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3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93" r:id="rId4"/>
    <p:sldId id="295" r:id="rId5"/>
    <p:sldId id="284" r:id="rId6"/>
    <p:sldId id="296" r:id="rId7"/>
    <p:sldId id="290" r:id="rId8"/>
    <p:sldId id="269" r:id="rId9"/>
    <p:sldId id="289" r:id="rId10"/>
    <p:sldId id="291" r:id="rId11"/>
    <p:sldId id="297" r:id="rId12"/>
    <p:sldId id="271" r:id="rId13"/>
    <p:sldId id="266" r:id="rId14"/>
    <p:sldId id="278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C591"/>
    <a:srgbClr val="BCFCE4"/>
    <a:srgbClr val="901C1C"/>
    <a:srgbClr val="6B1F1F"/>
    <a:srgbClr val="131313"/>
    <a:srgbClr val="72BAD0"/>
    <a:srgbClr val="1B1206"/>
    <a:srgbClr val="887952"/>
    <a:srgbClr val="AE8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66E72C-3E65-4B4E-979D-0B4027562824}" v="1" dt="2026-09-09T12:21:34.957"/>
    <p1510:client id="{94B480AC-D106-47EB-8102-4141EA395241}" v="107" dt="2026-09-09T21:35:23.7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5033" autoAdjust="0"/>
  </p:normalViewPr>
  <p:slideViewPr>
    <p:cSldViewPr snapToGrid="0">
      <p:cViewPr varScale="1">
        <p:scale>
          <a:sx n="105" d="100"/>
          <a:sy n="105" d="100"/>
        </p:scale>
        <p:origin x="296" y="88"/>
      </p:cViewPr>
      <p:guideLst/>
    </p:cSldViewPr>
  </p:slideViewPr>
  <p:outlineViewPr>
    <p:cViewPr>
      <p:scale>
        <a:sx n="33" d="100"/>
        <a:sy n="33" d="100"/>
      </p:scale>
      <p:origin x="0" y="-245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katerina Romanenko" userId="033f791a4300216d" providerId="LiveId" clId="{81D182C1-BD1B-4E4B-9834-BC8F8DDB1FD7}"/>
    <pc:docChg chg="undo redo custSel addSld delSld modSld sldOrd modMainMaster">
      <pc:chgData name="Ekaterina Romanenko" userId="033f791a4300216d" providerId="LiveId" clId="{81D182C1-BD1B-4E4B-9834-BC8F8DDB1FD7}" dt="2026-09-09T21:35:27.314" v="10131" actId="20577"/>
      <pc:docMkLst>
        <pc:docMk/>
      </pc:docMkLst>
      <pc:sldChg chg="addSp delSp modSp mod setBg">
        <pc:chgData name="Ekaterina Romanenko" userId="033f791a4300216d" providerId="LiveId" clId="{81D182C1-BD1B-4E4B-9834-BC8F8DDB1FD7}" dt="2026-09-09T21:14:05.988" v="10084"/>
        <pc:sldMkLst>
          <pc:docMk/>
          <pc:sldMk cId="275343280" sldId="256"/>
        </pc:sldMkLst>
        <pc:spChg chg="mod">
          <ac:chgData name="Ekaterina Romanenko" userId="033f791a4300216d" providerId="LiveId" clId="{81D182C1-BD1B-4E4B-9834-BC8F8DDB1FD7}" dt="2026-09-05T14:36:12.203" v="3585" actId="207"/>
          <ac:spMkLst>
            <pc:docMk/>
            <pc:sldMk cId="275343280" sldId="256"/>
            <ac:spMk id="2" creationId="{C04ABF4D-CEF6-8A79-C593-355D094BEC6C}"/>
          </ac:spMkLst>
        </pc:spChg>
        <pc:spChg chg="mod">
          <ac:chgData name="Ekaterina Romanenko" userId="033f791a4300216d" providerId="LiveId" clId="{81D182C1-BD1B-4E4B-9834-BC8F8DDB1FD7}" dt="2026-09-09T16:55:28.424" v="6128" actId="403"/>
          <ac:spMkLst>
            <pc:docMk/>
            <pc:sldMk cId="275343280" sldId="256"/>
            <ac:spMk id="3" creationId="{4BEED343-D335-20A3-1AED-D2CBE5CFCFDD}"/>
          </ac:spMkLst>
        </pc:spChg>
        <pc:spChg chg="add del mod">
          <ac:chgData name="Ekaterina Romanenko" userId="033f791a4300216d" providerId="LiveId" clId="{81D182C1-BD1B-4E4B-9834-BC8F8DDB1FD7}" dt="2026-09-09T21:13:35.823" v="10076" actId="478"/>
          <ac:spMkLst>
            <pc:docMk/>
            <pc:sldMk cId="275343280" sldId="256"/>
            <ac:spMk id="5" creationId="{520F48EF-2E39-B268-58A8-196F1C658C31}"/>
          </ac:spMkLst>
        </pc:spChg>
        <pc:grpChg chg="add mod">
          <ac:chgData name="Ekaterina Romanenko" userId="033f791a4300216d" providerId="LiveId" clId="{81D182C1-BD1B-4E4B-9834-BC8F8DDB1FD7}" dt="2026-09-05T14:20:41.843" v="3436" actId="1076"/>
          <ac:grpSpMkLst>
            <pc:docMk/>
            <pc:sldMk cId="275343280" sldId="256"/>
            <ac:grpSpMk id="4" creationId="{2211D2C6-92E9-32A2-62AF-5359A8E40877}"/>
          </ac:grpSpMkLst>
        </pc:grpChg>
        <pc:picChg chg="mod">
          <ac:chgData name="Ekaterina Romanenko" userId="033f791a4300216d" providerId="LiveId" clId="{81D182C1-BD1B-4E4B-9834-BC8F8DDB1FD7}" dt="2026-09-05T14:20:41.843" v="3436" actId="1076"/>
          <ac:picMkLst>
            <pc:docMk/>
            <pc:sldMk cId="275343280" sldId="256"/>
            <ac:picMk id="11" creationId="{B910BB22-5041-4C8D-471D-3AFC41FCF3C0}"/>
          </ac:picMkLst>
        </pc:picChg>
        <pc:picChg chg="mod">
          <ac:chgData name="Ekaterina Romanenko" userId="033f791a4300216d" providerId="LiveId" clId="{81D182C1-BD1B-4E4B-9834-BC8F8DDB1FD7}" dt="2026-09-05T14:20:41.843" v="3436" actId="1076"/>
          <ac:picMkLst>
            <pc:docMk/>
            <pc:sldMk cId="275343280" sldId="256"/>
            <ac:picMk id="12" creationId="{3B9DB1A8-75CC-9769-EB26-8D136BCC4994}"/>
          </ac:picMkLst>
        </pc:picChg>
        <pc:picChg chg="mod">
          <ac:chgData name="Ekaterina Romanenko" userId="033f791a4300216d" providerId="LiveId" clId="{81D182C1-BD1B-4E4B-9834-BC8F8DDB1FD7}" dt="2026-09-05T14:20:41.843" v="3436" actId="1076"/>
          <ac:picMkLst>
            <pc:docMk/>
            <pc:sldMk cId="275343280" sldId="256"/>
            <ac:picMk id="13" creationId="{B86DFEB1-0CAB-D5FD-170C-D99B2E3B0ACB}"/>
          </ac:picMkLst>
        </pc:picChg>
      </pc:sldChg>
      <pc:sldChg chg="addSp delSp modSp mod">
        <pc:chgData name="Ekaterina Romanenko" userId="033f791a4300216d" providerId="LiveId" clId="{81D182C1-BD1B-4E4B-9834-BC8F8DDB1FD7}" dt="2026-09-09T20:31:48.739" v="9357" actId="20577"/>
        <pc:sldMkLst>
          <pc:docMk/>
          <pc:sldMk cId="2673712132" sldId="257"/>
        </pc:sldMkLst>
        <pc:spChg chg="mod">
          <ac:chgData name="Ekaterina Romanenko" userId="033f791a4300216d" providerId="LiveId" clId="{81D182C1-BD1B-4E4B-9834-BC8F8DDB1FD7}" dt="2026-09-08T10:45:54.667" v="5541" actId="14100"/>
          <ac:spMkLst>
            <pc:docMk/>
            <pc:sldMk cId="2673712132" sldId="257"/>
            <ac:spMk id="2" creationId="{316BD38C-2FA3-C7C2-0AB2-E42AEA788DE5}"/>
          </ac:spMkLst>
        </pc:spChg>
        <pc:spChg chg="mod">
          <ac:chgData name="Ekaterina Romanenko" userId="033f791a4300216d" providerId="LiveId" clId="{81D182C1-BD1B-4E4B-9834-BC8F8DDB1FD7}" dt="2026-09-09T20:31:48.739" v="9357" actId="20577"/>
          <ac:spMkLst>
            <pc:docMk/>
            <pc:sldMk cId="2673712132" sldId="257"/>
            <ac:spMk id="7" creationId="{6E198CEE-CC33-D4AA-0F25-1B863152FBAF}"/>
          </ac:spMkLst>
        </pc:spChg>
        <pc:spChg chg="mod">
          <ac:chgData name="Ekaterina Romanenko" userId="033f791a4300216d" providerId="LiveId" clId="{81D182C1-BD1B-4E4B-9834-BC8F8DDB1FD7}" dt="2026-09-05T14:19:39.924" v="3428"/>
          <ac:spMkLst>
            <pc:docMk/>
            <pc:sldMk cId="2673712132" sldId="257"/>
            <ac:spMk id="8" creationId="{09F221C0-170B-CD37-ECC1-BEAA7FDDC18E}"/>
          </ac:spMkLst>
        </pc:spChg>
        <pc:spChg chg="add del mod ord">
          <ac:chgData name="Ekaterina Romanenko" userId="033f791a4300216d" providerId="LiveId" clId="{81D182C1-BD1B-4E4B-9834-BC8F8DDB1FD7}" dt="2026-09-09T18:04:52.511" v="6576" actId="478"/>
          <ac:spMkLst>
            <pc:docMk/>
            <pc:sldMk cId="2673712132" sldId="257"/>
            <ac:spMk id="10" creationId="{8C2B8562-1BD1-FDCE-A159-461E3C5F9748}"/>
          </ac:spMkLst>
        </pc:spChg>
        <pc:graphicFrameChg chg="mod modGraphic">
          <ac:chgData name="Ekaterina Romanenko" userId="033f791a4300216d" providerId="LiveId" clId="{81D182C1-BD1B-4E4B-9834-BC8F8DDB1FD7}" dt="2026-09-09T18:10:43.959" v="6745" actId="1076"/>
          <ac:graphicFrameMkLst>
            <pc:docMk/>
            <pc:sldMk cId="2673712132" sldId="257"/>
            <ac:graphicFrameMk id="5" creationId="{BA6E13CB-2241-B463-C3FE-1E3DFF645267}"/>
          </ac:graphicFrameMkLst>
        </pc:graphicFrameChg>
        <pc:picChg chg="add mod">
          <ac:chgData name="Ekaterina Romanenko" userId="033f791a4300216d" providerId="LiveId" clId="{81D182C1-BD1B-4E4B-9834-BC8F8DDB1FD7}" dt="2026-09-09T18:10:52.968" v="6747" actId="1076"/>
          <ac:picMkLst>
            <pc:docMk/>
            <pc:sldMk cId="2673712132" sldId="257"/>
            <ac:picMk id="4" creationId="{AC04DB9E-931B-94DE-CDF6-6D3D4C58622F}"/>
          </ac:picMkLst>
        </pc:picChg>
        <pc:picChg chg="add mod">
          <ac:chgData name="Ekaterina Romanenko" userId="033f791a4300216d" providerId="LiveId" clId="{81D182C1-BD1B-4E4B-9834-BC8F8DDB1FD7}" dt="2026-09-09T18:10:49.781" v="6746" actId="1076"/>
          <ac:picMkLst>
            <pc:docMk/>
            <pc:sldMk cId="2673712132" sldId="257"/>
            <ac:picMk id="9" creationId="{A14D49FA-81C1-C58C-25F5-D0550168EEC9}"/>
          </ac:picMkLst>
        </pc:picChg>
      </pc:sldChg>
      <pc:sldChg chg="addSp delSp modSp del mod ord modNotesTx">
        <pc:chgData name="Ekaterina Romanenko" userId="033f791a4300216d" providerId="LiveId" clId="{81D182C1-BD1B-4E4B-9834-BC8F8DDB1FD7}" dt="2026-09-08T10:42:28.774" v="5485" actId="47"/>
        <pc:sldMkLst>
          <pc:docMk/>
          <pc:sldMk cId="4137782109" sldId="262"/>
        </pc:sldMkLst>
      </pc:sldChg>
      <pc:sldChg chg="addSp delSp modSp del mod ord modNotesTx">
        <pc:chgData name="Ekaterina Romanenko" userId="033f791a4300216d" providerId="LiveId" clId="{81D182C1-BD1B-4E4B-9834-BC8F8DDB1FD7}" dt="2026-09-09T21:04:10.837" v="10007" actId="47"/>
        <pc:sldMkLst>
          <pc:docMk/>
          <pc:sldMk cId="3751443993" sldId="264"/>
        </pc:sldMkLst>
        <pc:spChg chg="mod">
          <ac:chgData name="Ekaterina Romanenko" userId="033f791a4300216d" providerId="LiveId" clId="{81D182C1-BD1B-4E4B-9834-BC8F8DDB1FD7}" dt="2026-09-08T11:52:46.557" v="5931" actId="20577"/>
          <ac:spMkLst>
            <pc:docMk/>
            <pc:sldMk cId="3751443993" sldId="264"/>
            <ac:spMk id="2" creationId="{342A83E3-A3F2-8E75-EE61-AB446CCA63A3}"/>
          </ac:spMkLst>
        </pc:spChg>
        <pc:spChg chg="del">
          <ac:chgData name="Ekaterina Romanenko" userId="033f791a4300216d" providerId="LiveId" clId="{81D182C1-BD1B-4E4B-9834-BC8F8DDB1FD7}" dt="2026-09-09T21:03:09.480" v="9965" actId="21"/>
          <ac:spMkLst>
            <pc:docMk/>
            <pc:sldMk cId="3751443993" sldId="264"/>
            <ac:spMk id="10" creationId="{DE294CEA-80AA-1334-6EE3-59FAA6F237BE}"/>
          </ac:spMkLst>
        </pc:spChg>
      </pc:sldChg>
      <pc:sldChg chg="addSp delSp modSp mod">
        <pc:chgData name="Ekaterina Romanenko" userId="033f791a4300216d" providerId="LiveId" clId="{81D182C1-BD1B-4E4B-9834-BC8F8DDB1FD7}" dt="2026-09-09T21:05:27.389" v="10020"/>
        <pc:sldMkLst>
          <pc:docMk/>
          <pc:sldMk cId="1394125844" sldId="266"/>
        </pc:sldMkLst>
        <pc:spChg chg="mod">
          <ac:chgData name="Ekaterina Romanenko" userId="033f791a4300216d" providerId="LiveId" clId="{81D182C1-BD1B-4E4B-9834-BC8F8DDB1FD7}" dt="2026-09-09T21:00:31.114" v="9939" actId="465"/>
          <ac:spMkLst>
            <pc:docMk/>
            <pc:sldMk cId="1394125844" sldId="266"/>
            <ac:spMk id="2" creationId="{E60C8B17-40C4-73F6-C75E-73ACF6F35778}"/>
          </ac:spMkLst>
        </pc:spChg>
        <pc:spChg chg="add mod">
          <ac:chgData name="Ekaterina Romanenko" userId="033f791a4300216d" providerId="LiveId" clId="{81D182C1-BD1B-4E4B-9834-BC8F8DDB1FD7}" dt="2026-09-09T21:00:33.745" v="9941" actId="408"/>
          <ac:spMkLst>
            <pc:docMk/>
            <pc:sldMk cId="1394125844" sldId="266"/>
            <ac:spMk id="3" creationId="{3EA328A7-74F5-9D3C-EEFF-33E43A1FC173}"/>
          </ac:spMkLst>
        </pc:spChg>
        <pc:spChg chg="del mod">
          <ac:chgData name="Ekaterina Romanenko" userId="033f791a4300216d" providerId="LiveId" clId="{81D182C1-BD1B-4E4B-9834-BC8F8DDB1FD7}" dt="2026-09-08T11:47:19.599" v="5812" actId="478"/>
          <ac:spMkLst>
            <pc:docMk/>
            <pc:sldMk cId="1394125844" sldId="266"/>
            <ac:spMk id="4" creationId="{3BE14079-FD8C-04E8-7EF6-A3EE38F1D6B1}"/>
          </ac:spMkLst>
        </pc:spChg>
        <pc:spChg chg="add mod">
          <ac:chgData name="Ekaterina Romanenko" userId="033f791a4300216d" providerId="LiveId" clId="{81D182C1-BD1B-4E4B-9834-BC8F8DDB1FD7}" dt="2026-09-09T21:05:27.389" v="10020"/>
          <ac:spMkLst>
            <pc:docMk/>
            <pc:sldMk cId="1394125844" sldId="266"/>
            <ac:spMk id="4" creationId="{8F34DD19-09BE-177E-B093-0305B569ECC9}"/>
          </ac:spMkLst>
        </pc:spChg>
        <pc:spChg chg="mod">
          <ac:chgData name="Ekaterina Romanenko" userId="033f791a4300216d" providerId="LiveId" clId="{81D182C1-BD1B-4E4B-9834-BC8F8DDB1FD7}" dt="2026-09-09T21:00:31.114" v="9939" actId="465"/>
          <ac:spMkLst>
            <pc:docMk/>
            <pc:sldMk cId="1394125844" sldId="266"/>
            <ac:spMk id="6" creationId="{FBE8E685-BE0B-0DAF-651E-97E8B3200A42}"/>
          </ac:spMkLst>
        </pc:spChg>
        <pc:graphicFrameChg chg="mod modGraphic">
          <ac:chgData name="Ekaterina Romanenko" userId="033f791a4300216d" providerId="LiveId" clId="{81D182C1-BD1B-4E4B-9834-BC8F8DDB1FD7}" dt="2026-09-09T21:00:33.745" v="9941" actId="408"/>
          <ac:graphicFrameMkLst>
            <pc:docMk/>
            <pc:sldMk cId="1394125844" sldId="266"/>
            <ac:graphicFrameMk id="7" creationId="{E320A584-9D92-02D1-BB81-D9FE213B0C0E}"/>
          </ac:graphicFrameMkLst>
        </pc:graphicFrameChg>
        <pc:graphicFrameChg chg="mod modGraphic">
          <ac:chgData name="Ekaterina Romanenko" userId="033f791a4300216d" providerId="LiveId" clId="{81D182C1-BD1B-4E4B-9834-BC8F8DDB1FD7}" dt="2026-09-09T21:04:38.873" v="10011" actId="20577"/>
          <ac:graphicFrameMkLst>
            <pc:docMk/>
            <pc:sldMk cId="1394125844" sldId="266"/>
            <ac:graphicFrameMk id="8" creationId="{4B59D140-C857-E226-30E7-1B5009A37780}"/>
          </ac:graphicFrameMkLst>
        </pc:graphicFrameChg>
      </pc:sldChg>
      <pc:sldChg chg="addSp delSp modSp mod ord modNotesTx">
        <pc:chgData name="Ekaterina Romanenko" userId="033f791a4300216d" providerId="LiveId" clId="{81D182C1-BD1B-4E4B-9834-BC8F8DDB1FD7}" dt="2026-09-09T21:05:07.384" v="10012"/>
        <pc:sldMkLst>
          <pc:docMk/>
          <pc:sldMk cId="1631940614" sldId="269"/>
        </pc:sldMkLst>
        <pc:spChg chg="mod">
          <ac:chgData name="Ekaterina Romanenko" userId="033f791a4300216d" providerId="LiveId" clId="{81D182C1-BD1B-4E4B-9834-BC8F8DDB1FD7}" dt="2026-09-05T14:47:23.320" v="3757" actId="14100"/>
          <ac:spMkLst>
            <pc:docMk/>
            <pc:sldMk cId="1631940614" sldId="269"/>
            <ac:spMk id="2" creationId="{ECDFD683-922C-E41D-6C88-7C3B9078191E}"/>
          </ac:spMkLst>
        </pc:spChg>
        <pc:spChg chg="mod">
          <ac:chgData name="Ekaterina Romanenko" userId="033f791a4300216d" providerId="LiveId" clId="{81D182C1-BD1B-4E4B-9834-BC8F8DDB1FD7}" dt="2026-09-05T17:35:53.751" v="4711" actId="1076"/>
          <ac:spMkLst>
            <pc:docMk/>
            <pc:sldMk cId="1631940614" sldId="269"/>
            <ac:spMk id="4" creationId="{7A4A92CE-0D7B-ECF7-D85E-48662F355806}"/>
          </ac:spMkLst>
        </pc:spChg>
        <pc:spChg chg="add mod">
          <ac:chgData name="Ekaterina Romanenko" userId="033f791a4300216d" providerId="LiveId" clId="{81D182C1-BD1B-4E4B-9834-BC8F8DDB1FD7}" dt="2026-09-09T21:05:07.384" v="10012"/>
          <ac:spMkLst>
            <pc:docMk/>
            <pc:sldMk cId="1631940614" sldId="269"/>
            <ac:spMk id="5" creationId="{284ADB05-F5A9-7F53-965D-E7A9D470C322}"/>
          </ac:spMkLst>
        </pc:spChg>
        <pc:spChg chg="mod">
          <ac:chgData name="Ekaterina Romanenko" userId="033f791a4300216d" providerId="LiveId" clId="{81D182C1-BD1B-4E4B-9834-BC8F8DDB1FD7}" dt="2026-09-05T17:34:34.750" v="4690"/>
          <ac:spMkLst>
            <pc:docMk/>
            <pc:sldMk cId="1631940614" sldId="269"/>
            <ac:spMk id="7" creationId="{800C5BD7-E6D2-E3F6-DB59-5C4F42E9AC34}"/>
          </ac:spMkLst>
        </pc:spChg>
        <pc:spChg chg="mod">
          <ac:chgData name="Ekaterina Romanenko" userId="033f791a4300216d" providerId="LiveId" clId="{81D182C1-BD1B-4E4B-9834-BC8F8DDB1FD7}" dt="2026-09-05T14:19:39.924" v="3428"/>
          <ac:spMkLst>
            <pc:docMk/>
            <pc:sldMk cId="1631940614" sldId="269"/>
            <ac:spMk id="9" creationId="{7B19E0C8-47AD-A237-0E24-16A66E47E42B}"/>
          </ac:spMkLst>
        </pc:spChg>
        <pc:spChg chg="mod topLvl">
          <ac:chgData name="Ekaterina Romanenko" userId="033f791a4300216d" providerId="LiveId" clId="{81D182C1-BD1B-4E4B-9834-BC8F8DDB1FD7}" dt="2026-09-05T14:45:23.391" v="3736" actId="164"/>
          <ac:spMkLst>
            <pc:docMk/>
            <pc:sldMk cId="1631940614" sldId="269"/>
            <ac:spMk id="10" creationId="{B4374A80-57E3-F763-0CDA-C3720F6E1AB0}"/>
          </ac:spMkLst>
        </pc:spChg>
        <pc:spChg chg="mod">
          <ac:chgData name="Ekaterina Romanenko" userId="033f791a4300216d" providerId="LiveId" clId="{81D182C1-BD1B-4E4B-9834-BC8F8DDB1FD7}" dt="2026-09-05T17:34:34.750" v="4690"/>
          <ac:spMkLst>
            <pc:docMk/>
            <pc:sldMk cId="1631940614" sldId="269"/>
            <ac:spMk id="13" creationId="{142F836F-354F-63C1-C9AB-A06B7233A9EE}"/>
          </ac:spMkLst>
        </pc:spChg>
        <pc:spChg chg="mod">
          <ac:chgData name="Ekaterina Romanenko" userId="033f791a4300216d" providerId="LiveId" clId="{81D182C1-BD1B-4E4B-9834-BC8F8DDB1FD7}" dt="2026-09-05T17:35:24.390" v="4703" actId="164"/>
          <ac:spMkLst>
            <pc:docMk/>
            <pc:sldMk cId="1631940614" sldId="269"/>
            <ac:spMk id="15" creationId="{FE0FEF04-0804-1CCE-4892-5A0C7B6A8A03}"/>
          </ac:spMkLst>
        </pc:spChg>
        <pc:spChg chg="add mod">
          <ac:chgData name="Ekaterina Romanenko" userId="033f791a4300216d" providerId="LiveId" clId="{81D182C1-BD1B-4E4B-9834-BC8F8DDB1FD7}" dt="2026-09-08T11:51:50.205" v="5911" actId="1076"/>
          <ac:spMkLst>
            <pc:docMk/>
            <pc:sldMk cId="1631940614" sldId="269"/>
            <ac:spMk id="16" creationId="{91569363-041E-D5A2-3CEB-BCA5D4C26227}"/>
          </ac:spMkLst>
        </pc:spChg>
        <pc:spChg chg="mod topLvl">
          <ac:chgData name="Ekaterina Romanenko" userId="033f791a4300216d" providerId="LiveId" clId="{81D182C1-BD1B-4E4B-9834-BC8F8DDB1FD7}" dt="2026-09-05T14:45:49.122" v="3745" actId="1076"/>
          <ac:spMkLst>
            <pc:docMk/>
            <pc:sldMk cId="1631940614" sldId="269"/>
            <ac:spMk id="18" creationId="{E4DBE97F-189C-870A-E26C-86C596092BCE}"/>
          </ac:spMkLst>
        </pc:spChg>
        <pc:spChg chg="mod topLvl">
          <ac:chgData name="Ekaterina Romanenko" userId="033f791a4300216d" providerId="LiveId" clId="{81D182C1-BD1B-4E4B-9834-BC8F8DDB1FD7}" dt="2026-09-05T14:45:33.244" v="3739" actId="164"/>
          <ac:spMkLst>
            <pc:docMk/>
            <pc:sldMk cId="1631940614" sldId="269"/>
            <ac:spMk id="19" creationId="{FF4161FA-8F09-F4E8-0A74-D81D297AB313}"/>
          </ac:spMkLst>
        </pc:spChg>
        <pc:spChg chg="mod">
          <ac:chgData name="Ekaterina Romanenko" userId="033f791a4300216d" providerId="LiveId" clId="{81D182C1-BD1B-4E4B-9834-BC8F8DDB1FD7}" dt="2026-09-05T17:34:34.750" v="4690"/>
          <ac:spMkLst>
            <pc:docMk/>
            <pc:sldMk cId="1631940614" sldId="269"/>
            <ac:spMk id="20" creationId="{F21D64F8-27F6-820F-27DD-291E1D4E6843}"/>
          </ac:spMkLst>
        </pc:spChg>
        <pc:spChg chg="mod">
          <ac:chgData name="Ekaterina Romanenko" userId="033f791a4300216d" providerId="LiveId" clId="{81D182C1-BD1B-4E4B-9834-BC8F8DDB1FD7}" dt="2026-09-05T17:35:07.948" v="4700" actId="1076"/>
          <ac:spMkLst>
            <pc:docMk/>
            <pc:sldMk cId="1631940614" sldId="269"/>
            <ac:spMk id="21" creationId="{CAB16182-B492-542A-2C34-1DC230D82BFC}"/>
          </ac:spMkLst>
        </pc:spChg>
        <pc:spChg chg="mod">
          <ac:chgData name="Ekaterina Romanenko" userId="033f791a4300216d" providerId="LiveId" clId="{81D182C1-BD1B-4E4B-9834-BC8F8DDB1FD7}" dt="2026-09-05T17:34:34.750" v="4690"/>
          <ac:spMkLst>
            <pc:docMk/>
            <pc:sldMk cId="1631940614" sldId="269"/>
            <ac:spMk id="22" creationId="{3FE98EFF-E26F-497C-2DF3-821DE2209CFC}"/>
          </ac:spMkLst>
        </pc:spChg>
        <pc:spChg chg="add mod">
          <ac:chgData name="Ekaterina Romanenko" userId="033f791a4300216d" providerId="LiveId" clId="{81D182C1-BD1B-4E4B-9834-BC8F8DDB1FD7}" dt="2026-09-08T11:51:54.187" v="5913" actId="1076"/>
          <ac:spMkLst>
            <pc:docMk/>
            <pc:sldMk cId="1631940614" sldId="269"/>
            <ac:spMk id="23" creationId="{87161960-D78C-A23D-6B18-C966CA6EF3C5}"/>
          </ac:spMkLst>
        </pc:spChg>
        <pc:spChg chg="add">
          <ac:chgData name="Ekaterina Romanenko" userId="033f791a4300216d" providerId="LiveId" clId="{81D182C1-BD1B-4E4B-9834-BC8F8DDB1FD7}" dt="2026-09-08T11:51:54.936" v="5914" actId="22"/>
          <ac:spMkLst>
            <pc:docMk/>
            <pc:sldMk cId="1631940614" sldId="269"/>
            <ac:spMk id="25" creationId="{97716769-2C42-AF74-A424-8257CEB62326}"/>
          </ac:spMkLst>
        </pc:spChg>
        <pc:spChg chg="add mod">
          <ac:chgData name="Ekaterina Romanenko" userId="033f791a4300216d" providerId="LiveId" clId="{81D182C1-BD1B-4E4B-9834-BC8F8DDB1FD7}" dt="2026-09-08T11:52:13.185" v="5918" actId="1076"/>
          <ac:spMkLst>
            <pc:docMk/>
            <pc:sldMk cId="1631940614" sldId="269"/>
            <ac:spMk id="28" creationId="{E6D94FD6-22E1-F682-D5C6-55BD661F3387}"/>
          </ac:spMkLst>
        </pc:spChg>
        <pc:spChg chg="add mod">
          <ac:chgData name="Ekaterina Romanenko" userId="033f791a4300216d" providerId="LiveId" clId="{81D182C1-BD1B-4E4B-9834-BC8F8DDB1FD7}" dt="2026-09-05T14:51:24.244" v="3826" actId="1076"/>
          <ac:spMkLst>
            <pc:docMk/>
            <pc:sldMk cId="1631940614" sldId="269"/>
            <ac:spMk id="29" creationId="{57FA7730-EA77-1BB7-2285-E270D9A99980}"/>
          </ac:spMkLst>
        </pc:spChg>
        <pc:spChg chg="mod topLvl">
          <ac:chgData name="Ekaterina Romanenko" userId="033f791a4300216d" providerId="LiveId" clId="{81D182C1-BD1B-4E4B-9834-BC8F8DDB1FD7}" dt="2026-09-05T14:45:23.391" v="3736" actId="164"/>
          <ac:spMkLst>
            <pc:docMk/>
            <pc:sldMk cId="1631940614" sldId="269"/>
            <ac:spMk id="32" creationId="{FA3B533D-3409-27A2-76F1-DC2FD8602EDA}"/>
          </ac:spMkLst>
        </pc:spChg>
        <pc:spChg chg="mod">
          <ac:chgData name="Ekaterina Romanenko" userId="033f791a4300216d" providerId="LiveId" clId="{81D182C1-BD1B-4E4B-9834-BC8F8DDB1FD7}" dt="2026-09-05T14:50:43.284" v="3818" actId="2711"/>
          <ac:spMkLst>
            <pc:docMk/>
            <pc:sldMk cId="1631940614" sldId="269"/>
            <ac:spMk id="35" creationId="{CF770703-8452-8F8B-F13E-78890B667053}"/>
          </ac:spMkLst>
        </pc:spChg>
        <pc:spChg chg="mod">
          <ac:chgData name="Ekaterina Romanenko" userId="033f791a4300216d" providerId="LiveId" clId="{81D182C1-BD1B-4E4B-9834-BC8F8DDB1FD7}" dt="2026-09-05T14:50:43.284" v="3818" actId="2711"/>
          <ac:spMkLst>
            <pc:docMk/>
            <pc:sldMk cId="1631940614" sldId="269"/>
            <ac:spMk id="38" creationId="{9FA5D8BA-8A1D-28FA-CCB5-6A022AEBB61B}"/>
          </ac:spMkLst>
        </pc:spChg>
        <pc:spChg chg="add mod">
          <ac:chgData name="Ekaterina Romanenko" userId="033f791a4300216d" providerId="LiveId" clId="{81D182C1-BD1B-4E4B-9834-BC8F8DDB1FD7}" dt="2026-09-05T15:09:11.083" v="4050" actId="1076"/>
          <ac:spMkLst>
            <pc:docMk/>
            <pc:sldMk cId="1631940614" sldId="269"/>
            <ac:spMk id="39" creationId="{93FDD971-BE57-1B5A-0E2E-E2E6655424DB}"/>
          </ac:spMkLst>
        </pc:spChg>
        <pc:spChg chg="add mod">
          <ac:chgData name="Ekaterina Romanenko" userId="033f791a4300216d" providerId="LiveId" clId="{81D182C1-BD1B-4E4B-9834-BC8F8DDB1FD7}" dt="2026-09-05T15:07:20.084" v="4003" actId="1076"/>
          <ac:spMkLst>
            <pc:docMk/>
            <pc:sldMk cId="1631940614" sldId="269"/>
            <ac:spMk id="41" creationId="{99B0A612-0C38-6765-9E88-D690E2A51B19}"/>
          </ac:spMkLst>
        </pc:spChg>
        <pc:spChg chg="mod">
          <ac:chgData name="Ekaterina Romanenko" userId="033f791a4300216d" providerId="LiveId" clId="{81D182C1-BD1B-4E4B-9834-BC8F8DDB1FD7}" dt="2026-09-05T17:35:24.390" v="4703" actId="164"/>
          <ac:spMkLst>
            <pc:docMk/>
            <pc:sldMk cId="1631940614" sldId="269"/>
            <ac:spMk id="43" creationId="{1C4EE408-5BC6-40B6-2319-7CC46FA17FC5}"/>
          </ac:spMkLst>
        </pc:spChg>
        <pc:spChg chg="mod">
          <ac:chgData name="Ekaterina Romanenko" userId="033f791a4300216d" providerId="LiveId" clId="{81D182C1-BD1B-4E4B-9834-BC8F8DDB1FD7}" dt="2026-09-05T17:35:55.441" v="4712" actId="113"/>
          <ac:spMkLst>
            <pc:docMk/>
            <pc:sldMk cId="1631940614" sldId="269"/>
            <ac:spMk id="44" creationId="{6CEB9713-D1B1-1AE1-B1D9-2336FA1D52F1}"/>
          </ac:spMkLst>
        </pc:spChg>
        <pc:spChg chg="add mod ord">
          <ac:chgData name="Ekaterina Romanenko" userId="033f791a4300216d" providerId="LiveId" clId="{81D182C1-BD1B-4E4B-9834-BC8F8DDB1FD7}" dt="2026-09-08T11:51:45.387" v="5909" actId="166"/>
          <ac:spMkLst>
            <pc:docMk/>
            <pc:sldMk cId="1631940614" sldId="269"/>
            <ac:spMk id="45" creationId="{EBD42375-1A83-7F81-F7AD-CD592BA924C9}"/>
          </ac:spMkLst>
        </pc:spChg>
        <pc:spChg chg="mod">
          <ac:chgData name="Ekaterina Romanenko" userId="033f791a4300216d" providerId="LiveId" clId="{81D182C1-BD1B-4E4B-9834-BC8F8DDB1FD7}" dt="2026-09-05T14:50:43.284" v="3818" actId="2711"/>
          <ac:spMkLst>
            <pc:docMk/>
            <pc:sldMk cId="1631940614" sldId="269"/>
            <ac:spMk id="49" creationId="{D87F8942-C3A1-EA03-9341-6696B5647D91}"/>
          </ac:spMkLst>
        </pc:spChg>
        <pc:spChg chg="mod">
          <ac:chgData name="Ekaterina Romanenko" userId="033f791a4300216d" providerId="LiveId" clId="{81D182C1-BD1B-4E4B-9834-BC8F8DDB1FD7}" dt="2026-09-05T14:34:00.694" v="3573" actId="207"/>
          <ac:spMkLst>
            <pc:docMk/>
            <pc:sldMk cId="1631940614" sldId="269"/>
            <ac:spMk id="50" creationId="{336583CE-266F-B84E-8068-8D552DBF9248}"/>
          </ac:spMkLst>
        </pc:spChg>
        <pc:spChg chg="mod">
          <ac:chgData name="Ekaterina Romanenko" userId="033f791a4300216d" providerId="LiveId" clId="{81D182C1-BD1B-4E4B-9834-BC8F8DDB1FD7}" dt="2026-09-05T17:34:34.750" v="4690"/>
          <ac:spMkLst>
            <pc:docMk/>
            <pc:sldMk cId="1631940614" sldId="269"/>
            <ac:spMk id="51" creationId="{20651C4D-A030-189A-31A9-4D5A57222198}"/>
          </ac:spMkLst>
        </pc:spChg>
        <pc:spChg chg="mod">
          <ac:chgData name="Ekaterina Romanenko" userId="033f791a4300216d" providerId="LiveId" clId="{81D182C1-BD1B-4E4B-9834-BC8F8DDB1FD7}" dt="2026-09-05T17:34:34.750" v="4690"/>
          <ac:spMkLst>
            <pc:docMk/>
            <pc:sldMk cId="1631940614" sldId="269"/>
            <ac:spMk id="52" creationId="{3CCF5A6B-9796-C11E-5E11-8CFC70ED31D3}"/>
          </ac:spMkLst>
        </pc:spChg>
        <pc:spChg chg="add mod">
          <ac:chgData name="Ekaterina Romanenko" userId="033f791a4300216d" providerId="LiveId" clId="{81D182C1-BD1B-4E4B-9834-BC8F8DDB1FD7}" dt="2026-09-05T15:07:36.256" v="4008" actId="1076"/>
          <ac:spMkLst>
            <pc:docMk/>
            <pc:sldMk cId="1631940614" sldId="269"/>
            <ac:spMk id="53" creationId="{1CAF685F-1897-AC6E-1DA2-0000E60D1C99}"/>
          </ac:spMkLst>
        </pc:spChg>
        <pc:spChg chg="mod">
          <ac:chgData name="Ekaterina Romanenko" userId="033f791a4300216d" providerId="LiveId" clId="{81D182C1-BD1B-4E4B-9834-BC8F8DDB1FD7}" dt="2026-09-05T17:35:39.257" v="4707" actId="164"/>
          <ac:spMkLst>
            <pc:docMk/>
            <pc:sldMk cId="1631940614" sldId="269"/>
            <ac:spMk id="54" creationId="{A0A0FA3C-2D7F-4D2F-B600-F0D432E4ACFD}"/>
          </ac:spMkLst>
        </pc:spChg>
        <pc:spChg chg="mod">
          <ac:chgData name="Ekaterina Romanenko" userId="033f791a4300216d" providerId="LiveId" clId="{81D182C1-BD1B-4E4B-9834-BC8F8DDB1FD7}" dt="2026-09-05T17:35:39.257" v="4707" actId="164"/>
          <ac:spMkLst>
            <pc:docMk/>
            <pc:sldMk cId="1631940614" sldId="269"/>
            <ac:spMk id="55" creationId="{62277387-4369-4A4D-AD76-D9B6480D2B33}"/>
          </ac:spMkLst>
        </pc:spChg>
        <pc:spChg chg="add mod">
          <ac:chgData name="Ekaterina Romanenko" userId="033f791a4300216d" providerId="LiveId" clId="{81D182C1-BD1B-4E4B-9834-BC8F8DDB1FD7}" dt="2026-09-05T15:07:44.051" v="4011"/>
          <ac:spMkLst>
            <pc:docMk/>
            <pc:sldMk cId="1631940614" sldId="269"/>
            <ac:spMk id="57" creationId="{C02B7AA0-8FF1-A696-D400-B49FF25135DC}"/>
          </ac:spMkLst>
        </pc:spChg>
        <pc:spChg chg="add mod ord">
          <ac:chgData name="Ekaterina Romanenko" userId="033f791a4300216d" providerId="LiveId" clId="{81D182C1-BD1B-4E4B-9834-BC8F8DDB1FD7}" dt="2026-09-08T11:52:04.373" v="5916" actId="166"/>
          <ac:spMkLst>
            <pc:docMk/>
            <pc:sldMk cId="1631940614" sldId="269"/>
            <ac:spMk id="59" creationId="{835A9DFE-F7A6-72D9-8719-85AF7AA1B3CA}"/>
          </ac:spMkLst>
        </pc:spChg>
        <pc:grpChg chg="add mod">
          <ac:chgData name="Ekaterina Romanenko" userId="033f791a4300216d" providerId="LiveId" clId="{81D182C1-BD1B-4E4B-9834-BC8F8DDB1FD7}" dt="2026-09-05T14:45:26.098" v="3737" actId="1076"/>
          <ac:grpSpMkLst>
            <pc:docMk/>
            <pc:sldMk cId="1631940614" sldId="269"/>
            <ac:grpSpMk id="31" creationId="{767DD4D3-5E60-4E6E-D597-BF761C0E4450}"/>
          </ac:grpSpMkLst>
        </pc:grpChg>
        <pc:grpChg chg="add mod">
          <ac:chgData name="Ekaterina Romanenko" userId="033f791a4300216d" providerId="LiveId" clId="{81D182C1-BD1B-4E4B-9834-BC8F8DDB1FD7}" dt="2026-09-05T14:45:56.783" v="3746" actId="1076"/>
          <ac:grpSpMkLst>
            <pc:docMk/>
            <pc:sldMk cId="1631940614" sldId="269"/>
            <ac:grpSpMk id="33" creationId="{62CB0C8F-CC99-CAAA-F563-D6D992FB73CD}"/>
          </ac:grpSpMkLst>
        </pc:grpChg>
        <pc:grpChg chg="add mod">
          <ac:chgData name="Ekaterina Romanenko" userId="033f791a4300216d" providerId="LiveId" clId="{81D182C1-BD1B-4E4B-9834-BC8F8DDB1FD7}" dt="2026-09-05T17:34:54.701" v="4699" actId="1076"/>
          <ac:grpSpMkLst>
            <pc:docMk/>
            <pc:sldMk cId="1631940614" sldId="269"/>
            <ac:grpSpMk id="34" creationId="{C17D3A1A-CEBB-39BC-5CD2-E1EEE04A7F51}"/>
          </ac:grpSpMkLst>
        </pc:grpChg>
        <pc:grpChg chg="add mod">
          <ac:chgData name="Ekaterina Romanenko" userId="033f791a4300216d" providerId="LiveId" clId="{81D182C1-BD1B-4E4B-9834-BC8F8DDB1FD7}" dt="2026-09-05T17:35:29.829" v="4704" actId="1076"/>
          <ac:grpSpMkLst>
            <pc:docMk/>
            <pc:sldMk cId="1631940614" sldId="269"/>
            <ac:grpSpMk id="68" creationId="{E3B2F7A0-CF51-DAEF-2AAE-DC6C1046B56D}"/>
          </ac:grpSpMkLst>
        </pc:grpChg>
        <pc:grpChg chg="add mod">
          <ac:chgData name="Ekaterina Romanenko" userId="033f791a4300216d" providerId="LiveId" clId="{81D182C1-BD1B-4E4B-9834-BC8F8DDB1FD7}" dt="2026-09-05T17:35:43.242" v="4708" actId="1076"/>
          <ac:grpSpMkLst>
            <pc:docMk/>
            <pc:sldMk cId="1631940614" sldId="269"/>
            <ac:grpSpMk id="69" creationId="{CEED59C5-5FD0-F6F2-6F9D-964D4A2EEAC8}"/>
          </ac:grpSpMkLst>
        </pc:grpChg>
        <pc:picChg chg="mod">
          <ac:chgData name="Ekaterina Romanenko" userId="033f791a4300216d" providerId="LiveId" clId="{81D182C1-BD1B-4E4B-9834-BC8F8DDB1FD7}" dt="2026-09-05T17:35:45.757" v="4709" actId="1076"/>
          <ac:picMkLst>
            <pc:docMk/>
            <pc:sldMk cId="1631940614" sldId="269"/>
            <ac:picMk id="3" creationId="{EB6BDA4D-CD9E-ED38-14A9-01679C7C801F}"/>
          </ac:picMkLst>
        </pc:picChg>
        <pc:picChg chg="add mod">
          <ac:chgData name="Ekaterina Romanenko" userId="033f791a4300216d" providerId="LiveId" clId="{81D182C1-BD1B-4E4B-9834-BC8F8DDB1FD7}" dt="2026-09-08T11:51:27.184" v="5907" actId="1076"/>
          <ac:picMkLst>
            <pc:docMk/>
            <pc:sldMk cId="1631940614" sldId="269"/>
            <ac:picMk id="6" creationId="{13E7491D-9F75-DD61-2BF9-EC29811FCCEB}"/>
          </ac:picMkLst>
        </pc:picChg>
        <pc:picChg chg="add mod">
          <ac:chgData name="Ekaterina Romanenko" userId="033f791a4300216d" providerId="LiveId" clId="{81D182C1-BD1B-4E4B-9834-BC8F8DDB1FD7}" dt="2026-09-05T14:35:16.001" v="3582" actId="1076"/>
          <ac:picMkLst>
            <pc:docMk/>
            <pc:sldMk cId="1631940614" sldId="269"/>
            <ac:picMk id="8" creationId="{322FE9C6-5032-C94A-45ED-9684EB10FE78}"/>
          </ac:picMkLst>
        </pc:picChg>
        <pc:picChg chg="mod">
          <ac:chgData name="Ekaterina Romanenko" userId="033f791a4300216d" providerId="LiveId" clId="{81D182C1-BD1B-4E4B-9834-BC8F8DDB1FD7}" dt="2026-09-05T14:46:51.404" v="3752" actId="1076"/>
          <ac:picMkLst>
            <pc:docMk/>
            <pc:sldMk cId="1631940614" sldId="269"/>
            <ac:picMk id="11" creationId="{71151D12-0B83-BBE7-B4EF-20795B022B9C}"/>
          </ac:picMkLst>
        </pc:picChg>
        <pc:picChg chg="mod">
          <ac:chgData name="Ekaterina Romanenko" userId="033f791a4300216d" providerId="LiveId" clId="{81D182C1-BD1B-4E4B-9834-BC8F8DDB1FD7}" dt="2026-09-05T14:34:00.694" v="3573" actId="207"/>
          <ac:picMkLst>
            <pc:docMk/>
            <pc:sldMk cId="1631940614" sldId="269"/>
            <ac:picMk id="12" creationId="{94C1668C-7B45-0606-9080-70924454A503}"/>
          </ac:picMkLst>
        </pc:picChg>
        <pc:picChg chg="add mod">
          <ac:chgData name="Ekaterina Romanenko" userId="033f791a4300216d" providerId="LiveId" clId="{81D182C1-BD1B-4E4B-9834-BC8F8DDB1FD7}" dt="2026-09-05T15:09:11.083" v="4050" actId="1076"/>
          <ac:picMkLst>
            <pc:docMk/>
            <pc:sldMk cId="1631940614" sldId="269"/>
            <ac:picMk id="37" creationId="{855C1E45-97F3-1FF5-0E8D-4093B418C159}"/>
          </ac:picMkLst>
        </pc:picChg>
      </pc:sldChg>
      <pc:sldChg chg="addSp delSp modSp mod modNotesTx">
        <pc:chgData name="Ekaterina Romanenko" userId="033f791a4300216d" providerId="LiveId" clId="{81D182C1-BD1B-4E4B-9834-BC8F8DDB1FD7}" dt="2026-09-09T21:05:24.567" v="10019" actId="1076"/>
        <pc:sldMkLst>
          <pc:docMk/>
          <pc:sldMk cId="531159691" sldId="271"/>
        </pc:sldMkLst>
        <pc:spChg chg="add mod">
          <ac:chgData name="Ekaterina Romanenko" userId="033f791a4300216d" providerId="LiveId" clId="{81D182C1-BD1B-4E4B-9834-BC8F8DDB1FD7}" dt="2026-09-09T21:05:15.867" v="10016"/>
          <ac:spMkLst>
            <pc:docMk/>
            <pc:sldMk cId="531159691" sldId="271"/>
            <ac:spMk id="2" creationId="{42FC5979-8C6F-BE33-E269-61A545C211EF}"/>
          </ac:spMkLst>
        </pc:spChg>
        <pc:spChg chg="add mod">
          <ac:chgData name="Ekaterina Romanenko" userId="033f791a4300216d" providerId="LiveId" clId="{81D182C1-BD1B-4E4B-9834-BC8F8DDB1FD7}" dt="2026-09-09T21:05:17.474" v="10017"/>
          <ac:spMkLst>
            <pc:docMk/>
            <pc:sldMk cId="531159691" sldId="271"/>
            <ac:spMk id="3" creationId="{DAF9DDB7-BC03-561E-EB1B-F939E612F3CA}"/>
          </ac:spMkLst>
        </pc:spChg>
        <pc:spChg chg="mod">
          <ac:chgData name="Ekaterina Romanenko" userId="033f791a4300216d" providerId="LiveId" clId="{81D182C1-BD1B-4E4B-9834-BC8F8DDB1FD7}" dt="2026-09-05T17:40:58.941" v="4807" actId="2711"/>
          <ac:spMkLst>
            <pc:docMk/>
            <pc:sldMk cId="531159691" sldId="271"/>
            <ac:spMk id="5" creationId="{D5818A7D-9326-E238-B0AB-C9423E3B61F3}"/>
          </ac:spMkLst>
        </pc:spChg>
        <pc:spChg chg="add mod">
          <ac:chgData name="Ekaterina Romanenko" userId="033f791a4300216d" providerId="LiveId" clId="{81D182C1-BD1B-4E4B-9834-BC8F8DDB1FD7}" dt="2026-09-05T17:42:31.773" v="4819" actId="113"/>
          <ac:spMkLst>
            <pc:docMk/>
            <pc:sldMk cId="531159691" sldId="271"/>
            <ac:spMk id="7" creationId="{C9CA3F11-3885-8C31-1289-CDA9D1D42F77}"/>
          </ac:spMkLst>
        </pc:spChg>
        <pc:graphicFrameChg chg="mod modGraphic">
          <ac:chgData name="Ekaterina Romanenko" userId="033f791a4300216d" providerId="LiveId" clId="{81D182C1-BD1B-4E4B-9834-BC8F8DDB1FD7}" dt="2026-09-05T17:42:12.731" v="4817" actId="14734"/>
          <ac:graphicFrameMkLst>
            <pc:docMk/>
            <pc:sldMk cId="531159691" sldId="271"/>
            <ac:graphicFrameMk id="9" creationId="{9C9CC5DE-E332-6466-C00C-18B5B4EECA20}"/>
          </ac:graphicFrameMkLst>
        </pc:graphicFrameChg>
        <pc:graphicFrameChg chg="add mod modGraphic">
          <ac:chgData name="Ekaterina Romanenko" userId="033f791a4300216d" providerId="LiveId" clId="{81D182C1-BD1B-4E4B-9834-BC8F8DDB1FD7}" dt="2026-09-05T17:41:37.886" v="4813" actId="403"/>
          <ac:graphicFrameMkLst>
            <pc:docMk/>
            <pc:sldMk cId="531159691" sldId="271"/>
            <ac:graphicFrameMk id="13" creationId="{EB829274-252A-FFB5-D2B1-C3ABF162B52B}"/>
          </ac:graphicFrameMkLst>
        </pc:graphicFrameChg>
        <pc:picChg chg="mod">
          <ac:chgData name="Ekaterina Romanenko" userId="033f791a4300216d" providerId="LiveId" clId="{81D182C1-BD1B-4E4B-9834-BC8F8DDB1FD7}" dt="2026-09-09T21:05:24.567" v="10019" actId="1076"/>
          <ac:picMkLst>
            <pc:docMk/>
            <pc:sldMk cId="531159691" sldId="271"/>
            <ac:picMk id="10" creationId="{8CDA255F-0879-177F-A734-DB7112127B74}"/>
          </ac:picMkLst>
        </pc:picChg>
        <pc:picChg chg="add mod">
          <ac:chgData name="Ekaterina Romanenko" userId="033f791a4300216d" providerId="LiveId" clId="{81D182C1-BD1B-4E4B-9834-BC8F8DDB1FD7}" dt="2026-09-05T17:41:52.068" v="4815" actId="1076"/>
          <ac:picMkLst>
            <pc:docMk/>
            <pc:sldMk cId="531159691" sldId="271"/>
            <ac:picMk id="15" creationId="{9597BB83-FA00-C829-4BEC-29B725514C21}"/>
          </ac:picMkLst>
        </pc:picChg>
      </pc:sldChg>
      <pc:sldChg chg="modSp del mod">
        <pc:chgData name="Ekaterina Romanenko" userId="033f791a4300216d" providerId="LiveId" clId="{81D182C1-BD1B-4E4B-9834-BC8F8DDB1FD7}" dt="2026-09-09T21:04:13.852" v="10008" actId="47"/>
        <pc:sldMkLst>
          <pc:docMk/>
          <pc:sldMk cId="299299927" sldId="273"/>
        </pc:sldMkLst>
      </pc:sldChg>
      <pc:sldChg chg="modSp">
        <pc:chgData name="Ekaterina Romanenko" userId="033f791a4300216d" providerId="LiveId" clId="{81D182C1-BD1B-4E4B-9834-BC8F8DDB1FD7}" dt="2026-09-05T14:19:39.924" v="3428"/>
        <pc:sldMkLst>
          <pc:docMk/>
          <pc:sldMk cId="4048757014" sldId="277"/>
        </pc:sldMkLst>
        <pc:spChg chg="mod">
          <ac:chgData name="Ekaterina Romanenko" userId="033f791a4300216d" providerId="LiveId" clId="{81D182C1-BD1B-4E4B-9834-BC8F8DDB1FD7}" dt="2026-09-05T14:19:39.924" v="3428"/>
          <ac:spMkLst>
            <pc:docMk/>
            <pc:sldMk cId="4048757014" sldId="277"/>
            <ac:spMk id="2" creationId="{860AE069-B8D6-ADA5-88BA-94599CFC762D}"/>
          </ac:spMkLst>
        </pc:spChg>
        <pc:spChg chg="mod">
          <ac:chgData name="Ekaterina Romanenko" userId="033f791a4300216d" providerId="LiveId" clId="{81D182C1-BD1B-4E4B-9834-BC8F8DDB1FD7}" dt="2026-09-05T14:19:39.924" v="3428"/>
          <ac:spMkLst>
            <pc:docMk/>
            <pc:sldMk cId="4048757014" sldId="277"/>
            <ac:spMk id="4" creationId="{40A4D0C0-1749-A4D3-0BC8-8497DCD7B330}"/>
          </ac:spMkLst>
        </pc:spChg>
      </pc:sldChg>
      <pc:sldChg chg="addSp delSp modSp mod">
        <pc:chgData name="Ekaterina Romanenko" userId="033f791a4300216d" providerId="LiveId" clId="{81D182C1-BD1B-4E4B-9834-BC8F8DDB1FD7}" dt="2026-09-09T21:01:50.777" v="9963" actId="478"/>
        <pc:sldMkLst>
          <pc:docMk/>
          <pc:sldMk cId="4173198887" sldId="278"/>
        </pc:sldMkLst>
        <pc:spChg chg="mod">
          <ac:chgData name="Ekaterina Romanenko" userId="033f791a4300216d" providerId="LiveId" clId="{81D182C1-BD1B-4E4B-9834-BC8F8DDB1FD7}" dt="2026-09-05T14:19:39.924" v="3428"/>
          <ac:spMkLst>
            <pc:docMk/>
            <pc:sldMk cId="4173198887" sldId="278"/>
            <ac:spMk id="2" creationId="{AD2180FA-EFD8-D78F-9494-8F868D3FDCFD}"/>
          </ac:spMkLst>
        </pc:spChg>
        <pc:spChg chg="del mod">
          <ac:chgData name="Ekaterina Romanenko" userId="033f791a4300216d" providerId="LiveId" clId="{81D182C1-BD1B-4E4B-9834-BC8F8DDB1FD7}" dt="2026-09-09T21:01:50.777" v="9963" actId="478"/>
          <ac:spMkLst>
            <pc:docMk/>
            <pc:sldMk cId="4173198887" sldId="278"/>
            <ac:spMk id="3" creationId="{54C316CD-FAB3-5318-A418-63F19D3B4210}"/>
          </ac:spMkLst>
        </pc:spChg>
        <pc:spChg chg="mod">
          <ac:chgData name="Ekaterina Romanenko" userId="033f791a4300216d" providerId="LiveId" clId="{81D182C1-BD1B-4E4B-9834-BC8F8DDB1FD7}" dt="2026-09-05T14:19:39.924" v="3428"/>
          <ac:spMkLst>
            <pc:docMk/>
            <pc:sldMk cId="4173198887" sldId="278"/>
            <ac:spMk id="4" creationId="{3C19D617-D1EA-148F-7630-AD2BF4145BC1}"/>
          </ac:spMkLst>
        </pc:spChg>
        <pc:spChg chg="mod">
          <ac:chgData name="Ekaterina Romanenko" userId="033f791a4300216d" providerId="LiveId" clId="{81D182C1-BD1B-4E4B-9834-BC8F8DDB1FD7}" dt="2026-09-09T21:01:45.263" v="9962" actId="403"/>
          <ac:spMkLst>
            <pc:docMk/>
            <pc:sldMk cId="4173198887" sldId="278"/>
            <ac:spMk id="6" creationId="{3C271DCC-AC41-995C-CD22-6FF2EA719578}"/>
          </ac:spMkLst>
        </pc:spChg>
      </pc:sldChg>
      <pc:sldChg chg="addSp delSp modSp mod ord modNotesTx">
        <pc:chgData name="Ekaterina Romanenko" userId="033f791a4300216d" providerId="LiveId" clId="{81D182C1-BD1B-4E4B-9834-BC8F8DDB1FD7}" dt="2026-09-09T20:45:26.553" v="9893" actId="20577"/>
        <pc:sldMkLst>
          <pc:docMk/>
          <pc:sldMk cId="3587512217" sldId="284"/>
        </pc:sldMkLst>
        <pc:spChg chg="mod">
          <ac:chgData name="Ekaterina Romanenko" userId="033f791a4300216d" providerId="LiveId" clId="{81D182C1-BD1B-4E4B-9834-BC8F8DDB1FD7}" dt="2026-09-09T20:40:14.239" v="9767" actId="20577"/>
          <ac:spMkLst>
            <pc:docMk/>
            <pc:sldMk cId="3587512217" sldId="284"/>
            <ac:spMk id="2" creationId="{24FD3683-0DC5-A273-6416-28A330D83C50}"/>
          </ac:spMkLst>
        </pc:spChg>
        <pc:spChg chg="mod">
          <ac:chgData name="Ekaterina Romanenko" userId="033f791a4300216d" providerId="LiveId" clId="{81D182C1-BD1B-4E4B-9834-BC8F8DDB1FD7}" dt="2026-09-05T14:19:39.924" v="3428"/>
          <ac:spMkLst>
            <pc:docMk/>
            <pc:sldMk cId="3587512217" sldId="284"/>
            <ac:spMk id="3" creationId="{50FEBD4E-529B-B0BE-6365-21E7E97CA592}"/>
          </ac:spMkLst>
        </pc:spChg>
        <pc:spChg chg="mod">
          <ac:chgData name="Ekaterina Romanenko" userId="033f791a4300216d" providerId="LiveId" clId="{81D182C1-BD1B-4E4B-9834-BC8F8DDB1FD7}" dt="2026-09-05T14:19:39.924" v="3428"/>
          <ac:spMkLst>
            <pc:docMk/>
            <pc:sldMk cId="3587512217" sldId="284"/>
            <ac:spMk id="4" creationId="{96D333A5-8379-B360-9658-A840A57C6BAB}"/>
          </ac:spMkLst>
        </pc:spChg>
        <pc:spChg chg="mod">
          <ac:chgData name="Ekaterina Romanenko" userId="033f791a4300216d" providerId="LiveId" clId="{81D182C1-BD1B-4E4B-9834-BC8F8DDB1FD7}" dt="2026-09-09T16:49:29.826" v="6125" actId="1076"/>
          <ac:spMkLst>
            <pc:docMk/>
            <pc:sldMk cId="3587512217" sldId="284"/>
            <ac:spMk id="6" creationId="{41DD9AF5-7949-A2EB-0681-75D600AA7259}"/>
          </ac:spMkLst>
        </pc:spChg>
        <pc:spChg chg="add del mod">
          <ac:chgData name="Ekaterina Romanenko" userId="033f791a4300216d" providerId="LiveId" clId="{81D182C1-BD1B-4E4B-9834-BC8F8DDB1FD7}" dt="2026-09-08T11:45:32.773" v="5760"/>
          <ac:spMkLst>
            <pc:docMk/>
            <pc:sldMk cId="3587512217" sldId="284"/>
            <ac:spMk id="10" creationId="{CDFD742F-ED49-A08D-DD27-1CECEEE9E98A}"/>
          </ac:spMkLst>
        </pc:spChg>
        <pc:spChg chg="add del mod">
          <ac:chgData name="Ekaterina Romanenko" userId="033f791a4300216d" providerId="LiveId" clId="{81D182C1-BD1B-4E4B-9834-BC8F8DDB1FD7}" dt="2026-09-09T16:35:12.898" v="6075" actId="478"/>
          <ac:spMkLst>
            <pc:docMk/>
            <pc:sldMk cId="3587512217" sldId="284"/>
            <ac:spMk id="11" creationId="{68158FF5-E806-9B93-92F7-0242619417C2}"/>
          </ac:spMkLst>
        </pc:spChg>
        <pc:spChg chg="add mod">
          <ac:chgData name="Ekaterina Romanenko" userId="033f791a4300216d" providerId="LiveId" clId="{81D182C1-BD1B-4E4B-9834-BC8F8DDB1FD7}" dt="2026-09-09T19:20:27.854" v="9218" actId="1076"/>
          <ac:spMkLst>
            <pc:docMk/>
            <pc:sldMk cId="3587512217" sldId="284"/>
            <ac:spMk id="18" creationId="{314CA072-942B-2AED-86FB-B60809A41C5A}"/>
          </ac:spMkLst>
        </pc:spChg>
        <pc:spChg chg="add mod">
          <ac:chgData name="Ekaterina Romanenko" userId="033f791a4300216d" providerId="LiveId" clId="{81D182C1-BD1B-4E4B-9834-BC8F8DDB1FD7}" dt="2026-09-09T19:20:33.419" v="9220" actId="1076"/>
          <ac:spMkLst>
            <pc:docMk/>
            <pc:sldMk cId="3587512217" sldId="284"/>
            <ac:spMk id="20" creationId="{A2375CF7-DFCD-2B97-1FC1-A63173CBF47A}"/>
          </ac:spMkLst>
        </pc:spChg>
        <pc:spChg chg="add del mod">
          <ac:chgData name="Ekaterina Romanenko" userId="033f791a4300216d" providerId="LiveId" clId="{81D182C1-BD1B-4E4B-9834-BC8F8DDB1FD7}" dt="2026-09-09T20:41:17.649" v="9774" actId="22"/>
          <ac:spMkLst>
            <pc:docMk/>
            <pc:sldMk cId="3587512217" sldId="284"/>
            <ac:spMk id="22" creationId="{E24C062F-459D-FD75-350A-CDB1A984AF60}"/>
          </ac:spMkLst>
        </pc:spChg>
        <pc:spChg chg="add mod">
          <ac:chgData name="Ekaterina Romanenko" userId="033f791a4300216d" providerId="LiveId" clId="{81D182C1-BD1B-4E4B-9834-BC8F8DDB1FD7}" dt="2026-09-09T20:41:50.903" v="9784" actId="1076"/>
          <ac:spMkLst>
            <pc:docMk/>
            <pc:sldMk cId="3587512217" sldId="284"/>
            <ac:spMk id="24" creationId="{66F6684F-FB2C-561A-ACB8-DEE1AB0644FE}"/>
          </ac:spMkLst>
        </pc:spChg>
        <pc:picChg chg="add del mod">
          <ac:chgData name="Ekaterina Romanenko" userId="033f791a4300216d" providerId="LiveId" clId="{81D182C1-BD1B-4E4B-9834-BC8F8DDB1FD7}" dt="2026-09-09T16:45:43.409" v="6107" actId="478"/>
          <ac:picMkLst>
            <pc:docMk/>
            <pc:sldMk cId="3587512217" sldId="284"/>
            <ac:picMk id="7" creationId="{C9B750DE-7DB9-7EE4-D4DF-9B43A0B3870D}"/>
          </ac:picMkLst>
        </pc:picChg>
        <pc:picChg chg="add del mod">
          <ac:chgData name="Ekaterina Romanenko" userId="033f791a4300216d" providerId="LiveId" clId="{81D182C1-BD1B-4E4B-9834-BC8F8DDB1FD7}" dt="2026-09-09T16:40:04.245" v="6081" actId="478"/>
          <ac:picMkLst>
            <pc:docMk/>
            <pc:sldMk cId="3587512217" sldId="284"/>
            <ac:picMk id="8" creationId="{975BC497-8ABA-DEFC-E32C-94DD34DD1291}"/>
          </ac:picMkLst>
        </pc:picChg>
        <pc:picChg chg="add del mod">
          <ac:chgData name="Ekaterina Romanenko" userId="033f791a4300216d" providerId="LiveId" clId="{81D182C1-BD1B-4E4B-9834-BC8F8DDB1FD7}" dt="2026-09-09T16:40:01.486" v="6080" actId="478"/>
          <ac:picMkLst>
            <pc:docMk/>
            <pc:sldMk cId="3587512217" sldId="284"/>
            <ac:picMk id="9" creationId="{987C2B7D-CA87-B41B-F077-866B84E68C2D}"/>
          </ac:picMkLst>
        </pc:picChg>
        <pc:picChg chg="add del mod">
          <ac:chgData name="Ekaterina Romanenko" userId="033f791a4300216d" providerId="LiveId" clId="{81D182C1-BD1B-4E4B-9834-BC8F8DDB1FD7}" dt="2026-09-09T16:45:43.409" v="6107" actId="478"/>
          <ac:picMkLst>
            <pc:docMk/>
            <pc:sldMk cId="3587512217" sldId="284"/>
            <ac:picMk id="12" creationId="{7EC3912B-7BBF-F18E-900B-84796DA83C0D}"/>
          </ac:picMkLst>
        </pc:picChg>
        <pc:picChg chg="mod">
          <ac:chgData name="Ekaterina Romanenko" userId="033f791a4300216d" providerId="LiveId" clId="{81D182C1-BD1B-4E4B-9834-BC8F8DDB1FD7}" dt="2026-09-09T20:41:31.150" v="9779" actId="1076"/>
          <ac:picMkLst>
            <pc:docMk/>
            <pc:sldMk cId="3587512217" sldId="284"/>
            <ac:picMk id="13" creationId="{5490CDD4-742B-68C7-2176-D53035A33F3A}"/>
          </ac:picMkLst>
        </pc:picChg>
        <pc:picChg chg="add mod">
          <ac:chgData name="Ekaterina Romanenko" userId="033f791a4300216d" providerId="LiveId" clId="{81D182C1-BD1B-4E4B-9834-BC8F8DDB1FD7}" dt="2026-09-09T20:41:07.964" v="9768" actId="1076"/>
          <ac:picMkLst>
            <pc:docMk/>
            <pc:sldMk cId="3587512217" sldId="284"/>
            <ac:picMk id="15" creationId="{0FB2CE09-ECF0-A382-421A-8E0A41F65C3A}"/>
          </ac:picMkLst>
        </pc:picChg>
        <pc:picChg chg="add mod">
          <ac:chgData name="Ekaterina Romanenko" userId="033f791a4300216d" providerId="LiveId" clId="{81D182C1-BD1B-4E4B-9834-BC8F8DDB1FD7}" dt="2026-09-09T20:41:18.350" v="9776" actId="1076"/>
          <ac:picMkLst>
            <pc:docMk/>
            <pc:sldMk cId="3587512217" sldId="284"/>
            <ac:picMk id="17" creationId="{746D8EA1-DC0E-44D9-8950-6728AA2DE0F8}"/>
          </ac:picMkLst>
        </pc:picChg>
      </pc:sldChg>
      <pc:sldChg chg="addSp delSp modSp new add del mod modNotesTx">
        <pc:chgData name="Ekaterina Romanenko" userId="033f791a4300216d" providerId="LiveId" clId="{81D182C1-BD1B-4E4B-9834-BC8F8DDB1FD7}" dt="2026-09-09T18:58:07.375" v="8826" actId="47"/>
        <pc:sldMkLst>
          <pc:docMk/>
          <pc:sldMk cId="3377859730" sldId="285"/>
        </pc:sldMkLst>
        <pc:spChg chg="add mod">
          <ac:chgData name="Ekaterina Romanenko" userId="033f791a4300216d" providerId="LiveId" clId="{81D182C1-BD1B-4E4B-9834-BC8F8DDB1FD7}" dt="2026-09-08T11:46:54.078" v="5811" actId="1076"/>
          <ac:spMkLst>
            <pc:docMk/>
            <pc:sldMk cId="3377859730" sldId="285"/>
            <ac:spMk id="5" creationId="{8D74BEF2-52BD-7D4A-2075-95492DB6AEA8}"/>
          </ac:spMkLst>
        </pc:spChg>
      </pc:sldChg>
      <pc:sldChg chg="addSp delSp modSp add mod ord setBg modNotesTx">
        <pc:chgData name="Ekaterina Romanenko" userId="033f791a4300216d" providerId="LiveId" clId="{81D182C1-BD1B-4E4B-9834-BC8F8DDB1FD7}" dt="2026-09-09T21:05:09.861" v="10013"/>
        <pc:sldMkLst>
          <pc:docMk/>
          <pc:sldMk cId="1256841184" sldId="289"/>
        </pc:sldMkLst>
        <pc:spChg chg="add mod">
          <ac:chgData name="Ekaterina Romanenko" userId="033f791a4300216d" providerId="LiveId" clId="{81D182C1-BD1B-4E4B-9834-BC8F8DDB1FD7}" dt="2026-09-09T21:05:09.861" v="10013"/>
          <ac:spMkLst>
            <pc:docMk/>
            <pc:sldMk cId="1256841184" sldId="289"/>
            <ac:spMk id="2" creationId="{83C236D1-A697-EA89-31AF-40341F495332}"/>
          </ac:spMkLst>
        </pc:spChg>
        <pc:spChg chg="mod">
          <ac:chgData name="Ekaterina Romanenko" userId="033f791a4300216d" providerId="LiveId" clId="{81D182C1-BD1B-4E4B-9834-BC8F8DDB1FD7}" dt="2026-09-05T14:19:39.924" v="3428"/>
          <ac:spMkLst>
            <pc:docMk/>
            <pc:sldMk cId="1256841184" sldId="289"/>
            <ac:spMk id="5" creationId="{C1A54783-FB03-078F-B62F-6ECB7D242EFC}"/>
          </ac:spMkLst>
        </pc:spChg>
        <pc:spChg chg="mod">
          <ac:chgData name="Ekaterina Romanenko" userId="033f791a4300216d" providerId="LiveId" clId="{81D182C1-BD1B-4E4B-9834-BC8F8DDB1FD7}" dt="2026-09-05T17:37:48.184" v="4770" actId="164"/>
          <ac:spMkLst>
            <pc:docMk/>
            <pc:sldMk cId="1256841184" sldId="289"/>
            <ac:spMk id="6" creationId="{F94AB9DB-8A37-8584-150E-3E460A7BF82B}"/>
          </ac:spMkLst>
        </pc:spChg>
        <pc:spChg chg="add mod">
          <ac:chgData name="Ekaterina Romanenko" userId="033f791a4300216d" providerId="LiveId" clId="{81D182C1-BD1B-4E4B-9834-BC8F8DDB1FD7}" dt="2026-09-05T17:37:48.184" v="4770" actId="164"/>
          <ac:spMkLst>
            <pc:docMk/>
            <pc:sldMk cId="1256841184" sldId="289"/>
            <ac:spMk id="7" creationId="{338242DA-FD3A-0D18-CABF-4726A17E2D70}"/>
          </ac:spMkLst>
        </pc:spChg>
        <pc:spChg chg="mod">
          <ac:chgData name="Ekaterina Romanenko" userId="033f791a4300216d" providerId="LiveId" clId="{81D182C1-BD1B-4E4B-9834-BC8F8DDB1FD7}" dt="2026-09-05T17:37:48.184" v="4770" actId="164"/>
          <ac:spMkLst>
            <pc:docMk/>
            <pc:sldMk cId="1256841184" sldId="289"/>
            <ac:spMk id="8" creationId="{3BCD381E-9174-2703-2597-066FE420D757}"/>
          </ac:spMkLst>
        </pc:spChg>
        <pc:spChg chg="add mod">
          <ac:chgData name="Ekaterina Romanenko" userId="033f791a4300216d" providerId="LiveId" clId="{81D182C1-BD1B-4E4B-9834-BC8F8DDB1FD7}" dt="2026-09-05T17:37:48.184" v="4770" actId="164"/>
          <ac:spMkLst>
            <pc:docMk/>
            <pc:sldMk cId="1256841184" sldId="289"/>
            <ac:spMk id="10" creationId="{74219892-9298-008B-3BA8-5E3BD06CBF54}"/>
          </ac:spMkLst>
        </pc:spChg>
        <pc:spChg chg="add mod">
          <ac:chgData name="Ekaterina Romanenko" userId="033f791a4300216d" providerId="LiveId" clId="{81D182C1-BD1B-4E4B-9834-BC8F8DDB1FD7}" dt="2026-09-08T10:45:06.262" v="5539"/>
          <ac:spMkLst>
            <pc:docMk/>
            <pc:sldMk cId="1256841184" sldId="289"/>
            <ac:spMk id="11" creationId="{50B22602-7AB2-C159-2821-BAD0C06DD482}"/>
          </ac:spMkLst>
        </pc:spChg>
        <pc:spChg chg="mod">
          <ac:chgData name="Ekaterina Romanenko" userId="033f791a4300216d" providerId="LiveId" clId="{81D182C1-BD1B-4E4B-9834-BC8F8DDB1FD7}" dt="2026-09-05T17:37:48.184" v="4770" actId="164"/>
          <ac:spMkLst>
            <pc:docMk/>
            <pc:sldMk cId="1256841184" sldId="289"/>
            <ac:spMk id="15" creationId="{30596767-B67A-DBAC-AC95-A53695218B71}"/>
          </ac:spMkLst>
        </pc:spChg>
        <pc:spChg chg="mod">
          <ac:chgData name="Ekaterina Romanenko" userId="033f791a4300216d" providerId="LiveId" clId="{81D182C1-BD1B-4E4B-9834-BC8F8DDB1FD7}" dt="2026-09-05T17:37:48.184" v="4770" actId="164"/>
          <ac:spMkLst>
            <pc:docMk/>
            <pc:sldMk cId="1256841184" sldId="289"/>
            <ac:spMk id="17" creationId="{3DA1159D-4675-B9D5-8080-6294BA1E7E6A}"/>
          </ac:spMkLst>
        </pc:spChg>
        <pc:grpChg chg="mod">
          <ac:chgData name="Ekaterina Romanenko" userId="033f791a4300216d" providerId="LiveId" clId="{81D182C1-BD1B-4E4B-9834-BC8F8DDB1FD7}" dt="2026-09-05T17:37:50.875" v="4771" actId="1076"/>
          <ac:grpSpMkLst>
            <pc:docMk/>
            <pc:sldMk cId="1256841184" sldId="289"/>
            <ac:grpSpMk id="14" creationId="{BE7EC50F-9215-7B69-6A94-078E05BC586E}"/>
          </ac:grpSpMkLst>
        </pc:grpChg>
        <pc:picChg chg="mod">
          <ac:chgData name="Ekaterina Romanenko" userId="033f791a4300216d" providerId="LiveId" clId="{81D182C1-BD1B-4E4B-9834-BC8F8DDB1FD7}" dt="2026-09-05T17:37:48.184" v="4770" actId="164"/>
          <ac:picMkLst>
            <pc:docMk/>
            <pc:sldMk cId="1256841184" sldId="289"/>
            <ac:picMk id="21" creationId="{F5AC78BA-1331-62FA-DDB9-101447D331FA}"/>
          </ac:picMkLst>
        </pc:picChg>
        <pc:picChg chg="mod">
          <ac:chgData name="Ekaterina Romanenko" userId="033f791a4300216d" providerId="LiveId" clId="{81D182C1-BD1B-4E4B-9834-BC8F8DDB1FD7}" dt="2026-09-05T17:37:48.184" v="4770" actId="164"/>
          <ac:picMkLst>
            <pc:docMk/>
            <pc:sldMk cId="1256841184" sldId="289"/>
            <ac:picMk id="35" creationId="{E687E8BD-8690-3DD8-33AA-77C351CD4048}"/>
          </ac:picMkLst>
        </pc:picChg>
        <pc:picChg chg="mod">
          <ac:chgData name="Ekaterina Romanenko" userId="033f791a4300216d" providerId="LiveId" clId="{81D182C1-BD1B-4E4B-9834-BC8F8DDB1FD7}" dt="2026-09-05T17:37:48.184" v="4770" actId="164"/>
          <ac:picMkLst>
            <pc:docMk/>
            <pc:sldMk cId="1256841184" sldId="289"/>
            <ac:picMk id="37" creationId="{2A098A47-4FB5-81A8-D0E1-373D24849210}"/>
          </ac:picMkLst>
        </pc:picChg>
        <pc:picChg chg="mod">
          <ac:chgData name="Ekaterina Romanenko" userId="033f791a4300216d" providerId="LiveId" clId="{81D182C1-BD1B-4E4B-9834-BC8F8DDB1FD7}" dt="2026-09-05T17:37:48.184" v="4770" actId="164"/>
          <ac:picMkLst>
            <pc:docMk/>
            <pc:sldMk cId="1256841184" sldId="289"/>
            <ac:picMk id="39" creationId="{35240C51-4AA4-C204-5D4C-2FD248737D02}"/>
          </ac:picMkLst>
        </pc:picChg>
      </pc:sldChg>
      <pc:sldChg chg="addSp delSp modSp new mod modNotesTx">
        <pc:chgData name="Ekaterina Romanenko" userId="033f791a4300216d" providerId="LiveId" clId="{81D182C1-BD1B-4E4B-9834-BC8F8DDB1FD7}" dt="2026-09-09T19:30:17.254" v="9237" actId="20577"/>
        <pc:sldMkLst>
          <pc:docMk/>
          <pc:sldMk cId="1183898879" sldId="290"/>
        </pc:sldMkLst>
        <pc:spChg chg="mod">
          <ac:chgData name="Ekaterina Romanenko" userId="033f791a4300216d" providerId="LiveId" clId="{81D182C1-BD1B-4E4B-9834-BC8F8DDB1FD7}" dt="2026-09-05T17:17:20.696" v="4524" actId="20577"/>
          <ac:spMkLst>
            <pc:docMk/>
            <pc:sldMk cId="1183898879" sldId="290"/>
            <ac:spMk id="2" creationId="{1CDAA5B0-FA9F-5754-9627-008589DD8150}"/>
          </ac:spMkLst>
        </pc:spChg>
        <pc:spChg chg="add mod">
          <ac:chgData name="Ekaterina Romanenko" userId="033f791a4300216d" providerId="LiveId" clId="{81D182C1-BD1B-4E4B-9834-BC8F8DDB1FD7}" dt="2026-09-05T17:08:31.989" v="4314" actId="113"/>
          <ac:spMkLst>
            <pc:docMk/>
            <pc:sldMk cId="1183898879" sldId="290"/>
            <ac:spMk id="6" creationId="{C923034C-983B-8837-D78D-AB40103046A7}"/>
          </ac:spMkLst>
        </pc:spChg>
        <pc:spChg chg="add mod">
          <ac:chgData name="Ekaterina Romanenko" userId="033f791a4300216d" providerId="LiveId" clId="{81D182C1-BD1B-4E4B-9834-BC8F8DDB1FD7}" dt="2026-09-05T17:06:06.866" v="4257" actId="1076"/>
          <ac:spMkLst>
            <pc:docMk/>
            <pc:sldMk cId="1183898879" sldId="290"/>
            <ac:spMk id="8" creationId="{7F863D5A-BC38-242C-E09E-1971036D4032}"/>
          </ac:spMkLst>
        </pc:spChg>
        <pc:spChg chg="add mod">
          <ac:chgData name="Ekaterina Romanenko" userId="033f791a4300216d" providerId="LiveId" clId="{81D182C1-BD1B-4E4B-9834-BC8F8DDB1FD7}" dt="2026-09-08T10:58:30.144" v="5700" actId="1076"/>
          <ac:spMkLst>
            <pc:docMk/>
            <pc:sldMk cId="1183898879" sldId="290"/>
            <ac:spMk id="9" creationId="{7D03FC46-E465-73D9-AA2B-8F7D5AFBD33B}"/>
          </ac:spMkLst>
        </pc:spChg>
        <pc:spChg chg="add mod">
          <ac:chgData name="Ekaterina Romanenko" userId="033f791a4300216d" providerId="LiveId" clId="{81D182C1-BD1B-4E4B-9834-BC8F8DDB1FD7}" dt="2026-09-05T17:12:25.665" v="4394" actId="1076"/>
          <ac:spMkLst>
            <pc:docMk/>
            <pc:sldMk cId="1183898879" sldId="290"/>
            <ac:spMk id="10" creationId="{E2F04A52-3483-D06C-F4B5-C1CACEC20BB5}"/>
          </ac:spMkLst>
        </pc:spChg>
        <pc:spChg chg="add mod">
          <ac:chgData name="Ekaterina Romanenko" userId="033f791a4300216d" providerId="LiveId" clId="{81D182C1-BD1B-4E4B-9834-BC8F8DDB1FD7}" dt="2026-09-05T17:05:39.429" v="4255" actId="207"/>
          <ac:spMkLst>
            <pc:docMk/>
            <pc:sldMk cId="1183898879" sldId="290"/>
            <ac:spMk id="12" creationId="{A15401F5-DACE-FCCC-3923-09DB48B8A9E2}"/>
          </ac:spMkLst>
        </pc:spChg>
        <pc:spChg chg="add mod">
          <ac:chgData name="Ekaterina Romanenko" userId="033f791a4300216d" providerId="LiveId" clId="{81D182C1-BD1B-4E4B-9834-BC8F8DDB1FD7}" dt="2026-09-05T17:14:48.433" v="4450" actId="207"/>
          <ac:spMkLst>
            <pc:docMk/>
            <pc:sldMk cId="1183898879" sldId="290"/>
            <ac:spMk id="14" creationId="{1CAE6BF4-3CC2-2E5A-B415-EA1087FD01D6}"/>
          </ac:spMkLst>
        </pc:spChg>
        <pc:spChg chg="add mod">
          <ac:chgData name="Ekaterina Romanenko" userId="033f791a4300216d" providerId="LiveId" clId="{81D182C1-BD1B-4E4B-9834-BC8F8DDB1FD7}" dt="2026-09-08T10:57:11.244" v="5629" actId="403"/>
          <ac:spMkLst>
            <pc:docMk/>
            <pc:sldMk cId="1183898879" sldId="290"/>
            <ac:spMk id="16" creationId="{FC122A20-B1D2-5E77-7D60-7C4901B0DBC2}"/>
          </ac:spMkLst>
        </pc:spChg>
        <pc:spChg chg="add del mod">
          <ac:chgData name="Ekaterina Romanenko" userId="033f791a4300216d" providerId="LiveId" clId="{81D182C1-BD1B-4E4B-9834-BC8F8DDB1FD7}" dt="2026-09-08T10:56:03.152" v="5602" actId="478"/>
          <ac:spMkLst>
            <pc:docMk/>
            <pc:sldMk cId="1183898879" sldId="290"/>
            <ac:spMk id="17" creationId="{EF72F34B-E7D9-E74F-F0F7-634E02356A02}"/>
          </ac:spMkLst>
        </pc:spChg>
        <pc:spChg chg="mod">
          <ac:chgData name="Ekaterina Romanenko" userId="033f791a4300216d" providerId="LiveId" clId="{81D182C1-BD1B-4E4B-9834-BC8F8DDB1FD7}" dt="2026-09-05T17:04:56.482" v="4250" actId="404"/>
          <ac:spMkLst>
            <pc:docMk/>
            <pc:sldMk cId="1183898879" sldId="290"/>
            <ac:spMk id="23" creationId="{F6066CCA-C0BF-2790-0BC6-4C1D3DDA7D56}"/>
          </ac:spMkLst>
        </pc:spChg>
        <pc:spChg chg="mod">
          <ac:chgData name="Ekaterina Romanenko" userId="033f791a4300216d" providerId="LiveId" clId="{81D182C1-BD1B-4E4B-9834-BC8F8DDB1FD7}" dt="2026-09-05T17:04:23.529" v="4229" actId="14100"/>
          <ac:spMkLst>
            <pc:docMk/>
            <pc:sldMk cId="1183898879" sldId="290"/>
            <ac:spMk id="30" creationId="{D1CA8719-C22B-5055-0D1D-A5661EBD2A40}"/>
          </ac:spMkLst>
        </pc:spChg>
        <pc:spChg chg="mod">
          <ac:chgData name="Ekaterina Romanenko" userId="033f791a4300216d" providerId="LiveId" clId="{81D182C1-BD1B-4E4B-9834-BC8F8DDB1FD7}" dt="2026-09-05T17:01:35.956" v="4185" actId="1076"/>
          <ac:spMkLst>
            <pc:docMk/>
            <pc:sldMk cId="1183898879" sldId="290"/>
            <ac:spMk id="36" creationId="{CC560E33-D07B-F800-43B2-395E9764FCC8}"/>
          </ac:spMkLst>
        </pc:spChg>
        <pc:spChg chg="mod topLvl">
          <ac:chgData name="Ekaterina Romanenko" userId="033f791a4300216d" providerId="LiveId" clId="{81D182C1-BD1B-4E4B-9834-BC8F8DDB1FD7}" dt="2026-09-05T16:59:07.969" v="4145" actId="1076"/>
          <ac:spMkLst>
            <pc:docMk/>
            <pc:sldMk cId="1183898879" sldId="290"/>
            <ac:spMk id="39" creationId="{08048B6C-E486-01C2-9EBC-3BC8D75EAEBB}"/>
          </ac:spMkLst>
        </pc:spChg>
        <pc:spChg chg="add mod">
          <ac:chgData name="Ekaterina Romanenko" userId="033f791a4300216d" providerId="LiveId" clId="{81D182C1-BD1B-4E4B-9834-BC8F8DDB1FD7}" dt="2026-09-05T17:20:33.141" v="4593" actId="1076"/>
          <ac:spMkLst>
            <pc:docMk/>
            <pc:sldMk cId="1183898879" sldId="290"/>
            <ac:spMk id="42" creationId="{54FBDB43-6242-2CC2-C248-51E31B437B16}"/>
          </ac:spMkLst>
        </pc:spChg>
        <pc:spChg chg="add mod">
          <ac:chgData name="Ekaterina Romanenko" userId="033f791a4300216d" providerId="LiveId" clId="{81D182C1-BD1B-4E4B-9834-BC8F8DDB1FD7}" dt="2026-09-05T17:05:34.878" v="4254" actId="1076"/>
          <ac:spMkLst>
            <pc:docMk/>
            <pc:sldMk cId="1183898879" sldId="290"/>
            <ac:spMk id="44" creationId="{C381E6CD-3AFC-DE70-1CDF-68A85742EE9B}"/>
          </ac:spMkLst>
        </pc:spChg>
        <pc:spChg chg="add mod ord">
          <ac:chgData name="Ekaterina Romanenko" userId="033f791a4300216d" providerId="LiveId" clId="{81D182C1-BD1B-4E4B-9834-BC8F8DDB1FD7}" dt="2026-09-05T17:10:34.025" v="4336" actId="14100"/>
          <ac:spMkLst>
            <pc:docMk/>
            <pc:sldMk cId="1183898879" sldId="290"/>
            <ac:spMk id="47" creationId="{796791C7-1407-1753-1DEB-AA141142FF96}"/>
          </ac:spMkLst>
        </pc:spChg>
        <pc:spChg chg="add mod">
          <ac:chgData name="Ekaterina Romanenko" userId="033f791a4300216d" providerId="LiveId" clId="{81D182C1-BD1B-4E4B-9834-BC8F8DDB1FD7}" dt="2026-09-05T17:04:27.639" v="4230" actId="1076"/>
          <ac:spMkLst>
            <pc:docMk/>
            <pc:sldMk cId="1183898879" sldId="290"/>
            <ac:spMk id="49" creationId="{493A52AB-2FD9-FC88-E6F2-C04BC884CCAA}"/>
          </ac:spMkLst>
        </pc:spChg>
        <pc:spChg chg="add mod">
          <ac:chgData name="Ekaterina Romanenko" userId="033f791a4300216d" providerId="LiveId" clId="{81D182C1-BD1B-4E4B-9834-BC8F8DDB1FD7}" dt="2026-09-05T17:13:37.709" v="4417" actId="113"/>
          <ac:spMkLst>
            <pc:docMk/>
            <pc:sldMk cId="1183898879" sldId="290"/>
            <ac:spMk id="56" creationId="{1324AF3F-A391-0CDF-27A1-3BA33AA6A6F6}"/>
          </ac:spMkLst>
        </pc:spChg>
        <pc:spChg chg="add mod">
          <ac:chgData name="Ekaterina Romanenko" userId="033f791a4300216d" providerId="LiveId" clId="{81D182C1-BD1B-4E4B-9834-BC8F8DDB1FD7}" dt="2026-09-05T17:34:03.118" v="4665" actId="20577"/>
          <ac:spMkLst>
            <pc:docMk/>
            <pc:sldMk cId="1183898879" sldId="290"/>
            <ac:spMk id="69" creationId="{8D469F94-95AA-4CC6-021E-4E1F6AD48870}"/>
          </ac:spMkLst>
        </pc:spChg>
        <pc:spChg chg="mod">
          <ac:chgData name="Ekaterina Romanenko" userId="033f791a4300216d" providerId="LiveId" clId="{81D182C1-BD1B-4E4B-9834-BC8F8DDB1FD7}" dt="2026-09-05T17:18:57.359" v="4552" actId="14100"/>
          <ac:spMkLst>
            <pc:docMk/>
            <pc:sldMk cId="1183898879" sldId="290"/>
            <ac:spMk id="75" creationId="{AF058B1C-53AE-D22E-22F4-34A4AB200152}"/>
          </ac:spMkLst>
        </pc:spChg>
        <pc:spChg chg="mod">
          <ac:chgData name="Ekaterina Romanenko" userId="033f791a4300216d" providerId="LiveId" clId="{81D182C1-BD1B-4E4B-9834-BC8F8DDB1FD7}" dt="2026-09-05T17:18:35.021" v="4549" actId="207"/>
          <ac:spMkLst>
            <pc:docMk/>
            <pc:sldMk cId="1183898879" sldId="290"/>
            <ac:spMk id="79" creationId="{E2AB0B0D-73FD-09F5-207B-710B4265DBFF}"/>
          </ac:spMkLst>
        </pc:spChg>
        <pc:spChg chg="mod">
          <ac:chgData name="Ekaterina Romanenko" userId="033f791a4300216d" providerId="LiveId" clId="{81D182C1-BD1B-4E4B-9834-BC8F8DDB1FD7}" dt="2026-09-05T17:19:21.550" v="4558" actId="20577"/>
          <ac:spMkLst>
            <pc:docMk/>
            <pc:sldMk cId="1183898879" sldId="290"/>
            <ac:spMk id="81" creationId="{1086796E-7352-ECC9-CC9D-63029859ECA1}"/>
          </ac:spMkLst>
        </pc:spChg>
        <pc:spChg chg="mod">
          <ac:chgData name="Ekaterina Romanenko" userId="033f791a4300216d" providerId="LiveId" clId="{81D182C1-BD1B-4E4B-9834-BC8F8DDB1FD7}" dt="2026-09-05T17:19:16.022" v="4557" actId="207"/>
          <ac:spMkLst>
            <pc:docMk/>
            <pc:sldMk cId="1183898879" sldId="290"/>
            <ac:spMk id="82" creationId="{1AAEB6C1-46F5-E464-B86D-0674BA2566EF}"/>
          </ac:spMkLst>
        </pc:spChg>
        <pc:spChg chg="mod">
          <ac:chgData name="Ekaterina Romanenko" userId="033f791a4300216d" providerId="LiveId" clId="{81D182C1-BD1B-4E4B-9834-BC8F8DDB1FD7}" dt="2026-09-05T17:19:05.339" v="4554" actId="20577"/>
          <ac:spMkLst>
            <pc:docMk/>
            <pc:sldMk cId="1183898879" sldId="290"/>
            <ac:spMk id="83" creationId="{CACA067D-4947-0E97-5075-D5D0651F9465}"/>
          </ac:spMkLst>
        </pc:spChg>
        <pc:spChg chg="mod">
          <ac:chgData name="Ekaterina Romanenko" userId="033f791a4300216d" providerId="LiveId" clId="{81D182C1-BD1B-4E4B-9834-BC8F8DDB1FD7}" dt="2026-09-05T17:17:40.812" v="4527"/>
          <ac:spMkLst>
            <pc:docMk/>
            <pc:sldMk cId="1183898879" sldId="290"/>
            <ac:spMk id="87" creationId="{51BF446C-30FA-4E35-1EBE-0C3AD2D96C01}"/>
          </ac:spMkLst>
        </pc:spChg>
        <pc:spChg chg="add mod ord">
          <ac:chgData name="Ekaterina Romanenko" userId="033f791a4300216d" providerId="LiveId" clId="{81D182C1-BD1B-4E4B-9834-BC8F8DDB1FD7}" dt="2026-09-08T10:57:48.617" v="5683" actId="1076"/>
          <ac:spMkLst>
            <pc:docMk/>
            <pc:sldMk cId="1183898879" sldId="290"/>
            <ac:spMk id="99" creationId="{6DB7AE25-12A7-0265-41A0-4976644CC019}"/>
          </ac:spMkLst>
        </pc:spChg>
        <pc:spChg chg="add mod">
          <ac:chgData name="Ekaterina Romanenko" userId="033f791a4300216d" providerId="LiveId" clId="{81D182C1-BD1B-4E4B-9834-BC8F8DDB1FD7}" dt="2026-09-08T10:48:15.523" v="5596" actId="1076"/>
          <ac:spMkLst>
            <pc:docMk/>
            <pc:sldMk cId="1183898879" sldId="290"/>
            <ac:spMk id="102" creationId="{19A1C9C8-E4AF-DEA1-1ED8-B19B94E23361}"/>
          </ac:spMkLst>
        </pc:spChg>
        <pc:spChg chg="add del mod">
          <ac:chgData name="Ekaterina Romanenko" userId="033f791a4300216d" providerId="LiveId" clId="{81D182C1-BD1B-4E4B-9834-BC8F8DDB1FD7}" dt="2026-09-08T10:46:48.687" v="5546" actId="478"/>
          <ac:spMkLst>
            <pc:docMk/>
            <pc:sldMk cId="1183898879" sldId="290"/>
            <ac:spMk id="103" creationId="{17D1C19D-61BC-355A-08E9-6EE14BD646B2}"/>
          </ac:spMkLst>
        </pc:spChg>
        <pc:grpChg chg="mod">
          <ac:chgData name="Ekaterina Romanenko" userId="033f791a4300216d" providerId="LiveId" clId="{81D182C1-BD1B-4E4B-9834-BC8F8DDB1FD7}" dt="2026-09-05T17:03:55.992" v="4222" actId="164"/>
          <ac:grpSpMkLst>
            <pc:docMk/>
            <pc:sldMk cId="1183898879" sldId="290"/>
            <ac:grpSpMk id="20" creationId="{264A8E4E-1E5D-B383-89EA-F4547EA32645}"/>
          </ac:grpSpMkLst>
        </pc:grpChg>
        <pc:grpChg chg="add mod">
          <ac:chgData name="Ekaterina Romanenko" userId="033f791a4300216d" providerId="LiveId" clId="{81D182C1-BD1B-4E4B-9834-BC8F8DDB1FD7}" dt="2026-09-05T17:04:10.243" v="4227" actId="1076"/>
          <ac:grpSpMkLst>
            <pc:docMk/>
            <pc:sldMk cId="1183898879" sldId="290"/>
            <ac:grpSpMk id="50" creationId="{B7D5B105-8798-61D3-E648-4D7A02F7052B}"/>
          </ac:grpSpMkLst>
        </pc:grpChg>
        <pc:grpChg chg="add mod">
          <ac:chgData name="Ekaterina Romanenko" userId="033f791a4300216d" providerId="LiveId" clId="{81D182C1-BD1B-4E4B-9834-BC8F8DDB1FD7}" dt="2026-09-05T17:15:41.779" v="4457" actId="1076"/>
          <ac:grpSpMkLst>
            <pc:docMk/>
            <pc:sldMk cId="1183898879" sldId="290"/>
            <ac:grpSpMk id="67" creationId="{59DAF6B3-8C3F-FC35-2F14-CC40901A151D}"/>
          </ac:grpSpMkLst>
        </pc:grpChg>
        <pc:grpChg chg="add mod">
          <ac:chgData name="Ekaterina Romanenko" userId="033f791a4300216d" providerId="LiveId" clId="{81D182C1-BD1B-4E4B-9834-BC8F8DDB1FD7}" dt="2026-09-05T17:15:34.586" v="4456" actId="1076"/>
          <ac:grpSpMkLst>
            <pc:docMk/>
            <pc:sldMk cId="1183898879" sldId="290"/>
            <ac:grpSpMk id="72" creationId="{72C134E3-FCB5-6599-BD2E-594B7E718795}"/>
          </ac:grpSpMkLst>
        </pc:grpChg>
        <pc:grpChg chg="mod">
          <ac:chgData name="Ekaterina Romanenko" userId="033f791a4300216d" providerId="LiveId" clId="{81D182C1-BD1B-4E4B-9834-BC8F8DDB1FD7}" dt="2026-09-08T10:46:57.571" v="5547" actId="1076"/>
          <ac:grpSpMkLst>
            <pc:docMk/>
            <pc:sldMk cId="1183898879" sldId="290"/>
            <ac:grpSpMk id="73" creationId="{A651366D-F293-3EBD-D272-D7594E9C3422}"/>
          </ac:grpSpMkLst>
        </pc:grpChg>
        <pc:picChg chg="add mod">
          <ac:chgData name="Ekaterina Romanenko" userId="033f791a4300216d" providerId="LiveId" clId="{81D182C1-BD1B-4E4B-9834-BC8F8DDB1FD7}" dt="2026-09-08T10:56:27.407" v="5612" actId="1076"/>
          <ac:picMkLst>
            <pc:docMk/>
            <pc:sldMk cId="1183898879" sldId="290"/>
            <ac:picMk id="7" creationId="{BAAB58AB-9EDE-C4BA-2559-5BF119EE2D4F}"/>
          </ac:picMkLst>
        </pc:picChg>
        <pc:picChg chg="mod">
          <ac:chgData name="Ekaterina Romanenko" userId="033f791a4300216d" providerId="LiveId" clId="{81D182C1-BD1B-4E4B-9834-BC8F8DDB1FD7}" dt="2026-09-05T17:04:17.751" v="4228" actId="1076"/>
          <ac:picMkLst>
            <pc:docMk/>
            <pc:sldMk cId="1183898879" sldId="290"/>
            <ac:picMk id="29" creationId="{02107EE2-5097-E6C9-FB32-D81D30EE9D55}"/>
          </ac:picMkLst>
        </pc:picChg>
        <pc:picChg chg="add mod">
          <ac:chgData name="Ekaterina Romanenko" userId="033f791a4300216d" providerId="LiveId" clId="{81D182C1-BD1B-4E4B-9834-BC8F8DDB1FD7}" dt="2026-09-05T17:15:31.035" v="4455" actId="164"/>
          <ac:picMkLst>
            <pc:docMk/>
            <pc:sldMk cId="1183898879" sldId="290"/>
            <ac:picMk id="64" creationId="{B4133468-A8CB-77B6-B96D-7E1D290C5CC0}"/>
          </ac:picMkLst>
        </pc:picChg>
        <pc:picChg chg="add mod">
          <ac:chgData name="Ekaterina Romanenko" userId="033f791a4300216d" providerId="LiveId" clId="{81D182C1-BD1B-4E4B-9834-BC8F8DDB1FD7}" dt="2026-09-05T17:09:45.345" v="4333" actId="1076"/>
          <ac:picMkLst>
            <pc:docMk/>
            <pc:sldMk cId="1183898879" sldId="290"/>
            <ac:picMk id="66" creationId="{28EA085A-B462-2429-CA6A-745A78997622}"/>
          </ac:picMkLst>
        </pc:picChg>
        <pc:cxnChg chg="mod">
          <ac:chgData name="Ekaterina Romanenko" userId="033f791a4300216d" providerId="LiveId" clId="{81D182C1-BD1B-4E4B-9834-BC8F8DDB1FD7}" dt="2026-09-05T17:05:25.635" v="4252" actId="208"/>
          <ac:cxnSpMkLst>
            <pc:docMk/>
            <pc:sldMk cId="1183898879" sldId="290"/>
            <ac:cxnSpMk id="37" creationId="{2F28BF0B-122C-7B83-391E-712D6D89BB2F}"/>
          </ac:cxnSpMkLst>
        </pc:cxnChg>
        <pc:cxnChg chg="add mod">
          <ac:chgData name="Ekaterina Romanenko" userId="033f791a4300216d" providerId="LiveId" clId="{81D182C1-BD1B-4E4B-9834-BC8F8DDB1FD7}" dt="2026-09-05T17:15:31.035" v="4455" actId="164"/>
          <ac:cxnSpMkLst>
            <pc:docMk/>
            <pc:sldMk cId="1183898879" sldId="290"/>
            <ac:cxnSpMk id="61" creationId="{759323F3-1875-3F3F-F0D9-FE8147E8403E}"/>
          </ac:cxnSpMkLst>
        </pc:cxnChg>
        <pc:cxnChg chg="add mod">
          <ac:chgData name="Ekaterina Romanenko" userId="033f791a4300216d" providerId="LiveId" clId="{81D182C1-BD1B-4E4B-9834-BC8F8DDB1FD7}" dt="2026-09-05T17:09:43.352" v="4331" actId="164"/>
          <ac:cxnSpMkLst>
            <pc:docMk/>
            <pc:sldMk cId="1183898879" sldId="290"/>
            <ac:cxnSpMk id="65" creationId="{E1B11895-E7C0-415B-0C95-F42CC93DF6E5}"/>
          </ac:cxnSpMkLst>
        </pc:cxnChg>
      </pc:sldChg>
      <pc:sldChg chg="addSp modSp new mod setBg modNotesTx">
        <pc:chgData name="Ekaterina Romanenko" userId="033f791a4300216d" providerId="LiveId" clId="{81D182C1-BD1B-4E4B-9834-BC8F8DDB1FD7}" dt="2026-09-09T21:05:11.879" v="10014"/>
        <pc:sldMkLst>
          <pc:docMk/>
          <pc:sldMk cId="1425633713" sldId="291"/>
        </pc:sldMkLst>
        <pc:spChg chg="mod">
          <ac:chgData name="Ekaterina Romanenko" userId="033f791a4300216d" providerId="LiveId" clId="{81D182C1-BD1B-4E4B-9834-BC8F8DDB1FD7}" dt="2026-09-08T10:44:52.449" v="5518" actId="20577"/>
          <ac:spMkLst>
            <pc:docMk/>
            <pc:sldMk cId="1425633713" sldId="291"/>
            <ac:spMk id="2" creationId="{8090C32E-D084-DB79-185C-A05C861AF96E}"/>
          </ac:spMkLst>
        </pc:spChg>
        <pc:spChg chg="add mod">
          <ac:chgData name="Ekaterina Romanenko" userId="033f791a4300216d" providerId="LiveId" clId="{81D182C1-BD1B-4E4B-9834-BC8F8DDB1FD7}" dt="2026-09-09T21:05:11.879" v="10014"/>
          <ac:spMkLst>
            <pc:docMk/>
            <pc:sldMk cId="1425633713" sldId="291"/>
            <ac:spMk id="6" creationId="{C03DB3AF-DE71-E524-70B3-0970E81D182D}"/>
          </ac:spMkLst>
        </pc:spChg>
        <pc:spChg chg="mod">
          <ac:chgData name="Ekaterina Romanenko" userId="033f791a4300216d" providerId="LiveId" clId="{81D182C1-BD1B-4E4B-9834-BC8F8DDB1FD7}" dt="2026-09-05T17:37:29.366" v="4765"/>
          <ac:spMkLst>
            <pc:docMk/>
            <pc:sldMk cId="1425633713" sldId="291"/>
            <ac:spMk id="10" creationId="{FE62E62F-393C-7042-F2E4-F7DAB5EDC011}"/>
          </ac:spMkLst>
        </pc:spChg>
        <pc:spChg chg="mod">
          <ac:chgData name="Ekaterina Romanenko" userId="033f791a4300216d" providerId="LiveId" clId="{81D182C1-BD1B-4E4B-9834-BC8F8DDB1FD7}" dt="2026-09-05T17:37:29.366" v="4765"/>
          <ac:spMkLst>
            <pc:docMk/>
            <pc:sldMk cId="1425633713" sldId="291"/>
            <ac:spMk id="12" creationId="{DFE8195C-7414-3FFE-5666-C4A24F5A1D63}"/>
          </ac:spMkLst>
        </pc:spChg>
        <pc:spChg chg="mod">
          <ac:chgData name="Ekaterina Romanenko" userId="033f791a4300216d" providerId="LiveId" clId="{81D182C1-BD1B-4E4B-9834-BC8F8DDB1FD7}" dt="2026-09-05T17:37:29.366" v="4765"/>
          <ac:spMkLst>
            <pc:docMk/>
            <pc:sldMk cId="1425633713" sldId="291"/>
            <ac:spMk id="14" creationId="{013CB8C1-A554-F611-878B-B459C8E3813F}"/>
          </ac:spMkLst>
        </pc:spChg>
        <pc:spChg chg="mod">
          <ac:chgData name="Ekaterina Romanenko" userId="033f791a4300216d" providerId="LiveId" clId="{81D182C1-BD1B-4E4B-9834-BC8F8DDB1FD7}" dt="2026-09-05T17:37:29.366" v="4765"/>
          <ac:spMkLst>
            <pc:docMk/>
            <pc:sldMk cId="1425633713" sldId="291"/>
            <ac:spMk id="16" creationId="{FBD54F8C-A418-F07A-9A70-01896D8F1BB5}"/>
          </ac:spMkLst>
        </pc:spChg>
        <pc:spChg chg="mod">
          <ac:chgData name="Ekaterina Romanenko" userId="033f791a4300216d" providerId="LiveId" clId="{81D182C1-BD1B-4E4B-9834-BC8F8DDB1FD7}" dt="2026-09-05T17:37:29.366" v="4765"/>
          <ac:spMkLst>
            <pc:docMk/>
            <pc:sldMk cId="1425633713" sldId="291"/>
            <ac:spMk id="33" creationId="{57C63052-7773-5168-E8D6-9FE20F0202DA}"/>
          </ac:spMkLst>
        </pc:spChg>
        <pc:spChg chg="mod">
          <ac:chgData name="Ekaterina Romanenko" userId="033f791a4300216d" providerId="LiveId" clId="{81D182C1-BD1B-4E4B-9834-BC8F8DDB1FD7}" dt="2026-09-05T17:37:29.366" v="4765"/>
          <ac:spMkLst>
            <pc:docMk/>
            <pc:sldMk cId="1425633713" sldId="291"/>
            <ac:spMk id="35" creationId="{67CEAD6A-3863-CB93-157B-4A87386A6DA4}"/>
          </ac:spMkLst>
        </pc:spChg>
        <pc:grpChg chg="mod">
          <ac:chgData name="Ekaterina Romanenko" userId="033f791a4300216d" providerId="LiveId" clId="{81D182C1-BD1B-4E4B-9834-BC8F8DDB1FD7}" dt="2026-09-05T17:37:39.257" v="4767" actId="1076"/>
          <ac:grpSpMkLst>
            <pc:docMk/>
            <pc:sldMk cId="1425633713" sldId="291"/>
            <ac:grpSpMk id="4" creationId="{CDD4391C-81BA-898B-89A3-6EC583E48CDB}"/>
          </ac:grpSpMkLst>
        </pc:grpChg>
        <pc:picChg chg="mod">
          <ac:chgData name="Ekaterina Romanenko" userId="033f791a4300216d" providerId="LiveId" clId="{81D182C1-BD1B-4E4B-9834-BC8F8DDB1FD7}" dt="2026-09-05T17:37:29.366" v="4765"/>
          <ac:picMkLst>
            <pc:docMk/>
            <pc:sldMk cId="1425633713" sldId="291"/>
            <ac:picMk id="5" creationId="{37F9F7C1-0BBD-3742-0946-6A7BA24CFED2}"/>
          </ac:picMkLst>
        </pc:picChg>
        <pc:picChg chg="mod">
          <ac:chgData name="Ekaterina Romanenko" userId="033f791a4300216d" providerId="LiveId" clId="{81D182C1-BD1B-4E4B-9834-BC8F8DDB1FD7}" dt="2026-09-05T17:37:29.366" v="4765"/>
          <ac:picMkLst>
            <pc:docMk/>
            <pc:sldMk cId="1425633713" sldId="291"/>
            <ac:picMk id="23" creationId="{E7635E3F-9461-C380-62C2-C9A4B93EADFC}"/>
          </ac:picMkLst>
        </pc:picChg>
        <pc:picChg chg="mod">
          <ac:chgData name="Ekaterina Romanenko" userId="033f791a4300216d" providerId="LiveId" clId="{81D182C1-BD1B-4E4B-9834-BC8F8DDB1FD7}" dt="2026-09-05T17:37:29.366" v="4765"/>
          <ac:picMkLst>
            <pc:docMk/>
            <pc:sldMk cId="1425633713" sldId="291"/>
            <ac:picMk id="52" creationId="{3B1AA2B0-F015-9ECE-C4C0-42071F0C4744}"/>
          </ac:picMkLst>
        </pc:picChg>
        <pc:picChg chg="mod">
          <ac:chgData name="Ekaterina Romanenko" userId="033f791a4300216d" providerId="LiveId" clId="{81D182C1-BD1B-4E4B-9834-BC8F8DDB1FD7}" dt="2026-09-05T17:37:29.366" v="4765"/>
          <ac:picMkLst>
            <pc:docMk/>
            <pc:sldMk cId="1425633713" sldId="291"/>
            <ac:picMk id="53" creationId="{F48B40CE-FA6F-776E-12FE-47D4F612B03F}"/>
          </ac:picMkLst>
        </pc:picChg>
      </pc:sldChg>
      <pc:sldChg chg="addSp delSp modSp add del mod modNotesTx">
        <pc:chgData name="Ekaterina Romanenko" userId="033f791a4300216d" providerId="LiveId" clId="{81D182C1-BD1B-4E4B-9834-BC8F8DDB1FD7}" dt="2026-09-09T18:37:58.814" v="7462" actId="47"/>
        <pc:sldMkLst>
          <pc:docMk/>
          <pc:sldMk cId="4134896753" sldId="292"/>
        </pc:sldMkLst>
        <pc:spChg chg="del">
          <ac:chgData name="Ekaterina Romanenko" userId="033f791a4300216d" providerId="LiveId" clId="{81D182C1-BD1B-4E4B-9834-BC8F8DDB1FD7}" dt="2026-09-08T11:20:30.096" v="5701" actId="478"/>
          <ac:spMkLst>
            <pc:docMk/>
            <pc:sldMk cId="4134896753" sldId="292"/>
            <ac:spMk id="6" creationId="{73A7F7A0-8237-A963-6652-0FC57B30CA81}"/>
          </ac:spMkLst>
        </pc:spChg>
        <pc:spChg chg="ord">
          <ac:chgData name="Ekaterina Romanenko" userId="033f791a4300216d" providerId="LiveId" clId="{81D182C1-BD1B-4E4B-9834-BC8F8DDB1FD7}" dt="2026-09-09T16:22:05.915" v="5955" actId="166"/>
          <ac:spMkLst>
            <pc:docMk/>
            <pc:sldMk cId="4134896753" sldId="292"/>
            <ac:spMk id="8" creationId="{B8DB7CC5-A237-5A9D-AB3A-AB14BF6C7123}"/>
          </ac:spMkLst>
        </pc:spChg>
        <pc:spChg chg="add del mod">
          <ac:chgData name="Ekaterina Romanenko" userId="033f791a4300216d" providerId="LiveId" clId="{81D182C1-BD1B-4E4B-9834-BC8F8DDB1FD7}" dt="2026-09-09T16:22:08.838" v="5958"/>
          <ac:spMkLst>
            <pc:docMk/>
            <pc:sldMk cId="4134896753" sldId="292"/>
            <ac:spMk id="11" creationId="{E4D6DA30-1603-2768-3287-39E0D0503484}"/>
          </ac:spMkLst>
        </pc:spChg>
        <pc:spChg chg="add mod">
          <ac:chgData name="Ekaterina Romanenko" userId="033f791a4300216d" providerId="LiveId" clId="{81D182C1-BD1B-4E4B-9834-BC8F8DDB1FD7}" dt="2026-09-09T16:26:20.144" v="6020" actId="1076"/>
          <ac:spMkLst>
            <pc:docMk/>
            <pc:sldMk cId="4134896753" sldId="292"/>
            <ac:spMk id="13" creationId="{D144AAC4-4458-9B14-58C0-069134A232FF}"/>
          </ac:spMkLst>
        </pc:spChg>
        <pc:spChg chg="add mod">
          <ac:chgData name="Ekaterina Romanenko" userId="033f791a4300216d" providerId="LiveId" clId="{81D182C1-BD1B-4E4B-9834-BC8F8DDB1FD7}" dt="2026-09-09T16:26:16.225" v="6019" actId="1076"/>
          <ac:spMkLst>
            <pc:docMk/>
            <pc:sldMk cId="4134896753" sldId="292"/>
            <ac:spMk id="15" creationId="{9A025237-BFD0-0D05-D8A5-B8EC0B9C3A91}"/>
          </ac:spMkLst>
        </pc:spChg>
        <pc:spChg chg="add del mod">
          <ac:chgData name="Ekaterina Romanenko" userId="033f791a4300216d" providerId="LiveId" clId="{81D182C1-BD1B-4E4B-9834-BC8F8DDB1FD7}" dt="2026-09-09T16:16:15.689" v="5939" actId="478"/>
          <ac:spMkLst>
            <pc:docMk/>
            <pc:sldMk cId="4134896753" sldId="292"/>
            <ac:spMk id="16" creationId="{08476C7B-3F2B-FB12-0D16-1C1302D944A4}"/>
          </ac:spMkLst>
        </pc:spChg>
        <pc:spChg chg="add mod">
          <ac:chgData name="Ekaterina Romanenko" userId="033f791a4300216d" providerId="LiveId" clId="{81D182C1-BD1B-4E4B-9834-BC8F8DDB1FD7}" dt="2026-09-09T16:24:53.895" v="5992" actId="20577"/>
          <ac:spMkLst>
            <pc:docMk/>
            <pc:sldMk cId="4134896753" sldId="292"/>
            <ac:spMk id="18" creationId="{06E78631-25F3-94C6-7B79-6F582141B6BB}"/>
          </ac:spMkLst>
        </pc:spChg>
        <pc:spChg chg="add del mod">
          <ac:chgData name="Ekaterina Romanenko" userId="033f791a4300216d" providerId="LiveId" clId="{81D182C1-BD1B-4E4B-9834-BC8F8DDB1FD7}" dt="2026-09-09T16:25:20.744" v="6001" actId="478"/>
          <ac:spMkLst>
            <pc:docMk/>
            <pc:sldMk cId="4134896753" sldId="292"/>
            <ac:spMk id="20" creationId="{52F67E3E-7BEA-6488-A0A0-7D3EDD376B2C}"/>
          </ac:spMkLst>
        </pc:spChg>
        <pc:spChg chg="add mod">
          <ac:chgData name="Ekaterina Romanenko" userId="033f791a4300216d" providerId="LiveId" clId="{81D182C1-BD1B-4E4B-9834-BC8F8DDB1FD7}" dt="2026-09-09T16:26:33.276" v="6021" actId="1076"/>
          <ac:spMkLst>
            <pc:docMk/>
            <pc:sldMk cId="4134896753" sldId="292"/>
            <ac:spMk id="22" creationId="{B19D8ED0-8DAA-E10F-A1A6-9B4FDF8C3141}"/>
          </ac:spMkLst>
        </pc:spChg>
        <pc:spChg chg="add del">
          <ac:chgData name="Ekaterina Romanenko" userId="033f791a4300216d" providerId="LiveId" clId="{81D182C1-BD1B-4E4B-9834-BC8F8DDB1FD7}" dt="2026-09-09T18:36:44.862" v="7445" actId="22"/>
          <ac:spMkLst>
            <pc:docMk/>
            <pc:sldMk cId="4134896753" sldId="292"/>
            <ac:spMk id="25" creationId="{63F718A9-70B2-9024-B0FD-AE9D01F49343}"/>
          </ac:spMkLst>
        </pc:spChg>
        <pc:picChg chg="add mod modCrop">
          <ac:chgData name="Ekaterina Romanenko" userId="033f791a4300216d" providerId="LiveId" clId="{81D182C1-BD1B-4E4B-9834-BC8F8DDB1FD7}" dt="2026-09-09T16:29:53.487" v="6022" actId="732"/>
          <ac:picMkLst>
            <pc:docMk/>
            <pc:sldMk cId="4134896753" sldId="292"/>
            <ac:picMk id="4" creationId="{FEED2F90-5F16-9388-844B-96066CEFA934}"/>
          </ac:picMkLst>
        </pc:picChg>
        <pc:picChg chg="add mod">
          <ac:chgData name="Ekaterina Romanenko" userId="033f791a4300216d" providerId="LiveId" clId="{81D182C1-BD1B-4E4B-9834-BC8F8DDB1FD7}" dt="2026-09-09T16:21:28.064" v="5950" actId="1076"/>
          <ac:picMkLst>
            <pc:docMk/>
            <pc:sldMk cId="4134896753" sldId="292"/>
            <ac:picMk id="5" creationId="{56C0B876-2E5F-28C6-E5A3-77214C5521C9}"/>
          </ac:picMkLst>
        </pc:picChg>
        <pc:picChg chg="add mod">
          <ac:chgData name="Ekaterina Romanenko" userId="033f791a4300216d" providerId="LiveId" clId="{81D182C1-BD1B-4E4B-9834-BC8F8DDB1FD7}" dt="2026-09-09T16:16:11.784" v="5938" actId="1076"/>
          <ac:picMkLst>
            <pc:docMk/>
            <pc:sldMk cId="4134896753" sldId="292"/>
            <ac:picMk id="7" creationId="{31B85A45-CA7C-AA55-022C-7F22F64B656B}"/>
          </ac:picMkLst>
        </pc:picChg>
        <pc:picChg chg="add mod">
          <ac:chgData name="Ekaterina Romanenko" userId="033f791a4300216d" providerId="LiveId" clId="{81D182C1-BD1B-4E4B-9834-BC8F8DDB1FD7}" dt="2026-09-09T16:25:51.414" v="6011" actId="1076"/>
          <ac:picMkLst>
            <pc:docMk/>
            <pc:sldMk cId="4134896753" sldId="292"/>
            <ac:picMk id="9" creationId="{8AA6A3B9-9874-D91F-7049-F52593D0B714}"/>
          </ac:picMkLst>
        </pc:picChg>
        <pc:picChg chg="add del mod">
          <ac:chgData name="Ekaterina Romanenko" userId="033f791a4300216d" providerId="LiveId" clId="{81D182C1-BD1B-4E4B-9834-BC8F8DDB1FD7}" dt="2026-09-09T16:20:47.815" v="5940" actId="478"/>
          <ac:picMkLst>
            <pc:docMk/>
            <pc:sldMk cId="4134896753" sldId="292"/>
            <ac:picMk id="10" creationId="{55DC10E2-C627-F92A-D172-E4D598D7F342}"/>
          </ac:picMkLst>
        </pc:picChg>
        <pc:picChg chg="add del mod">
          <ac:chgData name="Ekaterina Romanenko" userId="033f791a4300216d" providerId="LiveId" clId="{81D182C1-BD1B-4E4B-9834-BC8F8DDB1FD7}" dt="2026-09-09T16:20:47.815" v="5940" actId="478"/>
          <ac:picMkLst>
            <pc:docMk/>
            <pc:sldMk cId="4134896753" sldId="292"/>
            <ac:picMk id="12" creationId="{4ADB4B8F-9E57-E87F-6640-447589B40449}"/>
          </ac:picMkLst>
        </pc:picChg>
        <pc:picChg chg="add del mod">
          <ac:chgData name="Ekaterina Romanenko" userId="033f791a4300216d" providerId="LiveId" clId="{81D182C1-BD1B-4E4B-9834-BC8F8DDB1FD7}" dt="2026-09-08T11:41:30.487" v="5736" actId="21"/>
          <ac:picMkLst>
            <pc:docMk/>
            <pc:sldMk cId="4134896753" sldId="292"/>
            <ac:picMk id="14" creationId="{F5779D49-4426-5E2F-2466-5132116E8116}"/>
          </ac:picMkLst>
        </pc:picChg>
        <pc:picChg chg="add mod">
          <ac:chgData name="Ekaterina Romanenko" userId="033f791a4300216d" providerId="LiveId" clId="{81D182C1-BD1B-4E4B-9834-BC8F8DDB1FD7}" dt="2026-09-09T16:26:09.416" v="6017" actId="571"/>
          <ac:picMkLst>
            <pc:docMk/>
            <pc:sldMk cId="4134896753" sldId="292"/>
            <ac:picMk id="23" creationId="{A8E6A53E-58C8-E5A7-15F3-572B4CA7868D}"/>
          </ac:picMkLst>
        </pc:picChg>
      </pc:sldChg>
      <pc:sldChg chg="addSp modSp new mod ord modNotesTx">
        <pc:chgData name="Ekaterina Romanenko" userId="033f791a4300216d" providerId="LiveId" clId="{81D182C1-BD1B-4E4B-9834-BC8F8DDB1FD7}" dt="2026-09-09T21:07:04.069" v="10034" actId="207"/>
        <pc:sldMkLst>
          <pc:docMk/>
          <pc:sldMk cId="3391098490" sldId="293"/>
        </pc:sldMkLst>
        <pc:spChg chg="mod">
          <ac:chgData name="Ekaterina Romanenko" userId="033f791a4300216d" providerId="LiveId" clId="{81D182C1-BD1B-4E4B-9834-BC8F8DDB1FD7}" dt="2026-09-06T20:54:08.636" v="5328" actId="20577"/>
          <ac:spMkLst>
            <pc:docMk/>
            <pc:sldMk cId="3391098490" sldId="293"/>
            <ac:spMk id="2" creationId="{C3AF3584-99E6-21DA-DBBF-6BBA926C4BBC}"/>
          </ac:spMkLst>
        </pc:spChg>
        <pc:spChg chg="add mod">
          <ac:chgData name="Ekaterina Romanenko" userId="033f791a4300216d" providerId="LiveId" clId="{81D182C1-BD1B-4E4B-9834-BC8F8DDB1FD7}" dt="2026-09-09T21:07:00.629" v="10033" actId="207"/>
          <ac:spMkLst>
            <pc:docMk/>
            <pc:sldMk cId="3391098490" sldId="293"/>
            <ac:spMk id="4" creationId="{1E40DCCB-BF6D-89EC-6DC7-4110D8FD1EA9}"/>
          </ac:spMkLst>
        </pc:spChg>
        <pc:spChg chg="add mod">
          <ac:chgData name="Ekaterina Romanenko" userId="033f791a4300216d" providerId="LiveId" clId="{81D182C1-BD1B-4E4B-9834-BC8F8DDB1FD7}" dt="2026-09-09T21:07:04.069" v="10034" actId="207"/>
          <ac:spMkLst>
            <pc:docMk/>
            <pc:sldMk cId="3391098490" sldId="293"/>
            <ac:spMk id="8" creationId="{4E5A8658-D167-7EFD-CD96-F7E8CB8CCCFB}"/>
          </ac:spMkLst>
        </pc:spChg>
        <pc:spChg chg="add mod">
          <ac:chgData name="Ekaterina Romanenko" userId="033f791a4300216d" providerId="LiveId" clId="{81D182C1-BD1B-4E4B-9834-BC8F8DDB1FD7}" dt="2026-09-09T21:05:46.800" v="10029"/>
          <ac:spMkLst>
            <pc:docMk/>
            <pc:sldMk cId="3391098490" sldId="293"/>
            <ac:spMk id="10" creationId="{734CE9AC-FB96-3B52-234E-6C21A6A61770}"/>
          </ac:spMkLst>
        </pc:spChg>
        <pc:grpChg chg="add mod">
          <ac:chgData name="Ekaterina Romanenko" userId="033f791a4300216d" providerId="LiveId" clId="{81D182C1-BD1B-4E4B-9834-BC8F8DDB1FD7}" dt="2026-09-09T21:06:13.367" v="10032" actId="1076"/>
          <ac:grpSpMkLst>
            <pc:docMk/>
            <pc:sldMk cId="3391098490" sldId="293"/>
            <ac:grpSpMk id="12" creationId="{4872D26D-337F-30D9-1DE9-FA1A2CD5098C}"/>
          </ac:grpSpMkLst>
        </pc:grpChg>
        <pc:picChg chg="add mod">
          <ac:chgData name="Ekaterina Romanenko" userId="033f791a4300216d" providerId="LiveId" clId="{81D182C1-BD1B-4E4B-9834-BC8F8DDB1FD7}" dt="2026-09-09T21:06:02.357" v="10030" actId="164"/>
          <ac:picMkLst>
            <pc:docMk/>
            <pc:sldMk cId="3391098490" sldId="293"/>
            <ac:picMk id="5" creationId="{787A6855-EFBC-6BCD-6CF3-7DCBA59819E8}"/>
          </ac:picMkLst>
        </pc:picChg>
        <pc:picChg chg="add mod">
          <ac:chgData name="Ekaterina Romanenko" userId="033f791a4300216d" providerId="LiveId" clId="{81D182C1-BD1B-4E4B-9834-BC8F8DDB1FD7}" dt="2026-09-09T21:06:02.357" v="10030" actId="164"/>
          <ac:picMkLst>
            <pc:docMk/>
            <pc:sldMk cId="3391098490" sldId="293"/>
            <ac:picMk id="7" creationId="{914AA3CD-C920-642B-DCE7-161C81484005}"/>
          </ac:picMkLst>
        </pc:picChg>
        <pc:picChg chg="add mod">
          <ac:chgData name="Ekaterina Romanenko" userId="033f791a4300216d" providerId="LiveId" clId="{81D182C1-BD1B-4E4B-9834-BC8F8DDB1FD7}" dt="2026-09-09T21:06:02.357" v="10030" actId="164"/>
          <ac:picMkLst>
            <pc:docMk/>
            <pc:sldMk cId="3391098490" sldId="293"/>
            <ac:picMk id="9" creationId="{D140D833-B1AC-4583-CB41-26EE1BB4FC26}"/>
          </ac:picMkLst>
        </pc:picChg>
        <pc:picChg chg="add mod ord">
          <ac:chgData name="Ekaterina Romanenko" userId="033f791a4300216d" providerId="LiveId" clId="{81D182C1-BD1B-4E4B-9834-BC8F8DDB1FD7}" dt="2026-09-09T21:06:02.357" v="10030" actId="164"/>
          <ac:picMkLst>
            <pc:docMk/>
            <pc:sldMk cId="3391098490" sldId="293"/>
            <ac:picMk id="11" creationId="{C8189210-AD64-2431-0688-C74E403E0CF1}"/>
          </ac:picMkLst>
        </pc:picChg>
      </pc:sldChg>
      <pc:sldChg chg="addSp delSp modSp new del mod ord modNotesTx">
        <pc:chgData name="Ekaterina Romanenko" userId="033f791a4300216d" providerId="LiveId" clId="{81D182C1-BD1B-4E4B-9834-BC8F8DDB1FD7}" dt="2026-09-09T21:11:17.868" v="10068" actId="47"/>
        <pc:sldMkLst>
          <pc:docMk/>
          <pc:sldMk cId="3797914151" sldId="294"/>
        </pc:sldMkLst>
        <pc:spChg chg="mod">
          <ac:chgData name="Ekaterina Romanenko" userId="033f791a4300216d" providerId="LiveId" clId="{81D182C1-BD1B-4E4B-9834-BC8F8DDB1FD7}" dt="2026-09-08T10:43:51.372" v="5493" actId="1037"/>
          <ac:spMkLst>
            <pc:docMk/>
            <pc:sldMk cId="3797914151" sldId="294"/>
            <ac:spMk id="2" creationId="{E438B94B-E9B4-0E57-1D09-A78BF5D8439D}"/>
          </ac:spMkLst>
        </pc:spChg>
        <pc:spChg chg="add mod">
          <ac:chgData name="Ekaterina Romanenko" userId="033f791a4300216d" providerId="LiveId" clId="{81D182C1-BD1B-4E4B-9834-BC8F8DDB1FD7}" dt="2026-09-09T21:03:43.190" v="9973" actId="1076"/>
          <ac:spMkLst>
            <pc:docMk/>
            <pc:sldMk cId="3797914151" sldId="294"/>
            <ac:spMk id="6" creationId="{86B1E203-98F2-958F-FB85-04CC18958051}"/>
          </ac:spMkLst>
        </pc:spChg>
        <pc:spChg chg="add mod">
          <ac:chgData name="Ekaterina Romanenko" userId="033f791a4300216d" providerId="LiveId" clId="{81D182C1-BD1B-4E4B-9834-BC8F8DDB1FD7}" dt="2026-09-09T21:05:37.058" v="10025" actId="1035"/>
          <ac:spMkLst>
            <pc:docMk/>
            <pc:sldMk cId="3797914151" sldId="294"/>
            <ac:spMk id="8" creationId="{498DCE71-BE74-A263-4F32-572D84E4FB1F}"/>
          </ac:spMkLst>
        </pc:spChg>
        <pc:spChg chg="add del mod ord">
          <ac:chgData name="Ekaterina Romanenko" userId="033f791a4300216d" providerId="LiveId" clId="{81D182C1-BD1B-4E4B-9834-BC8F8DDB1FD7}" dt="2026-09-09T21:09:27.187" v="10048" actId="478"/>
          <ac:spMkLst>
            <pc:docMk/>
            <pc:sldMk cId="3797914151" sldId="294"/>
            <ac:spMk id="12" creationId="{026215FE-C63B-061C-C825-5179DA386904}"/>
          </ac:spMkLst>
        </pc:spChg>
        <pc:spChg chg="add del mod">
          <ac:chgData name="Ekaterina Romanenko" userId="033f791a4300216d" providerId="LiveId" clId="{81D182C1-BD1B-4E4B-9834-BC8F8DDB1FD7}" dt="2026-09-09T21:09:26.580" v="10047" actId="478"/>
          <ac:spMkLst>
            <pc:docMk/>
            <pc:sldMk cId="3797914151" sldId="294"/>
            <ac:spMk id="13" creationId="{FE9D792B-0BA7-B830-4557-EB78C91DEE18}"/>
          </ac:spMkLst>
        </pc:spChg>
        <pc:spChg chg="add del mod">
          <ac:chgData name="Ekaterina Romanenko" userId="033f791a4300216d" providerId="LiveId" clId="{81D182C1-BD1B-4E4B-9834-BC8F8DDB1FD7}" dt="2026-09-08T10:42:15.751" v="5482" actId="22"/>
          <ac:spMkLst>
            <pc:docMk/>
            <pc:sldMk cId="3797914151" sldId="294"/>
            <ac:spMk id="15" creationId="{7997C8FC-4812-6278-F227-6A4245E42495}"/>
          </ac:spMkLst>
        </pc:spChg>
        <pc:spChg chg="add del mod">
          <ac:chgData name="Ekaterina Romanenko" userId="033f791a4300216d" providerId="LiveId" clId="{81D182C1-BD1B-4E4B-9834-BC8F8DDB1FD7}" dt="2026-09-08T10:42:15.751" v="5482" actId="22"/>
          <ac:spMkLst>
            <pc:docMk/>
            <pc:sldMk cId="3797914151" sldId="294"/>
            <ac:spMk id="17" creationId="{3E7731D6-296C-6856-7EEE-EFA0DE0B737B}"/>
          </ac:spMkLst>
        </pc:spChg>
        <pc:picChg chg="add mod">
          <ac:chgData name="Ekaterina Romanenko" userId="033f791a4300216d" providerId="LiveId" clId="{81D182C1-BD1B-4E4B-9834-BC8F8DDB1FD7}" dt="2026-09-09T21:08:51.059" v="10041" actId="1076"/>
          <ac:picMkLst>
            <pc:docMk/>
            <pc:sldMk cId="3797914151" sldId="294"/>
            <ac:picMk id="5" creationId="{8CE13C03-033C-FB3B-0418-9998F2B43F92}"/>
          </ac:picMkLst>
        </pc:picChg>
        <pc:picChg chg="add mod">
          <ac:chgData name="Ekaterina Romanenko" userId="033f791a4300216d" providerId="LiveId" clId="{81D182C1-BD1B-4E4B-9834-BC8F8DDB1FD7}" dt="2026-09-09T21:03:21.164" v="9968" actId="1076"/>
          <ac:picMkLst>
            <pc:docMk/>
            <pc:sldMk cId="3797914151" sldId="294"/>
            <ac:picMk id="7" creationId="{826C42C5-6620-ABF9-76AE-4F63D20471D3}"/>
          </ac:picMkLst>
        </pc:picChg>
        <pc:picChg chg="add mod">
          <ac:chgData name="Ekaterina Romanenko" userId="033f791a4300216d" providerId="LiveId" clId="{81D182C1-BD1B-4E4B-9834-BC8F8DDB1FD7}" dt="2026-09-09T21:09:05.347" v="10042" actId="1076"/>
          <ac:picMkLst>
            <pc:docMk/>
            <pc:sldMk cId="3797914151" sldId="294"/>
            <ac:picMk id="9" creationId="{406AA58B-DACB-E59F-10AC-58EAFD0314FD}"/>
          </ac:picMkLst>
        </pc:picChg>
        <pc:picChg chg="add mod ord">
          <ac:chgData name="Ekaterina Romanenko" userId="033f791a4300216d" providerId="LiveId" clId="{81D182C1-BD1B-4E4B-9834-BC8F8DDB1FD7}" dt="2026-09-09T21:09:26.203" v="10046" actId="1076"/>
          <ac:picMkLst>
            <pc:docMk/>
            <pc:sldMk cId="3797914151" sldId="294"/>
            <ac:picMk id="11" creationId="{52B58427-C30A-31C8-85D9-86FCC4D18854}"/>
          </ac:picMkLst>
        </pc:picChg>
      </pc:sldChg>
      <pc:sldChg chg="addSp modSp add mod modNotesTx">
        <pc:chgData name="Ekaterina Romanenko" userId="033f791a4300216d" providerId="LiveId" clId="{81D182C1-BD1B-4E4B-9834-BC8F8DDB1FD7}" dt="2026-09-09T21:07:12.298" v="10036" actId="207"/>
        <pc:sldMkLst>
          <pc:docMk/>
          <pc:sldMk cId="711156542" sldId="295"/>
        </pc:sldMkLst>
        <pc:spChg chg="add mod">
          <ac:chgData name="Ekaterina Romanenko" userId="033f791a4300216d" providerId="LiveId" clId="{81D182C1-BD1B-4E4B-9834-BC8F8DDB1FD7}" dt="2026-09-09T21:07:08.419" v="10035" actId="207"/>
          <ac:spMkLst>
            <pc:docMk/>
            <pc:sldMk cId="711156542" sldId="295"/>
            <ac:spMk id="10" creationId="{10E0D83E-8A2F-7646-A393-AF6027FA15C1}"/>
          </ac:spMkLst>
        </pc:spChg>
        <pc:spChg chg="add mod">
          <ac:chgData name="Ekaterina Romanenko" userId="033f791a4300216d" providerId="LiveId" clId="{81D182C1-BD1B-4E4B-9834-BC8F8DDB1FD7}" dt="2026-09-09T21:07:12.298" v="10036" actId="207"/>
          <ac:spMkLst>
            <pc:docMk/>
            <pc:sldMk cId="711156542" sldId="295"/>
            <ac:spMk id="12" creationId="{CC7374B9-28CE-6626-EE66-9DF30233B594}"/>
          </ac:spMkLst>
        </pc:spChg>
        <pc:spChg chg="mod">
          <ac:chgData name="Ekaterina Romanenko" userId="033f791a4300216d" providerId="LiveId" clId="{81D182C1-BD1B-4E4B-9834-BC8F8DDB1FD7}" dt="2026-09-09T18:37:07.072" v="7447" actId="164"/>
          <ac:spMkLst>
            <pc:docMk/>
            <pc:sldMk cId="711156542" sldId="295"/>
            <ac:spMk id="13" creationId="{9B0CCEFF-7B34-1533-96A8-ABECC980D367}"/>
          </ac:spMkLst>
        </pc:spChg>
        <pc:spChg chg="add mod">
          <ac:chgData name="Ekaterina Romanenko" userId="033f791a4300216d" providerId="LiveId" clId="{81D182C1-BD1B-4E4B-9834-BC8F8DDB1FD7}" dt="2026-09-09T21:05:44.202" v="10028" actId="1036"/>
          <ac:spMkLst>
            <pc:docMk/>
            <pc:sldMk cId="711156542" sldId="295"/>
            <ac:spMk id="14" creationId="{072D0964-3065-A6DA-05FC-08643D34DF1D}"/>
          </ac:spMkLst>
        </pc:spChg>
        <pc:spChg chg="mod">
          <ac:chgData name="Ekaterina Romanenko" userId="033f791a4300216d" providerId="LiveId" clId="{81D182C1-BD1B-4E4B-9834-BC8F8DDB1FD7}" dt="2026-09-09T18:37:07.072" v="7447" actId="164"/>
          <ac:spMkLst>
            <pc:docMk/>
            <pc:sldMk cId="711156542" sldId="295"/>
            <ac:spMk id="15" creationId="{C0140834-927B-A64D-5A61-6A07EC4E5B30}"/>
          </ac:spMkLst>
        </pc:spChg>
        <pc:spChg chg="mod">
          <ac:chgData name="Ekaterina Romanenko" userId="033f791a4300216d" providerId="LiveId" clId="{81D182C1-BD1B-4E4B-9834-BC8F8DDB1FD7}" dt="2026-09-09T18:37:07.072" v="7447" actId="164"/>
          <ac:spMkLst>
            <pc:docMk/>
            <pc:sldMk cId="711156542" sldId="295"/>
            <ac:spMk id="18" creationId="{43BB5D39-71DA-E079-B8AE-57A24F0A961B}"/>
          </ac:spMkLst>
        </pc:spChg>
        <pc:spChg chg="mod">
          <ac:chgData name="Ekaterina Romanenko" userId="033f791a4300216d" providerId="LiveId" clId="{81D182C1-BD1B-4E4B-9834-BC8F8DDB1FD7}" dt="2026-09-09T18:37:07.072" v="7447" actId="164"/>
          <ac:spMkLst>
            <pc:docMk/>
            <pc:sldMk cId="711156542" sldId="295"/>
            <ac:spMk id="22" creationId="{5BAE9F57-E87B-4E7D-C637-40F1EE4FCAC5}"/>
          </ac:spMkLst>
        </pc:spChg>
        <pc:grpChg chg="add mod">
          <ac:chgData name="Ekaterina Romanenko" userId="033f791a4300216d" providerId="LiveId" clId="{81D182C1-BD1B-4E4B-9834-BC8F8DDB1FD7}" dt="2026-09-09T18:37:20.042" v="7453" actId="1076"/>
          <ac:grpSpMkLst>
            <pc:docMk/>
            <pc:sldMk cId="711156542" sldId="295"/>
            <ac:grpSpMk id="3" creationId="{7E580A4A-D81A-392F-523B-D074B12C9E1F}"/>
          </ac:grpSpMkLst>
        </pc:grpChg>
        <pc:picChg chg="mod">
          <ac:chgData name="Ekaterina Romanenko" userId="033f791a4300216d" providerId="LiveId" clId="{81D182C1-BD1B-4E4B-9834-BC8F8DDB1FD7}" dt="2026-09-09T18:37:07.072" v="7447" actId="164"/>
          <ac:picMkLst>
            <pc:docMk/>
            <pc:sldMk cId="711156542" sldId="295"/>
            <ac:picMk id="4" creationId="{7A602AD8-A7A9-9A73-823C-C4280E05232F}"/>
          </ac:picMkLst>
        </pc:picChg>
        <pc:picChg chg="mod">
          <ac:chgData name="Ekaterina Romanenko" userId="033f791a4300216d" providerId="LiveId" clId="{81D182C1-BD1B-4E4B-9834-BC8F8DDB1FD7}" dt="2026-09-09T18:37:07.072" v="7447" actId="164"/>
          <ac:picMkLst>
            <pc:docMk/>
            <pc:sldMk cId="711156542" sldId="295"/>
            <ac:picMk id="5" creationId="{F70BCC27-2F1C-8C5E-DE3B-ADA3924B4406}"/>
          </ac:picMkLst>
        </pc:picChg>
        <pc:picChg chg="mod">
          <ac:chgData name="Ekaterina Romanenko" userId="033f791a4300216d" providerId="LiveId" clId="{81D182C1-BD1B-4E4B-9834-BC8F8DDB1FD7}" dt="2026-09-09T18:37:07.072" v="7447" actId="164"/>
          <ac:picMkLst>
            <pc:docMk/>
            <pc:sldMk cId="711156542" sldId="295"/>
            <ac:picMk id="7" creationId="{9C5E53B2-2843-B924-7A1A-F050D6328984}"/>
          </ac:picMkLst>
        </pc:picChg>
        <pc:picChg chg="mod">
          <ac:chgData name="Ekaterina Romanenko" userId="033f791a4300216d" providerId="LiveId" clId="{81D182C1-BD1B-4E4B-9834-BC8F8DDB1FD7}" dt="2026-09-09T18:37:07.072" v="7447" actId="164"/>
          <ac:picMkLst>
            <pc:docMk/>
            <pc:sldMk cId="711156542" sldId="295"/>
            <ac:picMk id="9" creationId="{CAB95E27-23B6-3AAC-CEF5-1CA07968B9FA}"/>
          </ac:picMkLst>
        </pc:picChg>
      </pc:sldChg>
      <pc:sldChg chg="addSp delSp modSp add del mod">
        <pc:chgData name="Ekaterina Romanenko" userId="033f791a4300216d" providerId="LiveId" clId="{81D182C1-BD1B-4E4B-9834-BC8F8DDB1FD7}" dt="2026-09-09T16:33:16.535" v="6072" actId="47"/>
        <pc:sldMkLst>
          <pc:docMk/>
          <pc:sldMk cId="3742348794" sldId="295"/>
        </pc:sldMkLst>
        <pc:picChg chg="del mod ord">
          <ac:chgData name="Ekaterina Romanenko" userId="033f791a4300216d" providerId="LiveId" clId="{81D182C1-BD1B-4E4B-9834-BC8F8DDB1FD7}" dt="2026-09-09T16:33:14.575" v="6071" actId="478"/>
          <ac:picMkLst>
            <pc:docMk/>
            <pc:sldMk cId="3742348794" sldId="295"/>
            <ac:picMk id="5" creationId="{46BC7FC9-F44A-01FD-9C33-EC26795468EA}"/>
          </ac:picMkLst>
        </pc:picChg>
        <pc:picChg chg="add del">
          <ac:chgData name="Ekaterina Romanenko" userId="033f791a4300216d" providerId="LiveId" clId="{81D182C1-BD1B-4E4B-9834-BC8F8DDB1FD7}" dt="2026-09-09T16:33:12.710" v="6069" actId="478"/>
          <ac:picMkLst>
            <pc:docMk/>
            <pc:sldMk cId="3742348794" sldId="295"/>
            <ac:picMk id="7" creationId="{224016FA-AC71-0112-5765-EE99DCA2A81E}"/>
          </ac:picMkLst>
        </pc:picChg>
        <pc:picChg chg="add del mod">
          <ac:chgData name="Ekaterina Romanenko" userId="033f791a4300216d" providerId="LiveId" clId="{81D182C1-BD1B-4E4B-9834-BC8F8DDB1FD7}" dt="2026-09-09T16:33:12.710" v="6069" actId="478"/>
          <ac:picMkLst>
            <pc:docMk/>
            <pc:sldMk cId="3742348794" sldId="295"/>
            <ac:picMk id="9" creationId="{CDEA4B69-8F16-9F02-E585-2424724E2583}"/>
          </ac:picMkLst>
        </pc:picChg>
        <pc:picChg chg="mod">
          <ac:chgData name="Ekaterina Romanenko" userId="033f791a4300216d" providerId="LiveId" clId="{81D182C1-BD1B-4E4B-9834-BC8F8DDB1FD7}" dt="2026-09-09T16:33:12.018" v="6067" actId="1076"/>
          <ac:picMkLst>
            <pc:docMk/>
            <pc:sldMk cId="3742348794" sldId="295"/>
            <ac:picMk id="11" creationId="{B3EA5AB6-FA4D-0FA1-C4E4-ED4BE2B99E17}"/>
          </ac:picMkLst>
        </pc:picChg>
      </pc:sldChg>
      <pc:sldChg chg="addSp delSp modSp add mod">
        <pc:chgData name="Ekaterina Romanenko" userId="033f791a4300216d" providerId="LiveId" clId="{81D182C1-BD1B-4E4B-9834-BC8F8DDB1FD7}" dt="2026-09-09T21:12:34.124" v="10075" actId="1076"/>
        <pc:sldMkLst>
          <pc:docMk/>
          <pc:sldMk cId="2344756936" sldId="296"/>
        </pc:sldMkLst>
        <pc:spChg chg="mod">
          <ac:chgData name="Ekaterina Romanenko" userId="033f791a4300216d" providerId="LiveId" clId="{81D182C1-BD1B-4E4B-9834-BC8F8DDB1FD7}" dt="2026-09-09T21:11:47.360" v="10070" actId="1076"/>
          <ac:spMkLst>
            <pc:docMk/>
            <pc:sldMk cId="2344756936" sldId="296"/>
            <ac:spMk id="6" creationId="{6030A92E-66AC-E32F-994F-4AD56BE14C37}"/>
          </ac:spMkLst>
        </pc:spChg>
        <pc:spChg chg="mod">
          <ac:chgData name="Ekaterina Romanenko" userId="033f791a4300216d" providerId="LiveId" clId="{81D182C1-BD1B-4E4B-9834-BC8F8DDB1FD7}" dt="2026-09-09T21:11:12.229" v="10067" actId="1076"/>
          <ac:spMkLst>
            <pc:docMk/>
            <pc:sldMk cId="2344756936" sldId="296"/>
            <ac:spMk id="8" creationId="{71041639-A011-7BD6-B264-3C682A8A12DB}"/>
          </ac:spMkLst>
        </pc:spChg>
        <pc:spChg chg="add">
          <ac:chgData name="Ekaterina Romanenko" userId="033f791a4300216d" providerId="LiveId" clId="{81D182C1-BD1B-4E4B-9834-BC8F8DDB1FD7}" dt="2026-09-09T21:11:33.114" v="10069" actId="22"/>
          <ac:spMkLst>
            <pc:docMk/>
            <pc:sldMk cId="2344756936" sldId="296"/>
            <ac:spMk id="10" creationId="{AB8E1850-0AE6-4DA9-CDA8-CC404F10540B}"/>
          </ac:spMkLst>
        </pc:spChg>
        <pc:spChg chg="del">
          <ac:chgData name="Ekaterina Romanenko" userId="033f791a4300216d" providerId="LiveId" clId="{81D182C1-BD1B-4E4B-9834-BC8F8DDB1FD7}" dt="2026-09-09T21:09:46.582" v="10052" actId="478"/>
          <ac:spMkLst>
            <pc:docMk/>
            <pc:sldMk cId="2344756936" sldId="296"/>
            <ac:spMk id="12" creationId="{F363994C-DB6B-AC05-F7B6-553CC982492B}"/>
          </ac:spMkLst>
        </pc:spChg>
        <pc:spChg chg="del">
          <ac:chgData name="Ekaterina Romanenko" userId="033f791a4300216d" providerId="LiveId" clId="{81D182C1-BD1B-4E4B-9834-BC8F8DDB1FD7}" dt="2026-09-09T21:09:50.005" v="10053" actId="478"/>
          <ac:spMkLst>
            <pc:docMk/>
            <pc:sldMk cId="2344756936" sldId="296"/>
            <ac:spMk id="13" creationId="{36039E42-02DF-E2A0-6101-0936B169F729}"/>
          </ac:spMkLst>
        </pc:spChg>
        <pc:spChg chg="add">
          <ac:chgData name="Ekaterina Romanenko" userId="033f791a4300216d" providerId="LiveId" clId="{81D182C1-BD1B-4E4B-9834-BC8F8DDB1FD7}" dt="2026-09-09T21:11:33.114" v="10069" actId="22"/>
          <ac:spMkLst>
            <pc:docMk/>
            <pc:sldMk cId="2344756936" sldId="296"/>
            <ac:spMk id="15" creationId="{1539EA3B-1B03-19FB-1FAB-9013664C6AF9}"/>
          </ac:spMkLst>
        </pc:spChg>
        <pc:grpChg chg="add mod">
          <ac:chgData name="Ekaterina Romanenko" userId="033f791a4300216d" providerId="LiveId" clId="{81D182C1-BD1B-4E4B-9834-BC8F8DDB1FD7}" dt="2026-09-09T21:12:16.246" v="10074" actId="1076"/>
          <ac:grpSpMkLst>
            <pc:docMk/>
            <pc:sldMk cId="2344756936" sldId="296"/>
            <ac:grpSpMk id="16" creationId="{95B4A6DB-F522-D6C9-8F3F-5A17D038C4F1}"/>
          </ac:grpSpMkLst>
        </pc:grpChg>
        <pc:grpChg chg="add mod">
          <ac:chgData name="Ekaterina Romanenko" userId="033f791a4300216d" providerId="LiveId" clId="{81D182C1-BD1B-4E4B-9834-BC8F8DDB1FD7}" dt="2026-09-09T21:12:34.124" v="10075" actId="1076"/>
          <ac:grpSpMkLst>
            <pc:docMk/>
            <pc:sldMk cId="2344756936" sldId="296"/>
            <ac:grpSpMk id="17" creationId="{8764CB81-9345-C7EE-391B-C303FD41E12E}"/>
          </ac:grpSpMkLst>
        </pc:grpChg>
        <pc:picChg chg="mod">
          <ac:chgData name="Ekaterina Romanenko" userId="033f791a4300216d" providerId="LiveId" clId="{81D182C1-BD1B-4E4B-9834-BC8F8DDB1FD7}" dt="2026-09-09T21:12:04.217" v="10071" actId="164"/>
          <ac:picMkLst>
            <pc:docMk/>
            <pc:sldMk cId="2344756936" sldId="296"/>
            <ac:picMk id="5" creationId="{44788D2C-60D5-A2FF-8B05-CBB5BA15110B}"/>
          </ac:picMkLst>
        </pc:picChg>
        <pc:picChg chg="mod">
          <ac:chgData name="Ekaterina Romanenko" userId="033f791a4300216d" providerId="LiveId" clId="{81D182C1-BD1B-4E4B-9834-BC8F8DDB1FD7}" dt="2026-09-09T21:12:04.217" v="10071" actId="164"/>
          <ac:picMkLst>
            <pc:docMk/>
            <pc:sldMk cId="2344756936" sldId="296"/>
            <ac:picMk id="7" creationId="{2C189DF5-F7B8-5128-0D58-8A0944254CEB}"/>
          </ac:picMkLst>
        </pc:picChg>
        <pc:picChg chg="mod">
          <ac:chgData name="Ekaterina Romanenko" userId="033f791a4300216d" providerId="LiveId" clId="{81D182C1-BD1B-4E4B-9834-BC8F8DDB1FD7}" dt="2026-09-09T21:12:06.713" v="10072" actId="164"/>
          <ac:picMkLst>
            <pc:docMk/>
            <pc:sldMk cId="2344756936" sldId="296"/>
            <ac:picMk id="9" creationId="{0AE63BEB-B70A-7BCB-9FFD-6EA2C392BC2A}"/>
          </ac:picMkLst>
        </pc:picChg>
        <pc:picChg chg="mod">
          <ac:chgData name="Ekaterina Romanenko" userId="033f791a4300216d" providerId="LiveId" clId="{81D182C1-BD1B-4E4B-9834-BC8F8DDB1FD7}" dt="2026-09-09T21:12:06.713" v="10072" actId="164"/>
          <ac:picMkLst>
            <pc:docMk/>
            <pc:sldMk cId="2344756936" sldId="296"/>
            <ac:picMk id="11" creationId="{F3D67AAA-4C9C-0635-D880-F80A06337249}"/>
          </ac:picMkLst>
        </pc:picChg>
      </pc:sldChg>
      <pc:sldChg chg="new del">
        <pc:chgData name="Ekaterina Romanenko" userId="033f791a4300216d" providerId="LiveId" clId="{81D182C1-BD1B-4E4B-9834-BC8F8DDB1FD7}" dt="2026-09-09T21:01:26.096" v="9953" actId="680"/>
        <pc:sldMkLst>
          <pc:docMk/>
          <pc:sldMk cId="3185187437" sldId="296"/>
        </pc:sldMkLst>
      </pc:sldChg>
      <pc:sldChg chg="addSp delSp modSp new mod chgLayout">
        <pc:chgData name="Ekaterina Romanenko" userId="033f791a4300216d" providerId="LiveId" clId="{81D182C1-BD1B-4E4B-9834-BC8F8DDB1FD7}" dt="2026-09-09T21:35:27.314" v="10131" actId="20577"/>
        <pc:sldMkLst>
          <pc:docMk/>
          <pc:sldMk cId="2768393492" sldId="297"/>
        </pc:sldMkLst>
        <pc:spChg chg="mod">
          <ac:chgData name="Ekaterina Romanenko" userId="033f791a4300216d" providerId="LiveId" clId="{81D182C1-BD1B-4E4B-9834-BC8F8DDB1FD7}" dt="2026-09-09T21:35:27.314" v="10131" actId="20577"/>
          <ac:spMkLst>
            <pc:docMk/>
            <pc:sldMk cId="2768393492" sldId="297"/>
            <ac:spMk id="2" creationId="{F70F6883-173D-9B32-AC73-8BA5C4901D8F}"/>
          </ac:spMkLst>
        </pc:spChg>
        <pc:spChg chg="mod ord">
          <ac:chgData name="Ekaterina Romanenko" userId="033f791a4300216d" providerId="LiveId" clId="{81D182C1-BD1B-4E4B-9834-BC8F8DDB1FD7}" dt="2026-09-09T21:24:41.531" v="10110" actId="26606"/>
          <ac:spMkLst>
            <pc:docMk/>
            <pc:sldMk cId="2768393492" sldId="297"/>
            <ac:spMk id="3" creationId="{57A52527-DAFC-1088-D39D-A7F83B0FE33D}"/>
          </ac:spMkLst>
        </pc:spChg>
        <pc:spChg chg="add del mod">
          <ac:chgData name="Ekaterina Romanenko" userId="033f791a4300216d" providerId="LiveId" clId="{81D182C1-BD1B-4E4B-9834-BC8F8DDB1FD7}" dt="2026-09-09T21:21:03.059" v="10101" actId="26606"/>
          <ac:spMkLst>
            <pc:docMk/>
            <pc:sldMk cId="2768393492" sldId="297"/>
            <ac:spMk id="10" creationId="{C03BD3E0-8366-EFD2-EEF0-6E2BDAA954BA}"/>
          </ac:spMkLst>
        </pc:spChg>
        <pc:spChg chg="add del mod">
          <ac:chgData name="Ekaterina Romanenko" userId="033f791a4300216d" providerId="LiveId" clId="{81D182C1-BD1B-4E4B-9834-BC8F8DDB1FD7}" dt="2026-09-09T21:24:41.531" v="10110" actId="26606"/>
          <ac:spMkLst>
            <pc:docMk/>
            <pc:sldMk cId="2768393492" sldId="297"/>
            <ac:spMk id="11" creationId="{3381FA87-DA15-5866-A4E4-69BED99A38FA}"/>
          </ac:spMkLst>
        </pc:spChg>
        <pc:spChg chg="add del mod">
          <ac:chgData name="Ekaterina Romanenko" userId="033f791a4300216d" providerId="LiveId" clId="{81D182C1-BD1B-4E4B-9834-BC8F8DDB1FD7}" dt="2026-09-09T21:24:41.531" v="10110" actId="26606"/>
          <ac:spMkLst>
            <pc:docMk/>
            <pc:sldMk cId="2768393492" sldId="297"/>
            <ac:spMk id="13" creationId="{0E6C2B28-955A-6669-12E0-820237969F26}"/>
          </ac:spMkLst>
        </pc:spChg>
        <pc:spChg chg="add del mod">
          <ac:chgData name="Ekaterina Romanenko" userId="033f791a4300216d" providerId="LiveId" clId="{81D182C1-BD1B-4E4B-9834-BC8F8DDB1FD7}" dt="2026-09-09T21:24:41.531" v="10110" actId="26606"/>
          <ac:spMkLst>
            <pc:docMk/>
            <pc:sldMk cId="2768393492" sldId="297"/>
            <ac:spMk id="15" creationId="{D96B9151-E073-1C6C-3E1D-25EB52F7FF83}"/>
          </ac:spMkLst>
        </pc:spChg>
        <pc:graphicFrameChg chg="add mod modGraphic">
          <ac:chgData name="Ekaterina Romanenko" userId="033f791a4300216d" providerId="LiveId" clId="{81D182C1-BD1B-4E4B-9834-BC8F8DDB1FD7}" dt="2026-09-09T21:34:35.257" v="10125" actId="20577"/>
          <ac:graphicFrameMkLst>
            <pc:docMk/>
            <pc:sldMk cId="2768393492" sldId="297"/>
            <ac:graphicFrameMk id="6" creationId="{4E9955C7-4F0E-89C5-7C6D-AAA8CF62F24B}"/>
          </ac:graphicFrameMkLst>
        </pc:graphicFrameChg>
        <pc:picChg chg="add mod modCrop">
          <ac:chgData name="Ekaterina Romanenko" userId="033f791a4300216d" providerId="LiveId" clId="{81D182C1-BD1B-4E4B-9834-BC8F8DDB1FD7}" dt="2026-09-09T21:24:57.570" v="10114" actId="14100"/>
          <ac:picMkLst>
            <pc:docMk/>
            <pc:sldMk cId="2768393492" sldId="297"/>
            <ac:picMk id="5" creationId="{F383AB31-20EC-00D0-5AE2-9597D14F0DF6}"/>
          </ac:picMkLst>
        </pc:picChg>
      </pc:sldChg>
      <pc:sldMasterChg chg="modSp mod modSldLayout">
        <pc:chgData name="Ekaterina Romanenko" userId="033f791a4300216d" providerId="LiveId" clId="{81D182C1-BD1B-4E4B-9834-BC8F8DDB1FD7}" dt="2026-09-09T16:30:49.982" v="6033" actId="403"/>
        <pc:sldMasterMkLst>
          <pc:docMk/>
          <pc:sldMasterMk cId="2402856377" sldId="2147483793"/>
        </pc:sldMasterMkLst>
        <pc:spChg chg="mod ord">
          <ac:chgData name="Ekaterina Romanenko" userId="033f791a4300216d" providerId="LiveId" clId="{81D182C1-BD1B-4E4B-9834-BC8F8DDB1FD7}" dt="2026-09-09T16:30:49.982" v="6033" actId="403"/>
          <ac:spMkLst>
            <pc:docMk/>
            <pc:sldMasterMk cId="2402856377" sldId="2147483793"/>
            <ac:spMk id="6" creationId="{7AC1647D-0DF0-CA1B-F723-EF7B8F508DB7}"/>
          </ac:spMkLst>
        </pc:spChg>
        <pc:sldLayoutChg chg="delSp modSp mod setBg">
          <pc:chgData name="Ekaterina Romanenko" userId="033f791a4300216d" providerId="LiveId" clId="{81D182C1-BD1B-4E4B-9834-BC8F8DDB1FD7}" dt="2026-09-05T17:36:12.677" v="4713" actId="478"/>
          <pc:sldLayoutMkLst>
            <pc:docMk/>
            <pc:sldMasterMk cId="2402856377" sldId="2147483793"/>
            <pc:sldLayoutMk cId="4120041667" sldId="2147483821"/>
          </pc:sldLayoutMkLst>
          <pc:spChg chg="mod">
            <ac:chgData name="Ekaterina Romanenko" userId="033f791a4300216d" providerId="LiveId" clId="{81D182C1-BD1B-4E4B-9834-BC8F8DDB1FD7}" dt="2026-09-05T16:52:51.254" v="4064" actId="1035"/>
            <ac:spMkLst>
              <pc:docMk/>
              <pc:sldMasterMk cId="2402856377" sldId="2147483793"/>
              <pc:sldLayoutMk cId="4120041667" sldId="2147483821"/>
              <ac:spMk id="2" creationId="{6A2F9F66-CE69-85BD-658C-D7741B8DE79E}"/>
            </ac:spMkLst>
          </pc:spChg>
          <pc:spChg chg="mod">
            <ac:chgData name="Ekaterina Romanenko" userId="033f791a4300216d" providerId="LiveId" clId="{81D182C1-BD1B-4E4B-9834-BC8F8DDB1FD7}" dt="2026-09-05T14:48:06.016" v="3775" actId="404"/>
            <ac:spMkLst>
              <pc:docMk/>
              <pc:sldMasterMk cId="2402856377" sldId="2147483793"/>
              <pc:sldLayoutMk cId="4120041667" sldId="2147483821"/>
              <ac:spMk id="6" creationId="{E35CD1FD-7EB8-57E9-0D07-DAECF610B921}"/>
            </ac:spMkLst>
          </pc:spChg>
        </pc:sldLayoutChg>
      </pc:sldMasterChg>
    </pc:docChg>
  </pc:docChgLst>
  <pc:docChgLst>
    <pc:chgData name="Ekaterina Romanenko" userId="033f791a4300216d" providerId="LiveId" clId="{91A525BA-00B4-427A-9B22-7E00A5938219}"/>
    <pc:docChg chg="undo custSel delSld modSld">
      <pc:chgData name="Ekaterina Romanenko" userId="033f791a4300216d" providerId="LiveId" clId="{91A525BA-00B4-427A-9B22-7E00A5938219}" dt="2026-09-09T12:22:46.904" v="275" actId="14100"/>
      <pc:docMkLst>
        <pc:docMk/>
      </pc:docMkLst>
      <pc:sldChg chg="delSp mod">
        <pc:chgData name="Ekaterina Romanenko" userId="033f791a4300216d" providerId="LiveId" clId="{91A525BA-00B4-427A-9B22-7E00A5938219}" dt="2026-09-07T07:43:24.024" v="110" actId="478"/>
        <pc:sldMkLst>
          <pc:docMk/>
          <pc:sldMk cId="275343280" sldId="256"/>
        </pc:sldMkLst>
      </pc:sldChg>
      <pc:sldChg chg="modSp mod">
        <pc:chgData name="Ekaterina Romanenko" userId="033f791a4300216d" providerId="LiveId" clId="{91A525BA-00B4-427A-9B22-7E00A5938219}" dt="2026-09-07T07:18:34.436" v="3" actId="207"/>
        <pc:sldMkLst>
          <pc:docMk/>
          <pc:sldMk cId="2673712132" sldId="257"/>
        </pc:sldMkLst>
        <pc:spChg chg="mod">
          <ac:chgData name="Ekaterina Romanenko" userId="033f791a4300216d" providerId="LiveId" clId="{91A525BA-00B4-427A-9B22-7E00A5938219}" dt="2026-09-07T07:18:34.436" v="3" actId="207"/>
          <ac:spMkLst>
            <pc:docMk/>
            <pc:sldMk cId="2673712132" sldId="257"/>
            <ac:spMk id="7" creationId="{6E198CEE-CC33-D4AA-0F25-1B863152FBAF}"/>
          </ac:spMkLst>
        </pc:spChg>
      </pc:sldChg>
      <pc:sldChg chg="modSp mod">
        <pc:chgData name="Ekaterina Romanenko" userId="033f791a4300216d" providerId="LiveId" clId="{91A525BA-00B4-427A-9B22-7E00A5938219}" dt="2026-09-07T07:40:10.351" v="74"/>
        <pc:sldMkLst>
          <pc:docMk/>
          <pc:sldMk cId="1394125844" sldId="266"/>
        </pc:sldMkLst>
        <pc:graphicFrameChg chg="mod modGraphic">
          <ac:chgData name="Ekaterina Romanenko" userId="033f791a4300216d" providerId="LiveId" clId="{91A525BA-00B4-427A-9B22-7E00A5938219}" dt="2026-09-07T07:40:10.351" v="74"/>
          <ac:graphicFrameMkLst>
            <pc:docMk/>
            <pc:sldMk cId="1394125844" sldId="266"/>
            <ac:graphicFrameMk id="7" creationId="{E320A584-9D92-02D1-BB81-D9FE213B0C0E}"/>
          </ac:graphicFrameMkLst>
        </pc:graphicFrameChg>
        <pc:graphicFrameChg chg="modGraphic">
          <ac:chgData name="Ekaterina Romanenko" userId="033f791a4300216d" providerId="LiveId" clId="{91A525BA-00B4-427A-9B22-7E00A5938219}" dt="2026-09-07T07:39:30.072" v="69" actId="20577"/>
          <ac:graphicFrameMkLst>
            <pc:docMk/>
            <pc:sldMk cId="1394125844" sldId="266"/>
            <ac:graphicFrameMk id="8" creationId="{4B59D140-C857-E226-30E7-1B5009A37780}"/>
          </ac:graphicFrameMkLst>
        </pc:graphicFrameChg>
      </pc:sldChg>
      <pc:sldChg chg="addSp delSp modSp mod">
        <pc:chgData name="Ekaterina Romanenko" userId="033f791a4300216d" providerId="LiveId" clId="{91A525BA-00B4-427A-9B22-7E00A5938219}" dt="2026-09-09T12:18:29.710" v="247" actId="1076"/>
        <pc:sldMkLst>
          <pc:docMk/>
          <pc:sldMk cId="4048757014" sldId="277"/>
        </pc:sldMkLst>
        <pc:spChg chg="mod">
          <ac:chgData name="Ekaterina Romanenko" userId="033f791a4300216d" providerId="LiveId" clId="{91A525BA-00B4-427A-9B22-7E00A5938219}" dt="2026-09-07T07:41:27.717" v="108" actId="1076"/>
          <ac:spMkLst>
            <pc:docMk/>
            <pc:sldMk cId="4048757014" sldId="277"/>
            <ac:spMk id="5" creationId="{1304A78D-7DCF-C230-2A59-9D7E5ED13378}"/>
          </ac:spMkLst>
        </pc:spChg>
        <pc:spChg chg="add mod">
          <ac:chgData name="Ekaterina Romanenko" userId="033f791a4300216d" providerId="LiveId" clId="{91A525BA-00B4-427A-9B22-7E00A5938219}" dt="2026-09-09T12:18:29.710" v="247" actId="1076"/>
          <ac:spMkLst>
            <pc:docMk/>
            <pc:sldMk cId="4048757014" sldId="277"/>
            <ac:spMk id="6" creationId="{DDF19D6F-A553-B282-82C7-B0A42729A943}"/>
          </ac:spMkLst>
        </pc:spChg>
      </pc:sldChg>
      <pc:sldChg chg="addSp delSp modSp mod">
        <pc:chgData name="Ekaterina Romanenko" userId="033f791a4300216d" providerId="LiveId" clId="{91A525BA-00B4-427A-9B22-7E00A5938219}" dt="2026-09-09T12:22:46.904" v="275" actId="14100"/>
        <pc:sldMkLst>
          <pc:docMk/>
          <pc:sldMk cId="3587512217" sldId="284"/>
        </pc:sldMkLst>
        <pc:spChg chg="del mod">
          <ac:chgData name="Ekaterina Romanenko" userId="033f791a4300216d" providerId="LiveId" clId="{91A525BA-00B4-427A-9B22-7E00A5938219}" dt="2026-09-09T12:21:52.071" v="270"/>
          <ac:spMkLst>
            <pc:docMk/>
            <pc:sldMk cId="3587512217" sldId="284"/>
            <ac:spMk id="5" creationId="{6577E12D-5366-7C29-679F-B782A7AA49C0}"/>
          </ac:spMkLst>
        </pc:spChg>
        <pc:spChg chg="add mod">
          <ac:chgData name="Ekaterina Romanenko" userId="033f791a4300216d" providerId="LiveId" clId="{91A525BA-00B4-427A-9B22-7E00A5938219}" dt="2026-09-09T12:22:46.904" v="275" actId="14100"/>
          <ac:spMkLst>
            <pc:docMk/>
            <pc:sldMk cId="3587512217" sldId="284"/>
            <ac:spMk id="6" creationId="{41DD9AF5-7949-A2EB-0681-75D600AA7259}"/>
          </ac:spMkLst>
        </pc:spChg>
        <pc:spChg chg="mod">
          <ac:chgData name="Ekaterina Romanenko" userId="033f791a4300216d" providerId="LiveId" clId="{91A525BA-00B4-427A-9B22-7E00A5938219}" dt="2026-09-09T12:20:25.498" v="257" actId="1076"/>
          <ac:spMkLst>
            <pc:docMk/>
            <pc:sldMk cId="3587512217" sldId="284"/>
            <ac:spMk id="11" creationId="{68158FF5-E806-9B93-92F7-0242619417C2}"/>
          </ac:spMkLst>
        </pc:spChg>
        <pc:picChg chg="mod">
          <ac:chgData name="Ekaterina Romanenko" userId="033f791a4300216d" providerId="LiveId" clId="{91A525BA-00B4-427A-9B22-7E00A5938219}" dt="2026-09-09T12:20:33.986" v="259" actId="1076"/>
          <ac:picMkLst>
            <pc:docMk/>
            <pc:sldMk cId="3587512217" sldId="284"/>
            <ac:picMk id="7" creationId="{C9B750DE-7DB9-7EE4-D4DF-9B43A0B3870D}"/>
          </ac:picMkLst>
        </pc:picChg>
        <pc:picChg chg="mod">
          <ac:chgData name="Ekaterina Romanenko" userId="033f791a4300216d" providerId="LiveId" clId="{91A525BA-00B4-427A-9B22-7E00A5938219}" dt="2026-09-09T12:20:33.986" v="259" actId="1076"/>
          <ac:picMkLst>
            <pc:docMk/>
            <pc:sldMk cId="3587512217" sldId="284"/>
            <ac:picMk id="9" creationId="{987C2B7D-CA87-B41B-F077-866B84E68C2D}"/>
          </ac:picMkLst>
        </pc:picChg>
        <pc:picChg chg="mod">
          <ac:chgData name="Ekaterina Romanenko" userId="033f791a4300216d" providerId="LiveId" clId="{91A525BA-00B4-427A-9B22-7E00A5938219}" dt="2026-09-09T12:20:33.986" v="259" actId="1076"/>
          <ac:picMkLst>
            <pc:docMk/>
            <pc:sldMk cId="3587512217" sldId="284"/>
            <ac:picMk id="13" creationId="{5490CDD4-742B-68C7-2176-D53035A33F3A}"/>
          </ac:picMkLst>
        </pc:picChg>
      </pc:sldChg>
      <pc:sldChg chg="addSp delSp modSp mod">
        <pc:chgData name="Ekaterina Romanenko" userId="033f791a4300216d" providerId="LiveId" clId="{91A525BA-00B4-427A-9B22-7E00A5938219}" dt="2026-09-09T12:01:03.052" v="206" actId="1076"/>
        <pc:sldMkLst>
          <pc:docMk/>
          <pc:sldMk cId="4134896753" sldId="292"/>
        </pc:sldMkLst>
        <pc:picChg chg="mod">
          <ac:chgData name="Ekaterina Romanenko" userId="033f791a4300216d" providerId="LiveId" clId="{91A525BA-00B4-427A-9B22-7E00A5938219}" dt="2026-09-09T12:01:03.052" v="206" actId="1076"/>
          <ac:picMkLst>
            <pc:docMk/>
            <pc:sldMk cId="4134896753" sldId="292"/>
            <ac:picMk id="12" creationId="{4ADB4B8F-9E57-E87F-6640-447589B40449}"/>
          </ac:picMkLst>
        </pc:picChg>
      </pc:sldChg>
      <pc:sldChg chg="modSp mod">
        <pc:chgData name="Ekaterina Romanenko" userId="033f791a4300216d" providerId="LiveId" clId="{91A525BA-00B4-427A-9B22-7E00A5938219}" dt="2026-09-09T12:17:47.150" v="227" actId="14100"/>
        <pc:sldMkLst>
          <pc:docMk/>
          <pc:sldMk cId="3797914151" sldId="294"/>
        </pc:sldMkLst>
        <pc:spChg chg="mod">
          <ac:chgData name="Ekaterina Romanenko" userId="033f791a4300216d" providerId="LiveId" clId="{91A525BA-00B4-427A-9B22-7E00A5938219}" dt="2026-09-09T12:16:53.908" v="225" actId="1076"/>
          <ac:spMkLst>
            <pc:docMk/>
            <pc:sldMk cId="3797914151" sldId="294"/>
            <ac:spMk id="12" creationId="{026215FE-C63B-061C-C825-5179DA386904}"/>
          </ac:spMkLst>
        </pc:spChg>
        <pc:spChg chg="mod">
          <ac:chgData name="Ekaterina Romanenko" userId="033f791a4300216d" providerId="LiveId" clId="{91A525BA-00B4-427A-9B22-7E00A5938219}" dt="2026-09-09T12:17:05.122" v="226" actId="1076"/>
          <ac:spMkLst>
            <pc:docMk/>
            <pc:sldMk cId="3797914151" sldId="294"/>
            <ac:spMk id="13" creationId="{FE9D792B-0BA7-B830-4557-EB78C91DEE18}"/>
          </ac:spMkLst>
        </pc:spChg>
        <pc:picChg chg="mod">
          <ac:chgData name="Ekaterina Romanenko" userId="033f791a4300216d" providerId="LiveId" clId="{91A525BA-00B4-427A-9B22-7E00A5938219}" dt="2026-09-09T12:16:38.310" v="221" actId="14100"/>
          <ac:picMkLst>
            <pc:docMk/>
            <pc:sldMk cId="3797914151" sldId="294"/>
            <ac:picMk id="5" creationId="{8CE13C03-033C-FB3B-0418-9998F2B43F92}"/>
          </ac:picMkLst>
        </pc:picChg>
        <pc:picChg chg="mod">
          <ac:chgData name="Ekaterina Romanenko" userId="033f791a4300216d" providerId="LiveId" clId="{91A525BA-00B4-427A-9B22-7E00A5938219}" dt="2026-09-09T12:16:01.324" v="216" actId="1076"/>
          <ac:picMkLst>
            <pc:docMk/>
            <pc:sldMk cId="3797914151" sldId="294"/>
            <ac:picMk id="7" creationId="{826C42C5-6620-ABF9-76AE-4F63D20471D3}"/>
          </ac:picMkLst>
        </pc:picChg>
        <pc:picChg chg="mod">
          <ac:chgData name="Ekaterina Romanenko" userId="033f791a4300216d" providerId="LiveId" clId="{91A525BA-00B4-427A-9B22-7E00A5938219}" dt="2026-09-09T12:16:05.354" v="217" actId="14100"/>
          <ac:picMkLst>
            <pc:docMk/>
            <pc:sldMk cId="3797914151" sldId="294"/>
            <ac:picMk id="9" creationId="{406AA58B-DACB-E59F-10AC-58EAFD0314FD}"/>
          </ac:picMkLst>
        </pc:picChg>
        <pc:picChg chg="mod">
          <ac:chgData name="Ekaterina Romanenko" userId="033f791a4300216d" providerId="LiveId" clId="{91A525BA-00B4-427A-9B22-7E00A5938219}" dt="2026-09-09T12:17:47.150" v="227" actId="14100"/>
          <ac:picMkLst>
            <pc:docMk/>
            <pc:sldMk cId="3797914151" sldId="294"/>
            <ac:picMk id="11" creationId="{52B58427-C30A-31C8-85D9-86FCC4D1885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#6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6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7599CB-4865-4211-A586-4851B65629F5}" type="doc">
      <dgm:prSet loTypeId="urn:microsoft.com/office/officeart/2009/layout/CircleArrowProcess" loCatId="cycle" qsTypeId="urn:microsoft.com/office/officeart/2005/8/quickstyle/simple1#16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7D80BD38-1AEB-4720-9D19-99AF49DB6C90}">
      <dgm:prSet phldrT="[Text]" phldr="0" custT="1"/>
      <dgm:spPr>
        <a:xfrm>
          <a:off x="2707483" y="3172207"/>
          <a:ext cx="1887138" cy="943147"/>
        </a:xfrm>
      </dgm:spPr>
      <dgm:t>
        <a:bodyPr/>
        <a:lstStyle/>
        <a:p>
          <a:pPr>
            <a:buNone/>
          </a:pPr>
          <a:r>
            <a:rPr lang="en-US" sz="1800">
              <a:latin typeface="+mn-lt"/>
              <a:ea typeface="+mn-ea"/>
              <a:cs typeface="+mn-cs"/>
            </a:rPr>
            <a:t>Activated carbon</a:t>
          </a:r>
          <a:endParaRPr lang="en-US" sz="1800" dirty="0">
            <a:latin typeface="+mn-lt"/>
            <a:ea typeface="+mn-ea"/>
            <a:cs typeface="+mn-cs"/>
          </a:endParaRPr>
        </a:p>
      </dgm:t>
    </dgm:pt>
    <dgm:pt modelId="{22E9D60F-F56C-42B1-B6FF-5952598E6949}" type="parTrans" cxnId="{FB776BC7-3EFE-46BA-A5A7-BC58A202B00D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05C7CE86-6AF7-4627-BDDF-EFADA5ACE8C8}" type="sibTrans" cxnId="{FB776BC7-3EFE-46BA-A5A7-BC58A202B00D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94C1854F-BA14-422D-8495-EACE9667BC7D}">
      <dgm:prSet phldrT="[Text]" phldr="0" custT="1"/>
      <dgm:spPr>
        <a:xfrm>
          <a:off x="1764231" y="5118541"/>
          <a:ext cx="1887138" cy="943147"/>
        </a:xfrm>
      </dgm:spPr>
      <dgm:t>
        <a:bodyPr/>
        <a:lstStyle/>
        <a:p>
          <a:pPr>
            <a:buNone/>
          </a:pPr>
          <a:r>
            <a:rPr lang="en-US" sz="1800">
              <a:latin typeface="+mn-lt"/>
              <a:ea typeface="+mn-ea"/>
              <a:cs typeface="+mn-cs"/>
            </a:rPr>
            <a:t>C-Ni electrode</a:t>
          </a:r>
          <a:endParaRPr lang="en-US" sz="1800" dirty="0">
            <a:latin typeface="+mn-lt"/>
            <a:ea typeface="+mn-ea"/>
            <a:cs typeface="+mn-cs"/>
          </a:endParaRPr>
        </a:p>
      </dgm:t>
    </dgm:pt>
    <dgm:pt modelId="{C3277302-2B11-42EF-B389-4631CD6854CF}" type="parTrans" cxnId="{72CF11C9-62D5-4091-A0CB-D9436F44FDD8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E1493612-A700-4EC0-9613-92CCDA81A9DE}" type="sibTrans" cxnId="{72CF11C9-62D5-4091-A0CB-D9436F44FDD8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6BEB4E44-07E4-45C5-B717-2D4D0B344540}">
      <dgm:prSet custT="1"/>
      <dgm:spPr>
        <a:xfrm>
          <a:off x="1764231" y="1224782"/>
          <a:ext cx="1887138" cy="943147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400" dirty="0">
              <a:latin typeface="+mn-lt"/>
              <a:ea typeface="+mn-ea"/>
              <a:cs typeface="+mn-cs"/>
            </a:rPr>
            <a:t>Agricultural waste</a:t>
          </a:r>
        </a:p>
      </dgm:t>
    </dgm:pt>
    <dgm:pt modelId="{D3A75414-DF52-42E6-9A35-D1D6C59FCB24}" type="parTrans" cxnId="{742F1BF7-8439-4D05-8917-0CBB105E3B2D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3E04351F-649A-48FA-B94F-26D70D982AEB}" type="sibTrans" cxnId="{742F1BF7-8439-4D05-8917-0CBB105E3B2D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7BD0555A-EC1E-4E9F-A649-0326F23CD9AF}">
      <dgm:prSet phldrT="[Text]" phldr="0" custT="1"/>
      <dgm:spPr>
        <a:xfrm>
          <a:off x="2707483" y="7065966"/>
          <a:ext cx="1887138" cy="943147"/>
        </a:xfrm>
      </dgm:spPr>
      <dgm:t>
        <a:bodyPr/>
        <a:lstStyle/>
        <a:p>
          <a:pPr>
            <a:buNone/>
          </a:pPr>
          <a:r>
            <a:rPr lang="en-US" sz="1800">
              <a:latin typeface="+mn-lt"/>
              <a:ea typeface="+mn-ea"/>
              <a:cs typeface="+mn-cs"/>
            </a:rPr>
            <a:t>H₂ gas </a:t>
          </a:r>
          <a:endParaRPr lang="en-US" sz="1800" dirty="0">
            <a:latin typeface="+mn-lt"/>
            <a:ea typeface="+mn-ea"/>
            <a:cs typeface="+mn-cs"/>
          </a:endParaRPr>
        </a:p>
      </dgm:t>
    </dgm:pt>
    <dgm:pt modelId="{272839D6-896C-4103-A4ED-FEEDB068B3E3}" type="parTrans" cxnId="{11135A7F-7D5E-4050-BFDB-BC2A533463DB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4B5AC193-12A5-496F-8A00-75DDC984C2F0}" type="sibTrans" cxnId="{11135A7F-7D5E-4050-BFDB-BC2A533463DB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2FC311E8-4F0D-4941-BFFC-5E86AD38837B}">
      <dgm:prSet phldrT="[Text]" phldr="0" custT="1"/>
      <dgm:spPr>
        <a:xfrm>
          <a:off x="1764231" y="9013392"/>
          <a:ext cx="1887138" cy="943147"/>
        </a:xfrm>
      </dgm:spPr>
      <dgm:t>
        <a:bodyPr/>
        <a:lstStyle/>
        <a:p>
          <a:pPr>
            <a:buNone/>
          </a:pPr>
          <a:r>
            <a:rPr lang="en-US" sz="2000" b="1" dirty="0">
              <a:solidFill>
                <a:srgbClr val="00B050"/>
              </a:solidFill>
              <a:latin typeface="+mn-lt"/>
              <a:ea typeface="+mn-ea"/>
              <a:cs typeface="+mn-cs"/>
            </a:rPr>
            <a:t>Energy</a:t>
          </a:r>
          <a:endParaRPr lang="en-US" sz="1800" b="1" dirty="0">
            <a:solidFill>
              <a:srgbClr val="00B050"/>
            </a:solidFill>
            <a:latin typeface="+mn-lt"/>
            <a:ea typeface="+mn-ea"/>
            <a:cs typeface="+mn-cs"/>
          </a:endParaRPr>
        </a:p>
      </dgm:t>
    </dgm:pt>
    <dgm:pt modelId="{2123DA25-F5D4-4158-805D-0B5AD6E871A3}" type="parTrans" cxnId="{64CF69DB-8578-4D2A-8C95-C56329B5B7EF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5D45EEF0-1A4F-4D78-8C0C-F73D9EB10777}" type="sibTrans" cxnId="{64CF69DB-8578-4D2A-8C95-C56329B5B7EF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FC82F76C-9160-435A-BD5F-C13899CAA7E7}" type="pres">
      <dgm:prSet presAssocID="{AD7599CB-4865-4211-A586-4851B65629F5}" presName="Name0" presStyleCnt="0">
        <dgm:presLayoutVars>
          <dgm:chMax val="7"/>
          <dgm:chPref val="7"/>
          <dgm:dir val="rev"/>
          <dgm:animLvl val="lvl"/>
        </dgm:presLayoutVars>
      </dgm:prSet>
      <dgm:spPr/>
    </dgm:pt>
    <dgm:pt modelId="{CB10A868-BCAB-469D-A7B8-DF7EEB4AE956}" type="pres">
      <dgm:prSet presAssocID="{6BEB4E44-07E4-45C5-B717-2D4D0B344540}" presName="Accent1" presStyleCnt="0"/>
      <dgm:spPr/>
    </dgm:pt>
    <dgm:pt modelId="{D18697D1-0D00-4B8F-ADD3-E1D92F4E9300}" type="pres">
      <dgm:prSet presAssocID="{6BEB4E44-07E4-45C5-B717-2D4D0B344540}" presName="Accent" presStyleLbl="node1" presStyleIdx="0" presStyleCnt="5"/>
      <dgm:spPr>
        <a:xfrm>
          <a:off x="1021428" y="0"/>
          <a:ext cx="3381625" cy="338179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0"/>
            <a:gd name="adj5" fmla="val 12500"/>
          </a:avLst>
        </a:prstGeom>
      </dgm:spPr>
    </dgm:pt>
    <dgm:pt modelId="{850ED70E-82C5-4880-8514-A9D614097823}" type="pres">
      <dgm:prSet presAssocID="{6BEB4E44-07E4-45C5-B717-2D4D0B344540}" presName="Parent1" presStyleLbl="revTx" presStyleIdx="0" presStyleCnt="5">
        <dgm:presLayoutVars>
          <dgm:chMax val="1"/>
          <dgm:chPref val="1"/>
          <dgm:bulletEnabled val="1"/>
        </dgm:presLayoutVars>
      </dgm:prSet>
      <dgm:spPr/>
    </dgm:pt>
    <dgm:pt modelId="{AAB6CA60-E383-4A7A-AEFC-6300951D5503}" type="pres">
      <dgm:prSet presAssocID="{7D80BD38-1AEB-4720-9D19-99AF49DB6C90}" presName="Accent2" presStyleCnt="0"/>
      <dgm:spPr/>
    </dgm:pt>
    <dgm:pt modelId="{59762E97-490E-4F5D-9EB0-D301E6531958}" type="pres">
      <dgm:prSet presAssocID="{7D80BD38-1AEB-4720-9D19-99AF49DB6C90}" presName="Accent" presStyleLbl="node1" presStyleIdx="1" presStyleCnt="5"/>
      <dgm:spPr>
        <a:xfrm>
          <a:off x="1960874" y="1943059"/>
          <a:ext cx="3381625" cy="3381796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</dgm:spPr>
    </dgm:pt>
    <dgm:pt modelId="{5A6F14EA-2AC9-46B6-93E1-FBABFC4C2190}" type="pres">
      <dgm:prSet presAssocID="{7D80BD38-1AEB-4720-9D19-99AF49DB6C90}" presName="Parent2" presStyleLbl="revTx" presStyleIdx="1" presStyleCnt="5">
        <dgm:presLayoutVars>
          <dgm:chMax val="1"/>
          <dgm:chPref val="1"/>
          <dgm:bulletEnabled val="1"/>
        </dgm:presLayoutVars>
      </dgm:prSet>
      <dgm:spPr/>
    </dgm:pt>
    <dgm:pt modelId="{CC32F310-3412-47EA-B87E-A1E2D7E041BC}" type="pres">
      <dgm:prSet presAssocID="{94C1854F-BA14-422D-8495-EACE9667BC7D}" presName="Accent3" presStyleCnt="0"/>
      <dgm:spPr/>
    </dgm:pt>
    <dgm:pt modelId="{C2E4A566-8864-4A77-B34F-C920970FB136}" type="pres">
      <dgm:prSet presAssocID="{94C1854F-BA14-422D-8495-EACE9667BC7D}" presName="Accent" presStyleLbl="node1" presStyleIdx="2" presStyleCnt="5"/>
      <dgm:spPr>
        <a:xfrm>
          <a:off x="1021428" y="3894850"/>
          <a:ext cx="3381625" cy="338179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</dgm:spPr>
    </dgm:pt>
    <dgm:pt modelId="{B0AC0451-E3FA-4E5D-AC9F-3EF98A924F4B}" type="pres">
      <dgm:prSet presAssocID="{94C1854F-BA14-422D-8495-EACE9667BC7D}" presName="Parent3" presStyleLbl="revTx" presStyleIdx="2" presStyleCnt="5">
        <dgm:presLayoutVars>
          <dgm:chMax val="1"/>
          <dgm:chPref val="1"/>
          <dgm:bulletEnabled val="1"/>
        </dgm:presLayoutVars>
      </dgm:prSet>
      <dgm:spPr/>
    </dgm:pt>
    <dgm:pt modelId="{BA6F46B4-8F97-466A-8290-92AC9A8455BD}" type="pres">
      <dgm:prSet presAssocID="{7BD0555A-EC1E-4E9F-A649-0326F23CD9AF}" presName="Accent4" presStyleCnt="0"/>
      <dgm:spPr/>
    </dgm:pt>
    <dgm:pt modelId="{106964FD-D89E-49C2-8929-2F2540BAA64D}" type="pres">
      <dgm:prSet presAssocID="{7BD0555A-EC1E-4E9F-A649-0326F23CD9AF}" presName="Accent" presStyleLbl="node1" presStyleIdx="3" presStyleCnt="5"/>
      <dgm:spPr>
        <a:xfrm>
          <a:off x="1960874" y="5841184"/>
          <a:ext cx="3381625" cy="3381796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</dgm:spPr>
    </dgm:pt>
    <dgm:pt modelId="{1E806E8D-113F-4906-AEEA-F205D93583F2}" type="pres">
      <dgm:prSet presAssocID="{7BD0555A-EC1E-4E9F-A649-0326F23CD9AF}" presName="Parent4" presStyleLbl="revTx" presStyleIdx="3" presStyleCnt="5">
        <dgm:presLayoutVars>
          <dgm:chMax val="1"/>
          <dgm:chPref val="1"/>
          <dgm:bulletEnabled val="1"/>
        </dgm:presLayoutVars>
      </dgm:prSet>
      <dgm:spPr/>
    </dgm:pt>
    <dgm:pt modelId="{3B8A8162-2F36-4155-901F-97F4DB035AB8}" type="pres">
      <dgm:prSet presAssocID="{2FC311E8-4F0D-4941-BFFC-5E86AD38837B}" presName="Accent5" presStyleCnt="0"/>
      <dgm:spPr/>
    </dgm:pt>
    <dgm:pt modelId="{1B290247-BB20-4014-926A-20D8A0AF3D4E}" type="pres">
      <dgm:prSet presAssocID="{2FC311E8-4F0D-4941-BFFC-5E86AD38837B}" presName="Accent" presStyleLbl="node1" presStyleIdx="4" presStyleCnt="5"/>
      <dgm:spPr>
        <a:xfrm>
          <a:off x="1261206" y="8009114"/>
          <a:ext cx="2905242" cy="2906947"/>
        </a:xfrm>
        <a:prstGeom prst="blockArc">
          <a:avLst>
            <a:gd name="adj1" fmla="val 0"/>
            <a:gd name="adj2" fmla="val 18900000"/>
            <a:gd name="adj3" fmla="val 12740"/>
          </a:avLst>
        </a:prstGeom>
      </dgm:spPr>
    </dgm:pt>
    <dgm:pt modelId="{BFA241A5-3285-40A4-8C9A-074E81E1CC53}" type="pres">
      <dgm:prSet presAssocID="{2FC311E8-4F0D-4941-BFFC-5E86AD38837B}" presName="Parent5" presStyleLbl="revTx" presStyleIdx="4" presStyleCnt="5">
        <dgm:presLayoutVars>
          <dgm:chMax val="1"/>
          <dgm:chPref val="1"/>
          <dgm:bulletEnabled val="1"/>
        </dgm:presLayoutVars>
      </dgm:prSet>
      <dgm:spPr/>
    </dgm:pt>
  </dgm:ptLst>
  <dgm:cxnLst>
    <dgm:cxn modelId="{BB0BE306-633C-479F-9014-06069077D995}" type="presOf" srcId="{7BD0555A-EC1E-4E9F-A649-0326F23CD9AF}" destId="{1E806E8D-113F-4906-AEEA-F205D93583F2}" srcOrd="0" destOrd="0" presId="urn:microsoft.com/office/officeart/2009/layout/CircleArrowProcess"/>
    <dgm:cxn modelId="{4FD4C547-6FA0-43C7-B5D5-44EE798752E5}" type="presOf" srcId="{2FC311E8-4F0D-4941-BFFC-5E86AD38837B}" destId="{BFA241A5-3285-40A4-8C9A-074E81E1CC53}" srcOrd="0" destOrd="0" presId="urn:microsoft.com/office/officeart/2009/layout/CircleArrowProcess"/>
    <dgm:cxn modelId="{21E18078-2EF9-47DB-BD64-A533C86102DE}" type="presOf" srcId="{AD7599CB-4865-4211-A586-4851B65629F5}" destId="{FC82F76C-9160-435A-BD5F-C13899CAA7E7}" srcOrd="0" destOrd="0" presId="urn:microsoft.com/office/officeart/2009/layout/CircleArrowProcess"/>
    <dgm:cxn modelId="{11135A7F-7D5E-4050-BFDB-BC2A533463DB}" srcId="{AD7599CB-4865-4211-A586-4851B65629F5}" destId="{7BD0555A-EC1E-4E9F-A649-0326F23CD9AF}" srcOrd="3" destOrd="0" parTransId="{272839D6-896C-4103-A4ED-FEEDB068B3E3}" sibTransId="{4B5AC193-12A5-496F-8A00-75DDC984C2F0}"/>
    <dgm:cxn modelId="{5275A69F-6DF7-4A42-B137-BBCF343B9E16}" type="presOf" srcId="{7D80BD38-1AEB-4720-9D19-99AF49DB6C90}" destId="{5A6F14EA-2AC9-46B6-93E1-FBABFC4C2190}" srcOrd="0" destOrd="0" presId="urn:microsoft.com/office/officeart/2009/layout/CircleArrowProcess"/>
    <dgm:cxn modelId="{926500B2-0B03-49D9-9A5F-A2DD979D22AE}" type="presOf" srcId="{94C1854F-BA14-422D-8495-EACE9667BC7D}" destId="{B0AC0451-E3FA-4E5D-AC9F-3EF98A924F4B}" srcOrd="0" destOrd="0" presId="urn:microsoft.com/office/officeart/2009/layout/CircleArrowProcess"/>
    <dgm:cxn modelId="{D7757FBB-1229-448C-A018-E2611CC939EB}" type="presOf" srcId="{6BEB4E44-07E4-45C5-B717-2D4D0B344540}" destId="{850ED70E-82C5-4880-8514-A9D614097823}" srcOrd="0" destOrd="0" presId="urn:microsoft.com/office/officeart/2009/layout/CircleArrowProcess"/>
    <dgm:cxn modelId="{FB776BC7-3EFE-46BA-A5A7-BC58A202B00D}" srcId="{AD7599CB-4865-4211-A586-4851B65629F5}" destId="{7D80BD38-1AEB-4720-9D19-99AF49DB6C90}" srcOrd="1" destOrd="0" parTransId="{22E9D60F-F56C-42B1-B6FF-5952598E6949}" sibTransId="{05C7CE86-6AF7-4627-BDDF-EFADA5ACE8C8}"/>
    <dgm:cxn modelId="{72CF11C9-62D5-4091-A0CB-D9436F44FDD8}" srcId="{AD7599CB-4865-4211-A586-4851B65629F5}" destId="{94C1854F-BA14-422D-8495-EACE9667BC7D}" srcOrd="2" destOrd="0" parTransId="{C3277302-2B11-42EF-B389-4631CD6854CF}" sibTransId="{E1493612-A700-4EC0-9613-92CCDA81A9DE}"/>
    <dgm:cxn modelId="{64CF69DB-8578-4D2A-8C95-C56329B5B7EF}" srcId="{AD7599CB-4865-4211-A586-4851B65629F5}" destId="{2FC311E8-4F0D-4941-BFFC-5E86AD38837B}" srcOrd="4" destOrd="0" parTransId="{2123DA25-F5D4-4158-805D-0B5AD6E871A3}" sibTransId="{5D45EEF0-1A4F-4D78-8C0C-F73D9EB10777}"/>
    <dgm:cxn modelId="{742F1BF7-8439-4D05-8917-0CBB105E3B2D}" srcId="{AD7599CB-4865-4211-A586-4851B65629F5}" destId="{6BEB4E44-07E4-45C5-B717-2D4D0B344540}" srcOrd="0" destOrd="0" parTransId="{D3A75414-DF52-42E6-9A35-D1D6C59FCB24}" sibTransId="{3E04351F-649A-48FA-B94F-26D70D982AEB}"/>
    <dgm:cxn modelId="{A749AC60-68FC-49FB-B8F1-45FA4FDBAF1F}" type="presParOf" srcId="{FC82F76C-9160-435A-BD5F-C13899CAA7E7}" destId="{CB10A868-BCAB-469D-A7B8-DF7EEB4AE956}" srcOrd="0" destOrd="0" presId="urn:microsoft.com/office/officeart/2009/layout/CircleArrowProcess"/>
    <dgm:cxn modelId="{D3645961-B86D-4E29-8100-3072EEAC936A}" type="presParOf" srcId="{CB10A868-BCAB-469D-A7B8-DF7EEB4AE956}" destId="{D18697D1-0D00-4B8F-ADD3-E1D92F4E9300}" srcOrd="0" destOrd="0" presId="urn:microsoft.com/office/officeart/2009/layout/CircleArrowProcess"/>
    <dgm:cxn modelId="{4F0B723D-3272-4257-AD48-8B2677CE591E}" type="presParOf" srcId="{FC82F76C-9160-435A-BD5F-C13899CAA7E7}" destId="{850ED70E-82C5-4880-8514-A9D614097823}" srcOrd="1" destOrd="0" presId="urn:microsoft.com/office/officeart/2009/layout/CircleArrowProcess"/>
    <dgm:cxn modelId="{529FC804-5E03-41C8-B58D-CDF10EF5C541}" type="presParOf" srcId="{FC82F76C-9160-435A-BD5F-C13899CAA7E7}" destId="{AAB6CA60-E383-4A7A-AEFC-6300951D5503}" srcOrd="2" destOrd="0" presId="urn:microsoft.com/office/officeart/2009/layout/CircleArrowProcess"/>
    <dgm:cxn modelId="{F7BF8A4D-F611-40E9-A8A8-D37585474D43}" type="presParOf" srcId="{AAB6CA60-E383-4A7A-AEFC-6300951D5503}" destId="{59762E97-490E-4F5D-9EB0-D301E6531958}" srcOrd="0" destOrd="0" presId="urn:microsoft.com/office/officeart/2009/layout/CircleArrowProcess"/>
    <dgm:cxn modelId="{49AD959C-1682-4014-BF42-718E47AA8800}" type="presParOf" srcId="{FC82F76C-9160-435A-BD5F-C13899CAA7E7}" destId="{5A6F14EA-2AC9-46B6-93E1-FBABFC4C2190}" srcOrd="3" destOrd="0" presId="urn:microsoft.com/office/officeart/2009/layout/CircleArrowProcess"/>
    <dgm:cxn modelId="{A881DF16-3B77-4755-83E5-DF5374AA543B}" type="presParOf" srcId="{FC82F76C-9160-435A-BD5F-C13899CAA7E7}" destId="{CC32F310-3412-47EA-B87E-A1E2D7E041BC}" srcOrd="4" destOrd="0" presId="urn:microsoft.com/office/officeart/2009/layout/CircleArrowProcess"/>
    <dgm:cxn modelId="{2456B900-7E67-45F0-BC3E-3D35FA4D99FD}" type="presParOf" srcId="{CC32F310-3412-47EA-B87E-A1E2D7E041BC}" destId="{C2E4A566-8864-4A77-B34F-C920970FB136}" srcOrd="0" destOrd="0" presId="urn:microsoft.com/office/officeart/2009/layout/CircleArrowProcess"/>
    <dgm:cxn modelId="{F47112A5-19F5-4776-B4A1-18458510D6AF}" type="presParOf" srcId="{FC82F76C-9160-435A-BD5F-C13899CAA7E7}" destId="{B0AC0451-E3FA-4E5D-AC9F-3EF98A924F4B}" srcOrd="5" destOrd="0" presId="urn:microsoft.com/office/officeart/2009/layout/CircleArrowProcess"/>
    <dgm:cxn modelId="{9707A98E-23B0-4E99-85D6-38C8E4611B3D}" type="presParOf" srcId="{FC82F76C-9160-435A-BD5F-C13899CAA7E7}" destId="{BA6F46B4-8F97-466A-8290-92AC9A8455BD}" srcOrd="6" destOrd="0" presId="urn:microsoft.com/office/officeart/2009/layout/CircleArrowProcess"/>
    <dgm:cxn modelId="{3A9D977E-AB63-4DFF-875C-A9FB2C8775FE}" type="presParOf" srcId="{BA6F46B4-8F97-466A-8290-92AC9A8455BD}" destId="{106964FD-D89E-49C2-8929-2F2540BAA64D}" srcOrd="0" destOrd="0" presId="urn:microsoft.com/office/officeart/2009/layout/CircleArrowProcess"/>
    <dgm:cxn modelId="{A8D9AAFF-5A8D-47F9-B3C1-505E2435C431}" type="presParOf" srcId="{FC82F76C-9160-435A-BD5F-C13899CAA7E7}" destId="{1E806E8D-113F-4906-AEEA-F205D93583F2}" srcOrd="7" destOrd="0" presId="urn:microsoft.com/office/officeart/2009/layout/CircleArrowProcess"/>
    <dgm:cxn modelId="{D84EEEC0-4E70-4C69-AF40-224F19E699C5}" type="presParOf" srcId="{FC82F76C-9160-435A-BD5F-C13899CAA7E7}" destId="{3B8A8162-2F36-4155-901F-97F4DB035AB8}" srcOrd="8" destOrd="0" presId="urn:microsoft.com/office/officeart/2009/layout/CircleArrowProcess"/>
    <dgm:cxn modelId="{5F91C0CE-FE27-4D72-B9D9-488C0634EB26}" type="presParOf" srcId="{3B8A8162-2F36-4155-901F-97F4DB035AB8}" destId="{1B290247-BB20-4014-926A-20D8A0AF3D4E}" srcOrd="0" destOrd="0" presId="urn:microsoft.com/office/officeart/2009/layout/CircleArrowProcess"/>
    <dgm:cxn modelId="{F98CF1D1-8842-45F3-ADAC-BF9CFCF514D0}" type="presParOf" srcId="{FC82F76C-9160-435A-BD5F-C13899CAA7E7}" destId="{BFA241A5-3285-40A4-8C9A-074E81E1CC53}" srcOrd="9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F3757C-87A5-4F0E-8BE7-D2553A0BEA66}" type="doc">
      <dgm:prSet loTypeId="urn:microsoft.com/office/officeart/2008/layout/LinedList" loCatId="list" qsTypeId="urn:microsoft.com/office/officeart/2005/8/quickstyle/simple1#17" qsCatId="simple" csTypeId="urn:microsoft.com/office/officeart/2005/8/colors/accent1_3#6" csCatId="accent1" phldr="1"/>
      <dgm:spPr/>
      <dgm:t>
        <a:bodyPr/>
        <a:lstStyle/>
        <a:p>
          <a:endParaRPr lang="en-US"/>
        </a:p>
      </dgm:t>
    </dgm:pt>
    <dgm:pt modelId="{5CFE7942-6D54-499F-B614-B23E8EBCAE75}">
      <dgm:prSet phldrT="[Text]"/>
      <dgm:spPr/>
      <dgm:t>
        <a:bodyPr/>
        <a:lstStyle/>
        <a:p>
          <a:pPr algn="ctr"/>
          <a:r>
            <a:rPr lang="en-AU" dirty="0"/>
            <a:t>Electrode-to-electrode consistency is a known limitation</a:t>
          </a:r>
          <a:endParaRPr lang="en-US" dirty="0"/>
        </a:p>
      </dgm:t>
    </dgm:pt>
    <dgm:pt modelId="{B25965A2-661C-4E49-BFF6-CA0DDD4B4224}" type="parTrans" cxnId="{BF6ED708-1000-4255-AC28-F22D7E11E099}">
      <dgm:prSet/>
      <dgm:spPr/>
      <dgm:t>
        <a:bodyPr/>
        <a:lstStyle/>
        <a:p>
          <a:pPr algn="ctr"/>
          <a:endParaRPr lang="en-US"/>
        </a:p>
      </dgm:t>
    </dgm:pt>
    <dgm:pt modelId="{E1523A73-C0C9-4FE4-8050-8932552EE6B6}" type="sibTrans" cxnId="{BF6ED708-1000-4255-AC28-F22D7E11E099}">
      <dgm:prSet/>
      <dgm:spPr/>
      <dgm:t>
        <a:bodyPr/>
        <a:lstStyle/>
        <a:p>
          <a:pPr algn="ctr"/>
          <a:endParaRPr lang="en-US"/>
        </a:p>
      </dgm:t>
    </dgm:pt>
    <dgm:pt modelId="{B3933DB3-6A48-44F6-ADDC-AE34125412A0}">
      <dgm:prSet/>
      <dgm:spPr/>
      <dgm:t>
        <a:bodyPr/>
        <a:lstStyle/>
        <a:p>
          <a:pPr algn="ctr"/>
          <a:r>
            <a:rPr lang="en-AU" dirty="0"/>
            <a:t>Photoelectrochemical work ongoing - We ran preliminary tests (negative potential - cathode), results were inconclusive and the experiment needs repeating</a:t>
          </a:r>
        </a:p>
      </dgm:t>
    </dgm:pt>
    <dgm:pt modelId="{76B98EB2-BA6C-48DA-BFEF-0F2FD4EFB61D}" type="parTrans" cxnId="{3B1227F5-5DA1-4F85-A9D1-3BBF6491CF9C}">
      <dgm:prSet/>
      <dgm:spPr/>
      <dgm:t>
        <a:bodyPr/>
        <a:lstStyle/>
        <a:p>
          <a:pPr algn="ctr"/>
          <a:endParaRPr lang="en-US"/>
        </a:p>
      </dgm:t>
    </dgm:pt>
    <dgm:pt modelId="{192C6B4C-C647-4E4F-B868-399B5A9C2BC2}" type="sibTrans" cxnId="{3B1227F5-5DA1-4F85-A9D1-3BBF6491CF9C}">
      <dgm:prSet/>
      <dgm:spPr/>
      <dgm:t>
        <a:bodyPr/>
        <a:lstStyle/>
        <a:p>
          <a:pPr algn="ctr"/>
          <a:endParaRPr lang="en-US"/>
        </a:p>
      </dgm:t>
    </dgm:pt>
    <dgm:pt modelId="{A4FC2568-9577-4972-BAAC-BFB5F611B8C0}">
      <dgm:prSet phldrT="[Text]"/>
      <dgm:spPr/>
      <dgm:t>
        <a:bodyPr/>
        <a:lstStyle/>
        <a:p>
          <a:pPr algn="ctr">
            <a:buNone/>
          </a:pPr>
          <a:r>
            <a:rPr lang="en-US" dirty="0"/>
            <a:t>Sample numbers are still low</a:t>
          </a:r>
        </a:p>
      </dgm:t>
    </dgm:pt>
    <dgm:pt modelId="{1E3F80CE-F122-4F78-978A-4EC981B8D5BA}" type="parTrans" cxnId="{EAE60AA8-5E05-4782-9DFB-76C3DF671925}">
      <dgm:prSet/>
      <dgm:spPr/>
      <dgm:t>
        <a:bodyPr/>
        <a:lstStyle/>
        <a:p>
          <a:endParaRPr lang="en-US"/>
        </a:p>
      </dgm:t>
    </dgm:pt>
    <dgm:pt modelId="{EF5B6795-2A7C-4087-BC1D-647435EDDA7E}" type="sibTrans" cxnId="{EAE60AA8-5E05-4782-9DFB-76C3DF671925}">
      <dgm:prSet/>
      <dgm:spPr/>
      <dgm:t>
        <a:bodyPr/>
        <a:lstStyle/>
        <a:p>
          <a:endParaRPr lang="en-US"/>
        </a:p>
      </dgm:t>
    </dgm:pt>
    <dgm:pt modelId="{BEEAC437-C6F6-48A7-9730-9CAAB67281A9}" type="pres">
      <dgm:prSet presAssocID="{12F3757C-87A5-4F0E-8BE7-D2553A0BEA66}" presName="vert0" presStyleCnt="0">
        <dgm:presLayoutVars>
          <dgm:dir/>
          <dgm:animOne val="branch"/>
          <dgm:animLvl val="lvl"/>
        </dgm:presLayoutVars>
      </dgm:prSet>
      <dgm:spPr/>
    </dgm:pt>
    <dgm:pt modelId="{958C18C3-B953-4AED-A531-6FB065D9FA6D}" type="pres">
      <dgm:prSet presAssocID="{5CFE7942-6D54-499F-B614-B23E8EBCAE75}" presName="thickLine" presStyleLbl="alignNode1" presStyleIdx="0" presStyleCnt="3"/>
      <dgm:spPr/>
    </dgm:pt>
    <dgm:pt modelId="{007B82AC-7639-42C6-89D6-979677DE97A1}" type="pres">
      <dgm:prSet presAssocID="{5CFE7942-6D54-499F-B614-B23E8EBCAE75}" presName="horz1" presStyleCnt="0"/>
      <dgm:spPr/>
    </dgm:pt>
    <dgm:pt modelId="{5FD23FC3-B97B-441C-BEB7-5C046134DFCC}" type="pres">
      <dgm:prSet presAssocID="{5CFE7942-6D54-499F-B614-B23E8EBCAE75}" presName="tx1" presStyleLbl="revTx" presStyleIdx="0" presStyleCnt="3"/>
      <dgm:spPr/>
    </dgm:pt>
    <dgm:pt modelId="{3DD757B0-6764-4470-8EB4-3DF22C2A35BF}" type="pres">
      <dgm:prSet presAssocID="{5CFE7942-6D54-499F-B614-B23E8EBCAE75}" presName="vert1" presStyleCnt="0"/>
      <dgm:spPr/>
    </dgm:pt>
    <dgm:pt modelId="{DBDDFDD9-3B13-4917-9F71-7261DC59C665}" type="pres">
      <dgm:prSet presAssocID="{A4FC2568-9577-4972-BAAC-BFB5F611B8C0}" presName="thickLine" presStyleLbl="alignNode1" presStyleIdx="1" presStyleCnt="3"/>
      <dgm:spPr/>
    </dgm:pt>
    <dgm:pt modelId="{D31FACE1-5A07-484F-837F-F1F75D732FF6}" type="pres">
      <dgm:prSet presAssocID="{A4FC2568-9577-4972-BAAC-BFB5F611B8C0}" presName="horz1" presStyleCnt="0"/>
      <dgm:spPr/>
    </dgm:pt>
    <dgm:pt modelId="{39F63E46-BF2C-434B-A679-4F95F715C9FB}" type="pres">
      <dgm:prSet presAssocID="{A4FC2568-9577-4972-BAAC-BFB5F611B8C0}" presName="tx1" presStyleLbl="revTx" presStyleIdx="1" presStyleCnt="3"/>
      <dgm:spPr/>
    </dgm:pt>
    <dgm:pt modelId="{F47922B7-1D0F-4424-912C-579F1AE77452}" type="pres">
      <dgm:prSet presAssocID="{A4FC2568-9577-4972-BAAC-BFB5F611B8C0}" presName="vert1" presStyleCnt="0"/>
      <dgm:spPr/>
    </dgm:pt>
    <dgm:pt modelId="{8C4C5190-ADE6-4367-BC41-6194DB00F8ED}" type="pres">
      <dgm:prSet presAssocID="{B3933DB3-6A48-44F6-ADDC-AE34125412A0}" presName="thickLine" presStyleLbl="alignNode1" presStyleIdx="2" presStyleCnt="3"/>
      <dgm:spPr/>
    </dgm:pt>
    <dgm:pt modelId="{E59D1417-D105-42DD-84CA-7E3E50886F39}" type="pres">
      <dgm:prSet presAssocID="{B3933DB3-6A48-44F6-ADDC-AE34125412A0}" presName="horz1" presStyleCnt="0"/>
      <dgm:spPr/>
    </dgm:pt>
    <dgm:pt modelId="{6AD2F7E4-E208-4705-85D1-91BC3F5D5311}" type="pres">
      <dgm:prSet presAssocID="{B3933DB3-6A48-44F6-ADDC-AE34125412A0}" presName="tx1" presStyleLbl="revTx" presStyleIdx="2" presStyleCnt="3"/>
      <dgm:spPr/>
    </dgm:pt>
    <dgm:pt modelId="{616A03EA-417F-4326-9634-8F9FA4B5972C}" type="pres">
      <dgm:prSet presAssocID="{B3933DB3-6A48-44F6-ADDC-AE34125412A0}" presName="vert1" presStyleCnt="0"/>
      <dgm:spPr/>
    </dgm:pt>
  </dgm:ptLst>
  <dgm:cxnLst>
    <dgm:cxn modelId="{BF6ED708-1000-4255-AC28-F22D7E11E099}" srcId="{12F3757C-87A5-4F0E-8BE7-D2553A0BEA66}" destId="{5CFE7942-6D54-499F-B614-B23E8EBCAE75}" srcOrd="0" destOrd="0" parTransId="{B25965A2-661C-4E49-BFF6-CA0DDD4B4224}" sibTransId="{E1523A73-C0C9-4FE4-8050-8932552EE6B6}"/>
    <dgm:cxn modelId="{8FF3330B-3364-4C97-A9AA-DA8553A14B17}" type="presOf" srcId="{B3933DB3-6A48-44F6-ADDC-AE34125412A0}" destId="{6AD2F7E4-E208-4705-85D1-91BC3F5D5311}" srcOrd="0" destOrd="0" presId="urn:microsoft.com/office/officeart/2008/layout/LinedList"/>
    <dgm:cxn modelId="{5A4CF430-5A85-4C94-9AA7-1018F6B48F01}" type="presOf" srcId="{12F3757C-87A5-4F0E-8BE7-D2553A0BEA66}" destId="{BEEAC437-C6F6-48A7-9730-9CAAB67281A9}" srcOrd="0" destOrd="0" presId="urn:microsoft.com/office/officeart/2008/layout/LinedList"/>
    <dgm:cxn modelId="{DA981055-D061-404A-AD33-C5C56462C383}" type="presOf" srcId="{A4FC2568-9577-4972-BAAC-BFB5F611B8C0}" destId="{39F63E46-BF2C-434B-A679-4F95F715C9FB}" srcOrd="0" destOrd="0" presId="urn:microsoft.com/office/officeart/2008/layout/LinedList"/>
    <dgm:cxn modelId="{67ADB7A4-E30B-461B-B7DC-A54A73BD82A4}" type="presOf" srcId="{5CFE7942-6D54-499F-B614-B23E8EBCAE75}" destId="{5FD23FC3-B97B-441C-BEB7-5C046134DFCC}" srcOrd="0" destOrd="0" presId="urn:microsoft.com/office/officeart/2008/layout/LinedList"/>
    <dgm:cxn modelId="{EAE60AA8-5E05-4782-9DFB-76C3DF671925}" srcId="{12F3757C-87A5-4F0E-8BE7-D2553A0BEA66}" destId="{A4FC2568-9577-4972-BAAC-BFB5F611B8C0}" srcOrd="1" destOrd="0" parTransId="{1E3F80CE-F122-4F78-978A-4EC981B8D5BA}" sibTransId="{EF5B6795-2A7C-4087-BC1D-647435EDDA7E}"/>
    <dgm:cxn modelId="{3B1227F5-5DA1-4F85-A9D1-3BBF6491CF9C}" srcId="{12F3757C-87A5-4F0E-8BE7-D2553A0BEA66}" destId="{B3933DB3-6A48-44F6-ADDC-AE34125412A0}" srcOrd="2" destOrd="0" parTransId="{76B98EB2-BA6C-48DA-BFEF-0F2FD4EFB61D}" sibTransId="{192C6B4C-C647-4E4F-B868-399B5A9C2BC2}"/>
    <dgm:cxn modelId="{223440F5-E29D-4CA8-B866-453CCD4D6C2F}" type="presParOf" srcId="{BEEAC437-C6F6-48A7-9730-9CAAB67281A9}" destId="{958C18C3-B953-4AED-A531-6FB065D9FA6D}" srcOrd="0" destOrd="0" presId="urn:microsoft.com/office/officeart/2008/layout/LinedList"/>
    <dgm:cxn modelId="{95FBC102-6562-49EC-BD9B-01A12CA1669E}" type="presParOf" srcId="{BEEAC437-C6F6-48A7-9730-9CAAB67281A9}" destId="{007B82AC-7639-42C6-89D6-979677DE97A1}" srcOrd="1" destOrd="0" presId="urn:microsoft.com/office/officeart/2008/layout/LinedList"/>
    <dgm:cxn modelId="{99C968F0-ECE8-4931-8657-0FCF2D88FC8C}" type="presParOf" srcId="{007B82AC-7639-42C6-89D6-979677DE97A1}" destId="{5FD23FC3-B97B-441C-BEB7-5C046134DFCC}" srcOrd="0" destOrd="0" presId="urn:microsoft.com/office/officeart/2008/layout/LinedList"/>
    <dgm:cxn modelId="{F0F6EAD9-69C2-4CBE-B8E7-C489569DFADC}" type="presParOf" srcId="{007B82AC-7639-42C6-89D6-979677DE97A1}" destId="{3DD757B0-6764-4470-8EB4-3DF22C2A35BF}" srcOrd="1" destOrd="0" presId="urn:microsoft.com/office/officeart/2008/layout/LinedList"/>
    <dgm:cxn modelId="{3D8C16D2-3429-4874-81E6-4C6C5C774632}" type="presParOf" srcId="{BEEAC437-C6F6-48A7-9730-9CAAB67281A9}" destId="{DBDDFDD9-3B13-4917-9F71-7261DC59C665}" srcOrd="2" destOrd="0" presId="urn:microsoft.com/office/officeart/2008/layout/LinedList"/>
    <dgm:cxn modelId="{B37C6015-B4CD-4AA3-ACF7-D6813339F6D8}" type="presParOf" srcId="{BEEAC437-C6F6-48A7-9730-9CAAB67281A9}" destId="{D31FACE1-5A07-484F-837F-F1F75D732FF6}" srcOrd="3" destOrd="0" presId="urn:microsoft.com/office/officeart/2008/layout/LinedList"/>
    <dgm:cxn modelId="{E43F57A8-E60E-4603-82FE-4A514FA4DD7F}" type="presParOf" srcId="{D31FACE1-5A07-484F-837F-F1F75D732FF6}" destId="{39F63E46-BF2C-434B-A679-4F95F715C9FB}" srcOrd="0" destOrd="0" presId="urn:microsoft.com/office/officeart/2008/layout/LinedList"/>
    <dgm:cxn modelId="{CEE90C68-212C-4C43-81BF-EA834734245A}" type="presParOf" srcId="{D31FACE1-5A07-484F-837F-F1F75D732FF6}" destId="{F47922B7-1D0F-4424-912C-579F1AE77452}" srcOrd="1" destOrd="0" presId="urn:microsoft.com/office/officeart/2008/layout/LinedList"/>
    <dgm:cxn modelId="{97C088B2-2421-48ED-8C5F-434D8C956FC1}" type="presParOf" srcId="{BEEAC437-C6F6-48A7-9730-9CAAB67281A9}" destId="{8C4C5190-ADE6-4367-BC41-6194DB00F8ED}" srcOrd="4" destOrd="0" presId="urn:microsoft.com/office/officeart/2008/layout/LinedList"/>
    <dgm:cxn modelId="{4D359F47-3D42-47D8-9214-386EC6DF57A6}" type="presParOf" srcId="{BEEAC437-C6F6-48A7-9730-9CAAB67281A9}" destId="{E59D1417-D105-42DD-84CA-7E3E50886F39}" srcOrd="5" destOrd="0" presId="urn:microsoft.com/office/officeart/2008/layout/LinedList"/>
    <dgm:cxn modelId="{9E1DB8C1-57E2-42C4-A717-9CA5D4E9EDCC}" type="presParOf" srcId="{E59D1417-D105-42DD-84CA-7E3E50886F39}" destId="{6AD2F7E4-E208-4705-85D1-91BC3F5D5311}" srcOrd="0" destOrd="0" presId="urn:microsoft.com/office/officeart/2008/layout/LinedList"/>
    <dgm:cxn modelId="{4E96F9A8-865A-4AC6-B1C0-BE05CA236F83}" type="presParOf" srcId="{E59D1417-D105-42DD-84CA-7E3E50886F39}" destId="{616A03EA-417F-4326-9634-8F9FA4B5972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4CD9BA-0FF8-472B-89EC-CCEF310D1A6B}" type="doc">
      <dgm:prSet loTypeId="urn:microsoft.com/office/officeart/2008/layout/LinedList" loCatId="list" qsTypeId="urn:microsoft.com/office/officeart/2005/8/quickstyle/simple1#18" qsCatId="simple" csTypeId="urn:microsoft.com/office/officeart/2005/8/colors/accent2_2#6" csCatId="accent2" phldr="1"/>
      <dgm:spPr/>
      <dgm:t>
        <a:bodyPr/>
        <a:lstStyle/>
        <a:p>
          <a:endParaRPr lang="en-US"/>
        </a:p>
      </dgm:t>
    </dgm:pt>
    <dgm:pt modelId="{0D985E82-0EAF-4187-B177-B87BA3685AC9}">
      <dgm:prSet phldrT="[Text]"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en-US" altLang="en-US" sz="2000" b="1" dirty="0"/>
            <a:t>Meaningful HER and OER activity demonstrated</a:t>
          </a:r>
          <a:r>
            <a:rPr lang="en-US" sz="2000" dirty="0"/>
            <a:t>, though trailing Pt</a:t>
          </a:r>
        </a:p>
      </dgm:t>
    </dgm:pt>
    <dgm:pt modelId="{00163762-F80D-4C14-B60E-4549F5B9AD0A}" type="parTrans" cxnId="{A0E94772-6E0C-4A62-A949-38BFF235124E}">
      <dgm:prSet/>
      <dgm:spPr/>
      <dgm:t>
        <a:bodyPr/>
        <a:lstStyle/>
        <a:p>
          <a:pPr algn="ctr"/>
          <a:endParaRPr lang="en-US" sz="1600"/>
        </a:p>
      </dgm:t>
    </dgm:pt>
    <dgm:pt modelId="{15BF0F33-8371-4945-BB41-FA236D4BC99D}" type="sibTrans" cxnId="{A0E94772-6E0C-4A62-A949-38BFF235124E}">
      <dgm:prSet/>
      <dgm:spPr/>
      <dgm:t>
        <a:bodyPr/>
        <a:lstStyle/>
        <a:p>
          <a:pPr algn="ctr"/>
          <a:endParaRPr lang="en-US" sz="1600"/>
        </a:p>
      </dgm:t>
    </dgm:pt>
    <dgm:pt modelId="{2426D593-63BE-4A34-B5BC-A3819B490E3B}">
      <dgm:prSet custT="1"/>
      <dgm:spPr/>
      <dgm:t>
        <a:bodyPr/>
        <a:lstStyle/>
        <a:p>
          <a:pPr algn="ctr"/>
          <a:r>
            <a:rPr lang="en-US" sz="2000" dirty="0"/>
            <a:t>Ni²⁺/Ni³⁺ redox intensity tracks OER performance directionally</a:t>
          </a:r>
          <a:endParaRPr lang="en-US" altLang="en-US" sz="2000" dirty="0"/>
        </a:p>
      </dgm:t>
    </dgm:pt>
    <dgm:pt modelId="{AE5DC08B-ADB4-405C-B861-40D8D2D76E8E}" type="parTrans" cxnId="{09B00966-E37A-4458-B333-0F2B9BDEA39F}">
      <dgm:prSet/>
      <dgm:spPr/>
      <dgm:t>
        <a:bodyPr/>
        <a:lstStyle/>
        <a:p>
          <a:pPr algn="ctr"/>
          <a:endParaRPr lang="en-US" sz="1600"/>
        </a:p>
      </dgm:t>
    </dgm:pt>
    <dgm:pt modelId="{27528D46-FC31-4EAA-BE9C-7450C4049A20}" type="sibTrans" cxnId="{09B00966-E37A-4458-B333-0F2B9BDEA39F}">
      <dgm:prSet/>
      <dgm:spPr/>
      <dgm:t>
        <a:bodyPr/>
        <a:lstStyle/>
        <a:p>
          <a:pPr algn="ctr"/>
          <a:endParaRPr lang="en-US" sz="1600"/>
        </a:p>
      </dgm:t>
    </dgm:pt>
    <dgm:pt modelId="{811015D2-7373-4206-B4AB-60DDDE158C17}">
      <dgm:prSet custT="1"/>
      <dgm:spPr/>
      <dgm:t>
        <a:bodyPr/>
        <a:lstStyle/>
        <a:p>
          <a:pPr algn="ctr"/>
          <a:r>
            <a:rPr lang="en-US" altLang="en-US" sz="2000" dirty="0"/>
            <a:t>Nectarine stone and rice husk: low-cost, sustainable precursors with distinct properties — systematic comparison ongoing </a:t>
          </a:r>
        </a:p>
      </dgm:t>
    </dgm:pt>
    <dgm:pt modelId="{39B8A804-C693-4FC8-AAE7-7656A4316C9C}" type="parTrans" cxnId="{A0C9639F-313A-48DB-B40F-8DE9B47656D3}">
      <dgm:prSet/>
      <dgm:spPr/>
      <dgm:t>
        <a:bodyPr/>
        <a:lstStyle/>
        <a:p>
          <a:endParaRPr lang="en-US"/>
        </a:p>
      </dgm:t>
    </dgm:pt>
    <dgm:pt modelId="{F54A8023-47A6-4E93-AA65-35B747ED4B19}" type="sibTrans" cxnId="{A0C9639F-313A-48DB-B40F-8DE9B47656D3}">
      <dgm:prSet/>
      <dgm:spPr/>
      <dgm:t>
        <a:bodyPr/>
        <a:lstStyle/>
        <a:p>
          <a:endParaRPr lang="en-US"/>
        </a:p>
      </dgm:t>
    </dgm:pt>
    <dgm:pt modelId="{0287384D-22C0-4CA2-915C-3A523BE8BB5A}" type="pres">
      <dgm:prSet presAssocID="{A04CD9BA-0FF8-472B-89EC-CCEF310D1A6B}" presName="vert0" presStyleCnt="0">
        <dgm:presLayoutVars>
          <dgm:dir/>
          <dgm:animOne val="branch"/>
          <dgm:animLvl val="lvl"/>
        </dgm:presLayoutVars>
      </dgm:prSet>
      <dgm:spPr/>
    </dgm:pt>
    <dgm:pt modelId="{C87816FC-A1D5-4BBB-AF37-133E94FA23C8}" type="pres">
      <dgm:prSet presAssocID="{0D985E82-0EAF-4187-B177-B87BA3685AC9}" presName="thickLine" presStyleLbl="alignNode1" presStyleIdx="0" presStyleCnt="3"/>
      <dgm:spPr/>
    </dgm:pt>
    <dgm:pt modelId="{57A6F943-9604-415C-887C-0A2A6918BB76}" type="pres">
      <dgm:prSet presAssocID="{0D985E82-0EAF-4187-B177-B87BA3685AC9}" presName="horz1" presStyleCnt="0"/>
      <dgm:spPr/>
    </dgm:pt>
    <dgm:pt modelId="{4A04EA11-DFF4-4C59-801C-D39922032823}" type="pres">
      <dgm:prSet presAssocID="{0D985E82-0EAF-4187-B177-B87BA3685AC9}" presName="tx1" presStyleLbl="revTx" presStyleIdx="0" presStyleCnt="3"/>
      <dgm:spPr/>
    </dgm:pt>
    <dgm:pt modelId="{5ECC1E45-DE5D-44A8-90CE-450DFBB66F33}" type="pres">
      <dgm:prSet presAssocID="{0D985E82-0EAF-4187-B177-B87BA3685AC9}" presName="vert1" presStyleCnt="0"/>
      <dgm:spPr/>
    </dgm:pt>
    <dgm:pt modelId="{00094754-7257-427D-85CF-D521C5F2C364}" type="pres">
      <dgm:prSet presAssocID="{2426D593-63BE-4A34-B5BC-A3819B490E3B}" presName="thickLine" presStyleLbl="alignNode1" presStyleIdx="1" presStyleCnt="3"/>
      <dgm:spPr/>
    </dgm:pt>
    <dgm:pt modelId="{6AC16EB5-56C9-4091-9559-D3C111F6C93B}" type="pres">
      <dgm:prSet presAssocID="{2426D593-63BE-4A34-B5BC-A3819B490E3B}" presName="horz1" presStyleCnt="0"/>
      <dgm:spPr/>
    </dgm:pt>
    <dgm:pt modelId="{B1B7FCAE-B5F7-4E2B-8951-92D8DAB17C00}" type="pres">
      <dgm:prSet presAssocID="{2426D593-63BE-4A34-B5BC-A3819B490E3B}" presName="tx1" presStyleLbl="revTx" presStyleIdx="1" presStyleCnt="3"/>
      <dgm:spPr/>
    </dgm:pt>
    <dgm:pt modelId="{29B4F701-8A31-4B11-A8EA-AE1075EA9549}" type="pres">
      <dgm:prSet presAssocID="{2426D593-63BE-4A34-B5BC-A3819B490E3B}" presName="vert1" presStyleCnt="0"/>
      <dgm:spPr/>
    </dgm:pt>
    <dgm:pt modelId="{8FD557B1-D7B1-4C33-B2BA-D863D70681C3}" type="pres">
      <dgm:prSet presAssocID="{811015D2-7373-4206-B4AB-60DDDE158C17}" presName="thickLine" presStyleLbl="alignNode1" presStyleIdx="2" presStyleCnt="3"/>
      <dgm:spPr/>
    </dgm:pt>
    <dgm:pt modelId="{172E5013-3038-4EFA-9A43-655B9495C11B}" type="pres">
      <dgm:prSet presAssocID="{811015D2-7373-4206-B4AB-60DDDE158C17}" presName="horz1" presStyleCnt="0"/>
      <dgm:spPr/>
    </dgm:pt>
    <dgm:pt modelId="{DA8F940A-0142-44EC-97F0-A6BC8C7BD2F2}" type="pres">
      <dgm:prSet presAssocID="{811015D2-7373-4206-B4AB-60DDDE158C17}" presName="tx1" presStyleLbl="revTx" presStyleIdx="2" presStyleCnt="3"/>
      <dgm:spPr/>
    </dgm:pt>
    <dgm:pt modelId="{95161FC0-2137-4FDD-BF89-7EA6ACCB1AF8}" type="pres">
      <dgm:prSet presAssocID="{811015D2-7373-4206-B4AB-60DDDE158C17}" presName="vert1" presStyleCnt="0"/>
      <dgm:spPr/>
    </dgm:pt>
  </dgm:ptLst>
  <dgm:cxnLst>
    <dgm:cxn modelId="{35B3B307-1AF1-4869-A2BE-6A9074BA2D1E}" type="presOf" srcId="{0D985E82-0EAF-4187-B177-B87BA3685AC9}" destId="{4A04EA11-DFF4-4C59-801C-D39922032823}" srcOrd="0" destOrd="0" presId="urn:microsoft.com/office/officeart/2008/layout/LinedList"/>
    <dgm:cxn modelId="{54117F3F-398F-4318-839B-E4A847906B5E}" type="presOf" srcId="{2426D593-63BE-4A34-B5BC-A3819B490E3B}" destId="{B1B7FCAE-B5F7-4E2B-8951-92D8DAB17C00}" srcOrd="0" destOrd="0" presId="urn:microsoft.com/office/officeart/2008/layout/LinedList"/>
    <dgm:cxn modelId="{F1F33A42-4FE7-49B5-B32D-6F23BE611A53}" type="presOf" srcId="{A04CD9BA-0FF8-472B-89EC-CCEF310D1A6B}" destId="{0287384D-22C0-4CA2-915C-3A523BE8BB5A}" srcOrd="0" destOrd="0" presId="urn:microsoft.com/office/officeart/2008/layout/LinedList"/>
    <dgm:cxn modelId="{09B00966-E37A-4458-B333-0F2B9BDEA39F}" srcId="{A04CD9BA-0FF8-472B-89EC-CCEF310D1A6B}" destId="{2426D593-63BE-4A34-B5BC-A3819B490E3B}" srcOrd="1" destOrd="0" parTransId="{AE5DC08B-ADB4-405C-B861-40D8D2D76E8E}" sibTransId="{27528D46-FC31-4EAA-BE9C-7450C4049A20}"/>
    <dgm:cxn modelId="{A0E94772-6E0C-4A62-A949-38BFF235124E}" srcId="{A04CD9BA-0FF8-472B-89EC-CCEF310D1A6B}" destId="{0D985E82-0EAF-4187-B177-B87BA3685AC9}" srcOrd="0" destOrd="0" parTransId="{00163762-F80D-4C14-B60E-4549F5B9AD0A}" sibTransId="{15BF0F33-8371-4945-BB41-FA236D4BC99D}"/>
    <dgm:cxn modelId="{A0C9639F-313A-48DB-B40F-8DE9B47656D3}" srcId="{A04CD9BA-0FF8-472B-89EC-CCEF310D1A6B}" destId="{811015D2-7373-4206-B4AB-60DDDE158C17}" srcOrd="2" destOrd="0" parTransId="{39B8A804-C693-4FC8-AAE7-7656A4316C9C}" sibTransId="{F54A8023-47A6-4E93-AA65-35B747ED4B19}"/>
    <dgm:cxn modelId="{925B7ECC-B0AB-4283-881C-8229255D8676}" type="presOf" srcId="{811015D2-7373-4206-B4AB-60DDDE158C17}" destId="{DA8F940A-0142-44EC-97F0-A6BC8C7BD2F2}" srcOrd="0" destOrd="0" presId="urn:microsoft.com/office/officeart/2008/layout/LinedList"/>
    <dgm:cxn modelId="{8E916329-F7F6-441B-88FE-FD40D9F18D54}" type="presParOf" srcId="{0287384D-22C0-4CA2-915C-3A523BE8BB5A}" destId="{C87816FC-A1D5-4BBB-AF37-133E94FA23C8}" srcOrd="0" destOrd="0" presId="urn:microsoft.com/office/officeart/2008/layout/LinedList"/>
    <dgm:cxn modelId="{FE91DDF0-3D87-486A-90CC-7511DD03AC32}" type="presParOf" srcId="{0287384D-22C0-4CA2-915C-3A523BE8BB5A}" destId="{57A6F943-9604-415C-887C-0A2A6918BB76}" srcOrd="1" destOrd="0" presId="urn:microsoft.com/office/officeart/2008/layout/LinedList"/>
    <dgm:cxn modelId="{E1E2B044-528E-4EC0-91F1-4913C8BCF027}" type="presParOf" srcId="{57A6F943-9604-415C-887C-0A2A6918BB76}" destId="{4A04EA11-DFF4-4C59-801C-D39922032823}" srcOrd="0" destOrd="0" presId="urn:microsoft.com/office/officeart/2008/layout/LinedList"/>
    <dgm:cxn modelId="{9D5E6091-7B73-4177-9BD8-B7EF766E8E69}" type="presParOf" srcId="{57A6F943-9604-415C-887C-0A2A6918BB76}" destId="{5ECC1E45-DE5D-44A8-90CE-450DFBB66F33}" srcOrd="1" destOrd="0" presId="urn:microsoft.com/office/officeart/2008/layout/LinedList"/>
    <dgm:cxn modelId="{FAA2B5AE-08E9-413A-9DF3-AEF657267728}" type="presParOf" srcId="{0287384D-22C0-4CA2-915C-3A523BE8BB5A}" destId="{00094754-7257-427D-85CF-D521C5F2C364}" srcOrd="2" destOrd="0" presId="urn:microsoft.com/office/officeart/2008/layout/LinedList"/>
    <dgm:cxn modelId="{5FB73C88-3B2F-4260-8091-ED9E80C28BF2}" type="presParOf" srcId="{0287384D-22C0-4CA2-915C-3A523BE8BB5A}" destId="{6AC16EB5-56C9-4091-9559-D3C111F6C93B}" srcOrd="3" destOrd="0" presId="urn:microsoft.com/office/officeart/2008/layout/LinedList"/>
    <dgm:cxn modelId="{585853C9-57C6-4CD1-B532-B6237C4C2E58}" type="presParOf" srcId="{6AC16EB5-56C9-4091-9559-D3C111F6C93B}" destId="{B1B7FCAE-B5F7-4E2B-8951-92D8DAB17C00}" srcOrd="0" destOrd="0" presId="urn:microsoft.com/office/officeart/2008/layout/LinedList"/>
    <dgm:cxn modelId="{40A40313-07EF-4961-AB73-CD40B71E37AE}" type="presParOf" srcId="{6AC16EB5-56C9-4091-9559-D3C111F6C93B}" destId="{29B4F701-8A31-4B11-A8EA-AE1075EA9549}" srcOrd="1" destOrd="0" presId="urn:microsoft.com/office/officeart/2008/layout/LinedList"/>
    <dgm:cxn modelId="{B45D8CAB-69C1-48F4-B78E-E1B9F3F62DFE}" type="presParOf" srcId="{0287384D-22C0-4CA2-915C-3A523BE8BB5A}" destId="{8FD557B1-D7B1-4C33-B2BA-D863D70681C3}" srcOrd="4" destOrd="0" presId="urn:microsoft.com/office/officeart/2008/layout/LinedList"/>
    <dgm:cxn modelId="{48D9E021-EE93-483C-8DEE-A45A50E8D6F1}" type="presParOf" srcId="{0287384D-22C0-4CA2-915C-3A523BE8BB5A}" destId="{172E5013-3038-4EFA-9A43-655B9495C11B}" srcOrd="5" destOrd="0" presId="urn:microsoft.com/office/officeart/2008/layout/LinedList"/>
    <dgm:cxn modelId="{92529860-0255-49D8-A440-02C660292132}" type="presParOf" srcId="{172E5013-3038-4EFA-9A43-655B9495C11B}" destId="{DA8F940A-0142-44EC-97F0-A6BC8C7BD2F2}" srcOrd="0" destOrd="0" presId="urn:microsoft.com/office/officeart/2008/layout/LinedList"/>
    <dgm:cxn modelId="{C0B9CD92-0CD2-42F0-9A7E-BECB29A82816}" type="presParOf" srcId="{172E5013-3038-4EFA-9A43-655B9495C11B}" destId="{95161FC0-2137-4FDD-BF89-7EA6ACCB1AF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8697D1-0D00-4B8F-ADD3-E1D92F4E9300}">
      <dsp:nvSpPr>
        <dsp:cNvPr id="0" name=""/>
        <dsp:cNvSpPr/>
      </dsp:nvSpPr>
      <dsp:spPr>
        <a:xfrm>
          <a:off x="1056406" y="0"/>
          <a:ext cx="1945219" cy="194531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ED70E-82C5-4880-8514-A9D614097823}">
      <dsp:nvSpPr>
        <dsp:cNvPr id="0" name=""/>
        <dsp:cNvSpPr/>
      </dsp:nvSpPr>
      <dsp:spPr>
        <a:xfrm>
          <a:off x="1483690" y="704533"/>
          <a:ext cx="1085542" cy="542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n-lt"/>
              <a:ea typeface="+mn-ea"/>
              <a:cs typeface="+mn-cs"/>
            </a:rPr>
            <a:t>Agricultural waste</a:t>
          </a:r>
        </a:p>
      </dsp:txBody>
      <dsp:txXfrm>
        <a:off x="1483690" y="704533"/>
        <a:ext cx="1085542" cy="542528"/>
      </dsp:txXfrm>
    </dsp:sp>
    <dsp:sp modelId="{59762E97-490E-4F5D-9EB0-D301E6531958}">
      <dsp:nvSpPr>
        <dsp:cNvPr id="0" name=""/>
        <dsp:cNvSpPr/>
      </dsp:nvSpPr>
      <dsp:spPr>
        <a:xfrm>
          <a:off x="1596805" y="1117709"/>
          <a:ext cx="1945219" cy="1945316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5">
            <a:hueOff val="2378572"/>
            <a:satOff val="-1325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6F14EA-2AC9-46B6-93E1-FBABFC4C2190}">
      <dsp:nvSpPr>
        <dsp:cNvPr id="0" name=""/>
        <dsp:cNvSpPr/>
      </dsp:nvSpPr>
      <dsp:spPr>
        <a:xfrm>
          <a:off x="2026279" y="1824754"/>
          <a:ext cx="1085542" cy="542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+mn-lt"/>
              <a:ea typeface="+mn-ea"/>
              <a:cs typeface="+mn-cs"/>
            </a:rPr>
            <a:t>Activated carbon</a:t>
          </a:r>
          <a:endParaRPr lang="en-US" sz="1800" kern="1200" dirty="0">
            <a:latin typeface="+mn-lt"/>
            <a:ea typeface="+mn-ea"/>
            <a:cs typeface="+mn-cs"/>
          </a:endParaRPr>
        </a:p>
      </dsp:txBody>
      <dsp:txXfrm>
        <a:off x="2026279" y="1824754"/>
        <a:ext cx="1085542" cy="542528"/>
      </dsp:txXfrm>
    </dsp:sp>
    <dsp:sp modelId="{C2E4A566-8864-4A77-B34F-C920970FB136}">
      <dsp:nvSpPr>
        <dsp:cNvPr id="0" name=""/>
        <dsp:cNvSpPr/>
      </dsp:nvSpPr>
      <dsp:spPr>
        <a:xfrm>
          <a:off x="1056406" y="2240442"/>
          <a:ext cx="1945219" cy="194531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4757145"/>
            <a:satOff val="-2649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AC0451-E3FA-4E5D-AC9F-3EF98A924F4B}">
      <dsp:nvSpPr>
        <dsp:cNvPr id="0" name=""/>
        <dsp:cNvSpPr/>
      </dsp:nvSpPr>
      <dsp:spPr>
        <a:xfrm>
          <a:off x="1483690" y="2944348"/>
          <a:ext cx="1085542" cy="542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+mn-lt"/>
              <a:ea typeface="+mn-ea"/>
              <a:cs typeface="+mn-cs"/>
            </a:rPr>
            <a:t>C-Ni electrode</a:t>
          </a:r>
          <a:endParaRPr lang="en-US" sz="1800" kern="1200" dirty="0">
            <a:latin typeface="+mn-lt"/>
            <a:ea typeface="+mn-ea"/>
            <a:cs typeface="+mn-cs"/>
          </a:endParaRPr>
        </a:p>
      </dsp:txBody>
      <dsp:txXfrm>
        <a:off x="1483690" y="2944348"/>
        <a:ext cx="1085542" cy="542528"/>
      </dsp:txXfrm>
    </dsp:sp>
    <dsp:sp modelId="{106964FD-D89E-49C2-8929-2F2540BAA64D}">
      <dsp:nvSpPr>
        <dsp:cNvPr id="0" name=""/>
        <dsp:cNvSpPr/>
      </dsp:nvSpPr>
      <dsp:spPr>
        <a:xfrm>
          <a:off x="1596805" y="3360035"/>
          <a:ext cx="1945219" cy="1945316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5">
            <a:hueOff val="7135717"/>
            <a:satOff val="-397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06E8D-113F-4906-AEEA-F205D93583F2}">
      <dsp:nvSpPr>
        <dsp:cNvPr id="0" name=""/>
        <dsp:cNvSpPr/>
      </dsp:nvSpPr>
      <dsp:spPr>
        <a:xfrm>
          <a:off x="2026279" y="4064569"/>
          <a:ext cx="1085542" cy="542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+mn-lt"/>
              <a:ea typeface="+mn-ea"/>
              <a:cs typeface="+mn-cs"/>
            </a:rPr>
            <a:t>H₂ gas </a:t>
          </a:r>
          <a:endParaRPr lang="en-US" sz="1800" kern="1200" dirty="0">
            <a:latin typeface="+mn-lt"/>
            <a:ea typeface="+mn-ea"/>
            <a:cs typeface="+mn-cs"/>
          </a:endParaRPr>
        </a:p>
      </dsp:txBody>
      <dsp:txXfrm>
        <a:off x="2026279" y="4064569"/>
        <a:ext cx="1085542" cy="542528"/>
      </dsp:txXfrm>
    </dsp:sp>
    <dsp:sp modelId="{1B290247-BB20-4014-926A-20D8A0AF3D4E}">
      <dsp:nvSpPr>
        <dsp:cNvPr id="0" name=""/>
        <dsp:cNvSpPr/>
      </dsp:nvSpPr>
      <dsp:spPr>
        <a:xfrm>
          <a:off x="1194334" y="4607098"/>
          <a:ext cx="1671187" cy="1672168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5">
            <a:hueOff val="9514289"/>
            <a:satOff val="-5298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A241A5-3285-40A4-8C9A-074E81E1CC53}">
      <dsp:nvSpPr>
        <dsp:cNvPr id="0" name=""/>
        <dsp:cNvSpPr/>
      </dsp:nvSpPr>
      <dsp:spPr>
        <a:xfrm>
          <a:off x="1483690" y="5184790"/>
          <a:ext cx="1085542" cy="5425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B050"/>
              </a:solidFill>
              <a:latin typeface="+mn-lt"/>
              <a:ea typeface="+mn-ea"/>
              <a:cs typeface="+mn-cs"/>
            </a:rPr>
            <a:t>Energy</a:t>
          </a:r>
          <a:endParaRPr lang="en-US" sz="1800" b="1" kern="1200" dirty="0">
            <a:solidFill>
              <a:srgbClr val="00B050"/>
            </a:solidFill>
            <a:latin typeface="+mn-lt"/>
            <a:ea typeface="+mn-ea"/>
            <a:cs typeface="+mn-cs"/>
          </a:endParaRPr>
        </a:p>
      </dsp:txBody>
      <dsp:txXfrm>
        <a:off x="1483690" y="5184790"/>
        <a:ext cx="1085542" cy="5425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C18C3-B953-4AED-A531-6FB065D9FA6D}">
      <dsp:nvSpPr>
        <dsp:cNvPr id="0" name=""/>
        <dsp:cNvSpPr/>
      </dsp:nvSpPr>
      <dsp:spPr>
        <a:xfrm>
          <a:off x="0" y="2086"/>
          <a:ext cx="5394960" cy="0"/>
        </a:xfrm>
        <a:prstGeom prst="lin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23FC3-B97B-441C-BEB7-5C046134DFCC}">
      <dsp:nvSpPr>
        <dsp:cNvPr id="0" name=""/>
        <dsp:cNvSpPr/>
      </dsp:nvSpPr>
      <dsp:spPr>
        <a:xfrm>
          <a:off x="0" y="2086"/>
          <a:ext cx="5394960" cy="142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 dirty="0"/>
            <a:t>Electrode-to-electrode consistency is a known limitation</a:t>
          </a:r>
          <a:endParaRPr lang="en-US" sz="2000" kern="1200" dirty="0"/>
        </a:p>
      </dsp:txBody>
      <dsp:txXfrm>
        <a:off x="0" y="2086"/>
        <a:ext cx="5394960" cy="1423118"/>
      </dsp:txXfrm>
    </dsp:sp>
    <dsp:sp modelId="{DBDDFDD9-3B13-4917-9F71-7261DC59C665}">
      <dsp:nvSpPr>
        <dsp:cNvPr id="0" name=""/>
        <dsp:cNvSpPr/>
      </dsp:nvSpPr>
      <dsp:spPr>
        <a:xfrm>
          <a:off x="0" y="1425205"/>
          <a:ext cx="5394960" cy="0"/>
        </a:xfrm>
        <a:prstGeom prst="line">
          <a:avLst/>
        </a:prstGeom>
        <a:solidFill>
          <a:schemeClr val="accent1">
            <a:shade val="80000"/>
            <a:hueOff val="-37058"/>
            <a:satOff val="-2593"/>
            <a:lumOff val="13946"/>
            <a:alphaOff val="0"/>
          </a:schemeClr>
        </a:solidFill>
        <a:ln w="12700" cap="flat" cmpd="sng" algn="ctr">
          <a:solidFill>
            <a:schemeClr val="accent1">
              <a:shade val="80000"/>
              <a:hueOff val="-37058"/>
              <a:satOff val="-2593"/>
              <a:lumOff val="1394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63E46-BF2C-434B-A679-4F95F715C9FB}">
      <dsp:nvSpPr>
        <dsp:cNvPr id="0" name=""/>
        <dsp:cNvSpPr/>
      </dsp:nvSpPr>
      <dsp:spPr>
        <a:xfrm>
          <a:off x="0" y="1425205"/>
          <a:ext cx="5394960" cy="142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Sample numbers are still low</a:t>
          </a:r>
        </a:p>
      </dsp:txBody>
      <dsp:txXfrm>
        <a:off x="0" y="1425205"/>
        <a:ext cx="5394960" cy="1423118"/>
      </dsp:txXfrm>
    </dsp:sp>
    <dsp:sp modelId="{8C4C5190-ADE6-4367-BC41-6194DB00F8ED}">
      <dsp:nvSpPr>
        <dsp:cNvPr id="0" name=""/>
        <dsp:cNvSpPr/>
      </dsp:nvSpPr>
      <dsp:spPr>
        <a:xfrm>
          <a:off x="0" y="2848324"/>
          <a:ext cx="5394960" cy="0"/>
        </a:xfrm>
        <a:prstGeom prst="line">
          <a:avLst/>
        </a:prstGeom>
        <a:solidFill>
          <a:schemeClr val="accent1">
            <a:shade val="80000"/>
            <a:hueOff val="-74116"/>
            <a:satOff val="-5187"/>
            <a:lumOff val="27892"/>
            <a:alphaOff val="0"/>
          </a:schemeClr>
        </a:solidFill>
        <a:ln w="12700" cap="flat" cmpd="sng" algn="ctr">
          <a:solidFill>
            <a:schemeClr val="accent1">
              <a:shade val="80000"/>
              <a:hueOff val="-74116"/>
              <a:satOff val="-5187"/>
              <a:lumOff val="278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D2F7E4-E208-4705-85D1-91BC3F5D5311}">
      <dsp:nvSpPr>
        <dsp:cNvPr id="0" name=""/>
        <dsp:cNvSpPr/>
      </dsp:nvSpPr>
      <dsp:spPr>
        <a:xfrm>
          <a:off x="0" y="2848324"/>
          <a:ext cx="5394960" cy="142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 dirty="0"/>
            <a:t>Photoelectrochemical work ongoing - We ran preliminary tests (negative potential - cathode), results were inconclusive and the experiment needs repeating</a:t>
          </a:r>
        </a:p>
      </dsp:txBody>
      <dsp:txXfrm>
        <a:off x="0" y="2848324"/>
        <a:ext cx="5394960" cy="14231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7816FC-A1D5-4BBB-AF37-133E94FA23C8}">
      <dsp:nvSpPr>
        <dsp:cNvPr id="0" name=""/>
        <dsp:cNvSpPr/>
      </dsp:nvSpPr>
      <dsp:spPr>
        <a:xfrm>
          <a:off x="0" y="2086"/>
          <a:ext cx="539496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04EA11-DFF4-4C59-801C-D39922032823}">
      <dsp:nvSpPr>
        <dsp:cNvPr id="0" name=""/>
        <dsp:cNvSpPr/>
      </dsp:nvSpPr>
      <dsp:spPr>
        <a:xfrm>
          <a:off x="0" y="2086"/>
          <a:ext cx="5394960" cy="1423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altLang="en-US" sz="2000" b="1" kern="1200" dirty="0"/>
            <a:t>Meaningful HER and OER activity demonstrated</a:t>
          </a:r>
          <a:r>
            <a:rPr lang="en-US" sz="2000" kern="1200" dirty="0"/>
            <a:t>, though trailing Pt</a:t>
          </a:r>
        </a:p>
      </dsp:txBody>
      <dsp:txXfrm>
        <a:off x="0" y="2086"/>
        <a:ext cx="5394960" cy="1423119"/>
      </dsp:txXfrm>
    </dsp:sp>
    <dsp:sp modelId="{00094754-7257-427D-85CF-D521C5F2C364}">
      <dsp:nvSpPr>
        <dsp:cNvPr id="0" name=""/>
        <dsp:cNvSpPr/>
      </dsp:nvSpPr>
      <dsp:spPr>
        <a:xfrm>
          <a:off x="0" y="1425205"/>
          <a:ext cx="539496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B7FCAE-B5F7-4E2B-8951-92D8DAB17C00}">
      <dsp:nvSpPr>
        <dsp:cNvPr id="0" name=""/>
        <dsp:cNvSpPr/>
      </dsp:nvSpPr>
      <dsp:spPr>
        <a:xfrm>
          <a:off x="0" y="1425205"/>
          <a:ext cx="5394960" cy="1423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Ni²⁺/Ni³⁺ redox intensity tracks OER performance directionally</a:t>
          </a:r>
          <a:endParaRPr lang="en-US" altLang="en-US" sz="2000" kern="1200" dirty="0"/>
        </a:p>
      </dsp:txBody>
      <dsp:txXfrm>
        <a:off x="0" y="1425205"/>
        <a:ext cx="5394960" cy="1423119"/>
      </dsp:txXfrm>
    </dsp:sp>
    <dsp:sp modelId="{8FD557B1-D7B1-4C33-B2BA-D863D70681C3}">
      <dsp:nvSpPr>
        <dsp:cNvPr id="0" name=""/>
        <dsp:cNvSpPr/>
      </dsp:nvSpPr>
      <dsp:spPr>
        <a:xfrm>
          <a:off x="0" y="2848325"/>
          <a:ext cx="539496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F940A-0142-44EC-97F0-A6BC8C7BD2F2}">
      <dsp:nvSpPr>
        <dsp:cNvPr id="0" name=""/>
        <dsp:cNvSpPr/>
      </dsp:nvSpPr>
      <dsp:spPr>
        <a:xfrm>
          <a:off x="0" y="2848325"/>
          <a:ext cx="5394960" cy="1423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000" kern="1200" dirty="0"/>
            <a:t>Nectarine stone and rice husk: low-cost, sustainable precursors with distinct properties — systematic comparison ongoing </a:t>
          </a:r>
        </a:p>
      </dsp:txBody>
      <dsp:txXfrm>
        <a:off x="0" y="2848325"/>
        <a:ext cx="5394960" cy="1423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DCF01C-D541-41C4-0FEC-A9E94B5E4A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434F99-309A-76FF-D84A-D261A7E567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C9F90-E6B0-4584-AF23-E7E8BD66AD7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41E7AB-530D-28CE-C127-5CBF9DF91F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832F84-1072-3B7B-EF8C-413F4BD776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932B9-E4D9-439B-A3C0-C0AD9A6FC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2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63585-A7CE-4F8E-945B-41ED249B4033}" type="datetimeFigureOut">
              <a:rPr lang="en-AU" smtClean="0"/>
              <a:t>12/09/2026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3525F-707C-4C95-AEBA-40DE0C2E519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616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7271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6359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3013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9181A-4938-8BF7-1EB0-651D150B0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2CFEB2-22DE-5914-7894-15518BF4C3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F5977B-2247-E44E-BAF0-F971C375F3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BA3B7-E615-1A2A-7E70-2317FFD8D0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1788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8788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7C356-1F35-E2BE-022D-4AB8C4903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615D85-9D32-7925-E1D0-8AEEA63541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FD7350-6D77-6890-92AA-B2BEA61CBB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650A8-76BE-01A2-1852-788696555F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7385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4177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3637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7C5B3-B320-305C-3ABA-451C5984E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316CBA-4908-FD69-08DF-77EFDA6D5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B74939-D3CD-CF4D-1C83-6E22C64973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BFF0B-5F98-9058-F7B0-335A995A2C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1538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3568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7346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0657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6328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61333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3525F-707C-4C95-AEBA-40DE0C2E519D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4970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5176159"/>
            <a:ext cx="11640312" cy="8454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13" y="5980176"/>
            <a:ext cx="11612880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0AF6FA-7D1D-1351-A76E-43C54D28FD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66700"/>
            <a:ext cx="11649456" cy="485381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91657"/>
            <a:ext cx="2805405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7848" y="6391657"/>
            <a:ext cx="3494314" cy="33046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2ABAD28B-DD56-4B56-883A-96608C765E28}" type="datetimeFigureOut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391657"/>
            <a:ext cx="429207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31461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281432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0262" y="208754"/>
            <a:ext cx="4066072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8729" y="4846320"/>
            <a:ext cx="406607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6699"/>
            <a:ext cx="7238998" cy="6322891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66481" y="639165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639165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6388837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2823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598" y="1529542"/>
            <a:ext cx="8154804" cy="232388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0715" y="4053504"/>
            <a:ext cx="5970570" cy="107267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7557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29" y="3200400"/>
            <a:ext cx="9002895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4" y="14121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14121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141216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44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5" y="189689"/>
            <a:ext cx="11341905" cy="1629485"/>
          </a:xfrm>
        </p:spPr>
        <p:txBody>
          <a:bodyPr anchor="t">
            <a:normAutofit/>
          </a:bodyPr>
          <a:lstStyle>
            <a:lvl1pPr>
              <a:defRPr sz="7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362200"/>
            <a:ext cx="5829300" cy="3810000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sz="16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600" dirty="0"/>
            </a:lvl4pPr>
            <a:lvl5pPr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90170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4061862"/>
            <a:ext cx="5913120" cy="2268359"/>
          </a:xfrm>
        </p:spPr>
        <p:txBody>
          <a:bodyPr anchor="t">
            <a:normAutofit/>
          </a:bodyPr>
          <a:lstStyle>
            <a:lvl1pPr>
              <a:defRPr sz="5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8BC23C-4171-DFCF-3175-10D2602FF5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4320" y="268508"/>
            <a:ext cx="11649456" cy="3609085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15973" y="4039118"/>
            <a:ext cx="4419601" cy="226836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400" dirty="0"/>
            </a:lvl1pPr>
            <a:lvl2pPr marL="571500" indent="-342900">
              <a:buFont typeface="+mj-lt"/>
              <a:buAutoNum type="arabicPeriod"/>
              <a:defRPr lang="en-US" sz="1400" dirty="0"/>
            </a:lvl2pPr>
            <a:lvl3pPr marL="800100" indent="-342900">
              <a:buFont typeface="+mj-lt"/>
              <a:buAutoNum type="arabicPeriod"/>
              <a:defRPr lang="en-US" sz="14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marL="228600" lvl="0" indent="-228600"/>
            <a:r>
              <a:rPr lang="en-US"/>
              <a:t>Click to edit Master text styles</a:t>
            </a:r>
          </a:p>
          <a:p>
            <a:pPr marL="228600" lvl="1" indent="-228600"/>
            <a:r>
              <a:rPr lang="en-US"/>
              <a:t>Second level</a:t>
            </a:r>
          </a:p>
          <a:p>
            <a:pPr marL="228600" lvl="2" indent="-228600"/>
            <a:r>
              <a:rPr lang="en-US"/>
              <a:t>Third level</a:t>
            </a:r>
          </a:p>
          <a:p>
            <a:pPr marL="228600" lvl="3" indent="-228600"/>
            <a:r>
              <a:rPr lang="en-US"/>
              <a:t>Fourth level</a:t>
            </a:r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7737"/>
            <a:ext cx="2703777" cy="338328"/>
          </a:xfrm>
        </p:spPr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86970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31" y="1638299"/>
            <a:ext cx="3314700" cy="387326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1019" y="1638299"/>
            <a:ext cx="6080760" cy="387326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0993822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310394" cy="4058127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2674" y="266700"/>
            <a:ext cx="7688495" cy="604783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1883352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525" y="219456"/>
            <a:ext cx="6376547" cy="106600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C455FC9-9346-2F53-C58C-5C64036CD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4419600" cy="6325969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9526" y="1285462"/>
            <a:ext cx="6376546" cy="4986355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19526" y="6387737"/>
            <a:ext cx="2703777" cy="338328"/>
          </a:xfrm>
        </p:spPr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1016424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702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FC55F3DB-E75F-ADDF-8222-D3F62F2CCE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8702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8702" y="6382981"/>
            <a:ext cx="2703777" cy="338328"/>
          </a:xfrm>
        </p:spPr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82003749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2880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2981"/>
            <a:ext cx="2703777" cy="338328"/>
          </a:xfrm>
        </p:spPr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2093" y="6387128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4177" y="6387128"/>
            <a:ext cx="457200" cy="338328"/>
          </a:xfrm>
        </p:spPr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47C8A4F-E753-8148-3650-49C421EB54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49412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4652370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5" y="219456"/>
            <a:ext cx="4717429" cy="11808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5" y="1400344"/>
            <a:ext cx="4729045" cy="4871473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88172" y="6390795"/>
            <a:ext cx="1298784" cy="338328"/>
          </a:xfrm>
        </p:spPr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6956" y="6390795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0703" y="266700"/>
            <a:ext cx="6324469" cy="632460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8232044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220869"/>
            <a:ext cx="3208020" cy="308863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6300" y="266700"/>
            <a:ext cx="3500538" cy="63246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61087" y="220870"/>
            <a:ext cx="3200400" cy="6055554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02449790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755" y="219456"/>
            <a:ext cx="3891435" cy="122533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3BE62AC-2855-BB28-0282-25CA658273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473" y="265176"/>
            <a:ext cx="6984636" cy="6327648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13753" y="1435652"/>
            <a:ext cx="3891435" cy="483386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5079" y="6387128"/>
            <a:ext cx="2703777" cy="338328"/>
          </a:xfrm>
        </p:spPr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78589188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4" y="219456"/>
            <a:ext cx="3234982" cy="157721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4" y="1796675"/>
            <a:ext cx="3234982" cy="447147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5" y="6387128"/>
            <a:ext cx="2095770" cy="338328"/>
          </a:xfrm>
        </p:spPr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06416" y="6390795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8500" y="6390795"/>
            <a:ext cx="457200" cy="338328"/>
          </a:xfrm>
        </p:spPr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5783" y="265176"/>
            <a:ext cx="7959517" cy="6327648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1861799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78" y="216452"/>
            <a:ext cx="3381587" cy="2213524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2400" y="177492"/>
            <a:ext cx="7962900" cy="2286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878" y="2513464"/>
            <a:ext cx="2805405" cy="338328"/>
          </a:xfrm>
        </p:spPr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0339" y="2516244"/>
            <a:ext cx="1284010" cy="338328"/>
          </a:xfrm>
        </p:spPr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5" y="2513464"/>
            <a:ext cx="449306" cy="338328"/>
          </a:xfrm>
        </p:spPr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56056E-3484-D9D0-95D5-818FF4C3C8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935280"/>
            <a:ext cx="11651080" cy="3656020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2959914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172641" cy="3145019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5997E6-BE07-E83F-D207-0CADA004E0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00500" y="265332"/>
            <a:ext cx="7924800" cy="3095837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14565" y="3543597"/>
            <a:ext cx="8010734" cy="28435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10341531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778B4-3E3F-C3EF-5322-2ECFF646D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1821" y="760151"/>
            <a:ext cx="9728359" cy="4233673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76" y="5255159"/>
            <a:ext cx="9299448" cy="1025326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4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46276" y="1293091"/>
            <a:ext cx="9299448" cy="394392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26000" spc="-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43761333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2880" y="173736"/>
            <a:ext cx="10475499" cy="48506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600" b="0" cap="none" spc="-50" baseline="0"/>
            </a:lvl1pPr>
            <a:lvl2pPr marL="228600" indent="0">
              <a:lnSpc>
                <a:spcPct val="90000"/>
              </a:lnSpc>
              <a:buNone/>
              <a:defRPr sz="6600" b="0" cap="none" spc="-50" baseline="0"/>
            </a:lvl2pPr>
            <a:lvl3pPr marL="457200" indent="0">
              <a:lnSpc>
                <a:spcPct val="90000"/>
              </a:lnSpc>
              <a:buNone/>
              <a:defRPr sz="6000" b="0" cap="none" spc="-50" baseline="0"/>
            </a:lvl3pPr>
            <a:lvl4pPr marL="685800" indent="0">
              <a:lnSpc>
                <a:spcPct val="90000"/>
              </a:lnSpc>
              <a:buNone/>
              <a:defRPr sz="5400" b="0" cap="none" spc="-50" baseline="0"/>
            </a:lvl4pPr>
            <a:lvl5pPr marL="914400" indent="0">
              <a:lnSpc>
                <a:spcPct val="90000"/>
              </a:lnSpc>
              <a:buNone/>
              <a:defRPr sz="4800" b="0" cap="none" spc="-50" baseline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64001256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784" y="5029200"/>
            <a:ext cx="9198864" cy="713232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88784" y="1115568"/>
            <a:ext cx="9198864" cy="358444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8207011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1326704" cy="10415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45920"/>
            <a:ext cx="5420409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8400" y="1645920"/>
            <a:ext cx="5261184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39638802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" y="219456"/>
            <a:ext cx="11274552" cy="7898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5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6A39E64-722E-F001-F641-974F522531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1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5352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9C0BFD-5C7B-FA0D-DCE8-95D24728FEB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5352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09138073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96773197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20731063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61" y="207228"/>
            <a:ext cx="11001943" cy="179070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2195" y="3264408"/>
            <a:ext cx="10147610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50107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580" y="1089247"/>
            <a:ext cx="6360840" cy="2171716"/>
          </a:xfrm>
        </p:spPr>
        <p:txBody>
          <a:bodyPr anchor="b">
            <a:noAutofit/>
          </a:bodyPr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22864" y="3499880"/>
            <a:ext cx="5543550" cy="177165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600" dirty="0"/>
            </a:lvl1pPr>
            <a:lvl2pPr marL="228600" indent="0" algn="ctr">
              <a:buNone/>
              <a:defRPr lang="en-US" sz="1600" dirty="0"/>
            </a:lvl2pPr>
            <a:lvl3pPr marL="457200" indent="0" algn="ctr">
              <a:buNone/>
              <a:defRPr lang="en-US" sz="1600" dirty="0"/>
            </a:lvl3pPr>
            <a:lvl4pPr marL="685800" indent="0" algn="ctr">
              <a:buNone/>
              <a:defRPr lang="en-US" sz="1600" dirty="0"/>
            </a:lvl4pPr>
            <a:lvl5pPr marL="914400" indent="0" algn="ctr">
              <a:buNone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21197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F9F66-CE69-85BD-658C-D7741B8DE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576" y="-33269"/>
            <a:ext cx="12986795" cy="681037"/>
          </a:xfrm>
          <a:solidFill>
            <a:srgbClr val="131313"/>
          </a:solidFill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E8D97-AFAF-E4F3-C419-6FAA241A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E00E-0AF3-4916-A0F9-9BDD9F9C132C}" type="datetime1">
              <a:rPr lang="en-AU" smtClean="0"/>
              <a:t>12/09/2026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CD1FD-7EB8-57E9-0D07-DAECF610B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2463928C-73A9-469F-A67E-A727009A5987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0041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0835640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183206"/>
            <a:ext cx="10835640" cy="508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AU"/>
              <a:t>Biowaste Activated C-Ni Composites - Ekaterina Romanenko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7500" y="6387128"/>
            <a:ext cx="10320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EC7D4BA2-17DF-442A-A205-41208159B323}" type="datetime1">
              <a:rPr lang="en-AU" smtClean="0"/>
              <a:t>12/09/2026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9584" y="6387128"/>
            <a:ext cx="457200" cy="33832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2463928C-73A9-469F-A67E-A727009A5987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285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  <p:sldLayoutId id="2147483810" r:id="rId17"/>
    <p:sldLayoutId id="2147483811" r:id="rId18"/>
    <p:sldLayoutId id="2147483812" r:id="rId19"/>
    <p:sldLayoutId id="2147483813" r:id="rId20"/>
    <p:sldLayoutId id="2147483814" r:id="rId21"/>
    <p:sldLayoutId id="2147483815" r:id="rId22"/>
    <p:sldLayoutId id="2147483816" r:id="rId23"/>
    <p:sldLayoutId id="2147483817" r:id="rId24"/>
    <p:sldLayoutId id="2147483818" r:id="rId25"/>
    <p:sldLayoutId id="2147483819" r:id="rId26"/>
    <p:sldLayoutId id="2147483820" r:id="rId27"/>
    <p:sldLayoutId id="2147483821" r:id="rId28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68">
          <p15:clr>
            <a:srgbClr val="F26B43"/>
          </p15:clr>
        </p15:guide>
        <p15:guide id="4" orient="horz" pos="168">
          <p15:clr>
            <a:srgbClr val="F26B43"/>
          </p15:clr>
        </p15:guide>
        <p15:guide id="5" pos="7512">
          <p15:clr>
            <a:srgbClr val="F26B43"/>
          </p15:clr>
        </p15:guide>
        <p15:guide id="6" orient="horz" pos="4152">
          <p15:clr>
            <a:srgbClr val="F26B43"/>
          </p15:clr>
        </p15:guide>
        <p15:guide id="12" pos="4728">
          <p15:clr>
            <a:srgbClr val="F26B43"/>
          </p15:clr>
        </p15:guide>
        <p15:guide id="13" pos="5328">
          <p15:clr>
            <a:srgbClr val="F26B43"/>
          </p15:clr>
        </p15:guide>
        <p15:guide id="26" pos="2952">
          <p15:clr>
            <a:srgbClr val="F26B43"/>
          </p15:clr>
        </p15:guide>
        <p15:guide id="27" pos="3096">
          <p15:clr>
            <a:srgbClr val="F26B43"/>
          </p15:clr>
        </p15:guide>
        <p15:guide id="29" pos="4128">
          <p15:clr>
            <a:srgbClr val="F26B43"/>
          </p15:clr>
        </p15:guide>
        <p15:guide id="30" pos="1392">
          <p15:clr>
            <a:srgbClr val="F26B43"/>
          </p15:clr>
        </p15:guide>
        <p15:guide id="3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katerina.romanenko101@ens.tsu.edu.g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39/d4ra04559a" TargetMode="External"/><Relationship Id="rId3" Type="http://schemas.openxmlformats.org/officeDocument/2006/relationships/hyperlink" Target="https://doi.org/10.1038/ncomms5695" TargetMode="External"/><Relationship Id="rId7" Type="http://schemas.openxmlformats.org/officeDocument/2006/relationships/hyperlink" Target="https://doi.org/10.1051/epjconf/201818504012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doi.org/10.1039/C5SC04486C" TargetMode="External"/><Relationship Id="rId5" Type="http://schemas.openxmlformats.org/officeDocument/2006/relationships/hyperlink" Target="https://doi.org/10.1007/s40820-022-00857-x" TargetMode="External"/><Relationship Id="rId4" Type="http://schemas.openxmlformats.org/officeDocument/2006/relationships/hyperlink" Target="https://doi.org/10.1039/d5ey00147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ekaterina.romanenko101@ens.tsu.edu.g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ABF4D-CEF6-8A79-C593-355D094BE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222" y="254019"/>
            <a:ext cx="9409693" cy="1210553"/>
          </a:xfrm>
          <a:solidFill>
            <a:srgbClr val="131313"/>
          </a:solidFill>
        </p:spPr>
        <p:txBody>
          <a:bodyPr>
            <a:noAutofit/>
          </a:bodyPr>
          <a:lstStyle/>
          <a:p>
            <a:pPr algn="l"/>
            <a:r>
              <a:rPr lang="en-AU" sz="3600" b="1" dirty="0">
                <a:latin typeface="Bahnschrift SemiBold SemiConden" panose="020B0502040204020203" pitchFamily="34" charset="0"/>
              </a:rPr>
              <a:t>BIOWASTE ACTIVATED CARBON-NICKEL COMPOSITES: </a:t>
            </a:r>
            <a:br>
              <a:rPr lang="en-AU" sz="3600" b="1" dirty="0">
                <a:latin typeface="Bahnschrift SemiBold SemiConden" panose="020B0502040204020203" pitchFamily="34" charset="0"/>
              </a:rPr>
            </a:br>
            <a:r>
              <a:rPr lang="en-AU" sz="3600" b="1" dirty="0">
                <a:latin typeface="Bahnschrift SemiBold SemiConden" panose="020B0502040204020203" pitchFamily="34" charset="0"/>
              </a:rPr>
              <a:t>POTENTIAL IN H</a:t>
            </a:r>
            <a:r>
              <a:rPr lang="en-AU" sz="3600" b="1" baseline="-25000" dirty="0">
                <a:latin typeface="Bahnschrift SemiBold SemiConden" panose="020B0502040204020203" pitchFamily="34" charset="0"/>
              </a:rPr>
              <a:t>2</a:t>
            </a:r>
            <a:r>
              <a:rPr lang="en-AU" sz="3600" b="1" dirty="0">
                <a:latin typeface="Bahnschrift SemiBold SemiConden" panose="020B0502040204020203" pitchFamily="34" charset="0"/>
              </a:rPr>
              <a:t> GENERATION</a:t>
            </a:r>
            <a:endParaRPr lang="en-AU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EED343-D335-20A3-1AED-D2CBE5CFC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222" y="4282543"/>
            <a:ext cx="11721552" cy="216588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AU" sz="1800" b="1" u="sng" dirty="0"/>
              <a:t>Ekaterina Romanenko</a:t>
            </a:r>
            <a:r>
              <a:rPr lang="en-AU" sz="1800" b="1" baseline="30000" dirty="0"/>
              <a:t>1</a:t>
            </a:r>
            <a:r>
              <a:rPr lang="en-AU" sz="1800" b="1" dirty="0"/>
              <a:t>, </a:t>
            </a:r>
          </a:p>
          <a:p>
            <a:pPr>
              <a:lnSpc>
                <a:spcPct val="120000"/>
              </a:lnSpc>
            </a:pPr>
            <a:r>
              <a:rPr lang="en-AU" sz="1800" b="1" dirty="0"/>
              <a:t>Lia Gventsadze</a:t>
            </a:r>
            <a:r>
              <a:rPr lang="en-AU" sz="1800" b="1" baseline="30000" dirty="0"/>
              <a:t>2</a:t>
            </a:r>
            <a:r>
              <a:rPr lang="en-AU" sz="1800" b="1" dirty="0"/>
              <a:t>, David Gventsadze</a:t>
            </a:r>
            <a:r>
              <a:rPr lang="en-AU" sz="1800" b="1" baseline="30000" dirty="0"/>
              <a:t>3</a:t>
            </a:r>
            <a:r>
              <a:rPr lang="en-AU" sz="1800" b="1" dirty="0"/>
              <a:t>, Nikoloz Nioradze</a:t>
            </a:r>
            <a:r>
              <a:rPr lang="en-AU" sz="1800" b="1" baseline="30000" dirty="0"/>
              <a:t>3</a:t>
            </a:r>
            <a:endParaRPr lang="en-AU" sz="1800" dirty="0"/>
          </a:p>
          <a:p>
            <a:pPr>
              <a:lnSpc>
                <a:spcPct val="120000"/>
              </a:lnSpc>
            </a:pPr>
            <a:r>
              <a:rPr lang="en-AU" sz="1400" baseline="30000" dirty="0"/>
              <a:t>1</a:t>
            </a:r>
            <a:r>
              <a:rPr lang="en-AU" sz="1400" dirty="0"/>
              <a:t>Faculty of Exact and Natural Sciences, Ivane Javakhishvili Tbilisi State University, 1 Chavchavadze Ave., Tbilisi 0179, Georgia</a:t>
            </a:r>
            <a:br>
              <a:rPr lang="en-AU" sz="1400" dirty="0"/>
            </a:br>
            <a:r>
              <a:rPr lang="en-AU" sz="1400" baseline="30000" dirty="0"/>
              <a:t>2</a:t>
            </a:r>
            <a:r>
              <a:rPr lang="en-AU" sz="1400" dirty="0"/>
              <a:t>Republic </a:t>
            </a:r>
            <a:r>
              <a:rPr lang="en-AU" sz="1400" dirty="0" err="1"/>
              <a:t>Center</a:t>
            </a:r>
            <a:r>
              <a:rPr lang="en-AU" sz="1400" dirty="0"/>
              <a:t> for Structure Researches, Georgian Technical University, Tbilisi 0175, Georgia</a:t>
            </a:r>
            <a:br>
              <a:rPr lang="en-AU" sz="1400" dirty="0"/>
            </a:br>
            <a:r>
              <a:rPr lang="en-AU" sz="1400" baseline="30000" dirty="0"/>
              <a:t>3</a:t>
            </a:r>
            <a:r>
              <a:rPr lang="en-AU" sz="1400" dirty="0"/>
              <a:t>TSU, R. Agladze Institute of Inorganic Chemistry and Electrochemistry, Tbilisi 0186, Georgia</a:t>
            </a:r>
          </a:p>
          <a:p>
            <a:pPr>
              <a:lnSpc>
                <a:spcPct val="120000"/>
              </a:lnSpc>
            </a:pPr>
            <a:r>
              <a:rPr lang="en-AU" sz="1400" dirty="0"/>
              <a:t>e-mail: </a:t>
            </a:r>
            <a:r>
              <a:rPr lang="en-AU" sz="1400" dirty="0">
                <a:hlinkClick r:id="rId3"/>
              </a:rPr>
              <a:t>ekaterina.romanenko101@ens.tsu.edu.ge</a:t>
            </a:r>
            <a:endParaRPr lang="en-AU" sz="1400" dirty="0"/>
          </a:p>
          <a:p>
            <a:pPr>
              <a:lnSpc>
                <a:spcPct val="120000"/>
              </a:lnSpc>
            </a:pPr>
            <a:endParaRPr lang="en-AU" sz="1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11D2C6-92E9-32A2-62AF-5359A8E40877}"/>
              </a:ext>
            </a:extLst>
          </p:cNvPr>
          <p:cNvGrpSpPr/>
          <p:nvPr/>
        </p:nvGrpSpPr>
        <p:grpSpPr>
          <a:xfrm>
            <a:off x="10750359" y="409575"/>
            <a:ext cx="1206415" cy="4061596"/>
            <a:chOff x="10956401" y="859296"/>
            <a:chExt cx="794797" cy="2675816"/>
          </a:xfrm>
        </p:grpSpPr>
        <p:pic>
          <p:nvPicPr>
            <p:cNvPr id="11" name="Picture 2" descr="სიახლეები | სპქა">
              <a:extLst>
                <a:ext uri="{FF2B5EF4-FFF2-40B4-BE49-F238E27FC236}">
                  <a16:creationId xmlns:a16="http://schemas.microsoft.com/office/drawing/2014/main" id="{B910BB22-5041-4C8D-471D-3AFC41FCF3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78336" y="2784184"/>
              <a:ext cx="750928" cy="750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3B9DB1A8-75CC-9769-EB26-8D136BCC49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56401" y="1824530"/>
              <a:ext cx="794797" cy="750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86DFEB1-0CAB-D5FD-170C-D99B2E3B0A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78336" y="859296"/>
              <a:ext cx="750928" cy="750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5343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BD38C-2FA3-C7C2-0AB2-E42AEA788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575" y="-11575"/>
            <a:ext cx="12315464" cy="679153"/>
          </a:xfrm>
          <a:solidFill>
            <a:srgbClr val="131313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Background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9F221C0-170B-CD37-ECC1-BEAA7FDDC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2</a:t>
            </a:fld>
            <a:endParaRPr lang="en-AU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A6E13CB-2241-B463-C3FE-1E3DFF6452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8664220"/>
              </p:ext>
            </p:extLst>
          </p:nvPr>
        </p:nvGraphicFramePr>
        <p:xfrm>
          <a:off x="8055979" y="562126"/>
          <a:ext cx="4598431" cy="6279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E198CEE-CC33-D4AA-0F25-1B863152FBAF}"/>
              </a:ext>
            </a:extLst>
          </p:cNvPr>
          <p:cNvSpPr txBox="1"/>
          <p:nvPr/>
        </p:nvSpPr>
        <p:spPr>
          <a:xfrm>
            <a:off x="225216" y="667578"/>
            <a:ext cx="8273005" cy="6140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9BC591"/>
                </a:solidFill>
              </a:rPr>
              <a:t>H₂ </a:t>
            </a:r>
            <a:r>
              <a:rPr lang="en-US" sz="2400" dirty="0"/>
              <a:t>is a high–density energy carrier. Used for transport, industry (steel, NH3, refining), power generation/fuel cells.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Electrolysis enables “green” </a:t>
            </a:r>
            <a:r>
              <a:rPr lang="en-US" sz="2400" b="1" dirty="0">
                <a:solidFill>
                  <a:srgbClr val="9BC591"/>
                </a:solidFill>
              </a:rPr>
              <a:t>H₂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2BAD0"/>
                </a:solidFill>
              </a:rPr>
              <a:t>Nickel</a:t>
            </a:r>
            <a:r>
              <a:rPr lang="en-US" sz="2400" dirty="0"/>
              <a:t> is alternative to Pt, Ru: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BC591"/>
                </a:solidFill>
              </a:rPr>
              <a:t>HER</a:t>
            </a:r>
            <a:r>
              <a:rPr lang="en-US" sz="2400" dirty="0"/>
              <a:t>: H-adsorption Gibbs Energy approaches the optimal “Goldilocks” value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</a:rPr>
              <a:t>OER</a:t>
            </a:r>
            <a:r>
              <a:rPr lang="en-US" sz="2400" dirty="0"/>
              <a:t>: activity is tied to the Ni²⁺/Ni³⁺ redox transition at the surface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Carbon</a:t>
            </a:r>
            <a:r>
              <a:rPr lang="en-US" sz="2400" dirty="0"/>
              <a:t> supports bring conductivity, alkaline stability, and low cost - Sourced from biowaste.</a:t>
            </a:r>
          </a:p>
        </p:txBody>
      </p:sp>
      <p:pic>
        <p:nvPicPr>
          <p:cNvPr id="4" name="Picture 2" descr="A stylized illustration of wheat stalks">
            <a:extLst>
              <a:ext uri="{FF2B5EF4-FFF2-40B4-BE49-F238E27FC236}">
                <a16:creationId xmlns:a16="http://schemas.microsoft.com/office/drawing/2014/main" id="{AC04DB9E-931B-94DE-CDF6-6D3D4C586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8453185" y="1316931"/>
            <a:ext cx="1293841" cy="129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couple of peaches sitting on top of each other">
            <a:extLst>
              <a:ext uri="{FF2B5EF4-FFF2-40B4-BE49-F238E27FC236}">
                <a16:creationId xmlns:a16="http://schemas.microsoft.com/office/drawing/2014/main" id="{A14D49FA-81C1-C58C-25F5-D0550168E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/>
        </p:blipFill>
        <p:spPr bwMode="auto">
          <a:xfrm>
            <a:off x="10668038" y="328001"/>
            <a:ext cx="1635851" cy="163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712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3584-99E6-21DA-DBBF-6BBA926C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 &amp; OER  BENCHMARKS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6E2CE4-1446-B2E4-DCD9-C7A7938B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pPr/>
              <a:t>3</a:t>
            </a:fld>
            <a:endParaRPr lang="en-AU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872D26D-337F-30D9-1DE9-FA1A2CD5098C}"/>
              </a:ext>
            </a:extLst>
          </p:cNvPr>
          <p:cNvGrpSpPr/>
          <p:nvPr/>
        </p:nvGrpSpPr>
        <p:grpSpPr>
          <a:xfrm>
            <a:off x="718810" y="647768"/>
            <a:ext cx="10595184" cy="5737769"/>
            <a:chOff x="521864" y="775111"/>
            <a:chExt cx="10987720" cy="595034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8189210-AD64-2431-0688-C74E403E0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5929" y="775111"/>
              <a:ext cx="5553655" cy="297517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87A6855-EFBC-6BCD-6CF3-7DCBA5981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864" y="775111"/>
              <a:ext cx="5445722" cy="297517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14AA3CD-C920-642B-DCE7-161C81484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0931" y="3750284"/>
              <a:ext cx="5878653" cy="297517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140D833-B1AC-4583-CB41-26EE1BB4F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864" y="3750284"/>
              <a:ext cx="5314475" cy="2975172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E40DCCB-BF6D-89EC-6DC7-4110D8FD1EA9}"/>
              </a:ext>
            </a:extLst>
          </p:cNvPr>
          <p:cNvSpPr txBox="1"/>
          <p:nvPr/>
        </p:nvSpPr>
        <p:spPr>
          <a:xfrm rot="16200000">
            <a:off x="-855042" y="3479993"/>
            <a:ext cx="2233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OXYGEN GEN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5A8658-D167-7EFD-CD96-F7E8CB8CCCFB}"/>
              </a:ext>
            </a:extLst>
          </p:cNvPr>
          <p:cNvSpPr txBox="1"/>
          <p:nvPr/>
        </p:nvSpPr>
        <p:spPr>
          <a:xfrm rot="5400000">
            <a:off x="10379628" y="3366175"/>
            <a:ext cx="2783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HYDROGEN  GEN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734CE9AC-FB96-3B52-234E-6C21A6A61770}"/>
              </a:ext>
            </a:extLst>
          </p:cNvPr>
          <p:cNvSpPr txBox="1">
            <a:spLocks/>
          </p:cNvSpPr>
          <p:nvPr/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Biowaste Activated C-Ni Composites - Ekaterina Romanenko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91098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CA522-3ACB-5C77-308D-E6225ABC4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5C2A8-C09D-DCA4-92B0-1A92EF123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ELECTRODE STABILITY UNDER CYCLING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35E22B8-B4DD-0944-9063-F57885B00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4</a:t>
            </a:fld>
            <a:endParaRPr lang="en-AU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580A4A-D81A-392F-523B-D074B12C9E1F}"/>
              </a:ext>
            </a:extLst>
          </p:cNvPr>
          <p:cNvGrpSpPr/>
          <p:nvPr/>
        </p:nvGrpSpPr>
        <p:grpSpPr>
          <a:xfrm>
            <a:off x="393634" y="668994"/>
            <a:ext cx="11404732" cy="5718134"/>
            <a:chOff x="104852" y="647768"/>
            <a:chExt cx="11784462" cy="59085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A602AD8-A7A9-9A73-823C-C4280E052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686"/>
            <a:stretch>
              <a:fillRect/>
            </a:stretch>
          </p:blipFill>
          <p:spPr>
            <a:xfrm>
              <a:off x="5731816" y="676348"/>
              <a:ext cx="6157498" cy="301856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C5E53B2-2843-B924-7A1A-F050D6328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52" y="647768"/>
              <a:ext cx="5626963" cy="301856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0BCC27-2F1C-8C5E-DE3B-ADA3924B4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52" y="3658646"/>
              <a:ext cx="5626963" cy="289764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AB95E27-23B6-3AAC-CEF5-1CA07968B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1815" y="3658646"/>
              <a:ext cx="6157498" cy="289764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B0CCEFF-7B34-1533-96A8-ABECC980D367}"/>
                </a:ext>
              </a:extLst>
            </p:cNvPr>
            <p:cNvSpPr txBox="1"/>
            <p:nvPr/>
          </p:nvSpPr>
          <p:spPr>
            <a:xfrm>
              <a:off x="3484880" y="4872793"/>
              <a:ext cx="14478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Δ= 0.14V</a:t>
              </a:r>
              <a:endPara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140834-927B-A64D-5A61-6A07EC4E5B30}"/>
                </a:ext>
              </a:extLst>
            </p:cNvPr>
            <p:cNvSpPr txBox="1"/>
            <p:nvPr/>
          </p:nvSpPr>
          <p:spPr>
            <a:xfrm>
              <a:off x="8067412" y="1723965"/>
              <a:ext cx="14863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Δ= 0.05V</a:t>
              </a:r>
              <a:endPara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3BB5D39-71DA-E079-B8AE-57A24F0A961B}"/>
                </a:ext>
              </a:extLst>
            </p:cNvPr>
            <p:cNvSpPr txBox="1"/>
            <p:nvPr/>
          </p:nvSpPr>
          <p:spPr>
            <a:xfrm>
              <a:off x="3484880" y="1861915"/>
              <a:ext cx="14125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Δ= 0.17V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BAE9F57-E87B-4E7D-C637-40F1EE4FCAC5}"/>
                </a:ext>
              </a:extLst>
            </p:cNvPr>
            <p:cNvSpPr txBox="1"/>
            <p:nvPr/>
          </p:nvSpPr>
          <p:spPr>
            <a:xfrm>
              <a:off x="8062603" y="4894770"/>
              <a:ext cx="1495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Δ= 0.04V</a:t>
              </a:r>
              <a:endPara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0E0D83E-8A2F-7646-A393-AF6027FA15C1}"/>
              </a:ext>
            </a:extLst>
          </p:cNvPr>
          <p:cNvSpPr txBox="1"/>
          <p:nvPr/>
        </p:nvSpPr>
        <p:spPr>
          <a:xfrm rot="16200000">
            <a:off x="-907684" y="3005305"/>
            <a:ext cx="2233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OXYGEN GEN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7374B9-28CE-6626-EE66-9DF30233B594}"/>
              </a:ext>
            </a:extLst>
          </p:cNvPr>
          <p:cNvSpPr txBox="1"/>
          <p:nvPr/>
        </p:nvSpPr>
        <p:spPr>
          <a:xfrm rot="5400000">
            <a:off x="10559288" y="3816047"/>
            <a:ext cx="278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HYDROGEN  GEN</a:t>
            </a:r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072D0964-3065-A6DA-05FC-08643D34DF1D}"/>
              </a:ext>
            </a:extLst>
          </p:cNvPr>
          <p:cNvSpPr txBox="1">
            <a:spLocks/>
          </p:cNvSpPr>
          <p:nvPr/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Biowaste Activated C-Ni Composites - Ekaterina Romanenko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11156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D3683-0DC5-A273-6416-28A330D83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 hydroxide/Ni oxyhydroxide transition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FEBD4E-529B-B0BE-6365-21E7E97CA59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78704" y="6387128"/>
            <a:ext cx="2703777" cy="338328"/>
          </a:xfrm>
        </p:spPr>
        <p:txBody>
          <a:bodyPr/>
          <a:lstStyle/>
          <a:p>
            <a:r>
              <a:rPr lang="en-AU"/>
              <a:t>Biowaste Activated C-Ni Composites - Ekaterina Romanenko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333A5-8379-B360-9658-A840A57C6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5</a:t>
            </a:fld>
            <a:endParaRPr lang="en-AU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90CDD4-742B-68C7-2176-D53035A33F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099" t="51700" r="48517"/>
          <a:stretch>
            <a:fillRect/>
          </a:stretch>
        </p:blipFill>
        <p:spPr>
          <a:xfrm>
            <a:off x="3934370" y="3356916"/>
            <a:ext cx="4080453" cy="2948712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41DD9AF5-7949-A2EB-0681-75D600AA7259}"/>
              </a:ext>
            </a:extLst>
          </p:cNvPr>
          <p:cNvSpPr/>
          <p:nvPr/>
        </p:nvSpPr>
        <p:spPr>
          <a:xfrm>
            <a:off x="4366260" y="1026160"/>
            <a:ext cx="3012439" cy="2068769"/>
          </a:xfrm>
          <a:prstGeom prst="wedgeRectCallout">
            <a:avLst>
              <a:gd name="adj1" fmla="val 5329"/>
              <a:gd name="adj2" fmla="val 8091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Diaz-Morales, et al. The Importance of Nickel Oxyhydroxide Deprotonation on Its Activity towards Electrochemical Water Oxidation. Chemical Science 2016, 7 (4), 2639–2645. https://doi.org/10.1039/C5SC04486C.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B2CE09-ECF0-A382-421A-8E0A41F65C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68"/>
            <a:ext cx="4067638" cy="34865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46D8EA1-DC0E-44D9-8950-6728AA2DE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681" y="684591"/>
            <a:ext cx="4484319" cy="30784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14CA072-942B-2AED-86FB-B60809A41C5A}"/>
              </a:ext>
            </a:extLst>
          </p:cNvPr>
          <p:cNvSpPr txBox="1"/>
          <p:nvPr/>
        </p:nvSpPr>
        <p:spPr>
          <a:xfrm>
            <a:off x="11223465" y="3799894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 = 13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375CF7-DFCD-2B97-1FC1-A63173CBF47A}"/>
              </a:ext>
            </a:extLst>
          </p:cNvPr>
          <p:cNvSpPr txBox="1"/>
          <p:nvPr/>
        </p:nvSpPr>
        <p:spPr>
          <a:xfrm>
            <a:off x="-11576" y="4169226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 = 13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F6684F-FB2C-561A-ACB8-DEE1AB0644FE}"/>
              </a:ext>
            </a:extLst>
          </p:cNvPr>
          <p:cNvSpPr txBox="1"/>
          <p:nvPr/>
        </p:nvSpPr>
        <p:spPr>
          <a:xfrm>
            <a:off x="3450804" y="6379701"/>
            <a:ext cx="50475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Ni(OH)₂ + OH⁻ → </a:t>
            </a:r>
            <a:r>
              <a:rPr lang="en-US" sz="2400" dirty="0" err="1"/>
              <a:t>NiOOH</a:t>
            </a:r>
            <a:r>
              <a:rPr lang="en-US" sz="2400" dirty="0"/>
              <a:t> + H₂O + e⁻</a:t>
            </a:r>
          </a:p>
        </p:txBody>
      </p:sp>
    </p:spTree>
    <p:extLst>
      <p:ext uri="{BB962C8B-B14F-4D97-AF65-F5344CB8AC3E}">
        <p14:creationId xmlns:p14="http://schemas.microsoft.com/office/powerpoint/2010/main" val="3587512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A19E1-2324-BC09-610F-7AC2F70E5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133A5-EE55-69E8-3178-ED5DBF287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575" y="-11575"/>
            <a:ext cx="12986795" cy="681037"/>
          </a:xfrm>
        </p:spPr>
        <p:txBody>
          <a:bodyPr/>
          <a:lstStyle/>
          <a:p>
            <a:r>
              <a:rPr lang="en-US" dirty="0"/>
              <a:t>IMPEDANCE SPECTROSCOPY - SURFACE CHARACTERISTICS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1A88F1-FDAE-8832-6B3F-EC56662BA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pPr/>
              <a:t>6</a:t>
            </a:fld>
            <a:endParaRPr lang="en-AU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5B4A6DB-F522-D6C9-8F3F-5A17D038C4F1}"/>
              </a:ext>
            </a:extLst>
          </p:cNvPr>
          <p:cNvGrpSpPr/>
          <p:nvPr/>
        </p:nvGrpSpPr>
        <p:grpSpPr>
          <a:xfrm>
            <a:off x="384247" y="703104"/>
            <a:ext cx="4371717" cy="6050127"/>
            <a:chOff x="7366467" y="669462"/>
            <a:chExt cx="4371717" cy="605012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4788D2C-60D5-A2FF-8B05-CBB5BA151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6467" y="669462"/>
              <a:ext cx="4371717" cy="303594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C189DF5-F7B8-5128-0D58-8A0944254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6467" y="3705404"/>
              <a:ext cx="4371717" cy="301418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64CB81-9345-C7EE-391B-C303FD41E12E}"/>
              </a:ext>
            </a:extLst>
          </p:cNvPr>
          <p:cNvGrpSpPr/>
          <p:nvPr/>
        </p:nvGrpSpPr>
        <p:grpSpPr>
          <a:xfrm>
            <a:off x="7340903" y="669462"/>
            <a:ext cx="4386345" cy="6100148"/>
            <a:chOff x="453816" y="669462"/>
            <a:chExt cx="4386345" cy="610014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AE63BEB-B70A-7BCB-9FFD-6EA2C392B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444" y="3728168"/>
              <a:ext cx="4371717" cy="304144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3D67AAA-4C9C-0635-D880-F80A06337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816" y="669462"/>
              <a:ext cx="4386345" cy="3058706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030A92E-66AC-E32F-994F-4AD56BE14C37}"/>
              </a:ext>
            </a:extLst>
          </p:cNvPr>
          <p:cNvSpPr txBox="1"/>
          <p:nvPr/>
        </p:nvSpPr>
        <p:spPr>
          <a:xfrm>
            <a:off x="4900343" y="2832864"/>
            <a:ext cx="24719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Init E (V) = 0</a:t>
            </a:r>
          </a:p>
          <a:p>
            <a:pPr algn="ctr"/>
            <a:r>
              <a:rPr lang="en-US" sz="1400" dirty="0"/>
              <a:t>High Frequency (Hz) = 1e+5</a:t>
            </a:r>
          </a:p>
          <a:p>
            <a:pPr algn="ctr"/>
            <a:r>
              <a:rPr lang="en-US" sz="1400" dirty="0"/>
              <a:t>Low Frequency (Hz) = 1</a:t>
            </a:r>
          </a:p>
          <a:p>
            <a:pPr algn="ctr"/>
            <a:r>
              <a:rPr lang="en-US" sz="1400" dirty="0"/>
              <a:t>Imp SF</a:t>
            </a:r>
          </a:p>
          <a:p>
            <a:pPr algn="ctr"/>
            <a:r>
              <a:rPr lang="en-US" sz="1400" dirty="0"/>
              <a:t>Amplitude (V) = 0.005</a:t>
            </a:r>
          </a:p>
          <a:p>
            <a:pPr algn="ctr"/>
            <a:r>
              <a:rPr lang="en-US" sz="1400" dirty="0"/>
              <a:t>Quiet Time (sec) = 2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71041639-A011-7BD6-B264-3C682A8A12DB}"/>
              </a:ext>
            </a:extLst>
          </p:cNvPr>
          <p:cNvSpPr txBox="1">
            <a:spLocks/>
          </p:cNvSpPr>
          <p:nvPr/>
        </p:nvSpPr>
        <p:spPr>
          <a:xfrm>
            <a:off x="4854789" y="6381261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Biowaste Activated C-Ni Composites - Ekaterina Romanenko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8E1850-0AE6-4DA9-CDA8-CC404F10540B}"/>
              </a:ext>
            </a:extLst>
          </p:cNvPr>
          <p:cNvSpPr txBox="1"/>
          <p:nvPr/>
        </p:nvSpPr>
        <p:spPr>
          <a:xfrm rot="16200000">
            <a:off x="-907684" y="3005305"/>
            <a:ext cx="2233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OXYGEN GEN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39EA3B-1B03-19FB-1FAB-9013664C6AF9}"/>
              </a:ext>
            </a:extLst>
          </p:cNvPr>
          <p:cNvSpPr txBox="1"/>
          <p:nvPr/>
        </p:nvSpPr>
        <p:spPr>
          <a:xfrm rot="5400000">
            <a:off x="10559288" y="3816047"/>
            <a:ext cx="278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HYDROGEN  GEN</a:t>
            </a:r>
          </a:p>
        </p:txBody>
      </p:sp>
    </p:spTree>
    <p:extLst>
      <p:ext uri="{BB962C8B-B14F-4D97-AF65-F5344CB8AC3E}">
        <p14:creationId xmlns:p14="http://schemas.microsoft.com/office/powerpoint/2010/main" val="2344756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6DB7AE25-12A7-0265-41A0-4976644CC019}"/>
              </a:ext>
            </a:extLst>
          </p:cNvPr>
          <p:cNvSpPr/>
          <p:nvPr/>
        </p:nvSpPr>
        <p:spPr>
          <a:xfrm>
            <a:off x="7603227" y="3352879"/>
            <a:ext cx="4024396" cy="331869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DAA5B0-FA9F-5754-9627-008589DD8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Layered electrode architecture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F027A9-E948-A7A3-A646-181C5184768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78704" y="6387128"/>
            <a:ext cx="2703777" cy="338328"/>
          </a:xfrm>
        </p:spPr>
        <p:txBody>
          <a:bodyPr/>
          <a:lstStyle/>
          <a:p>
            <a:r>
              <a:rPr lang="en-AU" dirty="0"/>
              <a:t>Biowaste Activated C-Ni Composites - Ekaterina Romanenko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106D2D-B849-8318-4AA5-C0F30ECA7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pPr/>
              <a:t>7</a:t>
            </a:fld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23034C-983B-8837-D78D-AB40103046A7}"/>
              </a:ext>
            </a:extLst>
          </p:cNvPr>
          <p:cNvSpPr/>
          <p:nvPr/>
        </p:nvSpPr>
        <p:spPr>
          <a:xfrm rot="5400000" flipH="1">
            <a:off x="-542513" y="4421992"/>
            <a:ext cx="2567951" cy="95561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FTO-GLASS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863D5A-BC38-242C-E09E-1971036D4032}"/>
              </a:ext>
            </a:extLst>
          </p:cNvPr>
          <p:cNvSpPr/>
          <p:nvPr/>
        </p:nvSpPr>
        <p:spPr>
          <a:xfrm rot="5400000" flipH="1">
            <a:off x="3072928" y="4421992"/>
            <a:ext cx="2567951" cy="95561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F04A52-3483-D06C-F4B5-C1CACEC20BB5}"/>
              </a:ext>
            </a:extLst>
          </p:cNvPr>
          <p:cNvSpPr/>
          <p:nvPr/>
        </p:nvSpPr>
        <p:spPr>
          <a:xfrm rot="5400000" flipH="1">
            <a:off x="7052268" y="4390583"/>
            <a:ext cx="2567951" cy="95561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5401F5-DACE-FCCC-3923-09DB48B8A9E2}"/>
              </a:ext>
            </a:extLst>
          </p:cNvPr>
          <p:cNvSpPr/>
          <p:nvPr/>
        </p:nvSpPr>
        <p:spPr>
          <a:xfrm rot="5400000" flipH="1">
            <a:off x="3890390" y="3604533"/>
            <a:ext cx="933029" cy="9556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47" name="Speech Bubble: Rectangle 46">
            <a:extLst>
              <a:ext uri="{FF2B5EF4-FFF2-40B4-BE49-F238E27FC236}">
                <a16:creationId xmlns:a16="http://schemas.microsoft.com/office/drawing/2014/main" id="{796791C7-1407-1753-1DEB-AA141142FF96}"/>
              </a:ext>
            </a:extLst>
          </p:cNvPr>
          <p:cNvSpPr/>
          <p:nvPr/>
        </p:nvSpPr>
        <p:spPr>
          <a:xfrm flipH="1">
            <a:off x="178704" y="898507"/>
            <a:ext cx="5411868" cy="2134059"/>
          </a:xfrm>
          <a:prstGeom prst="wedgeRectCallout">
            <a:avLst>
              <a:gd name="adj1" fmla="val -27890"/>
              <a:gd name="adj2" fmla="val 72262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AE6BF4-3CC2-2E5A-B415-EA1087FD01D6}"/>
              </a:ext>
            </a:extLst>
          </p:cNvPr>
          <p:cNvSpPr/>
          <p:nvPr/>
        </p:nvSpPr>
        <p:spPr>
          <a:xfrm rot="5400000" flipH="1">
            <a:off x="7869729" y="3573120"/>
            <a:ext cx="933029" cy="9556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122A20-B1D2-5E77-7D60-7C4901B0DBC2}"/>
              </a:ext>
            </a:extLst>
          </p:cNvPr>
          <p:cNvSpPr/>
          <p:nvPr/>
        </p:nvSpPr>
        <p:spPr>
          <a:xfrm flipH="1">
            <a:off x="7858436" y="3578433"/>
            <a:ext cx="965800" cy="904003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048B6C-E486-01C2-9EBC-3BC8D75EAEBB}"/>
              </a:ext>
            </a:extLst>
          </p:cNvPr>
          <p:cNvSpPr txBox="1"/>
          <p:nvPr/>
        </p:nvSpPr>
        <p:spPr>
          <a:xfrm>
            <a:off x="3495591" y="6328619"/>
            <a:ext cx="2277512" cy="386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TiO2 Interlayer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4FBDB43-6242-2CC2-C248-51E31B437B16}"/>
              </a:ext>
            </a:extLst>
          </p:cNvPr>
          <p:cNvSpPr txBox="1"/>
          <p:nvPr/>
        </p:nvSpPr>
        <p:spPr>
          <a:xfrm>
            <a:off x="7701870" y="6302239"/>
            <a:ext cx="2277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Final electrode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D5B105-8798-61D3-E648-4D7A02F7052B}"/>
              </a:ext>
            </a:extLst>
          </p:cNvPr>
          <p:cNvGrpSpPr/>
          <p:nvPr/>
        </p:nvGrpSpPr>
        <p:grpSpPr>
          <a:xfrm>
            <a:off x="0" y="970929"/>
            <a:ext cx="5590572" cy="2097508"/>
            <a:chOff x="6578507" y="952055"/>
            <a:chExt cx="6091711" cy="244861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64A8E4E-1E5D-B383-89EA-F4547EA32645}"/>
                </a:ext>
              </a:extLst>
            </p:cNvPr>
            <p:cNvGrpSpPr/>
            <p:nvPr/>
          </p:nvGrpSpPr>
          <p:grpSpPr>
            <a:xfrm>
              <a:off x="6936873" y="952055"/>
              <a:ext cx="5593675" cy="1989135"/>
              <a:chOff x="1447027" y="1451281"/>
              <a:chExt cx="10351391" cy="3055399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4E4A03FC-A2F6-6807-A659-C90C5DD6C540}"/>
                  </a:ext>
                </a:extLst>
              </p:cNvPr>
              <p:cNvGrpSpPr/>
              <p:nvPr/>
            </p:nvGrpSpPr>
            <p:grpSpPr>
              <a:xfrm>
                <a:off x="1447027" y="1451281"/>
                <a:ext cx="4362272" cy="3055399"/>
                <a:chOff x="1951538" y="1209196"/>
                <a:chExt cx="4362272" cy="3055398"/>
              </a:xfrm>
            </p:grpSpPr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CE5DBB48-18C1-BDDC-2DDB-34D3B816DF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16795" t="-811" r="22899" b="33200"/>
                <a:stretch/>
              </p:blipFill>
              <p:spPr>
                <a:xfrm>
                  <a:off x="1951538" y="1209196"/>
                  <a:ext cx="3624942" cy="3055398"/>
                </a:xfrm>
                <a:prstGeom prst="rect">
                  <a:avLst/>
                </a:prstGeom>
              </p:spPr>
            </p:pic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C560E33-D07B-F800-43B2-395E9764FCC8}"/>
                    </a:ext>
                  </a:extLst>
                </p:cNvPr>
                <p:cNvSpPr txBox="1"/>
                <p:nvPr/>
              </p:nvSpPr>
              <p:spPr>
                <a:xfrm>
                  <a:off x="3964963" y="3193190"/>
                  <a:ext cx="2348847" cy="4727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>
                      <a:highlight>
                        <a:srgbClr val="FFFF00"/>
                      </a:highlight>
                      <a:cs typeface="Arial" panose="020B0604020202020204" pitchFamily="34" charset="0"/>
                    </a:rPr>
                    <a:t>PMMA</a:t>
                  </a:r>
                </a:p>
              </p:txBody>
            </p: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2F28BF0B-122C-7B83-391E-712D6D89BB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379412" y="2609811"/>
                  <a:ext cx="309456" cy="457495"/>
                </a:xfrm>
                <a:prstGeom prst="straightConnector1">
                  <a:avLst/>
                </a:prstGeom>
                <a:ln w="28575">
                  <a:solidFill>
                    <a:srgbClr val="131313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DC69F282-3379-22EC-B9BF-372F0CCB7C96}"/>
                  </a:ext>
                </a:extLst>
              </p:cNvPr>
              <p:cNvGrpSpPr/>
              <p:nvPr/>
            </p:nvGrpSpPr>
            <p:grpSpPr>
              <a:xfrm>
                <a:off x="8102777" y="1549610"/>
                <a:ext cx="3695641" cy="2912703"/>
                <a:chOff x="8159315" y="1192949"/>
                <a:chExt cx="3695640" cy="2912703"/>
              </a:xfrm>
            </p:grpSpPr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02107EE2-5097-E6C9-FB32-D81D30EE9D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8135" t="30560" r="36631" b="11343"/>
                <a:stretch/>
              </p:blipFill>
              <p:spPr>
                <a:xfrm>
                  <a:off x="8159315" y="1192949"/>
                  <a:ext cx="3695640" cy="2912703"/>
                </a:xfrm>
                <a:prstGeom prst="rect">
                  <a:avLst/>
                </a:prstGeom>
              </p:spPr>
            </p:pic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1CA8719-C22B-5055-0D1D-A5661EBD2A40}"/>
                    </a:ext>
                  </a:extLst>
                </p:cNvPr>
                <p:cNvSpPr txBox="1"/>
                <p:nvPr/>
              </p:nvSpPr>
              <p:spPr>
                <a:xfrm>
                  <a:off x="8159315" y="1202966"/>
                  <a:ext cx="3695640" cy="8278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highlight>
                        <a:srgbClr val="FFFF00"/>
                      </a:highlight>
                      <a:cs typeface="Arial" panose="020B0604020202020204" pitchFamily="34" charset="0"/>
                    </a:rPr>
                    <a:t>Craters left after sintering</a:t>
                  </a:r>
                </a:p>
              </p:txBody>
            </p:sp>
          </p:grpSp>
          <p:sp>
            <p:nvSpPr>
              <p:cNvPr id="23" name="Arrow: Right 22">
                <a:extLst>
                  <a:ext uri="{FF2B5EF4-FFF2-40B4-BE49-F238E27FC236}">
                    <a16:creationId xmlns:a16="http://schemas.microsoft.com/office/drawing/2014/main" id="{F6066CCA-C0BF-2790-0BC6-4C1D3DDA7D56}"/>
                  </a:ext>
                </a:extLst>
              </p:cNvPr>
              <p:cNvSpPr/>
              <p:nvPr/>
            </p:nvSpPr>
            <p:spPr>
              <a:xfrm>
                <a:off x="5374799" y="2456447"/>
                <a:ext cx="2420333" cy="1244811"/>
              </a:xfrm>
              <a:prstGeom prst="rightArrow">
                <a:avLst/>
              </a:prstGeom>
              <a:ln w="285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500C, 1hr</a:t>
                </a: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381E6CD-3AFC-DE70-1CDF-68A85742EE9B}"/>
                </a:ext>
              </a:extLst>
            </p:cNvPr>
            <p:cNvSpPr txBox="1"/>
            <p:nvPr/>
          </p:nvSpPr>
          <p:spPr>
            <a:xfrm>
              <a:off x="6578507" y="2971092"/>
              <a:ext cx="2946144" cy="429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PEO +PMMA beads + TiO</a:t>
              </a:r>
              <a:r>
                <a:rPr lang="en-US" sz="1400" b="1" baseline="-25000" dirty="0"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93A52AB-2FD9-FC88-E6F2-C04BC884CCAA}"/>
                </a:ext>
              </a:extLst>
            </p:cNvPr>
            <p:cNvSpPr txBox="1"/>
            <p:nvPr/>
          </p:nvSpPr>
          <p:spPr>
            <a:xfrm>
              <a:off x="10352038" y="2958370"/>
              <a:ext cx="2318180" cy="429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rm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Porous TiO</a:t>
              </a:r>
              <a:r>
                <a:rPr lang="en-US" sz="1400" b="1" baseline="-25000" dirty="0"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324AF3F-A391-0CDF-27A1-3BA33AA6A6F6}"/>
              </a:ext>
            </a:extLst>
          </p:cNvPr>
          <p:cNvSpPr txBox="1"/>
          <p:nvPr/>
        </p:nvSpPr>
        <p:spPr>
          <a:xfrm>
            <a:off x="1082827" y="4343061"/>
            <a:ext cx="281882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Polyethylene oxide </a:t>
            </a:r>
          </a:p>
          <a:p>
            <a:pPr algn="ctr"/>
            <a:r>
              <a:rPr lang="en-US" dirty="0"/>
              <a:t>+ </a:t>
            </a:r>
          </a:p>
          <a:p>
            <a:pPr algn="ctr"/>
            <a:r>
              <a:rPr lang="en-US" dirty="0"/>
              <a:t>Poly(methyl methacrylate) </a:t>
            </a:r>
          </a:p>
          <a:p>
            <a:pPr algn="ctr"/>
            <a:r>
              <a:rPr lang="en-US" dirty="0"/>
              <a:t>+ </a:t>
            </a:r>
          </a:p>
          <a:p>
            <a:pPr algn="ctr"/>
            <a:r>
              <a:rPr lang="en-US" b="1" dirty="0"/>
              <a:t>Titanium Oxide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2C134E3-FCB5-6599-BD2E-594B7E718795}"/>
              </a:ext>
            </a:extLst>
          </p:cNvPr>
          <p:cNvGrpSpPr/>
          <p:nvPr/>
        </p:nvGrpSpPr>
        <p:grpSpPr>
          <a:xfrm>
            <a:off x="6011084" y="3595243"/>
            <a:ext cx="809250" cy="516955"/>
            <a:chOff x="5909197" y="3584412"/>
            <a:chExt cx="809250" cy="516955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759323F3-1875-3F3F-F0D9-FE8147E8403E}"/>
                </a:ext>
              </a:extLst>
            </p:cNvPr>
            <p:cNvCxnSpPr>
              <a:cxnSpLocks/>
            </p:cNvCxnSpPr>
            <p:nvPr/>
          </p:nvCxnSpPr>
          <p:spPr>
            <a:xfrm>
              <a:off x="5909197" y="4101367"/>
              <a:ext cx="809250" cy="0"/>
            </a:xfrm>
            <a:prstGeom prst="straightConnector1">
              <a:avLst/>
            </a:prstGeom>
            <a:ln w="76200">
              <a:solidFill>
                <a:srgbClr val="13131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B4133468-A8CB-77B6-B96D-7E1D290C5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>
            <a:xfrm>
              <a:off x="6096000" y="3584412"/>
              <a:ext cx="435643" cy="444533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9DAF6B3-8C3F-FC35-2F14-CC40901A151D}"/>
              </a:ext>
            </a:extLst>
          </p:cNvPr>
          <p:cNvGrpSpPr/>
          <p:nvPr/>
        </p:nvGrpSpPr>
        <p:grpSpPr>
          <a:xfrm>
            <a:off x="2087616" y="3578433"/>
            <a:ext cx="809250" cy="516955"/>
            <a:chOff x="2718827" y="3171291"/>
            <a:chExt cx="809250" cy="516955"/>
          </a:xfrm>
        </p:grpSpPr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E1B11895-E7C0-415B-0C95-F42CC93DF6E5}"/>
                </a:ext>
              </a:extLst>
            </p:cNvPr>
            <p:cNvCxnSpPr>
              <a:cxnSpLocks/>
            </p:cNvCxnSpPr>
            <p:nvPr/>
          </p:nvCxnSpPr>
          <p:spPr>
            <a:xfrm>
              <a:off x="2718827" y="3688246"/>
              <a:ext cx="809250" cy="0"/>
            </a:xfrm>
            <a:prstGeom prst="straightConnector1">
              <a:avLst/>
            </a:prstGeom>
            <a:ln w="76200">
              <a:solidFill>
                <a:srgbClr val="13131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28EA085A-B462-2429-CA6A-745A78997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>
            <a:xfrm>
              <a:off x="2905630" y="3171291"/>
              <a:ext cx="435643" cy="444533"/>
            </a:xfrm>
            <a:prstGeom prst="rect">
              <a:avLst/>
            </a:prstGeom>
          </p:spPr>
        </p:pic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8D469F94-95AA-4CC6-021E-4E1F6AD48870}"/>
              </a:ext>
            </a:extLst>
          </p:cNvPr>
          <p:cNvSpPr txBox="1"/>
          <p:nvPr/>
        </p:nvSpPr>
        <p:spPr>
          <a:xfrm>
            <a:off x="5081637" y="4406725"/>
            <a:ext cx="26681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Carbon – Nickel composite</a:t>
            </a:r>
          </a:p>
          <a:p>
            <a:pPr algn="ctr"/>
            <a:r>
              <a:rPr lang="en-US" dirty="0"/>
              <a:t>+</a:t>
            </a:r>
            <a:br>
              <a:rPr lang="en-US" dirty="0"/>
            </a:br>
            <a:r>
              <a:rPr lang="en-US" dirty="0"/>
              <a:t>PEDOT:PSS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Baked on </a:t>
            </a:r>
            <a:r>
              <a:rPr lang="en-US" b="1" dirty="0"/>
              <a:t>60 °C, 1h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651366D-F293-3EBD-D272-D7594E9C3422}"/>
              </a:ext>
            </a:extLst>
          </p:cNvPr>
          <p:cNvGrpSpPr/>
          <p:nvPr/>
        </p:nvGrpSpPr>
        <p:grpSpPr>
          <a:xfrm>
            <a:off x="7605294" y="814799"/>
            <a:ext cx="2437885" cy="2236710"/>
            <a:chOff x="355737" y="3097764"/>
            <a:chExt cx="2538912" cy="3597019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CAB7333-B326-2776-6CC4-514BDA0D2C78}"/>
                </a:ext>
              </a:extLst>
            </p:cNvPr>
            <p:cNvGrpSpPr/>
            <p:nvPr/>
          </p:nvGrpSpPr>
          <p:grpSpPr>
            <a:xfrm>
              <a:off x="355737" y="3097764"/>
              <a:ext cx="2538912" cy="3597019"/>
              <a:chOff x="4966504" y="2956560"/>
              <a:chExt cx="2258991" cy="3202814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2AB0B0D-73FD-09F5-207B-710B4265DBFF}"/>
                  </a:ext>
                </a:extLst>
              </p:cNvPr>
              <p:cNvSpPr/>
              <p:nvPr/>
            </p:nvSpPr>
            <p:spPr>
              <a:xfrm>
                <a:off x="4966504" y="4197938"/>
                <a:ext cx="2258982" cy="194542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/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478478C1-9ADB-E612-2D87-ECAA1BC7F4EC}"/>
                  </a:ext>
                </a:extLst>
              </p:cNvPr>
              <p:cNvGrpSpPr/>
              <p:nvPr/>
            </p:nvGrpSpPr>
            <p:grpSpPr>
              <a:xfrm>
                <a:off x="4966504" y="4040372"/>
                <a:ext cx="2258991" cy="2119002"/>
                <a:chOff x="7616142" y="636608"/>
                <a:chExt cx="2258991" cy="2119002"/>
              </a:xfrm>
            </p:grpSpPr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E337B103-169E-018B-E3A1-782B6D370E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16142" y="636608"/>
                  <a:ext cx="0" cy="207541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B4A7C19A-6F17-7871-5A45-D55FBDA2BA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875133" y="636608"/>
                  <a:ext cx="0" cy="211900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70FF0D80-5118-C1CD-0BC6-22C3C8F431AD}"/>
                    </a:ext>
                  </a:extLst>
                </p:cNvPr>
                <p:cNvCxnSpPr/>
                <p:nvPr/>
              </p:nvCxnSpPr>
              <p:spPr>
                <a:xfrm>
                  <a:off x="7616142" y="2739004"/>
                  <a:ext cx="2258991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1086796E-7352-ECC9-CC9D-63029859ECA1}"/>
                  </a:ext>
                </a:extLst>
              </p:cNvPr>
              <p:cNvSpPr/>
              <p:nvPr/>
            </p:nvSpPr>
            <p:spPr>
              <a:xfrm>
                <a:off x="5938649" y="4040373"/>
                <a:ext cx="314700" cy="1456657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1AAEB6C1-46F5-E464-B86D-0674BA2566EF}"/>
                  </a:ext>
                </a:extLst>
              </p:cNvPr>
              <p:cNvSpPr/>
              <p:nvPr/>
            </p:nvSpPr>
            <p:spPr>
              <a:xfrm>
                <a:off x="6885241" y="4040372"/>
                <a:ext cx="144756" cy="145665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</a:rPr>
                  <a:t>CE</a:t>
                </a: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CACA067D-4947-0E97-5075-D5D0651F9465}"/>
                  </a:ext>
                </a:extLst>
              </p:cNvPr>
              <p:cNvSpPr/>
              <p:nvPr/>
            </p:nvSpPr>
            <p:spPr>
              <a:xfrm>
                <a:off x="5193989" y="4040371"/>
                <a:ext cx="144756" cy="145665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/>
                  <a:t>RE</a:t>
                </a:r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41BD2B7F-818D-D6C0-FE0A-7BBAFFC9DDB0}"/>
                  </a:ext>
                </a:extLst>
              </p:cNvPr>
              <p:cNvCxnSpPr/>
              <p:nvPr/>
            </p:nvCxnSpPr>
            <p:spPr>
              <a:xfrm>
                <a:off x="5265161" y="3139440"/>
                <a:ext cx="0" cy="9009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2A6CBFBD-4F9E-EA4B-8717-5395647AC909}"/>
                  </a:ext>
                </a:extLst>
              </p:cNvPr>
              <p:cNvCxnSpPr/>
              <p:nvPr/>
            </p:nvCxnSpPr>
            <p:spPr>
              <a:xfrm>
                <a:off x="6957619" y="3139440"/>
                <a:ext cx="0" cy="90093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51BF446C-30FA-4E35-1EBE-0C3AD2D96C01}"/>
                  </a:ext>
                </a:extLst>
              </p:cNvPr>
              <p:cNvSpPr/>
              <p:nvPr/>
            </p:nvSpPr>
            <p:spPr>
              <a:xfrm>
                <a:off x="5636289" y="2993136"/>
                <a:ext cx="292608" cy="292608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/>
                  <a:t>V</a:t>
                </a:r>
              </a:p>
            </p:txBody>
          </p: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3DBDBDEA-49C3-B443-A962-6C645F278619}"/>
                  </a:ext>
                </a:extLst>
              </p:cNvPr>
              <p:cNvCxnSpPr>
                <a:cxnSpLocks/>
                <a:endCxn id="87" idx="2"/>
              </p:cNvCxnSpPr>
              <p:nvPr/>
            </p:nvCxnSpPr>
            <p:spPr>
              <a:xfrm>
                <a:off x="5265161" y="3139440"/>
                <a:ext cx="3711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5C8044AA-0781-DDFB-1DA2-5558A94D3D5B}"/>
                  </a:ext>
                </a:extLst>
              </p:cNvPr>
              <p:cNvCxnSpPr/>
              <p:nvPr/>
            </p:nvCxnSpPr>
            <p:spPr>
              <a:xfrm>
                <a:off x="6391950" y="2956560"/>
                <a:ext cx="0" cy="36576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014922F-A85E-7D99-F962-25959B57F5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83390" y="3029712"/>
                <a:ext cx="0" cy="19507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2AF598E6-52AB-FF57-8D3D-9501A8829F83}"/>
                  </a:ext>
                </a:extLst>
              </p:cNvPr>
              <p:cNvCxnSpPr>
                <a:stCxn id="87" idx="6"/>
              </p:cNvCxnSpPr>
              <p:nvPr/>
            </p:nvCxnSpPr>
            <p:spPr>
              <a:xfrm>
                <a:off x="5928897" y="3139440"/>
                <a:ext cx="463053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E2714808-0485-D5E4-C792-CF90EAC71D86}"/>
                  </a:ext>
                </a:extLst>
              </p:cNvPr>
              <p:cNvCxnSpPr/>
              <p:nvPr/>
            </p:nvCxnSpPr>
            <p:spPr>
              <a:xfrm flipH="1">
                <a:off x="6483390" y="3139440"/>
                <a:ext cx="474229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B1778FA9-DD2F-3C55-90B3-863A273FF056}"/>
                  </a:ext>
                </a:extLst>
              </p:cNvPr>
              <p:cNvCxnSpPr>
                <a:stCxn id="81" idx="0"/>
              </p:cNvCxnSpPr>
              <p:nvPr/>
            </p:nvCxnSpPr>
            <p:spPr>
              <a:xfrm flipV="1">
                <a:off x="6095999" y="3139440"/>
                <a:ext cx="1" cy="90093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F058B1C-53AE-D22E-22F4-34A4AB200152}"/>
                </a:ext>
              </a:extLst>
            </p:cNvPr>
            <p:cNvSpPr/>
            <p:nvPr/>
          </p:nvSpPr>
          <p:spPr>
            <a:xfrm>
              <a:off x="1448336" y="5393977"/>
              <a:ext cx="353697" cy="55651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 b="1" dirty="0"/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19A1C9C8-E4AF-DEA1-1ED8-B19B94E23361}"/>
              </a:ext>
            </a:extLst>
          </p:cNvPr>
          <p:cNvSpPr txBox="1"/>
          <p:nvPr/>
        </p:nvSpPr>
        <p:spPr>
          <a:xfrm>
            <a:off x="10043169" y="1604100"/>
            <a:ext cx="1848017" cy="150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0.1M NaOH Electrolyte</a:t>
            </a:r>
          </a:p>
          <a:p>
            <a:endParaRPr lang="en-US" dirty="0"/>
          </a:p>
          <a:p>
            <a:r>
              <a:rPr lang="en-US" dirty="0"/>
              <a:t>RE = Ag/AgCl</a:t>
            </a:r>
          </a:p>
          <a:p>
            <a:r>
              <a:rPr lang="en-US" dirty="0"/>
              <a:t>CE = Pt strip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AB58AB-9EDE-C4BA-2559-5BF119EE2D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60428">
            <a:off x="10180281" y="3692853"/>
            <a:ext cx="1414523" cy="25911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03FC46-E465-73D9-AA2B-8F7D5AFBD33B}"/>
              </a:ext>
            </a:extLst>
          </p:cNvPr>
          <p:cNvSpPr txBox="1"/>
          <p:nvPr/>
        </p:nvSpPr>
        <p:spPr>
          <a:xfrm>
            <a:off x="8915112" y="3589762"/>
            <a:ext cx="1476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= active geometric area </a:t>
            </a:r>
          </a:p>
          <a:p>
            <a:r>
              <a:rPr lang="en-US" dirty="0"/>
              <a:t>= 0.6cm2</a:t>
            </a:r>
          </a:p>
        </p:txBody>
      </p:sp>
    </p:spTree>
    <p:extLst>
      <p:ext uri="{BB962C8B-B14F-4D97-AF65-F5344CB8AC3E}">
        <p14:creationId xmlns:p14="http://schemas.microsoft.com/office/powerpoint/2010/main" val="1183898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FD683-922C-E41D-6C88-7C3B90781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576" y="-10119"/>
            <a:ext cx="12203576" cy="681037"/>
          </a:xfrm>
          <a:solidFill>
            <a:srgbClr val="131313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Substrate preparation 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19E0C8-47AD-A237-0E24-16A66E47E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8</a:t>
            </a:fld>
            <a:endParaRPr lang="en-AU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67DD4D3-5E60-4E6E-D597-BF761C0E4450}"/>
              </a:ext>
            </a:extLst>
          </p:cNvPr>
          <p:cNvGrpSpPr/>
          <p:nvPr/>
        </p:nvGrpSpPr>
        <p:grpSpPr>
          <a:xfrm>
            <a:off x="4447452" y="3051447"/>
            <a:ext cx="1084099" cy="1291350"/>
            <a:chOff x="4592714" y="3127787"/>
            <a:chExt cx="1084099" cy="129135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4374A80-57E3-F763-0CDA-C3720F6E1AB0}"/>
                </a:ext>
              </a:extLst>
            </p:cNvPr>
            <p:cNvSpPr/>
            <p:nvPr/>
          </p:nvSpPr>
          <p:spPr>
            <a:xfrm rot="5400000">
              <a:off x="4489089" y="3231412"/>
              <a:ext cx="1291350" cy="1084099"/>
            </a:xfrm>
            <a:custGeom>
              <a:avLst/>
              <a:gdLst>
                <a:gd name="csX0" fmla="*/ 0 w 1583063"/>
                <a:gd name="csY0" fmla="*/ 245274 h 1226372"/>
                <a:gd name="csX1" fmla="*/ 969877 w 1583063"/>
                <a:gd name="csY1" fmla="*/ 245274 h 1226372"/>
                <a:gd name="csX2" fmla="*/ 969877 w 1583063"/>
                <a:gd name="csY2" fmla="*/ 0 h 1226372"/>
                <a:gd name="csX3" fmla="*/ 1583063 w 1583063"/>
                <a:gd name="csY3" fmla="*/ 613186 h 1226372"/>
                <a:gd name="csX4" fmla="*/ 969877 w 1583063"/>
                <a:gd name="csY4" fmla="*/ 1226372 h 1226372"/>
                <a:gd name="csX5" fmla="*/ 969877 w 1583063"/>
                <a:gd name="csY5" fmla="*/ 981098 h 1226372"/>
                <a:gd name="csX6" fmla="*/ 0 w 1583063"/>
                <a:gd name="csY6" fmla="*/ 981098 h 1226372"/>
                <a:gd name="csX7" fmla="*/ 0 w 1583063"/>
                <a:gd name="csY7" fmla="*/ 245274 h 12263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063" h="1226372">
                  <a:moveTo>
                    <a:pt x="0" y="245274"/>
                  </a:moveTo>
                  <a:lnTo>
                    <a:pt x="969877" y="245274"/>
                  </a:lnTo>
                  <a:lnTo>
                    <a:pt x="969877" y="0"/>
                  </a:lnTo>
                  <a:lnTo>
                    <a:pt x="1583063" y="613186"/>
                  </a:lnTo>
                  <a:lnTo>
                    <a:pt x="969877" y="1226372"/>
                  </a:lnTo>
                  <a:lnTo>
                    <a:pt x="969877" y="981098"/>
                  </a:lnTo>
                  <a:lnTo>
                    <a:pt x="0" y="981098"/>
                  </a:lnTo>
                  <a:lnTo>
                    <a:pt x="0" y="24527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5274" rIns="367912" bIns="245274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300" kern="120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A3B533D-3409-27A2-76F1-DC2FD8602EDA}"/>
                </a:ext>
              </a:extLst>
            </p:cNvPr>
            <p:cNvSpPr txBox="1"/>
            <p:nvPr/>
          </p:nvSpPr>
          <p:spPr>
            <a:xfrm>
              <a:off x="4908474" y="3526154"/>
              <a:ext cx="6496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+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F8A94CE6-3882-BC5E-CDBD-9F292C619B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3" t="3282" b="12374"/>
          <a:stretch/>
        </p:blipFill>
        <p:spPr bwMode="auto">
          <a:xfrm rot="10800000">
            <a:off x="6846685" y="1650997"/>
            <a:ext cx="1513029" cy="12811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A4A92CE-0D7B-ECF7-D85E-48662F355806}"/>
              </a:ext>
            </a:extLst>
          </p:cNvPr>
          <p:cNvSpPr txBox="1">
            <a:spLocks/>
          </p:cNvSpPr>
          <p:nvPr/>
        </p:nvSpPr>
        <p:spPr>
          <a:xfrm>
            <a:off x="826986" y="948741"/>
            <a:ext cx="2143271" cy="481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400" b="1" dirty="0"/>
              <a:t>Rice husk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151D12-0B83-BBE7-B4EF-20795B022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77"/>
          <a:stretch/>
        </p:blipFill>
        <p:spPr bwMode="auto">
          <a:xfrm>
            <a:off x="768569" y="1756262"/>
            <a:ext cx="1443470" cy="12811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C1668C-7B45-0606-9080-70924454A5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3" t="3282" b="12374"/>
          <a:stretch/>
        </p:blipFill>
        <p:spPr bwMode="auto">
          <a:xfrm>
            <a:off x="3785934" y="1650997"/>
            <a:ext cx="1513029" cy="12811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CF770703-8452-8F8B-F13E-78890B667053}"/>
              </a:ext>
            </a:extLst>
          </p:cNvPr>
          <p:cNvSpPr txBox="1"/>
          <p:nvPr/>
        </p:nvSpPr>
        <p:spPr>
          <a:xfrm>
            <a:off x="3517619" y="883125"/>
            <a:ext cx="1962171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2000" dirty="0">
                <a:cs typeface="Arial" panose="020B0604020202020204" pitchFamily="34" charset="0"/>
              </a:rPr>
              <a:t>RHAC</a:t>
            </a:r>
          </a:p>
          <a:p>
            <a:pPr lvl="0" algn="ctr"/>
            <a:r>
              <a:rPr lang="en-US" sz="2000" dirty="0">
                <a:cs typeface="Arial" panose="020B0604020202020204" pitchFamily="34" charset="0"/>
              </a:rPr>
              <a:t>powder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FA5D8BA-8A1D-28FA-CCB5-6A022AEBB61B}"/>
              </a:ext>
            </a:extLst>
          </p:cNvPr>
          <p:cNvSpPr txBox="1"/>
          <p:nvPr/>
        </p:nvSpPr>
        <p:spPr>
          <a:xfrm>
            <a:off x="6677971" y="883125"/>
            <a:ext cx="1932630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cs typeface="Arial" panose="020B0604020202020204" pitchFamily="34" charset="0"/>
              </a:rPr>
              <a:t>NAC</a:t>
            </a:r>
          </a:p>
          <a:p>
            <a:pPr lvl="0" algn="ctr"/>
            <a:r>
              <a:rPr lang="en-US" sz="2000" dirty="0">
                <a:cs typeface="Arial" panose="020B0604020202020204" pitchFamily="34" charset="0"/>
              </a:rPr>
              <a:t>powder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B2F7A0-CF51-DAEF-2AAE-DC6C1046B56D}"/>
              </a:ext>
            </a:extLst>
          </p:cNvPr>
          <p:cNvGrpSpPr/>
          <p:nvPr/>
        </p:nvGrpSpPr>
        <p:grpSpPr>
          <a:xfrm>
            <a:off x="1734127" y="1556686"/>
            <a:ext cx="2430852" cy="999671"/>
            <a:chOff x="1861613" y="2228529"/>
            <a:chExt cx="2430852" cy="99967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E0FEF04-0804-1CCE-4892-5A0C7B6A8A03}"/>
                </a:ext>
              </a:extLst>
            </p:cNvPr>
            <p:cNvSpPr/>
            <p:nvPr/>
          </p:nvSpPr>
          <p:spPr>
            <a:xfrm>
              <a:off x="2149194" y="2228529"/>
              <a:ext cx="2143271" cy="999671"/>
            </a:xfrm>
            <a:custGeom>
              <a:avLst/>
              <a:gdLst>
                <a:gd name="csX0" fmla="*/ 0 w 1583063"/>
                <a:gd name="csY0" fmla="*/ 245274 h 1226372"/>
                <a:gd name="csX1" fmla="*/ 969877 w 1583063"/>
                <a:gd name="csY1" fmla="*/ 245274 h 1226372"/>
                <a:gd name="csX2" fmla="*/ 969877 w 1583063"/>
                <a:gd name="csY2" fmla="*/ 0 h 1226372"/>
                <a:gd name="csX3" fmla="*/ 1583063 w 1583063"/>
                <a:gd name="csY3" fmla="*/ 613186 h 1226372"/>
                <a:gd name="csX4" fmla="*/ 969877 w 1583063"/>
                <a:gd name="csY4" fmla="*/ 1226372 h 1226372"/>
                <a:gd name="csX5" fmla="*/ 969877 w 1583063"/>
                <a:gd name="csY5" fmla="*/ 981098 h 1226372"/>
                <a:gd name="csX6" fmla="*/ 0 w 1583063"/>
                <a:gd name="csY6" fmla="*/ 981098 h 1226372"/>
                <a:gd name="csX7" fmla="*/ 0 w 1583063"/>
                <a:gd name="csY7" fmla="*/ 245274 h 12263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063" h="1226372">
                  <a:moveTo>
                    <a:pt x="0" y="245274"/>
                  </a:moveTo>
                  <a:lnTo>
                    <a:pt x="969877" y="245274"/>
                  </a:lnTo>
                  <a:lnTo>
                    <a:pt x="969877" y="0"/>
                  </a:lnTo>
                  <a:lnTo>
                    <a:pt x="1583063" y="613186"/>
                  </a:lnTo>
                  <a:lnTo>
                    <a:pt x="969877" y="1226372"/>
                  </a:lnTo>
                  <a:lnTo>
                    <a:pt x="969877" y="981098"/>
                  </a:lnTo>
                  <a:lnTo>
                    <a:pt x="0" y="981098"/>
                  </a:lnTo>
                  <a:lnTo>
                    <a:pt x="0" y="24527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5274" rIns="367912" bIns="245274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300" kern="12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C4EE408-5BC6-40B6-2319-7CC46FA17FC5}"/>
                </a:ext>
              </a:extLst>
            </p:cNvPr>
            <p:cNvSpPr txBox="1"/>
            <p:nvPr/>
          </p:nvSpPr>
          <p:spPr>
            <a:xfrm>
              <a:off x="1861613" y="2423354"/>
              <a:ext cx="2211903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cs typeface="Arial" panose="020B0604020202020204" pitchFamily="34" charset="0"/>
                </a:rPr>
                <a:t>H</a:t>
              </a:r>
              <a:r>
                <a:rPr lang="en-US" b="1" baseline="-25000" dirty="0">
                  <a:cs typeface="Arial" panose="020B0604020202020204" pitchFamily="34" charset="0"/>
                </a:rPr>
                <a:t>3</a:t>
              </a:r>
              <a:r>
                <a:rPr lang="en-US" b="1" dirty="0">
                  <a:cs typeface="Arial" panose="020B0604020202020204" pitchFamily="34" charset="0"/>
                </a:rPr>
                <a:t>PO</a:t>
              </a:r>
              <a:r>
                <a:rPr lang="en-US" b="1" baseline="-25000" dirty="0">
                  <a:cs typeface="Arial" panose="020B0604020202020204" pitchFamily="34" charset="0"/>
                </a:rPr>
                <a:t>4</a:t>
              </a:r>
              <a:r>
                <a:rPr lang="en-US" b="1" dirty="0">
                  <a:cs typeface="Arial" panose="020B0604020202020204" pitchFamily="34" charset="0"/>
                </a:rPr>
                <a:t>; </a:t>
              </a:r>
            </a:p>
            <a:p>
              <a:pPr algn="ctr"/>
              <a:r>
                <a:rPr lang="en-US" b="1" dirty="0">
                  <a:cs typeface="Arial" panose="020B0604020202020204" pitchFamily="34" charset="0"/>
                </a:rPr>
                <a:t>500 °C; </a:t>
              </a:r>
              <a:r>
                <a:rPr lang="en-US" b="1" dirty="0" err="1">
                  <a:cs typeface="Arial" panose="020B0604020202020204" pitchFamily="34" charset="0"/>
                </a:rPr>
                <a:t>Ar</a:t>
              </a:r>
              <a:endParaRPr lang="en-US" b="1" dirty="0">
                <a:cs typeface="Arial" panose="020B0604020202020204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CEB9713-D1B1-1AE1-B1D9-2336FA1D52F1}"/>
              </a:ext>
            </a:extLst>
          </p:cNvPr>
          <p:cNvSpPr txBox="1"/>
          <p:nvPr/>
        </p:nvSpPr>
        <p:spPr>
          <a:xfrm>
            <a:off x="9015616" y="1039036"/>
            <a:ext cx="2777316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AU" sz="2400" b="1" dirty="0"/>
              <a:t>Nectarine stone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87F8942-C3A1-EA03-9341-6696B5647D91}"/>
              </a:ext>
            </a:extLst>
          </p:cNvPr>
          <p:cNvSpPr txBox="1">
            <a:spLocks/>
          </p:cNvSpPr>
          <p:nvPr/>
        </p:nvSpPr>
        <p:spPr>
          <a:xfrm>
            <a:off x="8736359" y="3144922"/>
            <a:ext cx="3178875" cy="481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400" dirty="0"/>
              <a:t>Physical activation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336583CE-266F-B84E-8068-8D552DBF9248}"/>
              </a:ext>
            </a:extLst>
          </p:cNvPr>
          <p:cNvSpPr txBox="1">
            <a:spLocks/>
          </p:cNvSpPr>
          <p:nvPr/>
        </p:nvSpPr>
        <p:spPr>
          <a:xfrm>
            <a:off x="247495" y="3127786"/>
            <a:ext cx="3178875" cy="481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400" dirty="0"/>
              <a:t>Chemical activation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EED59C5-5FD0-F6F2-6F9D-964D4A2EEAC8}"/>
              </a:ext>
            </a:extLst>
          </p:cNvPr>
          <p:cNvGrpSpPr/>
          <p:nvPr/>
        </p:nvGrpSpPr>
        <p:grpSpPr>
          <a:xfrm>
            <a:off x="8040057" y="1520388"/>
            <a:ext cx="2130235" cy="1074174"/>
            <a:chOff x="7934608" y="2228529"/>
            <a:chExt cx="2130235" cy="1074174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0A0FA3C-2D7F-4D2F-B600-F0D432E4ACFD}"/>
                </a:ext>
              </a:extLst>
            </p:cNvPr>
            <p:cNvSpPr/>
            <p:nvPr/>
          </p:nvSpPr>
          <p:spPr>
            <a:xfrm rot="10800000">
              <a:off x="7934608" y="2228529"/>
              <a:ext cx="1959864" cy="1074174"/>
            </a:xfrm>
            <a:custGeom>
              <a:avLst/>
              <a:gdLst>
                <a:gd name="csX0" fmla="*/ 0 w 1583063"/>
                <a:gd name="csY0" fmla="*/ 245274 h 1226372"/>
                <a:gd name="csX1" fmla="*/ 969877 w 1583063"/>
                <a:gd name="csY1" fmla="*/ 245274 h 1226372"/>
                <a:gd name="csX2" fmla="*/ 969877 w 1583063"/>
                <a:gd name="csY2" fmla="*/ 0 h 1226372"/>
                <a:gd name="csX3" fmla="*/ 1583063 w 1583063"/>
                <a:gd name="csY3" fmla="*/ 613186 h 1226372"/>
                <a:gd name="csX4" fmla="*/ 969877 w 1583063"/>
                <a:gd name="csY4" fmla="*/ 1226372 h 1226372"/>
                <a:gd name="csX5" fmla="*/ 969877 w 1583063"/>
                <a:gd name="csY5" fmla="*/ 981098 h 1226372"/>
                <a:gd name="csX6" fmla="*/ 0 w 1583063"/>
                <a:gd name="csY6" fmla="*/ 981098 h 1226372"/>
                <a:gd name="csX7" fmla="*/ 0 w 1583063"/>
                <a:gd name="csY7" fmla="*/ 245274 h 12263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063" h="1226372">
                  <a:moveTo>
                    <a:pt x="0" y="245274"/>
                  </a:moveTo>
                  <a:lnTo>
                    <a:pt x="969877" y="245274"/>
                  </a:lnTo>
                  <a:lnTo>
                    <a:pt x="969877" y="0"/>
                  </a:lnTo>
                  <a:lnTo>
                    <a:pt x="1583063" y="613186"/>
                  </a:lnTo>
                  <a:lnTo>
                    <a:pt x="969877" y="1226372"/>
                  </a:lnTo>
                  <a:lnTo>
                    <a:pt x="969877" y="981098"/>
                  </a:lnTo>
                  <a:lnTo>
                    <a:pt x="0" y="981098"/>
                  </a:lnTo>
                  <a:lnTo>
                    <a:pt x="0" y="24527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5274" rIns="367912" bIns="245274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300" kern="1200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2277387-4369-4A4D-AD76-D9B6480D2B33}"/>
                </a:ext>
              </a:extLst>
            </p:cNvPr>
            <p:cNvSpPr txBox="1"/>
            <p:nvPr/>
          </p:nvSpPr>
          <p:spPr>
            <a:xfrm>
              <a:off x="8059770" y="2562821"/>
              <a:ext cx="200507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2000" b="1" dirty="0">
                  <a:cs typeface="Arial" panose="020B0604020202020204" pitchFamily="34" charset="0"/>
                </a:rPr>
                <a:t>900</a:t>
              </a:r>
              <a:r>
                <a:rPr lang="en-US" sz="2000" b="1" dirty="0">
                  <a:cs typeface="Arial" panose="020B0604020202020204" pitchFamily="34" charset="0"/>
                </a:rPr>
                <a:t> °C H</a:t>
              </a:r>
              <a:r>
                <a:rPr lang="en-US" sz="2000" b="1" baseline="-25000" dirty="0">
                  <a:cs typeface="Arial" panose="020B0604020202020204" pitchFamily="34" charset="0"/>
                </a:rPr>
                <a:t>2</a:t>
              </a:r>
              <a:r>
                <a:rPr lang="en-US" sz="2000" b="1" dirty="0">
                  <a:cs typeface="Arial" panose="020B0604020202020204" pitchFamily="34" charset="0"/>
                </a:rPr>
                <a:t>O</a:t>
              </a:r>
            </a:p>
          </p:txBody>
        </p:sp>
      </p:grpSp>
      <p:pic>
        <p:nvPicPr>
          <p:cNvPr id="3" name="Picture 2" descr="a couple of peaches sitting on top of each other">
            <a:extLst>
              <a:ext uri="{FF2B5EF4-FFF2-40B4-BE49-F238E27FC236}">
                <a16:creationId xmlns:a16="http://schemas.microsoft.com/office/drawing/2014/main" id="{EB6BDA4D-CD9E-ED38-14A9-01679C7C8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9999921" y="1433203"/>
            <a:ext cx="1635851" cy="163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C17D3A1A-CEBB-39BC-5CD2-E1EEE04A7F51}"/>
              </a:ext>
            </a:extLst>
          </p:cNvPr>
          <p:cNvGrpSpPr/>
          <p:nvPr/>
        </p:nvGrpSpPr>
        <p:grpSpPr>
          <a:xfrm>
            <a:off x="173765" y="3920440"/>
            <a:ext cx="11836862" cy="2438210"/>
            <a:chOff x="187592" y="4052675"/>
            <a:chExt cx="11836862" cy="243821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AB16182-B492-542A-2C34-1DC230D82BFC}"/>
                </a:ext>
              </a:extLst>
            </p:cNvPr>
            <p:cNvSpPr txBox="1"/>
            <p:nvPr/>
          </p:nvSpPr>
          <p:spPr>
            <a:xfrm>
              <a:off x="10067122" y="4056080"/>
              <a:ext cx="1957332" cy="101566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dirty="0">
                  <a:cs typeface="Arial" panose="020B0604020202020204" pitchFamily="34" charset="0"/>
                </a:rPr>
                <a:t>Nickel supported on NAC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42F836F-354F-63C1-C9AB-A06B7233A9EE}"/>
                </a:ext>
              </a:extLst>
            </p:cNvPr>
            <p:cNvSpPr txBox="1"/>
            <p:nvPr/>
          </p:nvSpPr>
          <p:spPr>
            <a:xfrm>
              <a:off x="3035146" y="5432209"/>
              <a:ext cx="6076356" cy="52322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err="1">
                  <a:cs typeface="Arial" panose="020B0604020202020204" pitchFamily="34" charset="0"/>
                </a:rPr>
                <a:t>NiO</a:t>
              </a:r>
              <a:r>
                <a:rPr lang="en-US" sz="2800" b="1" dirty="0">
                  <a:cs typeface="Arial" panose="020B0604020202020204" pitchFamily="34" charset="0"/>
                </a:rPr>
                <a:t> (s) + H₂ (g) → </a:t>
              </a:r>
              <a:r>
                <a:rPr lang="en-US" sz="2800" b="1" dirty="0">
                  <a:solidFill>
                    <a:srgbClr val="72BAD0"/>
                  </a:solidFill>
                  <a:cs typeface="Arial" panose="020B0604020202020204" pitchFamily="34" charset="0"/>
                </a:rPr>
                <a:t>Ni (s) </a:t>
              </a:r>
              <a:r>
                <a:rPr lang="en-US" sz="2800" b="1" dirty="0">
                  <a:cs typeface="Arial" panose="020B0604020202020204" pitchFamily="34" charset="0"/>
                </a:rPr>
                <a:t>+ H₂O (g)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21D64F8-27F6-820F-27DD-291E1D4E6843}"/>
                </a:ext>
              </a:extLst>
            </p:cNvPr>
            <p:cNvSpPr txBox="1"/>
            <p:nvPr/>
          </p:nvSpPr>
          <p:spPr>
            <a:xfrm>
              <a:off x="4845212" y="6090775"/>
              <a:ext cx="25106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2000" b="1" dirty="0">
                  <a:cs typeface="Arial" panose="020B0604020202020204" pitchFamily="34" charset="0"/>
                </a:rPr>
                <a:t>700 °C; Ethanol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FE98EFF-E26F-497C-2DF3-821DE2209CFC}"/>
                </a:ext>
              </a:extLst>
            </p:cNvPr>
            <p:cNvSpPr/>
            <p:nvPr/>
          </p:nvSpPr>
          <p:spPr>
            <a:xfrm>
              <a:off x="9206990" y="5291441"/>
              <a:ext cx="754426" cy="744819"/>
            </a:xfrm>
            <a:custGeom>
              <a:avLst/>
              <a:gdLst>
                <a:gd name="csX0" fmla="*/ 0 w 1583063"/>
                <a:gd name="csY0" fmla="*/ 245274 h 1226372"/>
                <a:gd name="csX1" fmla="*/ 969877 w 1583063"/>
                <a:gd name="csY1" fmla="*/ 245274 h 1226372"/>
                <a:gd name="csX2" fmla="*/ 969877 w 1583063"/>
                <a:gd name="csY2" fmla="*/ 0 h 1226372"/>
                <a:gd name="csX3" fmla="*/ 1583063 w 1583063"/>
                <a:gd name="csY3" fmla="*/ 613186 h 1226372"/>
                <a:gd name="csX4" fmla="*/ 969877 w 1583063"/>
                <a:gd name="csY4" fmla="*/ 1226372 h 1226372"/>
                <a:gd name="csX5" fmla="*/ 969877 w 1583063"/>
                <a:gd name="csY5" fmla="*/ 981098 h 1226372"/>
                <a:gd name="csX6" fmla="*/ 0 w 1583063"/>
                <a:gd name="csY6" fmla="*/ 981098 h 1226372"/>
                <a:gd name="csX7" fmla="*/ 0 w 1583063"/>
                <a:gd name="csY7" fmla="*/ 245274 h 12263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063" h="1226372">
                  <a:moveTo>
                    <a:pt x="0" y="245274"/>
                  </a:moveTo>
                  <a:lnTo>
                    <a:pt x="969877" y="245274"/>
                  </a:lnTo>
                  <a:lnTo>
                    <a:pt x="969877" y="0"/>
                  </a:lnTo>
                  <a:lnTo>
                    <a:pt x="1583063" y="613186"/>
                  </a:lnTo>
                  <a:lnTo>
                    <a:pt x="969877" y="1226372"/>
                  </a:lnTo>
                  <a:lnTo>
                    <a:pt x="969877" y="981098"/>
                  </a:lnTo>
                  <a:lnTo>
                    <a:pt x="0" y="981098"/>
                  </a:lnTo>
                  <a:lnTo>
                    <a:pt x="0" y="24527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5274" rIns="367912" bIns="245274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300" kern="1200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0651C4D-A030-189A-31A9-4D5A57222198}"/>
                </a:ext>
              </a:extLst>
            </p:cNvPr>
            <p:cNvSpPr/>
            <p:nvPr/>
          </p:nvSpPr>
          <p:spPr>
            <a:xfrm rot="10800000">
              <a:off x="2229658" y="5291441"/>
              <a:ext cx="754426" cy="744819"/>
            </a:xfrm>
            <a:custGeom>
              <a:avLst/>
              <a:gdLst>
                <a:gd name="csX0" fmla="*/ 0 w 1583063"/>
                <a:gd name="csY0" fmla="*/ 245274 h 1226372"/>
                <a:gd name="csX1" fmla="*/ 969877 w 1583063"/>
                <a:gd name="csY1" fmla="*/ 245274 h 1226372"/>
                <a:gd name="csX2" fmla="*/ 969877 w 1583063"/>
                <a:gd name="csY2" fmla="*/ 0 h 1226372"/>
                <a:gd name="csX3" fmla="*/ 1583063 w 1583063"/>
                <a:gd name="csY3" fmla="*/ 613186 h 1226372"/>
                <a:gd name="csX4" fmla="*/ 969877 w 1583063"/>
                <a:gd name="csY4" fmla="*/ 1226372 h 1226372"/>
                <a:gd name="csX5" fmla="*/ 969877 w 1583063"/>
                <a:gd name="csY5" fmla="*/ 981098 h 1226372"/>
                <a:gd name="csX6" fmla="*/ 0 w 1583063"/>
                <a:gd name="csY6" fmla="*/ 981098 h 1226372"/>
                <a:gd name="csX7" fmla="*/ 0 w 1583063"/>
                <a:gd name="csY7" fmla="*/ 245274 h 12263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063" h="1226372">
                  <a:moveTo>
                    <a:pt x="0" y="245274"/>
                  </a:moveTo>
                  <a:lnTo>
                    <a:pt x="969877" y="245274"/>
                  </a:lnTo>
                  <a:lnTo>
                    <a:pt x="969877" y="0"/>
                  </a:lnTo>
                  <a:lnTo>
                    <a:pt x="1583063" y="613186"/>
                  </a:lnTo>
                  <a:lnTo>
                    <a:pt x="969877" y="1226372"/>
                  </a:lnTo>
                  <a:lnTo>
                    <a:pt x="969877" y="981098"/>
                  </a:lnTo>
                  <a:lnTo>
                    <a:pt x="0" y="981098"/>
                  </a:lnTo>
                  <a:lnTo>
                    <a:pt x="0" y="24527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5274" rIns="367912" bIns="245274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300" kern="12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CCF5A6B-9796-C11E-5E11-8CFC70ED31D3}"/>
                </a:ext>
              </a:extLst>
            </p:cNvPr>
            <p:cNvSpPr txBox="1"/>
            <p:nvPr/>
          </p:nvSpPr>
          <p:spPr>
            <a:xfrm>
              <a:off x="187592" y="4052675"/>
              <a:ext cx="2114573" cy="101566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dirty="0">
                  <a:cs typeface="Arial" panose="020B0604020202020204" pitchFamily="34" charset="0"/>
                </a:rPr>
                <a:t>Nickel supported on RHAC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0C5BD7-E6D2-E3F6-DB59-5C4F42E9AC34}"/>
                </a:ext>
              </a:extLst>
            </p:cNvPr>
            <p:cNvSpPr txBox="1"/>
            <p:nvPr/>
          </p:nvSpPr>
          <p:spPr>
            <a:xfrm>
              <a:off x="2777949" y="5076559"/>
              <a:ext cx="62040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1"/>
                  </a:solidFill>
                </a:rPr>
                <a:t> catalytic pyrolysis</a:t>
              </a:r>
            </a:p>
          </p:txBody>
        </p:sp>
      </p:grpSp>
      <p:pic>
        <p:nvPicPr>
          <p:cNvPr id="8" name="Picture 2" descr="A stylized illustration of wheat stalks">
            <a:extLst>
              <a:ext uri="{FF2B5EF4-FFF2-40B4-BE49-F238E27FC236}">
                <a16:creationId xmlns:a16="http://schemas.microsoft.com/office/drawing/2014/main" id="{322FE9C6-5032-C94A-45ED-9684EB10F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-159522" y="1529487"/>
            <a:ext cx="1443284" cy="144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62CB0C8F-CC99-CAAA-F563-D6D992FB73CD}"/>
              </a:ext>
            </a:extLst>
          </p:cNvPr>
          <p:cNvGrpSpPr/>
          <p:nvPr/>
        </p:nvGrpSpPr>
        <p:grpSpPr>
          <a:xfrm>
            <a:off x="6660450" y="3001437"/>
            <a:ext cx="1084099" cy="1291350"/>
            <a:chOff x="6364258" y="3123532"/>
            <a:chExt cx="1084099" cy="129135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DBE97F-189C-870A-E26C-86C596092BCE}"/>
                </a:ext>
              </a:extLst>
            </p:cNvPr>
            <p:cNvSpPr/>
            <p:nvPr/>
          </p:nvSpPr>
          <p:spPr>
            <a:xfrm rot="5400000">
              <a:off x="6260633" y="3227157"/>
              <a:ext cx="1291350" cy="1084099"/>
            </a:xfrm>
            <a:custGeom>
              <a:avLst/>
              <a:gdLst>
                <a:gd name="csX0" fmla="*/ 0 w 1583063"/>
                <a:gd name="csY0" fmla="*/ 245274 h 1226372"/>
                <a:gd name="csX1" fmla="*/ 969877 w 1583063"/>
                <a:gd name="csY1" fmla="*/ 245274 h 1226372"/>
                <a:gd name="csX2" fmla="*/ 969877 w 1583063"/>
                <a:gd name="csY2" fmla="*/ 0 h 1226372"/>
                <a:gd name="csX3" fmla="*/ 1583063 w 1583063"/>
                <a:gd name="csY3" fmla="*/ 613186 h 1226372"/>
                <a:gd name="csX4" fmla="*/ 969877 w 1583063"/>
                <a:gd name="csY4" fmla="*/ 1226372 h 1226372"/>
                <a:gd name="csX5" fmla="*/ 969877 w 1583063"/>
                <a:gd name="csY5" fmla="*/ 981098 h 1226372"/>
                <a:gd name="csX6" fmla="*/ 0 w 1583063"/>
                <a:gd name="csY6" fmla="*/ 981098 h 1226372"/>
                <a:gd name="csX7" fmla="*/ 0 w 1583063"/>
                <a:gd name="csY7" fmla="*/ 245274 h 12263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063" h="1226372">
                  <a:moveTo>
                    <a:pt x="0" y="245274"/>
                  </a:moveTo>
                  <a:lnTo>
                    <a:pt x="969877" y="245274"/>
                  </a:lnTo>
                  <a:lnTo>
                    <a:pt x="969877" y="0"/>
                  </a:lnTo>
                  <a:lnTo>
                    <a:pt x="1583063" y="613186"/>
                  </a:lnTo>
                  <a:lnTo>
                    <a:pt x="969877" y="1226372"/>
                  </a:lnTo>
                  <a:lnTo>
                    <a:pt x="969877" y="981098"/>
                  </a:lnTo>
                  <a:lnTo>
                    <a:pt x="0" y="981098"/>
                  </a:lnTo>
                  <a:lnTo>
                    <a:pt x="0" y="24527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5274" rIns="367912" bIns="245274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300" kern="12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4161FA-8F09-F4E8-0A74-D81D297AB313}"/>
                </a:ext>
              </a:extLst>
            </p:cNvPr>
            <p:cNvSpPr txBox="1"/>
            <p:nvPr/>
          </p:nvSpPr>
          <p:spPr>
            <a:xfrm>
              <a:off x="6677971" y="3562443"/>
              <a:ext cx="6496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/>
                <a:t>+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57FA7730-EA77-1BB7-2285-E270D9A99980}"/>
              </a:ext>
            </a:extLst>
          </p:cNvPr>
          <p:cNvSpPr txBox="1"/>
          <p:nvPr/>
        </p:nvSpPr>
        <p:spPr>
          <a:xfrm>
            <a:off x="3785934" y="4429652"/>
            <a:ext cx="5012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 NiO (30% </a:t>
            </a:r>
            <a:r>
              <a:rPr lang="en-US" sz="2400" b="1" dirty="0">
                <a:solidFill>
                  <a:srgbClr val="72BAD0"/>
                </a:solidFill>
              </a:rPr>
              <a:t>Ni</a:t>
            </a:r>
            <a:r>
              <a:rPr lang="en-US" sz="2400" b="1" dirty="0"/>
              <a:t> w/w to Carbon)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55C1E45-97F3-1FF5-0E8D-4093B418C1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3" t="3282" b="12374"/>
          <a:stretch/>
        </p:blipFill>
        <p:spPr bwMode="auto">
          <a:xfrm>
            <a:off x="296550" y="5077494"/>
            <a:ext cx="1513029" cy="12811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93FDD971-BE57-1B5A-0E2E-E2E6655424DB}"/>
              </a:ext>
            </a:extLst>
          </p:cNvPr>
          <p:cNvSpPr txBox="1"/>
          <p:nvPr/>
        </p:nvSpPr>
        <p:spPr>
          <a:xfrm>
            <a:off x="664712" y="5084640"/>
            <a:ext cx="272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72BAD0"/>
                </a:solidFill>
              </a:rPr>
              <a:t>.</a:t>
            </a:r>
            <a:endParaRPr lang="en-US" sz="2800" dirty="0">
              <a:solidFill>
                <a:srgbClr val="72BAD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B0A612-0C38-6765-9E88-D690E2A51B19}"/>
              </a:ext>
            </a:extLst>
          </p:cNvPr>
          <p:cNvSpPr txBox="1"/>
          <p:nvPr/>
        </p:nvSpPr>
        <p:spPr>
          <a:xfrm>
            <a:off x="1187556" y="5130263"/>
            <a:ext cx="6209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2BAD0"/>
                </a:solidFill>
              </a:rPr>
              <a:t>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CAF685F-1897-AC6E-1DA2-0000E60D1C99}"/>
              </a:ext>
            </a:extLst>
          </p:cNvPr>
          <p:cNvSpPr txBox="1"/>
          <p:nvPr/>
        </p:nvSpPr>
        <p:spPr>
          <a:xfrm>
            <a:off x="937653" y="5281877"/>
            <a:ext cx="6209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2BAD0"/>
                </a:solidFill>
              </a:rPr>
              <a:t>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02B7AA0-8FF1-A696-D400-B49FF25135DC}"/>
              </a:ext>
            </a:extLst>
          </p:cNvPr>
          <p:cNvSpPr txBox="1"/>
          <p:nvPr/>
        </p:nvSpPr>
        <p:spPr>
          <a:xfrm>
            <a:off x="859833" y="4935412"/>
            <a:ext cx="6209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72BAD0"/>
                </a:solidFill>
              </a:rPr>
              <a:t>.</a:t>
            </a:r>
            <a:endParaRPr lang="en-US" sz="2800" dirty="0">
              <a:solidFill>
                <a:srgbClr val="72BAD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E7491D-9F75-DD61-2BF9-EC29811FCC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3" t="3282" b="12374"/>
          <a:stretch/>
        </p:blipFill>
        <p:spPr bwMode="auto">
          <a:xfrm>
            <a:off x="10061331" y="5088848"/>
            <a:ext cx="1513029" cy="12811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EBD42375-1A83-7F81-F7AD-CD592BA924C9}"/>
              </a:ext>
            </a:extLst>
          </p:cNvPr>
          <p:cNvSpPr txBox="1"/>
          <p:nvPr/>
        </p:nvSpPr>
        <p:spPr>
          <a:xfrm>
            <a:off x="10733573" y="5221146"/>
            <a:ext cx="6209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2BAD0"/>
                </a:solidFill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569363-041E-D5A2-3CEB-BCA5D4C26227}"/>
              </a:ext>
            </a:extLst>
          </p:cNvPr>
          <p:cNvSpPr txBox="1"/>
          <p:nvPr/>
        </p:nvSpPr>
        <p:spPr>
          <a:xfrm>
            <a:off x="10454433" y="5456462"/>
            <a:ext cx="6209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2BAD0"/>
                </a:solidFill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161960-D78C-A23D-6B18-C966CA6EF3C5}"/>
              </a:ext>
            </a:extLst>
          </p:cNvPr>
          <p:cNvSpPr txBox="1"/>
          <p:nvPr/>
        </p:nvSpPr>
        <p:spPr>
          <a:xfrm>
            <a:off x="11004444" y="5531615"/>
            <a:ext cx="6209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2BAD0"/>
                </a:solidFill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716769-2C42-AF74-A424-8257CEB62326}"/>
              </a:ext>
            </a:extLst>
          </p:cNvPr>
          <p:cNvSpPr txBox="1"/>
          <p:nvPr/>
        </p:nvSpPr>
        <p:spPr>
          <a:xfrm>
            <a:off x="764345" y="5467816"/>
            <a:ext cx="6209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2BAD0"/>
                </a:solidFill>
              </a:rPr>
              <a:t>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35A9DFE-F7A6-72D9-8719-85AF7AA1B3CA}"/>
              </a:ext>
            </a:extLst>
          </p:cNvPr>
          <p:cNvSpPr txBox="1"/>
          <p:nvPr/>
        </p:nvSpPr>
        <p:spPr>
          <a:xfrm>
            <a:off x="10454433" y="5041735"/>
            <a:ext cx="6209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2BAD0"/>
                </a:solidFill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D94FD6-22E1-F682-D5C6-55BD661F3387}"/>
              </a:ext>
            </a:extLst>
          </p:cNvPr>
          <p:cNvSpPr txBox="1"/>
          <p:nvPr/>
        </p:nvSpPr>
        <p:spPr>
          <a:xfrm>
            <a:off x="11014397" y="5305787"/>
            <a:ext cx="6209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2BAD0"/>
                </a:solidFill>
              </a:rPr>
              <a:t>.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84ADB05-F5A9-7F53-965D-E7A9D470C322}"/>
              </a:ext>
            </a:extLst>
          </p:cNvPr>
          <p:cNvSpPr txBox="1">
            <a:spLocks/>
          </p:cNvSpPr>
          <p:nvPr/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Biowaste Activated C-Ni Composites - Ekaterina Romanenko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31940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364CEE-C1B3-2B81-2128-B3EB785B3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A54783-FB03-078F-B62F-6ECB7D242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9</a:t>
            </a:fld>
            <a:endParaRPr lang="en-AU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E7EC50F-9215-7B69-6A94-078E05BC586E}"/>
              </a:ext>
            </a:extLst>
          </p:cNvPr>
          <p:cNvGrpSpPr/>
          <p:nvPr/>
        </p:nvGrpSpPr>
        <p:grpSpPr>
          <a:xfrm>
            <a:off x="1042148" y="1017975"/>
            <a:ext cx="10107703" cy="5010334"/>
            <a:chOff x="704118" y="1070783"/>
            <a:chExt cx="10107703" cy="5010334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687E8BD-8690-3DD8-33AA-77C351CD4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18" y="3647446"/>
              <a:ext cx="3244895" cy="2433671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A098A47-4FB5-81A8-D0E1-373D24849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118" y="1100489"/>
              <a:ext cx="3250857" cy="2438143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35240C51-4AA4-C204-5D4C-2FD248737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0901" y="1073359"/>
              <a:ext cx="3244895" cy="2433671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7742CBA-D21C-99CB-141E-45465A7CC1D8}"/>
                </a:ext>
              </a:extLst>
            </p:cNvPr>
            <p:cNvGrpSpPr/>
            <p:nvPr/>
          </p:nvGrpSpPr>
          <p:grpSpPr>
            <a:xfrm>
              <a:off x="805487" y="1070783"/>
              <a:ext cx="10006334" cy="5010334"/>
              <a:chOff x="308027" y="1573100"/>
              <a:chExt cx="8751414" cy="4381975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9CDD9DF-02C0-F856-AA8C-74F13347B8AC}"/>
                  </a:ext>
                </a:extLst>
              </p:cNvPr>
              <p:cNvSpPr txBox="1"/>
              <p:nvPr/>
            </p:nvSpPr>
            <p:spPr>
              <a:xfrm>
                <a:off x="308027" y="3944526"/>
                <a:ext cx="1723331" cy="323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FFFF00"/>
                    </a:solidFill>
                    <a:highlight>
                      <a:srgbClr val="000000"/>
                    </a:highlight>
                    <a:latin typeface="Arial" panose="020B0604020202020204" pitchFamily="34" charset="0"/>
                    <a:cs typeface="Arial" panose="020B0604020202020204" pitchFamily="34" charset="0"/>
                  </a:rPr>
                  <a:t>b. RHAC30 SEI </a:t>
                </a:r>
                <a:endParaRPr lang="en-US" dirty="0">
                  <a:solidFill>
                    <a:srgbClr val="FFFF00"/>
                  </a:solidFill>
                  <a:highlight>
                    <a:srgbClr val="000000"/>
                  </a:highlight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FB64F1C-1E96-E117-8719-C8155FCD779B}"/>
                  </a:ext>
                </a:extLst>
              </p:cNvPr>
              <p:cNvSpPr txBox="1"/>
              <p:nvPr/>
            </p:nvSpPr>
            <p:spPr>
              <a:xfrm>
                <a:off x="308027" y="1680143"/>
                <a:ext cx="1728259" cy="323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FFFF00"/>
                    </a:solidFill>
                    <a:highlight>
                      <a:srgbClr val="000000"/>
                    </a:highlight>
                    <a:latin typeface="Arial" panose="020B0604020202020204" pitchFamily="34" charset="0"/>
                    <a:cs typeface="Arial" panose="020B0604020202020204" pitchFamily="34" charset="0"/>
                  </a:rPr>
                  <a:t>a. RHAC SEI </a:t>
                </a:r>
                <a:endParaRPr lang="en-US" dirty="0">
                  <a:solidFill>
                    <a:srgbClr val="FFFF00"/>
                  </a:solidFill>
                  <a:highlight>
                    <a:srgbClr val="000000"/>
                  </a:highlight>
                </a:endParaRPr>
              </a:p>
            </p:txBody>
          </p: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EC257034-376A-0306-7A4E-360A98DD80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80158" y="1573100"/>
                <a:ext cx="2960336" cy="2128458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E167D566-9E37-3D01-8B90-7DC8BB8DDB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80158" y="3826617"/>
                <a:ext cx="2979283" cy="2128458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596767-B67A-DBAC-AC95-A53695218B71}"/>
                </a:ext>
              </a:extLst>
            </p:cNvPr>
            <p:cNvSpPr txBox="1"/>
            <p:nvPr/>
          </p:nvSpPr>
          <p:spPr>
            <a:xfrm>
              <a:off x="4138564" y="1160348"/>
              <a:ext cx="19760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. RHAC BEC </a:t>
              </a:r>
              <a:endParaRPr lang="en-US" dirty="0">
                <a:solidFill>
                  <a:srgbClr val="FFFF00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A1159D-4675-B9D5-8080-6294BA1E7E6A}"/>
                </a:ext>
              </a:extLst>
            </p:cNvPr>
            <p:cNvSpPr txBox="1"/>
            <p:nvPr/>
          </p:nvSpPr>
          <p:spPr>
            <a:xfrm>
              <a:off x="8006115" y="1160348"/>
              <a:ext cx="19760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. RHAC EDX </a:t>
              </a:r>
              <a:endParaRPr lang="en-US" dirty="0">
                <a:solidFill>
                  <a:srgbClr val="FFFF00"/>
                </a:solidFill>
                <a:highlight>
                  <a:srgbClr val="000000"/>
                </a:highlight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5AC78BA-1331-62FA-DDB9-101447D33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0900" y="3647446"/>
              <a:ext cx="3244895" cy="243367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4AB9DB-8A37-8584-150E-3E460A7BF82B}"/>
                </a:ext>
              </a:extLst>
            </p:cNvPr>
            <p:cNvSpPr txBox="1"/>
            <p:nvPr/>
          </p:nvSpPr>
          <p:spPr>
            <a:xfrm>
              <a:off x="4119915" y="3782263"/>
              <a:ext cx="19760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d. RHAC30 BEC </a:t>
              </a:r>
              <a:endParaRPr lang="en-US" dirty="0">
                <a:solidFill>
                  <a:srgbClr val="FFFF00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BCD381E-9174-2703-2597-066FE420D757}"/>
                </a:ext>
              </a:extLst>
            </p:cNvPr>
            <p:cNvSpPr txBox="1"/>
            <p:nvPr/>
          </p:nvSpPr>
          <p:spPr>
            <a:xfrm>
              <a:off x="8068769" y="3853641"/>
              <a:ext cx="197608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f. RHAC30 EDX </a:t>
              </a:r>
              <a:endParaRPr lang="en-US" dirty="0">
                <a:solidFill>
                  <a:srgbClr val="FFFF00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38242DA-FD3A-0D18-CABF-4726A17E2D70}"/>
                </a:ext>
              </a:extLst>
            </p:cNvPr>
            <p:cNvSpPr txBox="1"/>
            <p:nvPr/>
          </p:nvSpPr>
          <p:spPr>
            <a:xfrm>
              <a:off x="8414308" y="1789302"/>
              <a:ext cx="1285006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BET Surface Area: 22.8178 m²/g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219892-9298-008B-3BA8-5E3BD06CBF54}"/>
                </a:ext>
              </a:extLst>
            </p:cNvPr>
            <p:cNvSpPr txBox="1"/>
            <p:nvPr/>
          </p:nvSpPr>
          <p:spPr>
            <a:xfrm>
              <a:off x="8434335" y="4222973"/>
              <a:ext cx="1348469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BET Surface Area: 42.9307 m²/g</a:t>
              </a:r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50B22602-7AB2-C159-2821-BAD0C06DD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575" y="-21881"/>
            <a:ext cx="12431210" cy="681037"/>
          </a:xfrm>
        </p:spPr>
        <p:txBody>
          <a:bodyPr>
            <a:normAutofit/>
          </a:bodyPr>
          <a:lstStyle/>
          <a:p>
            <a:r>
              <a:rPr lang="en-US" dirty="0"/>
              <a:t>Rice husk Carbon and C-Ni composite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3C236D1-A697-EA89-31AF-40341F495332}"/>
              </a:ext>
            </a:extLst>
          </p:cNvPr>
          <p:cNvSpPr txBox="1">
            <a:spLocks/>
          </p:cNvSpPr>
          <p:nvPr/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Biowaste Activated C-Ni Composites - Ekaterina Romanenko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56841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0C32E-D084-DB79-185C-A05C861AF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Nectarine stone Carbon and C-Ni composite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98A7D4-5735-CDA8-D99F-9A9B6D176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pPr/>
              <a:t>10</a:t>
            </a:fld>
            <a:endParaRPr lang="en-AU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DD4391C-81BA-898B-89A3-6EC583E48CDB}"/>
              </a:ext>
            </a:extLst>
          </p:cNvPr>
          <p:cNvGrpSpPr/>
          <p:nvPr/>
        </p:nvGrpSpPr>
        <p:grpSpPr>
          <a:xfrm>
            <a:off x="1115956" y="1155988"/>
            <a:ext cx="9960087" cy="4895450"/>
            <a:chOff x="1938480" y="1040241"/>
            <a:chExt cx="9960087" cy="489545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AFA8C57-09F7-9DBA-FE22-5B883AADC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480" y="3546932"/>
              <a:ext cx="3185012" cy="238875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7F9F7C1-0BBD-3742-0946-6A7BA24CF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480" y="1040241"/>
              <a:ext cx="3185012" cy="2388759"/>
            </a:xfrm>
            <a:prstGeom prst="rect">
              <a:avLst/>
            </a:prstGeom>
          </p:spPr>
        </p:pic>
        <p:pic>
          <p:nvPicPr>
            <p:cNvPr id="52" name="Picture 51" descr="TemplateImage">
              <a:extLst>
                <a:ext uri="{FF2B5EF4-FFF2-40B4-BE49-F238E27FC236}">
                  <a16:creationId xmlns:a16="http://schemas.microsoft.com/office/drawing/2014/main" id="{3B1AA2B0-F015-9ECE-C4C0-42071F0C4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21566" y="3546930"/>
              <a:ext cx="3377000" cy="238875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7635E3F-9461-C380-62C2-C9A4B93EA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0023" y="3546931"/>
              <a:ext cx="3185012" cy="2388759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084475C-46C9-CE45-E14A-93C5B7494437}"/>
                </a:ext>
              </a:extLst>
            </p:cNvPr>
            <p:cNvGrpSpPr/>
            <p:nvPr/>
          </p:nvGrpSpPr>
          <p:grpSpPr>
            <a:xfrm>
              <a:off x="1938480" y="1158173"/>
              <a:ext cx="1970450" cy="2852241"/>
              <a:chOff x="320743" y="1639410"/>
              <a:chExt cx="1723331" cy="2494535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7CEAD6A-3863-CB93-157B-4A87386A6DA4}"/>
                  </a:ext>
                </a:extLst>
              </p:cNvPr>
              <p:cNvSpPr txBox="1"/>
              <p:nvPr/>
            </p:nvSpPr>
            <p:spPr>
              <a:xfrm>
                <a:off x="320743" y="3810932"/>
                <a:ext cx="1723331" cy="323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FFFF00"/>
                    </a:solidFill>
                    <a:highlight>
                      <a:srgbClr val="000000"/>
                    </a:highlight>
                    <a:latin typeface="Arial" panose="020B0604020202020204" pitchFamily="34" charset="0"/>
                    <a:cs typeface="Arial" panose="020B0604020202020204" pitchFamily="34" charset="0"/>
                  </a:rPr>
                  <a:t>b. NAC30 SEI</a:t>
                </a:r>
                <a:endParaRPr lang="en-US" dirty="0">
                  <a:solidFill>
                    <a:srgbClr val="FFFF00"/>
                  </a:solidFill>
                  <a:highlight>
                    <a:srgbClr val="000000"/>
                  </a:highlight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7C63052-7773-5168-E8D6-9FE20F0202DA}"/>
                  </a:ext>
                </a:extLst>
              </p:cNvPr>
              <p:cNvSpPr txBox="1"/>
              <p:nvPr/>
            </p:nvSpPr>
            <p:spPr>
              <a:xfrm>
                <a:off x="320743" y="1639410"/>
                <a:ext cx="1332923" cy="323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FFFF00"/>
                    </a:solidFill>
                    <a:highlight>
                      <a:srgbClr val="000000"/>
                    </a:highlight>
                    <a:latin typeface="Arial" panose="020B0604020202020204" pitchFamily="34" charset="0"/>
                    <a:cs typeface="Arial" panose="020B0604020202020204" pitchFamily="34" charset="0"/>
                  </a:rPr>
                  <a:t>a. NAC</a:t>
                </a:r>
                <a:r>
                  <a:rPr lang="en-US" b="1" dirty="0">
                    <a:solidFill>
                      <a:srgbClr val="FFFF00"/>
                    </a:solidFill>
                    <a:highlight>
                      <a:srgbClr val="000000"/>
                    </a:highlight>
                    <a:latin typeface="Arial" panose="020B0604020202020204" pitchFamily="34" charset="0"/>
                    <a:cs typeface="Arial" panose="020B0604020202020204" pitchFamily="34" charset="0"/>
                  </a:rPr>
                  <a:t> SEI</a:t>
                </a:r>
                <a:r>
                  <a:rPr lang="en-US" sz="1800" b="1" dirty="0">
                    <a:solidFill>
                      <a:srgbClr val="FFFF00"/>
                    </a:solidFill>
                    <a:highlight>
                      <a:srgbClr val="000000"/>
                    </a:highligh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dirty="0">
                  <a:solidFill>
                    <a:srgbClr val="FFFF00"/>
                  </a:solidFill>
                  <a:highlight>
                    <a:srgbClr val="000000"/>
                  </a:highlight>
                </a:endParaRPr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1E82147-C50C-9615-452F-F89421CE6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0023" y="1040241"/>
              <a:ext cx="3185012" cy="2388759"/>
            </a:xfrm>
            <a:prstGeom prst="rect">
              <a:avLst/>
            </a:prstGeom>
          </p:spPr>
        </p:pic>
        <p:pic>
          <p:nvPicPr>
            <p:cNvPr id="53" name="Picture 52" descr="TemplateImage">
              <a:extLst>
                <a:ext uri="{FF2B5EF4-FFF2-40B4-BE49-F238E27FC236}">
                  <a16:creationId xmlns:a16="http://schemas.microsoft.com/office/drawing/2014/main" id="{F48B40CE-FA6F-776E-12FE-47D4F612B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1567" y="1040241"/>
              <a:ext cx="3377000" cy="238875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E62E62F-393C-7042-F2E4-F7DAB5EDC011}"/>
                </a:ext>
              </a:extLst>
            </p:cNvPr>
            <p:cNvSpPr txBox="1"/>
            <p:nvPr/>
          </p:nvSpPr>
          <p:spPr>
            <a:xfrm>
              <a:off x="5230023" y="1158173"/>
              <a:ext cx="152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. NAC</a:t>
              </a:r>
              <a:r>
                <a:rPr lang="en-US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BEC</a:t>
              </a:r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dirty="0">
                <a:solidFill>
                  <a:srgbClr val="FFFF00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FE8195C-7414-3FFE-5666-C4A24F5A1D63}"/>
                </a:ext>
              </a:extLst>
            </p:cNvPr>
            <p:cNvSpPr txBox="1"/>
            <p:nvPr/>
          </p:nvSpPr>
          <p:spPr>
            <a:xfrm>
              <a:off x="9143433" y="1158173"/>
              <a:ext cx="152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. NAC</a:t>
              </a:r>
              <a:r>
                <a:rPr lang="en-US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EDX</a:t>
              </a:r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dirty="0">
                <a:solidFill>
                  <a:srgbClr val="FFFF00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3CB8C1-A554-F611-878B-B459C8E3813F}"/>
                </a:ext>
              </a:extLst>
            </p:cNvPr>
            <p:cNvSpPr txBox="1"/>
            <p:nvPr/>
          </p:nvSpPr>
          <p:spPr>
            <a:xfrm>
              <a:off x="5230023" y="3615997"/>
              <a:ext cx="21466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. NAC</a:t>
              </a:r>
              <a:r>
                <a:rPr lang="en-US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30 BEC</a:t>
              </a:r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dirty="0">
                <a:solidFill>
                  <a:srgbClr val="FFFF00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BD54F8C-A418-F07A-9A70-01896D8F1BB5}"/>
                </a:ext>
              </a:extLst>
            </p:cNvPr>
            <p:cNvSpPr txBox="1"/>
            <p:nvPr/>
          </p:nvSpPr>
          <p:spPr>
            <a:xfrm>
              <a:off x="9036429" y="3825749"/>
              <a:ext cx="20628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. NAC30</a:t>
              </a:r>
              <a:r>
                <a:rPr lang="en-US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EDX</a:t>
              </a:r>
              <a:r>
                <a:rPr lang="en-US" sz="1800" b="1" dirty="0">
                  <a:solidFill>
                    <a:srgbClr val="FFFF00"/>
                  </a:solidFill>
                  <a:highlight>
                    <a:srgbClr val="0000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dirty="0">
                <a:solidFill>
                  <a:srgbClr val="FFFF00"/>
                </a:solidFill>
                <a:highlight>
                  <a:srgbClr val="000000"/>
                </a:highlight>
              </a:endParaRPr>
            </a:p>
          </p:txBody>
        </p:sp>
      </p:grp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03DB3AF-DE71-E524-70B3-0970E81D182D}"/>
              </a:ext>
            </a:extLst>
          </p:cNvPr>
          <p:cNvSpPr txBox="1">
            <a:spLocks/>
          </p:cNvSpPr>
          <p:nvPr/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Biowaste Activated C-Ni Composites - Ekaterina Romanenko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25633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F6883-173D-9B32-AC73-8BA5C4901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XRD analysis - Ni supported </a:t>
            </a:r>
            <a:r>
              <a:rPr lang="en-US"/>
              <a:t>on Carbon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A52527-DAFC-1088-D39D-A7F83B0FE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pPr/>
              <a:t>11</a:t>
            </a:fld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83AB31-20EC-00D0-5AE2-9597D14F0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0"/>
          <a:stretch>
            <a:fillRect/>
          </a:stretch>
        </p:blipFill>
        <p:spPr>
          <a:xfrm>
            <a:off x="4180477" y="738101"/>
            <a:ext cx="7828959" cy="5381797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E9955C7-4F0E-89C5-7C6D-AAA8CF62F2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206654"/>
              </p:ext>
            </p:extLst>
          </p:nvPr>
        </p:nvGraphicFramePr>
        <p:xfrm>
          <a:off x="395922" y="1503680"/>
          <a:ext cx="3373438" cy="4192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6719">
                  <a:extLst>
                    <a:ext uri="{9D8B030D-6E8A-4147-A177-3AD203B41FA5}">
                      <a16:colId xmlns:a16="http://schemas.microsoft.com/office/drawing/2014/main" val="1066396485"/>
                    </a:ext>
                  </a:extLst>
                </a:gridCol>
                <a:gridCol w="1686719">
                  <a:extLst>
                    <a:ext uri="{9D8B030D-6E8A-4147-A177-3AD203B41FA5}">
                      <a16:colId xmlns:a16="http://schemas.microsoft.com/office/drawing/2014/main" val="1110338421"/>
                    </a:ext>
                  </a:extLst>
                </a:gridCol>
              </a:tblGrid>
              <a:tr h="12759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/>
                        <a:t>Observed (RHAC30 / NAC30)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/>
                        <a:t>NiₓC (x&gt;4), pdf 14-20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010082"/>
                  </a:ext>
                </a:extLst>
              </a:tr>
              <a:tr h="7291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/>
                        <a:t>44.1–44.2°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/>
                        <a:t>44.43° (111)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866009"/>
                  </a:ext>
                </a:extLst>
              </a:tr>
              <a:tr h="7291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/>
                        <a:t>51.4–51.6°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/>
                        <a:t>51.80° (200)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4452304"/>
                  </a:ext>
                </a:extLst>
              </a:tr>
              <a:tr h="7291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/>
                        <a:t>75.7–76.0°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/>
                        <a:t>75.51° (220)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5303117"/>
                  </a:ext>
                </a:extLst>
              </a:tr>
              <a:tr h="7291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/>
                        <a:t>92.1–92.5°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/>
                        <a:t>92.52° (311)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384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393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818A7D-9326-E238-B0AB-C9423E3B6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12</a:t>
            </a:fld>
            <a:endParaRPr lang="en-AU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C9CC5DE-E332-6466-C00C-18B5B4EEC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606157"/>
              </p:ext>
            </p:extLst>
          </p:nvPr>
        </p:nvGraphicFramePr>
        <p:xfrm>
          <a:off x="205545" y="925976"/>
          <a:ext cx="5523923" cy="5434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9760">
                  <a:extLst>
                    <a:ext uri="{9D8B030D-6E8A-4147-A177-3AD203B41FA5}">
                      <a16:colId xmlns:a16="http://schemas.microsoft.com/office/drawing/2014/main" val="3973776426"/>
                    </a:ext>
                  </a:extLst>
                </a:gridCol>
                <a:gridCol w="1099956">
                  <a:extLst>
                    <a:ext uri="{9D8B030D-6E8A-4147-A177-3AD203B41FA5}">
                      <a16:colId xmlns:a16="http://schemas.microsoft.com/office/drawing/2014/main" val="1668861368"/>
                    </a:ext>
                  </a:extLst>
                </a:gridCol>
                <a:gridCol w="692730">
                  <a:extLst>
                    <a:ext uri="{9D8B030D-6E8A-4147-A177-3AD203B41FA5}">
                      <a16:colId xmlns:a16="http://schemas.microsoft.com/office/drawing/2014/main" val="2277623375"/>
                    </a:ext>
                  </a:extLst>
                </a:gridCol>
                <a:gridCol w="799057">
                  <a:extLst>
                    <a:ext uri="{9D8B030D-6E8A-4147-A177-3AD203B41FA5}">
                      <a16:colId xmlns:a16="http://schemas.microsoft.com/office/drawing/2014/main" val="1006877352"/>
                    </a:ext>
                  </a:extLst>
                </a:gridCol>
                <a:gridCol w="925975">
                  <a:extLst>
                    <a:ext uri="{9D8B030D-6E8A-4147-A177-3AD203B41FA5}">
                      <a16:colId xmlns:a16="http://schemas.microsoft.com/office/drawing/2014/main" val="4199316366"/>
                    </a:ext>
                  </a:extLst>
                </a:gridCol>
                <a:gridCol w="1076445">
                  <a:extLst>
                    <a:ext uri="{9D8B030D-6E8A-4147-A177-3AD203B41FA5}">
                      <a16:colId xmlns:a16="http://schemas.microsoft.com/office/drawing/2014/main" val="2642358253"/>
                    </a:ext>
                  </a:extLst>
                </a:gridCol>
              </a:tblGrid>
              <a:tr h="1610574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Sample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Readings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l </a:t>
                      </a:r>
                      <a:br>
                        <a:rPr lang="en-US" sz="1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(cm)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Δm (g)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χ</a:t>
                      </a:r>
                      <a:r>
                        <a:rPr lang="en-US" sz="2000" b="1" u="none" strike="noStrike" baseline="-25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g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Para / Dia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714271"/>
                  </a:ext>
                </a:extLst>
              </a:tr>
              <a:tr h="17563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RHAC0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−051 → −051 → −052 (x1)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1.9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0.0962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−3.36 × 10⁻⁷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Dia</a:t>
                      </a:r>
                    </a:p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magnetic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65525"/>
                  </a:ext>
                </a:extLst>
              </a:tr>
              <a:tr h="20671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RHAC20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Out of range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1.7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—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—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Ferro</a:t>
                      </a:r>
                    </a:p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magnetic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872582"/>
                  </a:ext>
                </a:extLst>
              </a:tr>
            </a:tbl>
          </a:graphicData>
        </a:graphic>
      </p:graphicFrame>
      <p:pic>
        <p:nvPicPr>
          <p:cNvPr id="10" name="Picture 2" descr="A stylized illustration of wheat stalks">
            <a:extLst>
              <a:ext uri="{FF2B5EF4-FFF2-40B4-BE49-F238E27FC236}">
                <a16:creationId xmlns:a16="http://schemas.microsoft.com/office/drawing/2014/main" id="{8CDA255F-0879-177F-A734-DB7112127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494091" y="5414716"/>
            <a:ext cx="1443284" cy="144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9CA3F11-3885-8C31-1289-CDA9D1D42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Magnetic Susceptibility 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B829274-252A-FFB5-D2B1-C3ABF162B5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184661"/>
              </p:ext>
            </p:extLst>
          </p:nvPr>
        </p:nvGraphicFramePr>
        <p:xfrm>
          <a:off x="6096001" y="925974"/>
          <a:ext cx="5870784" cy="5434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5217">
                  <a:extLst>
                    <a:ext uri="{9D8B030D-6E8A-4147-A177-3AD203B41FA5}">
                      <a16:colId xmlns:a16="http://schemas.microsoft.com/office/drawing/2014/main" val="2284502105"/>
                    </a:ext>
                  </a:extLst>
                </a:gridCol>
                <a:gridCol w="1289425">
                  <a:extLst>
                    <a:ext uri="{9D8B030D-6E8A-4147-A177-3AD203B41FA5}">
                      <a16:colId xmlns:a16="http://schemas.microsoft.com/office/drawing/2014/main" val="857193750"/>
                    </a:ext>
                  </a:extLst>
                </a:gridCol>
                <a:gridCol w="708494">
                  <a:extLst>
                    <a:ext uri="{9D8B030D-6E8A-4147-A177-3AD203B41FA5}">
                      <a16:colId xmlns:a16="http://schemas.microsoft.com/office/drawing/2014/main" val="2881026615"/>
                    </a:ext>
                  </a:extLst>
                </a:gridCol>
                <a:gridCol w="847303">
                  <a:extLst>
                    <a:ext uri="{9D8B030D-6E8A-4147-A177-3AD203B41FA5}">
                      <a16:colId xmlns:a16="http://schemas.microsoft.com/office/drawing/2014/main" val="588603234"/>
                    </a:ext>
                  </a:extLst>
                </a:gridCol>
                <a:gridCol w="852689">
                  <a:extLst>
                    <a:ext uri="{9D8B030D-6E8A-4147-A177-3AD203B41FA5}">
                      <a16:colId xmlns:a16="http://schemas.microsoft.com/office/drawing/2014/main" val="1413607471"/>
                    </a:ext>
                  </a:extLst>
                </a:gridCol>
                <a:gridCol w="1267656">
                  <a:extLst>
                    <a:ext uri="{9D8B030D-6E8A-4147-A177-3AD203B41FA5}">
                      <a16:colId xmlns:a16="http://schemas.microsoft.com/office/drawing/2014/main" val="3870481778"/>
                    </a:ext>
                  </a:extLst>
                </a:gridCol>
              </a:tblGrid>
              <a:tr h="16327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Sample</a:t>
                      </a:r>
                      <a:endParaRPr lang="en-A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Readings</a:t>
                      </a:r>
                      <a:endParaRPr lang="en-A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 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(cm)</a:t>
                      </a:r>
                      <a:endParaRPr lang="en-A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Δm (g)</a:t>
                      </a:r>
                      <a:endParaRPr lang="en-A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χg </a:t>
                      </a:r>
                      <a:endParaRPr lang="en-A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Para / Dia</a:t>
                      </a:r>
                      <a:endParaRPr lang="en-AU" sz="16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103212"/>
                  </a:ext>
                </a:extLst>
              </a:tr>
              <a:tr h="216866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NAC0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944 → 965 → 979 → 990 → 1008 → 1022 (x10)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1.55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0.0911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1.74 × 10⁻⁴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Para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magnetic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042744"/>
                  </a:ext>
                </a:extLst>
              </a:tr>
              <a:tr h="16327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NAC30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Out of range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0.122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—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Ferro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magnetic</a:t>
                      </a:r>
                      <a:endParaRPr lang="en-AU" sz="16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814163"/>
                  </a:ext>
                </a:extLst>
              </a:tr>
            </a:tbl>
          </a:graphicData>
        </a:graphic>
      </p:graphicFrame>
      <p:pic>
        <p:nvPicPr>
          <p:cNvPr id="15" name="Picture 2" descr="a couple of peaches sitting on top of each other">
            <a:extLst>
              <a:ext uri="{FF2B5EF4-FFF2-40B4-BE49-F238E27FC236}">
                <a16:creationId xmlns:a16="http://schemas.microsoft.com/office/drawing/2014/main" id="{9597BB83-FA00-C829-4BEC-29B725514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10556149" y="0"/>
            <a:ext cx="1635851" cy="163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F9DDB7-BC03-561E-EB1B-F939E612F3CA}"/>
              </a:ext>
            </a:extLst>
          </p:cNvPr>
          <p:cNvSpPr txBox="1">
            <a:spLocks/>
          </p:cNvSpPr>
          <p:nvPr/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Biowaste Activated C-Ni Composites - Ekaterina Romanenko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31159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C8B17-40C4-73F6-C75E-73ACF6F35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745" y="613220"/>
            <a:ext cx="5452895" cy="874762"/>
          </a:xfrm>
        </p:spPr>
        <p:txBody>
          <a:bodyPr/>
          <a:lstStyle/>
          <a:p>
            <a:r>
              <a:rPr lang="en-US" dirty="0"/>
              <a:t>Conclusions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8E685-BE0B-0DAF-651E-97E8B3200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13</a:t>
            </a:fld>
            <a:endParaRPr lang="en-AU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320A584-9D92-02D1-BB81-D9FE213B0C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0855548"/>
              </p:ext>
            </p:extLst>
          </p:nvPr>
        </p:nvGraphicFramePr>
        <p:xfrm>
          <a:off x="6307045" y="1487982"/>
          <a:ext cx="5394960" cy="4273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4B59D140-C857-E226-30E7-1B5009A377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7076198"/>
              </p:ext>
            </p:extLst>
          </p:nvPr>
        </p:nvGraphicFramePr>
        <p:xfrm>
          <a:off x="614680" y="1487982"/>
          <a:ext cx="5394960" cy="4273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3EA328A7-74F5-9D3C-EEFF-33E43A1FC173}"/>
              </a:ext>
            </a:extLst>
          </p:cNvPr>
          <p:cNvSpPr txBox="1">
            <a:spLocks/>
          </p:cNvSpPr>
          <p:nvPr/>
        </p:nvSpPr>
        <p:spPr>
          <a:xfrm>
            <a:off x="6307045" y="613221"/>
            <a:ext cx="5394960" cy="8747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Limitations</a:t>
            </a:r>
            <a:endParaRPr lang="en-AU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8F34DD19-09BE-177E-B093-0305B569ECC9}"/>
              </a:ext>
            </a:extLst>
          </p:cNvPr>
          <p:cNvSpPr txBox="1">
            <a:spLocks/>
          </p:cNvSpPr>
          <p:nvPr/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Biowaste Activated C-Ni Composites - Ekaterina Romanenko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94125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80FA-EFD8-D78F-9494-8F868D3FD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9D617-D1EA-148F-7630-AD2BF4145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14</a:t>
            </a:fld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271DCC-AC41-995C-CD22-6FF2EA719578}"/>
              </a:ext>
            </a:extLst>
          </p:cNvPr>
          <p:cNvSpPr txBox="1"/>
          <p:nvPr/>
        </p:nvSpPr>
        <p:spPr>
          <a:xfrm>
            <a:off x="64080" y="795459"/>
            <a:ext cx="11289720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1600" dirty="0">
                <a:effectLst/>
                <a:ea typeface="Times New Roman" panose="02020603050405020304" pitchFamily="18" charset="0"/>
              </a:rPr>
              <a:t>[1] </a:t>
            </a:r>
            <a:r>
              <a:rPr lang="en-AU" sz="1600" dirty="0">
                <a:effectLst/>
                <a:ea typeface="Times New Roman" panose="02020603050405020304" pitchFamily="18" charset="0"/>
              </a:rPr>
              <a:t>Gong, M.; Zhou, W.; Tsai, M.-C.; Zhou, J.; Guan, M.; Lin, M.-C.; Zhang, B.; Hu, Y.; Wang, D.-Y.; Yang, J.; Pennycook, S. J.; Hwang, B.-J.; Dai, H. Nanoscale Nickel Oxide/Nickel Heterostructures for Active Hydrogen Evolution Electrocatalysis. </a:t>
            </a:r>
            <a:r>
              <a:rPr lang="en-AU" sz="1600" i="1" dirty="0">
                <a:effectLst/>
                <a:ea typeface="Times New Roman" panose="02020603050405020304" pitchFamily="18" charset="0"/>
              </a:rPr>
              <a:t>Nature Communications</a:t>
            </a:r>
            <a:r>
              <a:rPr lang="en-AU" sz="1600" dirty="0">
                <a:effectLst/>
                <a:ea typeface="Times New Roman" panose="02020603050405020304" pitchFamily="18" charset="0"/>
              </a:rPr>
              <a:t> </a:t>
            </a:r>
            <a:r>
              <a:rPr lang="en-AU" sz="1600" b="1" dirty="0">
                <a:effectLst/>
                <a:ea typeface="Times New Roman" panose="02020603050405020304" pitchFamily="18" charset="0"/>
              </a:rPr>
              <a:t>2014</a:t>
            </a:r>
            <a:r>
              <a:rPr lang="en-AU" sz="1600" dirty="0">
                <a:effectLst/>
                <a:ea typeface="Times New Roman" panose="02020603050405020304" pitchFamily="18" charset="0"/>
              </a:rPr>
              <a:t>, </a:t>
            </a:r>
            <a:r>
              <a:rPr lang="en-AU" sz="1600" i="1" dirty="0">
                <a:effectLst/>
                <a:ea typeface="Times New Roman" panose="02020603050405020304" pitchFamily="18" charset="0"/>
              </a:rPr>
              <a:t>5</a:t>
            </a:r>
            <a:r>
              <a:rPr lang="en-AU" sz="1600" dirty="0">
                <a:effectLst/>
                <a:ea typeface="Times New Roman" panose="02020603050405020304" pitchFamily="18" charset="0"/>
              </a:rPr>
              <a:t> (1). </a:t>
            </a:r>
            <a:r>
              <a:rPr lang="en-AU" sz="1600" u="sng" dirty="0">
                <a:solidFill>
                  <a:srgbClr val="0000FF"/>
                </a:solidFill>
                <a:effectLst/>
                <a:ea typeface="Times New Roman" panose="02020603050405020304" pitchFamily="18" charset="0"/>
                <a:hlinkClick r:id="rId3"/>
              </a:rPr>
              <a:t>https://doi.org/10.1038/ncomms5695</a:t>
            </a:r>
            <a:r>
              <a:rPr lang="en-AU" sz="1600" dirty="0">
                <a:effectLst/>
                <a:ea typeface="Times New Roman" panose="02020603050405020304" pitchFamily="18" charset="0"/>
              </a:rPr>
              <a:t>.</a:t>
            </a:r>
            <a:endParaRPr lang="en-US" sz="1600" dirty="0">
              <a:effectLst/>
              <a:ea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AU" sz="1600" dirty="0">
                <a:effectLst/>
                <a:ea typeface="Times New Roman" panose="02020603050405020304" pitchFamily="18" charset="0"/>
              </a:rPr>
              <a:t>[2] Yang, Q.; Zeng, J.; Yang, G. W.; Sun, X.; Lin, X.; Liu, K.; Chen, J.; Wang, S.; Lu, X. F. Carbon-Supported Platinum-Based Electrocatalysts for Alkaline Hydrogen Evolution. EES Catalysis 2025. </a:t>
            </a:r>
            <a:r>
              <a:rPr lang="en-AU" sz="1600" u="sng" dirty="0">
                <a:solidFill>
                  <a:srgbClr val="0000FF"/>
                </a:solidFill>
                <a:effectLst/>
                <a:ea typeface="Times New Roman" panose="02020603050405020304" pitchFamily="18" charset="0"/>
                <a:hlinkClick r:id="rId4"/>
              </a:rPr>
              <a:t>https://doi.org/10.1039/d5ey00147a</a:t>
            </a:r>
            <a:endParaRPr lang="en-US" sz="1600" dirty="0">
              <a:effectLst/>
              <a:ea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AU" sz="1600" dirty="0">
                <a:effectLst/>
                <a:ea typeface="Times New Roman" panose="02020603050405020304" pitchFamily="18" charset="0"/>
              </a:rPr>
              <a:t>[3] Li, J. Oxygen Evolution Reaction in Energy Conversion and Storage: Design Strategies under and beyond the Energy Scaling Relationship. Nano-Micro Letters 2022, 14 (1). </a:t>
            </a:r>
            <a:r>
              <a:rPr lang="en-AU" sz="1600" u="sng" dirty="0">
                <a:solidFill>
                  <a:srgbClr val="0000FF"/>
                </a:solidFill>
                <a:effectLst/>
                <a:ea typeface="Times New Roman" panose="02020603050405020304" pitchFamily="18" charset="0"/>
                <a:hlinkClick r:id="rId5"/>
              </a:rPr>
              <a:t>https://doi.org/10.1007/s40820-022-00857-x</a:t>
            </a:r>
            <a:endParaRPr lang="en-AU" sz="1600" u="sng" dirty="0">
              <a:solidFill>
                <a:srgbClr val="0000FF"/>
              </a:solidFill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1600" dirty="0">
                <a:ea typeface="Arial" panose="020B0604020202020204" pitchFamily="34" charset="0"/>
              </a:rPr>
              <a:t>[4] </a:t>
            </a:r>
            <a:r>
              <a:rPr lang="en-US" sz="1600" dirty="0">
                <a:effectLst/>
                <a:ea typeface="Arial" panose="020B0604020202020204" pitchFamily="34" charset="0"/>
              </a:rPr>
              <a:t>Diaz-Morales, O.;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Ferrus-Suspedra</a:t>
            </a:r>
            <a:r>
              <a:rPr lang="en-US" sz="1600" dirty="0">
                <a:effectLst/>
                <a:ea typeface="Arial" panose="020B0604020202020204" pitchFamily="34" charset="0"/>
              </a:rPr>
              <a:t>, D.; Koper, M. T. M. The Importance of Nickel Oxyhydroxide Deprotonation on Its Activity towards Electrochemical Water Oxidation. Chemical Science 2016, 7 (4), 2639–2645. </a:t>
            </a:r>
            <a:r>
              <a:rPr lang="en-US" sz="1600" dirty="0">
                <a:effectLst/>
                <a:ea typeface="Arial" panose="020B0604020202020204" pitchFamily="34" charset="0"/>
                <a:hlinkClick r:id="rId6"/>
              </a:rPr>
              <a:t>https://doi.org/10.1039/C5SC04486C</a:t>
            </a:r>
            <a:r>
              <a:rPr lang="en-US" sz="1600" dirty="0">
                <a:effectLst/>
                <a:ea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1600" dirty="0">
                <a:effectLst/>
                <a:ea typeface="Arial" panose="020B0604020202020204" pitchFamily="34" charset="0"/>
              </a:rPr>
              <a:t>[5]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Komlev</a:t>
            </a:r>
            <a:r>
              <a:rPr lang="en-US" sz="1600" dirty="0">
                <a:effectLst/>
                <a:ea typeface="Arial" panose="020B0604020202020204" pitchFamily="34" charset="0"/>
              </a:rPr>
              <a:t>, A.,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Lähderanta</a:t>
            </a:r>
            <a:r>
              <a:rPr lang="en-US" sz="1600" dirty="0">
                <a:effectLst/>
                <a:ea typeface="Arial" panose="020B0604020202020204" pitchFamily="34" charset="0"/>
              </a:rPr>
              <a:t>, E., Shevchenko, E., &amp; </a:t>
            </a:r>
            <a:r>
              <a:rPr lang="en-US" sz="1600" dirty="0" err="1">
                <a:effectLst/>
                <a:ea typeface="Arial" panose="020B0604020202020204" pitchFamily="34" charset="0"/>
              </a:rPr>
              <a:t>Vorob’ev-Desyatovskii</a:t>
            </a:r>
            <a:r>
              <a:rPr lang="en-US" sz="1600" dirty="0">
                <a:effectLst/>
                <a:ea typeface="Arial" panose="020B0604020202020204" pitchFamily="34" charset="0"/>
              </a:rPr>
              <a:t>, N. (2018). Magnetism of purified amorphous carbon. EPJ Web of Conferences, 185, 04012. </a:t>
            </a:r>
            <a:r>
              <a:rPr lang="en-US" sz="1600" dirty="0">
                <a:effectLst/>
                <a:ea typeface="Arial" panose="020B0604020202020204" pitchFamily="34" charset="0"/>
                <a:hlinkClick r:id="rId7"/>
              </a:rPr>
              <a:t>https://doi.org/10.1051/epjconf/201818504012</a:t>
            </a:r>
            <a:endParaRPr lang="en-US" sz="1600" dirty="0">
              <a:effectLst/>
              <a:ea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sz="1600" dirty="0"/>
              <a:t>[6] Lazzarini, A. (2017). Activated carbons for applications in catalysis: the point of view of a physical-chemist. </a:t>
            </a:r>
            <a:r>
              <a:rPr lang="en-US" sz="1600" i="1" dirty="0" err="1"/>
              <a:t>Rendiconti</a:t>
            </a:r>
            <a:r>
              <a:rPr lang="en-US" sz="1600" i="1" dirty="0"/>
              <a:t> </a:t>
            </a:r>
            <a:r>
              <a:rPr lang="en-US" sz="1600" i="1" dirty="0" err="1"/>
              <a:t>Lincei</a:t>
            </a:r>
            <a:r>
              <a:rPr lang="en-US" sz="1600" dirty="0"/>
              <a:t>, 28(S1), 29–42.</a:t>
            </a:r>
          </a:p>
          <a:p>
            <a:pPr algn="just">
              <a:lnSpc>
                <a:spcPct val="100000"/>
              </a:lnSpc>
              <a:buNone/>
            </a:pPr>
            <a:r>
              <a:rPr lang="en-US" sz="1600" dirty="0"/>
              <a:t>[7] Bin Jumah, A. A Comprehensive Review of Production, Applications, and the Path to a Sustainable Energy Future with Hydrogen. RSC Advances 2024, 14 (36), 26404–26425. </a:t>
            </a:r>
            <a:r>
              <a:rPr lang="en-US" sz="1600" dirty="0">
                <a:hlinkClick r:id="rId8"/>
              </a:rPr>
              <a:t>https://doi.org/10.1039/d4ra04559a</a:t>
            </a:r>
            <a:endParaRPr lang="en-US" sz="1600" dirty="0">
              <a:effectLst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198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E069-B8D6-ADA5-88BA-94599CFC7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Discussion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A4D0C0-1749-A4D3-0BC8-8497DCD7B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928C-73A9-469F-A67E-A727009A5987}" type="slidenum">
              <a:rPr lang="en-AU" smtClean="0"/>
              <a:t>15</a:t>
            </a:fld>
            <a:endParaRPr lang="en-AU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304A78D-7DCF-C230-2A59-9D7E5ED13378}"/>
              </a:ext>
            </a:extLst>
          </p:cNvPr>
          <p:cNvSpPr txBox="1">
            <a:spLocks/>
          </p:cNvSpPr>
          <p:nvPr/>
        </p:nvSpPr>
        <p:spPr>
          <a:xfrm>
            <a:off x="235224" y="3752220"/>
            <a:ext cx="11721552" cy="189208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AU" sz="1800" b="1" i="1" u="sng" dirty="0"/>
              <a:t>Ekaterina Romanenko</a:t>
            </a:r>
            <a:r>
              <a:rPr lang="en-AU" sz="1800" b="1" i="1" baseline="30000" dirty="0"/>
              <a:t>1</a:t>
            </a:r>
            <a:r>
              <a:rPr lang="en-AU" sz="1800" b="1" i="1" dirty="0"/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AU" sz="1800" b="1" i="1" dirty="0"/>
              <a:t>Lia Gventsadze</a:t>
            </a:r>
            <a:r>
              <a:rPr lang="en-AU" sz="1800" b="1" i="1" baseline="30000" dirty="0"/>
              <a:t>2</a:t>
            </a:r>
            <a:r>
              <a:rPr lang="en-AU" sz="1800" b="1" i="1" dirty="0"/>
              <a:t>, David Gventsadze</a:t>
            </a:r>
            <a:r>
              <a:rPr lang="en-AU" sz="1800" b="1" i="1" baseline="30000" dirty="0"/>
              <a:t>3</a:t>
            </a:r>
            <a:r>
              <a:rPr lang="en-AU" sz="1800" b="1" i="1" dirty="0"/>
              <a:t>, Nikoloz Kereselidze</a:t>
            </a:r>
            <a:r>
              <a:rPr lang="en-AU" sz="1800" b="1" i="1" baseline="30000" dirty="0"/>
              <a:t>1</a:t>
            </a:r>
            <a:r>
              <a:rPr lang="en-AU" sz="1800" b="1" i="1" dirty="0"/>
              <a:t>, Nikoloz Nioradze</a:t>
            </a:r>
            <a:r>
              <a:rPr lang="en-AU" sz="1800" b="1" i="1" baseline="30000" dirty="0"/>
              <a:t>3</a:t>
            </a:r>
            <a:endParaRPr lang="en-AU" sz="1800" i="1" dirty="0"/>
          </a:p>
          <a:p>
            <a:pPr marL="0" indent="0">
              <a:lnSpc>
                <a:spcPct val="120000"/>
              </a:lnSpc>
              <a:buNone/>
            </a:pPr>
            <a:r>
              <a:rPr lang="en-AU" sz="1600" i="1" baseline="30000" dirty="0"/>
              <a:t>1</a:t>
            </a:r>
            <a:r>
              <a:rPr lang="en-AU" sz="1600" i="1" dirty="0"/>
              <a:t>Faculty of Exact and Natural Sciences, Ivane Javakhishvili Tbilisi State University, 1 Chavchavadze Ave., Tbilisi 0179, Georgia</a:t>
            </a:r>
            <a:br>
              <a:rPr lang="en-AU" sz="1600" i="1" dirty="0"/>
            </a:br>
            <a:r>
              <a:rPr lang="en-AU" sz="1600" i="1" baseline="30000" dirty="0"/>
              <a:t>2</a:t>
            </a:r>
            <a:r>
              <a:rPr lang="en-AU" sz="1600" i="1" dirty="0"/>
              <a:t>Republic </a:t>
            </a:r>
            <a:r>
              <a:rPr lang="en-AU" sz="1600" i="1" dirty="0" err="1"/>
              <a:t>Center</a:t>
            </a:r>
            <a:r>
              <a:rPr lang="en-AU" sz="1600" i="1" dirty="0"/>
              <a:t> for Structure Researches, Georgian Technical University, Tbilisi 0175, Georgia</a:t>
            </a:r>
            <a:br>
              <a:rPr lang="en-AU" sz="1600" i="1" dirty="0"/>
            </a:br>
            <a:r>
              <a:rPr lang="en-AU" sz="1600" i="1" baseline="30000" dirty="0"/>
              <a:t>3</a:t>
            </a:r>
            <a:r>
              <a:rPr lang="en-AU" sz="1600" i="1" dirty="0"/>
              <a:t>TSU, R. Agladze Institute of Inorganic Chemistry and Electrochemistry, Tbilisi 0186, Georgia</a:t>
            </a:r>
            <a:endParaRPr lang="en-AU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AU" sz="1600" i="1" dirty="0"/>
              <a:t>e-mail: </a:t>
            </a:r>
            <a:r>
              <a:rPr lang="en-AU" sz="1600" i="1" dirty="0">
                <a:hlinkClick r:id="rId3"/>
              </a:rPr>
              <a:t>ekaterina.romanenko101@ens.tsu.edu.ge</a:t>
            </a:r>
            <a:endParaRPr lang="en-AU" sz="1600" dirty="0"/>
          </a:p>
          <a:p>
            <a:pPr marL="0" indent="0">
              <a:lnSpc>
                <a:spcPct val="120000"/>
              </a:lnSpc>
              <a:buNone/>
            </a:pPr>
            <a:endParaRPr lang="en-AU" sz="1400" dirty="0"/>
          </a:p>
        </p:txBody>
      </p:sp>
      <p:pic>
        <p:nvPicPr>
          <p:cNvPr id="9" name="Picture 2" descr="სიახლეები | სპქა">
            <a:extLst>
              <a:ext uri="{FF2B5EF4-FFF2-40B4-BE49-F238E27FC236}">
                <a16:creationId xmlns:a16="http://schemas.microsoft.com/office/drawing/2014/main" id="{E6952985-8537-03B3-ADD4-836A5646D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336" y="2784184"/>
            <a:ext cx="750928" cy="75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3A77EDFF-19E5-B58B-FC69-AF64F2F63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401" y="1824530"/>
            <a:ext cx="794797" cy="75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F9E16C-6C47-21FD-07B0-2FEED8AC8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336" y="859296"/>
            <a:ext cx="750928" cy="75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F19D6F-A553-B282-82C7-B0A42729A943}"/>
              </a:ext>
            </a:extLst>
          </p:cNvPr>
          <p:cNvSpPr txBox="1"/>
          <p:nvPr/>
        </p:nvSpPr>
        <p:spPr>
          <a:xfrm>
            <a:off x="-11576" y="851428"/>
            <a:ext cx="55515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+mj-lt"/>
              </a:rPr>
              <a:t>Thank you for your attention!</a:t>
            </a:r>
            <a:endParaRPr lang="en-AU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48757014"/>
      </p:ext>
    </p:extLst>
  </p:cSld>
  <p:clrMapOvr>
    <a:masterClrMapping/>
  </p:clrMapOvr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72D2B"/>
      </a:dk2>
      <a:lt2>
        <a:srgbClr val="F0EDE6"/>
      </a:lt2>
      <a:accent1>
        <a:srgbClr val="647E6B"/>
      </a:accent1>
      <a:accent2>
        <a:srgbClr val="476262"/>
      </a:accent2>
      <a:accent3>
        <a:srgbClr val="9B8C69"/>
      </a:accent3>
      <a:accent4>
        <a:srgbClr val="BA988C"/>
      </a:accent4>
      <a:accent5>
        <a:srgbClr val="A27C7C"/>
      </a:accent5>
      <a:accent6>
        <a:srgbClr val="79958B"/>
      </a:accent6>
      <a:hlink>
        <a:srgbClr val="476262"/>
      </a:hlink>
      <a:folHlink>
        <a:srgbClr val="A27C7C"/>
      </a:folHlink>
    </a:clrScheme>
    <a:fontScheme name="Custom 3">
      <a:majorFont>
        <a:latin typeface="Bahnschrift Condensed"/>
        <a:ea typeface=""/>
        <a:cs typeface=""/>
      </a:majorFont>
      <a:minorFont>
        <a:latin typeface="Miriam Libr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7A434096-21D7-44B8-8536-5670F4990977}" vid="{9E2B180D-3A1B-4983-B64A-9C133C18DC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6035</TotalTime>
  <Words>1355</Words>
  <Application>Microsoft Office PowerPoint</Application>
  <PresentationFormat>Widescreen</PresentationFormat>
  <Paragraphs>229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Arial</vt:lpstr>
      <vt:lpstr>Bahnschrift Condensed</vt:lpstr>
      <vt:lpstr>Bahnschrift SemiBold SemiConden</vt:lpstr>
      <vt:lpstr>Miriam Libre</vt:lpstr>
      <vt:lpstr>Neue Haas Grotesk Text Pro</vt:lpstr>
      <vt:lpstr>Times New Roman</vt:lpstr>
      <vt:lpstr>Dune</vt:lpstr>
      <vt:lpstr>BIOWASTE ACTIVATED CARBON-NICKEL COMPOSITES:  POTENTIAL IN H2 GENERATION</vt:lpstr>
      <vt:lpstr>Background</vt:lpstr>
      <vt:lpstr>HER &amp; OER  BENCHMARKS</vt:lpstr>
      <vt:lpstr>ELECTRODE STABILITY UNDER CYCLING</vt:lpstr>
      <vt:lpstr>Ni hydroxide/Ni oxyhydroxide transition</vt:lpstr>
      <vt:lpstr>IMPEDANCE SPECTROSCOPY - SURFACE CHARACTERISTICS</vt:lpstr>
      <vt:lpstr>Layered electrode architecture</vt:lpstr>
      <vt:lpstr>Substrate preparation </vt:lpstr>
      <vt:lpstr>Rice husk Carbon and C-Ni composite</vt:lpstr>
      <vt:lpstr>Nectarine stone Carbon and C-Ni composite</vt:lpstr>
      <vt:lpstr>XRD analysis - Ni supported on Carbon</vt:lpstr>
      <vt:lpstr>Magnetic Susceptibility </vt:lpstr>
      <vt:lpstr>Conclusions</vt:lpstr>
      <vt:lpstr>References</vt:lpstr>
      <vt:lpstr>Questions &amp;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BIOWASTE ACTIVATED CARBON-NICKEL COMPOSITES:  POTENTIAL IN H2 GENERATION</dc:title>
  <dc:creator>Ekaterina Romanenko</dc:creator>
  <cp:lastModifiedBy>Mariam Gabadadze</cp:lastModifiedBy>
  <cp:revision>24</cp:revision>
  <dcterms:created xsi:type="dcterms:W3CDTF">2026-05-22T13:16:52Z</dcterms:created>
  <dcterms:modified xsi:type="dcterms:W3CDTF">2026-09-12T13:51:51Z</dcterms:modified>
</cp:coreProperties>
</file>