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sldIdLst>
    <p:sldId id="731" r:id="rId2"/>
    <p:sldId id="771" r:id="rId3"/>
    <p:sldId id="770" r:id="rId4"/>
    <p:sldId id="768" r:id="rId5"/>
    <p:sldId id="769" r:id="rId6"/>
    <p:sldId id="732" r:id="rId7"/>
    <p:sldId id="766" r:id="rId8"/>
    <p:sldId id="729" r:id="rId9"/>
    <p:sldId id="733" r:id="rId10"/>
    <p:sldId id="734" r:id="rId11"/>
    <p:sldId id="736" r:id="rId12"/>
    <p:sldId id="737" r:id="rId13"/>
    <p:sldId id="738" r:id="rId14"/>
    <p:sldId id="740" r:id="rId15"/>
    <p:sldId id="741" r:id="rId16"/>
    <p:sldId id="742" r:id="rId17"/>
    <p:sldId id="746" r:id="rId18"/>
    <p:sldId id="761" r:id="rId19"/>
    <p:sldId id="743" r:id="rId20"/>
    <p:sldId id="745" r:id="rId21"/>
    <p:sldId id="753" r:id="rId22"/>
    <p:sldId id="755" r:id="rId23"/>
    <p:sldId id="756" r:id="rId24"/>
    <p:sldId id="754" r:id="rId25"/>
    <p:sldId id="757" r:id="rId26"/>
    <p:sldId id="760" r:id="rId27"/>
    <p:sldId id="282" r:id="rId28"/>
    <p:sldId id="762" r:id="rId29"/>
    <p:sldId id="765" r:id="rId30"/>
    <p:sldId id="316" r:id="rId31"/>
    <p:sldId id="764" r:id="rId32"/>
    <p:sldId id="767" r:id="rId3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2" roundtripDataSignature="AMtx7mhySWPC0+F2g1d847RsgPhr4ekb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76"/>
    <p:restoredTop sz="94640"/>
  </p:normalViewPr>
  <p:slideViewPr>
    <p:cSldViewPr snapToGrid="0">
      <p:cViewPr varScale="1">
        <p:scale>
          <a:sx n="107" d="100"/>
          <a:sy n="107" d="100"/>
        </p:scale>
        <p:origin x="1144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16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1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1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1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12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C-MSMS\Desktop\Kardelen\MDMA%20Pharmacokinetics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C-MSMS\Desktop\Kardelen\MDMA%20Pharmacokineti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R-MDMA</c:v>
          </c:tx>
          <c:spPr>
            <a:ln w="28575">
              <a:solidFill>
                <a:srgbClr val="FFC0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C000"/>
                </a:solidFill>
              </a:ln>
            </c:spPr>
          </c:marker>
          <c:xVal>
            <c:numRef>
              <c:f>'MDMA-OF'!$B$72:$B$84</c:f>
              <c:numCache>
                <c:formatCode>General</c:formatCode>
                <c:ptCount val="1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1.5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6</c:v>
                </c:pt>
                <c:pt idx="10">
                  <c:v>8</c:v>
                </c:pt>
                <c:pt idx="11">
                  <c:v>10</c:v>
                </c:pt>
                <c:pt idx="12">
                  <c:v>24</c:v>
                </c:pt>
              </c:numCache>
            </c:numRef>
          </c:xVal>
          <c:yVal>
            <c:numRef>
              <c:f>'MDMA-OF'!$K$72:$K$84</c:f>
              <c:numCache>
                <c:formatCode>General</c:formatCode>
                <c:ptCount val="13"/>
                <c:pt idx="0">
                  <c:v>0</c:v>
                </c:pt>
                <c:pt idx="1">
                  <c:v>97.792660246611646</c:v>
                </c:pt>
                <c:pt idx="2">
                  <c:v>364.74326735885791</c:v>
                </c:pt>
                <c:pt idx="3">
                  <c:v>746.60974083096505</c:v>
                </c:pt>
                <c:pt idx="4">
                  <c:v>1808.6234105358765</c:v>
                </c:pt>
                <c:pt idx="5">
                  <c:v>2236.2027365612394</c:v>
                </c:pt>
                <c:pt idx="6">
                  <c:v>2257.0289531187923</c:v>
                </c:pt>
                <c:pt idx="7">
                  <c:v>1445.9999669049512</c:v>
                </c:pt>
                <c:pt idx="8">
                  <c:v>842.35159334461378</c:v>
                </c:pt>
                <c:pt idx="9">
                  <c:v>827.50496594778656</c:v>
                </c:pt>
                <c:pt idx="10">
                  <c:v>638.8026001470048</c:v>
                </c:pt>
                <c:pt idx="11">
                  <c:v>470.59961170848266</c:v>
                </c:pt>
                <c:pt idx="12">
                  <c:v>97.137681159420296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F50-3A4A-A6A1-3A8E41563D32}"/>
            </c:ext>
          </c:extLst>
        </c:ser>
        <c:ser>
          <c:idx val="1"/>
          <c:order val="1"/>
          <c:tx>
            <c:v>S-MDMA</c:v>
          </c:tx>
          <c:spPr>
            <a:ln w="28575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'MDMA-OF'!$B$72:$B$84</c:f>
              <c:numCache>
                <c:formatCode>General</c:formatCode>
                <c:ptCount val="1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1.5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6</c:v>
                </c:pt>
                <c:pt idx="10">
                  <c:v>8</c:v>
                </c:pt>
                <c:pt idx="11">
                  <c:v>10</c:v>
                </c:pt>
                <c:pt idx="12">
                  <c:v>24</c:v>
                </c:pt>
              </c:numCache>
            </c:numRef>
          </c:xVal>
          <c:yVal>
            <c:numRef>
              <c:f>'MDMA-OF'!$L$72:$L$84</c:f>
              <c:numCache>
                <c:formatCode>General</c:formatCode>
                <c:ptCount val="13"/>
                <c:pt idx="0">
                  <c:v>0</c:v>
                </c:pt>
                <c:pt idx="1">
                  <c:v>90.896883078874211</c:v>
                </c:pt>
                <c:pt idx="2">
                  <c:v>383.68036216997649</c:v>
                </c:pt>
                <c:pt idx="3">
                  <c:v>567.49641783454729</c:v>
                </c:pt>
                <c:pt idx="4">
                  <c:v>1448.1334023878319</c:v>
                </c:pt>
                <c:pt idx="5">
                  <c:v>1504.147397747636</c:v>
                </c:pt>
                <c:pt idx="6">
                  <c:v>1675.6476387917942</c:v>
                </c:pt>
                <c:pt idx="7">
                  <c:v>970.9697983176244</c:v>
                </c:pt>
                <c:pt idx="8">
                  <c:v>519.36965017634168</c:v>
                </c:pt>
                <c:pt idx="9">
                  <c:v>507.78799758116645</c:v>
                </c:pt>
                <c:pt idx="10">
                  <c:v>288.1388857326819</c:v>
                </c:pt>
                <c:pt idx="11">
                  <c:v>224.16954759353308</c:v>
                </c:pt>
                <c:pt idx="12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F50-3A4A-A6A1-3A8E41563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283264"/>
        <c:axId val="74285440"/>
      </c:scatterChart>
      <c:valAx>
        <c:axId val="7428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4285440"/>
        <c:crosses val="autoZero"/>
        <c:crossBetween val="midCat"/>
      </c:valAx>
      <c:valAx>
        <c:axId val="74285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428326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R-MDMA/S-MDMA</c:v>
          </c:tx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'MDMA-OF'!$AG$72:$AG$84</c:f>
              <c:numCache>
                <c:formatCode>General</c:formatCode>
                <c:ptCount val="13"/>
                <c:pt idx="1">
                  <c:v>0.25</c:v>
                </c:pt>
                <c:pt idx="3">
                  <c:v>0.75</c:v>
                </c:pt>
                <c:pt idx="5">
                  <c:v>1.5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6</c:v>
                </c:pt>
                <c:pt idx="10">
                  <c:v>8</c:v>
                </c:pt>
                <c:pt idx="11">
                  <c:v>10</c:v>
                </c:pt>
              </c:numCache>
            </c:numRef>
          </c:xVal>
          <c:yVal>
            <c:numRef>
              <c:f>'MDMA-OF'!$AH$72:$AH$84</c:f>
              <c:numCache>
                <c:formatCode>General</c:formatCode>
                <c:ptCount val="13"/>
                <c:pt idx="0">
                  <c:v>0</c:v>
                </c:pt>
                <c:pt idx="1">
                  <c:v>0.97430406852248397</c:v>
                </c:pt>
                <c:pt idx="2">
                  <c:v>1.324602432179607</c:v>
                </c:pt>
                <c:pt idx="3">
                  <c:v>1.1450101317122594</c:v>
                </c:pt>
                <c:pt idx="4">
                  <c:v>1.7887715397443025</c:v>
                </c:pt>
                <c:pt idx="5">
                  <c:v>1.1867585970622243</c:v>
                </c:pt>
                <c:pt idx="6">
                  <c:v>1.3002909245724827</c:v>
                </c:pt>
                <c:pt idx="7">
                  <c:v>1.6915625796584246</c:v>
                </c:pt>
                <c:pt idx="8">
                  <c:v>2.1449912126537787</c:v>
                </c:pt>
                <c:pt idx="9">
                  <c:v>1.756040070713023</c:v>
                </c:pt>
                <c:pt idx="10">
                  <c:v>2.6110772976262933</c:v>
                </c:pt>
                <c:pt idx="11">
                  <c:v>2.4674835061262961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FF6-E248-97A2-277747757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0460800"/>
        <c:axId val="80483072"/>
      </c:scatterChart>
      <c:valAx>
        <c:axId val="80460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0483072"/>
        <c:crosses val="autoZero"/>
        <c:crossBetween val="midCat"/>
      </c:valAx>
      <c:valAx>
        <c:axId val="80483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46080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477875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E0FC7-D6AE-4608-977A-582B1DF6614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571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5832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9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9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9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9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9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9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9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9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9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9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9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9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9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9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9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9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9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9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9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9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0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0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0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0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9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9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9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9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3777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2386744"/>
            <a:ext cx="67437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18FF7-BCA4-4AF5-9D72-1FCD46520DF0}" type="datetime1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F6AC-D2D6-42A8-B051-2F5179BC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399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C90E-A66F-4BA1-855F-6FDE42ACBBD2}" type="datetime1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F6AC-D2D6-42A8-B051-2F5179BCF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112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8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8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https://upload.wikimedia.org/wikipedia/it/thumb/9/9a/Logo_Universit%C3%A0_Politecnica_delle_Marche.svg/250px-Logo_Universit%C3%A0_Politecnica_delle_Marche.svg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71.png"/><Relationship Id="rId7" Type="http://schemas.openxmlformats.org/officeDocument/2006/relationships/image" Target="../media/image66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75.png"/><Relationship Id="rId7" Type="http://schemas.openxmlformats.org/officeDocument/2006/relationships/image" Target="../media/image6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4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9.png"/><Relationship Id="rId7" Type="http://schemas.openxmlformats.org/officeDocument/2006/relationships/image" Target="../media/image7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4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6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5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18" Type="http://schemas.openxmlformats.org/officeDocument/2006/relationships/oleObject" Target="../embeddings/oleObject1.bin"/><Relationship Id="rId26" Type="http://schemas.openxmlformats.org/officeDocument/2006/relationships/oleObject" Target="../embeddings/oleObject5.bin"/><Relationship Id="rId3" Type="http://schemas.openxmlformats.org/officeDocument/2006/relationships/image" Target="../media/image97.png"/><Relationship Id="rId21" Type="http://schemas.openxmlformats.org/officeDocument/2006/relationships/image" Target="../media/image112.emf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17" Type="http://schemas.openxmlformats.org/officeDocument/2006/relationships/image" Target="../media/image92.png"/><Relationship Id="rId25" Type="http://schemas.openxmlformats.org/officeDocument/2006/relationships/image" Target="../media/image114.emf"/><Relationship Id="rId2" Type="http://schemas.openxmlformats.org/officeDocument/2006/relationships/image" Target="../media/image96.png"/><Relationship Id="rId16" Type="http://schemas.openxmlformats.org/officeDocument/2006/relationships/image" Target="../media/image110.emf"/><Relationship Id="rId20" Type="http://schemas.openxmlformats.org/officeDocument/2006/relationships/oleObject" Target="../embeddings/oleObject2.bin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24" Type="http://schemas.openxmlformats.org/officeDocument/2006/relationships/oleObject" Target="../embeddings/oleObject4.bin"/><Relationship Id="rId5" Type="http://schemas.openxmlformats.org/officeDocument/2006/relationships/image" Target="../media/image99.png"/><Relationship Id="rId15" Type="http://schemas.openxmlformats.org/officeDocument/2006/relationships/image" Target="../media/image109.png"/><Relationship Id="rId23" Type="http://schemas.openxmlformats.org/officeDocument/2006/relationships/image" Target="../media/image113.emf"/><Relationship Id="rId10" Type="http://schemas.openxmlformats.org/officeDocument/2006/relationships/image" Target="../media/image104.png"/><Relationship Id="rId19" Type="http://schemas.openxmlformats.org/officeDocument/2006/relationships/image" Target="../media/image111.emf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Relationship Id="rId22" Type="http://schemas.openxmlformats.org/officeDocument/2006/relationships/oleObject" Target="../embeddings/oleObject3.bin"/><Relationship Id="rId27" Type="http://schemas.openxmlformats.org/officeDocument/2006/relationships/image" Target="../media/image11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7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2.emf"/><Relationship Id="rId18" Type="http://schemas.openxmlformats.org/officeDocument/2006/relationships/oleObject" Target="../embeddings/oleObject9.bin"/><Relationship Id="rId26" Type="http://schemas.openxmlformats.org/officeDocument/2006/relationships/image" Target="../media/image127.png"/><Relationship Id="rId3" Type="http://schemas.openxmlformats.org/officeDocument/2006/relationships/image" Target="../media/image119.png"/><Relationship Id="rId21" Type="http://schemas.openxmlformats.org/officeDocument/2006/relationships/image" Target="../media/image111.emf"/><Relationship Id="rId7" Type="http://schemas.openxmlformats.org/officeDocument/2006/relationships/image" Target="../media/image107.png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14.emf"/><Relationship Id="rId25" Type="http://schemas.openxmlformats.org/officeDocument/2006/relationships/image" Target="../media/image126.png"/><Relationship Id="rId2" Type="http://schemas.openxmlformats.org/officeDocument/2006/relationships/image" Target="../media/image118.png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2.png"/><Relationship Id="rId11" Type="http://schemas.openxmlformats.org/officeDocument/2006/relationships/image" Target="../media/image92.png"/><Relationship Id="rId24" Type="http://schemas.openxmlformats.org/officeDocument/2006/relationships/image" Target="../media/image125.png"/><Relationship Id="rId5" Type="http://schemas.openxmlformats.org/officeDocument/2006/relationships/image" Target="../media/image121.png"/><Relationship Id="rId15" Type="http://schemas.openxmlformats.org/officeDocument/2006/relationships/image" Target="../media/image113.emf"/><Relationship Id="rId23" Type="http://schemas.openxmlformats.org/officeDocument/2006/relationships/image" Target="../media/image124.png"/><Relationship Id="rId28" Type="http://schemas.openxmlformats.org/officeDocument/2006/relationships/image" Target="../media/image129.png"/><Relationship Id="rId10" Type="http://schemas.openxmlformats.org/officeDocument/2006/relationships/image" Target="../media/image110.emf"/><Relationship Id="rId19" Type="http://schemas.openxmlformats.org/officeDocument/2006/relationships/image" Target="../media/image115.emf"/><Relationship Id="rId4" Type="http://schemas.openxmlformats.org/officeDocument/2006/relationships/image" Target="../media/image120.png"/><Relationship Id="rId9" Type="http://schemas.openxmlformats.org/officeDocument/2006/relationships/image" Target="../media/image109.png"/><Relationship Id="rId14" Type="http://schemas.openxmlformats.org/officeDocument/2006/relationships/oleObject" Target="../embeddings/oleObject7.bin"/><Relationship Id="rId22" Type="http://schemas.openxmlformats.org/officeDocument/2006/relationships/image" Target="../media/image123.png"/><Relationship Id="rId27" Type="http://schemas.openxmlformats.org/officeDocument/2006/relationships/image" Target="../media/image12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27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3.png"/><Relationship Id="rId11" Type="http://schemas.openxmlformats.org/officeDocument/2006/relationships/image" Target="../media/image21.png"/><Relationship Id="rId5" Type="http://schemas.openxmlformats.org/officeDocument/2006/relationships/image" Target="../media/image142.png"/><Relationship Id="rId10" Type="http://schemas.openxmlformats.org/officeDocument/2006/relationships/image" Target="../media/image17.png"/><Relationship Id="rId4" Type="http://schemas.openxmlformats.org/officeDocument/2006/relationships/image" Target="../media/image141.png"/><Relationship Id="rId9" Type="http://schemas.openxmlformats.org/officeDocument/2006/relationships/image" Target="../media/image1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7.png"/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17" Type="http://schemas.openxmlformats.org/officeDocument/2006/relationships/image" Target="../media/image161.png"/><Relationship Id="rId2" Type="http://schemas.openxmlformats.org/officeDocument/2006/relationships/image" Target="../media/image146.png"/><Relationship Id="rId16" Type="http://schemas.openxmlformats.org/officeDocument/2006/relationships/image" Target="../media/image16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5" Type="http://schemas.openxmlformats.org/officeDocument/2006/relationships/image" Target="../media/image149.png"/><Relationship Id="rId15" Type="http://schemas.openxmlformats.org/officeDocument/2006/relationships/image" Target="../media/image159.png"/><Relationship Id="rId10" Type="http://schemas.openxmlformats.org/officeDocument/2006/relationships/image" Target="../media/image154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Relationship Id="rId14" Type="http://schemas.openxmlformats.org/officeDocument/2006/relationships/image" Target="../media/image1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F4159F-CCC8-0E26-6E8E-5C86701B1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439"/>
            <a:ext cx="2483127" cy="18863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28900" y="2514601"/>
            <a:ext cx="3429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a-GE" sz="2400" dirty="0">
                <a:solidFill>
                  <a:schemeClr val="accent1"/>
                </a:solidFill>
              </a:rPr>
              <a:t>  </a:t>
            </a:r>
            <a:endParaRPr lang="en-US" sz="2400" dirty="0">
              <a:solidFill>
                <a:schemeClr val="accent1"/>
              </a:solidFill>
            </a:endParaRPr>
          </a:p>
        </p:txBody>
      </p:sp>
      <p:pic>
        <p:nvPicPr>
          <p:cNvPr id="4" name="Picture 3" descr="C:\Documents and Settings\Administrator\Desktop\TSU_Logo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6793" y="235421"/>
            <a:ext cx="1597962" cy="169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285875" y="5267433"/>
            <a:ext cx="61150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Supervisors</a:t>
            </a:r>
            <a:r>
              <a:rPr lang="ka-GE" sz="1600" dirty="0"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AutoNum type="arabicParenR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Doctor of Chemistry, Academician of the National Academy of Sciences of Georgia, Head of the Department of Physical and Analytical Chemistry, Professor </a:t>
            </a:r>
            <a:r>
              <a:rPr lang="en-US" sz="16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Bezhan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Chankvetadze</a:t>
            </a:r>
            <a:endParaRPr lang="en-US" sz="1600" b="1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 Dr.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Francesco Paolo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Bùsardo</a:t>
            </a:r>
            <a:endParaRPr lang="ka-GE" sz="1600" dirty="0"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7081" y="607038"/>
            <a:ext cx="61098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Politecnica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Marche</a:t>
            </a:r>
            <a:endParaRPr lang="ka-GE" sz="1600" dirty="0">
              <a:cs typeface="Times New Roman" panose="02020603050405020304" pitchFamily="18" charset="0"/>
            </a:endParaRPr>
          </a:p>
          <a:p>
            <a:pPr algn="ctr"/>
            <a:endParaRPr lang="ka-GE" sz="1600" dirty="0"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Biomedical Sciences</a:t>
            </a:r>
            <a:endParaRPr lang="ka-GE" sz="1600" dirty="0">
              <a:cs typeface="Times New Roman" panose="02020603050405020304" pitchFamily="18" charset="0"/>
            </a:endParaRPr>
          </a:p>
          <a:p>
            <a:pPr algn="ctr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0659" y="2022159"/>
            <a:ext cx="2782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SABA JORBENADZE</a:t>
            </a:r>
          </a:p>
          <a:p>
            <a:pPr algn="ctr"/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PhD Student</a:t>
            </a:r>
          </a:p>
          <a:p>
            <a:pPr algn="ctr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2E8544-BFA2-4707-BA07-98CBC25B8568}"/>
              </a:ext>
            </a:extLst>
          </p:cNvPr>
          <p:cNvSpPr txBox="1"/>
          <p:nvPr/>
        </p:nvSpPr>
        <p:spPr>
          <a:xfrm>
            <a:off x="1285875" y="3459066"/>
            <a:ext cx="6881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potential of Capillary Electrophoresis tandem Mass Spectrometry (CE-MS/MS) in the forensic toxicology analysis of various psychoactive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substanCes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their phase-1 and phase-2 metabolites in human biological fluids</a:t>
            </a:r>
          </a:p>
          <a:p>
            <a:pPr algn="ctr"/>
            <a:endParaRPr lang="ka-GE" sz="1600" b="1" dirty="0"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199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A22739-E868-EF25-4C93-4DEA8CB3C861}"/>
              </a:ext>
            </a:extLst>
          </p:cNvPr>
          <p:cNvSpPr txBox="1"/>
          <p:nvPr/>
        </p:nvSpPr>
        <p:spPr>
          <a:xfrm>
            <a:off x="-45831" y="911695"/>
            <a:ext cx="9047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B63C00"/>
                </a:solidFill>
              </a:rPr>
              <a:t>Importance of enantioselective analysis</a:t>
            </a:r>
          </a:p>
        </p:txBody>
      </p:sp>
      <p:pic>
        <p:nvPicPr>
          <p:cNvPr id="1026" name="Picture 2" descr="Dextromethorphan Abuse | Poison Control">
            <a:extLst>
              <a:ext uri="{FF2B5EF4-FFF2-40B4-BE49-F238E27FC236}">
                <a16:creationId xmlns:a16="http://schemas.microsoft.com/office/drawing/2014/main" id="{9FE9B9ED-9536-F9C5-4B3A-E462551D9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986" y="4619117"/>
            <a:ext cx="1489710" cy="111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CF9AE8-E157-D807-C066-32065F477089}"/>
              </a:ext>
            </a:extLst>
          </p:cNvPr>
          <p:cNvSpPr txBox="1"/>
          <p:nvPr/>
        </p:nvSpPr>
        <p:spPr>
          <a:xfrm>
            <a:off x="5660136" y="2736109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B63C00"/>
                </a:solidFill>
              </a:rPr>
              <a:t>Dextromethorphan</a:t>
            </a:r>
          </a:p>
        </p:txBody>
      </p:sp>
      <p:pic>
        <p:nvPicPr>
          <p:cNvPr id="1030" name="Picture 6" descr="Dextromethorphan 100ml Syrup: Uses, Dosage, Side Effects, Generic, Price –  osudpotro">
            <a:extLst>
              <a:ext uri="{FF2B5EF4-FFF2-40B4-BE49-F238E27FC236}">
                <a16:creationId xmlns:a16="http://schemas.microsoft.com/office/drawing/2014/main" id="{F4545A2E-03A5-1824-1D39-F79A6B072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700" y="4178382"/>
            <a:ext cx="1753171" cy="175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D74E53-8B03-3E4D-A346-CBE89B9366B8}"/>
              </a:ext>
            </a:extLst>
          </p:cNvPr>
          <p:cNvSpPr txBox="1"/>
          <p:nvPr/>
        </p:nvSpPr>
        <p:spPr>
          <a:xfrm>
            <a:off x="4603855" y="3179263"/>
            <a:ext cx="4398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B63C00"/>
                </a:solidFill>
              </a:rPr>
              <a:t>In low doses</a:t>
            </a:r>
            <a:r>
              <a:rPr lang="ka-GE" sz="1050" dirty="0"/>
              <a:t>:</a:t>
            </a:r>
          </a:p>
          <a:p>
            <a:r>
              <a:rPr lang="en-US" sz="1050" dirty="0"/>
              <a:t>● Cough and cold remedy</a:t>
            </a:r>
          </a:p>
          <a:p>
            <a:r>
              <a:rPr lang="en-US" sz="1050" dirty="0"/>
              <a:t>● Antidepressant</a:t>
            </a:r>
          </a:p>
          <a:p>
            <a:r>
              <a:rPr lang="en-US" sz="1050" dirty="0"/>
              <a:t>● Sedative and stimulant</a:t>
            </a:r>
            <a:endParaRPr lang="ka-GE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8BE4EE-313B-7CE5-D3A6-F050E99F325D}"/>
              </a:ext>
            </a:extLst>
          </p:cNvPr>
          <p:cNvSpPr txBox="1"/>
          <p:nvPr/>
        </p:nvSpPr>
        <p:spPr>
          <a:xfrm>
            <a:off x="1360151" y="2695811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err="1">
                <a:solidFill>
                  <a:srgbClr val="B63C00"/>
                </a:solidFill>
              </a:rPr>
              <a:t>Levomethorphan</a:t>
            </a:r>
            <a:endParaRPr lang="en-US" sz="1050" b="1" dirty="0">
              <a:solidFill>
                <a:srgbClr val="B63C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42D79E-8473-88AD-C345-83288366894A}"/>
              </a:ext>
            </a:extLst>
          </p:cNvPr>
          <p:cNvSpPr txBox="1"/>
          <p:nvPr/>
        </p:nvSpPr>
        <p:spPr>
          <a:xfrm>
            <a:off x="141882" y="3127534"/>
            <a:ext cx="4398264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● Illegal narcotic</a:t>
            </a:r>
          </a:p>
          <a:p>
            <a:r>
              <a:rPr lang="en-US" sz="1050" dirty="0"/>
              <a:t>● A narcotic approximately 5 times more potent than morphine</a:t>
            </a:r>
          </a:p>
          <a:p>
            <a:r>
              <a:rPr lang="en-US" sz="1050" dirty="0"/>
              <a:t>● Its o-demethylated metabolite, levorphanol, is a more potent active ingredient</a:t>
            </a:r>
          </a:p>
          <a:p>
            <a:r>
              <a:rPr lang="en-US" sz="1050" dirty="0"/>
              <a:t>● Causes hallucinations and dysphoria at low doses, and fatal consequences at high doses</a:t>
            </a:r>
            <a:r>
              <a:rPr lang="ka-GE" sz="1050" dirty="0"/>
              <a:t>,</a:t>
            </a:r>
          </a:p>
          <a:p>
            <a:endParaRPr lang="ka-GE" sz="1050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D55101BD-352B-7C8A-9E80-546665EE1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51" y="1342816"/>
            <a:ext cx="1508957" cy="136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56BB916D-0768-92AC-E9A6-DF2103EB7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136" y="1333204"/>
            <a:ext cx="1598880" cy="144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ong Term Effects of Drug Misuse - Randox Testing Services">
            <a:extLst>
              <a:ext uri="{FF2B5EF4-FFF2-40B4-BE49-F238E27FC236}">
                <a16:creationId xmlns:a16="http://schemas.microsoft.com/office/drawing/2014/main" id="{42256C02-5AD0-AA69-C52D-9CB1969E2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30" y="4646820"/>
            <a:ext cx="1924421" cy="128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What Does Heroin Smell Like? | Prosperity Haven">
            <a:extLst>
              <a:ext uri="{FF2B5EF4-FFF2-40B4-BE49-F238E27FC236}">
                <a16:creationId xmlns:a16="http://schemas.microsoft.com/office/drawing/2014/main" id="{2C33CE9A-CBB4-1AA3-DDF4-8D4284454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063" y="4661575"/>
            <a:ext cx="1927097" cy="128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692617A-5FE3-CA93-1DC4-27A59619F95C}"/>
              </a:ext>
            </a:extLst>
          </p:cNvPr>
          <p:cNvSpPr/>
          <p:nvPr/>
        </p:nvSpPr>
        <p:spPr>
          <a:xfrm>
            <a:off x="1152144" y="1302519"/>
            <a:ext cx="1965960" cy="1710589"/>
          </a:xfrm>
          <a:prstGeom prst="rect">
            <a:avLst/>
          </a:prstGeom>
          <a:noFill/>
          <a:ln>
            <a:solidFill>
              <a:srgbClr val="B63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E6570F-244F-0DD8-8C45-75D30B164A57}"/>
              </a:ext>
            </a:extLst>
          </p:cNvPr>
          <p:cNvSpPr/>
          <p:nvPr/>
        </p:nvSpPr>
        <p:spPr>
          <a:xfrm>
            <a:off x="5591556" y="1333204"/>
            <a:ext cx="1965960" cy="1710589"/>
          </a:xfrm>
          <a:prstGeom prst="rect">
            <a:avLst/>
          </a:prstGeom>
          <a:noFill/>
          <a:ln>
            <a:solidFill>
              <a:srgbClr val="B63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3EA6F3-2727-CFE8-724B-FE4A740E3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833" y="911695"/>
            <a:ext cx="999569" cy="99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350D5B-A92A-4BCC-A7D8-CC53D64FAB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599" y="990847"/>
            <a:ext cx="4247739" cy="2140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C45FB8-94CC-9987-AD1B-EC5F1AAFA2C7}"/>
              </a:ext>
            </a:extLst>
          </p:cNvPr>
          <p:cNvSpPr txBox="1"/>
          <p:nvPr/>
        </p:nvSpPr>
        <p:spPr>
          <a:xfrm>
            <a:off x="5859646" y="3681799"/>
            <a:ext cx="31749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B63C00"/>
                </a:solidFill>
              </a:rPr>
              <a:t>S-Methamphetamine</a:t>
            </a:r>
            <a:r>
              <a:rPr lang="en-US" sz="1800" dirty="0">
                <a:solidFill>
                  <a:srgbClr val="B63C00"/>
                </a:solidFill>
              </a:rPr>
              <a:t> </a:t>
            </a:r>
          </a:p>
          <a:p>
            <a:r>
              <a:rPr lang="en-US" sz="1800" dirty="0"/>
              <a:t>-  More potent CNS stimulant</a:t>
            </a:r>
          </a:p>
          <a:p>
            <a:r>
              <a:rPr lang="en-US" sz="1800" dirty="0"/>
              <a:t>-  Higher abuse potential.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3D0B2F-B688-4CC2-EFE6-9FFE4A3B9B67}"/>
              </a:ext>
            </a:extLst>
          </p:cNvPr>
          <p:cNvSpPr txBox="1"/>
          <p:nvPr/>
        </p:nvSpPr>
        <p:spPr>
          <a:xfrm>
            <a:off x="317501" y="3543300"/>
            <a:ext cx="39369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B63C00"/>
                </a:solidFill>
              </a:rPr>
              <a:t>R-Methamphetamine</a:t>
            </a:r>
            <a:r>
              <a:rPr lang="en-US" sz="1800" dirty="0">
                <a:solidFill>
                  <a:srgbClr val="B63C00"/>
                </a:solidFill>
              </a:rPr>
              <a:t> </a:t>
            </a:r>
          </a:p>
          <a:p>
            <a:r>
              <a:rPr lang="en-US" sz="1800" dirty="0"/>
              <a:t>- Weaker CNS stimulant </a:t>
            </a:r>
          </a:p>
          <a:p>
            <a:r>
              <a:rPr lang="en-US" sz="1800" dirty="0"/>
              <a:t>- Used in some over-the-counter nasal decongestants (e.g., Vicks inhaler).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B2B6A29-9861-7CD6-661B-45A2D4583BB6}"/>
              </a:ext>
            </a:extLst>
          </p:cNvPr>
          <p:cNvCxnSpPr/>
          <p:nvPr/>
        </p:nvCxnSpPr>
        <p:spPr>
          <a:xfrm flipH="1">
            <a:off x="2590800" y="3131073"/>
            <a:ext cx="431800" cy="4122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E06724C-F6CC-5185-7D16-15FA47F6E2AD}"/>
              </a:ext>
            </a:extLst>
          </p:cNvPr>
          <p:cNvCxnSpPr>
            <a:cxnSpLocks/>
          </p:cNvCxnSpPr>
          <p:nvPr/>
        </p:nvCxnSpPr>
        <p:spPr>
          <a:xfrm>
            <a:off x="5664199" y="3168969"/>
            <a:ext cx="457201" cy="3743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620C79BF-19D5-CF21-3E88-A04B7EB6B7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0477" y="4720545"/>
            <a:ext cx="854846" cy="11772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549743-AC43-CE63-0AB4-D363540478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87599" y="4757595"/>
            <a:ext cx="635001" cy="1186618"/>
          </a:xfrm>
          <a:prstGeom prst="rect">
            <a:avLst/>
          </a:prstGeom>
        </p:spPr>
      </p:pic>
      <p:pic>
        <p:nvPicPr>
          <p:cNvPr id="19" name="Picture 6" descr="What Does Methamphetamine Look Like? - Illinois Recovery Center">
            <a:extLst>
              <a:ext uri="{FF2B5EF4-FFF2-40B4-BE49-F238E27FC236}">
                <a16:creationId xmlns:a16="http://schemas.microsoft.com/office/drawing/2014/main" id="{6C25141A-DE7F-9451-4AB6-B1A064140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498" y="4664007"/>
            <a:ext cx="1917937" cy="128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00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8" grpId="0"/>
      <p:bldP spid="8" grpId="1"/>
      <p:bldP spid="9" grpId="0"/>
      <p:bldP spid="9" grpId="1"/>
      <p:bldP spid="15" grpId="0" animBg="1"/>
      <p:bldP spid="15" grpId="1" animBg="1"/>
      <p:bldP spid="16" grpId="0" animBg="1"/>
      <p:bldP spid="16" grpId="1" animBg="1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7A74A2-F0BF-BAEA-E540-5F1791FA17E4}"/>
              </a:ext>
            </a:extLst>
          </p:cNvPr>
          <p:cNvSpPr txBox="1"/>
          <p:nvPr/>
        </p:nvSpPr>
        <p:spPr>
          <a:xfrm>
            <a:off x="0" y="1152514"/>
            <a:ext cx="205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Concentration (ng/ml)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2E44A7-8DA7-2F07-C879-16CA2B639EEE}"/>
              </a:ext>
            </a:extLst>
          </p:cNvPr>
          <p:cNvSpPr txBox="1"/>
          <p:nvPr/>
        </p:nvSpPr>
        <p:spPr>
          <a:xfrm>
            <a:off x="3584367" y="3809010"/>
            <a:ext cx="17476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Time (h)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89D6AF2-FB6A-0FAF-5E08-3944CD1319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1506946"/>
              </p:ext>
            </p:extLst>
          </p:nvPr>
        </p:nvGraphicFramePr>
        <p:xfrm>
          <a:off x="106878" y="1415085"/>
          <a:ext cx="4346369" cy="2671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60F51F2-5E9C-E386-B947-47CB8A5028BC}"/>
              </a:ext>
            </a:extLst>
          </p:cNvPr>
          <p:cNvSpPr txBox="1"/>
          <p:nvPr/>
        </p:nvSpPr>
        <p:spPr>
          <a:xfrm>
            <a:off x="2766103" y="-17989"/>
            <a:ext cx="3825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Estimating the time of consumption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7E3B72-D854-71F7-E20B-46E2D93A96D4}"/>
              </a:ext>
            </a:extLst>
          </p:cNvPr>
          <p:cNvSpPr/>
          <p:nvPr/>
        </p:nvSpPr>
        <p:spPr>
          <a:xfrm>
            <a:off x="0" y="687787"/>
            <a:ext cx="4572000" cy="33981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12F2B6-5E09-2A57-CED9-3F4666E0780C}"/>
              </a:ext>
            </a:extLst>
          </p:cNvPr>
          <p:cNvSpPr txBox="1"/>
          <p:nvPr/>
        </p:nvSpPr>
        <p:spPr>
          <a:xfrm>
            <a:off x="401286" y="743658"/>
            <a:ext cx="3935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1) Investigation of pharmacokinetic profile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242D2B-8ECD-B837-20C3-EB6C2EFA341E}"/>
              </a:ext>
            </a:extLst>
          </p:cNvPr>
          <p:cNvSpPr txBox="1"/>
          <p:nvPr/>
        </p:nvSpPr>
        <p:spPr>
          <a:xfrm>
            <a:off x="5569526" y="742324"/>
            <a:ext cx="3265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2) Evaluate the ratio of enantiomers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496E636-1E60-2B13-B9DD-EB7DD233A5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4596277"/>
              </p:ext>
            </p:extLst>
          </p:nvPr>
        </p:nvGraphicFramePr>
        <p:xfrm>
          <a:off x="4779889" y="1283319"/>
          <a:ext cx="4257233" cy="2671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839167F-DBEA-0C09-C593-0E4603A47067}"/>
              </a:ext>
            </a:extLst>
          </p:cNvPr>
          <p:cNvSpPr txBox="1"/>
          <p:nvPr/>
        </p:nvSpPr>
        <p:spPr>
          <a:xfrm rot="16200000">
            <a:off x="2782837" y="2430081"/>
            <a:ext cx="40078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Ratio of peak responses of R-MDMA and S-MDMA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716EA4-9AC6-AAAF-4CDD-99C019ECC9E5}"/>
              </a:ext>
            </a:extLst>
          </p:cNvPr>
          <p:cNvSpPr txBox="1"/>
          <p:nvPr/>
        </p:nvSpPr>
        <p:spPr>
          <a:xfrm>
            <a:off x="8566491" y="3832093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Time (h)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43B470-ECBD-BFF6-7526-F8722834A87B}"/>
              </a:ext>
            </a:extLst>
          </p:cNvPr>
          <p:cNvSpPr/>
          <p:nvPr/>
        </p:nvSpPr>
        <p:spPr>
          <a:xfrm>
            <a:off x="4622505" y="687786"/>
            <a:ext cx="4521495" cy="33981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DB8C51-A567-F372-E4A8-C25713BC0D8B}"/>
              </a:ext>
            </a:extLst>
          </p:cNvPr>
          <p:cNvSpPr txBox="1"/>
          <p:nvPr/>
        </p:nvSpPr>
        <p:spPr>
          <a:xfrm>
            <a:off x="2916120" y="4385991"/>
            <a:ext cx="1336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R-MDMA</a:t>
            </a:r>
            <a:endParaRPr lang="en-US" sz="140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4188150E-D085-ABA3-3D3C-FEB8B22FE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013" y="4339121"/>
            <a:ext cx="388783" cy="2452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B9B12E5-5EB2-910D-6D11-A2274D9D8099}"/>
              </a:ext>
            </a:extLst>
          </p:cNvPr>
          <p:cNvSpPr txBox="1"/>
          <p:nvPr/>
        </p:nvSpPr>
        <p:spPr>
          <a:xfrm>
            <a:off x="4224959" y="5249252"/>
            <a:ext cx="1336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S-MDMA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41998C-A5F1-D7D4-F210-2E2A27C1A416}"/>
              </a:ext>
            </a:extLst>
          </p:cNvPr>
          <p:cNvSpPr txBox="1"/>
          <p:nvPr/>
        </p:nvSpPr>
        <p:spPr>
          <a:xfrm>
            <a:off x="5627312" y="4693768"/>
            <a:ext cx="32079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Oral fluid sample of random person</a:t>
            </a:r>
          </a:p>
          <a:p>
            <a:endParaRPr lang="en-US" dirty="0"/>
          </a:p>
          <a:p>
            <a:r>
              <a:rPr lang="en-US" dirty="0"/>
              <a:t>Unknown time of consumption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658EF6-DB5A-6B16-86D6-5072380822C0}"/>
              </a:ext>
            </a:extLst>
          </p:cNvPr>
          <p:cNvSpPr/>
          <p:nvPr/>
        </p:nvSpPr>
        <p:spPr>
          <a:xfrm>
            <a:off x="2593998" y="4239873"/>
            <a:ext cx="6241243" cy="2572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3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Graphic spid="4" grpId="0">
        <p:bldAsOne/>
      </p:bldGraphic>
      <p:bldP spid="6" grpId="0" animBg="1"/>
      <p:bldP spid="7" grpId="0"/>
      <p:bldP spid="9" grpId="0"/>
      <p:bldGraphic spid="11" grpId="0">
        <p:bldAsOne/>
      </p:bldGraphic>
      <p:bldP spid="12" grpId="0"/>
      <p:bldP spid="13" grpId="0"/>
      <p:bldP spid="14" grpId="0" animBg="1"/>
      <p:bldP spid="14" grpId="1" animBg="1"/>
      <p:bldP spid="15" grpId="0"/>
      <p:bldP spid="17" grpId="0"/>
      <p:bldP spid="18" grpId="0"/>
      <p:bldP spid="19" grpId="0" animBg="1"/>
      <p:bldP spid="19" grpId="1" animBg="1"/>
      <p:bldP spid="19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EC2EA3-41E6-9865-08F2-1743C6A9F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4713" y="735607"/>
            <a:ext cx="4989286" cy="24006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051CCE-1C8E-3A44-4073-1EB6ECB1E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571" y="3662182"/>
            <a:ext cx="4771571" cy="24602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28F23E-9D85-79F0-AC22-E6235D8D0DB7}"/>
              </a:ext>
            </a:extLst>
          </p:cNvPr>
          <p:cNvSpPr txBox="1"/>
          <p:nvPr/>
        </p:nvSpPr>
        <p:spPr>
          <a:xfrm>
            <a:off x="0" y="641342"/>
            <a:ext cx="24636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a-GE" sz="1100" dirty="0">
              <a:solidFill>
                <a:srgbClr val="C00000"/>
              </a:solidFill>
            </a:endParaRPr>
          </a:p>
          <a:p>
            <a:pPr algn="ctr"/>
            <a:r>
              <a:rPr lang="ka-GE" b="1" dirty="0">
                <a:solidFill>
                  <a:srgbClr val="C00000"/>
                </a:solidFill>
              </a:rPr>
              <a:t>HPLC-MS/MS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A14821-9A4B-BD4B-79D8-3D0F70C48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45" y="1113406"/>
            <a:ext cx="2922538" cy="21795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216CC7-613A-37CF-4500-1072035F8C58}"/>
              </a:ext>
            </a:extLst>
          </p:cNvPr>
          <p:cNvSpPr txBox="1"/>
          <p:nvPr/>
        </p:nvSpPr>
        <p:spPr>
          <a:xfrm>
            <a:off x="183340" y="0"/>
            <a:ext cx="8960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High-performance liquid chromatography tandem mass spectrometry </a:t>
            </a:r>
          </a:p>
          <a:p>
            <a:pPr algn="ctr"/>
            <a:r>
              <a:rPr lang="en-US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(HPLC-MS/MS)</a:t>
            </a:r>
            <a:endParaRPr lang="ka-GE" sz="18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ctr"/>
            <a:endParaRPr lang="ka-GE" sz="18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6E1507-2448-E59C-084C-94835E272D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14" y="3906864"/>
            <a:ext cx="2922538" cy="221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14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upercritical carbon dioxide - Wikipedia">
            <a:extLst>
              <a:ext uri="{FF2B5EF4-FFF2-40B4-BE49-F238E27FC236}">
                <a16:creationId xmlns:a16="http://schemas.microsoft.com/office/drawing/2014/main" id="{83D761D8-13E6-4BBE-8765-DA50EC26F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5021"/>
            <a:ext cx="3018971" cy="285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Supercritical extraction throughout history - SK Škrlj">
            <a:extLst>
              <a:ext uri="{FF2B5EF4-FFF2-40B4-BE49-F238E27FC236}">
                <a16:creationId xmlns:a16="http://schemas.microsoft.com/office/drawing/2014/main" id="{68B1ACB8-F8F7-FFF7-C104-977E5AE1B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75722"/>
            <a:ext cx="3018971" cy="114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71B9B4-F6D7-2D1D-AAD9-81A4AF4E25D1}"/>
              </a:ext>
            </a:extLst>
          </p:cNvPr>
          <p:cNvSpPr txBox="1"/>
          <p:nvPr/>
        </p:nvSpPr>
        <p:spPr>
          <a:xfrm>
            <a:off x="-865101" y="588949"/>
            <a:ext cx="42272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a-GE" sz="1100" dirty="0"/>
          </a:p>
          <a:p>
            <a:pPr algn="ctr"/>
            <a:r>
              <a:rPr lang="ka-GE" b="1" dirty="0"/>
              <a:t>SFC-MS/MS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74A764-A2B4-A122-4E8C-1C87172D69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103"/>
          <a:stretch/>
        </p:blipFill>
        <p:spPr>
          <a:xfrm>
            <a:off x="183340" y="995577"/>
            <a:ext cx="2356660" cy="17827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61694C-7FE1-4F00-96CF-33BC80FF2D4D}"/>
              </a:ext>
            </a:extLst>
          </p:cNvPr>
          <p:cNvSpPr txBox="1"/>
          <p:nvPr/>
        </p:nvSpPr>
        <p:spPr>
          <a:xfrm>
            <a:off x="0" y="35488"/>
            <a:ext cx="8960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Supercritical fluid chromatography tandem mass spectrometry</a:t>
            </a:r>
          </a:p>
          <a:p>
            <a:pPr algn="ctr"/>
            <a:r>
              <a:rPr lang="en-US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(SFC-MS/MS)</a:t>
            </a:r>
            <a:endParaRPr lang="ka-GE" sz="18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ctr"/>
            <a:endParaRPr lang="ka-GE" sz="18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F07074-E1C5-39DD-A528-20D2E4694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207" y="681819"/>
            <a:ext cx="5076371" cy="26752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0918A3-EED4-0A46-3D62-A84B621660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0550" y="4003415"/>
            <a:ext cx="2599560" cy="1815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A6E2A3-2529-1849-C3B0-6B28A1ED8F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7114" y="3693503"/>
            <a:ext cx="3566886" cy="248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49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83786" y="6441242"/>
            <a:ext cx="2133600" cy="365125"/>
          </a:xfrm>
        </p:spPr>
        <p:txBody>
          <a:bodyPr/>
          <a:lstStyle/>
          <a:p>
            <a:fld id="{5466F6AC-D2D6-42A8-B051-2F5179BCF3B0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0D421-3643-788B-C792-C2302A93C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22" y="4169772"/>
            <a:ext cx="3519021" cy="20471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0F7617-9774-0F68-9B23-36C1E79BC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063" y="570848"/>
            <a:ext cx="4541183" cy="33389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0675" y="16850"/>
            <a:ext cx="7435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Capillary electrophoresis tandem mass spectrometry (CE-MS/MS) interface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Coaxial sheath liquid electrospray ionization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522534-A194-BD0D-9B82-AFC4D3B07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56" y="1453662"/>
            <a:ext cx="3335554" cy="1486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61197A-A65D-930C-9360-2261AB573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2046" y="4222674"/>
            <a:ext cx="3968262" cy="231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38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3DAE965-F64B-915A-D819-FA1614773081}"/>
              </a:ext>
            </a:extLst>
          </p:cNvPr>
          <p:cNvSpPr/>
          <p:nvPr/>
        </p:nvSpPr>
        <p:spPr>
          <a:xfrm>
            <a:off x="1143000" y="3310456"/>
            <a:ext cx="1721145" cy="735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7D476E-0CC7-55CD-3BDE-E4143ED48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04" y="719426"/>
            <a:ext cx="5120542" cy="27095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E4EB2F-F5D0-179B-3BA4-1532DBFF7F62}"/>
              </a:ext>
            </a:extLst>
          </p:cNvPr>
          <p:cNvSpPr txBox="1"/>
          <p:nvPr/>
        </p:nvSpPr>
        <p:spPr>
          <a:xfrm>
            <a:off x="303873" y="0"/>
            <a:ext cx="8980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Approaches of the chiral analysis in CE-MS/MS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97C12F-DFD8-6CA4-B024-4726F9FE2F63}"/>
              </a:ext>
            </a:extLst>
          </p:cNvPr>
          <p:cNvSpPr/>
          <p:nvPr/>
        </p:nvSpPr>
        <p:spPr>
          <a:xfrm>
            <a:off x="1019907" y="584775"/>
            <a:ext cx="2497015" cy="502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 b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7D006F-DB94-75AE-2A14-AB5E0D09386F}"/>
              </a:ext>
            </a:extLst>
          </p:cNvPr>
          <p:cNvSpPr/>
          <p:nvPr/>
        </p:nvSpPr>
        <p:spPr>
          <a:xfrm>
            <a:off x="1296485" y="1607685"/>
            <a:ext cx="2497015" cy="18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52EC4F-B037-806A-EB3E-D5E98B785CE3}"/>
              </a:ext>
            </a:extLst>
          </p:cNvPr>
          <p:cNvSpPr/>
          <p:nvPr/>
        </p:nvSpPr>
        <p:spPr>
          <a:xfrm>
            <a:off x="2864145" y="2364278"/>
            <a:ext cx="2497015" cy="18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1BEDB-3C2E-E20F-DD43-E8162D007473}"/>
              </a:ext>
            </a:extLst>
          </p:cNvPr>
          <p:cNvSpPr txBox="1"/>
          <p:nvPr/>
        </p:nvSpPr>
        <p:spPr>
          <a:xfrm>
            <a:off x="926682" y="842810"/>
            <a:ext cx="114005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C00000"/>
                </a:solidFill>
              </a:rPr>
              <a:t>Target substance</a:t>
            </a:r>
            <a:endParaRPr lang="en-GE" sz="900" b="1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6478EC-435D-9128-F06D-9FA63A4D1C68}"/>
              </a:ext>
            </a:extLst>
          </p:cNvPr>
          <p:cNvSpPr txBox="1"/>
          <p:nvPr/>
        </p:nvSpPr>
        <p:spPr>
          <a:xfrm>
            <a:off x="1441847" y="1606429"/>
            <a:ext cx="42370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C00000"/>
                </a:solidFill>
              </a:rPr>
              <a:t>Interaction between cyclodextrin and enantiomers of the target substance</a:t>
            </a:r>
            <a:endParaRPr lang="en-GE" sz="900" b="1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020FE7-4B66-AED1-F596-286BCF009FE9}"/>
              </a:ext>
            </a:extLst>
          </p:cNvPr>
          <p:cNvSpPr txBox="1"/>
          <p:nvPr/>
        </p:nvSpPr>
        <p:spPr>
          <a:xfrm>
            <a:off x="3357477" y="2330974"/>
            <a:ext cx="16273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C00000"/>
                </a:solidFill>
              </a:rPr>
              <a:t>separation of enantiomers</a:t>
            </a:r>
            <a:endParaRPr lang="en-GE" sz="900" b="1" dirty="0">
              <a:solidFill>
                <a:srgbClr val="C0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6FF7C9-C370-1F3E-C7B3-4153A0092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280" y="978415"/>
            <a:ext cx="2508102" cy="22686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1CC02C-7374-7385-6888-D8231D726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73" y="3429000"/>
            <a:ext cx="3076518" cy="32389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02ACD6-A0D5-765A-49A9-8A3D2FF0B323}"/>
              </a:ext>
            </a:extLst>
          </p:cNvPr>
          <p:cNvSpPr txBox="1"/>
          <p:nvPr/>
        </p:nvSpPr>
        <p:spPr>
          <a:xfrm>
            <a:off x="1034642" y="5771039"/>
            <a:ext cx="14718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rgbClr val="C00000"/>
                </a:solidFill>
              </a:rPr>
              <a:t>separation of enantiomers</a:t>
            </a:r>
            <a:endParaRPr lang="en-GE" sz="800" b="1" dirty="0">
              <a:solidFill>
                <a:srgbClr val="C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B49E81-9F28-63E2-6282-9B5AA906B4D0}"/>
              </a:ext>
            </a:extLst>
          </p:cNvPr>
          <p:cNvSpPr/>
          <p:nvPr/>
        </p:nvSpPr>
        <p:spPr>
          <a:xfrm>
            <a:off x="2652865" y="3783216"/>
            <a:ext cx="1140636" cy="116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8231DD-74C2-B3BF-6B3D-3D5FC94CFF37}"/>
              </a:ext>
            </a:extLst>
          </p:cNvPr>
          <p:cNvSpPr txBox="1"/>
          <p:nvPr/>
        </p:nvSpPr>
        <p:spPr>
          <a:xfrm>
            <a:off x="-16466" y="4543527"/>
            <a:ext cx="5698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rgbClr val="C00000"/>
                </a:solidFill>
              </a:rPr>
              <a:t>Interaction between negatively charged cyclodextrin and positively charged enantiomers of the target substance</a:t>
            </a:r>
            <a:endParaRPr lang="en-GE" sz="800" b="1" dirty="0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F73BA4-1125-3DCB-B561-4DC41E5E646C}"/>
              </a:ext>
            </a:extLst>
          </p:cNvPr>
          <p:cNvSpPr txBox="1"/>
          <p:nvPr/>
        </p:nvSpPr>
        <p:spPr>
          <a:xfrm>
            <a:off x="2939227" y="3695790"/>
            <a:ext cx="46447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C00000"/>
                </a:solidFill>
              </a:rPr>
              <a:t>negatively charged cyclodextrin</a:t>
            </a:r>
            <a:endParaRPr lang="en-GE" sz="800" b="1" dirty="0">
              <a:solidFill>
                <a:srgbClr val="C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B0A73D-5591-B3D4-04BF-17C6942CD354}"/>
              </a:ext>
            </a:extLst>
          </p:cNvPr>
          <p:cNvSpPr/>
          <p:nvPr/>
        </p:nvSpPr>
        <p:spPr>
          <a:xfrm>
            <a:off x="331961" y="4050375"/>
            <a:ext cx="702682" cy="206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455FD3-8EE8-9B17-4A91-F3CE1AD42AAE}"/>
              </a:ext>
            </a:extLst>
          </p:cNvPr>
          <p:cNvSpPr txBox="1"/>
          <p:nvPr/>
        </p:nvSpPr>
        <p:spPr>
          <a:xfrm>
            <a:off x="-57504" y="3997886"/>
            <a:ext cx="10926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C00000"/>
                </a:solidFill>
              </a:rPr>
              <a:t>positively charged basic substance</a:t>
            </a:r>
            <a:endParaRPr lang="en-GE" sz="800" b="1" dirty="0">
              <a:solidFill>
                <a:srgbClr val="C00000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2EFA484-7ACE-1FE1-70B8-F41A5E62B5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127" y="3475506"/>
            <a:ext cx="3416471" cy="15729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2B29510-6204-CD0B-C787-1B71B98EB8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631" y="5276894"/>
            <a:ext cx="3589369" cy="14725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59C2AAA-E59C-A66F-4A61-85198244FB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1384" y="5133483"/>
            <a:ext cx="1771650" cy="130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4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5" grpId="0"/>
      <p:bldP spid="17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ACDCEA6-FCD1-ACDB-8178-00BA9B61BC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88" b="39235"/>
          <a:stretch/>
        </p:blipFill>
        <p:spPr>
          <a:xfrm>
            <a:off x="239282" y="1279634"/>
            <a:ext cx="8665436" cy="429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59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8300" y="-290025"/>
            <a:ext cx="69819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rgbClr val="C00000"/>
              </a:solidFill>
            </a:endParaRP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Enantioselective analysis of Methamphetamine (MAMP) , Amphetamine (AMP) and there phase-1 metabolites in human biological fluids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DF6476-C727-3A8B-5857-FF957562BBAB}"/>
              </a:ext>
            </a:extLst>
          </p:cNvPr>
          <p:cNvSpPr/>
          <p:nvPr/>
        </p:nvSpPr>
        <p:spPr>
          <a:xfrm>
            <a:off x="2117835" y="3857223"/>
            <a:ext cx="1834056" cy="357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1C8220-1D31-444D-49E8-9F9689F25281}"/>
              </a:ext>
            </a:extLst>
          </p:cNvPr>
          <p:cNvSpPr/>
          <p:nvPr/>
        </p:nvSpPr>
        <p:spPr>
          <a:xfrm>
            <a:off x="2815201" y="5249921"/>
            <a:ext cx="1834056" cy="357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00AE2D-075D-9F42-56FE-061FAAFFE241}"/>
              </a:ext>
            </a:extLst>
          </p:cNvPr>
          <p:cNvSpPr/>
          <p:nvPr/>
        </p:nvSpPr>
        <p:spPr>
          <a:xfrm>
            <a:off x="4733339" y="4587920"/>
            <a:ext cx="1834056" cy="357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8C30CD-AC4C-594D-E737-A641E74F2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069" y="523220"/>
            <a:ext cx="5283862" cy="59698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A6B7A6-804A-2960-CCC9-9E54C7F7C175}"/>
              </a:ext>
            </a:extLst>
          </p:cNvPr>
          <p:cNvSpPr txBox="1"/>
          <p:nvPr/>
        </p:nvSpPr>
        <p:spPr>
          <a:xfrm>
            <a:off x="4516173" y="1440382"/>
            <a:ext cx="2051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b="1" dirty="0"/>
              <a:t>MAMP</a:t>
            </a:r>
            <a:endParaRPr lang="en-GE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C5F94D-69B0-1364-2624-D4FB313B66EF}"/>
              </a:ext>
            </a:extLst>
          </p:cNvPr>
          <p:cNvSpPr txBox="1"/>
          <p:nvPr/>
        </p:nvSpPr>
        <p:spPr>
          <a:xfrm>
            <a:off x="4639741" y="2987843"/>
            <a:ext cx="2051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b="1" dirty="0"/>
              <a:t>AMP</a:t>
            </a:r>
            <a:endParaRPr lang="en-GE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65E063-C121-B904-93B0-A6407D082A17}"/>
              </a:ext>
            </a:extLst>
          </p:cNvPr>
          <p:cNvSpPr txBox="1"/>
          <p:nvPr/>
        </p:nvSpPr>
        <p:spPr>
          <a:xfrm>
            <a:off x="1836471" y="2743214"/>
            <a:ext cx="280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b="1" dirty="0"/>
              <a:t>4-OH-MAMP</a:t>
            </a:r>
            <a:endParaRPr lang="en-GE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8790FC-C127-BC20-0692-0FAE242EC199}"/>
              </a:ext>
            </a:extLst>
          </p:cNvPr>
          <p:cNvSpPr txBox="1"/>
          <p:nvPr/>
        </p:nvSpPr>
        <p:spPr>
          <a:xfrm>
            <a:off x="1712903" y="4352555"/>
            <a:ext cx="280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b="1" dirty="0"/>
              <a:t>4-OH-AMP</a:t>
            </a:r>
            <a:endParaRPr lang="en-GE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164FAA-89B8-46CA-3E4C-26A8914A2BD3}"/>
              </a:ext>
            </a:extLst>
          </p:cNvPr>
          <p:cNvSpPr txBox="1"/>
          <p:nvPr/>
        </p:nvSpPr>
        <p:spPr>
          <a:xfrm>
            <a:off x="4410661" y="5319568"/>
            <a:ext cx="280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b="1" dirty="0"/>
              <a:t>Norephedrine</a:t>
            </a:r>
            <a:endParaRPr lang="en-GE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73BB42-92C7-7A65-D37E-0DCDC5E72B26}"/>
              </a:ext>
            </a:extLst>
          </p:cNvPr>
          <p:cNvSpPr txBox="1"/>
          <p:nvPr/>
        </p:nvSpPr>
        <p:spPr>
          <a:xfrm>
            <a:off x="2117835" y="6022279"/>
            <a:ext cx="2803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b="1" dirty="0"/>
              <a:t>4-OH-Norephedrine</a:t>
            </a:r>
            <a:endParaRPr lang="en-GE" b="1" dirty="0"/>
          </a:p>
        </p:txBody>
      </p:sp>
    </p:spTree>
    <p:extLst>
      <p:ext uri="{BB962C8B-B14F-4D97-AF65-F5344CB8AC3E}">
        <p14:creationId xmlns:p14="http://schemas.microsoft.com/office/powerpoint/2010/main" val="1736648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7" name="Group 223"/>
          <p:cNvGrpSpPr>
            <a:grpSpLocks noChangeAspect="1"/>
          </p:cNvGrpSpPr>
          <p:nvPr/>
        </p:nvGrpSpPr>
        <p:grpSpPr bwMode="auto">
          <a:xfrm>
            <a:off x="-62117" y="0"/>
            <a:ext cx="7894675" cy="6732594"/>
            <a:chOff x="-75" y="0"/>
            <a:chExt cx="5259" cy="4245"/>
          </a:xfrm>
        </p:grpSpPr>
        <p:sp>
          <p:nvSpPr>
            <p:cNvPr id="4288" name="AutoShape 222"/>
            <p:cNvSpPr>
              <a:spLocks noChangeAspect="1" noChangeArrowheads="1" noTextEdit="1"/>
            </p:cNvSpPr>
            <p:nvPr/>
          </p:nvSpPr>
          <p:spPr bwMode="auto">
            <a:xfrm>
              <a:off x="-75" y="0"/>
              <a:ext cx="5259" cy="4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289" name="Group 424"/>
            <p:cNvGrpSpPr>
              <a:grpSpLocks/>
            </p:cNvGrpSpPr>
            <p:nvPr/>
          </p:nvGrpSpPr>
          <p:grpSpPr bwMode="auto">
            <a:xfrm>
              <a:off x="-4" y="5"/>
              <a:ext cx="5184" cy="4234"/>
              <a:chOff x="-4" y="5"/>
              <a:chExt cx="5184" cy="4234"/>
            </a:xfrm>
          </p:grpSpPr>
          <p:sp>
            <p:nvSpPr>
              <p:cNvPr id="4317" name="Line 224"/>
              <p:cNvSpPr>
                <a:spLocks noChangeShapeType="1"/>
              </p:cNvSpPr>
              <p:nvPr/>
            </p:nvSpPr>
            <p:spPr bwMode="auto">
              <a:xfrm flipV="1">
                <a:off x="138" y="135"/>
                <a:ext cx="0" cy="851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8" name="Rectangle 225"/>
              <p:cNvSpPr>
                <a:spLocks noChangeArrowheads="1"/>
              </p:cNvSpPr>
              <p:nvPr/>
            </p:nvSpPr>
            <p:spPr bwMode="auto">
              <a:xfrm>
                <a:off x="93" y="47"/>
                <a:ext cx="3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19" name="Rectangle 226"/>
              <p:cNvSpPr>
                <a:spLocks noChangeArrowheads="1"/>
              </p:cNvSpPr>
              <p:nvPr/>
            </p:nvSpPr>
            <p:spPr bwMode="auto">
              <a:xfrm>
                <a:off x="-4" y="56"/>
                <a:ext cx="14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x10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20" name="Line 227"/>
              <p:cNvSpPr>
                <a:spLocks noChangeShapeType="1"/>
              </p:cNvSpPr>
              <p:nvPr/>
            </p:nvSpPr>
            <p:spPr bwMode="auto">
              <a:xfrm flipH="1">
                <a:off x="123" y="939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1" name="Rectangle 228"/>
              <p:cNvSpPr>
                <a:spLocks noChangeArrowheads="1"/>
              </p:cNvSpPr>
              <p:nvPr/>
            </p:nvSpPr>
            <p:spPr bwMode="auto">
              <a:xfrm>
                <a:off x="86" y="90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22" name="Line 229"/>
              <p:cNvSpPr>
                <a:spLocks noChangeShapeType="1"/>
              </p:cNvSpPr>
              <p:nvPr/>
            </p:nvSpPr>
            <p:spPr bwMode="auto">
              <a:xfrm flipH="1">
                <a:off x="123" y="842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3" name="Rectangle 230"/>
              <p:cNvSpPr>
                <a:spLocks noChangeArrowheads="1"/>
              </p:cNvSpPr>
              <p:nvPr/>
            </p:nvSpPr>
            <p:spPr bwMode="auto">
              <a:xfrm>
                <a:off x="22" y="809"/>
                <a:ext cx="17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0.25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24" name="Line 231"/>
              <p:cNvSpPr>
                <a:spLocks noChangeShapeType="1"/>
              </p:cNvSpPr>
              <p:nvPr/>
            </p:nvSpPr>
            <p:spPr bwMode="auto">
              <a:xfrm flipH="1">
                <a:off x="123" y="739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5" name="Rectangle 232"/>
              <p:cNvSpPr>
                <a:spLocks noChangeArrowheads="1"/>
              </p:cNvSpPr>
              <p:nvPr/>
            </p:nvSpPr>
            <p:spPr bwMode="auto">
              <a:xfrm>
                <a:off x="48" y="707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26" name="Line 233"/>
              <p:cNvSpPr>
                <a:spLocks noChangeShapeType="1"/>
              </p:cNvSpPr>
              <p:nvPr/>
            </p:nvSpPr>
            <p:spPr bwMode="auto">
              <a:xfrm flipH="1">
                <a:off x="123" y="637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7" name="Rectangle 234"/>
              <p:cNvSpPr>
                <a:spLocks noChangeArrowheads="1"/>
              </p:cNvSpPr>
              <p:nvPr/>
            </p:nvSpPr>
            <p:spPr bwMode="auto">
              <a:xfrm>
                <a:off x="22" y="604"/>
                <a:ext cx="17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0.75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28" name="Line 235"/>
              <p:cNvSpPr>
                <a:spLocks noChangeShapeType="1"/>
              </p:cNvSpPr>
              <p:nvPr/>
            </p:nvSpPr>
            <p:spPr bwMode="auto">
              <a:xfrm flipH="1">
                <a:off x="123" y="535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9" name="Rectangle 236"/>
              <p:cNvSpPr>
                <a:spLocks noChangeArrowheads="1"/>
              </p:cNvSpPr>
              <p:nvPr/>
            </p:nvSpPr>
            <p:spPr bwMode="auto">
              <a:xfrm>
                <a:off x="86" y="502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30" name="Line 237"/>
              <p:cNvSpPr>
                <a:spLocks noChangeShapeType="1"/>
              </p:cNvSpPr>
              <p:nvPr/>
            </p:nvSpPr>
            <p:spPr bwMode="auto">
              <a:xfrm flipH="1">
                <a:off x="123" y="432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1" name="Rectangle 238"/>
              <p:cNvSpPr>
                <a:spLocks noChangeArrowheads="1"/>
              </p:cNvSpPr>
              <p:nvPr/>
            </p:nvSpPr>
            <p:spPr bwMode="auto">
              <a:xfrm>
                <a:off x="22" y="400"/>
                <a:ext cx="17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1.25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32" name="Line 239"/>
              <p:cNvSpPr>
                <a:spLocks noChangeShapeType="1"/>
              </p:cNvSpPr>
              <p:nvPr/>
            </p:nvSpPr>
            <p:spPr bwMode="auto">
              <a:xfrm flipH="1">
                <a:off x="123" y="335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3" name="Rectangle 240"/>
              <p:cNvSpPr>
                <a:spLocks noChangeArrowheads="1"/>
              </p:cNvSpPr>
              <p:nvPr/>
            </p:nvSpPr>
            <p:spPr bwMode="auto">
              <a:xfrm>
                <a:off x="48" y="302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34" name="Line 241"/>
              <p:cNvSpPr>
                <a:spLocks noChangeShapeType="1"/>
              </p:cNvSpPr>
              <p:nvPr/>
            </p:nvSpPr>
            <p:spPr bwMode="auto">
              <a:xfrm flipH="1">
                <a:off x="123" y="232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5" name="Rectangle 242"/>
              <p:cNvSpPr>
                <a:spLocks noChangeArrowheads="1"/>
              </p:cNvSpPr>
              <p:nvPr/>
            </p:nvSpPr>
            <p:spPr bwMode="auto">
              <a:xfrm>
                <a:off x="22" y="200"/>
                <a:ext cx="17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1.75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40" name="Freeform 247"/>
              <p:cNvSpPr>
                <a:spLocks/>
              </p:cNvSpPr>
              <p:nvPr/>
            </p:nvSpPr>
            <p:spPr bwMode="auto">
              <a:xfrm>
                <a:off x="3354" y="135"/>
                <a:ext cx="40" cy="818"/>
              </a:xfrm>
              <a:custGeom>
                <a:avLst/>
                <a:gdLst>
                  <a:gd name="T0" fmla="*/ 0 w 47"/>
                  <a:gd name="T1" fmla="*/ 125 h 132"/>
                  <a:gd name="T2" fmla="*/ 1 w 47"/>
                  <a:gd name="T3" fmla="*/ 126 h 132"/>
                  <a:gd name="T4" fmla="*/ 3 w 47"/>
                  <a:gd name="T5" fmla="*/ 125 h 132"/>
                  <a:gd name="T6" fmla="*/ 4 w 47"/>
                  <a:gd name="T7" fmla="*/ 121 h 132"/>
                  <a:gd name="T8" fmla="*/ 6 w 47"/>
                  <a:gd name="T9" fmla="*/ 115 h 132"/>
                  <a:gd name="T10" fmla="*/ 8 w 47"/>
                  <a:gd name="T11" fmla="*/ 107 h 132"/>
                  <a:gd name="T12" fmla="*/ 9 w 47"/>
                  <a:gd name="T13" fmla="*/ 98 h 132"/>
                  <a:gd name="T14" fmla="*/ 11 w 47"/>
                  <a:gd name="T15" fmla="*/ 88 h 132"/>
                  <a:gd name="T16" fmla="*/ 12 w 47"/>
                  <a:gd name="T17" fmla="*/ 76 h 132"/>
                  <a:gd name="T18" fmla="*/ 14 w 47"/>
                  <a:gd name="T19" fmla="*/ 63 h 132"/>
                  <a:gd name="T20" fmla="*/ 15 w 47"/>
                  <a:gd name="T21" fmla="*/ 48 h 132"/>
                  <a:gd name="T22" fmla="*/ 17 w 47"/>
                  <a:gd name="T23" fmla="*/ 31 h 132"/>
                  <a:gd name="T24" fmla="*/ 19 w 47"/>
                  <a:gd name="T25" fmla="*/ 16 h 132"/>
                  <a:gd name="T26" fmla="*/ 20 w 47"/>
                  <a:gd name="T27" fmla="*/ 5 h 132"/>
                  <a:gd name="T28" fmla="*/ 22 w 47"/>
                  <a:gd name="T29" fmla="*/ 0 h 132"/>
                  <a:gd name="T30" fmla="*/ 23 w 47"/>
                  <a:gd name="T31" fmla="*/ 2 h 132"/>
                  <a:gd name="T32" fmla="*/ 25 w 47"/>
                  <a:gd name="T33" fmla="*/ 11 h 132"/>
                  <a:gd name="T34" fmla="*/ 27 w 47"/>
                  <a:gd name="T35" fmla="*/ 25 h 132"/>
                  <a:gd name="T36" fmla="*/ 28 w 47"/>
                  <a:gd name="T37" fmla="*/ 40 h 132"/>
                  <a:gd name="T38" fmla="*/ 30 w 47"/>
                  <a:gd name="T39" fmla="*/ 55 h 132"/>
                  <a:gd name="T40" fmla="*/ 31 w 47"/>
                  <a:gd name="T41" fmla="*/ 68 h 132"/>
                  <a:gd name="T42" fmla="*/ 33 w 47"/>
                  <a:gd name="T43" fmla="*/ 79 h 132"/>
                  <a:gd name="T44" fmla="*/ 34 w 47"/>
                  <a:gd name="T45" fmla="*/ 88 h 132"/>
                  <a:gd name="T46" fmla="*/ 36 w 47"/>
                  <a:gd name="T47" fmla="*/ 98 h 132"/>
                  <a:gd name="T48" fmla="*/ 38 w 47"/>
                  <a:gd name="T49" fmla="*/ 107 h 132"/>
                  <a:gd name="T50" fmla="*/ 39 w 47"/>
                  <a:gd name="T51" fmla="*/ 116 h 132"/>
                  <a:gd name="T52" fmla="*/ 41 w 47"/>
                  <a:gd name="T53" fmla="*/ 125 h 132"/>
                  <a:gd name="T54" fmla="*/ 42 w 47"/>
                  <a:gd name="T55" fmla="*/ 130 h 132"/>
                  <a:gd name="T56" fmla="*/ 44 w 47"/>
                  <a:gd name="T57" fmla="*/ 132 h 132"/>
                  <a:gd name="T58" fmla="*/ 45 w 47"/>
                  <a:gd name="T59" fmla="*/ 131 h 132"/>
                  <a:gd name="T60" fmla="*/ 47 w 47"/>
                  <a:gd name="T61" fmla="*/ 127 h 132"/>
                  <a:gd name="T62" fmla="*/ 47 w 47"/>
                  <a:gd name="T63" fmla="*/ 127 h 132"/>
                  <a:gd name="T64" fmla="*/ 47 w 47"/>
                  <a:gd name="T65" fmla="*/ 127 h 132"/>
                  <a:gd name="T66" fmla="*/ 0 w 47"/>
                  <a:gd name="T67" fmla="*/ 125 h 132"/>
                  <a:gd name="T68" fmla="*/ 0 w 47"/>
                  <a:gd name="T69" fmla="*/ 125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7" h="132">
                    <a:moveTo>
                      <a:pt x="0" y="125"/>
                    </a:moveTo>
                    <a:lnTo>
                      <a:pt x="1" y="126"/>
                    </a:lnTo>
                    <a:lnTo>
                      <a:pt x="3" y="125"/>
                    </a:lnTo>
                    <a:lnTo>
                      <a:pt x="4" y="121"/>
                    </a:lnTo>
                    <a:lnTo>
                      <a:pt x="6" y="115"/>
                    </a:lnTo>
                    <a:lnTo>
                      <a:pt x="8" y="107"/>
                    </a:lnTo>
                    <a:lnTo>
                      <a:pt x="9" y="98"/>
                    </a:lnTo>
                    <a:lnTo>
                      <a:pt x="11" y="88"/>
                    </a:lnTo>
                    <a:lnTo>
                      <a:pt x="12" y="76"/>
                    </a:lnTo>
                    <a:lnTo>
                      <a:pt x="14" y="63"/>
                    </a:lnTo>
                    <a:lnTo>
                      <a:pt x="15" y="48"/>
                    </a:lnTo>
                    <a:lnTo>
                      <a:pt x="17" y="31"/>
                    </a:lnTo>
                    <a:lnTo>
                      <a:pt x="19" y="16"/>
                    </a:lnTo>
                    <a:lnTo>
                      <a:pt x="20" y="5"/>
                    </a:lnTo>
                    <a:lnTo>
                      <a:pt x="22" y="0"/>
                    </a:lnTo>
                    <a:lnTo>
                      <a:pt x="23" y="2"/>
                    </a:lnTo>
                    <a:lnTo>
                      <a:pt x="25" y="11"/>
                    </a:lnTo>
                    <a:lnTo>
                      <a:pt x="27" y="25"/>
                    </a:lnTo>
                    <a:lnTo>
                      <a:pt x="28" y="40"/>
                    </a:lnTo>
                    <a:lnTo>
                      <a:pt x="30" y="55"/>
                    </a:lnTo>
                    <a:lnTo>
                      <a:pt x="31" y="68"/>
                    </a:lnTo>
                    <a:lnTo>
                      <a:pt x="33" y="79"/>
                    </a:lnTo>
                    <a:lnTo>
                      <a:pt x="34" y="88"/>
                    </a:lnTo>
                    <a:lnTo>
                      <a:pt x="36" y="98"/>
                    </a:lnTo>
                    <a:lnTo>
                      <a:pt x="38" y="107"/>
                    </a:lnTo>
                    <a:lnTo>
                      <a:pt x="39" y="116"/>
                    </a:lnTo>
                    <a:lnTo>
                      <a:pt x="41" y="125"/>
                    </a:lnTo>
                    <a:lnTo>
                      <a:pt x="42" y="130"/>
                    </a:lnTo>
                    <a:lnTo>
                      <a:pt x="44" y="132"/>
                    </a:lnTo>
                    <a:lnTo>
                      <a:pt x="45" y="131"/>
                    </a:lnTo>
                    <a:lnTo>
                      <a:pt x="47" y="127"/>
                    </a:lnTo>
                    <a:lnTo>
                      <a:pt x="47" y="127"/>
                    </a:lnTo>
                    <a:lnTo>
                      <a:pt x="47" y="127"/>
                    </a:lnTo>
                    <a:lnTo>
                      <a:pt x="0" y="125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4" name="Freeform 251"/>
              <p:cNvSpPr>
                <a:spLocks/>
              </p:cNvSpPr>
              <p:nvPr/>
            </p:nvSpPr>
            <p:spPr bwMode="auto">
              <a:xfrm>
                <a:off x="3423" y="144"/>
                <a:ext cx="52" cy="765"/>
              </a:xfrm>
              <a:custGeom>
                <a:avLst/>
                <a:gdLst>
                  <a:gd name="T0" fmla="*/ 0 w 63"/>
                  <a:gd name="T1" fmla="*/ 149 h 151"/>
                  <a:gd name="T2" fmla="*/ 2 w 63"/>
                  <a:gd name="T3" fmla="*/ 151 h 151"/>
                  <a:gd name="T4" fmla="*/ 3 w 63"/>
                  <a:gd name="T5" fmla="*/ 151 h 151"/>
                  <a:gd name="T6" fmla="*/ 5 w 63"/>
                  <a:gd name="T7" fmla="*/ 147 h 151"/>
                  <a:gd name="T8" fmla="*/ 6 w 63"/>
                  <a:gd name="T9" fmla="*/ 139 h 151"/>
                  <a:gd name="T10" fmla="*/ 8 w 63"/>
                  <a:gd name="T11" fmla="*/ 129 h 151"/>
                  <a:gd name="T12" fmla="*/ 10 w 63"/>
                  <a:gd name="T13" fmla="*/ 116 h 151"/>
                  <a:gd name="T14" fmla="*/ 11 w 63"/>
                  <a:gd name="T15" fmla="*/ 102 h 151"/>
                  <a:gd name="T16" fmla="*/ 13 w 63"/>
                  <a:gd name="T17" fmla="*/ 86 h 151"/>
                  <a:gd name="T18" fmla="*/ 14 w 63"/>
                  <a:gd name="T19" fmla="*/ 69 h 151"/>
                  <a:gd name="T20" fmla="*/ 16 w 63"/>
                  <a:gd name="T21" fmla="*/ 51 h 151"/>
                  <a:gd name="T22" fmla="*/ 18 w 63"/>
                  <a:gd name="T23" fmla="*/ 32 h 151"/>
                  <a:gd name="T24" fmla="*/ 19 w 63"/>
                  <a:gd name="T25" fmla="*/ 16 h 151"/>
                  <a:gd name="T26" fmla="*/ 21 w 63"/>
                  <a:gd name="T27" fmla="*/ 5 h 151"/>
                  <a:gd name="T28" fmla="*/ 22 w 63"/>
                  <a:gd name="T29" fmla="*/ 0 h 151"/>
                  <a:gd name="T30" fmla="*/ 24 w 63"/>
                  <a:gd name="T31" fmla="*/ 3 h 151"/>
                  <a:gd name="T32" fmla="*/ 25 w 63"/>
                  <a:gd name="T33" fmla="*/ 14 h 151"/>
                  <a:gd name="T34" fmla="*/ 27 w 63"/>
                  <a:gd name="T35" fmla="*/ 31 h 151"/>
                  <a:gd name="T36" fmla="*/ 29 w 63"/>
                  <a:gd name="T37" fmla="*/ 50 h 151"/>
                  <a:gd name="T38" fmla="*/ 30 w 63"/>
                  <a:gd name="T39" fmla="*/ 68 h 151"/>
                  <a:gd name="T40" fmla="*/ 32 w 63"/>
                  <a:gd name="T41" fmla="*/ 83 h 151"/>
                  <a:gd name="T42" fmla="*/ 33 w 63"/>
                  <a:gd name="T43" fmla="*/ 94 h 151"/>
                  <a:gd name="T44" fmla="*/ 35 w 63"/>
                  <a:gd name="T45" fmla="*/ 103 h 151"/>
                  <a:gd name="T46" fmla="*/ 36 w 63"/>
                  <a:gd name="T47" fmla="*/ 109 h 151"/>
                  <a:gd name="T48" fmla="*/ 38 w 63"/>
                  <a:gd name="T49" fmla="*/ 114 h 151"/>
                  <a:gd name="T50" fmla="*/ 39 w 63"/>
                  <a:gd name="T51" fmla="*/ 118 h 151"/>
                  <a:gd name="T52" fmla="*/ 41 w 63"/>
                  <a:gd name="T53" fmla="*/ 122 h 151"/>
                  <a:gd name="T54" fmla="*/ 43 w 63"/>
                  <a:gd name="T55" fmla="*/ 126 h 151"/>
                  <a:gd name="T56" fmla="*/ 44 w 63"/>
                  <a:gd name="T57" fmla="*/ 129 h 151"/>
                  <a:gd name="T58" fmla="*/ 46 w 63"/>
                  <a:gd name="T59" fmla="*/ 131 h 151"/>
                  <a:gd name="T60" fmla="*/ 47 w 63"/>
                  <a:gd name="T61" fmla="*/ 131 h 151"/>
                  <a:gd name="T62" fmla="*/ 49 w 63"/>
                  <a:gd name="T63" fmla="*/ 130 h 151"/>
                  <a:gd name="T64" fmla="*/ 50 w 63"/>
                  <a:gd name="T65" fmla="*/ 128 h 151"/>
                  <a:gd name="T66" fmla="*/ 52 w 63"/>
                  <a:gd name="T67" fmla="*/ 125 h 151"/>
                  <a:gd name="T68" fmla="*/ 54 w 63"/>
                  <a:gd name="T69" fmla="*/ 122 h 151"/>
                  <a:gd name="T70" fmla="*/ 55 w 63"/>
                  <a:gd name="T71" fmla="*/ 122 h 151"/>
                  <a:gd name="T72" fmla="*/ 57 w 63"/>
                  <a:gd name="T73" fmla="*/ 124 h 151"/>
                  <a:gd name="T74" fmla="*/ 58 w 63"/>
                  <a:gd name="T75" fmla="*/ 129 h 151"/>
                  <a:gd name="T76" fmla="*/ 60 w 63"/>
                  <a:gd name="T77" fmla="*/ 136 h 151"/>
                  <a:gd name="T78" fmla="*/ 61 w 63"/>
                  <a:gd name="T79" fmla="*/ 144 h 151"/>
                  <a:gd name="T80" fmla="*/ 63 w 63"/>
                  <a:gd name="T81" fmla="*/ 150 h 151"/>
                  <a:gd name="T82" fmla="*/ 63 w 63"/>
                  <a:gd name="T83" fmla="*/ 150 h 151"/>
                  <a:gd name="T84" fmla="*/ 63 w 63"/>
                  <a:gd name="T85" fmla="*/ 150 h 151"/>
                  <a:gd name="T86" fmla="*/ 0 w 63"/>
                  <a:gd name="T87" fmla="*/ 149 h 151"/>
                  <a:gd name="T88" fmla="*/ 0 w 63"/>
                  <a:gd name="T89" fmla="*/ 14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3" h="151">
                    <a:moveTo>
                      <a:pt x="0" y="149"/>
                    </a:moveTo>
                    <a:lnTo>
                      <a:pt x="2" y="151"/>
                    </a:lnTo>
                    <a:lnTo>
                      <a:pt x="3" y="151"/>
                    </a:lnTo>
                    <a:lnTo>
                      <a:pt x="5" y="147"/>
                    </a:lnTo>
                    <a:lnTo>
                      <a:pt x="6" y="139"/>
                    </a:lnTo>
                    <a:lnTo>
                      <a:pt x="8" y="129"/>
                    </a:lnTo>
                    <a:lnTo>
                      <a:pt x="10" y="116"/>
                    </a:lnTo>
                    <a:lnTo>
                      <a:pt x="11" y="102"/>
                    </a:lnTo>
                    <a:lnTo>
                      <a:pt x="13" y="86"/>
                    </a:lnTo>
                    <a:lnTo>
                      <a:pt x="14" y="69"/>
                    </a:lnTo>
                    <a:lnTo>
                      <a:pt x="16" y="51"/>
                    </a:lnTo>
                    <a:lnTo>
                      <a:pt x="18" y="32"/>
                    </a:lnTo>
                    <a:lnTo>
                      <a:pt x="19" y="16"/>
                    </a:lnTo>
                    <a:lnTo>
                      <a:pt x="21" y="5"/>
                    </a:lnTo>
                    <a:lnTo>
                      <a:pt x="22" y="0"/>
                    </a:lnTo>
                    <a:lnTo>
                      <a:pt x="24" y="3"/>
                    </a:lnTo>
                    <a:lnTo>
                      <a:pt x="25" y="14"/>
                    </a:lnTo>
                    <a:lnTo>
                      <a:pt x="27" y="31"/>
                    </a:lnTo>
                    <a:lnTo>
                      <a:pt x="29" y="50"/>
                    </a:lnTo>
                    <a:lnTo>
                      <a:pt x="30" y="68"/>
                    </a:lnTo>
                    <a:lnTo>
                      <a:pt x="32" y="83"/>
                    </a:lnTo>
                    <a:lnTo>
                      <a:pt x="33" y="94"/>
                    </a:lnTo>
                    <a:lnTo>
                      <a:pt x="35" y="103"/>
                    </a:lnTo>
                    <a:lnTo>
                      <a:pt x="36" y="109"/>
                    </a:lnTo>
                    <a:lnTo>
                      <a:pt x="38" y="114"/>
                    </a:lnTo>
                    <a:lnTo>
                      <a:pt x="39" y="118"/>
                    </a:lnTo>
                    <a:lnTo>
                      <a:pt x="41" y="122"/>
                    </a:lnTo>
                    <a:lnTo>
                      <a:pt x="43" y="126"/>
                    </a:lnTo>
                    <a:lnTo>
                      <a:pt x="44" y="129"/>
                    </a:lnTo>
                    <a:lnTo>
                      <a:pt x="46" y="131"/>
                    </a:lnTo>
                    <a:lnTo>
                      <a:pt x="47" y="131"/>
                    </a:lnTo>
                    <a:lnTo>
                      <a:pt x="49" y="130"/>
                    </a:lnTo>
                    <a:lnTo>
                      <a:pt x="50" y="128"/>
                    </a:lnTo>
                    <a:lnTo>
                      <a:pt x="52" y="125"/>
                    </a:lnTo>
                    <a:lnTo>
                      <a:pt x="54" y="122"/>
                    </a:lnTo>
                    <a:lnTo>
                      <a:pt x="55" y="122"/>
                    </a:lnTo>
                    <a:lnTo>
                      <a:pt x="57" y="124"/>
                    </a:lnTo>
                    <a:lnTo>
                      <a:pt x="58" y="129"/>
                    </a:lnTo>
                    <a:lnTo>
                      <a:pt x="60" y="136"/>
                    </a:lnTo>
                    <a:lnTo>
                      <a:pt x="61" y="144"/>
                    </a:lnTo>
                    <a:lnTo>
                      <a:pt x="63" y="150"/>
                    </a:lnTo>
                    <a:lnTo>
                      <a:pt x="63" y="150"/>
                    </a:lnTo>
                    <a:lnTo>
                      <a:pt x="63" y="150"/>
                    </a:lnTo>
                    <a:lnTo>
                      <a:pt x="0" y="149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7" name="Freeform 254"/>
              <p:cNvSpPr>
                <a:spLocks/>
              </p:cNvSpPr>
              <p:nvPr/>
            </p:nvSpPr>
            <p:spPr bwMode="auto">
              <a:xfrm>
                <a:off x="149" y="765"/>
                <a:ext cx="1702" cy="174"/>
              </a:xfrm>
              <a:custGeom>
                <a:avLst/>
                <a:gdLst>
                  <a:gd name="T0" fmla="*/ 27 w 1702"/>
                  <a:gd name="T1" fmla="*/ 344 h 404"/>
                  <a:gd name="T2" fmla="*/ 53 w 1702"/>
                  <a:gd name="T3" fmla="*/ 344 h 404"/>
                  <a:gd name="T4" fmla="*/ 86 w 1702"/>
                  <a:gd name="T5" fmla="*/ 358 h 404"/>
                  <a:gd name="T6" fmla="*/ 128 w 1702"/>
                  <a:gd name="T7" fmla="*/ 367 h 404"/>
                  <a:gd name="T8" fmla="*/ 146 w 1702"/>
                  <a:gd name="T9" fmla="*/ 362 h 404"/>
                  <a:gd name="T10" fmla="*/ 180 w 1702"/>
                  <a:gd name="T11" fmla="*/ 362 h 404"/>
                  <a:gd name="T12" fmla="*/ 214 w 1702"/>
                  <a:gd name="T13" fmla="*/ 339 h 404"/>
                  <a:gd name="T14" fmla="*/ 236 w 1702"/>
                  <a:gd name="T15" fmla="*/ 372 h 404"/>
                  <a:gd name="T16" fmla="*/ 266 w 1702"/>
                  <a:gd name="T17" fmla="*/ 362 h 404"/>
                  <a:gd name="T18" fmla="*/ 292 w 1702"/>
                  <a:gd name="T19" fmla="*/ 367 h 404"/>
                  <a:gd name="T20" fmla="*/ 311 w 1702"/>
                  <a:gd name="T21" fmla="*/ 204 h 404"/>
                  <a:gd name="T22" fmla="*/ 345 w 1702"/>
                  <a:gd name="T23" fmla="*/ 372 h 404"/>
                  <a:gd name="T24" fmla="*/ 371 w 1702"/>
                  <a:gd name="T25" fmla="*/ 372 h 404"/>
                  <a:gd name="T26" fmla="*/ 397 w 1702"/>
                  <a:gd name="T27" fmla="*/ 381 h 404"/>
                  <a:gd name="T28" fmla="*/ 438 w 1702"/>
                  <a:gd name="T29" fmla="*/ 390 h 404"/>
                  <a:gd name="T30" fmla="*/ 460 w 1702"/>
                  <a:gd name="T31" fmla="*/ 362 h 404"/>
                  <a:gd name="T32" fmla="*/ 494 w 1702"/>
                  <a:gd name="T33" fmla="*/ 381 h 404"/>
                  <a:gd name="T34" fmla="*/ 513 w 1702"/>
                  <a:gd name="T35" fmla="*/ 376 h 404"/>
                  <a:gd name="T36" fmla="*/ 539 w 1702"/>
                  <a:gd name="T37" fmla="*/ 344 h 404"/>
                  <a:gd name="T38" fmla="*/ 565 w 1702"/>
                  <a:gd name="T39" fmla="*/ 367 h 404"/>
                  <a:gd name="T40" fmla="*/ 606 w 1702"/>
                  <a:gd name="T41" fmla="*/ 381 h 404"/>
                  <a:gd name="T42" fmla="*/ 636 w 1702"/>
                  <a:gd name="T43" fmla="*/ 367 h 404"/>
                  <a:gd name="T44" fmla="*/ 674 w 1702"/>
                  <a:gd name="T45" fmla="*/ 362 h 404"/>
                  <a:gd name="T46" fmla="*/ 704 w 1702"/>
                  <a:gd name="T47" fmla="*/ 358 h 404"/>
                  <a:gd name="T48" fmla="*/ 722 w 1702"/>
                  <a:gd name="T49" fmla="*/ 362 h 404"/>
                  <a:gd name="T50" fmla="*/ 749 w 1702"/>
                  <a:gd name="T51" fmla="*/ 376 h 404"/>
                  <a:gd name="T52" fmla="*/ 775 w 1702"/>
                  <a:gd name="T53" fmla="*/ 372 h 404"/>
                  <a:gd name="T54" fmla="*/ 797 w 1702"/>
                  <a:gd name="T55" fmla="*/ 320 h 404"/>
                  <a:gd name="T56" fmla="*/ 835 w 1702"/>
                  <a:gd name="T57" fmla="*/ 372 h 404"/>
                  <a:gd name="T58" fmla="*/ 857 w 1702"/>
                  <a:gd name="T59" fmla="*/ 372 h 404"/>
                  <a:gd name="T60" fmla="*/ 883 w 1702"/>
                  <a:gd name="T61" fmla="*/ 372 h 404"/>
                  <a:gd name="T62" fmla="*/ 902 w 1702"/>
                  <a:gd name="T63" fmla="*/ 372 h 404"/>
                  <a:gd name="T64" fmla="*/ 932 w 1702"/>
                  <a:gd name="T65" fmla="*/ 390 h 404"/>
                  <a:gd name="T66" fmla="*/ 958 w 1702"/>
                  <a:gd name="T67" fmla="*/ 386 h 404"/>
                  <a:gd name="T68" fmla="*/ 988 w 1702"/>
                  <a:gd name="T69" fmla="*/ 344 h 404"/>
                  <a:gd name="T70" fmla="*/ 1014 w 1702"/>
                  <a:gd name="T71" fmla="*/ 390 h 404"/>
                  <a:gd name="T72" fmla="*/ 1040 w 1702"/>
                  <a:gd name="T73" fmla="*/ 311 h 404"/>
                  <a:gd name="T74" fmla="*/ 1070 w 1702"/>
                  <a:gd name="T75" fmla="*/ 390 h 404"/>
                  <a:gd name="T76" fmla="*/ 1100 w 1702"/>
                  <a:gd name="T77" fmla="*/ 376 h 404"/>
                  <a:gd name="T78" fmla="*/ 1130 w 1702"/>
                  <a:gd name="T79" fmla="*/ 386 h 404"/>
                  <a:gd name="T80" fmla="*/ 1149 w 1702"/>
                  <a:gd name="T81" fmla="*/ 362 h 404"/>
                  <a:gd name="T82" fmla="*/ 1179 w 1702"/>
                  <a:gd name="T83" fmla="*/ 376 h 404"/>
                  <a:gd name="T84" fmla="*/ 1209 w 1702"/>
                  <a:gd name="T85" fmla="*/ 353 h 404"/>
                  <a:gd name="T86" fmla="*/ 1246 w 1702"/>
                  <a:gd name="T87" fmla="*/ 362 h 404"/>
                  <a:gd name="T88" fmla="*/ 1272 w 1702"/>
                  <a:gd name="T89" fmla="*/ 376 h 404"/>
                  <a:gd name="T90" fmla="*/ 1298 w 1702"/>
                  <a:gd name="T91" fmla="*/ 358 h 404"/>
                  <a:gd name="T92" fmla="*/ 1328 w 1702"/>
                  <a:gd name="T93" fmla="*/ 344 h 404"/>
                  <a:gd name="T94" fmla="*/ 1362 w 1702"/>
                  <a:gd name="T95" fmla="*/ 376 h 404"/>
                  <a:gd name="T96" fmla="*/ 1388 w 1702"/>
                  <a:gd name="T97" fmla="*/ 367 h 404"/>
                  <a:gd name="T98" fmla="*/ 1414 w 1702"/>
                  <a:gd name="T99" fmla="*/ 376 h 404"/>
                  <a:gd name="T100" fmla="*/ 1448 w 1702"/>
                  <a:gd name="T101" fmla="*/ 348 h 404"/>
                  <a:gd name="T102" fmla="*/ 1470 w 1702"/>
                  <a:gd name="T103" fmla="*/ 348 h 404"/>
                  <a:gd name="T104" fmla="*/ 1500 w 1702"/>
                  <a:gd name="T105" fmla="*/ 376 h 404"/>
                  <a:gd name="T106" fmla="*/ 1523 w 1702"/>
                  <a:gd name="T107" fmla="*/ 283 h 404"/>
                  <a:gd name="T108" fmla="*/ 1541 w 1702"/>
                  <a:gd name="T109" fmla="*/ 316 h 404"/>
                  <a:gd name="T110" fmla="*/ 1564 w 1702"/>
                  <a:gd name="T111" fmla="*/ 330 h 404"/>
                  <a:gd name="T112" fmla="*/ 1594 w 1702"/>
                  <a:gd name="T113" fmla="*/ 358 h 404"/>
                  <a:gd name="T114" fmla="*/ 1620 w 1702"/>
                  <a:gd name="T115" fmla="*/ 367 h 404"/>
                  <a:gd name="T116" fmla="*/ 1661 w 1702"/>
                  <a:gd name="T117" fmla="*/ 362 h 404"/>
                  <a:gd name="T118" fmla="*/ 1691 w 1702"/>
                  <a:gd name="T119" fmla="*/ 37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02" h="404">
                    <a:moveTo>
                      <a:pt x="0" y="404"/>
                    </a:moveTo>
                    <a:lnTo>
                      <a:pt x="4" y="390"/>
                    </a:lnTo>
                    <a:lnTo>
                      <a:pt x="4" y="307"/>
                    </a:lnTo>
                    <a:lnTo>
                      <a:pt x="4" y="390"/>
                    </a:lnTo>
                    <a:lnTo>
                      <a:pt x="4" y="307"/>
                    </a:lnTo>
                    <a:lnTo>
                      <a:pt x="8" y="348"/>
                    </a:lnTo>
                    <a:lnTo>
                      <a:pt x="8" y="330"/>
                    </a:lnTo>
                    <a:lnTo>
                      <a:pt x="8" y="353"/>
                    </a:lnTo>
                    <a:lnTo>
                      <a:pt x="8" y="330"/>
                    </a:lnTo>
                    <a:lnTo>
                      <a:pt x="12" y="325"/>
                    </a:lnTo>
                    <a:lnTo>
                      <a:pt x="12" y="330"/>
                    </a:lnTo>
                    <a:lnTo>
                      <a:pt x="15" y="330"/>
                    </a:lnTo>
                    <a:lnTo>
                      <a:pt x="19" y="330"/>
                    </a:lnTo>
                    <a:lnTo>
                      <a:pt x="19" y="334"/>
                    </a:lnTo>
                    <a:lnTo>
                      <a:pt x="23" y="334"/>
                    </a:lnTo>
                    <a:lnTo>
                      <a:pt x="23" y="339"/>
                    </a:lnTo>
                    <a:lnTo>
                      <a:pt x="27" y="344"/>
                    </a:lnTo>
                    <a:lnTo>
                      <a:pt x="27" y="348"/>
                    </a:lnTo>
                    <a:lnTo>
                      <a:pt x="30" y="353"/>
                    </a:lnTo>
                    <a:lnTo>
                      <a:pt x="34" y="353"/>
                    </a:lnTo>
                    <a:lnTo>
                      <a:pt x="34" y="348"/>
                    </a:lnTo>
                    <a:lnTo>
                      <a:pt x="34" y="353"/>
                    </a:lnTo>
                    <a:lnTo>
                      <a:pt x="34" y="348"/>
                    </a:lnTo>
                    <a:lnTo>
                      <a:pt x="38" y="348"/>
                    </a:lnTo>
                    <a:lnTo>
                      <a:pt x="38" y="344"/>
                    </a:lnTo>
                    <a:lnTo>
                      <a:pt x="38" y="348"/>
                    </a:lnTo>
                    <a:lnTo>
                      <a:pt x="38" y="344"/>
                    </a:lnTo>
                    <a:lnTo>
                      <a:pt x="42" y="344"/>
                    </a:lnTo>
                    <a:lnTo>
                      <a:pt x="45" y="344"/>
                    </a:lnTo>
                    <a:lnTo>
                      <a:pt x="49" y="348"/>
                    </a:lnTo>
                    <a:lnTo>
                      <a:pt x="53" y="348"/>
                    </a:lnTo>
                    <a:lnTo>
                      <a:pt x="53" y="344"/>
                    </a:lnTo>
                    <a:lnTo>
                      <a:pt x="53" y="348"/>
                    </a:lnTo>
                    <a:lnTo>
                      <a:pt x="53" y="344"/>
                    </a:lnTo>
                    <a:lnTo>
                      <a:pt x="57" y="344"/>
                    </a:lnTo>
                    <a:lnTo>
                      <a:pt x="60" y="348"/>
                    </a:lnTo>
                    <a:lnTo>
                      <a:pt x="60" y="353"/>
                    </a:lnTo>
                    <a:lnTo>
                      <a:pt x="64" y="358"/>
                    </a:lnTo>
                    <a:lnTo>
                      <a:pt x="64" y="362"/>
                    </a:lnTo>
                    <a:lnTo>
                      <a:pt x="68" y="367"/>
                    </a:lnTo>
                    <a:lnTo>
                      <a:pt x="71" y="367"/>
                    </a:lnTo>
                    <a:lnTo>
                      <a:pt x="75" y="372"/>
                    </a:lnTo>
                    <a:lnTo>
                      <a:pt x="79" y="372"/>
                    </a:lnTo>
                    <a:lnTo>
                      <a:pt x="79" y="376"/>
                    </a:lnTo>
                    <a:lnTo>
                      <a:pt x="79" y="372"/>
                    </a:lnTo>
                    <a:lnTo>
                      <a:pt x="83" y="372"/>
                    </a:lnTo>
                    <a:lnTo>
                      <a:pt x="83" y="367"/>
                    </a:lnTo>
                    <a:lnTo>
                      <a:pt x="83" y="372"/>
                    </a:lnTo>
                    <a:lnTo>
                      <a:pt x="83" y="367"/>
                    </a:lnTo>
                    <a:lnTo>
                      <a:pt x="86" y="367"/>
                    </a:lnTo>
                    <a:lnTo>
                      <a:pt x="86" y="358"/>
                    </a:lnTo>
                    <a:lnTo>
                      <a:pt x="86" y="367"/>
                    </a:lnTo>
                    <a:lnTo>
                      <a:pt x="86" y="358"/>
                    </a:lnTo>
                    <a:lnTo>
                      <a:pt x="90" y="358"/>
                    </a:lnTo>
                    <a:lnTo>
                      <a:pt x="94" y="358"/>
                    </a:lnTo>
                    <a:lnTo>
                      <a:pt x="98" y="362"/>
                    </a:lnTo>
                    <a:lnTo>
                      <a:pt x="98" y="367"/>
                    </a:lnTo>
                    <a:lnTo>
                      <a:pt x="101" y="367"/>
                    </a:lnTo>
                    <a:lnTo>
                      <a:pt x="101" y="362"/>
                    </a:lnTo>
                    <a:lnTo>
                      <a:pt x="101" y="367"/>
                    </a:lnTo>
                    <a:lnTo>
                      <a:pt x="101" y="362"/>
                    </a:lnTo>
                    <a:lnTo>
                      <a:pt x="105" y="362"/>
                    </a:lnTo>
                    <a:lnTo>
                      <a:pt x="109" y="362"/>
                    </a:lnTo>
                    <a:lnTo>
                      <a:pt x="113" y="367"/>
                    </a:lnTo>
                    <a:lnTo>
                      <a:pt x="116" y="367"/>
                    </a:lnTo>
                    <a:lnTo>
                      <a:pt x="120" y="367"/>
                    </a:lnTo>
                    <a:lnTo>
                      <a:pt x="124" y="367"/>
                    </a:lnTo>
                    <a:lnTo>
                      <a:pt x="128" y="367"/>
                    </a:lnTo>
                    <a:lnTo>
                      <a:pt x="128" y="362"/>
                    </a:lnTo>
                    <a:lnTo>
                      <a:pt x="128" y="367"/>
                    </a:lnTo>
                    <a:lnTo>
                      <a:pt x="128" y="362"/>
                    </a:lnTo>
                    <a:lnTo>
                      <a:pt x="131" y="353"/>
                    </a:lnTo>
                    <a:lnTo>
                      <a:pt x="131" y="344"/>
                    </a:lnTo>
                    <a:lnTo>
                      <a:pt x="131" y="353"/>
                    </a:lnTo>
                    <a:lnTo>
                      <a:pt x="131" y="344"/>
                    </a:lnTo>
                    <a:lnTo>
                      <a:pt x="135" y="330"/>
                    </a:lnTo>
                    <a:lnTo>
                      <a:pt x="135" y="320"/>
                    </a:lnTo>
                    <a:lnTo>
                      <a:pt x="135" y="330"/>
                    </a:lnTo>
                    <a:lnTo>
                      <a:pt x="135" y="320"/>
                    </a:lnTo>
                    <a:lnTo>
                      <a:pt x="139" y="311"/>
                    </a:lnTo>
                    <a:lnTo>
                      <a:pt x="139" y="316"/>
                    </a:lnTo>
                    <a:lnTo>
                      <a:pt x="143" y="325"/>
                    </a:lnTo>
                    <a:lnTo>
                      <a:pt x="143" y="334"/>
                    </a:lnTo>
                    <a:lnTo>
                      <a:pt x="146" y="348"/>
                    </a:lnTo>
                    <a:lnTo>
                      <a:pt x="146" y="362"/>
                    </a:lnTo>
                    <a:lnTo>
                      <a:pt x="150" y="362"/>
                    </a:lnTo>
                    <a:lnTo>
                      <a:pt x="154" y="362"/>
                    </a:lnTo>
                    <a:lnTo>
                      <a:pt x="154" y="358"/>
                    </a:lnTo>
                    <a:lnTo>
                      <a:pt x="154" y="362"/>
                    </a:lnTo>
                    <a:lnTo>
                      <a:pt x="154" y="358"/>
                    </a:lnTo>
                    <a:lnTo>
                      <a:pt x="158" y="358"/>
                    </a:lnTo>
                    <a:lnTo>
                      <a:pt x="158" y="367"/>
                    </a:lnTo>
                    <a:lnTo>
                      <a:pt x="161" y="367"/>
                    </a:lnTo>
                    <a:lnTo>
                      <a:pt x="161" y="372"/>
                    </a:lnTo>
                    <a:lnTo>
                      <a:pt x="165" y="376"/>
                    </a:lnTo>
                    <a:lnTo>
                      <a:pt x="169" y="376"/>
                    </a:lnTo>
                    <a:lnTo>
                      <a:pt x="172" y="372"/>
                    </a:lnTo>
                    <a:lnTo>
                      <a:pt x="176" y="372"/>
                    </a:lnTo>
                    <a:lnTo>
                      <a:pt x="176" y="367"/>
                    </a:lnTo>
                    <a:lnTo>
                      <a:pt x="176" y="372"/>
                    </a:lnTo>
                    <a:lnTo>
                      <a:pt x="176" y="367"/>
                    </a:lnTo>
                    <a:lnTo>
                      <a:pt x="180" y="362"/>
                    </a:lnTo>
                    <a:lnTo>
                      <a:pt x="184" y="362"/>
                    </a:lnTo>
                    <a:lnTo>
                      <a:pt x="187" y="358"/>
                    </a:lnTo>
                    <a:lnTo>
                      <a:pt x="191" y="358"/>
                    </a:lnTo>
                    <a:lnTo>
                      <a:pt x="195" y="362"/>
                    </a:lnTo>
                    <a:lnTo>
                      <a:pt x="199" y="367"/>
                    </a:lnTo>
                    <a:lnTo>
                      <a:pt x="199" y="372"/>
                    </a:lnTo>
                    <a:lnTo>
                      <a:pt x="202" y="376"/>
                    </a:lnTo>
                    <a:lnTo>
                      <a:pt x="206" y="381"/>
                    </a:lnTo>
                    <a:lnTo>
                      <a:pt x="206" y="372"/>
                    </a:lnTo>
                    <a:lnTo>
                      <a:pt x="206" y="381"/>
                    </a:lnTo>
                    <a:lnTo>
                      <a:pt x="206" y="372"/>
                    </a:lnTo>
                    <a:lnTo>
                      <a:pt x="210" y="362"/>
                    </a:lnTo>
                    <a:lnTo>
                      <a:pt x="210" y="348"/>
                    </a:lnTo>
                    <a:lnTo>
                      <a:pt x="210" y="362"/>
                    </a:lnTo>
                    <a:lnTo>
                      <a:pt x="210" y="348"/>
                    </a:lnTo>
                    <a:lnTo>
                      <a:pt x="214" y="344"/>
                    </a:lnTo>
                    <a:lnTo>
                      <a:pt x="214" y="339"/>
                    </a:lnTo>
                    <a:lnTo>
                      <a:pt x="214" y="344"/>
                    </a:lnTo>
                    <a:lnTo>
                      <a:pt x="214" y="339"/>
                    </a:lnTo>
                    <a:lnTo>
                      <a:pt x="217" y="339"/>
                    </a:lnTo>
                    <a:lnTo>
                      <a:pt x="217" y="348"/>
                    </a:lnTo>
                    <a:lnTo>
                      <a:pt x="221" y="358"/>
                    </a:lnTo>
                    <a:lnTo>
                      <a:pt x="221" y="362"/>
                    </a:lnTo>
                    <a:lnTo>
                      <a:pt x="225" y="372"/>
                    </a:lnTo>
                    <a:lnTo>
                      <a:pt x="225" y="376"/>
                    </a:lnTo>
                    <a:lnTo>
                      <a:pt x="229" y="376"/>
                    </a:lnTo>
                    <a:lnTo>
                      <a:pt x="229" y="381"/>
                    </a:lnTo>
                    <a:lnTo>
                      <a:pt x="232" y="381"/>
                    </a:lnTo>
                    <a:lnTo>
                      <a:pt x="232" y="376"/>
                    </a:lnTo>
                    <a:lnTo>
                      <a:pt x="232" y="381"/>
                    </a:lnTo>
                    <a:lnTo>
                      <a:pt x="232" y="376"/>
                    </a:lnTo>
                    <a:lnTo>
                      <a:pt x="236" y="372"/>
                    </a:lnTo>
                    <a:lnTo>
                      <a:pt x="236" y="358"/>
                    </a:lnTo>
                    <a:lnTo>
                      <a:pt x="236" y="372"/>
                    </a:lnTo>
                    <a:lnTo>
                      <a:pt x="236" y="358"/>
                    </a:lnTo>
                    <a:lnTo>
                      <a:pt x="240" y="353"/>
                    </a:lnTo>
                    <a:lnTo>
                      <a:pt x="244" y="353"/>
                    </a:lnTo>
                    <a:lnTo>
                      <a:pt x="244" y="358"/>
                    </a:lnTo>
                    <a:lnTo>
                      <a:pt x="247" y="362"/>
                    </a:lnTo>
                    <a:lnTo>
                      <a:pt x="247" y="372"/>
                    </a:lnTo>
                    <a:lnTo>
                      <a:pt x="251" y="376"/>
                    </a:lnTo>
                    <a:lnTo>
                      <a:pt x="255" y="376"/>
                    </a:lnTo>
                    <a:lnTo>
                      <a:pt x="259" y="376"/>
                    </a:lnTo>
                    <a:lnTo>
                      <a:pt x="259" y="372"/>
                    </a:lnTo>
                    <a:lnTo>
                      <a:pt x="259" y="376"/>
                    </a:lnTo>
                    <a:lnTo>
                      <a:pt x="259" y="372"/>
                    </a:lnTo>
                    <a:lnTo>
                      <a:pt x="262" y="367"/>
                    </a:lnTo>
                    <a:lnTo>
                      <a:pt x="262" y="362"/>
                    </a:lnTo>
                    <a:lnTo>
                      <a:pt x="262" y="367"/>
                    </a:lnTo>
                    <a:lnTo>
                      <a:pt x="262" y="362"/>
                    </a:lnTo>
                    <a:lnTo>
                      <a:pt x="266" y="362"/>
                    </a:lnTo>
                    <a:lnTo>
                      <a:pt x="266" y="358"/>
                    </a:lnTo>
                    <a:lnTo>
                      <a:pt x="266" y="362"/>
                    </a:lnTo>
                    <a:lnTo>
                      <a:pt x="266" y="358"/>
                    </a:lnTo>
                    <a:lnTo>
                      <a:pt x="270" y="353"/>
                    </a:lnTo>
                    <a:lnTo>
                      <a:pt x="273" y="348"/>
                    </a:lnTo>
                    <a:lnTo>
                      <a:pt x="277" y="344"/>
                    </a:lnTo>
                    <a:lnTo>
                      <a:pt x="277" y="339"/>
                    </a:lnTo>
                    <a:lnTo>
                      <a:pt x="277" y="344"/>
                    </a:lnTo>
                    <a:lnTo>
                      <a:pt x="277" y="339"/>
                    </a:lnTo>
                    <a:lnTo>
                      <a:pt x="281" y="339"/>
                    </a:lnTo>
                    <a:lnTo>
                      <a:pt x="281" y="344"/>
                    </a:lnTo>
                    <a:lnTo>
                      <a:pt x="285" y="348"/>
                    </a:lnTo>
                    <a:lnTo>
                      <a:pt x="285" y="353"/>
                    </a:lnTo>
                    <a:lnTo>
                      <a:pt x="288" y="362"/>
                    </a:lnTo>
                    <a:lnTo>
                      <a:pt x="288" y="372"/>
                    </a:lnTo>
                    <a:lnTo>
                      <a:pt x="292" y="372"/>
                    </a:lnTo>
                    <a:lnTo>
                      <a:pt x="292" y="367"/>
                    </a:lnTo>
                    <a:lnTo>
                      <a:pt x="292" y="372"/>
                    </a:lnTo>
                    <a:lnTo>
                      <a:pt x="292" y="367"/>
                    </a:lnTo>
                    <a:lnTo>
                      <a:pt x="296" y="358"/>
                    </a:lnTo>
                    <a:lnTo>
                      <a:pt x="296" y="293"/>
                    </a:lnTo>
                    <a:lnTo>
                      <a:pt x="296" y="358"/>
                    </a:lnTo>
                    <a:lnTo>
                      <a:pt x="296" y="293"/>
                    </a:lnTo>
                    <a:lnTo>
                      <a:pt x="300" y="241"/>
                    </a:lnTo>
                    <a:lnTo>
                      <a:pt x="300" y="176"/>
                    </a:lnTo>
                    <a:lnTo>
                      <a:pt x="300" y="241"/>
                    </a:lnTo>
                    <a:lnTo>
                      <a:pt x="300" y="176"/>
                    </a:lnTo>
                    <a:lnTo>
                      <a:pt x="303" y="121"/>
                    </a:lnTo>
                    <a:lnTo>
                      <a:pt x="303" y="88"/>
                    </a:lnTo>
                    <a:lnTo>
                      <a:pt x="303" y="121"/>
                    </a:lnTo>
                    <a:lnTo>
                      <a:pt x="303" y="88"/>
                    </a:lnTo>
                    <a:lnTo>
                      <a:pt x="307" y="79"/>
                    </a:lnTo>
                    <a:lnTo>
                      <a:pt x="307" y="148"/>
                    </a:lnTo>
                    <a:lnTo>
                      <a:pt x="311" y="204"/>
                    </a:lnTo>
                    <a:lnTo>
                      <a:pt x="311" y="265"/>
                    </a:lnTo>
                    <a:lnTo>
                      <a:pt x="315" y="311"/>
                    </a:lnTo>
                    <a:lnTo>
                      <a:pt x="315" y="339"/>
                    </a:lnTo>
                    <a:lnTo>
                      <a:pt x="318" y="348"/>
                    </a:lnTo>
                    <a:lnTo>
                      <a:pt x="318" y="353"/>
                    </a:lnTo>
                    <a:lnTo>
                      <a:pt x="322" y="353"/>
                    </a:lnTo>
                    <a:lnTo>
                      <a:pt x="326" y="358"/>
                    </a:lnTo>
                    <a:lnTo>
                      <a:pt x="326" y="362"/>
                    </a:lnTo>
                    <a:lnTo>
                      <a:pt x="330" y="362"/>
                    </a:lnTo>
                    <a:lnTo>
                      <a:pt x="330" y="367"/>
                    </a:lnTo>
                    <a:lnTo>
                      <a:pt x="333" y="367"/>
                    </a:lnTo>
                    <a:lnTo>
                      <a:pt x="333" y="372"/>
                    </a:lnTo>
                    <a:lnTo>
                      <a:pt x="337" y="372"/>
                    </a:lnTo>
                    <a:lnTo>
                      <a:pt x="337" y="376"/>
                    </a:lnTo>
                    <a:lnTo>
                      <a:pt x="341" y="376"/>
                    </a:lnTo>
                    <a:lnTo>
                      <a:pt x="345" y="376"/>
                    </a:lnTo>
                    <a:lnTo>
                      <a:pt x="345" y="372"/>
                    </a:lnTo>
                    <a:lnTo>
                      <a:pt x="345" y="376"/>
                    </a:lnTo>
                    <a:lnTo>
                      <a:pt x="345" y="372"/>
                    </a:lnTo>
                    <a:lnTo>
                      <a:pt x="348" y="367"/>
                    </a:lnTo>
                    <a:lnTo>
                      <a:pt x="348" y="353"/>
                    </a:lnTo>
                    <a:lnTo>
                      <a:pt x="348" y="367"/>
                    </a:lnTo>
                    <a:lnTo>
                      <a:pt x="348" y="353"/>
                    </a:lnTo>
                    <a:lnTo>
                      <a:pt x="352" y="344"/>
                    </a:lnTo>
                    <a:lnTo>
                      <a:pt x="356" y="344"/>
                    </a:lnTo>
                    <a:lnTo>
                      <a:pt x="356" y="358"/>
                    </a:lnTo>
                    <a:lnTo>
                      <a:pt x="360" y="362"/>
                    </a:lnTo>
                    <a:lnTo>
                      <a:pt x="360" y="372"/>
                    </a:lnTo>
                    <a:lnTo>
                      <a:pt x="363" y="372"/>
                    </a:lnTo>
                    <a:lnTo>
                      <a:pt x="363" y="376"/>
                    </a:lnTo>
                    <a:lnTo>
                      <a:pt x="367" y="376"/>
                    </a:lnTo>
                    <a:lnTo>
                      <a:pt x="371" y="372"/>
                    </a:lnTo>
                    <a:lnTo>
                      <a:pt x="371" y="367"/>
                    </a:lnTo>
                    <a:lnTo>
                      <a:pt x="371" y="372"/>
                    </a:lnTo>
                    <a:lnTo>
                      <a:pt x="371" y="367"/>
                    </a:lnTo>
                    <a:lnTo>
                      <a:pt x="374" y="358"/>
                    </a:lnTo>
                    <a:lnTo>
                      <a:pt x="374" y="348"/>
                    </a:lnTo>
                    <a:lnTo>
                      <a:pt x="374" y="358"/>
                    </a:lnTo>
                    <a:lnTo>
                      <a:pt x="374" y="348"/>
                    </a:lnTo>
                    <a:lnTo>
                      <a:pt x="378" y="344"/>
                    </a:lnTo>
                    <a:lnTo>
                      <a:pt x="378" y="334"/>
                    </a:lnTo>
                    <a:lnTo>
                      <a:pt x="378" y="344"/>
                    </a:lnTo>
                    <a:lnTo>
                      <a:pt x="378" y="334"/>
                    </a:lnTo>
                    <a:lnTo>
                      <a:pt x="382" y="339"/>
                    </a:lnTo>
                    <a:lnTo>
                      <a:pt x="386" y="344"/>
                    </a:lnTo>
                    <a:lnTo>
                      <a:pt x="386" y="353"/>
                    </a:lnTo>
                    <a:lnTo>
                      <a:pt x="389" y="353"/>
                    </a:lnTo>
                    <a:lnTo>
                      <a:pt x="393" y="358"/>
                    </a:lnTo>
                    <a:lnTo>
                      <a:pt x="393" y="362"/>
                    </a:lnTo>
                    <a:lnTo>
                      <a:pt x="397" y="367"/>
                    </a:lnTo>
                    <a:lnTo>
                      <a:pt x="397" y="381"/>
                    </a:lnTo>
                    <a:lnTo>
                      <a:pt x="401" y="390"/>
                    </a:lnTo>
                    <a:lnTo>
                      <a:pt x="401" y="395"/>
                    </a:lnTo>
                    <a:lnTo>
                      <a:pt x="404" y="400"/>
                    </a:lnTo>
                    <a:lnTo>
                      <a:pt x="408" y="400"/>
                    </a:lnTo>
                    <a:lnTo>
                      <a:pt x="412" y="395"/>
                    </a:lnTo>
                    <a:lnTo>
                      <a:pt x="412" y="390"/>
                    </a:lnTo>
                    <a:lnTo>
                      <a:pt x="412" y="395"/>
                    </a:lnTo>
                    <a:lnTo>
                      <a:pt x="412" y="390"/>
                    </a:lnTo>
                    <a:lnTo>
                      <a:pt x="416" y="390"/>
                    </a:lnTo>
                    <a:lnTo>
                      <a:pt x="419" y="390"/>
                    </a:lnTo>
                    <a:lnTo>
                      <a:pt x="423" y="395"/>
                    </a:lnTo>
                    <a:lnTo>
                      <a:pt x="427" y="390"/>
                    </a:lnTo>
                    <a:lnTo>
                      <a:pt x="431" y="390"/>
                    </a:lnTo>
                    <a:lnTo>
                      <a:pt x="434" y="390"/>
                    </a:lnTo>
                    <a:lnTo>
                      <a:pt x="438" y="390"/>
                    </a:lnTo>
                    <a:lnTo>
                      <a:pt x="438" y="376"/>
                    </a:lnTo>
                    <a:lnTo>
                      <a:pt x="438" y="390"/>
                    </a:lnTo>
                    <a:lnTo>
                      <a:pt x="438" y="376"/>
                    </a:lnTo>
                    <a:lnTo>
                      <a:pt x="442" y="367"/>
                    </a:lnTo>
                    <a:lnTo>
                      <a:pt x="442" y="358"/>
                    </a:lnTo>
                    <a:lnTo>
                      <a:pt x="442" y="367"/>
                    </a:lnTo>
                    <a:lnTo>
                      <a:pt x="442" y="358"/>
                    </a:lnTo>
                    <a:lnTo>
                      <a:pt x="446" y="348"/>
                    </a:lnTo>
                    <a:lnTo>
                      <a:pt x="446" y="339"/>
                    </a:lnTo>
                    <a:lnTo>
                      <a:pt x="446" y="348"/>
                    </a:lnTo>
                    <a:lnTo>
                      <a:pt x="446" y="339"/>
                    </a:lnTo>
                    <a:lnTo>
                      <a:pt x="449" y="344"/>
                    </a:lnTo>
                    <a:lnTo>
                      <a:pt x="449" y="348"/>
                    </a:lnTo>
                    <a:lnTo>
                      <a:pt x="453" y="358"/>
                    </a:lnTo>
                    <a:lnTo>
                      <a:pt x="453" y="362"/>
                    </a:lnTo>
                    <a:lnTo>
                      <a:pt x="457" y="367"/>
                    </a:lnTo>
                    <a:lnTo>
                      <a:pt x="457" y="372"/>
                    </a:lnTo>
                    <a:lnTo>
                      <a:pt x="457" y="367"/>
                    </a:lnTo>
                    <a:lnTo>
                      <a:pt x="460" y="362"/>
                    </a:lnTo>
                    <a:lnTo>
                      <a:pt x="460" y="358"/>
                    </a:lnTo>
                    <a:lnTo>
                      <a:pt x="460" y="362"/>
                    </a:lnTo>
                    <a:lnTo>
                      <a:pt x="460" y="358"/>
                    </a:lnTo>
                    <a:lnTo>
                      <a:pt x="464" y="353"/>
                    </a:lnTo>
                    <a:lnTo>
                      <a:pt x="468" y="353"/>
                    </a:lnTo>
                    <a:lnTo>
                      <a:pt x="468" y="358"/>
                    </a:lnTo>
                    <a:lnTo>
                      <a:pt x="472" y="358"/>
                    </a:lnTo>
                    <a:lnTo>
                      <a:pt x="472" y="362"/>
                    </a:lnTo>
                    <a:lnTo>
                      <a:pt x="475" y="362"/>
                    </a:lnTo>
                    <a:lnTo>
                      <a:pt x="479" y="362"/>
                    </a:lnTo>
                    <a:lnTo>
                      <a:pt x="479" y="367"/>
                    </a:lnTo>
                    <a:lnTo>
                      <a:pt x="483" y="372"/>
                    </a:lnTo>
                    <a:lnTo>
                      <a:pt x="483" y="376"/>
                    </a:lnTo>
                    <a:lnTo>
                      <a:pt x="487" y="381"/>
                    </a:lnTo>
                    <a:lnTo>
                      <a:pt x="487" y="386"/>
                    </a:lnTo>
                    <a:lnTo>
                      <a:pt x="490" y="386"/>
                    </a:lnTo>
                    <a:lnTo>
                      <a:pt x="494" y="381"/>
                    </a:lnTo>
                    <a:lnTo>
                      <a:pt x="494" y="372"/>
                    </a:lnTo>
                    <a:lnTo>
                      <a:pt x="494" y="381"/>
                    </a:lnTo>
                    <a:lnTo>
                      <a:pt x="494" y="372"/>
                    </a:lnTo>
                    <a:lnTo>
                      <a:pt x="498" y="367"/>
                    </a:lnTo>
                    <a:lnTo>
                      <a:pt x="498" y="348"/>
                    </a:lnTo>
                    <a:lnTo>
                      <a:pt x="498" y="367"/>
                    </a:lnTo>
                    <a:lnTo>
                      <a:pt x="498" y="348"/>
                    </a:lnTo>
                    <a:lnTo>
                      <a:pt x="502" y="344"/>
                    </a:lnTo>
                    <a:lnTo>
                      <a:pt x="502" y="339"/>
                    </a:lnTo>
                    <a:lnTo>
                      <a:pt x="502" y="344"/>
                    </a:lnTo>
                    <a:lnTo>
                      <a:pt x="502" y="339"/>
                    </a:lnTo>
                    <a:lnTo>
                      <a:pt x="505" y="339"/>
                    </a:lnTo>
                    <a:lnTo>
                      <a:pt x="505" y="348"/>
                    </a:lnTo>
                    <a:lnTo>
                      <a:pt x="509" y="353"/>
                    </a:lnTo>
                    <a:lnTo>
                      <a:pt x="509" y="362"/>
                    </a:lnTo>
                    <a:lnTo>
                      <a:pt x="513" y="372"/>
                    </a:lnTo>
                    <a:lnTo>
                      <a:pt x="513" y="376"/>
                    </a:lnTo>
                    <a:lnTo>
                      <a:pt x="517" y="386"/>
                    </a:lnTo>
                    <a:lnTo>
                      <a:pt x="517" y="390"/>
                    </a:lnTo>
                    <a:lnTo>
                      <a:pt x="520" y="395"/>
                    </a:lnTo>
                    <a:lnTo>
                      <a:pt x="524" y="390"/>
                    </a:lnTo>
                    <a:lnTo>
                      <a:pt x="528" y="386"/>
                    </a:lnTo>
                    <a:lnTo>
                      <a:pt x="528" y="376"/>
                    </a:lnTo>
                    <a:lnTo>
                      <a:pt x="528" y="386"/>
                    </a:lnTo>
                    <a:lnTo>
                      <a:pt x="528" y="376"/>
                    </a:lnTo>
                    <a:lnTo>
                      <a:pt x="532" y="372"/>
                    </a:lnTo>
                    <a:lnTo>
                      <a:pt x="532" y="367"/>
                    </a:lnTo>
                    <a:lnTo>
                      <a:pt x="532" y="372"/>
                    </a:lnTo>
                    <a:lnTo>
                      <a:pt x="532" y="367"/>
                    </a:lnTo>
                    <a:lnTo>
                      <a:pt x="535" y="367"/>
                    </a:lnTo>
                    <a:lnTo>
                      <a:pt x="535" y="353"/>
                    </a:lnTo>
                    <a:lnTo>
                      <a:pt x="535" y="367"/>
                    </a:lnTo>
                    <a:lnTo>
                      <a:pt x="535" y="353"/>
                    </a:lnTo>
                    <a:lnTo>
                      <a:pt x="539" y="344"/>
                    </a:lnTo>
                    <a:lnTo>
                      <a:pt x="539" y="334"/>
                    </a:lnTo>
                    <a:lnTo>
                      <a:pt x="539" y="344"/>
                    </a:lnTo>
                    <a:lnTo>
                      <a:pt x="539" y="334"/>
                    </a:lnTo>
                    <a:lnTo>
                      <a:pt x="543" y="325"/>
                    </a:lnTo>
                    <a:lnTo>
                      <a:pt x="543" y="320"/>
                    </a:lnTo>
                    <a:lnTo>
                      <a:pt x="543" y="325"/>
                    </a:lnTo>
                    <a:lnTo>
                      <a:pt x="543" y="320"/>
                    </a:lnTo>
                    <a:lnTo>
                      <a:pt x="547" y="325"/>
                    </a:lnTo>
                    <a:lnTo>
                      <a:pt x="547" y="339"/>
                    </a:lnTo>
                    <a:lnTo>
                      <a:pt x="550" y="348"/>
                    </a:lnTo>
                    <a:lnTo>
                      <a:pt x="550" y="353"/>
                    </a:lnTo>
                    <a:lnTo>
                      <a:pt x="554" y="353"/>
                    </a:lnTo>
                    <a:lnTo>
                      <a:pt x="558" y="353"/>
                    </a:lnTo>
                    <a:lnTo>
                      <a:pt x="558" y="358"/>
                    </a:lnTo>
                    <a:lnTo>
                      <a:pt x="561" y="358"/>
                    </a:lnTo>
                    <a:lnTo>
                      <a:pt x="561" y="362"/>
                    </a:lnTo>
                    <a:lnTo>
                      <a:pt x="565" y="367"/>
                    </a:lnTo>
                    <a:lnTo>
                      <a:pt x="565" y="372"/>
                    </a:lnTo>
                    <a:lnTo>
                      <a:pt x="569" y="376"/>
                    </a:lnTo>
                    <a:lnTo>
                      <a:pt x="573" y="376"/>
                    </a:lnTo>
                    <a:lnTo>
                      <a:pt x="573" y="372"/>
                    </a:lnTo>
                    <a:lnTo>
                      <a:pt x="573" y="376"/>
                    </a:lnTo>
                    <a:lnTo>
                      <a:pt x="573" y="372"/>
                    </a:lnTo>
                    <a:lnTo>
                      <a:pt x="576" y="372"/>
                    </a:lnTo>
                    <a:lnTo>
                      <a:pt x="580" y="376"/>
                    </a:lnTo>
                    <a:lnTo>
                      <a:pt x="584" y="381"/>
                    </a:lnTo>
                    <a:lnTo>
                      <a:pt x="584" y="386"/>
                    </a:lnTo>
                    <a:lnTo>
                      <a:pt x="588" y="386"/>
                    </a:lnTo>
                    <a:lnTo>
                      <a:pt x="591" y="381"/>
                    </a:lnTo>
                    <a:lnTo>
                      <a:pt x="595" y="376"/>
                    </a:lnTo>
                    <a:lnTo>
                      <a:pt x="599" y="381"/>
                    </a:lnTo>
                    <a:lnTo>
                      <a:pt x="603" y="386"/>
                    </a:lnTo>
                    <a:lnTo>
                      <a:pt x="606" y="386"/>
                    </a:lnTo>
                    <a:lnTo>
                      <a:pt x="606" y="381"/>
                    </a:lnTo>
                    <a:lnTo>
                      <a:pt x="606" y="386"/>
                    </a:lnTo>
                    <a:lnTo>
                      <a:pt x="606" y="381"/>
                    </a:lnTo>
                    <a:lnTo>
                      <a:pt x="610" y="376"/>
                    </a:lnTo>
                    <a:lnTo>
                      <a:pt x="610" y="372"/>
                    </a:lnTo>
                    <a:lnTo>
                      <a:pt x="610" y="376"/>
                    </a:lnTo>
                    <a:lnTo>
                      <a:pt x="610" y="372"/>
                    </a:lnTo>
                    <a:lnTo>
                      <a:pt x="614" y="367"/>
                    </a:lnTo>
                    <a:lnTo>
                      <a:pt x="618" y="367"/>
                    </a:lnTo>
                    <a:lnTo>
                      <a:pt x="618" y="372"/>
                    </a:lnTo>
                    <a:lnTo>
                      <a:pt x="621" y="367"/>
                    </a:lnTo>
                    <a:lnTo>
                      <a:pt x="625" y="362"/>
                    </a:lnTo>
                    <a:lnTo>
                      <a:pt x="625" y="358"/>
                    </a:lnTo>
                    <a:lnTo>
                      <a:pt x="625" y="362"/>
                    </a:lnTo>
                    <a:lnTo>
                      <a:pt x="625" y="358"/>
                    </a:lnTo>
                    <a:lnTo>
                      <a:pt x="629" y="358"/>
                    </a:lnTo>
                    <a:lnTo>
                      <a:pt x="633" y="362"/>
                    </a:lnTo>
                    <a:lnTo>
                      <a:pt x="636" y="367"/>
                    </a:lnTo>
                    <a:lnTo>
                      <a:pt x="636" y="376"/>
                    </a:lnTo>
                    <a:lnTo>
                      <a:pt x="640" y="381"/>
                    </a:lnTo>
                    <a:lnTo>
                      <a:pt x="644" y="381"/>
                    </a:lnTo>
                    <a:lnTo>
                      <a:pt x="648" y="381"/>
                    </a:lnTo>
                    <a:lnTo>
                      <a:pt x="651" y="376"/>
                    </a:lnTo>
                    <a:lnTo>
                      <a:pt x="655" y="381"/>
                    </a:lnTo>
                    <a:lnTo>
                      <a:pt x="659" y="381"/>
                    </a:lnTo>
                    <a:lnTo>
                      <a:pt x="662" y="381"/>
                    </a:lnTo>
                    <a:lnTo>
                      <a:pt x="666" y="376"/>
                    </a:lnTo>
                    <a:lnTo>
                      <a:pt x="666" y="372"/>
                    </a:lnTo>
                    <a:lnTo>
                      <a:pt x="666" y="376"/>
                    </a:lnTo>
                    <a:lnTo>
                      <a:pt x="666" y="372"/>
                    </a:lnTo>
                    <a:lnTo>
                      <a:pt x="670" y="372"/>
                    </a:lnTo>
                    <a:lnTo>
                      <a:pt x="670" y="367"/>
                    </a:lnTo>
                    <a:lnTo>
                      <a:pt x="670" y="372"/>
                    </a:lnTo>
                    <a:lnTo>
                      <a:pt x="670" y="367"/>
                    </a:lnTo>
                    <a:lnTo>
                      <a:pt x="674" y="362"/>
                    </a:lnTo>
                    <a:lnTo>
                      <a:pt x="677" y="358"/>
                    </a:lnTo>
                    <a:lnTo>
                      <a:pt x="677" y="362"/>
                    </a:lnTo>
                    <a:lnTo>
                      <a:pt x="681" y="367"/>
                    </a:lnTo>
                    <a:lnTo>
                      <a:pt x="681" y="372"/>
                    </a:lnTo>
                    <a:lnTo>
                      <a:pt x="685" y="381"/>
                    </a:lnTo>
                    <a:lnTo>
                      <a:pt x="685" y="390"/>
                    </a:lnTo>
                    <a:lnTo>
                      <a:pt x="689" y="395"/>
                    </a:lnTo>
                    <a:lnTo>
                      <a:pt x="692" y="395"/>
                    </a:lnTo>
                    <a:lnTo>
                      <a:pt x="696" y="390"/>
                    </a:lnTo>
                    <a:lnTo>
                      <a:pt x="696" y="381"/>
                    </a:lnTo>
                    <a:lnTo>
                      <a:pt x="696" y="390"/>
                    </a:lnTo>
                    <a:lnTo>
                      <a:pt x="696" y="381"/>
                    </a:lnTo>
                    <a:lnTo>
                      <a:pt x="700" y="376"/>
                    </a:lnTo>
                    <a:lnTo>
                      <a:pt x="700" y="367"/>
                    </a:lnTo>
                    <a:lnTo>
                      <a:pt x="700" y="376"/>
                    </a:lnTo>
                    <a:lnTo>
                      <a:pt x="700" y="367"/>
                    </a:lnTo>
                    <a:lnTo>
                      <a:pt x="704" y="358"/>
                    </a:lnTo>
                    <a:lnTo>
                      <a:pt x="704" y="353"/>
                    </a:lnTo>
                    <a:lnTo>
                      <a:pt x="704" y="358"/>
                    </a:lnTo>
                    <a:lnTo>
                      <a:pt x="704" y="353"/>
                    </a:lnTo>
                    <a:lnTo>
                      <a:pt x="707" y="353"/>
                    </a:lnTo>
                    <a:lnTo>
                      <a:pt x="707" y="358"/>
                    </a:lnTo>
                    <a:lnTo>
                      <a:pt x="711" y="362"/>
                    </a:lnTo>
                    <a:lnTo>
                      <a:pt x="711" y="372"/>
                    </a:lnTo>
                    <a:lnTo>
                      <a:pt x="715" y="376"/>
                    </a:lnTo>
                    <a:lnTo>
                      <a:pt x="715" y="381"/>
                    </a:lnTo>
                    <a:lnTo>
                      <a:pt x="719" y="381"/>
                    </a:lnTo>
                    <a:lnTo>
                      <a:pt x="719" y="376"/>
                    </a:lnTo>
                    <a:lnTo>
                      <a:pt x="719" y="381"/>
                    </a:lnTo>
                    <a:lnTo>
                      <a:pt x="719" y="376"/>
                    </a:lnTo>
                    <a:lnTo>
                      <a:pt x="722" y="367"/>
                    </a:lnTo>
                    <a:lnTo>
                      <a:pt x="722" y="362"/>
                    </a:lnTo>
                    <a:lnTo>
                      <a:pt x="722" y="367"/>
                    </a:lnTo>
                    <a:lnTo>
                      <a:pt x="722" y="362"/>
                    </a:lnTo>
                    <a:lnTo>
                      <a:pt x="726" y="358"/>
                    </a:lnTo>
                    <a:lnTo>
                      <a:pt x="726" y="362"/>
                    </a:lnTo>
                    <a:lnTo>
                      <a:pt x="730" y="367"/>
                    </a:lnTo>
                    <a:lnTo>
                      <a:pt x="730" y="372"/>
                    </a:lnTo>
                    <a:lnTo>
                      <a:pt x="734" y="376"/>
                    </a:lnTo>
                    <a:lnTo>
                      <a:pt x="734" y="381"/>
                    </a:lnTo>
                    <a:lnTo>
                      <a:pt x="737" y="386"/>
                    </a:lnTo>
                    <a:lnTo>
                      <a:pt x="737" y="390"/>
                    </a:lnTo>
                    <a:lnTo>
                      <a:pt x="741" y="395"/>
                    </a:lnTo>
                    <a:lnTo>
                      <a:pt x="745" y="390"/>
                    </a:lnTo>
                    <a:lnTo>
                      <a:pt x="745" y="386"/>
                    </a:lnTo>
                    <a:lnTo>
                      <a:pt x="745" y="390"/>
                    </a:lnTo>
                    <a:lnTo>
                      <a:pt x="745" y="386"/>
                    </a:lnTo>
                    <a:lnTo>
                      <a:pt x="749" y="381"/>
                    </a:lnTo>
                    <a:lnTo>
                      <a:pt x="749" y="376"/>
                    </a:lnTo>
                    <a:lnTo>
                      <a:pt x="749" y="381"/>
                    </a:lnTo>
                    <a:lnTo>
                      <a:pt x="749" y="376"/>
                    </a:lnTo>
                    <a:lnTo>
                      <a:pt x="752" y="372"/>
                    </a:lnTo>
                    <a:lnTo>
                      <a:pt x="756" y="372"/>
                    </a:lnTo>
                    <a:lnTo>
                      <a:pt x="756" y="376"/>
                    </a:lnTo>
                    <a:lnTo>
                      <a:pt x="760" y="381"/>
                    </a:lnTo>
                    <a:lnTo>
                      <a:pt x="763" y="386"/>
                    </a:lnTo>
                    <a:lnTo>
                      <a:pt x="763" y="381"/>
                    </a:lnTo>
                    <a:lnTo>
                      <a:pt x="763" y="386"/>
                    </a:lnTo>
                    <a:lnTo>
                      <a:pt x="763" y="381"/>
                    </a:lnTo>
                    <a:lnTo>
                      <a:pt x="767" y="381"/>
                    </a:lnTo>
                    <a:lnTo>
                      <a:pt x="767" y="376"/>
                    </a:lnTo>
                    <a:lnTo>
                      <a:pt x="767" y="381"/>
                    </a:lnTo>
                    <a:lnTo>
                      <a:pt x="767" y="376"/>
                    </a:lnTo>
                    <a:lnTo>
                      <a:pt x="771" y="376"/>
                    </a:lnTo>
                    <a:lnTo>
                      <a:pt x="771" y="372"/>
                    </a:lnTo>
                    <a:lnTo>
                      <a:pt x="771" y="376"/>
                    </a:lnTo>
                    <a:lnTo>
                      <a:pt x="771" y="372"/>
                    </a:lnTo>
                    <a:lnTo>
                      <a:pt x="775" y="372"/>
                    </a:lnTo>
                    <a:lnTo>
                      <a:pt x="775" y="367"/>
                    </a:lnTo>
                    <a:lnTo>
                      <a:pt x="775" y="372"/>
                    </a:lnTo>
                    <a:lnTo>
                      <a:pt x="775" y="367"/>
                    </a:lnTo>
                    <a:lnTo>
                      <a:pt x="778" y="362"/>
                    </a:lnTo>
                    <a:lnTo>
                      <a:pt x="782" y="362"/>
                    </a:lnTo>
                    <a:lnTo>
                      <a:pt x="786" y="362"/>
                    </a:lnTo>
                    <a:lnTo>
                      <a:pt x="790" y="358"/>
                    </a:lnTo>
                    <a:lnTo>
                      <a:pt x="790" y="348"/>
                    </a:lnTo>
                    <a:lnTo>
                      <a:pt x="790" y="358"/>
                    </a:lnTo>
                    <a:lnTo>
                      <a:pt x="790" y="348"/>
                    </a:lnTo>
                    <a:lnTo>
                      <a:pt x="793" y="339"/>
                    </a:lnTo>
                    <a:lnTo>
                      <a:pt x="793" y="330"/>
                    </a:lnTo>
                    <a:lnTo>
                      <a:pt x="793" y="339"/>
                    </a:lnTo>
                    <a:lnTo>
                      <a:pt x="793" y="330"/>
                    </a:lnTo>
                    <a:lnTo>
                      <a:pt x="797" y="320"/>
                    </a:lnTo>
                    <a:lnTo>
                      <a:pt x="797" y="316"/>
                    </a:lnTo>
                    <a:lnTo>
                      <a:pt x="797" y="320"/>
                    </a:lnTo>
                    <a:lnTo>
                      <a:pt x="797" y="316"/>
                    </a:lnTo>
                    <a:lnTo>
                      <a:pt x="801" y="320"/>
                    </a:lnTo>
                    <a:lnTo>
                      <a:pt x="801" y="334"/>
                    </a:lnTo>
                    <a:lnTo>
                      <a:pt x="805" y="344"/>
                    </a:lnTo>
                    <a:lnTo>
                      <a:pt x="805" y="362"/>
                    </a:lnTo>
                    <a:lnTo>
                      <a:pt x="808" y="367"/>
                    </a:lnTo>
                    <a:lnTo>
                      <a:pt x="812" y="362"/>
                    </a:lnTo>
                    <a:lnTo>
                      <a:pt x="816" y="358"/>
                    </a:lnTo>
                    <a:lnTo>
                      <a:pt x="820" y="358"/>
                    </a:lnTo>
                    <a:lnTo>
                      <a:pt x="820" y="353"/>
                    </a:lnTo>
                    <a:lnTo>
                      <a:pt x="820" y="358"/>
                    </a:lnTo>
                    <a:lnTo>
                      <a:pt x="820" y="353"/>
                    </a:lnTo>
                    <a:lnTo>
                      <a:pt x="823" y="353"/>
                    </a:lnTo>
                    <a:lnTo>
                      <a:pt x="827" y="358"/>
                    </a:lnTo>
                    <a:lnTo>
                      <a:pt x="831" y="362"/>
                    </a:lnTo>
                    <a:lnTo>
                      <a:pt x="831" y="367"/>
                    </a:lnTo>
                    <a:lnTo>
                      <a:pt x="835" y="372"/>
                    </a:lnTo>
                    <a:lnTo>
                      <a:pt x="835" y="376"/>
                    </a:lnTo>
                    <a:lnTo>
                      <a:pt x="838" y="376"/>
                    </a:lnTo>
                    <a:lnTo>
                      <a:pt x="838" y="381"/>
                    </a:lnTo>
                    <a:lnTo>
                      <a:pt x="842" y="381"/>
                    </a:lnTo>
                    <a:lnTo>
                      <a:pt x="846" y="381"/>
                    </a:lnTo>
                    <a:lnTo>
                      <a:pt x="846" y="386"/>
                    </a:lnTo>
                    <a:lnTo>
                      <a:pt x="849" y="386"/>
                    </a:lnTo>
                    <a:lnTo>
                      <a:pt x="849" y="381"/>
                    </a:lnTo>
                    <a:lnTo>
                      <a:pt x="849" y="386"/>
                    </a:lnTo>
                    <a:lnTo>
                      <a:pt x="849" y="381"/>
                    </a:lnTo>
                    <a:lnTo>
                      <a:pt x="853" y="381"/>
                    </a:lnTo>
                    <a:lnTo>
                      <a:pt x="853" y="376"/>
                    </a:lnTo>
                    <a:lnTo>
                      <a:pt x="853" y="381"/>
                    </a:lnTo>
                    <a:lnTo>
                      <a:pt x="853" y="376"/>
                    </a:lnTo>
                    <a:lnTo>
                      <a:pt x="857" y="372"/>
                    </a:lnTo>
                    <a:lnTo>
                      <a:pt x="857" y="358"/>
                    </a:lnTo>
                    <a:lnTo>
                      <a:pt x="857" y="372"/>
                    </a:lnTo>
                    <a:lnTo>
                      <a:pt x="857" y="358"/>
                    </a:lnTo>
                    <a:lnTo>
                      <a:pt x="861" y="353"/>
                    </a:lnTo>
                    <a:lnTo>
                      <a:pt x="861" y="348"/>
                    </a:lnTo>
                    <a:lnTo>
                      <a:pt x="861" y="353"/>
                    </a:lnTo>
                    <a:lnTo>
                      <a:pt x="861" y="348"/>
                    </a:lnTo>
                    <a:lnTo>
                      <a:pt x="864" y="344"/>
                    </a:lnTo>
                    <a:lnTo>
                      <a:pt x="864" y="353"/>
                    </a:lnTo>
                    <a:lnTo>
                      <a:pt x="868" y="358"/>
                    </a:lnTo>
                    <a:lnTo>
                      <a:pt x="868" y="367"/>
                    </a:lnTo>
                    <a:lnTo>
                      <a:pt x="872" y="372"/>
                    </a:lnTo>
                    <a:lnTo>
                      <a:pt x="872" y="381"/>
                    </a:lnTo>
                    <a:lnTo>
                      <a:pt x="876" y="381"/>
                    </a:lnTo>
                    <a:lnTo>
                      <a:pt x="879" y="376"/>
                    </a:lnTo>
                    <a:lnTo>
                      <a:pt x="879" y="372"/>
                    </a:lnTo>
                    <a:lnTo>
                      <a:pt x="879" y="376"/>
                    </a:lnTo>
                    <a:lnTo>
                      <a:pt x="879" y="372"/>
                    </a:lnTo>
                    <a:lnTo>
                      <a:pt x="883" y="372"/>
                    </a:lnTo>
                    <a:lnTo>
                      <a:pt x="883" y="367"/>
                    </a:lnTo>
                    <a:lnTo>
                      <a:pt x="883" y="372"/>
                    </a:lnTo>
                    <a:lnTo>
                      <a:pt x="883" y="367"/>
                    </a:lnTo>
                    <a:lnTo>
                      <a:pt x="887" y="372"/>
                    </a:lnTo>
                    <a:lnTo>
                      <a:pt x="887" y="376"/>
                    </a:lnTo>
                    <a:lnTo>
                      <a:pt x="891" y="376"/>
                    </a:lnTo>
                    <a:lnTo>
                      <a:pt x="894" y="381"/>
                    </a:lnTo>
                    <a:lnTo>
                      <a:pt x="894" y="376"/>
                    </a:lnTo>
                    <a:lnTo>
                      <a:pt x="894" y="381"/>
                    </a:lnTo>
                    <a:lnTo>
                      <a:pt x="894" y="376"/>
                    </a:lnTo>
                    <a:lnTo>
                      <a:pt x="898" y="376"/>
                    </a:lnTo>
                    <a:lnTo>
                      <a:pt x="898" y="372"/>
                    </a:lnTo>
                    <a:lnTo>
                      <a:pt x="898" y="376"/>
                    </a:lnTo>
                    <a:lnTo>
                      <a:pt x="898" y="372"/>
                    </a:lnTo>
                    <a:lnTo>
                      <a:pt x="902" y="372"/>
                    </a:lnTo>
                    <a:lnTo>
                      <a:pt x="902" y="367"/>
                    </a:lnTo>
                    <a:lnTo>
                      <a:pt x="902" y="372"/>
                    </a:lnTo>
                    <a:lnTo>
                      <a:pt x="902" y="367"/>
                    </a:lnTo>
                    <a:lnTo>
                      <a:pt x="906" y="367"/>
                    </a:lnTo>
                    <a:lnTo>
                      <a:pt x="906" y="372"/>
                    </a:lnTo>
                    <a:lnTo>
                      <a:pt x="909" y="376"/>
                    </a:lnTo>
                    <a:lnTo>
                      <a:pt x="909" y="381"/>
                    </a:lnTo>
                    <a:lnTo>
                      <a:pt x="913" y="381"/>
                    </a:lnTo>
                    <a:lnTo>
                      <a:pt x="913" y="386"/>
                    </a:lnTo>
                    <a:lnTo>
                      <a:pt x="917" y="386"/>
                    </a:lnTo>
                    <a:lnTo>
                      <a:pt x="921" y="386"/>
                    </a:lnTo>
                    <a:lnTo>
                      <a:pt x="921" y="390"/>
                    </a:lnTo>
                    <a:lnTo>
                      <a:pt x="924" y="390"/>
                    </a:lnTo>
                    <a:lnTo>
                      <a:pt x="928" y="390"/>
                    </a:lnTo>
                    <a:lnTo>
                      <a:pt x="928" y="395"/>
                    </a:lnTo>
                    <a:lnTo>
                      <a:pt x="932" y="395"/>
                    </a:lnTo>
                    <a:lnTo>
                      <a:pt x="932" y="390"/>
                    </a:lnTo>
                    <a:lnTo>
                      <a:pt x="932" y="395"/>
                    </a:lnTo>
                    <a:lnTo>
                      <a:pt x="932" y="390"/>
                    </a:lnTo>
                    <a:lnTo>
                      <a:pt x="936" y="390"/>
                    </a:lnTo>
                    <a:lnTo>
                      <a:pt x="936" y="381"/>
                    </a:lnTo>
                    <a:lnTo>
                      <a:pt x="936" y="390"/>
                    </a:lnTo>
                    <a:lnTo>
                      <a:pt x="936" y="381"/>
                    </a:lnTo>
                    <a:lnTo>
                      <a:pt x="939" y="381"/>
                    </a:lnTo>
                    <a:lnTo>
                      <a:pt x="939" y="376"/>
                    </a:lnTo>
                    <a:lnTo>
                      <a:pt x="939" y="381"/>
                    </a:lnTo>
                    <a:lnTo>
                      <a:pt x="939" y="376"/>
                    </a:lnTo>
                    <a:lnTo>
                      <a:pt x="943" y="376"/>
                    </a:lnTo>
                    <a:lnTo>
                      <a:pt x="947" y="381"/>
                    </a:lnTo>
                    <a:lnTo>
                      <a:pt x="947" y="386"/>
                    </a:lnTo>
                    <a:lnTo>
                      <a:pt x="950" y="390"/>
                    </a:lnTo>
                    <a:lnTo>
                      <a:pt x="954" y="390"/>
                    </a:lnTo>
                    <a:lnTo>
                      <a:pt x="954" y="386"/>
                    </a:lnTo>
                    <a:lnTo>
                      <a:pt x="954" y="390"/>
                    </a:lnTo>
                    <a:lnTo>
                      <a:pt x="954" y="386"/>
                    </a:lnTo>
                    <a:lnTo>
                      <a:pt x="958" y="386"/>
                    </a:lnTo>
                    <a:lnTo>
                      <a:pt x="962" y="386"/>
                    </a:lnTo>
                    <a:lnTo>
                      <a:pt x="965" y="386"/>
                    </a:lnTo>
                    <a:lnTo>
                      <a:pt x="965" y="381"/>
                    </a:lnTo>
                    <a:lnTo>
                      <a:pt x="965" y="386"/>
                    </a:lnTo>
                    <a:lnTo>
                      <a:pt x="965" y="381"/>
                    </a:lnTo>
                    <a:lnTo>
                      <a:pt x="969" y="376"/>
                    </a:lnTo>
                    <a:lnTo>
                      <a:pt x="973" y="372"/>
                    </a:lnTo>
                    <a:lnTo>
                      <a:pt x="977" y="367"/>
                    </a:lnTo>
                    <a:lnTo>
                      <a:pt x="980" y="367"/>
                    </a:lnTo>
                    <a:lnTo>
                      <a:pt x="980" y="362"/>
                    </a:lnTo>
                    <a:lnTo>
                      <a:pt x="980" y="367"/>
                    </a:lnTo>
                    <a:lnTo>
                      <a:pt x="980" y="362"/>
                    </a:lnTo>
                    <a:lnTo>
                      <a:pt x="984" y="362"/>
                    </a:lnTo>
                    <a:lnTo>
                      <a:pt x="984" y="348"/>
                    </a:lnTo>
                    <a:lnTo>
                      <a:pt x="984" y="362"/>
                    </a:lnTo>
                    <a:lnTo>
                      <a:pt x="984" y="348"/>
                    </a:lnTo>
                    <a:lnTo>
                      <a:pt x="988" y="344"/>
                    </a:lnTo>
                    <a:lnTo>
                      <a:pt x="988" y="334"/>
                    </a:lnTo>
                    <a:lnTo>
                      <a:pt x="988" y="344"/>
                    </a:lnTo>
                    <a:lnTo>
                      <a:pt x="988" y="334"/>
                    </a:lnTo>
                    <a:lnTo>
                      <a:pt x="992" y="334"/>
                    </a:lnTo>
                    <a:lnTo>
                      <a:pt x="992" y="330"/>
                    </a:lnTo>
                    <a:lnTo>
                      <a:pt x="992" y="334"/>
                    </a:lnTo>
                    <a:lnTo>
                      <a:pt x="992" y="330"/>
                    </a:lnTo>
                    <a:lnTo>
                      <a:pt x="995" y="334"/>
                    </a:lnTo>
                    <a:lnTo>
                      <a:pt x="995" y="348"/>
                    </a:lnTo>
                    <a:lnTo>
                      <a:pt x="999" y="358"/>
                    </a:lnTo>
                    <a:lnTo>
                      <a:pt x="999" y="367"/>
                    </a:lnTo>
                    <a:lnTo>
                      <a:pt x="1003" y="372"/>
                    </a:lnTo>
                    <a:lnTo>
                      <a:pt x="1003" y="376"/>
                    </a:lnTo>
                    <a:lnTo>
                      <a:pt x="1007" y="381"/>
                    </a:lnTo>
                    <a:lnTo>
                      <a:pt x="1007" y="386"/>
                    </a:lnTo>
                    <a:lnTo>
                      <a:pt x="1010" y="386"/>
                    </a:lnTo>
                    <a:lnTo>
                      <a:pt x="1014" y="390"/>
                    </a:lnTo>
                    <a:lnTo>
                      <a:pt x="1018" y="390"/>
                    </a:lnTo>
                    <a:lnTo>
                      <a:pt x="1022" y="390"/>
                    </a:lnTo>
                    <a:lnTo>
                      <a:pt x="1022" y="386"/>
                    </a:lnTo>
                    <a:lnTo>
                      <a:pt x="1022" y="390"/>
                    </a:lnTo>
                    <a:lnTo>
                      <a:pt x="1022" y="386"/>
                    </a:lnTo>
                    <a:lnTo>
                      <a:pt x="1025" y="386"/>
                    </a:lnTo>
                    <a:lnTo>
                      <a:pt x="1025" y="376"/>
                    </a:lnTo>
                    <a:lnTo>
                      <a:pt x="1025" y="386"/>
                    </a:lnTo>
                    <a:lnTo>
                      <a:pt x="1025" y="376"/>
                    </a:lnTo>
                    <a:lnTo>
                      <a:pt x="1029" y="376"/>
                    </a:lnTo>
                    <a:lnTo>
                      <a:pt x="1033" y="376"/>
                    </a:lnTo>
                    <a:lnTo>
                      <a:pt x="1037" y="376"/>
                    </a:lnTo>
                    <a:lnTo>
                      <a:pt x="1037" y="358"/>
                    </a:lnTo>
                    <a:lnTo>
                      <a:pt x="1037" y="376"/>
                    </a:lnTo>
                    <a:lnTo>
                      <a:pt x="1037" y="358"/>
                    </a:lnTo>
                    <a:lnTo>
                      <a:pt x="1040" y="339"/>
                    </a:lnTo>
                    <a:lnTo>
                      <a:pt x="1040" y="311"/>
                    </a:lnTo>
                    <a:lnTo>
                      <a:pt x="1040" y="339"/>
                    </a:lnTo>
                    <a:lnTo>
                      <a:pt x="1040" y="311"/>
                    </a:lnTo>
                    <a:lnTo>
                      <a:pt x="1044" y="283"/>
                    </a:lnTo>
                    <a:lnTo>
                      <a:pt x="1044" y="246"/>
                    </a:lnTo>
                    <a:lnTo>
                      <a:pt x="1044" y="283"/>
                    </a:lnTo>
                    <a:lnTo>
                      <a:pt x="1044" y="246"/>
                    </a:lnTo>
                    <a:lnTo>
                      <a:pt x="1048" y="246"/>
                    </a:lnTo>
                    <a:lnTo>
                      <a:pt x="1048" y="260"/>
                    </a:lnTo>
                    <a:lnTo>
                      <a:pt x="1051" y="283"/>
                    </a:lnTo>
                    <a:lnTo>
                      <a:pt x="1051" y="311"/>
                    </a:lnTo>
                    <a:lnTo>
                      <a:pt x="1055" y="344"/>
                    </a:lnTo>
                    <a:lnTo>
                      <a:pt x="1055" y="381"/>
                    </a:lnTo>
                    <a:lnTo>
                      <a:pt x="1059" y="386"/>
                    </a:lnTo>
                    <a:lnTo>
                      <a:pt x="1059" y="390"/>
                    </a:lnTo>
                    <a:lnTo>
                      <a:pt x="1063" y="390"/>
                    </a:lnTo>
                    <a:lnTo>
                      <a:pt x="1066" y="395"/>
                    </a:lnTo>
                    <a:lnTo>
                      <a:pt x="1070" y="390"/>
                    </a:lnTo>
                    <a:lnTo>
                      <a:pt x="1074" y="390"/>
                    </a:lnTo>
                    <a:lnTo>
                      <a:pt x="1074" y="386"/>
                    </a:lnTo>
                    <a:lnTo>
                      <a:pt x="1074" y="390"/>
                    </a:lnTo>
                    <a:lnTo>
                      <a:pt x="1074" y="386"/>
                    </a:lnTo>
                    <a:lnTo>
                      <a:pt x="1078" y="381"/>
                    </a:lnTo>
                    <a:lnTo>
                      <a:pt x="1081" y="376"/>
                    </a:lnTo>
                    <a:lnTo>
                      <a:pt x="1081" y="372"/>
                    </a:lnTo>
                    <a:lnTo>
                      <a:pt x="1081" y="376"/>
                    </a:lnTo>
                    <a:lnTo>
                      <a:pt x="1081" y="372"/>
                    </a:lnTo>
                    <a:lnTo>
                      <a:pt x="1085" y="372"/>
                    </a:lnTo>
                    <a:lnTo>
                      <a:pt x="1089" y="372"/>
                    </a:lnTo>
                    <a:lnTo>
                      <a:pt x="1089" y="376"/>
                    </a:lnTo>
                    <a:lnTo>
                      <a:pt x="1093" y="376"/>
                    </a:lnTo>
                    <a:lnTo>
                      <a:pt x="1093" y="381"/>
                    </a:lnTo>
                    <a:lnTo>
                      <a:pt x="1096" y="381"/>
                    </a:lnTo>
                    <a:lnTo>
                      <a:pt x="1100" y="381"/>
                    </a:lnTo>
                    <a:lnTo>
                      <a:pt x="1100" y="376"/>
                    </a:lnTo>
                    <a:lnTo>
                      <a:pt x="1100" y="381"/>
                    </a:lnTo>
                    <a:lnTo>
                      <a:pt x="1100" y="376"/>
                    </a:lnTo>
                    <a:lnTo>
                      <a:pt x="1104" y="376"/>
                    </a:lnTo>
                    <a:lnTo>
                      <a:pt x="1104" y="372"/>
                    </a:lnTo>
                    <a:lnTo>
                      <a:pt x="1104" y="376"/>
                    </a:lnTo>
                    <a:lnTo>
                      <a:pt x="1104" y="372"/>
                    </a:lnTo>
                    <a:lnTo>
                      <a:pt x="1108" y="372"/>
                    </a:lnTo>
                    <a:lnTo>
                      <a:pt x="1111" y="367"/>
                    </a:lnTo>
                    <a:lnTo>
                      <a:pt x="1115" y="367"/>
                    </a:lnTo>
                    <a:lnTo>
                      <a:pt x="1115" y="372"/>
                    </a:lnTo>
                    <a:lnTo>
                      <a:pt x="1119" y="376"/>
                    </a:lnTo>
                    <a:lnTo>
                      <a:pt x="1119" y="381"/>
                    </a:lnTo>
                    <a:lnTo>
                      <a:pt x="1123" y="381"/>
                    </a:lnTo>
                    <a:lnTo>
                      <a:pt x="1123" y="386"/>
                    </a:lnTo>
                    <a:lnTo>
                      <a:pt x="1126" y="390"/>
                    </a:lnTo>
                    <a:lnTo>
                      <a:pt x="1130" y="390"/>
                    </a:lnTo>
                    <a:lnTo>
                      <a:pt x="1130" y="386"/>
                    </a:lnTo>
                    <a:lnTo>
                      <a:pt x="1130" y="390"/>
                    </a:lnTo>
                    <a:lnTo>
                      <a:pt x="1130" y="386"/>
                    </a:lnTo>
                    <a:lnTo>
                      <a:pt x="1134" y="381"/>
                    </a:lnTo>
                    <a:lnTo>
                      <a:pt x="1134" y="372"/>
                    </a:lnTo>
                    <a:lnTo>
                      <a:pt x="1134" y="381"/>
                    </a:lnTo>
                    <a:lnTo>
                      <a:pt x="1134" y="372"/>
                    </a:lnTo>
                    <a:lnTo>
                      <a:pt x="1138" y="362"/>
                    </a:lnTo>
                    <a:lnTo>
                      <a:pt x="1138" y="353"/>
                    </a:lnTo>
                    <a:lnTo>
                      <a:pt x="1138" y="362"/>
                    </a:lnTo>
                    <a:lnTo>
                      <a:pt x="1138" y="353"/>
                    </a:lnTo>
                    <a:lnTo>
                      <a:pt x="1141" y="348"/>
                    </a:lnTo>
                    <a:lnTo>
                      <a:pt x="1141" y="344"/>
                    </a:lnTo>
                    <a:lnTo>
                      <a:pt x="1141" y="348"/>
                    </a:lnTo>
                    <a:lnTo>
                      <a:pt x="1141" y="344"/>
                    </a:lnTo>
                    <a:lnTo>
                      <a:pt x="1145" y="344"/>
                    </a:lnTo>
                    <a:lnTo>
                      <a:pt x="1145" y="353"/>
                    </a:lnTo>
                    <a:lnTo>
                      <a:pt x="1149" y="362"/>
                    </a:lnTo>
                    <a:lnTo>
                      <a:pt x="1149" y="367"/>
                    </a:lnTo>
                    <a:lnTo>
                      <a:pt x="1152" y="372"/>
                    </a:lnTo>
                    <a:lnTo>
                      <a:pt x="1152" y="376"/>
                    </a:lnTo>
                    <a:lnTo>
                      <a:pt x="1156" y="376"/>
                    </a:lnTo>
                    <a:lnTo>
                      <a:pt x="1160" y="376"/>
                    </a:lnTo>
                    <a:lnTo>
                      <a:pt x="1164" y="376"/>
                    </a:lnTo>
                    <a:lnTo>
                      <a:pt x="1164" y="381"/>
                    </a:lnTo>
                    <a:lnTo>
                      <a:pt x="1167" y="386"/>
                    </a:lnTo>
                    <a:lnTo>
                      <a:pt x="1171" y="386"/>
                    </a:lnTo>
                    <a:lnTo>
                      <a:pt x="1175" y="386"/>
                    </a:lnTo>
                    <a:lnTo>
                      <a:pt x="1175" y="381"/>
                    </a:lnTo>
                    <a:lnTo>
                      <a:pt x="1175" y="386"/>
                    </a:lnTo>
                    <a:lnTo>
                      <a:pt x="1175" y="381"/>
                    </a:lnTo>
                    <a:lnTo>
                      <a:pt x="1179" y="381"/>
                    </a:lnTo>
                    <a:lnTo>
                      <a:pt x="1179" y="376"/>
                    </a:lnTo>
                    <a:lnTo>
                      <a:pt x="1179" y="381"/>
                    </a:lnTo>
                    <a:lnTo>
                      <a:pt x="1179" y="376"/>
                    </a:lnTo>
                    <a:lnTo>
                      <a:pt x="1182" y="372"/>
                    </a:lnTo>
                    <a:lnTo>
                      <a:pt x="1186" y="367"/>
                    </a:lnTo>
                    <a:lnTo>
                      <a:pt x="1186" y="372"/>
                    </a:lnTo>
                    <a:lnTo>
                      <a:pt x="1190" y="372"/>
                    </a:lnTo>
                    <a:lnTo>
                      <a:pt x="1190" y="376"/>
                    </a:lnTo>
                    <a:lnTo>
                      <a:pt x="1194" y="381"/>
                    </a:lnTo>
                    <a:lnTo>
                      <a:pt x="1194" y="390"/>
                    </a:lnTo>
                    <a:lnTo>
                      <a:pt x="1197" y="390"/>
                    </a:lnTo>
                    <a:lnTo>
                      <a:pt x="1201" y="386"/>
                    </a:lnTo>
                    <a:lnTo>
                      <a:pt x="1205" y="376"/>
                    </a:lnTo>
                    <a:lnTo>
                      <a:pt x="1205" y="362"/>
                    </a:lnTo>
                    <a:lnTo>
                      <a:pt x="1205" y="376"/>
                    </a:lnTo>
                    <a:lnTo>
                      <a:pt x="1205" y="362"/>
                    </a:lnTo>
                    <a:lnTo>
                      <a:pt x="1209" y="358"/>
                    </a:lnTo>
                    <a:lnTo>
                      <a:pt x="1209" y="353"/>
                    </a:lnTo>
                    <a:lnTo>
                      <a:pt x="1209" y="358"/>
                    </a:lnTo>
                    <a:lnTo>
                      <a:pt x="1209" y="353"/>
                    </a:lnTo>
                    <a:lnTo>
                      <a:pt x="1212" y="348"/>
                    </a:lnTo>
                    <a:lnTo>
                      <a:pt x="1216" y="348"/>
                    </a:lnTo>
                    <a:lnTo>
                      <a:pt x="1216" y="353"/>
                    </a:lnTo>
                    <a:lnTo>
                      <a:pt x="1220" y="358"/>
                    </a:lnTo>
                    <a:lnTo>
                      <a:pt x="1220" y="362"/>
                    </a:lnTo>
                    <a:lnTo>
                      <a:pt x="1224" y="362"/>
                    </a:lnTo>
                    <a:lnTo>
                      <a:pt x="1227" y="358"/>
                    </a:lnTo>
                    <a:lnTo>
                      <a:pt x="1231" y="358"/>
                    </a:lnTo>
                    <a:lnTo>
                      <a:pt x="1235" y="358"/>
                    </a:lnTo>
                    <a:lnTo>
                      <a:pt x="1235" y="367"/>
                    </a:lnTo>
                    <a:lnTo>
                      <a:pt x="1239" y="372"/>
                    </a:lnTo>
                    <a:lnTo>
                      <a:pt x="1239" y="376"/>
                    </a:lnTo>
                    <a:lnTo>
                      <a:pt x="1242" y="376"/>
                    </a:lnTo>
                    <a:lnTo>
                      <a:pt x="1242" y="372"/>
                    </a:lnTo>
                    <a:lnTo>
                      <a:pt x="1242" y="376"/>
                    </a:lnTo>
                    <a:lnTo>
                      <a:pt x="1242" y="372"/>
                    </a:lnTo>
                    <a:lnTo>
                      <a:pt x="1246" y="362"/>
                    </a:lnTo>
                    <a:lnTo>
                      <a:pt x="1246" y="344"/>
                    </a:lnTo>
                    <a:lnTo>
                      <a:pt x="1246" y="362"/>
                    </a:lnTo>
                    <a:lnTo>
                      <a:pt x="1246" y="344"/>
                    </a:lnTo>
                    <a:lnTo>
                      <a:pt x="1250" y="334"/>
                    </a:lnTo>
                    <a:lnTo>
                      <a:pt x="1250" y="330"/>
                    </a:lnTo>
                    <a:lnTo>
                      <a:pt x="1250" y="334"/>
                    </a:lnTo>
                    <a:lnTo>
                      <a:pt x="1250" y="330"/>
                    </a:lnTo>
                    <a:lnTo>
                      <a:pt x="1253" y="330"/>
                    </a:lnTo>
                    <a:lnTo>
                      <a:pt x="1253" y="339"/>
                    </a:lnTo>
                    <a:lnTo>
                      <a:pt x="1257" y="348"/>
                    </a:lnTo>
                    <a:lnTo>
                      <a:pt x="1257" y="358"/>
                    </a:lnTo>
                    <a:lnTo>
                      <a:pt x="1261" y="367"/>
                    </a:lnTo>
                    <a:lnTo>
                      <a:pt x="1261" y="372"/>
                    </a:lnTo>
                    <a:lnTo>
                      <a:pt x="1265" y="376"/>
                    </a:lnTo>
                    <a:lnTo>
                      <a:pt x="1265" y="381"/>
                    </a:lnTo>
                    <a:lnTo>
                      <a:pt x="1268" y="381"/>
                    </a:lnTo>
                    <a:lnTo>
                      <a:pt x="1272" y="376"/>
                    </a:lnTo>
                    <a:lnTo>
                      <a:pt x="1276" y="372"/>
                    </a:lnTo>
                    <a:lnTo>
                      <a:pt x="1280" y="372"/>
                    </a:lnTo>
                    <a:lnTo>
                      <a:pt x="1280" y="376"/>
                    </a:lnTo>
                    <a:lnTo>
                      <a:pt x="1283" y="376"/>
                    </a:lnTo>
                    <a:lnTo>
                      <a:pt x="1283" y="372"/>
                    </a:lnTo>
                    <a:lnTo>
                      <a:pt x="1283" y="376"/>
                    </a:lnTo>
                    <a:lnTo>
                      <a:pt x="1283" y="372"/>
                    </a:lnTo>
                    <a:lnTo>
                      <a:pt x="1287" y="372"/>
                    </a:lnTo>
                    <a:lnTo>
                      <a:pt x="1287" y="367"/>
                    </a:lnTo>
                    <a:lnTo>
                      <a:pt x="1287" y="372"/>
                    </a:lnTo>
                    <a:lnTo>
                      <a:pt x="1287" y="367"/>
                    </a:lnTo>
                    <a:lnTo>
                      <a:pt x="1291" y="362"/>
                    </a:lnTo>
                    <a:lnTo>
                      <a:pt x="1291" y="358"/>
                    </a:lnTo>
                    <a:lnTo>
                      <a:pt x="1291" y="362"/>
                    </a:lnTo>
                    <a:lnTo>
                      <a:pt x="1291" y="358"/>
                    </a:lnTo>
                    <a:lnTo>
                      <a:pt x="1295" y="358"/>
                    </a:lnTo>
                    <a:lnTo>
                      <a:pt x="1298" y="358"/>
                    </a:lnTo>
                    <a:lnTo>
                      <a:pt x="1298" y="362"/>
                    </a:lnTo>
                    <a:lnTo>
                      <a:pt x="1302" y="362"/>
                    </a:lnTo>
                    <a:lnTo>
                      <a:pt x="1306" y="362"/>
                    </a:lnTo>
                    <a:lnTo>
                      <a:pt x="1310" y="358"/>
                    </a:lnTo>
                    <a:lnTo>
                      <a:pt x="1313" y="353"/>
                    </a:lnTo>
                    <a:lnTo>
                      <a:pt x="1313" y="348"/>
                    </a:lnTo>
                    <a:lnTo>
                      <a:pt x="1313" y="353"/>
                    </a:lnTo>
                    <a:lnTo>
                      <a:pt x="1313" y="348"/>
                    </a:lnTo>
                    <a:lnTo>
                      <a:pt x="1317" y="348"/>
                    </a:lnTo>
                    <a:lnTo>
                      <a:pt x="1321" y="348"/>
                    </a:lnTo>
                    <a:lnTo>
                      <a:pt x="1321" y="353"/>
                    </a:lnTo>
                    <a:lnTo>
                      <a:pt x="1325" y="353"/>
                    </a:lnTo>
                    <a:lnTo>
                      <a:pt x="1325" y="348"/>
                    </a:lnTo>
                    <a:lnTo>
                      <a:pt x="1325" y="353"/>
                    </a:lnTo>
                    <a:lnTo>
                      <a:pt x="1325" y="348"/>
                    </a:lnTo>
                    <a:lnTo>
                      <a:pt x="1328" y="348"/>
                    </a:lnTo>
                    <a:lnTo>
                      <a:pt x="1328" y="344"/>
                    </a:lnTo>
                    <a:lnTo>
                      <a:pt x="1328" y="348"/>
                    </a:lnTo>
                    <a:lnTo>
                      <a:pt x="1328" y="344"/>
                    </a:lnTo>
                    <a:lnTo>
                      <a:pt x="1332" y="344"/>
                    </a:lnTo>
                    <a:lnTo>
                      <a:pt x="1332" y="348"/>
                    </a:lnTo>
                    <a:lnTo>
                      <a:pt x="1336" y="348"/>
                    </a:lnTo>
                    <a:lnTo>
                      <a:pt x="1336" y="358"/>
                    </a:lnTo>
                    <a:lnTo>
                      <a:pt x="1339" y="362"/>
                    </a:lnTo>
                    <a:lnTo>
                      <a:pt x="1339" y="367"/>
                    </a:lnTo>
                    <a:lnTo>
                      <a:pt x="1343" y="367"/>
                    </a:lnTo>
                    <a:lnTo>
                      <a:pt x="1347" y="367"/>
                    </a:lnTo>
                    <a:lnTo>
                      <a:pt x="1351" y="367"/>
                    </a:lnTo>
                    <a:lnTo>
                      <a:pt x="1354" y="372"/>
                    </a:lnTo>
                    <a:lnTo>
                      <a:pt x="1354" y="376"/>
                    </a:lnTo>
                    <a:lnTo>
                      <a:pt x="1358" y="376"/>
                    </a:lnTo>
                    <a:lnTo>
                      <a:pt x="1358" y="381"/>
                    </a:lnTo>
                    <a:lnTo>
                      <a:pt x="1362" y="381"/>
                    </a:lnTo>
                    <a:lnTo>
                      <a:pt x="1362" y="376"/>
                    </a:lnTo>
                    <a:lnTo>
                      <a:pt x="1362" y="381"/>
                    </a:lnTo>
                    <a:lnTo>
                      <a:pt x="1362" y="376"/>
                    </a:lnTo>
                    <a:lnTo>
                      <a:pt x="1366" y="376"/>
                    </a:lnTo>
                    <a:lnTo>
                      <a:pt x="1369" y="376"/>
                    </a:lnTo>
                    <a:lnTo>
                      <a:pt x="1369" y="381"/>
                    </a:lnTo>
                    <a:lnTo>
                      <a:pt x="1373" y="381"/>
                    </a:lnTo>
                    <a:lnTo>
                      <a:pt x="1373" y="386"/>
                    </a:lnTo>
                    <a:lnTo>
                      <a:pt x="1377" y="386"/>
                    </a:lnTo>
                    <a:lnTo>
                      <a:pt x="1381" y="381"/>
                    </a:lnTo>
                    <a:lnTo>
                      <a:pt x="1381" y="376"/>
                    </a:lnTo>
                    <a:lnTo>
                      <a:pt x="1381" y="381"/>
                    </a:lnTo>
                    <a:lnTo>
                      <a:pt x="1381" y="376"/>
                    </a:lnTo>
                    <a:lnTo>
                      <a:pt x="1384" y="372"/>
                    </a:lnTo>
                    <a:lnTo>
                      <a:pt x="1384" y="367"/>
                    </a:lnTo>
                    <a:lnTo>
                      <a:pt x="1384" y="372"/>
                    </a:lnTo>
                    <a:lnTo>
                      <a:pt x="1384" y="367"/>
                    </a:lnTo>
                    <a:lnTo>
                      <a:pt x="1388" y="367"/>
                    </a:lnTo>
                    <a:lnTo>
                      <a:pt x="1392" y="372"/>
                    </a:lnTo>
                    <a:lnTo>
                      <a:pt x="1396" y="376"/>
                    </a:lnTo>
                    <a:lnTo>
                      <a:pt x="1396" y="381"/>
                    </a:lnTo>
                    <a:lnTo>
                      <a:pt x="1399" y="386"/>
                    </a:lnTo>
                    <a:lnTo>
                      <a:pt x="1403" y="386"/>
                    </a:lnTo>
                    <a:lnTo>
                      <a:pt x="1403" y="390"/>
                    </a:lnTo>
                    <a:lnTo>
                      <a:pt x="1407" y="390"/>
                    </a:lnTo>
                    <a:lnTo>
                      <a:pt x="1407" y="386"/>
                    </a:lnTo>
                    <a:lnTo>
                      <a:pt x="1407" y="390"/>
                    </a:lnTo>
                    <a:lnTo>
                      <a:pt x="1407" y="386"/>
                    </a:lnTo>
                    <a:lnTo>
                      <a:pt x="1411" y="381"/>
                    </a:lnTo>
                    <a:lnTo>
                      <a:pt x="1411" y="376"/>
                    </a:lnTo>
                    <a:lnTo>
                      <a:pt x="1411" y="381"/>
                    </a:lnTo>
                    <a:lnTo>
                      <a:pt x="1411" y="376"/>
                    </a:lnTo>
                    <a:lnTo>
                      <a:pt x="1414" y="376"/>
                    </a:lnTo>
                    <a:lnTo>
                      <a:pt x="1414" y="372"/>
                    </a:lnTo>
                    <a:lnTo>
                      <a:pt x="1414" y="376"/>
                    </a:lnTo>
                    <a:lnTo>
                      <a:pt x="1414" y="372"/>
                    </a:lnTo>
                    <a:lnTo>
                      <a:pt x="1418" y="372"/>
                    </a:lnTo>
                    <a:lnTo>
                      <a:pt x="1422" y="372"/>
                    </a:lnTo>
                    <a:lnTo>
                      <a:pt x="1426" y="372"/>
                    </a:lnTo>
                    <a:lnTo>
                      <a:pt x="1426" y="376"/>
                    </a:lnTo>
                    <a:lnTo>
                      <a:pt x="1429" y="381"/>
                    </a:lnTo>
                    <a:lnTo>
                      <a:pt x="1429" y="386"/>
                    </a:lnTo>
                    <a:lnTo>
                      <a:pt x="1433" y="390"/>
                    </a:lnTo>
                    <a:lnTo>
                      <a:pt x="1433" y="395"/>
                    </a:lnTo>
                    <a:lnTo>
                      <a:pt x="1437" y="395"/>
                    </a:lnTo>
                    <a:lnTo>
                      <a:pt x="1440" y="395"/>
                    </a:lnTo>
                    <a:lnTo>
                      <a:pt x="1444" y="395"/>
                    </a:lnTo>
                    <a:lnTo>
                      <a:pt x="1444" y="386"/>
                    </a:lnTo>
                    <a:lnTo>
                      <a:pt x="1444" y="395"/>
                    </a:lnTo>
                    <a:lnTo>
                      <a:pt x="1444" y="386"/>
                    </a:lnTo>
                    <a:lnTo>
                      <a:pt x="1448" y="376"/>
                    </a:lnTo>
                    <a:lnTo>
                      <a:pt x="1448" y="348"/>
                    </a:lnTo>
                    <a:lnTo>
                      <a:pt x="1448" y="376"/>
                    </a:lnTo>
                    <a:lnTo>
                      <a:pt x="1448" y="348"/>
                    </a:lnTo>
                    <a:lnTo>
                      <a:pt x="1452" y="307"/>
                    </a:lnTo>
                    <a:lnTo>
                      <a:pt x="1452" y="237"/>
                    </a:lnTo>
                    <a:lnTo>
                      <a:pt x="1452" y="307"/>
                    </a:lnTo>
                    <a:lnTo>
                      <a:pt x="1452" y="237"/>
                    </a:lnTo>
                    <a:lnTo>
                      <a:pt x="1455" y="158"/>
                    </a:lnTo>
                    <a:lnTo>
                      <a:pt x="1455" y="23"/>
                    </a:lnTo>
                    <a:lnTo>
                      <a:pt x="1455" y="158"/>
                    </a:lnTo>
                    <a:lnTo>
                      <a:pt x="1455" y="23"/>
                    </a:lnTo>
                    <a:lnTo>
                      <a:pt x="1459" y="0"/>
                    </a:lnTo>
                    <a:lnTo>
                      <a:pt x="1459" y="18"/>
                    </a:lnTo>
                    <a:lnTo>
                      <a:pt x="1463" y="69"/>
                    </a:lnTo>
                    <a:lnTo>
                      <a:pt x="1463" y="218"/>
                    </a:lnTo>
                    <a:lnTo>
                      <a:pt x="1467" y="283"/>
                    </a:lnTo>
                    <a:lnTo>
                      <a:pt x="1467" y="330"/>
                    </a:lnTo>
                    <a:lnTo>
                      <a:pt x="1470" y="348"/>
                    </a:lnTo>
                    <a:lnTo>
                      <a:pt x="1470" y="353"/>
                    </a:lnTo>
                    <a:lnTo>
                      <a:pt x="1474" y="353"/>
                    </a:lnTo>
                    <a:lnTo>
                      <a:pt x="1478" y="358"/>
                    </a:lnTo>
                    <a:lnTo>
                      <a:pt x="1478" y="362"/>
                    </a:lnTo>
                    <a:lnTo>
                      <a:pt x="1482" y="367"/>
                    </a:lnTo>
                    <a:lnTo>
                      <a:pt x="1482" y="372"/>
                    </a:lnTo>
                    <a:lnTo>
                      <a:pt x="1485" y="376"/>
                    </a:lnTo>
                    <a:lnTo>
                      <a:pt x="1489" y="376"/>
                    </a:lnTo>
                    <a:lnTo>
                      <a:pt x="1489" y="381"/>
                    </a:lnTo>
                    <a:lnTo>
                      <a:pt x="1493" y="381"/>
                    </a:lnTo>
                    <a:lnTo>
                      <a:pt x="1493" y="386"/>
                    </a:lnTo>
                    <a:lnTo>
                      <a:pt x="1497" y="386"/>
                    </a:lnTo>
                    <a:lnTo>
                      <a:pt x="1497" y="381"/>
                    </a:lnTo>
                    <a:lnTo>
                      <a:pt x="1497" y="386"/>
                    </a:lnTo>
                    <a:lnTo>
                      <a:pt x="1497" y="381"/>
                    </a:lnTo>
                    <a:lnTo>
                      <a:pt x="1500" y="381"/>
                    </a:lnTo>
                    <a:lnTo>
                      <a:pt x="1500" y="376"/>
                    </a:lnTo>
                    <a:lnTo>
                      <a:pt x="1500" y="381"/>
                    </a:lnTo>
                    <a:lnTo>
                      <a:pt x="1500" y="376"/>
                    </a:lnTo>
                    <a:lnTo>
                      <a:pt x="1504" y="376"/>
                    </a:lnTo>
                    <a:lnTo>
                      <a:pt x="1504" y="372"/>
                    </a:lnTo>
                    <a:lnTo>
                      <a:pt x="1504" y="376"/>
                    </a:lnTo>
                    <a:lnTo>
                      <a:pt x="1508" y="376"/>
                    </a:lnTo>
                    <a:lnTo>
                      <a:pt x="1508" y="381"/>
                    </a:lnTo>
                    <a:lnTo>
                      <a:pt x="1512" y="386"/>
                    </a:lnTo>
                    <a:lnTo>
                      <a:pt x="1515" y="386"/>
                    </a:lnTo>
                    <a:lnTo>
                      <a:pt x="1515" y="362"/>
                    </a:lnTo>
                    <a:lnTo>
                      <a:pt x="1515" y="386"/>
                    </a:lnTo>
                    <a:lnTo>
                      <a:pt x="1515" y="362"/>
                    </a:lnTo>
                    <a:lnTo>
                      <a:pt x="1519" y="339"/>
                    </a:lnTo>
                    <a:lnTo>
                      <a:pt x="1519" y="311"/>
                    </a:lnTo>
                    <a:lnTo>
                      <a:pt x="1519" y="339"/>
                    </a:lnTo>
                    <a:lnTo>
                      <a:pt x="1519" y="311"/>
                    </a:lnTo>
                    <a:lnTo>
                      <a:pt x="1523" y="283"/>
                    </a:lnTo>
                    <a:lnTo>
                      <a:pt x="1523" y="237"/>
                    </a:lnTo>
                    <a:lnTo>
                      <a:pt x="1523" y="283"/>
                    </a:lnTo>
                    <a:lnTo>
                      <a:pt x="1523" y="237"/>
                    </a:lnTo>
                    <a:lnTo>
                      <a:pt x="1527" y="228"/>
                    </a:lnTo>
                    <a:lnTo>
                      <a:pt x="1527" y="237"/>
                    </a:lnTo>
                    <a:lnTo>
                      <a:pt x="1530" y="255"/>
                    </a:lnTo>
                    <a:lnTo>
                      <a:pt x="1530" y="279"/>
                    </a:lnTo>
                    <a:lnTo>
                      <a:pt x="1534" y="302"/>
                    </a:lnTo>
                    <a:lnTo>
                      <a:pt x="1534" y="330"/>
                    </a:lnTo>
                    <a:lnTo>
                      <a:pt x="1538" y="330"/>
                    </a:lnTo>
                    <a:lnTo>
                      <a:pt x="1538" y="325"/>
                    </a:lnTo>
                    <a:lnTo>
                      <a:pt x="1538" y="330"/>
                    </a:lnTo>
                    <a:lnTo>
                      <a:pt x="1538" y="325"/>
                    </a:lnTo>
                    <a:lnTo>
                      <a:pt x="1541" y="320"/>
                    </a:lnTo>
                    <a:lnTo>
                      <a:pt x="1541" y="316"/>
                    </a:lnTo>
                    <a:lnTo>
                      <a:pt x="1541" y="320"/>
                    </a:lnTo>
                    <a:lnTo>
                      <a:pt x="1541" y="316"/>
                    </a:lnTo>
                    <a:lnTo>
                      <a:pt x="1545" y="320"/>
                    </a:lnTo>
                    <a:lnTo>
                      <a:pt x="1545" y="334"/>
                    </a:lnTo>
                    <a:lnTo>
                      <a:pt x="1549" y="344"/>
                    </a:lnTo>
                    <a:lnTo>
                      <a:pt x="1549" y="353"/>
                    </a:lnTo>
                    <a:lnTo>
                      <a:pt x="1553" y="358"/>
                    </a:lnTo>
                    <a:lnTo>
                      <a:pt x="1553" y="362"/>
                    </a:lnTo>
                    <a:lnTo>
                      <a:pt x="1556" y="362"/>
                    </a:lnTo>
                    <a:lnTo>
                      <a:pt x="1556" y="353"/>
                    </a:lnTo>
                    <a:lnTo>
                      <a:pt x="1556" y="362"/>
                    </a:lnTo>
                    <a:lnTo>
                      <a:pt x="1556" y="353"/>
                    </a:lnTo>
                    <a:lnTo>
                      <a:pt x="1560" y="344"/>
                    </a:lnTo>
                    <a:lnTo>
                      <a:pt x="1560" y="339"/>
                    </a:lnTo>
                    <a:lnTo>
                      <a:pt x="1560" y="344"/>
                    </a:lnTo>
                    <a:lnTo>
                      <a:pt x="1560" y="339"/>
                    </a:lnTo>
                    <a:lnTo>
                      <a:pt x="1564" y="330"/>
                    </a:lnTo>
                    <a:lnTo>
                      <a:pt x="1564" y="325"/>
                    </a:lnTo>
                    <a:lnTo>
                      <a:pt x="1564" y="330"/>
                    </a:lnTo>
                    <a:lnTo>
                      <a:pt x="1568" y="334"/>
                    </a:lnTo>
                    <a:lnTo>
                      <a:pt x="1568" y="339"/>
                    </a:lnTo>
                    <a:lnTo>
                      <a:pt x="1571" y="344"/>
                    </a:lnTo>
                    <a:lnTo>
                      <a:pt x="1571" y="348"/>
                    </a:lnTo>
                    <a:lnTo>
                      <a:pt x="1575" y="348"/>
                    </a:lnTo>
                    <a:lnTo>
                      <a:pt x="1575" y="353"/>
                    </a:lnTo>
                    <a:lnTo>
                      <a:pt x="1579" y="358"/>
                    </a:lnTo>
                    <a:lnTo>
                      <a:pt x="1579" y="362"/>
                    </a:lnTo>
                    <a:lnTo>
                      <a:pt x="1583" y="362"/>
                    </a:lnTo>
                    <a:lnTo>
                      <a:pt x="1583" y="367"/>
                    </a:lnTo>
                    <a:lnTo>
                      <a:pt x="1583" y="362"/>
                    </a:lnTo>
                    <a:lnTo>
                      <a:pt x="1586" y="362"/>
                    </a:lnTo>
                    <a:lnTo>
                      <a:pt x="1586" y="358"/>
                    </a:lnTo>
                    <a:lnTo>
                      <a:pt x="1586" y="362"/>
                    </a:lnTo>
                    <a:lnTo>
                      <a:pt x="1586" y="358"/>
                    </a:lnTo>
                    <a:lnTo>
                      <a:pt x="1590" y="353"/>
                    </a:lnTo>
                    <a:lnTo>
                      <a:pt x="1594" y="358"/>
                    </a:lnTo>
                    <a:lnTo>
                      <a:pt x="1594" y="362"/>
                    </a:lnTo>
                    <a:lnTo>
                      <a:pt x="1598" y="367"/>
                    </a:lnTo>
                    <a:lnTo>
                      <a:pt x="1601" y="362"/>
                    </a:lnTo>
                    <a:lnTo>
                      <a:pt x="1601" y="353"/>
                    </a:lnTo>
                    <a:lnTo>
                      <a:pt x="1601" y="362"/>
                    </a:lnTo>
                    <a:lnTo>
                      <a:pt x="1601" y="353"/>
                    </a:lnTo>
                    <a:lnTo>
                      <a:pt x="1605" y="348"/>
                    </a:lnTo>
                    <a:lnTo>
                      <a:pt x="1605" y="344"/>
                    </a:lnTo>
                    <a:lnTo>
                      <a:pt x="1605" y="348"/>
                    </a:lnTo>
                    <a:lnTo>
                      <a:pt x="1605" y="344"/>
                    </a:lnTo>
                    <a:lnTo>
                      <a:pt x="1609" y="339"/>
                    </a:lnTo>
                    <a:lnTo>
                      <a:pt x="1609" y="344"/>
                    </a:lnTo>
                    <a:lnTo>
                      <a:pt x="1613" y="348"/>
                    </a:lnTo>
                    <a:lnTo>
                      <a:pt x="1613" y="358"/>
                    </a:lnTo>
                    <a:lnTo>
                      <a:pt x="1616" y="362"/>
                    </a:lnTo>
                    <a:lnTo>
                      <a:pt x="1616" y="367"/>
                    </a:lnTo>
                    <a:lnTo>
                      <a:pt x="1620" y="367"/>
                    </a:lnTo>
                    <a:lnTo>
                      <a:pt x="1620" y="372"/>
                    </a:lnTo>
                    <a:lnTo>
                      <a:pt x="1624" y="372"/>
                    </a:lnTo>
                    <a:lnTo>
                      <a:pt x="1624" y="376"/>
                    </a:lnTo>
                    <a:lnTo>
                      <a:pt x="1628" y="376"/>
                    </a:lnTo>
                    <a:lnTo>
                      <a:pt x="1628" y="381"/>
                    </a:lnTo>
                    <a:lnTo>
                      <a:pt x="1631" y="381"/>
                    </a:lnTo>
                    <a:lnTo>
                      <a:pt x="1635" y="376"/>
                    </a:lnTo>
                    <a:lnTo>
                      <a:pt x="1639" y="376"/>
                    </a:lnTo>
                    <a:lnTo>
                      <a:pt x="1642" y="376"/>
                    </a:lnTo>
                    <a:lnTo>
                      <a:pt x="1646" y="376"/>
                    </a:lnTo>
                    <a:lnTo>
                      <a:pt x="1650" y="376"/>
                    </a:lnTo>
                    <a:lnTo>
                      <a:pt x="1654" y="376"/>
                    </a:lnTo>
                    <a:lnTo>
                      <a:pt x="1657" y="372"/>
                    </a:lnTo>
                    <a:lnTo>
                      <a:pt x="1657" y="367"/>
                    </a:lnTo>
                    <a:lnTo>
                      <a:pt x="1657" y="372"/>
                    </a:lnTo>
                    <a:lnTo>
                      <a:pt x="1657" y="367"/>
                    </a:lnTo>
                    <a:lnTo>
                      <a:pt x="1661" y="362"/>
                    </a:lnTo>
                    <a:lnTo>
                      <a:pt x="1661" y="353"/>
                    </a:lnTo>
                    <a:lnTo>
                      <a:pt x="1661" y="362"/>
                    </a:lnTo>
                    <a:lnTo>
                      <a:pt x="1661" y="353"/>
                    </a:lnTo>
                    <a:lnTo>
                      <a:pt x="1665" y="348"/>
                    </a:lnTo>
                    <a:lnTo>
                      <a:pt x="1669" y="344"/>
                    </a:lnTo>
                    <a:lnTo>
                      <a:pt x="1672" y="348"/>
                    </a:lnTo>
                    <a:lnTo>
                      <a:pt x="1672" y="353"/>
                    </a:lnTo>
                    <a:lnTo>
                      <a:pt x="1676" y="353"/>
                    </a:lnTo>
                    <a:lnTo>
                      <a:pt x="1680" y="353"/>
                    </a:lnTo>
                    <a:lnTo>
                      <a:pt x="1680" y="348"/>
                    </a:lnTo>
                    <a:lnTo>
                      <a:pt x="1680" y="353"/>
                    </a:lnTo>
                    <a:lnTo>
                      <a:pt x="1680" y="348"/>
                    </a:lnTo>
                    <a:lnTo>
                      <a:pt x="1684" y="348"/>
                    </a:lnTo>
                    <a:lnTo>
                      <a:pt x="1687" y="353"/>
                    </a:lnTo>
                    <a:lnTo>
                      <a:pt x="1687" y="358"/>
                    </a:lnTo>
                    <a:lnTo>
                      <a:pt x="1691" y="362"/>
                    </a:lnTo>
                    <a:lnTo>
                      <a:pt x="1691" y="372"/>
                    </a:lnTo>
                    <a:lnTo>
                      <a:pt x="1695" y="376"/>
                    </a:lnTo>
                    <a:lnTo>
                      <a:pt x="1695" y="381"/>
                    </a:lnTo>
                    <a:lnTo>
                      <a:pt x="1699" y="386"/>
                    </a:lnTo>
                    <a:lnTo>
                      <a:pt x="1702" y="386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8" name="Freeform 255"/>
              <p:cNvSpPr>
                <a:spLocks/>
              </p:cNvSpPr>
              <p:nvPr/>
            </p:nvSpPr>
            <p:spPr bwMode="auto">
              <a:xfrm>
                <a:off x="1851" y="775"/>
                <a:ext cx="1624" cy="150"/>
              </a:xfrm>
              <a:custGeom>
                <a:avLst/>
                <a:gdLst>
                  <a:gd name="T0" fmla="*/ 15 w 1624"/>
                  <a:gd name="T1" fmla="*/ 269 h 348"/>
                  <a:gd name="T2" fmla="*/ 41 w 1624"/>
                  <a:gd name="T3" fmla="*/ 339 h 348"/>
                  <a:gd name="T4" fmla="*/ 68 w 1624"/>
                  <a:gd name="T5" fmla="*/ 330 h 348"/>
                  <a:gd name="T6" fmla="*/ 94 w 1624"/>
                  <a:gd name="T7" fmla="*/ 306 h 348"/>
                  <a:gd name="T8" fmla="*/ 113 w 1624"/>
                  <a:gd name="T9" fmla="*/ 227 h 348"/>
                  <a:gd name="T10" fmla="*/ 139 w 1624"/>
                  <a:gd name="T11" fmla="*/ 306 h 348"/>
                  <a:gd name="T12" fmla="*/ 172 w 1624"/>
                  <a:gd name="T13" fmla="*/ 325 h 348"/>
                  <a:gd name="T14" fmla="*/ 214 w 1624"/>
                  <a:gd name="T15" fmla="*/ 325 h 348"/>
                  <a:gd name="T16" fmla="*/ 232 w 1624"/>
                  <a:gd name="T17" fmla="*/ 162 h 348"/>
                  <a:gd name="T18" fmla="*/ 266 w 1624"/>
                  <a:gd name="T19" fmla="*/ 330 h 348"/>
                  <a:gd name="T20" fmla="*/ 300 w 1624"/>
                  <a:gd name="T21" fmla="*/ 325 h 348"/>
                  <a:gd name="T22" fmla="*/ 315 w 1624"/>
                  <a:gd name="T23" fmla="*/ 288 h 348"/>
                  <a:gd name="T24" fmla="*/ 348 w 1624"/>
                  <a:gd name="T25" fmla="*/ 311 h 348"/>
                  <a:gd name="T26" fmla="*/ 386 w 1624"/>
                  <a:gd name="T27" fmla="*/ 297 h 348"/>
                  <a:gd name="T28" fmla="*/ 415 w 1624"/>
                  <a:gd name="T29" fmla="*/ 302 h 348"/>
                  <a:gd name="T30" fmla="*/ 438 w 1624"/>
                  <a:gd name="T31" fmla="*/ 292 h 348"/>
                  <a:gd name="T32" fmla="*/ 468 w 1624"/>
                  <a:gd name="T33" fmla="*/ 283 h 348"/>
                  <a:gd name="T34" fmla="*/ 490 w 1624"/>
                  <a:gd name="T35" fmla="*/ 260 h 348"/>
                  <a:gd name="T36" fmla="*/ 516 w 1624"/>
                  <a:gd name="T37" fmla="*/ 251 h 348"/>
                  <a:gd name="T38" fmla="*/ 543 w 1624"/>
                  <a:gd name="T39" fmla="*/ 311 h 348"/>
                  <a:gd name="T40" fmla="*/ 565 w 1624"/>
                  <a:gd name="T41" fmla="*/ 306 h 348"/>
                  <a:gd name="T42" fmla="*/ 591 w 1624"/>
                  <a:gd name="T43" fmla="*/ 306 h 348"/>
                  <a:gd name="T44" fmla="*/ 617 w 1624"/>
                  <a:gd name="T45" fmla="*/ 316 h 348"/>
                  <a:gd name="T46" fmla="*/ 651 w 1624"/>
                  <a:gd name="T47" fmla="*/ 320 h 348"/>
                  <a:gd name="T48" fmla="*/ 681 w 1624"/>
                  <a:gd name="T49" fmla="*/ 320 h 348"/>
                  <a:gd name="T50" fmla="*/ 715 w 1624"/>
                  <a:gd name="T51" fmla="*/ 320 h 348"/>
                  <a:gd name="T52" fmla="*/ 741 w 1624"/>
                  <a:gd name="T53" fmla="*/ 288 h 348"/>
                  <a:gd name="T54" fmla="*/ 763 w 1624"/>
                  <a:gd name="T55" fmla="*/ 311 h 348"/>
                  <a:gd name="T56" fmla="*/ 790 w 1624"/>
                  <a:gd name="T57" fmla="*/ 292 h 348"/>
                  <a:gd name="T58" fmla="*/ 823 w 1624"/>
                  <a:gd name="T59" fmla="*/ 320 h 348"/>
                  <a:gd name="T60" fmla="*/ 857 w 1624"/>
                  <a:gd name="T61" fmla="*/ 325 h 348"/>
                  <a:gd name="T62" fmla="*/ 879 w 1624"/>
                  <a:gd name="T63" fmla="*/ 292 h 348"/>
                  <a:gd name="T64" fmla="*/ 905 w 1624"/>
                  <a:gd name="T65" fmla="*/ 311 h 348"/>
                  <a:gd name="T66" fmla="*/ 928 w 1624"/>
                  <a:gd name="T67" fmla="*/ 325 h 348"/>
                  <a:gd name="T68" fmla="*/ 954 w 1624"/>
                  <a:gd name="T69" fmla="*/ 330 h 348"/>
                  <a:gd name="T70" fmla="*/ 973 w 1624"/>
                  <a:gd name="T71" fmla="*/ 306 h 348"/>
                  <a:gd name="T72" fmla="*/ 999 w 1624"/>
                  <a:gd name="T73" fmla="*/ 330 h 348"/>
                  <a:gd name="T74" fmla="*/ 1021 w 1624"/>
                  <a:gd name="T75" fmla="*/ 330 h 348"/>
                  <a:gd name="T76" fmla="*/ 1051 w 1624"/>
                  <a:gd name="T77" fmla="*/ 278 h 348"/>
                  <a:gd name="T78" fmla="*/ 1081 w 1624"/>
                  <a:gd name="T79" fmla="*/ 316 h 348"/>
                  <a:gd name="T80" fmla="*/ 1111 w 1624"/>
                  <a:gd name="T81" fmla="*/ 320 h 348"/>
                  <a:gd name="T82" fmla="*/ 1134 w 1624"/>
                  <a:gd name="T83" fmla="*/ 311 h 348"/>
                  <a:gd name="T84" fmla="*/ 1160 w 1624"/>
                  <a:gd name="T85" fmla="*/ 274 h 348"/>
                  <a:gd name="T86" fmla="*/ 1194 w 1624"/>
                  <a:gd name="T87" fmla="*/ 316 h 348"/>
                  <a:gd name="T88" fmla="*/ 1227 w 1624"/>
                  <a:gd name="T89" fmla="*/ 316 h 348"/>
                  <a:gd name="T90" fmla="*/ 1253 w 1624"/>
                  <a:gd name="T91" fmla="*/ 316 h 348"/>
                  <a:gd name="T92" fmla="*/ 1276 w 1624"/>
                  <a:gd name="T93" fmla="*/ 306 h 348"/>
                  <a:gd name="T94" fmla="*/ 1302 w 1624"/>
                  <a:gd name="T95" fmla="*/ 306 h 348"/>
                  <a:gd name="T96" fmla="*/ 1324 w 1624"/>
                  <a:gd name="T97" fmla="*/ 297 h 348"/>
                  <a:gd name="T98" fmla="*/ 1343 w 1624"/>
                  <a:gd name="T99" fmla="*/ 158 h 348"/>
                  <a:gd name="T100" fmla="*/ 1369 w 1624"/>
                  <a:gd name="T101" fmla="*/ 320 h 348"/>
                  <a:gd name="T102" fmla="*/ 1395 w 1624"/>
                  <a:gd name="T103" fmla="*/ 292 h 348"/>
                  <a:gd name="T104" fmla="*/ 1425 w 1624"/>
                  <a:gd name="T105" fmla="*/ 316 h 348"/>
                  <a:gd name="T106" fmla="*/ 1463 w 1624"/>
                  <a:gd name="T107" fmla="*/ 339 h 348"/>
                  <a:gd name="T108" fmla="*/ 1496 w 1624"/>
                  <a:gd name="T109" fmla="*/ 325 h 348"/>
                  <a:gd name="T110" fmla="*/ 1515 w 1624"/>
                  <a:gd name="T111" fmla="*/ 283 h 348"/>
                  <a:gd name="T112" fmla="*/ 1538 w 1624"/>
                  <a:gd name="T113" fmla="*/ 292 h 348"/>
                  <a:gd name="T114" fmla="*/ 1571 w 1624"/>
                  <a:gd name="T115" fmla="*/ 325 h 348"/>
                  <a:gd name="T116" fmla="*/ 1590 w 1624"/>
                  <a:gd name="T117" fmla="*/ 213 h 348"/>
                  <a:gd name="T118" fmla="*/ 1616 w 1624"/>
                  <a:gd name="T119" fmla="*/ 311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24" h="348">
                    <a:moveTo>
                      <a:pt x="0" y="344"/>
                    </a:moveTo>
                    <a:lnTo>
                      <a:pt x="0" y="339"/>
                    </a:lnTo>
                    <a:lnTo>
                      <a:pt x="0" y="344"/>
                    </a:lnTo>
                    <a:lnTo>
                      <a:pt x="0" y="339"/>
                    </a:lnTo>
                    <a:lnTo>
                      <a:pt x="4" y="339"/>
                    </a:lnTo>
                    <a:lnTo>
                      <a:pt x="4" y="334"/>
                    </a:lnTo>
                    <a:lnTo>
                      <a:pt x="4" y="339"/>
                    </a:lnTo>
                    <a:lnTo>
                      <a:pt x="4" y="334"/>
                    </a:lnTo>
                    <a:lnTo>
                      <a:pt x="8" y="330"/>
                    </a:lnTo>
                    <a:lnTo>
                      <a:pt x="8" y="320"/>
                    </a:lnTo>
                    <a:lnTo>
                      <a:pt x="8" y="330"/>
                    </a:lnTo>
                    <a:lnTo>
                      <a:pt x="8" y="320"/>
                    </a:lnTo>
                    <a:lnTo>
                      <a:pt x="12" y="311"/>
                    </a:lnTo>
                    <a:lnTo>
                      <a:pt x="12" y="283"/>
                    </a:lnTo>
                    <a:lnTo>
                      <a:pt x="12" y="311"/>
                    </a:lnTo>
                    <a:lnTo>
                      <a:pt x="12" y="283"/>
                    </a:lnTo>
                    <a:lnTo>
                      <a:pt x="15" y="269"/>
                    </a:lnTo>
                    <a:lnTo>
                      <a:pt x="15" y="265"/>
                    </a:lnTo>
                    <a:lnTo>
                      <a:pt x="15" y="269"/>
                    </a:lnTo>
                    <a:lnTo>
                      <a:pt x="15" y="265"/>
                    </a:lnTo>
                    <a:lnTo>
                      <a:pt x="19" y="269"/>
                    </a:lnTo>
                    <a:lnTo>
                      <a:pt x="19" y="288"/>
                    </a:lnTo>
                    <a:lnTo>
                      <a:pt x="23" y="302"/>
                    </a:lnTo>
                    <a:lnTo>
                      <a:pt x="23" y="316"/>
                    </a:lnTo>
                    <a:lnTo>
                      <a:pt x="26" y="320"/>
                    </a:lnTo>
                    <a:lnTo>
                      <a:pt x="26" y="325"/>
                    </a:lnTo>
                    <a:lnTo>
                      <a:pt x="30" y="325"/>
                    </a:lnTo>
                    <a:lnTo>
                      <a:pt x="30" y="320"/>
                    </a:lnTo>
                    <a:lnTo>
                      <a:pt x="30" y="325"/>
                    </a:lnTo>
                    <a:lnTo>
                      <a:pt x="30" y="320"/>
                    </a:lnTo>
                    <a:lnTo>
                      <a:pt x="34" y="320"/>
                    </a:lnTo>
                    <a:lnTo>
                      <a:pt x="38" y="325"/>
                    </a:lnTo>
                    <a:lnTo>
                      <a:pt x="41" y="330"/>
                    </a:lnTo>
                    <a:lnTo>
                      <a:pt x="41" y="339"/>
                    </a:lnTo>
                    <a:lnTo>
                      <a:pt x="45" y="344"/>
                    </a:lnTo>
                    <a:lnTo>
                      <a:pt x="49" y="348"/>
                    </a:lnTo>
                    <a:lnTo>
                      <a:pt x="49" y="344"/>
                    </a:lnTo>
                    <a:lnTo>
                      <a:pt x="49" y="348"/>
                    </a:lnTo>
                    <a:lnTo>
                      <a:pt x="49" y="344"/>
                    </a:lnTo>
                    <a:lnTo>
                      <a:pt x="53" y="339"/>
                    </a:lnTo>
                    <a:lnTo>
                      <a:pt x="53" y="334"/>
                    </a:lnTo>
                    <a:lnTo>
                      <a:pt x="53" y="339"/>
                    </a:lnTo>
                    <a:lnTo>
                      <a:pt x="53" y="334"/>
                    </a:lnTo>
                    <a:lnTo>
                      <a:pt x="56" y="334"/>
                    </a:lnTo>
                    <a:lnTo>
                      <a:pt x="56" y="330"/>
                    </a:lnTo>
                    <a:lnTo>
                      <a:pt x="56" y="334"/>
                    </a:lnTo>
                    <a:lnTo>
                      <a:pt x="56" y="330"/>
                    </a:lnTo>
                    <a:lnTo>
                      <a:pt x="60" y="325"/>
                    </a:lnTo>
                    <a:lnTo>
                      <a:pt x="64" y="325"/>
                    </a:lnTo>
                    <a:lnTo>
                      <a:pt x="64" y="330"/>
                    </a:lnTo>
                    <a:lnTo>
                      <a:pt x="68" y="330"/>
                    </a:lnTo>
                    <a:lnTo>
                      <a:pt x="68" y="334"/>
                    </a:lnTo>
                    <a:lnTo>
                      <a:pt x="71" y="334"/>
                    </a:lnTo>
                    <a:lnTo>
                      <a:pt x="75" y="330"/>
                    </a:lnTo>
                    <a:lnTo>
                      <a:pt x="79" y="325"/>
                    </a:lnTo>
                    <a:lnTo>
                      <a:pt x="79" y="320"/>
                    </a:lnTo>
                    <a:lnTo>
                      <a:pt x="79" y="325"/>
                    </a:lnTo>
                    <a:lnTo>
                      <a:pt x="79" y="320"/>
                    </a:lnTo>
                    <a:lnTo>
                      <a:pt x="83" y="320"/>
                    </a:lnTo>
                    <a:lnTo>
                      <a:pt x="86" y="320"/>
                    </a:lnTo>
                    <a:lnTo>
                      <a:pt x="90" y="320"/>
                    </a:lnTo>
                    <a:lnTo>
                      <a:pt x="90" y="316"/>
                    </a:lnTo>
                    <a:lnTo>
                      <a:pt x="90" y="320"/>
                    </a:lnTo>
                    <a:lnTo>
                      <a:pt x="90" y="316"/>
                    </a:lnTo>
                    <a:lnTo>
                      <a:pt x="94" y="311"/>
                    </a:lnTo>
                    <a:lnTo>
                      <a:pt x="94" y="306"/>
                    </a:lnTo>
                    <a:lnTo>
                      <a:pt x="94" y="311"/>
                    </a:lnTo>
                    <a:lnTo>
                      <a:pt x="94" y="306"/>
                    </a:lnTo>
                    <a:lnTo>
                      <a:pt x="98" y="297"/>
                    </a:lnTo>
                    <a:lnTo>
                      <a:pt x="98" y="292"/>
                    </a:lnTo>
                    <a:lnTo>
                      <a:pt x="98" y="297"/>
                    </a:lnTo>
                    <a:lnTo>
                      <a:pt x="98" y="292"/>
                    </a:lnTo>
                    <a:lnTo>
                      <a:pt x="101" y="288"/>
                    </a:lnTo>
                    <a:lnTo>
                      <a:pt x="101" y="283"/>
                    </a:lnTo>
                    <a:lnTo>
                      <a:pt x="101" y="288"/>
                    </a:lnTo>
                    <a:lnTo>
                      <a:pt x="101" y="283"/>
                    </a:lnTo>
                    <a:lnTo>
                      <a:pt x="105" y="274"/>
                    </a:lnTo>
                    <a:lnTo>
                      <a:pt x="105" y="265"/>
                    </a:lnTo>
                    <a:lnTo>
                      <a:pt x="105" y="274"/>
                    </a:lnTo>
                    <a:lnTo>
                      <a:pt x="105" y="265"/>
                    </a:lnTo>
                    <a:lnTo>
                      <a:pt x="109" y="251"/>
                    </a:lnTo>
                    <a:lnTo>
                      <a:pt x="109" y="232"/>
                    </a:lnTo>
                    <a:lnTo>
                      <a:pt x="109" y="251"/>
                    </a:lnTo>
                    <a:lnTo>
                      <a:pt x="109" y="232"/>
                    </a:lnTo>
                    <a:lnTo>
                      <a:pt x="113" y="227"/>
                    </a:lnTo>
                    <a:lnTo>
                      <a:pt x="116" y="227"/>
                    </a:lnTo>
                    <a:lnTo>
                      <a:pt x="116" y="237"/>
                    </a:lnTo>
                    <a:lnTo>
                      <a:pt x="120" y="241"/>
                    </a:lnTo>
                    <a:lnTo>
                      <a:pt x="120" y="265"/>
                    </a:lnTo>
                    <a:lnTo>
                      <a:pt x="124" y="278"/>
                    </a:lnTo>
                    <a:lnTo>
                      <a:pt x="124" y="292"/>
                    </a:lnTo>
                    <a:lnTo>
                      <a:pt x="127" y="306"/>
                    </a:lnTo>
                    <a:lnTo>
                      <a:pt x="127" y="320"/>
                    </a:lnTo>
                    <a:lnTo>
                      <a:pt x="131" y="325"/>
                    </a:lnTo>
                    <a:lnTo>
                      <a:pt x="131" y="320"/>
                    </a:lnTo>
                    <a:lnTo>
                      <a:pt x="131" y="325"/>
                    </a:lnTo>
                    <a:lnTo>
                      <a:pt x="131" y="320"/>
                    </a:lnTo>
                    <a:lnTo>
                      <a:pt x="135" y="316"/>
                    </a:lnTo>
                    <a:lnTo>
                      <a:pt x="135" y="311"/>
                    </a:lnTo>
                    <a:lnTo>
                      <a:pt x="135" y="316"/>
                    </a:lnTo>
                    <a:lnTo>
                      <a:pt x="135" y="311"/>
                    </a:lnTo>
                    <a:lnTo>
                      <a:pt x="139" y="306"/>
                    </a:lnTo>
                    <a:lnTo>
                      <a:pt x="142" y="306"/>
                    </a:lnTo>
                    <a:lnTo>
                      <a:pt x="146" y="311"/>
                    </a:lnTo>
                    <a:lnTo>
                      <a:pt x="146" y="316"/>
                    </a:lnTo>
                    <a:lnTo>
                      <a:pt x="150" y="320"/>
                    </a:lnTo>
                    <a:lnTo>
                      <a:pt x="150" y="325"/>
                    </a:lnTo>
                    <a:lnTo>
                      <a:pt x="154" y="330"/>
                    </a:lnTo>
                    <a:lnTo>
                      <a:pt x="157" y="330"/>
                    </a:lnTo>
                    <a:lnTo>
                      <a:pt x="161" y="330"/>
                    </a:lnTo>
                    <a:lnTo>
                      <a:pt x="161" y="339"/>
                    </a:lnTo>
                    <a:lnTo>
                      <a:pt x="165" y="339"/>
                    </a:lnTo>
                    <a:lnTo>
                      <a:pt x="169" y="339"/>
                    </a:lnTo>
                    <a:lnTo>
                      <a:pt x="169" y="330"/>
                    </a:lnTo>
                    <a:lnTo>
                      <a:pt x="169" y="339"/>
                    </a:lnTo>
                    <a:lnTo>
                      <a:pt x="169" y="330"/>
                    </a:lnTo>
                    <a:lnTo>
                      <a:pt x="172" y="325"/>
                    </a:lnTo>
                    <a:lnTo>
                      <a:pt x="172" y="316"/>
                    </a:lnTo>
                    <a:lnTo>
                      <a:pt x="172" y="325"/>
                    </a:lnTo>
                    <a:lnTo>
                      <a:pt x="172" y="316"/>
                    </a:lnTo>
                    <a:lnTo>
                      <a:pt x="176" y="311"/>
                    </a:lnTo>
                    <a:lnTo>
                      <a:pt x="176" y="302"/>
                    </a:lnTo>
                    <a:lnTo>
                      <a:pt x="176" y="311"/>
                    </a:lnTo>
                    <a:lnTo>
                      <a:pt x="176" y="302"/>
                    </a:lnTo>
                    <a:lnTo>
                      <a:pt x="180" y="302"/>
                    </a:lnTo>
                    <a:lnTo>
                      <a:pt x="184" y="306"/>
                    </a:lnTo>
                    <a:lnTo>
                      <a:pt x="184" y="311"/>
                    </a:lnTo>
                    <a:lnTo>
                      <a:pt x="187" y="316"/>
                    </a:lnTo>
                    <a:lnTo>
                      <a:pt x="191" y="320"/>
                    </a:lnTo>
                    <a:lnTo>
                      <a:pt x="195" y="320"/>
                    </a:lnTo>
                    <a:lnTo>
                      <a:pt x="199" y="320"/>
                    </a:lnTo>
                    <a:lnTo>
                      <a:pt x="199" y="325"/>
                    </a:lnTo>
                    <a:lnTo>
                      <a:pt x="202" y="325"/>
                    </a:lnTo>
                    <a:lnTo>
                      <a:pt x="206" y="320"/>
                    </a:lnTo>
                    <a:lnTo>
                      <a:pt x="210" y="325"/>
                    </a:lnTo>
                    <a:lnTo>
                      <a:pt x="214" y="325"/>
                    </a:lnTo>
                    <a:lnTo>
                      <a:pt x="217" y="325"/>
                    </a:lnTo>
                    <a:lnTo>
                      <a:pt x="217" y="320"/>
                    </a:lnTo>
                    <a:lnTo>
                      <a:pt x="217" y="325"/>
                    </a:lnTo>
                    <a:lnTo>
                      <a:pt x="217" y="320"/>
                    </a:lnTo>
                    <a:lnTo>
                      <a:pt x="221" y="311"/>
                    </a:lnTo>
                    <a:lnTo>
                      <a:pt x="221" y="297"/>
                    </a:lnTo>
                    <a:lnTo>
                      <a:pt x="221" y="311"/>
                    </a:lnTo>
                    <a:lnTo>
                      <a:pt x="221" y="297"/>
                    </a:lnTo>
                    <a:lnTo>
                      <a:pt x="225" y="288"/>
                    </a:lnTo>
                    <a:lnTo>
                      <a:pt x="225" y="269"/>
                    </a:lnTo>
                    <a:lnTo>
                      <a:pt x="225" y="288"/>
                    </a:lnTo>
                    <a:lnTo>
                      <a:pt x="225" y="269"/>
                    </a:lnTo>
                    <a:lnTo>
                      <a:pt x="228" y="241"/>
                    </a:lnTo>
                    <a:lnTo>
                      <a:pt x="228" y="181"/>
                    </a:lnTo>
                    <a:lnTo>
                      <a:pt x="228" y="241"/>
                    </a:lnTo>
                    <a:lnTo>
                      <a:pt x="228" y="181"/>
                    </a:lnTo>
                    <a:lnTo>
                      <a:pt x="232" y="162"/>
                    </a:lnTo>
                    <a:lnTo>
                      <a:pt x="232" y="158"/>
                    </a:lnTo>
                    <a:lnTo>
                      <a:pt x="232" y="162"/>
                    </a:lnTo>
                    <a:lnTo>
                      <a:pt x="232" y="158"/>
                    </a:lnTo>
                    <a:lnTo>
                      <a:pt x="236" y="162"/>
                    </a:lnTo>
                    <a:lnTo>
                      <a:pt x="236" y="186"/>
                    </a:lnTo>
                    <a:lnTo>
                      <a:pt x="240" y="213"/>
                    </a:lnTo>
                    <a:lnTo>
                      <a:pt x="240" y="269"/>
                    </a:lnTo>
                    <a:lnTo>
                      <a:pt x="243" y="288"/>
                    </a:lnTo>
                    <a:lnTo>
                      <a:pt x="243" y="297"/>
                    </a:lnTo>
                    <a:lnTo>
                      <a:pt x="247" y="306"/>
                    </a:lnTo>
                    <a:lnTo>
                      <a:pt x="247" y="311"/>
                    </a:lnTo>
                    <a:lnTo>
                      <a:pt x="251" y="316"/>
                    </a:lnTo>
                    <a:lnTo>
                      <a:pt x="251" y="325"/>
                    </a:lnTo>
                    <a:lnTo>
                      <a:pt x="255" y="330"/>
                    </a:lnTo>
                    <a:lnTo>
                      <a:pt x="258" y="330"/>
                    </a:lnTo>
                    <a:lnTo>
                      <a:pt x="262" y="330"/>
                    </a:lnTo>
                    <a:lnTo>
                      <a:pt x="266" y="330"/>
                    </a:lnTo>
                    <a:lnTo>
                      <a:pt x="270" y="330"/>
                    </a:lnTo>
                    <a:lnTo>
                      <a:pt x="270" y="325"/>
                    </a:lnTo>
                    <a:lnTo>
                      <a:pt x="270" y="330"/>
                    </a:lnTo>
                    <a:lnTo>
                      <a:pt x="270" y="325"/>
                    </a:lnTo>
                    <a:lnTo>
                      <a:pt x="273" y="325"/>
                    </a:lnTo>
                    <a:lnTo>
                      <a:pt x="277" y="325"/>
                    </a:lnTo>
                    <a:lnTo>
                      <a:pt x="281" y="320"/>
                    </a:lnTo>
                    <a:lnTo>
                      <a:pt x="285" y="316"/>
                    </a:lnTo>
                    <a:lnTo>
                      <a:pt x="285" y="311"/>
                    </a:lnTo>
                    <a:lnTo>
                      <a:pt x="285" y="316"/>
                    </a:lnTo>
                    <a:lnTo>
                      <a:pt x="285" y="311"/>
                    </a:lnTo>
                    <a:lnTo>
                      <a:pt x="288" y="311"/>
                    </a:lnTo>
                    <a:lnTo>
                      <a:pt x="292" y="311"/>
                    </a:lnTo>
                    <a:lnTo>
                      <a:pt x="292" y="316"/>
                    </a:lnTo>
                    <a:lnTo>
                      <a:pt x="296" y="320"/>
                    </a:lnTo>
                    <a:lnTo>
                      <a:pt x="296" y="325"/>
                    </a:lnTo>
                    <a:lnTo>
                      <a:pt x="300" y="325"/>
                    </a:lnTo>
                    <a:lnTo>
                      <a:pt x="300" y="320"/>
                    </a:lnTo>
                    <a:lnTo>
                      <a:pt x="300" y="325"/>
                    </a:lnTo>
                    <a:lnTo>
                      <a:pt x="300" y="320"/>
                    </a:lnTo>
                    <a:lnTo>
                      <a:pt x="303" y="320"/>
                    </a:lnTo>
                    <a:lnTo>
                      <a:pt x="303" y="316"/>
                    </a:lnTo>
                    <a:lnTo>
                      <a:pt x="303" y="320"/>
                    </a:lnTo>
                    <a:lnTo>
                      <a:pt x="303" y="316"/>
                    </a:lnTo>
                    <a:lnTo>
                      <a:pt x="307" y="311"/>
                    </a:lnTo>
                    <a:lnTo>
                      <a:pt x="307" y="306"/>
                    </a:lnTo>
                    <a:lnTo>
                      <a:pt x="307" y="311"/>
                    </a:lnTo>
                    <a:lnTo>
                      <a:pt x="307" y="306"/>
                    </a:lnTo>
                    <a:lnTo>
                      <a:pt x="311" y="302"/>
                    </a:lnTo>
                    <a:lnTo>
                      <a:pt x="311" y="292"/>
                    </a:lnTo>
                    <a:lnTo>
                      <a:pt x="311" y="302"/>
                    </a:lnTo>
                    <a:lnTo>
                      <a:pt x="311" y="292"/>
                    </a:lnTo>
                    <a:lnTo>
                      <a:pt x="315" y="292"/>
                    </a:lnTo>
                    <a:lnTo>
                      <a:pt x="315" y="288"/>
                    </a:lnTo>
                    <a:lnTo>
                      <a:pt x="315" y="292"/>
                    </a:lnTo>
                    <a:lnTo>
                      <a:pt x="315" y="288"/>
                    </a:lnTo>
                    <a:lnTo>
                      <a:pt x="318" y="288"/>
                    </a:lnTo>
                    <a:lnTo>
                      <a:pt x="318" y="292"/>
                    </a:lnTo>
                    <a:lnTo>
                      <a:pt x="322" y="297"/>
                    </a:lnTo>
                    <a:lnTo>
                      <a:pt x="326" y="302"/>
                    </a:lnTo>
                    <a:lnTo>
                      <a:pt x="329" y="302"/>
                    </a:lnTo>
                    <a:lnTo>
                      <a:pt x="329" y="292"/>
                    </a:lnTo>
                    <a:lnTo>
                      <a:pt x="329" y="302"/>
                    </a:lnTo>
                    <a:lnTo>
                      <a:pt x="329" y="292"/>
                    </a:lnTo>
                    <a:lnTo>
                      <a:pt x="333" y="288"/>
                    </a:lnTo>
                    <a:lnTo>
                      <a:pt x="337" y="288"/>
                    </a:lnTo>
                    <a:lnTo>
                      <a:pt x="337" y="292"/>
                    </a:lnTo>
                    <a:lnTo>
                      <a:pt x="341" y="297"/>
                    </a:lnTo>
                    <a:lnTo>
                      <a:pt x="341" y="311"/>
                    </a:lnTo>
                    <a:lnTo>
                      <a:pt x="344" y="316"/>
                    </a:lnTo>
                    <a:lnTo>
                      <a:pt x="348" y="311"/>
                    </a:lnTo>
                    <a:lnTo>
                      <a:pt x="352" y="306"/>
                    </a:lnTo>
                    <a:lnTo>
                      <a:pt x="356" y="311"/>
                    </a:lnTo>
                    <a:lnTo>
                      <a:pt x="359" y="316"/>
                    </a:lnTo>
                    <a:lnTo>
                      <a:pt x="363" y="316"/>
                    </a:lnTo>
                    <a:lnTo>
                      <a:pt x="367" y="316"/>
                    </a:lnTo>
                    <a:lnTo>
                      <a:pt x="371" y="316"/>
                    </a:lnTo>
                    <a:lnTo>
                      <a:pt x="371" y="320"/>
                    </a:lnTo>
                    <a:lnTo>
                      <a:pt x="374" y="316"/>
                    </a:lnTo>
                    <a:lnTo>
                      <a:pt x="374" y="311"/>
                    </a:lnTo>
                    <a:lnTo>
                      <a:pt x="374" y="316"/>
                    </a:lnTo>
                    <a:lnTo>
                      <a:pt x="374" y="311"/>
                    </a:lnTo>
                    <a:lnTo>
                      <a:pt x="378" y="306"/>
                    </a:lnTo>
                    <a:lnTo>
                      <a:pt x="378" y="297"/>
                    </a:lnTo>
                    <a:lnTo>
                      <a:pt x="378" y="306"/>
                    </a:lnTo>
                    <a:lnTo>
                      <a:pt x="378" y="297"/>
                    </a:lnTo>
                    <a:lnTo>
                      <a:pt x="382" y="297"/>
                    </a:lnTo>
                    <a:lnTo>
                      <a:pt x="386" y="297"/>
                    </a:lnTo>
                    <a:lnTo>
                      <a:pt x="389" y="292"/>
                    </a:lnTo>
                    <a:lnTo>
                      <a:pt x="389" y="274"/>
                    </a:lnTo>
                    <a:lnTo>
                      <a:pt x="389" y="292"/>
                    </a:lnTo>
                    <a:lnTo>
                      <a:pt x="389" y="274"/>
                    </a:lnTo>
                    <a:lnTo>
                      <a:pt x="393" y="265"/>
                    </a:lnTo>
                    <a:lnTo>
                      <a:pt x="393" y="260"/>
                    </a:lnTo>
                    <a:lnTo>
                      <a:pt x="393" y="265"/>
                    </a:lnTo>
                    <a:lnTo>
                      <a:pt x="393" y="260"/>
                    </a:lnTo>
                    <a:lnTo>
                      <a:pt x="397" y="260"/>
                    </a:lnTo>
                    <a:lnTo>
                      <a:pt x="401" y="269"/>
                    </a:lnTo>
                    <a:lnTo>
                      <a:pt x="401" y="288"/>
                    </a:lnTo>
                    <a:lnTo>
                      <a:pt x="404" y="297"/>
                    </a:lnTo>
                    <a:lnTo>
                      <a:pt x="404" y="302"/>
                    </a:lnTo>
                    <a:lnTo>
                      <a:pt x="408" y="302"/>
                    </a:lnTo>
                    <a:lnTo>
                      <a:pt x="412" y="297"/>
                    </a:lnTo>
                    <a:lnTo>
                      <a:pt x="415" y="297"/>
                    </a:lnTo>
                    <a:lnTo>
                      <a:pt x="415" y="302"/>
                    </a:lnTo>
                    <a:lnTo>
                      <a:pt x="419" y="306"/>
                    </a:lnTo>
                    <a:lnTo>
                      <a:pt x="419" y="316"/>
                    </a:lnTo>
                    <a:lnTo>
                      <a:pt x="423" y="320"/>
                    </a:lnTo>
                    <a:lnTo>
                      <a:pt x="423" y="325"/>
                    </a:lnTo>
                    <a:lnTo>
                      <a:pt x="427" y="325"/>
                    </a:lnTo>
                    <a:lnTo>
                      <a:pt x="427" y="330"/>
                    </a:lnTo>
                    <a:lnTo>
                      <a:pt x="430" y="325"/>
                    </a:lnTo>
                    <a:lnTo>
                      <a:pt x="430" y="316"/>
                    </a:lnTo>
                    <a:lnTo>
                      <a:pt x="430" y="325"/>
                    </a:lnTo>
                    <a:lnTo>
                      <a:pt x="430" y="316"/>
                    </a:lnTo>
                    <a:lnTo>
                      <a:pt x="434" y="311"/>
                    </a:lnTo>
                    <a:lnTo>
                      <a:pt x="434" y="302"/>
                    </a:lnTo>
                    <a:lnTo>
                      <a:pt x="434" y="311"/>
                    </a:lnTo>
                    <a:lnTo>
                      <a:pt x="434" y="302"/>
                    </a:lnTo>
                    <a:lnTo>
                      <a:pt x="438" y="292"/>
                    </a:lnTo>
                    <a:lnTo>
                      <a:pt x="438" y="283"/>
                    </a:lnTo>
                    <a:lnTo>
                      <a:pt x="438" y="292"/>
                    </a:lnTo>
                    <a:lnTo>
                      <a:pt x="438" y="283"/>
                    </a:lnTo>
                    <a:lnTo>
                      <a:pt x="442" y="278"/>
                    </a:lnTo>
                    <a:lnTo>
                      <a:pt x="445" y="278"/>
                    </a:lnTo>
                    <a:lnTo>
                      <a:pt x="449" y="283"/>
                    </a:lnTo>
                    <a:lnTo>
                      <a:pt x="449" y="292"/>
                    </a:lnTo>
                    <a:lnTo>
                      <a:pt x="453" y="297"/>
                    </a:lnTo>
                    <a:lnTo>
                      <a:pt x="453" y="302"/>
                    </a:lnTo>
                    <a:lnTo>
                      <a:pt x="457" y="306"/>
                    </a:lnTo>
                    <a:lnTo>
                      <a:pt x="460" y="306"/>
                    </a:lnTo>
                    <a:lnTo>
                      <a:pt x="460" y="297"/>
                    </a:lnTo>
                    <a:lnTo>
                      <a:pt x="460" y="306"/>
                    </a:lnTo>
                    <a:lnTo>
                      <a:pt x="460" y="297"/>
                    </a:lnTo>
                    <a:lnTo>
                      <a:pt x="464" y="292"/>
                    </a:lnTo>
                    <a:lnTo>
                      <a:pt x="464" y="288"/>
                    </a:lnTo>
                    <a:lnTo>
                      <a:pt x="464" y="292"/>
                    </a:lnTo>
                    <a:lnTo>
                      <a:pt x="464" y="288"/>
                    </a:lnTo>
                    <a:lnTo>
                      <a:pt x="468" y="283"/>
                    </a:lnTo>
                    <a:lnTo>
                      <a:pt x="472" y="288"/>
                    </a:lnTo>
                    <a:lnTo>
                      <a:pt x="472" y="292"/>
                    </a:lnTo>
                    <a:lnTo>
                      <a:pt x="475" y="297"/>
                    </a:lnTo>
                    <a:lnTo>
                      <a:pt x="475" y="302"/>
                    </a:lnTo>
                    <a:lnTo>
                      <a:pt x="479" y="302"/>
                    </a:lnTo>
                    <a:lnTo>
                      <a:pt x="479" y="288"/>
                    </a:lnTo>
                    <a:lnTo>
                      <a:pt x="479" y="302"/>
                    </a:lnTo>
                    <a:lnTo>
                      <a:pt x="479" y="288"/>
                    </a:lnTo>
                    <a:lnTo>
                      <a:pt x="483" y="278"/>
                    </a:lnTo>
                    <a:lnTo>
                      <a:pt x="483" y="269"/>
                    </a:lnTo>
                    <a:lnTo>
                      <a:pt x="483" y="278"/>
                    </a:lnTo>
                    <a:lnTo>
                      <a:pt x="483" y="269"/>
                    </a:lnTo>
                    <a:lnTo>
                      <a:pt x="487" y="265"/>
                    </a:lnTo>
                    <a:lnTo>
                      <a:pt x="487" y="260"/>
                    </a:lnTo>
                    <a:lnTo>
                      <a:pt x="487" y="265"/>
                    </a:lnTo>
                    <a:lnTo>
                      <a:pt x="487" y="260"/>
                    </a:lnTo>
                    <a:lnTo>
                      <a:pt x="490" y="260"/>
                    </a:lnTo>
                    <a:lnTo>
                      <a:pt x="490" y="278"/>
                    </a:lnTo>
                    <a:lnTo>
                      <a:pt x="494" y="288"/>
                    </a:lnTo>
                    <a:lnTo>
                      <a:pt x="494" y="302"/>
                    </a:lnTo>
                    <a:lnTo>
                      <a:pt x="498" y="311"/>
                    </a:lnTo>
                    <a:lnTo>
                      <a:pt x="498" y="325"/>
                    </a:lnTo>
                    <a:lnTo>
                      <a:pt x="502" y="330"/>
                    </a:lnTo>
                    <a:lnTo>
                      <a:pt x="505" y="330"/>
                    </a:lnTo>
                    <a:lnTo>
                      <a:pt x="509" y="330"/>
                    </a:lnTo>
                    <a:lnTo>
                      <a:pt x="509" y="311"/>
                    </a:lnTo>
                    <a:lnTo>
                      <a:pt x="509" y="330"/>
                    </a:lnTo>
                    <a:lnTo>
                      <a:pt x="509" y="311"/>
                    </a:lnTo>
                    <a:lnTo>
                      <a:pt x="513" y="297"/>
                    </a:lnTo>
                    <a:lnTo>
                      <a:pt x="513" y="278"/>
                    </a:lnTo>
                    <a:lnTo>
                      <a:pt x="513" y="297"/>
                    </a:lnTo>
                    <a:lnTo>
                      <a:pt x="513" y="278"/>
                    </a:lnTo>
                    <a:lnTo>
                      <a:pt x="516" y="265"/>
                    </a:lnTo>
                    <a:lnTo>
                      <a:pt x="516" y="251"/>
                    </a:lnTo>
                    <a:lnTo>
                      <a:pt x="516" y="265"/>
                    </a:lnTo>
                    <a:lnTo>
                      <a:pt x="516" y="251"/>
                    </a:lnTo>
                    <a:lnTo>
                      <a:pt x="520" y="246"/>
                    </a:lnTo>
                    <a:lnTo>
                      <a:pt x="520" y="260"/>
                    </a:lnTo>
                    <a:lnTo>
                      <a:pt x="524" y="274"/>
                    </a:lnTo>
                    <a:lnTo>
                      <a:pt x="524" y="288"/>
                    </a:lnTo>
                    <a:lnTo>
                      <a:pt x="528" y="297"/>
                    </a:lnTo>
                    <a:lnTo>
                      <a:pt x="528" y="316"/>
                    </a:lnTo>
                    <a:lnTo>
                      <a:pt x="531" y="320"/>
                    </a:lnTo>
                    <a:lnTo>
                      <a:pt x="531" y="325"/>
                    </a:lnTo>
                    <a:lnTo>
                      <a:pt x="535" y="330"/>
                    </a:lnTo>
                    <a:lnTo>
                      <a:pt x="539" y="330"/>
                    </a:lnTo>
                    <a:lnTo>
                      <a:pt x="539" y="320"/>
                    </a:lnTo>
                    <a:lnTo>
                      <a:pt x="539" y="330"/>
                    </a:lnTo>
                    <a:lnTo>
                      <a:pt x="539" y="320"/>
                    </a:lnTo>
                    <a:lnTo>
                      <a:pt x="543" y="316"/>
                    </a:lnTo>
                    <a:lnTo>
                      <a:pt x="543" y="311"/>
                    </a:lnTo>
                    <a:lnTo>
                      <a:pt x="543" y="316"/>
                    </a:lnTo>
                    <a:lnTo>
                      <a:pt x="543" y="311"/>
                    </a:lnTo>
                    <a:lnTo>
                      <a:pt x="546" y="302"/>
                    </a:lnTo>
                    <a:lnTo>
                      <a:pt x="546" y="297"/>
                    </a:lnTo>
                    <a:lnTo>
                      <a:pt x="546" y="302"/>
                    </a:lnTo>
                    <a:lnTo>
                      <a:pt x="546" y="297"/>
                    </a:lnTo>
                    <a:lnTo>
                      <a:pt x="550" y="292"/>
                    </a:lnTo>
                    <a:lnTo>
                      <a:pt x="550" y="288"/>
                    </a:lnTo>
                    <a:lnTo>
                      <a:pt x="550" y="292"/>
                    </a:lnTo>
                    <a:lnTo>
                      <a:pt x="550" y="288"/>
                    </a:lnTo>
                    <a:lnTo>
                      <a:pt x="554" y="283"/>
                    </a:lnTo>
                    <a:lnTo>
                      <a:pt x="558" y="288"/>
                    </a:lnTo>
                    <a:lnTo>
                      <a:pt x="558" y="302"/>
                    </a:lnTo>
                    <a:lnTo>
                      <a:pt x="561" y="306"/>
                    </a:lnTo>
                    <a:lnTo>
                      <a:pt x="565" y="306"/>
                    </a:lnTo>
                    <a:lnTo>
                      <a:pt x="565" y="302"/>
                    </a:lnTo>
                    <a:lnTo>
                      <a:pt x="565" y="306"/>
                    </a:lnTo>
                    <a:lnTo>
                      <a:pt x="565" y="302"/>
                    </a:lnTo>
                    <a:lnTo>
                      <a:pt x="569" y="292"/>
                    </a:lnTo>
                    <a:lnTo>
                      <a:pt x="569" y="269"/>
                    </a:lnTo>
                    <a:lnTo>
                      <a:pt x="569" y="292"/>
                    </a:lnTo>
                    <a:lnTo>
                      <a:pt x="569" y="269"/>
                    </a:lnTo>
                    <a:lnTo>
                      <a:pt x="573" y="260"/>
                    </a:lnTo>
                    <a:lnTo>
                      <a:pt x="573" y="255"/>
                    </a:lnTo>
                    <a:lnTo>
                      <a:pt x="573" y="260"/>
                    </a:lnTo>
                    <a:lnTo>
                      <a:pt x="573" y="255"/>
                    </a:lnTo>
                    <a:lnTo>
                      <a:pt x="576" y="251"/>
                    </a:lnTo>
                    <a:lnTo>
                      <a:pt x="576" y="255"/>
                    </a:lnTo>
                    <a:lnTo>
                      <a:pt x="580" y="265"/>
                    </a:lnTo>
                    <a:lnTo>
                      <a:pt x="580" y="288"/>
                    </a:lnTo>
                    <a:lnTo>
                      <a:pt x="584" y="297"/>
                    </a:lnTo>
                    <a:lnTo>
                      <a:pt x="584" y="302"/>
                    </a:lnTo>
                    <a:lnTo>
                      <a:pt x="588" y="306"/>
                    </a:lnTo>
                    <a:lnTo>
                      <a:pt x="591" y="306"/>
                    </a:lnTo>
                    <a:lnTo>
                      <a:pt x="591" y="311"/>
                    </a:lnTo>
                    <a:lnTo>
                      <a:pt x="595" y="311"/>
                    </a:lnTo>
                    <a:lnTo>
                      <a:pt x="595" y="320"/>
                    </a:lnTo>
                    <a:lnTo>
                      <a:pt x="599" y="325"/>
                    </a:lnTo>
                    <a:lnTo>
                      <a:pt x="599" y="330"/>
                    </a:lnTo>
                    <a:lnTo>
                      <a:pt x="603" y="330"/>
                    </a:lnTo>
                    <a:lnTo>
                      <a:pt x="603" y="334"/>
                    </a:lnTo>
                    <a:lnTo>
                      <a:pt x="606" y="334"/>
                    </a:lnTo>
                    <a:lnTo>
                      <a:pt x="610" y="334"/>
                    </a:lnTo>
                    <a:lnTo>
                      <a:pt x="610" y="330"/>
                    </a:lnTo>
                    <a:lnTo>
                      <a:pt x="610" y="334"/>
                    </a:lnTo>
                    <a:lnTo>
                      <a:pt x="610" y="330"/>
                    </a:lnTo>
                    <a:lnTo>
                      <a:pt x="614" y="325"/>
                    </a:lnTo>
                    <a:lnTo>
                      <a:pt x="614" y="320"/>
                    </a:lnTo>
                    <a:lnTo>
                      <a:pt x="614" y="325"/>
                    </a:lnTo>
                    <a:lnTo>
                      <a:pt x="614" y="320"/>
                    </a:lnTo>
                    <a:lnTo>
                      <a:pt x="617" y="316"/>
                    </a:lnTo>
                    <a:lnTo>
                      <a:pt x="617" y="302"/>
                    </a:lnTo>
                    <a:lnTo>
                      <a:pt x="617" y="316"/>
                    </a:lnTo>
                    <a:lnTo>
                      <a:pt x="617" y="302"/>
                    </a:lnTo>
                    <a:lnTo>
                      <a:pt x="621" y="297"/>
                    </a:lnTo>
                    <a:lnTo>
                      <a:pt x="625" y="297"/>
                    </a:lnTo>
                    <a:lnTo>
                      <a:pt x="625" y="302"/>
                    </a:lnTo>
                    <a:lnTo>
                      <a:pt x="629" y="306"/>
                    </a:lnTo>
                    <a:lnTo>
                      <a:pt x="629" y="316"/>
                    </a:lnTo>
                    <a:lnTo>
                      <a:pt x="632" y="320"/>
                    </a:lnTo>
                    <a:lnTo>
                      <a:pt x="636" y="325"/>
                    </a:lnTo>
                    <a:lnTo>
                      <a:pt x="640" y="325"/>
                    </a:lnTo>
                    <a:lnTo>
                      <a:pt x="644" y="325"/>
                    </a:lnTo>
                    <a:lnTo>
                      <a:pt x="647" y="325"/>
                    </a:lnTo>
                    <a:lnTo>
                      <a:pt x="647" y="320"/>
                    </a:lnTo>
                    <a:lnTo>
                      <a:pt x="647" y="325"/>
                    </a:lnTo>
                    <a:lnTo>
                      <a:pt x="647" y="320"/>
                    </a:lnTo>
                    <a:lnTo>
                      <a:pt x="651" y="320"/>
                    </a:lnTo>
                    <a:lnTo>
                      <a:pt x="651" y="325"/>
                    </a:lnTo>
                    <a:lnTo>
                      <a:pt x="655" y="325"/>
                    </a:lnTo>
                    <a:lnTo>
                      <a:pt x="655" y="330"/>
                    </a:lnTo>
                    <a:lnTo>
                      <a:pt x="659" y="330"/>
                    </a:lnTo>
                    <a:lnTo>
                      <a:pt x="659" y="334"/>
                    </a:lnTo>
                    <a:lnTo>
                      <a:pt x="662" y="330"/>
                    </a:lnTo>
                    <a:lnTo>
                      <a:pt x="666" y="325"/>
                    </a:lnTo>
                    <a:lnTo>
                      <a:pt x="666" y="320"/>
                    </a:lnTo>
                    <a:lnTo>
                      <a:pt x="666" y="325"/>
                    </a:lnTo>
                    <a:lnTo>
                      <a:pt x="666" y="320"/>
                    </a:lnTo>
                    <a:lnTo>
                      <a:pt x="670" y="316"/>
                    </a:lnTo>
                    <a:lnTo>
                      <a:pt x="670" y="311"/>
                    </a:lnTo>
                    <a:lnTo>
                      <a:pt x="670" y="316"/>
                    </a:lnTo>
                    <a:lnTo>
                      <a:pt x="670" y="311"/>
                    </a:lnTo>
                    <a:lnTo>
                      <a:pt x="674" y="316"/>
                    </a:lnTo>
                    <a:lnTo>
                      <a:pt x="677" y="320"/>
                    </a:lnTo>
                    <a:lnTo>
                      <a:pt x="681" y="320"/>
                    </a:lnTo>
                    <a:lnTo>
                      <a:pt x="681" y="316"/>
                    </a:lnTo>
                    <a:lnTo>
                      <a:pt x="681" y="320"/>
                    </a:lnTo>
                    <a:lnTo>
                      <a:pt x="681" y="316"/>
                    </a:lnTo>
                    <a:lnTo>
                      <a:pt x="685" y="316"/>
                    </a:lnTo>
                    <a:lnTo>
                      <a:pt x="689" y="316"/>
                    </a:lnTo>
                    <a:lnTo>
                      <a:pt x="689" y="325"/>
                    </a:lnTo>
                    <a:lnTo>
                      <a:pt x="692" y="330"/>
                    </a:lnTo>
                    <a:lnTo>
                      <a:pt x="696" y="330"/>
                    </a:lnTo>
                    <a:lnTo>
                      <a:pt x="700" y="325"/>
                    </a:lnTo>
                    <a:lnTo>
                      <a:pt x="700" y="320"/>
                    </a:lnTo>
                    <a:lnTo>
                      <a:pt x="700" y="325"/>
                    </a:lnTo>
                    <a:lnTo>
                      <a:pt x="700" y="320"/>
                    </a:lnTo>
                    <a:lnTo>
                      <a:pt x="704" y="320"/>
                    </a:lnTo>
                    <a:lnTo>
                      <a:pt x="707" y="316"/>
                    </a:lnTo>
                    <a:lnTo>
                      <a:pt x="707" y="320"/>
                    </a:lnTo>
                    <a:lnTo>
                      <a:pt x="711" y="320"/>
                    </a:lnTo>
                    <a:lnTo>
                      <a:pt x="715" y="320"/>
                    </a:lnTo>
                    <a:lnTo>
                      <a:pt x="718" y="320"/>
                    </a:lnTo>
                    <a:lnTo>
                      <a:pt x="722" y="320"/>
                    </a:lnTo>
                    <a:lnTo>
                      <a:pt x="726" y="320"/>
                    </a:lnTo>
                    <a:lnTo>
                      <a:pt x="726" y="316"/>
                    </a:lnTo>
                    <a:lnTo>
                      <a:pt x="726" y="320"/>
                    </a:lnTo>
                    <a:lnTo>
                      <a:pt x="726" y="316"/>
                    </a:lnTo>
                    <a:lnTo>
                      <a:pt x="730" y="311"/>
                    </a:lnTo>
                    <a:lnTo>
                      <a:pt x="730" y="302"/>
                    </a:lnTo>
                    <a:lnTo>
                      <a:pt x="730" y="311"/>
                    </a:lnTo>
                    <a:lnTo>
                      <a:pt x="730" y="302"/>
                    </a:lnTo>
                    <a:lnTo>
                      <a:pt x="733" y="302"/>
                    </a:lnTo>
                    <a:lnTo>
                      <a:pt x="737" y="302"/>
                    </a:lnTo>
                    <a:lnTo>
                      <a:pt x="737" y="297"/>
                    </a:lnTo>
                    <a:lnTo>
                      <a:pt x="737" y="302"/>
                    </a:lnTo>
                    <a:lnTo>
                      <a:pt x="737" y="297"/>
                    </a:lnTo>
                    <a:lnTo>
                      <a:pt x="741" y="297"/>
                    </a:lnTo>
                    <a:lnTo>
                      <a:pt x="741" y="288"/>
                    </a:lnTo>
                    <a:lnTo>
                      <a:pt x="741" y="297"/>
                    </a:lnTo>
                    <a:lnTo>
                      <a:pt x="741" y="288"/>
                    </a:lnTo>
                    <a:lnTo>
                      <a:pt x="745" y="278"/>
                    </a:lnTo>
                    <a:lnTo>
                      <a:pt x="745" y="265"/>
                    </a:lnTo>
                    <a:lnTo>
                      <a:pt x="745" y="278"/>
                    </a:lnTo>
                    <a:lnTo>
                      <a:pt x="745" y="265"/>
                    </a:lnTo>
                    <a:lnTo>
                      <a:pt x="748" y="251"/>
                    </a:lnTo>
                    <a:lnTo>
                      <a:pt x="748" y="232"/>
                    </a:lnTo>
                    <a:lnTo>
                      <a:pt x="748" y="251"/>
                    </a:lnTo>
                    <a:lnTo>
                      <a:pt x="748" y="232"/>
                    </a:lnTo>
                    <a:lnTo>
                      <a:pt x="752" y="232"/>
                    </a:lnTo>
                    <a:lnTo>
                      <a:pt x="752" y="241"/>
                    </a:lnTo>
                    <a:lnTo>
                      <a:pt x="756" y="251"/>
                    </a:lnTo>
                    <a:lnTo>
                      <a:pt x="756" y="269"/>
                    </a:lnTo>
                    <a:lnTo>
                      <a:pt x="760" y="283"/>
                    </a:lnTo>
                    <a:lnTo>
                      <a:pt x="760" y="302"/>
                    </a:lnTo>
                    <a:lnTo>
                      <a:pt x="763" y="311"/>
                    </a:lnTo>
                    <a:lnTo>
                      <a:pt x="767" y="311"/>
                    </a:lnTo>
                    <a:lnTo>
                      <a:pt x="771" y="311"/>
                    </a:lnTo>
                    <a:lnTo>
                      <a:pt x="771" y="306"/>
                    </a:lnTo>
                    <a:lnTo>
                      <a:pt x="771" y="311"/>
                    </a:lnTo>
                    <a:lnTo>
                      <a:pt x="771" y="306"/>
                    </a:lnTo>
                    <a:lnTo>
                      <a:pt x="775" y="306"/>
                    </a:lnTo>
                    <a:lnTo>
                      <a:pt x="775" y="302"/>
                    </a:lnTo>
                    <a:lnTo>
                      <a:pt x="775" y="306"/>
                    </a:lnTo>
                    <a:lnTo>
                      <a:pt x="775" y="302"/>
                    </a:lnTo>
                    <a:lnTo>
                      <a:pt x="778" y="297"/>
                    </a:lnTo>
                    <a:lnTo>
                      <a:pt x="782" y="297"/>
                    </a:lnTo>
                    <a:lnTo>
                      <a:pt x="782" y="302"/>
                    </a:lnTo>
                    <a:lnTo>
                      <a:pt x="786" y="306"/>
                    </a:lnTo>
                    <a:lnTo>
                      <a:pt x="790" y="302"/>
                    </a:lnTo>
                    <a:lnTo>
                      <a:pt x="790" y="292"/>
                    </a:lnTo>
                    <a:lnTo>
                      <a:pt x="790" y="302"/>
                    </a:lnTo>
                    <a:lnTo>
                      <a:pt x="790" y="292"/>
                    </a:lnTo>
                    <a:lnTo>
                      <a:pt x="793" y="288"/>
                    </a:lnTo>
                    <a:lnTo>
                      <a:pt x="797" y="288"/>
                    </a:lnTo>
                    <a:lnTo>
                      <a:pt x="797" y="306"/>
                    </a:lnTo>
                    <a:lnTo>
                      <a:pt x="801" y="316"/>
                    </a:lnTo>
                    <a:lnTo>
                      <a:pt x="801" y="325"/>
                    </a:lnTo>
                    <a:lnTo>
                      <a:pt x="804" y="334"/>
                    </a:lnTo>
                    <a:lnTo>
                      <a:pt x="808" y="339"/>
                    </a:lnTo>
                    <a:lnTo>
                      <a:pt x="812" y="339"/>
                    </a:lnTo>
                    <a:lnTo>
                      <a:pt x="816" y="339"/>
                    </a:lnTo>
                    <a:lnTo>
                      <a:pt x="819" y="334"/>
                    </a:lnTo>
                    <a:lnTo>
                      <a:pt x="819" y="325"/>
                    </a:lnTo>
                    <a:lnTo>
                      <a:pt x="819" y="334"/>
                    </a:lnTo>
                    <a:lnTo>
                      <a:pt x="819" y="325"/>
                    </a:lnTo>
                    <a:lnTo>
                      <a:pt x="823" y="325"/>
                    </a:lnTo>
                    <a:lnTo>
                      <a:pt x="823" y="320"/>
                    </a:lnTo>
                    <a:lnTo>
                      <a:pt x="823" y="325"/>
                    </a:lnTo>
                    <a:lnTo>
                      <a:pt x="823" y="320"/>
                    </a:lnTo>
                    <a:lnTo>
                      <a:pt x="827" y="320"/>
                    </a:lnTo>
                    <a:lnTo>
                      <a:pt x="831" y="320"/>
                    </a:lnTo>
                    <a:lnTo>
                      <a:pt x="834" y="320"/>
                    </a:lnTo>
                    <a:lnTo>
                      <a:pt x="834" y="316"/>
                    </a:lnTo>
                    <a:lnTo>
                      <a:pt x="834" y="320"/>
                    </a:lnTo>
                    <a:lnTo>
                      <a:pt x="834" y="316"/>
                    </a:lnTo>
                    <a:lnTo>
                      <a:pt x="838" y="316"/>
                    </a:lnTo>
                    <a:lnTo>
                      <a:pt x="838" y="320"/>
                    </a:lnTo>
                    <a:lnTo>
                      <a:pt x="842" y="320"/>
                    </a:lnTo>
                    <a:lnTo>
                      <a:pt x="842" y="325"/>
                    </a:lnTo>
                    <a:lnTo>
                      <a:pt x="846" y="330"/>
                    </a:lnTo>
                    <a:lnTo>
                      <a:pt x="846" y="334"/>
                    </a:lnTo>
                    <a:lnTo>
                      <a:pt x="849" y="339"/>
                    </a:lnTo>
                    <a:lnTo>
                      <a:pt x="849" y="344"/>
                    </a:lnTo>
                    <a:lnTo>
                      <a:pt x="853" y="344"/>
                    </a:lnTo>
                    <a:lnTo>
                      <a:pt x="857" y="339"/>
                    </a:lnTo>
                    <a:lnTo>
                      <a:pt x="857" y="325"/>
                    </a:lnTo>
                    <a:lnTo>
                      <a:pt x="857" y="339"/>
                    </a:lnTo>
                    <a:lnTo>
                      <a:pt x="857" y="325"/>
                    </a:lnTo>
                    <a:lnTo>
                      <a:pt x="861" y="316"/>
                    </a:lnTo>
                    <a:lnTo>
                      <a:pt x="861" y="311"/>
                    </a:lnTo>
                    <a:lnTo>
                      <a:pt x="861" y="316"/>
                    </a:lnTo>
                    <a:lnTo>
                      <a:pt x="861" y="311"/>
                    </a:lnTo>
                    <a:lnTo>
                      <a:pt x="864" y="306"/>
                    </a:lnTo>
                    <a:lnTo>
                      <a:pt x="868" y="302"/>
                    </a:lnTo>
                    <a:lnTo>
                      <a:pt x="872" y="302"/>
                    </a:lnTo>
                    <a:lnTo>
                      <a:pt x="872" y="297"/>
                    </a:lnTo>
                    <a:lnTo>
                      <a:pt x="872" y="302"/>
                    </a:lnTo>
                    <a:lnTo>
                      <a:pt x="872" y="297"/>
                    </a:lnTo>
                    <a:lnTo>
                      <a:pt x="876" y="297"/>
                    </a:lnTo>
                    <a:lnTo>
                      <a:pt x="876" y="292"/>
                    </a:lnTo>
                    <a:lnTo>
                      <a:pt x="876" y="297"/>
                    </a:lnTo>
                    <a:lnTo>
                      <a:pt x="876" y="292"/>
                    </a:lnTo>
                    <a:lnTo>
                      <a:pt x="879" y="292"/>
                    </a:lnTo>
                    <a:lnTo>
                      <a:pt x="883" y="297"/>
                    </a:lnTo>
                    <a:lnTo>
                      <a:pt x="887" y="302"/>
                    </a:lnTo>
                    <a:lnTo>
                      <a:pt x="887" y="311"/>
                    </a:lnTo>
                    <a:lnTo>
                      <a:pt x="891" y="320"/>
                    </a:lnTo>
                    <a:lnTo>
                      <a:pt x="891" y="325"/>
                    </a:lnTo>
                    <a:lnTo>
                      <a:pt x="894" y="330"/>
                    </a:lnTo>
                    <a:lnTo>
                      <a:pt x="898" y="334"/>
                    </a:lnTo>
                    <a:lnTo>
                      <a:pt x="898" y="330"/>
                    </a:lnTo>
                    <a:lnTo>
                      <a:pt x="898" y="334"/>
                    </a:lnTo>
                    <a:lnTo>
                      <a:pt x="898" y="330"/>
                    </a:lnTo>
                    <a:lnTo>
                      <a:pt x="902" y="325"/>
                    </a:lnTo>
                    <a:lnTo>
                      <a:pt x="902" y="320"/>
                    </a:lnTo>
                    <a:lnTo>
                      <a:pt x="902" y="325"/>
                    </a:lnTo>
                    <a:lnTo>
                      <a:pt x="902" y="320"/>
                    </a:lnTo>
                    <a:lnTo>
                      <a:pt x="905" y="311"/>
                    </a:lnTo>
                    <a:lnTo>
                      <a:pt x="905" y="302"/>
                    </a:lnTo>
                    <a:lnTo>
                      <a:pt x="905" y="311"/>
                    </a:lnTo>
                    <a:lnTo>
                      <a:pt x="905" y="302"/>
                    </a:lnTo>
                    <a:lnTo>
                      <a:pt x="909" y="297"/>
                    </a:lnTo>
                    <a:lnTo>
                      <a:pt x="909" y="288"/>
                    </a:lnTo>
                    <a:lnTo>
                      <a:pt x="909" y="297"/>
                    </a:lnTo>
                    <a:lnTo>
                      <a:pt x="909" y="288"/>
                    </a:lnTo>
                    <a:lnTo>
                      <a:pt x="913" y="288"/>
                    </a:lnTo>
                    <a:lnTo>
                      <a:pt x="913" y="292"/>
                    </a:lnTo>
                    <a:lnTo>
                      <a:pt x="917" y="297"/>
                    </a:lnTo>
                    <a:lnTo>
                      <a:pt x="917" y="311"/>
                    </a:lnTo>
                    <a:lnTo>
                      <a:pt x="920" y="320"/>
                    </a:lnTo>
                    <a:lnTo>
                      <a:pt x="920" y="325"/>
                    </a:lnTo>
                    <a:lnTo>
                      <a:pt x="924" y="325"/>
                    </a:lnTo>
                    <a:lnTo>
                      <a:pt x="924" y="330"/>
                    </a:lnTo>
                    <a:lnTo>
                      <a:pt x="928" y="330"/>
                    </a:lnTo>
                    <a:lnTo>
                      <a:pt x="928" y="325"/>
                    </a:lnTo>
                    <a:lnTo>
                      <a:pt x="928" y="330"/>
                    </a:lnTo>
                    <a:lnTo>
                      <a:pt x="928" y="325"/>
                    </a:lnTo>
                    <a:lnTo>
                      <a:pt x="932" y="320"/>
                    </a:lnTo>
                    <a:lnTo>
                      <a:pt x="932" y="316"/>
                    </a:lnTo>
                    <a:lnTo>
                      <a:pt x="932" y="320"/>
                    </a:lnTo>
                    <a:lnTo>
                      <a:pt x="932" y="316"/>
                    </a:lnTo>
                    <a:lnTo>
                      <a:pt x="935" y="311"/>
                    </a:lnTo>
                    <a:lnTo>
                      <a:pt x="935" y="302"/>
                    </a:lnTo>
                    <a:lnTo>
                      <a:pt x="935" y="311"/>
                    </a:lnTo>
                    <a:lnTo>
                      <a:pt x="935" y="302"/>
                    </a:lnTo>
                    <a:lnTo>
                      <a:pt x="939" y="292"/>
                    </a:lnTo>
                    <a:lnTo>
                      <a:pt x="943" y="297"/>
                    </a:lnTo>
                    <a:lnTo>
                      <a:pt x="943" y="306"/>
                    </a:lnTo>
                    <a:lnTo>
                      <a:pt x="947" y="316"/>
                    </a:lnTo>
                    <a:lnTo>
                      <a:pt x="947" y="330"/>
                    </a:lnTo>
                    <a:lnTo>
                      <a:pt x="950" y="330"/>
                    </a:lnTo>
                    <a:lnTo>
                      <a:pt x="954" y="330"/>
                    </a:lnTo>
                    <a:lnTo>
                      <a:pt x="954" y="325"/>
                    </a:lnTo>
                    <a:lnTo>
                      <a:pt x="954" y="330"/>
                    </a:lnTo>
                    <a:lnTo>
                      <a:pt x="954" y="325"/>
                    </a:lnTo>
                    <a:lnTo>
                      <a:pt x="958" y="325"/>
                    </a:lnTo>
                    <a:lnTo>
                      <a:pt x="958" y="320"/>
                    </a:lnTo>
                    <a:lnTo>
                      <a:pt x="958" y="325"/>
                    </a:lnTo>
                    <a:lnTo>
                      <a:pt x="958" y="320"/>
                    </a:lnTo>
                    <a:lnTo>
                      <a:pt x="962" y="320"/>
                    </a:lnTo>
                    <a:lnTo>
                      <a:pt x="965" y="320"/>
                    </a:lnTo>
                    <a:lnTo>
                      <a:pt x="965" y="316"/>
                    </a:lnTo>
                    <a:lnTo>
                      <a:pt x="965" y="320"/>
                    </a:lnTo>
                    <a:lnTo>
                      <a:pt x="965" y="316"/>
                    </a:lnTo>
                    <a:lnTo>
                      <a:pt x="969" y="316"/>
                    </a:lnTo>
                    <a:lnTo>
                      <a:pt x="969" y="311"/>
                    </a:lnTo>
                    <a:lnTo>
                      <a:pt x="969" y="316"/>
                    </a:lnTo>
                    <a:lnTo>
                      <a:pt x="969" y="311"/>
                    </a:lnTo>
                    <a:lnTo>
                      <a:pt x="973" y="306"/>
                    </a:lnTo>
                    <a:lnTo>
                      <a:pt x="973" y="302"/>
                    </a:lnTo>
                    <a:lnTo>
                      <a:pt x="973" y="306"/>
                    </a:lnTo>
                    <a:lnTo>
                      <a:pt x="973" y="302"/>
                    </a:lnTo>
                    <a:lnTo>
                      <a:pt x="977" y="302"/>
                    </a:lnTo>
                    <a:lnTo>
                      <a:pt x="977" y="306"/>
                    </a:lnTo>
                    <a:lnTo>
                      <a:pt x="980" y="311"/>
                    </a:lnTo>
                    <a:lnTo>
                      <a:pt x="980" y="320"/>
                    </a:lnTo>
                    <a:lnTo>
                      <a:pt x="984" y="330"/>
                    </a:lnTo>
                    <a:lnTo>
                      <a:pt x="984" y="334"/>
                    </a:lnTo>
                    <a:lnTo>
                      <a:pt x="988" y="339"/>
                    </a:lnTo>
                    <a:lnTo>
                      <a:pt x="992" y="339"/>
                    </a:lnTo>
                    <a:lnTo>
                      <a:pt x="995" y="339"/>
                    </a:lnTo>
                    <a:lnTo>
                      <a:pt x="995" y="334"/>
                    </a:lnTo>
                    <a:lnTo>
                      <a:pt x="995" y="339"/>
                    </a:lnTo>
                    <a:lnTo>
                      <a:pt x="995" y="334"/>
                    </a:lnTo>
                    <a:lnTo>
                      <a:pt x="999" y="334"/>
                    </a:lnTo>
                    <a:lnTo>
                      <a:pt x="999" y="330"/>
                    </a:lnTo>
                    <a:lnTo>
                      <a:pt x="999" y="334"/>
                    </a:lnTo>
                    <a:lnTo>
                      <a:pt x="999" y="330"/>
                    </a:lnTo>
                    <a:lnTo>
                      <a:pt x="1003" y="330"/>
                    </a:lnTo>
                    <a:lnTo>
                      <a:pt x="1003" y="325"/>
                    </a:lnTo>
                    <a:lnTo>
                      <a:pt x="1003" y="330"/>
                    </a:lnTo>
                    <a:lnTo>
                      <a:pt x="1003" y="325"/>
                    </a:lnTo>
                    <a:lnTo>
                      <a:pt x="1006" y="316"/>
                    </a:lnTo>
                    <a:lnTo>
                      <a:pt x="1006" y="302"/>
                    </a:lnTo>
                    <a:lnTo>
                      <a:pt x="1006" y="316"/>
                    </a:lnTo>
                    <a:lnTo>
                      <a:pt x="1006" y="302"/>
                    </a:lnTo>
                    <a:lnTo>
                      <a:pt x="1010" y="292"/>
                    </a:lnTo>
                    <a:lnTo>
                      <a:pt x="1010" y="288"/>
                    </a:lnTo>
                    <a:lnTo>
                      <a:pt x="1010" y="292"/>
                    </a:lnTo>
                    <a:lnTo>
                      <a:pt x="1010" y="288"/>
                    </a:lnTo>
                    <a:lnTo>
                      <a:pt x="1014" y="292"/>
                    </a:lnTo>
                    <a:lnTo>
                      <a:pt x="1014" y="297"/>
                    </a:lnTo>
                    <a:lnTo>
                      <a:pt x="1018" y="306"/>
                    </a:lnTo>
                    <a:lnTo>
                      <a:pt x="1018" y="325"/>
                    </a:lnTo>
                    <a:lnTo>
                      <a:pt x="1021" y="330"/>
                    </a:lnTo>
                    <a:lnTo>
                      <a:pt x="1021" y="334"/>
                    </a:lnTo>
                    <a:lnTo>
                      <a:pt x="1025" y="334"/>
                    </a:lnTo>
                    <a:lnTo>
                      <a:pt x="1029" y="334"/>
                    </a:lnTo>
                    <a:lnTo>
                      <a:pt x="1029" y="339"/>
                    </a:lnTo>
                    <a:lnTo>
                      <a:pt x="1033" y="339"/>
                    </a:lnTo>
                    <a:lnTo>
                      <a:pt x="1036" y="339"/>
                    </a:lnTo>
                    <a:lnTo>
                      <a:pt x="1040" y="334"/>
                    </a:lnTo>
                    <a:lnTo>
                      <a:pt x="1044" y="330"/>
                    </a:lnTo>
                    <a:lnTo>
                      <a:pt x="1044" y="320"/>
                    </a:lnTo>
                    <a:lnTo>
                      <a:pt x="1044" y="330"/>
                    </a:lnTo>
                    <a:lnTo>
                      <a:pt x="1044" y="320"/>
                    </a:lnTo>
                    <a:lnTo>
                      <a:pt x="1048" y="311"/>
                    </a:lnTo>
                    <a:lnTo>
                      <a:pt x="1048" y="292"/>
                    </a:lnTo>
                    <a:lnTo>
                      <a:pt x="1048" y="311"/>
                    </a:lnTo>
                    <a:lnTo>
                      <a:pt x="1048" y="292"/>
                    </a:lnTo>
                    <a:lnTo>
                      <a:pt x="1051" y="283"/>
                    </a:lnTo>
                    <a:lnTo>
                      <a:pt x="1051" y="278"/>
                    </a:lnTo>
                    <a:lnTo>
                      <a:pt x="1051" y="283"/>
                    </a:lnTo>
                    <a:lnTo>
                      <a:pt x="1051" y="278"/>
                    </a:lnTo>
                    <a:lnTo>
                      <a:pt x="1055" y="278"/>
                    </a:lnTo>
                    <a:lnTo>
                      <a:pt x="1059" y="278"/>
                    </a:lnTo>
                    <a:lnTo>
                      <a:pt x="1059" y="283"/>
                    </a:lnTo>
                    <a:lnTo>
                      <a:pt x="1063" y="288"/>
                    </a:lnTo>
                    <a:lnTo>
                      <a:pt x="1063" y="292"/>
                    </a:lnTo>
                    <a:lnTo>
                      <a:pt x="1066" y="297"/>
                    </a:lnTo>
                    <a:lnTo>
                      <a:pt x="1066" y="311"/>
                    </a:lnTo>
                    <a:lnTo>
                      <a:pt x="1070" y="316"/>
                    </a:lnTo>
                    <a:lnTo>
                      <a:pt x="1070" y="325"/>
                    </a:lnTo>
                    <a:lnTo>
                      <a:pt x="1074" y="325"/>
                    </a:lnTo>
                    <a:lnTo>
                      <a:pt x="1078" y="325"/>
                    </a:lnTo>
                    <a:lnTo>
                      <a:pt x="1081" y="320"/>
                    </a:lnTo>
                    <a:lnTo>
                      <a:pt x="1081" y="316"/>
                    </a:lnTo>
                    <a:lnTo>
                      <a:pt x="1081" y="320"/>
                    </a:lnTo>
                    <a:lnTo>
                      <a:pt x="1081" y="316"/>
                    </a:lnTo>
                    <a:lnTo>
                      <a:pt x="1085" y="311"/>
                    </a:lnTo>
                    <a:lnTo>
                      <a:pt x="1085" y="302"/>
                    </a:lnTo>
                    <a:lnTo>
                      <a:pt x="1085" y="311"/>
                    </a:lnTo>
                    <a:lnTo>
                      <a:pt x="1085" y="302"/>
                    </a:lnTo>
                    <a:lnTo>
                      <a:pt x="1089" y="297"/>
                    </a:lnTo>
                    <a:lnTo>
                      <a:pt x="1093" y="297"/>
                    </a:lnTo>
                    <a:lnTo>
                      <a:pt x="1093" y="302"/>
                    </a:lnTo>
                    <a:lnTo>
                      <a:pt x="1096" y="306"/>
                    </a:lnTo>
                    <a:lnTo>
                      <a:pt x="1096" y="311"/>
                    </a:lnTo>
                    <a:lnTo>
                      <a:pt x="1100" y="311"/>
                    </a:lnTo>
                    <a:lnTo>
                      <a:pt x="1100" y="306"/>
                    </a:lnTo>
                    <a:lnTo>
                      <a:pt x="1100" y="311"/>
                    </a:lnTo>
                    <a:lnTo>
                      <a:pt x="1100" y="306"/>
                    </a:lnTo>
                    <a:lnTo>
                      <a:pt x="1104" y="306"/>
                    </a:lnTo>
                    <a:lnTo>
                      <a:pt x="1107" y="311"/>
                    </a:lnTo>
                    <a:lnTo>
                      <a:pt x="1107" y="316"/>
                    </a:lnTo>
                    <a:lnTo>
                      <a:pt x="1111" y="320"/>
                    </a:lnTo>
                    <a:lnTo>
                      <a:pt x="1111" y="325"/>
                    </a:lnTo>
                    <a:lnTo>
                      <a:pt x="1115" y="325"/>
                    </a:lnTo>
                    <a:lnTo>
                      <a:pt x="1115" y="330"/>
                    </a:lnTo>
                    <a:lnTo>
                      <a:pt x="1119" y="330"/>
                    </a:lnTo>
                    <a:lnTo>
                      <a:pt x="1119" y="325"/>
                    </a:lnTo>
                    <a:lnTo>
                      <a:pt x="1119" y="330"/>
                    </a:lnTo>
                    <a:lnTo>
                      <a:pt x="1119" y="325"/>
                    </a:lnTo>
                    <a:lnTo>
                      <a:pt x="1122" y="325"/>
                    </a:lnTo>
                    <a:lnTo>
                      <a:pt x="1122" y="320"/>
                    </a:lnTo>
                    <a:lnTo>
                      <a:pt x="1122" y="325"/>
                    </a:lnTo>
                    <a:lnTo>
                      <a:pt x="1122" y="320"/>
                    </a:lnTo>
                    <a:lnTo>
                      <a:pt x="1126" y="316"/>
                    </a:lnTo>
                    <a:lnTo>
                      <a:pt x="1126" y="311"/>
                    </a:lnTo>
                    <a:lnTo>
                      <a:pt x="1126" y="316"/>
                    </a:lnTo>
                    <a:lnTo>
                      <a:pt x="1126" y="311"/>
                    </a:lnTo>
                    <a:lnTo>
                      <a:pt x="1130" y="306"/>
                    </a:lnTo>
                    <a:lnTo>
                      <a:pt x="1134" y="311"/>
                    </a:lnTo>
                    <a:lnTo>
                      <a:pt x="1137" y="316"/>
                    </a:lnTo>
                    <a:lnTo>
                      <a:pt x="1141" y="320"/>
                    </a:lnTo>
                    <a:lnTo>
                      <a:pt x="1141" y="316"/>
                    </a:lnTo>
                    <a:lnTo>
                      <a:pt x="1141" y="320"/>
                    </a:lnTo>
                    <a:lnTo>
                      <a:pt x="1141" y="316"/>
                    </a:lnTo>
                    <a:lnTo>
                      <a:pt x="1145" y="316"/>
                    </a:lnTo>
                    <a:lnTo>
                      <a:pt x="1149" y="316"/>
                    </a:lnTo>
                    <a:lnTo>
                      <a:pt x="1152" y="316"/>
                    </a:lnTo>
                    <a:lnTo>
                      <a:pt x="1152" y="311"/>
                    </a:lnTo>
                    <a:lnTo>
                      <a:pt x="1152" y="316"/>
                    </a:lnTo>
                    <a:lnTo>
                      <a:pt x="1152" y="311"/>
                    </a:lnTo>
                    <a:lnTo>
                      <a:pt x="1156" y="306"/>
                    </a:lnTo>
                    <a:lnTo>
                      <a:pt x="1156" y="288"/>
                    </a:lnTo>
                    <a:lnTo>
                      <a:pt x="1156" y="306"/>
                    </a:lnTo>
                    <a:lnTo>
                      <a:pt x="1156" y="288"/>
                    </a:lnTo>
                    <a:lnTo>
                      <a:pt x="1160" y="278"/>
                    </a:lnTo>
                    <a:lnTo>
                      <a:pt x="1160" y="274"/>
                    </a:lnTo>
                    <a:lnTo>
                      <a:pt x="1160" y="278"/>
                    </a:lnTo>
                    <a:lnTo>
                      <a:pt x="1160" y="274"/>
                    </a:lnTo>
                    <a:lnTo>
                      <a:pt x="1164" y="269"/>
                    </a:lnTo>
                    <a:lnTo>
                      <a:pt x="1164" y="274"/>
                    </a:lnTo>
                    <a:lnTo>
                      <a:pt x="1167" y="278"/>
                    </a:lnTo>
                    <a:lnTo>
                      <a:pt x="1167" y="292"/>
                    </a:lnTo>
                    <a:lnTo>
                      <a:pt x="1171" y="292"/>
                    </a:lnTo>
                    <a:lnTo>
                      <a:pt x="1171" y="297"/>
                    </a:lnTo>
                    <a:lnTo>
                      <a:pt x="1175" y="297"/>
                    </a:lnTo>
                    <a:lnTo>
                      <a:pt x="1179" y="302"/>
                    </a:lnTo>
                    <a:lnTo>
                      <a:pt x="1179" y="316"/>
                    </a:lnTo>
                    <a:lnTo>
                      <a:pt x="1182" y="320"/>
                    </a:lnTo>
                    <a:lnTo>
                      <a:pt x="1186" y="325"/>
                    </a:lnTo>
                    <a:lnTo>
                      <a:pt x="1190" y="320"/>
                    </a:lnTo>
                    <a:lnTo>
                      <a:pt x="1194" y="316"/>
                    </a:lnTo>
                    <a:lnTo>
                      <a:pt x="1194" y="306"/>
                    </a:lnTo>
                    <a:lnTo>
                      <a:pt x="1194" y="316"/>
                    </a:lnTo>
                    <a:lnTo>
                      <a:pt x="1194" y="306"/>
                    </a:lnTo>
                    <a:lnTo>
                      <a:pt x="1197" y="302"/>
                    </a:lnTo>
                    <a:lnTo>
                      <a:pt x="1197" y="292"/>
                    </a:lnTo>
                    <a:lnTo>
                      <a:pt x="1197" y="302"/>
                    </a:lnTo>
                    <a:lnTo>
                      <a:pt x="1197" y="292"/>
                    </a:lnTo>
                    <a:lnTo>
                      <a:pt x="1201" y="288"/>
                    </a:lnTo>
                    <a:lnTo>
                      <a:pt x="1205" y="288"/>
                    </a:lnTo>
                    <a:lnTo>
                      <a:pt x="1205" y="292"/>
                    </a:lnTo>
                    <a:lnTo>
                      <a:pt x="1208" y="297"/>
                    </a:lnTo>
                    <a:lnTo>
                      <a:pt x="1208" y="302"/>
                    </a:lnTo>
                    <a:lnTo>
                      <a:pt x="1212" y="302"/>
                    </a:lnTo>
                    <a:lnTo>
                      <a:pt x="1216" y="302"/>
                    </a:lnTo>
                    <a:lnTo>
                      <a:pt x="1220" y="302"/>
                    </a:lnTo>
                    <a:lnTo>
                      <a:pt x="1220" y="306"/>
                    </a:lnTo>
                    <a:lnTo>
                      <a:pt x="1223" y="306"/>
                    </a:lnTo>
                    <a:lnTo>
                      <a:pt x="1223" y="311"/>
                    </a:lnTo>
                    <a:lnTo>
                      <a:pt x="1227" y="316"/>
                    </a:lnTo>
                    <a:lnTo>
                      <a:pt x="1227" y="320"/>
                    </a:lnTo>
                    <a:lnTo>
                      <a:pt x="1231" y="325"/>
                    </a:lnTo>
                    <a:lnTo>
                      <a:pt x="1235" y="330"/>
                    </a:lnTo>
                    <a:lnTo>
                      <a:pt x="1235" y="334"/>
                    </a:lnTo>
                    <a:lnTo>
                      <a:pt x="1238" y="339"/>
                    </a:lnTo>
                    <a:lnTo>
                      <a:pt x="1238" y="344"/>
                    </a:lnTo>
                    <a:lnTo>
                      <a:pt x="1242" y="344"/>
                    </a:lnTo>
                    <a:lnTo>
                      <a:pt x="1246" y="344"/>
                    </a:lnTo>
                    <a:lnTo>
                      <a:pt x="1246" y="339"/>
                    </a:lnTo>
                    <a:lnTo>
                      <a:pt x="1246" y="344"/>
                    </a:lnTo>
                    <a:lnTo>
                      <a:pt x="1246" y="339"/>
                    </a:lnTo>
                    <a:lnTo>
                      <a:pt x="1250" y="334"/>
                    </a:lnTo>
                    <a:lnTo>
                      <a:pt x="1250" y="330"/>
                    </a:lnTo>
                    <a:lnTo>
                      <a:pt x="1250" y="334"/>
                    </a:lnTo>
                    <a:lnTo>
                      <a:pt x="1250" y="330"/>
                    </a:lnTo>
                    <a:lnTo>
                      <a:pt x="1253" y="325"/>
                    </a:lnTo>
                    <a:lnTo>
                      <a:pt x="1253" y="316"/>
                    </a:lnTo>
                    <a:lnTo>
                      <a:pt x="1253" y="325"/>
                    </a:lnTo>
                    <a:lnTo>
                      <a:pt x="1253" y="316"/>
                    </a:lnTo>
                    <a:lnTo>
                      <a:pt x="1257" y="311"/>
                    </a:lnTo>
                    <a:lnTo>
                      <a:pt x="1257" y="306"/>
                    </a:lnTo>
                    <a:lnTo>
                      <a:pt x="1257" y="311"/>
                    </a:lnTo>
                    <a:lnTo>
                      <a:pt x="1261" y="311"/>
                    </a:lnTo>
                    <a:lnTo>
                      <a:pt x="1261" y="316"/>
                    </a:lnTo>
                    <a:lnTo>
                      <a:pt x="1265" y="325"/>
                    </a:lnTo>
                    <a:lnTo>
                      <a:pt x="1268" y="330"/>
                    </a:lnTo>
                    <a:lnTo>
                      <a:pt x="1268" y="325"/>
                    </a:lnTo>
                    <a:lnTo>
                      <a:pt x="1268" y="330"/>
                    </a:lnTo>
                    <a:lnTo>
                      <a:pt x="1268" y="325"/>
                    </a:lnTo>
                    <a:lnTo>
                      <a:pt x="1272" y="320"/>
                    </a:lnTo>
                    <a:lnTo>
                      <a:pt x="1276" y="316"/>
                    </a:lnTo>
                    <a:lnTo>
                      <a:pt x="1276" y="306"/>
                    </a:lnTo>
                    <a:lnTo>
                      <a:pt x="1276" y="316"/>
                    </a:lnTo>
                    <a:lnTo>
                      <a:pt x="1276" y="306"/>
                    </a:lnTo>
                    <a:lnTo>
                      <a:pt x="1280" y="302"/>
                    </a:lnTo>
                    <a:lnTo>
                      <a:pt x="1283" y="302"/>
                    </a:lnTo>
                    <a:lnTo>
                      <a:pt x="1287" y="306"/>
                    </a:lnTo>
                    <a:lnTo>
                      <a:pt x="1287" y="320"/>
                    </a:lnTo>
                    <a:lnTo>
                      <a:pt x="1291" y="325"/>
                    </a:lnTo>
                    <a:lnTo>
                      <a:pt x="1291" y="330"/>
                    </a:lnTo>
                    <a:lnTo>
                      <a:pt x="1294" y="330"/>
                    </a:lnTo>
                    <a:lnTo>
                      <a:pt x="1294" y="325"/>
                    </a:lnTo>
                    <a:lnTo>
                      <a:pt x="1294" y="330"/>
                    </a:lnTo>
                    <a:lnTo>
                      <a:pt x="1294" y="325"/>
                    </a:lnTo>
                    <a:lnTo>
                      <a:pt x="1298" y="320"/>
                    </a:lnTo>
                    <a:lnTo>
                      <a:pt x="1298" y="311"/>
                    </a:lnTo>
                    <a:lnTo>
                      <a:pt x="1298" y="320"/>
                    </a:lnTo>
                    <a:lnTo>
                      <a:pt x="1298" y="311"/>
                    </a:lnTo>
                    <a:lnTo>
                      <a:pt x="1302" y="306"/>
                    </a:lnTo>
                    <a:lnTo>
                      <a:pt x="1302" y="302"/>
                    </a:lnTo>
                    <a:lnTo>
                      <a:pt x="1302" y="306"/>
                    </a:lnTo>
                    <a:lnTo>
                      <a:pt x="1302" y="302"/>
                    </a:lnTo>
                    <a:lnTo>
                      <a:pt x="1306" y="306"/>
                    </a:lnTo>
                    <a:lnTo>
                      <a:pt x="1306" y="311"/>
                    </a:lnTo>
                    <a:lnTo>
                      <a:pt x="1309" y="316"/>
                    </a:lnTo>
                    <a:lnTo>
                      <a:pt x="1309" y="320"/>
                    </a:lnTo>
                    <a:lnTo>
                      <a:pt x="1313" y="320"/>
                    </a:lnTo>
                    <a:lnTo>
                      <a:pt x="1313" y="325"/>
                    </a:lnTo>
                    <a:lnTo>
                      <a:pt x="1317" y="320"/>
                    </a:lnTo>
                    <a:lnTo>
                      <a:pt x="1317" y="316"/>
                    </a:lnTo>
                    <a:lnTo>
                      <a:pt x="1317" y="320"/>
                    </a:lnTo>
                    <a:lnTo>
                      <a:pt x="1317" y="316"/>
                    </a:lnTo>
                    <a:lnTo>
                      <a:pt x="1321" y="316"/>
                    </a:lnTo>
                    <a:lnTo>
                      <a:pt x="1321" y="311"/>
                    </a:lnTo>
                    <a:lnTo>
                      <a:pt x="1321" y="316"/>
                    </a:lnTo>
                    <a:lnTo>
                      <a:pt x="1321" y="311"/>
                    </a:lnTo>
                    <a:lnTo>
                      <a:pt x="1324" y="306"/>
                    </a:lnTo>
                    <a:lnTo>
                      <a:pt x="1324" y="297"/>
                    </a:lnTo>
                    <a:lnTo>
                      <a:pt x="1324" y="306"/>
                    </a:lnTo>
                    <a:lnTo>
                      <a:pt x="1324" y="297"/>
                    </a:lnTo>
                    <a:lnTo>
                      <a:pt x="1328" y="278"/>
                    </a:lnTo>
                    <a:lnTo>
                      <a:pt x="1328" y="195"/>
                    </a:lnTo>
                    <a:lnTo>
                      <a:pt x="1328" y="278"/>
                    </a:lnTo>
                    <a:lnTo>
                      <a:pt x="1328" y="195"/>
                    </a:lnTo>
                    <a:lnTo>
                      <a:pt x="1332" y="130"/>
                    </a:lnTo>
                    <a:lnTo>
                      <a:pt x="1332" y="69"/>
                    </a:lnTo>
                    <a:lnTo>
                      <a:pt x="1332" y="130"/>
                    </a:lnTo>
                    <a:lnTo>
                      <a:pt x="1332" y="69"/>
                    </a:lnTo>
                    <a:lnTo>
                      <a:pt x="1336" y="23"/>
                    </a:lnTo>
                    <a:lnTo>
                      <a:pt x="1336" y="0"/>
                    </a:lnTo>
                    <a:lnTo>
                      <a:pt x="1336" y="23"/>
                    </a:lnTo>
                    <a:lnTo>
                      <a:pt x="1336" y="9"/>
                    </a:lnTo>
                    <a:lnTo>
                      <a:pt x="1339" y="46"/>
                    </a:lnTo>
                    <a:lnTo>
                      <a:pt x="1339" y="97"/>
                    </a:lnTo>
                    <a:lnTo>
                      <a:pt x="1343" y="158"/>
                    </a:lnTo>
                    <a:lnTo>
                      <a:pt x="1343" y="209"/>
                    </a:lnTo>
                    <a:lnTo>
                      <a:pt x="1347" y="246"/>
                    </a:lnTo>
                    <a:lnTo>
                      <a:pt x="1347" y="283"/>
                    </a:lnTo>
                    <a:lnTo>
                      <a:pt x="1351" y="292"/>
                    </a:lnTo>
                    <a:lnTo>
                      <a:pt x="1351" y="297"/>
                    </a:lnTo>
                    <a:lnTo>
                      <a:pt x="1354" y="297"/>
                    </a:lnTo>
                    <a:lnTo>
                      <a:pt x="1354" y="302"/>
                    </a:lnTo>
                    <a:lnTo>
                      <a:pt x="1358" y="297"/>
                    </a:lnTo>
                    <a:lnTo>
                      <a:pt x="1358" y="292"/>
                    </a:lnTo>
                    <a:lnTo>
                      <a:pt x="1358" y="297"/>
                    </a:lnTo>
                    <a:lnTo>
                      <a:pt x="1358" y="292"/>
                    </a:lnTo>
                    <a:lnTo>
                      <a:pt x="1362" y="292"/>
                    </a:lnTo>
                    <a:lnTo>
                      <a:pt x="1362" y="297"/>
                    </a:lnTo>
                    <a:lnTo>
                      <a:pt x="1366" y="302"/>
                    </a:lnTo>
                    <a:lnTo>
                      <a:pt x="1366" y="311"/>
                    </a:lnTo>
                    <a:lnTo>
                      <a:pt x="1369" y="316"/>
                    </a:lnTo>
                    <a:lnTo>
                      <a:pt x="1369" y="320"/>
                    </a:lnTo>
                    <a:lnTo>
                      <a:pt x="1373" y="325"/>
                    </a:lnTo>
                    <a:lnTo>
                      <a:pt x="1373" y="330"/>
                    </a:lnTo>
                    <a:lnTo>
                      <a:pt x="1377" y="334"/>
                    </a:lnTo>
                    <a:lnTo>
                      <a:pt x="1381" y="334"/>
                    </a:lnTo>
                    <a:lnTo>
                      <a:pt x="1384" y="330"/>
                    </a:lnTo>
                    <a:lnTo>
                      <a:pt x="1384" y="325"/>
                    </a:lnTo>
                    <a:lnTo>
                      <a:pt x="1384" y="330"/>
                    </a:lnTo>
                    <a:lnTo>
                      <a:pt x="1384" y="325"/>
                    </a:lnTo>
                    <a:lnTo>
                      <a:pt x="1388" y="320"/>
                    </a:lnTo>
                    <a:lnTo>
                      <a:pt x="1388" y="306"/>
                    </a:lnTo>
                    <a:lnTo>
                      <a:pt x="1388" y="320"/>
                    </a:lnTo>
                    <a:lnTo>
                      <a:pt x="1388" y="306"/>
                    </a:lnTo>
                    <a:lnTo>
                      <a:pt x="1392" y="302"/>
                    </a:lnTo>
                    <a:lnTo>
                      <a:pt x="1395" y="297"/>
                    </a:lnTo>
                    <a:lnTo>
                      <a:pt x="1395" y="292"/>
                    </a:lnTo>
                    <a:lnTo>
                      <a:pt x="1395" y="297"/>
                    </a:lnTo>
                    <a:lnTo>
                      <a:pt x="1395" y="292"/>
                    </a:lnTo>
                    <a:lnTo>
                      <a:pt x="1399" y="288"/>
                    </a:lnTo>
                    <a:lnTo>
                      <a:pt x="1403" y="283"/>
                    </a:lnTo>
                    <a:lnTo>
                      <a:pt x="1407" y="288"/>
                    </a:lnTo>
                    <a:lnTo>
                      <a:pt x="1407" y="297"/>
                    </a:lnTo>
                    <a:lnTo>
                      <a:pt x="1410" y="306"/>
                    </a:lnTo>
                    <a:lnTo>
                      <a:pt x="1410" y="316"/>
                    </a:lnTo>
                    <a:lnTo>
                      <a:pt x="1414" y="325"/>
                    </a:lnTo>
                    <a:lnTo>
                      <a:pt x="1414" y="330"/>
                    </a:lnTo>
                    <a:lnTo>
                      <a:pt x="1418" y="334"/>
                    </a:lnTo>
                    <a:lnTo>
                      <a:pt x="1422" y="330"/>
                    </a:lnTo>
                    <a:lnTo>
                      <a:pt x="1422" y="325"/>
                    </a:lnTo>
                    <a:lnTo>
                      <a:pt x="1422" y="330"/>
                    </a:lnTo>
                    <a:lnTo>
                      <a:pt x="1422" y="325"/>
                    </a:lnTo>
                    <a:lnTo>
                      <a:pt x="1425" y="320"/>
                    </a:lnTo>
                    <a:lnTo>
                      <a:pt x="1425" y="316"/>
                    </a:lnTo>
                    <a:lnTo>
                      <a:pt x="1425" y="320"/>
                    </a:lnTo>
                    <a:lnTo>
                      <a:pt x="1425" y="316"/>
                    </a:lnTo>
                    <a:lnTo>
                      <a:pt x="1429" y="320"/>
                    </a:lnTo>
                    <a:lnTo>
                      <a:pt x="1433" y="316"/>
                    </a:lnTo>
                    <a:lnTo>
                      <a:pt x="1437" y="311"/>
                    </a:lnTo>
                    <a:lnTo>
                      <a:pt x="1437" y="302"/>
                    </a:lnTo>
                    <a:lnTo>
                      <a:pt x="1437" y="311"/>
                    </a:lnTo>
                    <a:lnTo>
                      <a:pt x="1437" y="302"/>
                    </a:lnTo>
                    <a:lnTo>
                      <a:pt x="1440" y="302"/>
                    </a:lnTo>
                    <a:lnTo>
                      <a:pt x="1440" y="306"/>
                    </a:lnTo>
                    <a:lnTo>
                      <a:pt x="1444" y="311"/>
                    </a:lnTo>
                    <a:lnTo>
                      <a:pt x="1444" y="320"/>
                    </a:lnTo>
                    <a:lnTo>
                      <a:pt x="1448" y="325"/>
                    </a:lnTo>
                    <a:lnTo>
                      <a:pt x="1448" y="339"/>
                    </a:lnTo>
                    <a:lnTo>
                      <a:pt x="1452" y="339"/>
                    </a:lnTo>
                    <a:lnTo>
                      <a:pt x="1452" y="344"/>
                    </a:lnTo>
                    <a:lnTo>
                      <a:pt x="1455" y="344"/>
                    </a:lnTo>
                    <a:lnTo>
                      <a:pt x="1459" y="339"/>
                    </a:lnTo>
                    <a:lnTo>
                      <a:pt x="1463" y="339"/>
                    </a:lnTo>
                    <a:lnTo>
                      <a:pt x="1467" y="339"/>
                    </a:lnTo>
                    <a:lnTo>
                      <a:pt x="1470" y="339"/>
                    </a:lnTo>
                    <a:lnTo>
                      <a:pt x="1474" y="339"/>
                    </a:lnTo>
                    <a:lnTo>
                      <a:pt x="1478" y="334"/>
                    </a:lnTo>
                    <a:lnTo>
                      <a:pt x="1478" y="325"/>
                    </a:lnTo>
                    <a:lnTo>
                      <a:pt x="1478" y="334"/>
                    </a:lnTo>
                    <a:lnTo>
                      <a:pt x="1478" y="325"/>
                    </a:lnTo>
                    <a:lnTo>
                      <a:pt x="1482" y="316"/>
                    </a:lnTo>
                    <a:lnTo>
                      <a:pt x="1482" y="311"/>
                    </a:lnTo>
                    <a:lnTo>
                      <a:pt x="1482" y="316"/>
                    </a:lnTo>
                    <a:lnTo>
                      <a:pt x="1482" y="311"/>
                    </a:lnTo>
                    <a:lnTo>
                      <a:pt x="1485" y="306"/>
                    </a:lnTo>
                    <a:lnTo>
                      <a:pt x="1485" y="311"/>
                    </a:lnTo>
                    <a:lnTo>
                      <a:pt x="1489" y="320"/>
                    </a:lnTo>
                    <a:lnTo>
                      <a:pt x="1489" y="325"/>
                    </a:lnTo>
                    <a:lnTo>
                      <a:pt x="1493" y="325"/>
                    </a:lnTo>
                    <a:lnTo>
                      <a:pt x="1496" y="325"/>
                    </a:lnTo>
                    <a:lnTo>
                      <a:pt x="1496" y="320"/>
                    </a:lnTo>
                    <a:lnTo>
                      <a:pt x="1496" y="325"/>
                    </a:lnTo>
                    <a:lnTo>
                      <a:pt x="1496" y="320"/>
                    </a:lnTo>
                    <a:lnTo>
                      <a:pt x="1500" y="316"/>
                    </a:lnTo>
                    <a:lnTo>
                      <a:pt x="1500" y="320"/>
                    </a:lnTo>
                    <a:lnTo>
                      <a:pt x="1504" y="320"/>
                    </a:lnTo>
                    <a:lnTo>
                      <a:pt x="1508" y="320"/>
                    </a:lnTo>
                    <a:lnTo>
                      <a:pt x="1508" y="311"/>
                    </a:lnTo>
                    <a:lnTo>
                      <a:pt x="1508" y="320"/>
                    </a:lnTo>
                    <a:lnTo>
                      <a:pt x="1508" y="311"/>
                    </a:lnTo>
                    <a:lnTo>
                      <a:pt x="1511" y="302"/>
                    </a:lnTo>
                    <a:lnTo>
                      <a:pt x="1511" y="292"/>
                    </a:lnTo>
                    <a:lnTo>
                      <a:pt x="1511" y="302"/>
                    </a:lnTo>
                    <a:lnTo>
                      <a:pt x="1511" y="292"/>
                    </a:lnTo>
                    <a:lnTo>
                      <a:pt x="1515" y="283"/>
                    </a:lnTo>
                    <a:lnTo>
                      <a:pt x="1515" y="260"/>
                    </a:lnTo>
                    <a:lnTo>
                      <a:pt x="1515" y="283"/>
                    </a:lnTo>
                    <a:lnTo>
                      <a:pt x="1515" y="260"/>
                    </a:lnTo>
                    <a:lnTo>
                      <a:pt x="1519" y="246"/>
                    </a:lnTo>
                    <a:lnTo>
                      <a:pt x="1519" y="227"/>
                    </a:lnTo>
                    <a:lnTo>
                      <a:pt x="1519" y="246"/>
                    </a:lnTo>
                    <a:lnTo>
                      <a:pt x="1519" y="227"/>
                    </a:lnTo>
                    <a:lnTo>
                      <a:pt x="1523" y="213"/>
                    </a:lnTo>
                    <a:lnTo>
                      <a:pt x="1523" y="199"/>
                    </a:lnTo>
                    <a:lnTo>
                      <a:pt x="1523" y="213"/>
                    </a:lnTo>
                    <a:lnTo>
                      <a:pt x="1523" y="199"/>
                    </a:lnTo>
                    <a:lnTo>
                      <a:pt x="1526" y="195"/>
                    </a:lnTo>
                    <a:lnTo>
                      <a:pt x="1526" y="209"/>
                    </a:lnTo>
                    <a:lnTo>
                      <a:pt x="1530" y="223"/>
                    </a:lnTo>
                    <a:lnTo>
                      <a:pt x="1530" y="237"/>
                    </a:lnTo>
                    <a:lnTo>
                      <a:pt x="1534" y="251"/>
                    </a:lnTo>
                    <a:lnTo>
                      <a:pt x="1534" y="265"/>
                    </a:lnTo>
                    <a:lnTo>
                      <a:pt x="1538" y="274"/>
                    </a:lnTo>
                    <a:lnTo>
                      <a:pt x="1538" y="292"/>
                    </a:lnTo>
                    <a:lnTo>
                      <a:pt x="1541" y="302"/>
                    </a:lnTo>
                    <a:lnTo>
                      <a:pt x="1541" y="311"/>
                    </a:lnTo>
                    <a:lnTo>
                      <a:pt x="1545" y="320"/>
                    </a:lnTo>
                    <a:lnTo>
                      <a:pt x="1545" y="330"/>
                    </a:lnTo>
                    <a:lnTo>
                      <a:pt x="1549" y="325"/>
                    </a:lnTo>
                    <a:lnTo>
                      <a:pt x="1553" y="316"/>
                    </a:lnTo>
                    <a:lnTo>
                      <a:pt x="1553" y="311"/>
                    </a:lnTo>
                    <a:lnTo>
                      <a:pt x="1553" y="316"/>
                    </a:lnTo>
                    <a:lnTo>
                      <a:pt x="1553" y="311"/>
                    </a:lnTo>
                    <a:lnTo>
                      <a:pt x="1556" y="306"/>
                    </a:lnTo>
                    <a:lnTo>
                      <a:pt x="1560" y="306"/>
                    </a:lnTo>
                    <a:lnTo>
                      <a:pt x="1560" y="311"/>
                    </a:lnTo>
                    <a:lnTo>
                      <a:pt x="1564" y="311"/>
                    </a:lnTo>
                    <a:lnTo>
                      <a:pt x="1564" y="316"/>
                    </a:lnTo>
                    <a:lnTo>
                      <a:pt x="1568" y="316"/>
                    </a:lnTo>
                    <a:lnTo>
                      <a:pt x="1568" y="320"/>
                    </a:lnTo>
                    <a:lnTo>
                      <a:pt x="1571" y="325"/>
                    </a:lnTo>
                    <a:lnTo>
                      <a:pt x="1571" y="330"/>
                    </a:lnTo>
                    <a:lnTo>
                      <a:pt x="1575" y="330"/>
                    </a:lnTo>
                    <a:lnTo>
                      <a:pt x="1579" y="320"/>
                    </a:lnTo>
                    <a:lnTo>
                      <a:pt x="1579" y="311"/>
                    </a:lnTo>
                    <a:lnTo>
                      <a:pt x="1579" y="320"/>
                    </a:lnTo>
                    <a:lnTo>
                      <a:pt x="1579" y="311"/>
                    </a:lnTo>
                    <a:lnTo>
                      <a:pt x="1583" y="297"/>
                    </a:lnTo>
                    <a:lnTo>
                      <a:pt x="1583" y="283"/>
                    </a:lnTo>
                    <a:lnTo>
                      <a:pt x="1583" y="297"/>
                    </a:lnTo>
                    <a:lnTo>
                      <a:pt x="1583" y="283"/>
                    </a:lnTo>
                    <a:lnTo>
                      <a:pt x="1586" y="265"/>
                    </a:lnTo>
                    <a:lnTo>
                      <a:pt x="1586" y="232"/>
                    </a:lnTo>
                    <a:lnTo>
                      <a:pt x="1586" y="265"/>
                    </a:lnTo>
                    <a:lnTo>
                      <a:pt x="1586" y="232"/>
                    </a:lnTo>
                    <a:lnTo>
                      <a:pt x="1590" y="213"/>
                    </a:lnTo>
                    <a:lnTo>
                      <a:pt x="1590" y="199"/>
                    </a:lnTo>
                    <a:lnTo>
                      <a:pt x="1590" y="213"/>
                    </a:lnTo>
                    <a:lnTo>
                      <a:pt x="1590" y="199"/>
                    </a:lnTo>
                    <a:lnTo>
                      <a:pt x="1594" y="186"/>
                    </a:lnTo>
                    <a:lnTo>
                      <a:pt x="1594" y="181"/>
                    </a:lnTo>
                    <a:lnTo>
                      <a:pt x="1594" y="186"/>
                    </a:lnTo>
                    <a:lnTo>
                      <a:pt x="1594" y="181"/>
                    </a:lnTo>
                    <a:lnTo>
                      <a:pt x="1597" y="186"/>
                    </a:lnTo>
                    <a:lnTo>
                      <a:pt x="1597" y="213"/>
                    </a:lnTo>
                    <a:lnTo>
                      <a:pt x="1601" y="232"/>
                    </a:lnTo>
                    <a:lnTo>
                      <a:pt x="1601" y="251"/>
                    </a:lnTo>
                    <a:lnTo>
                      <a:pt x="1605" y="265"/>
                    </a:lnTo>
                    <a:lnTo>
                      <a:pt x="1605" y="283"/>
                    </a:lnTo>
                    <a:lnTo>
                      <a:pt x="1609" y="288"/>
                    </a:lnTo>
                    <a:lnTo>
                      <a:pt x="1609" y="292"/>
                    </a:lnTo>
                    <a:lnTo>
                      <a:pt x="1612" y="297"/>
                    </a:lnTo>
                    <a:lnTo>
                      <a:pt x="1612" y="302"/>
                    </a:lnTo>
                    <a:lnTo>
                      <a:pt x="1616" y="306"/>
                    </a:lnTo>
                    <a:lnTo>
                      <a:pt x="1616" y="311"/>
                    </a:lnTo>
                    <a:lnTo>
                      <a:pt x="1620" y="311"/>
                    </a:lnTo>
                    <a:lnTo>
                      <a:pt x="1624" y="311"/>
                    </a:lnTo>
                    <a:lnTo>
                      <a:pt x="1624" y="306"/>
                    </a:lnTo>
                    <a:lnTo>
                      <a:pt x="1624" y="311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9" name="Freeform 256"/>
              <p:cNvSpPr>
                <a:spLocks/>
              </p:cNvSpPr>
              <p:nvPr/>
            </p:nvSpPr>
            <p:spPr bwMode="auto">
              <a:xfrm>
                <a:off x="3475" y="841"/>
                <a:ext cx="1687" cy="84"/>
              </a:xfrm>
              <a:custGeom>
                <a:avLst/>
                <a:gdLst>
                  <a:gd name="T0" fmla="*/ 33 w 1687"/>
                  <a:gd name="T1" fmla="*/ 195 h 195"/>
                  <a:gd name="T2" fmla="*/ 56 w 1687"/>
                  <a:gd name="T3" fmla="*/ 191 h 195"/>
                  <a:gd name="T4" fmla="*/ 74 w 1687"/>
                  <a:gd name="T5" fmla="*/ 167 h 195"/>
                  <a:gd name="T6" fmla="*/ 97 w 1687"/>
                  <a:gd name="T7" fmla="*/ 149 h 195"/>
                  <a:gd name="T8" fmla="*/ 142 w 1687"/>
                  <a:gd name="T9" fmla="*/ 158 h 195"/>
                  <a:gd name="T10" fmla="*/ 172 w 1687"/>
                  <a:gd name="T11" fmla="*/ 158 h 195"/>
                  <a:gd name="T12" fmla="*/ 205 w 1687"/>
                  <a:gd name="T13" fmla="*/ 139 h 195"/>
                  <a:gd name="T14" fmla="*/ 235 w 1687"/>
                  <a:gd name="T15" fmla="*/ 149 h 195"/>
                  <a:gd name="T16" fmla="*/ 258 w 1687"/>
                  <a:gd name="T17" fmla="*/ 144 h 195"/>
                  <a:gd name="T18" fmla="*/ 299 w 1687"/>
                  <a:gd name="T19" fmla="*/ 158 h 195"/>
                  <a:gd name="T20" fmla="*/ 321 w 1687"/>
                  <a:gd name="T21" fmla="*/ 167 h 195"/>
                  <a:gd name="T22" fmla="*/ 344 w 1687"/>
                  <a:gd name="T23" fmla="*/ 144 h 195"/>
                  <a:gd name="T24" fmla="*/ 366 w 1687"/>
                  <a:gd name="T25" fmla="*/ 153 h 195"/>
                  <a:gd name="T26" fmla="*/ 392 w 1687"/>
                  <a:gd name="T27" fmla="*/ 144 h 195"/>
                  <a:gd name="T28" fmla="*/ 422 w 1687"/>
                  <a:gd name="T29" fmla="*/ 135 h 195"/>
                  <a:gd name="T30" fmla="*/ 448 w 1687"/>
                  <a:gd name="T31" fmla="*/ 186 h 195"/>
                  <a:gd name="T32" fmla="*/ 475 w 1687"/>
                  <a:gd name="T33" fmla="*/ 163 h 195"/>
                  <a:gd name="T34" fmla="*/ 512 w 1687"/>
                  <a:gd name="T35" fmla="*/ 177 h 195"/>
                  <a:gd name="T36" fmla="*/ 546 w 1687"/>
                  <a:gd name="T37" fmla="*/ 153 h 195"/>
                  <a:gd name="T38" fmla="*/ 564 w 1687"/>
                  <a:gd name="T39" fmla="*/ 93 h 195"/>
                  <a:gd name="T40" fmla="*/ 591 w 1687"/>
                  <a:gd name="T41" fmla="*/ 167 h 195"/>
                  <a:gd name="T42" fmla="*/ 621 w 1687"/>
                  <a:gd name="T43" fmla="*/ 167 h 195"/>
                  <a:gd name="T44" fmla="*/ 658 w 1687"/>
                  <a:gd name="T45" fmla="*/ 167 h 195"/>
                  <a:gd name="T46" fmla="*/ 680 w 1687"/>
                  <a:gd name="T47" fmla="*/ 153 h 195"/>
                  <a:gd name="T48" fmla="*/ 707 w 1687"/>
                  <a:gd name="T49" fmla="*/ 153 h 195"/>
                  <a:gd name="T50" fmla="*/ 733 w 1687"/>
                  <a:gd name="T51" fmla="*/ 144 h 195"/>
                  <a:gd name="T52" fmla="*/ 774 w 1687"/>
                  <a:gd name="T53" fmla="*/ 181 h 195"/>
                  <a:gd name="T54" fmla="*/ 789 w 1687"/>
                  <a:gd name="T55" fmla="*/ 125 h 195"/>
                  <a:gd name="T56" fmla="*/ 819 w 1687"/>
                  <a:gd name="T57" fmla="*/ 167 h 195"/>
                  <a:gd name="T58" fmla="*/ 849 w 1687"/>
                  <a:gd name="T59" fmla="*/ 153 h 195"/>
                  <a:gd name="T60" fmla="*/ 875 w 1687"/>
                  <a:gd name="T61" fmla="*/ 112 h 195"/>
                  <a:gd name="T62" fmla="*/ 897 w 1687"/>
                  <a:gd name="T63" fmla="*/ 112 h 195"/>
                  <a:gd name="T64" fmla="*/ 927 w 1687"/>
                  <a:gd name="T65" fmla="*/ 144 h 195"/>
                  <a:gd name="T66" fmla="*/ 950 w 1687"/>
                  <a:gd name="T67" fmla="*/ 153 h 195"/>
                  <a:gd name="T68" fmla="*/ 976 w 1687"/>
                  <a:gd name="T69" fmla="*/ 56 h 195"/>
                  <a:gd name="T70" fmla="*/ 1010 w 1687"/>
                  <a:gd name="T71" fmla="*/ 163 h 195"/>
                  <a:gd name="T72" fmla="*/ 1028 w 1687"/>
                  <a:gd name="T73" fmla="*/ 121 h 195"/>
                  <a:gd name="T74" fmla="*/ 1058 w 1687"/>
                  <a:gd name="T75" fmla="*/ 158 h 195"/>
                  <a:gd name="T76" fmla="*/ 1084 w 1687"/>
                  <a:gd name="T77" fmla="*/ 121 h 195"/>
                  <a:gd name="T78" fmla="*/ 1118 w 1687"/>
                  <a:gd name="T79" fmla="*/ 186 h 195"/>
                  <a:gd name="T80" fmla="*/ 1140 w 1687"/>
                  <a:gd name="T81" fmla="*/ 172 h 195"/>
                  <a:gd name="T82" fmla="*/ 1167 w 1687"/>
                  <a:gd name="T83" fmla="*/ 139 h 195"/>
                  <a:gd name="T84" fmla="*/ 1189 w 1687"/>
                  <a:gd name="T85" fmla="*/ 116 h 195"/>
                  <a:gd name="T86" fmla="*/ 1223 w 1687"/>
                  <a:gd name="T87" fmla="*/ 139 h 195"/>
                  <a:gd name="T88" fmla="*/ 1253 w 1687"/>
                  <a:gd name="T89" fmla="*/ 177 h 195"/>
                  <a:gd name="T90" fmla="*/ 1286 w 1687"/>
                  <a:gd name="T91" fmla="*/ 181 h 195"/>
                  <a:gd name="T92" fmla="*/ 1313 w 1687"/>
                  <a:gd name="T93" fmla="*/ 167 h 195"/>
                  <a:gd name="T94" fmla="*/ 1335 w 1687"/>
                  <a:gd name="T95" fmla="*/ 172 h 195"/>
                  <a:gd name="T96" fmla="*/ 1372 w 1687"/>
                  <a:gd name="T97" fmla="*/ 167 h 195"/>
                  <a:gd name="T98" fmla="*/ 1406 w 1687"/>
                  <a:gd name="T99" fmla="*/ 153 h 195"/>
                  <a:gd name="T100" fmla="*/ 1428 w 1687"/>
                  <a:gd name="T101" fmla="*/ 158 h 195"/>
                  <a:gd name="T102" fmla="*/ 1451 w 1687"/>
                  <a:gd name="T103" fmla="*/ 167 h 195"/>
                  <a:gd name="T104" fmla="*/ 1481 w 1687"/>
                  <a:gd name="T105" fmla="*/ 172 h 195"/>
                  <a:gd name="T106" fmla="*/ 1515 w 1687"/>
                  <a:gd name="T107" fmla="*/ 139 h 195"/>
                  <a:gd name="T108" fmla="*/ 1537 w 1687"/>
                  <a:gd name="T109" fmla="*/ 139 h 195"/>
                  <a:gd name="T110" fmla="*/ 1563 w 1687"/>
                  <a:gd name="T111" fmla="*/ 149 h 195"/>
                  <a:gd name="T112" fmla="*/ 1604 w 1687"/>
                  <a:gd name="T113" fmla="*/ 153 h 195"/>
                  <a:gd name="T114" fmla="*/ 1630 w 1687"/>
                  <a:gd name="T115" fmla="*/ 167 h 195"/>
                  <a:gd name="T116" fmla="*/ 1657 w 1687"/>
                  <a:gd name="T117" fmla="*/ 153 h 195"/>
                  <a:gd name="T118" fmla="*/ 1679 w 1687"/>
                  <a:gd name="T119" fmla="*/ 13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87" h="195">
                    <a:moveTo>
                      <a:pt x="0" y="158"/>
                    </a:moveTo>
                    <a:lnTo>
                      <a:pt x="0" y="153"/>
                    </a:lnTo>
                    <a:lnTo>
                      <a:pt x="3" y="149"/>
                    </a:lnTo>
                    <a:lnTo>
                      <a:pt x="3" y="153"/>
                    </a:lnTo>
                    <a:lnTo>
                      <a:pt x="7" y="158"/>
                    </a:lnTo>
                    <a:lnTo>
                      <a:pt x="7" y="163"/>
                    </a:lnTo>
                    <a:lnTo>
                      <a:pt x="11" y="172"/>
                    </a:lnTo>
                    <a:lnTo>
                      <a:pt x="11" y="181"/>
                    </a:lnTo>
                    <a:lnTo>
                      <a:pt x="15" y="181"/>
                    </a:lnTo>
                    <a:lnTo>
                      <a:pt x="18" y="177"/>
                    </a:lnTo>
                    <a:lnTo>
                      <a:pt x="22" y="177"/>
                    </a:lnTo>
                    <a:lnTo>
                      <a:pt x="22" y="181"/>
                    </a:lnTo>
                    <a:lnTo>
                      <a:pt x="26" y="186"/>
                    </a:lnTo>
                    <a:lnTo>
                      <a:pt x="26" y="191"/>
                    </a:lnTo>
                    <a:lnTo>
                      <a:pt x="30" y="191"/>
                    </a:lnTo>
                    <a:lnTo>
                      <a:pt x="30" y="195"/>
                    </a:lnTo>
                    <a:lnTo>
                      <a:pt x="33" y="195"/>
                    </a:lnTo>
                    <a:lnTo>
                      <a:pt x="33" y="191"/>
                    </a:lnTo>
                    <a:lnTo>
                      <a:pt x="33" y="195"/>
                    </a:lnTo>
                    <a:lnTo>
                      <a:pt x="33" y="191"/>
                    </a:lnTo>
                    <a:lnTo>
                      <a:pt x="37" y="181"/>
                    </a:lnTo>
                    <a:lnTo>
                      <a:pt x="37" y="172"/>
                    </a:lnTo>
                    <a:lnTo>
                      <a:pt x="37" y="181"/>
                    </a:lnTo>
                    <a:lnTo>
                      <a:pt x="37" y="172"/>
                    </a:lnTo>
                    <a:lnTo>
                      <a:pt x="41" y="163"/>
                    </a:lnTo>
                    <a:lnTo>
                      <a:pt x="41" y="149"/>
                    </a:lnTo>
                    <a:lnTo>
                      <a:pt x="41" y="163"/>
                    </a:lnTo>
                    <a:lnTo>
                      <a:pt x="41" y="149"/>
                    </a:lnTo>
                    <a:lnTo>
                      <a:pt x="45" y="144"/>
                    </a:lnTo>
                    <a:lnTo>
                      <a:pt x="48" y="149"/>
                    </a:lnTo>
                    <a:lnTo>
                      <a:pt x="48" y="158"/>
                    </a:lnTo>
                    <a:lnTo>
                      <a:pt x="52" y="167"/>
                    </a:lnTo>
                    <a:lnTo>
                      <a:pt x="52" y="181"/>
                    </a:lnTo>
                    <a:lnTo>
                      <a:pt x="56" y="191"/>
                    </a:lnTo>
                    <a:lnTo>
                      <a:pt x="56" y="195"/>
                    </a:lnTo>
                    <a:lnTo>
                      <a:pt x="59" y="195"/>
                    </a:lnTo>
                    <a:lnTo>
                      <a:pt x="63" y="195"/>
                    </a:lnTo>
                    <a:lnTo>
                      <a:pt x="63" y="191"/>
                    </a:lnTo>
                    <a:lnTo>
                      <a:pt x="63" y="195"/>
                    </a:lnTo>
                    <a:lnTo>
                      <a:pt x="63" y="191"/>
                    </a:lnTo>
                    <a:lnTo>
                      <a:pt x="67" y="191"/>
                    </a:lnTo>
                    <a:lnTo>
                      <a:pt x="67" y="186"/>
                    </a:lnTo>
                    <a:lnTo>
                      <a:pt x="67" y="191"/>
                    </a:lnTo>
                    <a:lnTo>
                      <a:pt x="67" y="186"/>
                    </a:lnTo>
                    <a:lnTo>
                      <a:pt x="71" y="186"/>
                    </a:lnTo>
                    <a:lnTo>
                      <a:pt x="71" y="177"/>
                    </a:lnTo>
                    <a:lnTo>
                      <a:pt x="71" y="186"/>
                    </a:lnTo>
                    <a:lnTo>
                      <a:pt x="71" y="177"/>
                    </a:lnTo>
                    <a:lnTo>
                      <a:pt x="74" y="167"/>
                    </a:lnTo>
                    <a:lnTo>
                      <a:pt x="74" y="163"/>
                    </a:lnTo>
                    <a:lnTo>
                      <a:pt x="74" y="167"/>
                    </a:lnTo>
                    <a:lnTo>
                      <a:pt x="74" y="163"/>
                    </a:lnTo>
                    <a:lnTo>
                      <a:pt x="78" y="158"/>
                    </a:lnTo>
                    <a:lnTo>
                      <a:pt x="78" y="153"/>
                    </a:lnTo>
                    <a:lnTo>
                      <a:pt x="78" y="158"/>
                    </a:lnTo>
                    <a:lnTo>
                      <a:pt x="78" y="153"/>
                    </a:lnTo>
                    <a:lnTo>
                      <a:pt x="82" y="149"/>
                    </a:lnTo>
                    <a:lnTo>
                      <a:pt x="82" y="153"/>
                    </a:lnTo>
                    <a:lnTo>
                      <a:pt x="86" y="158"/>
                    </a:lnTo>
                    <a:lnTo>
                      <a:pt x="89" y="163"/>
                    </a:lnTo>
                    <a:lnTo>
                      <a:pt x="89" y="158"/>
                    </a:lnTo>
                    <a:lnTo>
                      <a:pt x="89" y="163"/>
                    </a:lnTo>
                    <a:lnTo>
                      <a:pt x="89" y="158"/>
                    </a:lnTo>
                    <a:lnTo>
                      <a:pt x="93" y="158"/>
                    </a:lnTo>
                    <a:lnTo>
                      <a:pt x="93" y="153"/>
                    </a:lnTo>
                    <a:lnTo>
                      <a:pt x="93" y="158"/>
                    </a:lnTo>
                    <a:lnTo>
                      <a:pt x="93" y="153"/>
                    </a:lnTo>
                    <a:lnTo>
                      <a:pt x="97" y="149"/>
                    </a:lnTo>
                    <a:lnTo>
                      <a:pt x="101" y="149"/>
                    </a:lnTo>
                    <a:lnTo>
                      <a:pt x="101" y="153"/>
                    </a:lnTo>
                    <a:lnTo>
                      <a:pt x="104" y="163"/>
                    </a:lnTo>
                    <a:lnTo>
                      <a:pt x="104" y="167"/>
                    </a:lnTo>
                    <a:lnTo>
                      <a:pt x="108" y="172"/>
                    </a:lnTo>
                    <a:lnTo>
                      <a:pt x="112" y="177"/>
                    </a:lnTo>
                    <a:lnTo>
                      <a:pt x="116" y="172"/>
                    </a:lnTo>
                    <a:lnTo>
                      <a:pt x="119" y="167"/>
                    </a:lnTo>
                    <a:lnTo>
                      <a:pt x="123" y="167"/>
                    </a:lnTo>
                    <a:lnTo>
                      <a:pt x="127" y="167"/>
                    </a:lnTo>
                    <a:lnTo>
                      <a:pt x="131" y="167"/>
                    </a:lnTo>
                    <a:lnTo>
                      <a:pt x="134" y="163"/>
                    </a:lnTo>
                    <a:lnTo>
                      <a:pt x="138" y="163"/>
                    </a:lnTo>
                    <a:lnTo>
                      <a:pt x="138" y="158"/>
                    </a:lnTo>
                    <a:lnTo>
                      <a:pt x="138" y="163"/>
                    </a:lnTo>
                    <a:lnTo>
                      <a:pt x="138" y="158"/>
                    </a:lnTo>
                    <a:lnTo>
                      <a:pt x="142" y="158"/>
                    </a:lnTo>
                    <a:lnTo>
                      <a:pt x="142" y="153"/>
                    </a:lnTo>
                    <a:lnTo>
                      <a:pt x="142" y="158"/>
                    </a:lnTo>
                    <a:lnTo>
                      <a:pt x="142" y="153"/>
                    </a:lnTo>
                    <a:lnTo>
                      <a:pt x="146" y="153"/>
                    </a:lnTo>
                    <a:lnTo>
                      <a:pt x="146" y="158"/>
                    </a:lnTo>
                    <a:lnTo>
                      <a:pt x="149" y="158"/>
                    </a:lnTo>
                    <a:lnTo>
                      <a:pt x="149" y="167"/>
                    </a:lnTo>
                    <a:lnTo>
                      <a:pt x="153" y="172"/>
                    </a:lnTo>
                    <a:lnTo>
                      <a:pt x="153" y="177"/>
                    </a:lnTo>
                    <a:lnTo>
                      <a:pt x="157" y="177"/>
                    </a:lnTo>
                    <a:lnTo>
                      <a:pt x="160" y="172"/>
                    </a:lnTo>
                    <a:lnTo>
                      <a:pt x="164" y="177"/>
                    </a:lnTo>
                    <a:lnTo>
                      <a:pt x="168" y="172"/>
                    </a:lnTo>
                    <a:lnTo>
                      <a:pt x="172" y="167"/>
                    </a:lnTo>
                    <a:lnTo>
                      <a:pt x="172" y="158"/>
                    </a:lnTo>
                    <a:lnTo>
                      <a:pt x="172" y="167"/>
                    </a:lnTo>
                    <a:lnTo>
                      <a:pt x="172" y="158"/>
                    </a:lnTo>
                    <a:lnTo>
                      <a:pt x="175" y="158"/>
                    </a:lnTo>
                    <a:lnTo>
                      <a:pt x="175" y="153"/>
                    </a:lnTo>
                    <a:lnTo>
                      <a:pt x="175" y="158"/>
                    </a:lnTo>
                    <a:lnTo>
                      <a:pt x="175" y="153"/>
                    </a:lnTo>
                    <a:lnTo>
                      <a:pt x="179" y="153"/>
                    </a:lnTo>
                    <a:lnTo>
                      <a:pt x="183" y="153"/>
                    </a:lnTo>
                    <a:lnTo>
                      <a:pt x="187" y="149"/>
                    </a:lnTo>
                    <a:lnTo>
                      <a:pt x="190" y="153"/>
                    </a:lnTo>
                    <a:lnTo>
                      <a:pt x="190" y="158"/>
                    </a:lnTo>
                    <a:lnTo>
                      <a:pt x="194" y="158"/>
                    </a:lnTo>
                    <a:lnTo>
                      <a:pt x="194" y="163"/>
                    </a:lnTo>
                    <a:lnTo>
                      <a:pt x="198" y="163"/>
                    </a:lnTo>
                    <a:lnTo>
                      <a:pt x="202" y="158"/>
                    </a:lnTo>
                    <a:lnTo>
                      <a:pt x="202" y="144"/>
                    </a:lnTo>
                    <a:lnTo>
                      <a:pt x="202" y="158"/>
                    </a:lnTo>
                    <a:lnTo>
                      <a:pt x="202" y="144"/>
                    </a:lnTo>
                    <a:lnTo>
                      <a:pt x="205" y="139"/>
                    </a:lnTo>
                    <a:lnTo>
                      <a:pt x="205" y="130"/>
                    </a:lnTo>
                    <a:lnTo>
                      <a:pt x="205" y="139"/>
                    </a:lnTo>
                    <a:lnTo>
                      <a:pt x="205" y="130"/>
                    </a:lnTo>
                    <a:lnTo>
                      <a:pt x="209" y="130"/>
                    </a:lnTo>
                    <a:lnTo>
                      <a:pt x="209" y="135"/>
                    </a:lnTo>
                    <a:lnTo>
                      <a:pt x="213" y="144"/>
                    </a:lnTo>
                    <a:lnTo>
                      <a:pt x="213" y="149"/>
                    </a:lnTo>
                    <a:lnTo>
                      <a:pt x="217" y="149"/>
                    </a:lnTo>
                    <a:lnTo>
                      <a:pt x="217" y="153"/>
                    </a:lnTo>
                    <a:lnTo>
                      <a:pt x="220" y="153"/>
                    </a:lnTo>
                    <a:lnTo>
                      <a:pt x="220" y="149"/>
                    </a:lnTo>
                    <a:lnTo>
                      <a:pt x="220" y="153"/>
                    </a:lnTo>
                    <a:lnTo>
                      <a:pt x="220" y="149"/>
                    </a:lnTo>
                    <a:lnTo>
                      <a:pt x="224" y="149"/>
                    </a:lnTo>
                    <a:lnTo>
                      <a:pt x="228" y="149"/>
                    </a:lnTo>
                    <a:lnTo>
                      <a:pt x="232" y="149"/>
                    </a:lnTo>
                    <a:lnTo>
                      <a:pt x="235" y="149"/>
                    </a:lnTo>
                    <a:lnTo>
                      <a:pt x="235" y="153"/>
                    </a:lnTo>
                    <a:lnTo>
                      <a:pt x="239" y="153"/>
                    </a:lnTo>
                    <a:lnTo>
                      <a:pt x="239" y="163"/>
                    </a:lnTo>
                    <a:lnTo>
                      <a:pt x="243" y="172"/>
                    </a:lnTo>
                    <a:lnTo>
                      <a:pt x="243" y="177"/>
                    </a:lnTo>
                    <a:lnTo>
                      <a:pt x="247" y="177"/>
                    </a:lnTo>
                    <a:lnTo>
                      <a:pt x="250" y="177"/>
                    </a:lnTo>
                    <a:lnTo>
                      <a:pt x="250" y="167"/>
                    </a:lnTo>
                    <a:lnTo>
                      <a:pt x="250" y="177"/>
                    </a:lnTo>
                    <a:lnTo>
                      <a:pt x="250" y="167"/>
                    </a:lnTo>
                    <a:lnTo>
                      <a:pt x="254" y="158"/>
                    </a:lnTo>
                    <a:lnTo>
                      <a:pt x="254" y="153"/>
                    </a:lnTo>
                    <a:lnTo>
                      <a:pt x="254" y="158"/>
                    </a:lnTo>
                    <a:lnTo>
                      <a:pt x="254" y="153"/>
                    </a:lnTo>
                    <a:lnTo>
                      <a:pt x="258" y="144"/>
                    </a:lnTo>
                    <a:lnTo>
                      <a:pt x="258" y="139"/>
                    </a:lnTo>
                    <a:lnTo>
                      <a:pt x="258" y="144"/>
                    </a:lnTo>
                    <a:lnTo>
                      <a:pt x="258" y="139"/>
                    </a:lnTo>
                    <a:lnTo>
                      <a:pt x="261" y="139"/>
                    </a:lnTo>
                    <a:lnTo>
                      <a:pt x="261" y="144"/>
                    </a:lnTo>
                    <a:lnTo>
                      <a:pt x="265" y="144"/>
                    </a:lnTo>
                    <a:lnTo>
                      <a:pt x="265" y="149"/>
                    </a:lnTo>
                    <a:lnTo>
                      <a:pt x="269" y="153"/>
                    </a:lnTo>
                    <a:lnTo>
                      <a:pt x="273" y="158"/>
                    </a:lnTo>
                    <a:lnTo>
                      <a:pt x="276" y="158"/>
                    </a:lnTo>
                    <a:lnTo>
                      <a:pt x="280" y="163"/>
                    </a:lnTo>
                    <a:lnTo>
                      <a:pt x="284" y="163"/>
                    </a:lnTo>
                    <a:lnTo>
                      <a:pt x="288" y="163"/>
                    </a:lnTo>
                    <a:lnTo>
                      <a:pt x="291" y="163"/>
                    </a:lnTo>
                    <a:lnTo>
                      <a:pt x="291" y="158"/>
                    </a:lnTo>
                    <a:lnTo>
                      <a:pt x="291" y="163"/>
                    </a:lnTo>
                    <a:lnTo>
                      <a:pt x="291" y="158"/>
                    </a:lnTo>
                    <a:lnTo>
                      <a:pt x="295" y="158"/>
                    </a:lnTo>
                    <a:lnTo>
                      <a:pt x="299" y="158"/>
                    </a:lnTo>
                    <a:lnTo>
                      <a:pt x="299" y="153"/>
                    </a:lnTo>
                    <a:lnTo>
                      <a:pt x="299" y="158"/>
                    </a:lnTo>
                    <a:lnTo>
                      <a:pt x="299" y="153"/>
                    </a:lnTo>
                    <a:lnTo>
                      <a:pt x="303" y="153"/>
                    </a:lnTo>
                    <a:lnTo>
                      <a:pt x="303" y="149"/>
                    </a:lnTo>
                    <a:lnTo>
                      <a:pt x="303" y="153"/>
                    </a:lnTo>
                    <a:lnTo>
                      <a:pt x="303" y="149"/>
                    </a:lnTo>
                    <a:lnTo>
                      <a:pt x="306" y="149"/>
                    </a:lnTo>
                    <a:lnTo>
                      <a:pt x="306" y="144"/>
                    </a:lnTo>
                    <a:lnTo>
                      <a:pt x="306" y="149"/>
                    </a:lnTo>
                    <a:lnTo>
                      <a:pt x="306" y="144"/>
                    </a:lnTo>
                    <a:lnTo>
                      <a:pt x="310" y="144"/>
                    </a:lnTo>
                    <a:lnTo>
                      <a:pt x="314" y="149"/>
                    </a:lnTo>
                    <a:lnTo>
                      <a:pt x="314" y="153"/>
                    </a:lnTo>
                    <a:lnTo>
                      <a:pt x="318" y="158"/>
                    </a:lnTo>
                    <a:lnTo>
                      <a:pt x="318" y="163"/>
                    </a:lnTo>
                    <a:lnTo>
                      <a:pt x="321" y="167"/>
                    </a:lnTo>
                    <a:lnTo>
                      <a:pt x="321" y="172"/>
                    </a:lnTo>
                    <a:lnTo>
                      <a:pt x="325" y="177"/>
                    </a:lnTo>
                    <a:lnTo>
                      <a:pt x="329" y="177"/>
                    </a:lnTo>
                    <a:lnTo>
                      <a:pt x="329" y="172"/>
                    </a:lnTo>
                    <a:lnTo>
                      <a:pt x="329" y="177"/>
                    </a:lnTo>
                    <a:lnTo>
                      <a:pt x="329" y="172"/>
                    </a:lnTo>
                    <a:lnTo>
                      <a:pt x="333" y="163"/>
                    </a:lnTo>
                    <a:lnTo>
                      <a:pt x="333" y="158"/>
                    </a:lnTo>
                    <a:lnTo>
                      <a:pt x="333" y="163"/>
                    </a:lnTo>
                    <a:lnTo>
                      <a:pt x="333" y="158"/>
                    </a:lnTo>
                    <a:lnTo>
                      <a:pt x="336" y="149"/>
                    </a:lnTo>
                    <a:lnTo>
                      <a:pt x="336" y="139"/>
                    </a:lnTo>
                    <a:lnTo>
                      <a:pt x="336" y="149"/>
                    </a:lnTo>
                    <a:lnTo>
                      <a:pt x="336" y="139"/>
                    </a:lnTo>
                    <a:lnTo>
                      <a:pt x="340" y="135"/>
                    </a:lnTo>
                    <a:lnTo>
                      <a:pt x="340" y="139"/>
                    </a:lnTo>
                    <a:lnTo>
                      <a:pt x="344" y="144"/>
                    </a:lnTo>
                    <a:lnTo>
                      <a:pt x="344" y="153"/>
                    </a:lnTo>
                    <a:lnTo>
                      <a:pt x="348" y="158"/>
                    </a:lnTo>
                    <a:lnTo>
                      <a:pt x="348" y="167"/>
                    </a:lnTo>
                    <a:lnTo>
                      <a:pt x="351" y="172"/>
                    </a:lnTo>
                    <a:lnTo>
                      <a:pt x="351" y="177"/>
                    </a:lnTo>
                    <a:lnTo>
                      <a:pt x="355" y="177"/>
                    </a:lnTo>
                    <a:lnTo>
                      <a:pt x="359" y="181"/>
                    </a:lnTo>
                    <a:lnTo>
                      <a:pt x="359" y="177"/>
                    </a:lnTo>
                    <a:lnTo>
                      <a:pt x="359" y="181"/>
                    </a:lnTo>
                    <a:lnTo>
                      <a:pt x="359" y="177"/>
                    </a:lnTo>
                    <a:lnTo>
                      <a:pt x="362" y="167"/>
                    </a:lnTo>
                    <a:lnTo>
                      <a:pt x="362" y="158"/>
                    </a:lnTo>
                    <a:lnTo>
                      <a:pt x="362" y="167"/>
                    </a:lnTo>
                    <a:lnTo>
                      <a:pt x="362" y="158"/>
                    </a:lnTo>
                    <a:lnTo>
                      <a:pt x="366" y="153"/>
                    </a:lnTo>
                    <a:lnTo>
                      <a:pt x="366" y="144"/>
                    </a:lnTo>
                    <a:lnTo>
                      <a:pt x="366" y="153"/>
                    </a:lnTo>
                    <a:lnTo>
                      <a:pt x="366" y="144"/>
                    </a:lnTo>
                    <a:lnTo>
                      <a:pt x="370" y="139"/>
                    </a:lnTo>
                    <a:lnTo>
                      <a:pt x="374" y="144"/>
                    </a:lnTo>
                    <a:lnTo>
                      <a:pt x="374" y="149"/>
                    </a:lnTo>
                    <a:lnTo>
                      <a:pt x="377" y="158"/>
                    </a:lnTo>
                    <a:lnTo>
                      <a:pt x="377" y="163"/>
                    </a:lnTo>
                    <a:lnTo>
                      <a:pt x="381" y="167"/>
                    </a:lnTo>
                    <a:lnTo>
                      <a:pt x="385" y="167"/>
                    </a:lnTo>
                    <a:lnTo>
                      <a:pt x="385" y="158"/>
                    </a:lnTo>
                    <a:lnTo>
                      <a:pt x="385" y="167"/>
                    </a:lnTo>
                    <a:lnTo>
                      <a:pt x="385" y="158"/>
                    </a:lnTo>
                    <a:lnTo>
                      <a:pt x="389" y="153"/>
                    </a:lnTo>
                    <a:lnTo>
                      <a:pt x="389" y="139"/>
                    </a:lnTo>
                    <a:lnTo>
                      <a:pt x="389" y="153"/>
                    </a:lnTo>
                    <a:lnTo>
                      <a:pt x="389" y="139"/>
                    </a:lnTo>
                    <a:lnTo>
                      <a:pt x="392" y="139"/>
                    </a:lnTo>
                    <a:lnTo>
                      <a:pt x="392" y="144"/>
                    </a:lnTo>
                    <a:lnTo>
                      <a:pt x="396" y="149"/>
                    </a:lnTo>
                    <a:lnTo>
                      <a:pt x="396" y="153"/>
                    </a:lnTo>
                    <a:lnTo>
                      <a:pt x="400" y="158"/>
                    </a:lnTo>
                    <a:lnTo>
                      <a:pt x="400" y="163"/>
                    </a:lnTo>
                    <a:lnTo>
                      <a:pt x="404" y="158"/>
                    </a:lnTo>
                    <a:lnTo>
                      <a:pt x="407" y="153"/>
                    </a:lnTo>
                    <a:lnTo>
                      <a:pt x="407" y="158"/>
                    </a:lnTo>
                    <a:lnTo>
                      <a:pt x="411" y="163"/>
                    </a:lnTo>
                    <a:lnTo>
                      <a:pt x="411" y="172"/>
                    </a:lnTo>
                    <a:lnTo>
                      <a:pt x="415" y="177"/>
                    </a:lnTo>
                    <a:lnTo>
                      <a:pt x="419" y="172"/>
                    </a:lnTo>
                    <a:lnTo>
                      <a:pt x="419" y="149"/>
                    </a:lnTo>
                    <a:lnTo>
                      <a:pt x="419" y="172"/>
                    </a:lnTo>
                    <a:lnTo>
                      <a:pt x="419" y="149"/>
                    </a:lnTo>
                    <a:lnTo>
                      <a:pt x="422" y="135"/>
                    </a:lnTo>
                    <a:lnTo>
                      <a:pt x="422" y="121"/>
                    </a:lnTo>
                    <a:lnTo>
                      <a:pt x="422" y="135"/>
                    </a:lnTo>
                    <a:lnTo>
                      <a:pt x="422" y="121"/>
                    </a:lnTo>
                    <a:lnTo>
                      <a:pt x="426" y="107"/>
                    </a:lnTo>
                    <a:lnTo>
                      <a:pt x="426" y="102"/>
                    </a:lnTo>
                    <a:lnTo>
                      <a:pt x="426" y="107"/>
                    </a:lnTo>
                    <a:lnTo>
                      <a:pt x="426" y="102"/>
                    </a:lnTo>
                    <a:lnTo>
                      <a:pt x="430" y="102"/>
                    </a:lnTo>
                    <a:lnTo>
                      <a:pt x="430" y="116"/>
                    </a:lnTo>
                    <a:lnTo>
                      <a:pt x="434" y="130"/>
                    </a:lnTo>
                    <a:lnTo>
                      <a:pt x="434" y="139"/>
                    </a:lnTo>
                    <a:lnTo>
                      <a:pt x="437" y="149"/>
                    </a:lnTo>
                    <a:lnTo>
                      <a:pt x="437" y="153"/>
                    </a:lnTo>
                    <a:lnTo>
                      <a:pt x="441" y="163"/>
                    </a:lnTo>
                    <a:lnTo>
                      <a:pt x="441" y="172"/>
                    </a:lnTo>
                    <a:lnTo>
                      <a:pt x="445" y="177"/>
                    </a:lnTo>
                    <a:lnTo>
                      <a:pt x="445" y="181"/>
                    </a:lnTo>
                    <a:lnTo>
                      <a:pt x="448" y="181"/>
                    </a:lnTo>
                    <a:lnTo>
                      <a:pt x="448" y="186"/>
                    </a:lnTo>
                    <a:lnTo>
                      <a:pt x="452" y="181"/>
                    </a:lnTo>
                    <a:lnTo>
                      <a:pt x="456" y="181"/>
                    </a:lnTo>
                    <a:lnTo>
                      <a:pt x="460" y="181"/>
                    </a:lnTo>
                    <a:lnTo>
                      <a:pt x="460" y="172"/>
                    </a:lnTo>
                    <a:lnTo>
                      <a:pt x="460" y="181"/>
                    </a:lnTo>
                    <a:lnTo>
                      <a:pt x="460" y="172"/>
                    </a:lnTo>
                    <a:lnTo>
                      <a:pt x="463" y="172"/>
                    </a:lnTo>
                    <a:lnTo>
                      <a:pt x="463" y="167"/>
                    </a:lnTo>
                    <a:lnTo>
                      <a:pt x="463" y="172"/>
                    </a:lnTo>
                    <a:lnTo>
                      <a:pt x="463" y="167"/>
                    </a:lnTo>
                    <a:lnTo>
                      <a:pt x="467" y="163"/>
                    </a:lnTo>
                    <a:lnTo>
                      <a:pt x="467" y="158"/>
                    </a:lnTo>
                    <a:lnTo>
                      <a:pt x="467" y="163"/>
                    </a:lnTo>
                    <a:lnTo>
                      <a:pt x="467" y="158"/>
                    </a:lnTo>
                    <a:lnTo>
                      <a:pt x="471" y="158"/>
                    </a:lnTo>
                    <a:lnTo>
                      <a:pt x="471" y="163"/>
                    </a:lnTo>
                    <a:lnTo>
                      <a:pt x="475" y="163"/>
                    </a:lnTo>
                    <a:lnTo>
                      <a:pt x="478" y="163"/>
                    </a:lnTo>
                    <a:lnTo>
                      <a:pt x="478" y="158"/>
                    </a:lnTo>
                    <a:lnTo>
                      <a:pt x="478" y="163"/>
                    </a:lnTo>
                    <a:lnTo>
                      <a:pt x="478" y="158"/>
                    </a:lnTo>
                    <a:lnTo>
                      <a:pt x="482" y="153"/>
                    </a:lnTo>
                    <a:lnTo>
                      <a:pt x="486" y="153"/>
                    </a:lnTo>
                    <a:lnTo>
                      <a:pt x="490" y="153"/>
                    </a:lnTo>
                    <a:lnTo>
                      <a:pt x="493" y="158"/>
                    </a:lnTo>
                    <a:lnTo>
                      <a:pt x="493" y="163"/>
                    </a:lnTo>
                    <a:lnTo>
                      <a:pt x="497" y="163"/>
                    </a:lnTo>
                    <a:lnTo>
                      <a:pt x="497" y="167"/>
                    </a:lnTo>
                    <a:lnTo>
                      <a:pt x="501" y="167"/>
                    </a:lnTo>
                    <a:lnTo>
                      <a:pt x="505" y="167"/>
                    </a:lnTo>
                    <a:lnTo>
                      <a:pt x="508" y="167"/>
                    </a:lnTo>
                    <a:lnTo>
                      <a:pt x="508" y="172"/>
                    </a:lnTo>
                    <a:lnTo>
                      <a:pt x="512" y="172"/>
                    </a:lnTo>
                    <a:lnTo>
                      <a:pt x="512" y="177"/>
                    </a:lnTo>
                    <a:lnTo>
                      <a:pt x="516" y="177"/>
                    </a:lnTo>
                    <a:lnTo>
                      <a:pt x="516" y="181"/>
                    </a:lnTo>
                    <a:lnTo>
                      <a:pt x="520" y="181"/>
                    </a:lnTo>
                    <a:lnTo>
                      <a:pt x="523" y="181"/>
                    </a:lnTo>
                    <a:lnTo>
                      <a:pt x="527" y="177"/>
                    </a:lnTo>
                    <a:lnTo>
                      <a:pt x="527" y="181"/>
                    </a:lnTo>
                    <a:lnTo>
                      <a:pt x="531" y="181"/>
                    </a:lnTo>
                    <a:lnTo>
                      <a:pt x="535" y="177"/>
                    </a:lnTo>
                    <a:lnTo>
                      <a:pt x="535" y="172"/>
                    </a:lnTo>
                    <a:lnTo>
                      <a:pt x="535" y="177"/>
                    </a:lnTo>
                    <a:lnTo>
                      <a:pt x="535" y="172"/>
                    </a:lnTo>
                    <a:lnTo>
                      <a:pt x="538" y="163"/>
                    </a:lnTo>
                    <a:lnTo>
                      <a:pt x="538" y="149"/>
                    </a:lnTo>
                    <a:lnTo>
                      <a:pt x="538" y="163"/>
                    </a:lnTo>
                    <a:lnTo>
                      <a:pt x="538" y="149"/>
                    </a:lnTo>
                    <a:lnTo>
                      <a:pt x="542" y="149"/>
                    </a:lnTo>
                    <a:lnTo>
                      <a:pt x="546" y="153"/>
                    </a:lnTo>
                    <a:lnTo>
                      <a:pt x="546" y="158"/>
                    </a:lnTo>
                    <a:lnTo>
                      <a:pt x="549" y="163"/>
                    </a:lnTo>
                    <a:lnTo>
                      <a:pt x="549" y="167"/>
                    </a:lnTo>
                    <a:lnTo>
                      <a:pt x="549" y="163"/>
                    </a:lnTo>
                    <a:lnTo>
                      <a:pt x="553" y="158"/>
                    </a:lnTo>
                    <a:lnTo>
                      <a:pt x="553" y="149"/>
                    </a:lnTo>
                    <a:lnTo>
                      <a:pt x="553" y="158"/>
                    </a:lnTo>
                    <a:lnTo>
                      <a:pt x="553" y="149"/>
                    </a:lnTo>
                    <a:lnTo>
                      <a:pt x="557" y="130"/>
                    </a:lnTo>
                    <a:lnTo>
                      <a:pt x="557" y="116"/>
                    </a:lnTo>
                    <a:lnTo>
                      <a:pt x="557" y="130"/>
                    </a:lnTo>
                    <a:lnTo>
                      <a:pt x="557" y="116"/>
                    </a:lnTo>
                    <a:lnTo>
                      <a:pt x="561" y="98"/>
                    </a:lnTo>
                    <a:lnTo>
                      <a:pt x="561" y="88"/>
                    </a:lnTo>
                    <a:lnTo>
                      <a:pt x="561" y="98"/>
                    </a:lnTo>
                    <a:lnTo>
                      <a:pt x="561" y="88"/>
                    </a:lnTo>
                    <a:lnTo>
                      <a:pt x="564" y="93"/>
                    </a:lnTo>
                    <a:lnTo>
                      <a:pt x="564" y="107"/>
                    </a:lnTo>
                    <a:lnTo>
                      <a:pt x="568" y="125"/>
                    </a:lnTo>
                    <a:lnTo>
                      <a:pt x="568" y="158"/>
                    </a:lnTo>
                    <a:lnTo>
                      <a:pt x="572" y="172"/>
                    </a:lnTo>
                    <a:lnTo>
                      <a:pt x="572" y="177"/>
                    </a:lnTo>
                    <a:lnTo>
                      <a:pt x="576" y="181"/>
                    </a:lnTo>
                    <a:lnTo>
                      <a:pt x="576" y="177"/>
                    </a:lnTo>
                    <a:lnTo>
                      <a:pt x="576" y="181"/>
                    </a:lnTo>
                    <a:lnTo>
                      <a:pt x="576" y="177"/>
                    </a:lnTo>
                    <a:lnTo>
                      <a:pt x="579" y="177"/>
                    </a:lnTo>
                    <a:lnTo>
                      <a:pt x="579" y="167"/>
                    </a:lnTo>
                    <a:lnTo>
                      <a:pt x="579" y="177"/>
                    </a:lnTo>
                    <a:lnTo>
                      <a:pt x="579" y="167"/>
                    </a:lnTo>
                    <a:lnTo>
                      <a:pt x="583" y="163"/>
                    </a:lnTo>
                    <a:lnTo>
                      <a:pt x="587" y="163"/>
                    </a:lnTo>
                    <a:lnTo>
                      <a:pt x="587" y="167"/>
                    </a:lnTo>
                    <a:lnTo>
                      <a:pt x="591" y="167"/>
                    </a:lnTo>
                    <a:lnTo>
                      <a:pt x="591" y="172"/>
                    </a:lnTo>
                    <a:lnTo>
                      <a:pt x="594" y="172"/>
                    </a:lnTo>
                    <a:lnTo>
                      <a:pt x="598" y="172"/>
                    </a:lnTo>
                    <a:lnTo>
                      <a:pt x="598" y="177"/>
                    </a:lnTo>
                    <a:lnTo>
                      <a:pt x="602" y="181"/>
                    </a:lnTo>
                    <a:lnTo>
                      <a:pt x="606" y="181"/>
                    </a:lnTo>
                    <a:lnTo>
                      <a:pt x="609" y="177"/>
                    </a:lnTo>
                    <a:lnTo>
                      <a:pt x="609" y="167"/>
                    </a:lnTo>
                    <a:lnTo>
                      <a:pt x="609" y="177"/>
                    </a:lnTo>
                    <a:lnTo>
                      <a:pt x="609" y="167"/>
                    </a:lnTo>
                    <a:lnTo>
                      <a:pt x="613" y="163"/>
                    </a:lnTo>
                    <a:lnTo>
                      <a:pt x="613" y="158"/>
                    </a:lnTo>
                    <a:lnTo>
                      <a:pt x="613" y="163"/>
                    </a:lnTo>
                    <a:lnTo>
                      <a:pt x="613" y="158"/>
                    </a:lnTo>
                    <a:lnTo>
                      <a:pt x="617" y="153"/>
                    </a:lnTo>
                    <a:lnTo>
                      <a:pt x="621" y="158"/>
                    </a:lnTo>
                    <a:lnTo>
                      <a:pt x="621" y="167"/>
                    </a:lnTo>
                    <a:lnTo>
                      <a:pt x="624" y="167"/>
                    </a:lnTo>
                    <a:lnTo>
                      <a:pt x="624" y="172"/>
                    </a:lnTo>
                    <a:lnTo>
                      <a:pt x="628" y="172"/>
                    </a:lnTo>
                    <a:lnTo>
                      <a:pt x="628" y="167"/>
                    </a:lnTo>
                    <a:lnTo>
                      <a:pt x="628" y="172"/>
                    </a:lnTo>
                    <a:lnTo>
                      <a:pt x="628" y="167"/>
                    </a:lnTo>
                    <a:lnTo>
                      <a:pt x="632" y="163"/>
                    </a:lnTo>
                    <a:lnTo>
                      <a:pt x="636" y="163"/>
                    </a:lnTo>
                    <a:lnTo>
                      <a:pt x="639" y="163"/>
                    </a:lnTo>
                    <a:lnTo>
                      <a:pt x="643" y="163"/>
                    </a:lnTo>
                    <a:lnTo>
                      <a:pt x="647" y="163"/>
                    </a:lnTo>
                    <a:lnTo>
                      <a:pt x="650" y="163"/>
                    </a:lnTo>
                    <a:lnTo>
                      <a:pt x="650" y="167"/>
                    </a:lnTo>
                    <a:lnTo>
                      <a:pt x="654" y="167"/>
                    </a:lnTo>
                    <a:lnTo>
                      <a:pt x="654" y="172"/>
                    </a:lnTo>
                    <a:lnTo>
                      <a:pt x="658" y="172"/>
                    </a:lnTo>
                    <a:lnTo>
                      <a:pt x="658" y="167"/>
                    </a:lnTo>
                    <a:lnTo>
                      <a:pt x="658" y="172"/>
                    </a:lnTo>
                    <a:lnTo>
                      <a:pt x="658" y="167"/>
                    </a:lnTo>
                    <a:lnTo>
                      <a:pt x="662" y="163"/>
                    </a:lnTo>
                    <a:lnTo>
                      <a:pt x="662" y="158"/>
                    </a:lnTo>
                    <a:lnTo>
                      <a:pt x="662" y="163"/>
                    </a:lnTo>
                    <a:lnTo>
                      <a:pt x="662" y="158"/>
                    </a:lnTo>
                    <a:lnTo>
                      <a:pt x="665" y="158"/>
                    </a:lnTo>
                    <a:lnTo>
                      <a:pt x="669" y="158"/>
                    </a:lnTo>
                    <a:lnTo>
                      <a:pt x="669" y="163"/>
                    </a:lnTo>
                    <a:lnTo>
                      <a:pt x="673" y="163"/>
                    </a:lnTo>
                    <a:lnTo>
                      <a:pt x="677" y="163"/>
                    </a:lnTo>
                    <a:lnTo>
                      <a:pt x="677" y="158"/>
                    </a:lnTo>
                    <a:lnTo>
                      <a:pt x="677" y="163"/>
                    </a:lnTo>
                    <a:lnTo>
                      <a:pt x="677" y="158"/>
                    </a:lnTo>
                    <a:lnTo>
                      <a:pt x="680" y="153"/>
                    </a:lnTo>
                    <a:lnTo>
                      <a:pt x="680" y="144"/>
                    </a:lnTo>
                    <a:lnTo>
                      <a:pt x="680" y="153"/>
                    </a:lnTo>
                    <a:lnTo>
                      <a:pt x="680" y="144"/>
                    </a:lnTo>
                    <a:lnTo>
                      <a:pt x="684" y="139"/>
                    </a:lnTo>
                    <a:lnTo>
                      <a:pt x="688" y="139"/>
                    </a:lnTo>
                    <a:lnTo>
                      <a:pt x="688" y="144"/>
                    </a:lnTo>
                    <a:lnTo>
                      <a:pt x="692" y="144"/>
                    </a:lnTo>
                    <a:lnTo>
                      <a:pt x="695" y="149"/>
                    </a:lnTo>
                    <a:lnTo>
                      <a:pt x="695" y="144"/>
                    </a:lnTo>
                    <a:lnTo>
                      <a:pt x="695" y="149"/>
                    </a:lnTo>
                    <a:lnTo>
                      <a:pt x="695" y="144"/>
                    </a:lnTo>
                    <a:lnTo>
                      <a:pt x="699" y="144"/>
                    </a:lnTo>
                    <a:lnTo>
                      <a:pt x="699" y="139"/>
                    </a:lnTo>
                    <a:lnTo>
                      <a:pt x="699" y="144"/>
                    </a:lnTo>
                    <a:lnTo>
                      <a:pt x="699" y="139"/>
                    </a:lnTo>
                    <a:lnTo>
                      <a:pt x="703" y="139"/>
                    </a:lnTo>
                    <a:lnTo>
                      <a:pt x="703" y="144"/>
                    </a:lnTo>
                    <a:lnTo>
                      <a:pt x="707" y="144"/>
                    </a:lnTo>
                    <a:lnTo>
                      <a:pt x="707" y="153"/>
                    </a:lnTo>
                    <a:lnTo>
                      <a:pt x="710" y="158"/>
                    </a:lnTo>
                    <a:lnTo>
                      <a:pt x="710" y="167"/>
                    </a:lnTo>
                    <a:lnTo>
                      <a:pt x="714" y="172"/>
                    </a:lnTo>
                    <a:lnTo>
                      <a:pt x="718" y="172"/>
                    </a:lnTo>
                    <a:lnTo>
                      <a:pt x="722" y="172"/>
                    </a:lnTo>
                    <a:lnTo>
                      <a:pt x="722" y="167"/>
                    </a:lnTo>
                    <a:lnTo>
                      <a:pt x="722" y="172"/>
                    </a:lnTo>
                    <a:lnTo>
                      <a:pt x="722" y="167"/>
                    </a:lnTo>
                    <a:lnTo>
                      <a:pt x="725" y="167"/>
                    </a:lnTo>
                    <a:lnTo>
                      <a:pt x="725" y="163"/>
                    </a:lnTo>
                    <a:lnTo>
                      <a:pt x="725" y="167"/>
                    </a:lnTo>
                    <a:lnTo>
                      <a:pt x="725" y="163"/>
                    </a:lnTo>
                    <a:lnTo>
                      <a:pt x="729" y="158"/>
                    </a:lnTo>
                    <a:lnTo>
                      <a:pt x="729" y="149"/>
                    </a:lnTo>
                    <a:lnTo>
                      <a:pt x="729" y="158"/>
                    </a:lnTo>
                    <a:lnTo>
                      <a:pt x="729" y="149"/>
                    </a:lnTo>
                    <a:lnTo>
                      <a:pt x="733" y="144"/>
                    </a:lnTo>
                    <a:lnTo>
                      <a:pt x="737" y="144"/>
                    </a:lnTo>
                    <a:lnTo>
                      <a:pt x="740" y="149"/>
                    </a:lnTo>
                    <a:lnTo>
                      <a:pt x="740" y="153"/>
                    </a:lnTo>
                    <a:lnTo>
                      <a:pt x="744" y="153"/>
                    </a:lnTo>
                    <a:lnTo>
                      <a:pt x="744" y="158"/>
                    </a:lnTo>
                    <a:lnTo>
                      <a:pt x="748" y="158"/>
                    </a:lnTo>
                    <a:lnTo>
                      <a:pt x="751" y="158"/>
                    </a:lnTo>
                    <a:lnTo>
                      <a:pt x="755" y="153"/>
                    </a:lnTo>
                    <a:lnTo>
                      <a:pt x="759" y="153"/>
                    </a:lnTo>
                    <a:lnTo>
                      <a:pt x="759" y="158"/>
                    </a:lnTo>
                    <a:lnTo>
                      <a:pt x="763" y="163"/>
                    </a:lnTo>
                    <a:lnTo>
                      <a:pt x="763" y="167"/>
                    </a:lnTo>
                    <a:lnTo>
                      <a:pt x="766" y="172"/>
                    </a:lnTo>
                    <a:lnTo>
                      <a:pt x="766" y="177"/>
                    </a:lnTo>
                    <a:lnTo>
                      <a:pt x="770" y="177"/>
                    </a:lnTo>
                    <a:lnTo>
                      <a:pt x="770" y="181"/>
                    </a:lnTo>
                    <a:lnTo>
                      <a:pt x="774" y="181"/>
                    </a:lnTo>
                    <a:lnTo>
                      <a:pt x="774" y="172"/>
                    </a:lnTo>
                    <a:lnTo>
                      <a:pt x="774" y="181"/>
                    </a:lnTo>
                    <a:lnTo>
                      <a:pt x="774" y="172"/>
                    </a:lnTo>
                    <a:lnTo>
                      <a:pt x="778" y="163"/>
                    </a:lnTo>
                    <a:lnTo>
                      <a:pt x="778" y="139"/>
                    </a:lnTo>
                    <a:lnTo>
                      <a:pt x="778" y="163"/>
                    </a:lnTo>
                    <a:lnTo>
                      <a:pt x="778" y="139"/>
                    </a:lnTo>
                    <a:lnTo>
                      <a:pt x="781" y="130"/>
                    </a:lnTo>
                    <a:lnTo>
                      <a:pt x="781" y="121"/>
                    </a:lnTo>
                    <a:lnTo>
                      <a:pt x="781" y="130"/>
                    </a:lnTo>
                    <a:lnTo>
                      <a:pt x="781" y="121"/>
                    </a:lnTo>
                    <a:lnTo>
                      <a:pt x="785" y="116"/>
                    </a:lnTo>
                    <a:lnTo>
                      <a:pt x="785" y="112"/>
                    </a:lnTo>
                    <a:lnTo>
                      <a:pt x="785" y="116"/>
                    </a:lnTo>
                    <a:lnTo>
                      <a:pt x="785" y="112"/>
                    </a:lnTo>
                    <a:lnTo>
                      <a:pt x="789" y="116"/>
                    </a:lnTo>
                    <a:lnTo>
                      <a:pt x="789" y="125"/>
                    </a:lnTo>
                    <a:lnTo>
                      <a:pt x="793" y="135"/>
                    </a:lnTo>
                    <a:lnTo>
                      <a:pt x="793" y="139"/>
                    </a:lnTo>
                    <a:lnTo>
                      <a:pt x="796" y="144"/>
                    </a:lnTo>
                    <a:lnTo>
                      <a:pt x="796" y="149"/>
                    </a:lnTo>
                    <a:lnTo>
                      <a:pt x="800" y="153"/>
                    </a:lnTo>
                    <a:lnTo>
                      <a:pt x="800" y="158"/>
                    </a:lnTo>
                    <a:lnTo>
                      <a:pt x="804" y="163"/>
                    </a:lnTo>
                    <a:lnTo>
                      <a:pt x="808" y="163"/>
                    </a:lnTo>
                    <a:lnTo>
                      <a:pt x="808" y="158"/>
                    </a:lnTo>
                    <a:lnTo>
                      <a:pt x="808" y="163"/>
                    </a:lnTo>
                    <a:lnTo>
                      <a:pt x="808" y="158"/>
                    </a:lnTo>
                    <a:lnTo>
                      <a:pt x="811" y="163"/>
                    </a:lnTo>
                    <a:lnTo>
                      <a:pt x="815" y="167"/>
                    </a:lnTo>
                    <a:lnTo>
                      <a:pt x="819" y="172"/>
                    </a:lnTo>
                    <a:lnTo>
                      <a:pt x="819" y="167"/>
                    </a:lnTo>
                    <a:lnTo>
                      <a:pt x="819" y="172"/>
                    </a:lnTo>
                    <a:lnTo>
                      <a:pt x="819" y="167"/>
                    </a:lnTo>
                    <a:lnTo>
                      <a:pt x="823" y="167"/>
                    </a:lnTo>
                    <a:lnTo>
                      <a:pt x="823" y="163"/>
                    </a:lnTo>
                    <a:lnTo>
                      <a:pt x="823" y="167"/>
                    </a:lnTo>
                    <a:lnTo>
                      <a:pt x="823" y="163"/>
                    </a:lnTo>
                    <a:lnTo>
                      <a:pt x="826" y="158"/>
                    </a:lnTo>
                    <a:lnTo>
                      <a:pt x="826" y="153"/>
                    </a:lnTo>
                    <a:lnTo>
                      <a:pt x="826" y="158"/>
                    </a:lnTo>
                    <a:lnTo>
                      <a:pt x="826" y="153"/>
                    </a:lnTo>
                    <a:lnTo>
                      <a:pt x="830" y="153"/>
                    </a:lnTo>
                    <a:lnTo>
                      <a:pt x="834" y="153"/>
                    </a:lnTo>
                    <a:lnTo>
                      <a:pt x="838" y="149"/>
                    </a:lnTo>
                    <a:lnTo>
                      <a:pt x="838" y="144"/>
                    </a:lnTo>
                    <a:lnTo>
                      <a:pt x="838" y="149"/>
                    </a:lnTo>
                    <a:lnTo>
                      <a:pt x="838" y="144"/>
                    </a:lnTo>
                    <a:lnTo>
                      <a:pt x="841" y="144"/>
                    </a:lnTo>
                    <a:lnTo>
                      <a:pt x="845" y="149"/>
                    </a:lnTo>
                    <a:lnTo>
                      <a:pt x="849" y="153"/>
                    </a:lnTo>
                    <a:lnTo>
                      <a:pt x="849" y="163"/>
                    </a:lnTo>
                    <a:lnTo>
                      <a:pt x="852" y="167"/>
                    </a:lnTo>
                    <a:lnTo>
                      <a:pt x="856" y="167"/>
                    </a:lnTo>
                    <a:lnTo>
                      <a:pt x="860" y="167"/>
                    </a:lnTo>
                    <a:lnTo>
                      <a:pt x="860" y="163"/>
                    </a:lnTo>
                    <a:lnTo>
                      <a:pt x="860" y="167"/>
                    </a:lnTo>
                    <a:lnTo>
                      <a:pt x="860" y="163"/>
                    </a:lnTo>
                    <a:lnTo>
                      <a:pt x="864" y="163"/>
                    </a:lnTo>
                    <a:lnTo>
                      <a:pt x="867" y="158"/>
                    </a:lnTo>
                    <a:lnTo>
                      <a:pt x="867" y="139"/>
                    </a:lnTo>
                    <a:lnTo>
                      <a:pt x="867" y="158"/>
                    </a:lnTo>
                    <a:lnTo>
                      <a:pt x="867" y="139"/>
                    </a:lnTo>
                    <a:lnTo>
                      <a:pt x="871" y="130"/>
                    </a:lnTo>
                    <a:lnTo>
                      <a:pt x="871" y="116"/>
                    </a:lnTo>
                    <a:lnTo>
                      <a:pt x="871" y="130"/>
                    </a:lnTo>
                    <a:lnTo>
                      <a:pt x="871" y="116"/>
                    </a:lnTo>
                    <a:lnTo>
                      <a:pt x="875" y="112"/>
                    </a:lnTo>
                    <a:lnTo>
                      <a:pt x="875" y="107"/>
                    </a:lnTo>
                    <a:lnTo>
                      <a:pt x="875" y="112"/>
                    </a:lnTo>
                    <a:lnTo>
                      <a:pt x="875" y="107"/>
                    </a:lnTo>
                    <a:lnTo>
                      <a:pt x="879" y="102"/>
                    </a:lnTo>
                    <a:lnTo>
                      <a:pt x="882" y="98"/>
                    </a:lnTo>
                    <a:lnTo>
                      <a:pt x="882" y="88"/>
                    </a:lnTo>
                    <a:lnTo>
                      <a:pt x="882" y="98"/>
                    </a:lnTo>
                    <a:lnTo>
                      <a:pt x="882" y="88"/>
                    </a:lnTo>
                    <a:lnTo>
                      <a:pt x="886" y="74"/>
                    </a:lnTo>
                    <a:lnTo>
                      <a:pt x="886" y="65"/>
                    </a:lnTo>
                    <a:lnTo>
                      <a:pt x="886" y="74"/>
                    </a:lnTo>
                    <a:lnTo>
                      <a:pt x="886" y="65"/>
                    </a:lnTo>
                    <a:lnTo>
                      <a:pt x="890" y="56"/>
                    </a:lnTo>
                    <a:lnTo>
                      <a:pt x="894" y="65"/>
                    </a:lnTo>
                    <a:lnTo>
                      <a:pt x="894" y="79"/>
                    </a:lnTo>
                    <a:lnTo>
                      <a:pt x="897" y="93"/>
                    </a:lnTo>
                    <a:lnTo>
                      <a:pt x="897" y="112"/>
                    </a:lnTo>
                    <a:lnTo>
                      <a:pt x="901" y="121"/>
                    </a:lnTo>
                    <a:lnTo>
                      <a:pt x="901" y="125"/>
                    </a:lnTo>
                    <a:lnTo>
                      <a:pt x="905" y="130"/>
                    </a:lnTo>
                    <a:lnTo>
                      <a:pt x="909" y="130"/>
                    </a:lnTo>
                    <a:lnTo>
                      <a:pt x="909" y="135"/>
                    </a:lnTo>
                    <a:lnTo>
                      <a:pt x="912" y="139"/>
                    </a:lnTo>
                    <a:lnTo>
                      <a:pt x="912" y="144"/>
                    </a:lnTo>
                    <a:lnTo>
                      <a:pt x="916" y="149"/>
                    </a:lnTo>
                    <a:lnTo>
                      <a:pt x="916" y="153"/>
                    </a:lnTo>
                    <a:lnTo>
                      <a:pt x="920" y="158"/>
                    </a:lnTo>
                    <a:lnTo>
                      <a:pt x="920" y="163"/>
                    </a:lnTo>
                    <a:lnTo>
                      <a:pt x="924" y="163"/>
                    </a:lnTo>
                    <a:lnTo>
                      <a:pt x="924" y="158"/>
                    </a:lnTo>
                    <a:lnTo>
                      <a:pt x="924" y="163"/>
                    </a:lnTo>
                    <a:lnTo>
                      <a:pt x="924" y="158"/>
                    </a:lnTo>
                    <a:lnTo>
                      <a:pt x="927" y="153"/>
                    </a:lnTo>
                    <a:lnTo>
                      <a:pt x="927" y="144"/>
                    </a:lnTo>
                    <a:lnTo>
                      <a:pt x="927" y="153"/>
                    </a:lnTo>
                    <a:lnTo>
                      <a:pt x="927" y="144"/>
                    </a:lnTo>
                    <a:lnTo>
                      <a:pt x="931" y="139"/>
                    </a:lnTo>
                    <a:lnTo>
                      <a:pt x="931" y="135"/>
                    </a:lnTo>
                    <a:lnTo>
                      <a:pt x="931" y="139"/>
                    </a:lnTo>
                    <a:lnTo>
                      <a:pt x="931" y="135"/>
                    </a:lnTo>
                    <a:lnTo>
                      <a:pt x="935" y="135"/>
                    </a:lnTo>
                    <a:lnTo>
                      <a:pt x="935" y="130"/>
                    </a:lnTo>
                    <a:lnTo>
                      <a:pt x="935" y="135"/>
                    </a:lnTo>
                    <a:lnTo>
                      <a:pt x="935" y="130"/>
                    </a:lnTo>
                    <a:lnTo>
                      <a:pt x="938" y="130"/>
                    </a:lnTo>
                    <a:lnTo>
                      <a:pt x="938" y="135"/>
                    </a:lnTo>
                    <a:lnTo>
                      <a:pt x="942" y="135"/>
                    </a:lnTo>
                    <a:lnTo>
                      <a:pt x="942" y="139"/>
                    </a:lnTo>
                    <a:lnTo>
                      <a:pt x="946" y="144"/>
                    </a:lnTo>
                    <a:lnTo>
                      <a:pt x="950" y="149"/>
                    </a:lnTo>
                    <a:lnTo>
                      <a:pt x="950" y="153"/>
                    </a:lnTo>
                    <a:lnTo>
                      <a:pt x="953" y="153"/>
                    </a:lnTo>
                    <a:lnTo>
                      <a:pt x="957" y="158"/>
                    </a:lnTo>
                    <a:lnTo>
                      <a:pt x="961" y="163"/>
                    </a:lnTo>
                    <a:lnTo>
                      <a:pt x="961" y="167"/>
                    </a:lnTo>
                    <a:lnTo>
                      <a:pt x="965" y="172"/>
                    </a:lnTo>
                    <a:lnTo>
                      <a:pt x="968" y="172"/>
                    </a:lnTo>
                    <a:lnTo>
                      <a:pt x="968" y="158"/>
                    </a:lnTo>
                    <a:lnTo>
                      <a:pt x="968" y="172"/>
                    </a:lnTo>
                    <a:lnTo>
                      <a:pt x="968" y="158"/>
                    </a:lnTo>
                    <a:lnTo>
                      <a:pt x="972" y="144"/>
                    </a:lnTo>
                    <a:lnTo>
                      <a:pt x="972" y="121"/>
                    </a:lnTo>
                    <a:lnTo>
                      <a:pt x="972" y="144"/>
                    </a:lnTo>
                    <a:lnTo>
                      <a:pt x="972" y="121"/>
                    </a:lnTo>
                    <a:lnTo>
                      <a:pt x="976" y="88"/>
                    </a:lnTo>
                    <a:lnTo>
                      <a:pt x="976" y="56"/>
                    </a:lnTo>
                    <a:lnTo>
                      <a:pt x="976" y="88"/>
                    </a:lnTo>
                    <a:lnTo>
                      <a:pt x="976" y="56"/>
                    </a:lnTo>
                    <a:lnTo>
                      <a:pt x="980" y="23"/>
                    </a:lnTo>
                    <a:lnTo>
                      <a:pt x="980" y="0"/>
                    </a:lnTo>
                    <a:lnTo>
                      <a:pt x="980" y="23"/>
                    </a:lnTo>
                    <a:lnTo>
                      <a:pt x="980" y="0"/>
                    </a:lnTo>
                    <a:lnTo>
                      <a:pt x="983" y="14"/>
                    </a:lnTo>
                    <a:lnTo>
                      <a:pt x="983" y="42"/>
                    </a:lnTo>
                    <a:lnTo>
                      <a:pt x="987" y="79"/>
                    </a:lnTo>
                    <a:lnTo>
                      <a:pt x="987" y="144"/>
                    </a:lnTo>
                    <a:lnTo>
                      <a:pt x="991" y="163"/>
                    </a:lnTo>
                    <a:lnTo>
                      <a:pt x="991" y="172"/>
                    </a:lnTo>
                    <a:lnTo>
                      <a:pt x="995" y="177"/>
                    </a:lnTo>
                    <a:lnTo>
                      <a:pt x="995" y="181"/>
                    </a:lnTo>
                    <a:lnTo>
                      <a:pt x="998" y="181"/>
                    </a:lnTo>
                    <a:lnTo>
                      <a:pt x="1002" y="177"/>
                    </a:lnTo>
                    <a:lnTo>
                      <a:pt x="1006" y="172"/>
                    </a:lnTo>
                    <a:lnTo>
                      <a:pt x="1010" y="167"/>
                    </a:lnTo>
                    <a:lnTo>
                      <a:pt x="1010" y="163"/>
                    </a:lnTo>
                    <a:lnTo>
                      <a:pt x="1010" y="167"/>
                    </a:lnTo>
                    <a:lnTo>
                      <a:pt x="1010" y="163"/>
                    </a:lnTo>
                    <a:lnTo>
                      <a:pt x="1013" y="158"/>
                    </a:lnTo>
                    <a:lnTo>
                      <a:pt x="1017" y="153"/>
                    </a:lnTo>
                    <a:lnTo>
                      <a:pt x="1017" y="149"/>
                    </a:lnTo>
                    <a:lnTo>
                      <a:pt x="1017" y="153"/>
                    </a:lnTo>
                    <a:lnTo>
                      <a:pt x="1017" y="149"/>
                    </a:lnTo>
                    <a:lnTo>
                      <a:pt x="1021" y="149"/>
                    </a:lnTo>
                    <a:lnTo>
                      <a:pt x="1021" y="139"/>
                    </a:lnTo>
                    <a:lnTo>
                      <a:pt x="1021" y="149"/>
                    </a:lnTo>
                    <a:lnTo>
                      <a:pt x="1021" y="139"/>
                    </a:lnTo>
                    <a:lnTo>
                      <a:pt x="1025" y="135"/>
                    </a:lnTo>
                    <a:lnTo>
                      <a:pt x="1025" y="130"/>
                    </a:lnTo>
                    <a:lnTo>
                      <a:pt x="1025" y="135"/>
                    </a:lnTo>
                    <a:lnTo>
                      <a:pt x="1025" y="130"/>
                    </a:lnTo>
                    <a:lnTo>
                      <a:pt x="1028" y="125"/>
                    </a:lnTo>
                    <a:lnTo>
                      <a:pt x="1028" y="121"/>
                    </a:lnTo>
                    <a:lnTo>
                      <a:pt x="1028" y="125"/>
                    </a:lnTo>
                    <a:lnTo>
                      <a:pt x="1028" y="121"/>
                    </a:lnTo>
                    <a:lnTo>
                      <a:pt x="1032" y="121"/>
                    </a:lnTo>
                    <a:lnTo>
                      <a:pt x="1032" y="125"/>
                    </a:lnTo>
                    <a:lnTo>
                      <a:pt x="1036" y="135"/>
                    </a:lnTo>
                    <a:lnTo>
                      <a:pt x="1036" y="139"/>
                    </a:lnTo>
                    <a:lnTo>
                      <a:pt x="1039" y="149"/>
                    </a:lnTo>
                    <a:lnTo>
                      <a:pt x="1039" y="153"/>
                    </a:lnTo>
                    <a:lnTo>
                      <a:pt x="1043" y="153"/>
                    </a:lnTo>
                    <a:lnTo>
                      <a:pt x="1047" y="149"/>
                    </a:lnTo>
                    <a:lnTo>
                      <a:pt x="1047" y="139"/>
                    </a:lnTo>
                    <a:lnTo>
                      <a:pt x="1047" y="149"/>
                    </a:lnTo>
                    <a:lnTo>
                      <a:pt x="1047" y="139"/>
                    </a:lnTo>
                    <a:lnTo>
                      <a:pt x="1051" y="139"/>
                    </a:lnTo>
                    <a:lnTo>
                      <a:pt x="1054" y="139"/>
                    </a:lnTo>
                    <a:lnTo>
                      <a:pt x="1058" y="144"/>
                    </a:lnTo>
                    <a:lnTo>
                      <a:pt x="1058" y="158"/>
                    </a:lnTo>
                    <a:lnTo>
                      <a:pt x="1062" y="167"/>
                    </a:lnTo>
                    <a:lnTo>
                      <a:pt x="1062" y="172"/>
                    </a:lnTo>
                    <a:lnTo>
                      <a:pt x="1066" y="177"/>
                    </a:lnTo>
                    <a:lnTo>
                      <a:pt x="1069" y="177"/>
                    </a:lnTo>
                    <a:lnTo>
                      <a:pt x="1069" y="167"/>
                    </a:lnTo>
                    <a:lnTo>
                      <a:pt x="1069" y="177"/>
                    </a:lnTo>
                    <a:lnTo>
                      <a:pt x="1069" y="167"/>
                    </a:lnTo>
                    <a:lnTo>
                      <a:pt x="1073" y="158"/>
                    </a:lnTo>
                    <a:lnTo>
                      <a:pt x="1073" y="149"/>
                    </a:lnTo>
                    <a:lnTo>
                      <a:pt x="1073" y="158"/>
                    </a:lnTo>
                    <a:lnTo>
                      <a:pt x="1073" y="149"/>
                    </a:lnTo>
                    <a:lnTo>
                      <a:pt x="1077" y="139"/>
                    </a:lnTo>
                    <a:lnTo>
                      <a:pt x="1077" y="125"/>
                    </a:lnTo>
                    <a:lnTo>
                      <a:pt x="1077" y="139"/>
                    </a:lnTo>
                    <a:lnTo>
                      <a:pt x="1077" y="125"/>
                    </a:lnTo>
                    <a:lnTo>
                      <a:pt x="1081" y="121"/>
                    </a:lnTo>
                    <a:lnTo>
                      <a:pt x="1084" y="121"/>
                    </a:lnTo>
                    <a:lnTo>
                      <a:pt x="1084" y="130"/>
                    </a:lnTo>
                    <a:lnTo>
                      <a:pt x="1088" y="135"/>
                    </a:lnTo>
                    <a:lnTo>
                      <a:pt x="1088" y="149"/>
                    </a:lnTo>
                    <a:lnTo>
                      <a:pt x="1092" y="158"/>
                    </a:lnTo>
                    <a:lnTo>
                      <a:pt x="1092" y="163"/>
                    </a:lnTo>
                    <a:lnTo>
                      <a:pt x="1096" y="167"/>
                    </a:lnTo>
                    <a:lnTo>
                      <a:pt x="1096" y="172"/>
                    </a:lnTo>
                    <a:lnTo>
                      <a:pt x="1099" y="181"/>
                    </a:lnTo>
                    <a:lnTo>
                      <a:pt x="1099" y="186"/>
                    </a:lnTo>
                    <a:lnTo>
                      <a:pt x="1103" y="191"/>
                    </a:lnTo>
                    <a:lnTo>
                      <a:pt x="1107" y="195"/>
                    </a:lnTo>
                    <a:lnTo>
                      <a:pt x="1111" y="195"/>
                    </a:lnTo>
                    <a:lnTo>
                      <a:pt x="1111" y="191"/>
                    </a:lnTo>
                    <a:lnTo>
                      <a:pt x="1111" y="195"/>
                    </a:lnTo>
                    <a:lnTo>
                      <a:pt x="1111" y="191"/>
                    </a:lnTo>
                    <a:lnTo>
                      <a:pt x="1114" y="191"/>
                    </a:lnTo>
                    <a:lnTo>
                      <a:pt x="1118" y="186"/>
                    </a:lnTo>
                    <a:lnTo>
                      <a:pt x="1118" y="181"/>
                    </a:lnTo>
                    <a:lnTo>
                      <a:pt x="1118" y="186"/>
                    </a:lnTo>
                    <a:lnTo>
                      <a:pt x="1118" y="181"/>
                    </a:lnTo>
                    <a:lnTo>
                      <a:pt x="1122" y="181"/>
                    </a:lnTo>
                    <a:lnTo>
                      <a:pt x="1122" y="177"/>
                    </a:lnTo>
                    <a:lnTo>
                      <a:pt x="1122" y="181"/>
                    </a:lnTo>
                    <a:lnTo>
                      <a:pt x="1122" y="177"/>
                    </a:lnTo>
                    <a:lnTo>
                      <a:pt x="1126" y="172"/>
                    </a:lnTo>
                    <a:lnTo>
                      <a:pt x="1126" y="167"/>
                    </a:lnTo>
                    <a:lnTo>
                      <a:pt x="1126" y="172"/>
                    </a:lnTo>
                    <a:lnTo>
                      <a:pt x="1126" y="167"/>
                    </a:lnTo>
                    <a:lnTo>
                      <a:pt x="1129" y="158"/>
                    </a:lnTo>
                    <a:lnTo>
                      <a:pt x="1133" y="158"/>
                    </a:lnTo>
                    <a:lnTo>
                      <a:pt x="1133" y="163"/>
                    </a:lnTo>
                    <a:lnTo>
                      <a:pt x="1137" y="167"/>
                    </a:lnTo>
                    <a:lnTo>
                      <a:pt x="1137" y="172"/>
                    </a:lnTo>
                    <a:lnTo>
                      <a:pt x="1140" y="172"/>
                    </a:lnTo>
                    <a:lnTo>
                      <a:pt x="1144" y="167"/>
                    </a:lnTo>
                    <a:lnTo>
                      <a:pt x="1144" y="163"/>
                    </a:lnTo>
                    <a:lnTo>
                      <a:pt x="1144" y="167"/>
                    </a:lnTo>
                    <a:lnTo>
                      <a:pt x="1144" y="163"/>
                    </a:lnTo>
                    <a:lnTo>
                      <a:pt x="1148" y="163"/>
                    </a:lnTo>
                    <a:lnTo>
                      <a:pt x="1152" y="167"/>
                    </a:lnTo>
                    <a:lnTo>
                      <a:pt x="1155" y="167"/>
                    </a:lnTo>
                    <a:lnTo>
                      <a:pt x="1159" y="163"/>
                    </a:lnTo>
                    <a:lnTo>
                      <a:pt x="1159" y="153"/>
                    </a:lnTo>
                    <a:lnTo>
                      <a:pt x="1159" y="163"/>
                    </a:lnTo>
                    <a:lnTo>
                      <a:pt x="1159" y="153"/>
                    </a:lnTo>
                    <a:lnTo>
                      <a:pt x="1163" y="153"/>
                    </a:lnTo>
                    <a:lnTo>
                      <a:pt x="1163" y="149"/>
                    </a:lnTo>
                    <a:lnTo>
                      <a:pt x="1163" y="153"/>
                    </a:lnTo>
                    <a:lnTo>
                      <a:pt x="1163" y="149"/>
                    </a:lnTo>
                    <a:lnTo>
                      <a:pt x="1167" y="144"/>
                    </a:lnTo>
                    <a:lnTo>
                      <a:pt x="1167" y="139"/>
                    </a:lnTo>
                    <a:lnTo>
                      <a:pt x="1167" y="144"/>
                    </a:lnTo>
                    <a:lnTo>
                      <a:pt x="1167" y="139"/>
                    </a:lnTo>
                    <a:lnTo>
                      <a:pt x="1170" y="135"/>
                    </a:lnTo>
                    <a:lnTo>
                      <a:pt x="1174" y="130"/>
                    </a:lnTo>
                    <a:lnTo>
                      <a:pt x="1174" y="125"/>
                    </a:lnTo>
                    <a:lnTo>
                      <a:pt x="1174" y="130"/>
                    </a:lnTo>
                    <a:lnTo>
                      <a:pt x="1174" y="125"/>
                    </a:lnTo>
                    <a:lnTo>
                      <a:pt x="1178" y="125"/>
                    </a:lnTo>
                    <a:lnTo>
                      <a:pt x="1178" y="121"/>
                    </a:lnTo>
                    <a:lnTo>
                      <a:pt x="1178" y="125"/>
                    </a:lnTo>
                    <a:lnTo>
                      <a:pt x="1178" y="121"/>
                    </a:lnTo>
                    <a:lnTo>
                      <a:pt x="1182" y="121"/>
                    </a:lnTo>
                    <a:lnTo>
                      <a:pt x="1185" y="121"/>
                    </a:lnTo>
                    <a:lnTo>
                      <a:pt x="1189" y="121"/>
                    </a:lnTo>
                    <a:lnTo>
                      <a:pt x="1189" y="116"/>
                    </a:lnTo>
                    <a:lnTo>
                      <a:pt x="1189" y="121"/>
                    </a:lnTo>
                    <a:lnTo>
                      <a:pt x="1189" y="116"/>
                    </a:lnTo>
                    <a:lnTo>
                      <a:pt x="1193" y="116"/>
                    </a:lnTo>
                    <a:lnTo>
                      <a:pt x="1193" y="112"/>
                    </a:lnTo>
                    <a:lnTo>
                      <a:pt x="1193" y="116"/>
                    </a:lnTo>
                    <a:lnTo>
                      <a:pt x="1193" y="112"/>
                    </a:lnTo>
                    <a:lnTo>
                      <a:pt x="1197" y="107"/>
                    </a:lnTo>
                    <a:lnTo>
                      <a:pt x="1200" y="112"/>
                    </a:lnTo>
                    <a:lnTo>
                      <a:pt x="1204" y="112"/>
                    </a:lnTo>
                    <a:lnTo>
                      <a:pt x="1208" y="107"/>
                    </a:lnTo>
                    <a:lnTo>
                      <a:pt x="1212" y="107"/>
                    </a:lnTo>
                    <a:lnTo>
                      <a:pt x="1212" y="112"/>
                    </a:lnTo>
                    <a:lnTo>
                      <a:pt x="1215" y="121"/>
                    </a:lnTo>
                    <a:lnTo>
                      <a:pt x="1215" y="130"/>
                    </a:lnTo>
                    <a:lnTo>
                      <a:pt x="1219" y="139"/>
                    </a:lnTo>
                    <a:lnTo>
                      <a:pt x="1219" y="144"/>
                    </a:lnTo>
                    <a:lnTo>
                      <a:pt x="1223" y="139"/>
                    </a:lnTo>
                    <a:lnTo>
                      <a:pt x="1223" y="135"/>
                    </a:lnTo>
                    <a:lnTo>
                      <a:pt x="1223" y="139"/>
                    </a:lnTo>
                    <a:lnTo>
                      <a:pt x="1223" y="135"/>
                    </a:lnTo>
                    <a:lnTo>
                      <a:pt x="1227" y="130"/>
                    </a:lnTo>
                    <a:lnTo>
                      <a:pt x="1227" y="116"/>
                    </a:lnTo>
                    <a:lnTo>
                      <a:pt x="1227" y="130"/>
                    </a:lnTo>
                    <a:lnTo>
                      <a:pt x="1227" y="116"/>
                    </a:lnTo>
                    <a:lnTo>
                      <a:pt x="1230" y="112"/>
                    </a:lnTo>
                    <a:lnTo>
                      <a:pt x="1234" y="112"/>
                    </a:lnTo>
                    <a:lnTo>
                      <a:pt x="1234" y="116"/>
                    </a:lnTo>
                    <a:lnTo>
                      <a:pt x="1238" y="121"/>
                    </a:lnTo>
                    <a:lnTo>
                      <a:pt x="1238" y="139"/>
                    </a:lnTo>
                    <a:lnTo>
                      <a:pt x="1241" y="149"/>
                    </a:lnTo>
                    <a:lnTo>
                      <a:pt x="1241" y="158"/>
                    </a:lnTo>
                    <a:lnTo>
                      <a:pt x="1245" y="167"/>
                    </a:lnTo>
                    <a:lnTo>
                      <a:pt x="1245" y="172"/>
                    </a:lnTo>
                    <a:lnTo>
                      <a:pt x="1249" y="172"/>
                    </a:lnTo>
                    <a:lnTo>
                      <a:pt x="1249" y="177"/>
                    </a:lnTo>
                    <a:lnTo>
                      <a:pt x="1253" y="177"/>
                    </a:lnTo>
                    <a:lnTo>
                      <a:pt x="1256" y="181"/>
                    </a:lnTo>
                    <a:lnTo>
                      <a:pt x="1260" y="177"/>
                    </a:lnTo>
                    <a:lnTo>
                      <a:pt x="1264" y="177"/>
                    </a:lnTo>
                    <a:lnTo>
                      <a:pt x="1264" y="172"/>
                    </a:lnTo>
                    <a:lnTo>
                      <a:pt x="1264" y="177"/>
                    </a:lnTo>
                    <a:lnTo>
                      <a:pt x="1264" y="172"/>
                    </a:lnTo>
                    <a:lnTo>
                      <a:pt x="1268" y="172"/>
                    </a:lnTo>
                    <a:lnTo>
                      <a:pt x="1268" y="177"/>
                    </a:lnTo>
                    <a:lnTo>
                      <a:pt x="1271" y="181"/>
                    </a:lnTo>
                    <a:lnTo>
                      <a:pt x="1271" y="186"/>
                    </a:lnTo>
                    <a:lnTo>
                      <a:pt x="1275" y="186"/>
                    </a:lnTo>
                    <a:lnTo>
                      <a:pt x="1279" y="186"/>
                    </a:lnTo>
                    <a:lnTo>
                      <a:pt x="1279" y="181"/>
                    </a:lnTo>
                    <a:lnTo>
                      <a:pt x="1279" y="186"/>
                    </a:lnTo>
                    <a:lnTo>
                      <a:pt x="1279" y="181"/>
                    </a:lnTo>
                    <a:lnTo>
                      <a:pt x="1283" y="181"/>
                    </a:lnTo>
                    <a:lnTo>
                      <a:pt x="1286" y="181"/>
                    </a:lnTo>
                    <a:lnTo>
                      <a:pt x="1290" y="181"/>
                    </a:lnTo>
                    <a:lnTo>
                      <a:pt x="1290" y="177"/>
                    </a:lnTo>
                    <a:lnTo>
                      <a:pt x="1290" y="181"/>
                    </a:lnTo>
                    <a:lnTo>
                      <a:pt x="1290" y="177"/>
                    </a:lnTo>
                    <a:lnTo>
                      <a:pt x="1294" y="177"/>
                    </a:lnTo>
                    <a:lnTo>
                      <a:pt x="1294" y="172"/>
                    </a:lnTo>
                    <a:lnTo>
                      <a:pt x="1294" y="177"/>
                    </a:lnTo>
                    <a:lnTo>
                      <a:pt x="1294" y="172"/>
                    </a:lnTo>
                    <a:lnTo>
                      <a:pt x="1298" y="163"/>
                    </a:lnTo>
                    <a:lnTo>
                      <a:pt x="1298" y="153"/>
                    </a:lnTo>
                    <a:lnTo>
                      <a:pt x="1298" y="163"/>
                    </a:lnTo>
                    <a:lnTo>
                      <a:pt x="1298" y="153"/>
                    </a:lnTo>
                    <a:lnTo>
                      <a:pt x="1301" y="149"/>
                    </a:lnTo>
                    <a:lnTo>
                      <a:pt x="1305" y="149"/>
                    </a:lnTo>
                    <a:lnTo>
                      <a:pt x="1309" y="153"/>
                    </a:lnTo>
                    <a:lnTo>
                      <a:pt x="1309" y="163"/>
                    </a:lnTo>
                    <a:lnTo>
                      <a:pt x="1313" y="167"/>
                    </a:lnTo>
                    <a:lnTo>
                      <a:pt x="1313" y="172"/>
                    </a:lnTo>
                    <a:lnTo>
                      <a:pt x="1316" y="177"/>
                    </a:lnTo>
                    <a:lnTo>
                      <a:pt x="1316" y="172"/>
                    </a:lnTo>
                    <a:lnTo>
                      <a:pt x="1316" y="177"/>
                    </a:lnTo>
                    <a:lnTo>
                      <a:pt x="1316" y="172"/>
                    </a:lnTo>
                    <a:lnTo>
                      <a:pt x="1320" y="167"/>
                    </a:lnTo>
                    <a:lnTo>
                      <a:pt x="1320" y="163"/>
                    </a:lnTo>
                    <a:lnTo>
                      <a:pt x="1320" y="167"/>
                    </a:lnTo>
                    <a:lnTo>
                      <a:pt x="1320" y="163"/>
                    </a:lnTo>
                    <a:lnTo>
                      <a:pt x="1324" y="163"/>
                    </a:lnTo>
                    <a:lnTo>
                      <a:pt x="1324" y="158"/>
                    </a:lnTo>
                    <a:lnTo>
                      <a:pt x="1324" y="163"/>
                    </a:lnTo>
                    <a:lnTo>
                      <a:pt x="1324" y="158"/>
                    </a:lnTo>
                    <a:lnTo>
                      <a:pt x="1327" y="158"/>
                    </a:lnTo>
                    <a:lnTo>
                      <a:pt x="1327" y="163"/>
                    </a:lnTo>
                    <a:lnTo>
                      <a:pt x="1331" y="167"/>
                    </a:lnTo>
                    <a:lnTo>
                      <a:pt x="1335" y="172"/>
                    </a:lnTo>
                    <a:lnTo>
                      <a:pt x="1339" y="167"/>
                    </a:lnTo>
                    <a:lnTo>
                      <a:pt x="1339" y="163"/>
                    </a:lnTo>
                    <a:lnTo>
                      <a:pt x="1339" y="167"/>
                    </a:lnTo>
                    <a:lnTo>
                      <a:pt x="1339" y="163"/>
                    </a:lnTo>
                    <a:lnTo>
                      <a:pt x="1342" y="158"/>
                    </a:lnTo>
                    <a:lnTo>
                      <a:pt x="1346" y="153"/>
                    </a:lnTo>
                    <a:lnTo>
                      <a:pt x="1346" y="158"/>
                    </a:lnTo>
                    <a:lnTo>
                      <a:pt x="1350" y="163"/>
                    </a:lnTo>
                    <a:lnTo>
                      <a:pt x="1354" y="163"/>
                    </a:lnTo>
                    <a:lnTo>
                      <a:pt x="1357" y="163"/>
                    </a:lnTo>
                    <a:lnTo>
                      <a:pt x="1361" y="163"/>
                    </a:lnTo>
                    <a:lnTo>
                      <a:pt x="1365" y="167"/>
                    </a:lnTo>
                    <a:lnTo>
                      <a:pt x="1369" y="172"/>
                    </a:lnTo>
                    <a:lnTo>
                      <a:pt x="1369" y="167"/>
                    </a:lnTo>
                    <a:lnTo>
                      <a:pt x="1369" y="172"/>
                    </a:lnTo>
                    <a:lnTo>
                      <a:pt x="1369" y="167"/>
                    </a:lnTo>
                    <a:lnTo>
                      <a:pt x="1372" y="167"/>
                    </a:lnTo>
                    <a:lnTo>
                      <a:pt x="1372" y="163"/>
                    </a:lnTo>
                    <a:lnTo>
                      <a:pt x="1372" y="167"/>
                    </a:lnTo>
                    <a:lnTo>
                      <a:pt x="1372" y="163"/>
                    </a:lnTo>
                    <a:lnTo>
                      <a:pt x="1376" y="158"/>
                    </a:lnTo>
                    <a:lnTo>
                      <a:pt x="1376" y="149"/>
                    </a:lnTo>
                    <a:lnTo>
                      <a:pt x="1376" y="158"/>
                    </a:lnTo>
                    <a:lnTo>
                      <a:pt x="1376" y="149"/>
                    </a:lnTo>
                    <a:lnTo>
                      <a:pt x="1380" y="144"/>
                    </a:lnTo>
                    <a:lnTo>
                      <a:pt x="1384" y="149"/>
                    </a:lnTo>
                    <a:lnTo>
                      <a:pt x="1387" y="153"/>
                    </a:lnTo>
                    <a:lnTo>
                      <a:pt x="1387" y="158"/>
                    </a:lnTo>
                    <a:lnTo>
                      <a:pt x="1391" y="163"/>
                    </a:lnTo>
                    <a:lnTo>
                      <a:pt x="1395" y="158"/>
                    </a:lnTo>
                    <a:lnTo>
                      <a:pt x="1399" y="153"/>
                    </a:lnTo>
                    <a:lnTo>
                      <a:pt x="1402" y="149"/>
                    </a:lnTo>
                    <a:lnTo>
                      <a:pt x="1402" y="153"/>
                    </a:lnTo>
                    <a:lnTo>
                      <a:pt x="1406" y="153"/>
                    </a:lnTo>
                    <a:lnTo>
                      <a:pt x="1406" y="163"/>
                    </a:lnTo>
                    <a:lnTo>
                      <a:pt x="1410" y="167"/>
                    </a:lnTo>
                    <a:lnTo>
                      <a:pt x="1410" y="172"/>
                    </a:lnTo>
                    <a:lnTo>
                      <a:pt x="1414" y="177"/>
                    </a:lnTo>
                    <a:lnTo>
                      <a:pt x="1417" y="177"/>
                    </a:lnTo>
                    <a:lnTo>
                      <a:pt x="1417" y="172"/>
                    </a:lnTo>
                    <a:lnTo>
                      <a:pt x="1417" y="177"/>
                    </a:lnTo>
                    <a:lnTo>
                      <a:pt x="1417" y="172"/>
                    </a:lnTo>
                    <a:lnTo>
                      <a:pt x="1421" y="167"/>
                    </a:lnTo>
                    <a:lnTo>
                      <a:pt x="1421" y="163"/>
                    </a:lnTo>
                    <a:lnTo>
                      <a:pt x="1421" y="167"/>
                    </a:lnTo>
                    <a:lnTo>
                      <a:pt x="1421" y="163"/>
                    </a:lnTo>
                    <a:lnTo>
                      <a:pt x="1425" y="163"/>
                    </a:lnTo>
                    <a:lnTo>
                      <a:pt x="1425" y="158"/>
                    </a:lnTo>
                    <a:lnTo>
                      <a:pt x="1425" y="163"/>
                    </a:lnTo>
                    <a:lnTo>
                      <a:pt x="1425" y="158"/>
                    </a:lnTo>
                    <a:lnTo>
                      <a:pt x="1428" y="158"/>
                    </a:lnTo>
                    <a:lnTo>
                      <a:pt x="1428" y="167"/>
                    </a:lnTo>
                    <a:lnTo>
                      <a:pt x="1432" y="172"/>
                    </a:lnTo>
                    <a:lnTo>
                      <a:pt x="1432" y="177"/>
                    </a:lnTo>
                    <a:lnTo>
                      <a:pt x="1436" y="181"/>
                    </a:lnTo>
                    <a:lnTo>
                      <a:pt x="1436" y="186"/>
                    </a:lnTo>
                    <a:lnTo>
                      <a:pt x="1440" y="186"/>
                    </a:lnTo>
                    <a:lnTo>
                      <a:pt x="1443" y="186"/>
                    </a:lnTo>
                    <a:lnTo>
                      <a:pt x="1443" y="181"/>
                    </a:lnTo>
                    <a:lnTo>
                      <a:pt x="1443" y="186"/>
                    </a:lnTo>
                    <a:lnTo>
                      <a:pt x="1443" y="181"/>
                    </a:lnTo>
                    <a:lnTo>
                      <a:pt x="1447" y="181"/>
                    </a:lnTo>
                    <a:lnTo>
                      <a:pt x="1447" y="172"/>
                    </a:lnTo>
                    <a:lnTo>
                      <a:pt x="1447" y="181"/>
                    </a:lnTo>
                    <a:lnTo>
                      <a:pt x="1447" y="172"/>
                    </a:lnTo>
                    <a:lnTo>
                      <a:pt x="1451" y="167"/>
                    </a:lnTo>
                    <a:lnTo>
                      <a:pt x="1451" y="158"/>
                    </a:lnTo>
                    <a:lnTo>
                      <a:pt x="1451" y="167"/>
                    </a:lnTo>
                    <a:lnTo>
                      <a:pt x="1451" y="158"/>
                    </a:lnTo>
                    <a:lnTo>
                      <a:pt x="1455" y="153"/>
                    </a:lnTo>
                    <a:lnTo>
                      <a:pt x="1455" y="149"/>
                    </a:lnTo>
                    <a:lnTo>
                      <a:pt x="1455" y="153"/>
                    </a:lnTo>
                    <a:lnTo>
                      <a:pt x="1455" y="149"/>
                    </a:lnTo>
                    <a:lnTo>
                      <a:pt x="1458" y="149"/>
                    </a:lnTo>
                    <a:lnTo>
                      <a:pt x="1462" y="153"/>
                    </a:lnTo>
                    <a:lnTo>
                      <a:pt x="1462" y="158"/>
                    </a:lnTo>
                    <a:lnTo>
                      <a:pt x="1466" y="163"/>
                    </a:lnTo>
                    <a:lnTo>
                      <a:pt x="1470" y="163"/>
                    </a:lnTo>
                    <a:lnTo>
                      <a:pt x="1473" y="163"/>
                    </a:lnTo>
                    <a:lnTo>
                      <a:pt x="1473" y="167"/>
                    </a:lnTo>
                    <a:lnTo>
                      <a:pt x="1477" y="167"/>
                    </a:lnTo>
                    <a:lnTo>
                      <a:pt x="1477" y="172"/>
                    </a:lnTo>
                    <a:lnTo>
                      <a:pt x="1481" y="172"/>
                    </a:lnTo>
                    <a:lnTo>
                      <a:pt x="1481" y="167"/>
                    </a:lnTo>
                    <a:lnTo>
                      <a:pt x="1481" y="172"/>
                    </a:lnTo>
                    <a:lnTo>
                      <a:pt x="1481" y="167"/>
                    </a:lnTo>
                    <a:lnTo>
                      <a:pt x="1485" y="158"/>
                    </a:lnTo>
                    <a:lnTo>
                      <a:pt x="1485" y="149"/>
                    </a:lnTo>
                    <a:lnTo>
                      <a:pt x="1485" y="158"/>
                    </a:lnTo>
                    <a:lnTo>
                      <a:pt x="1485" y="149"/>
                    </a:lnTo>
                    <a:lnTo>
                      <a:pt x="1488" y="139"/>
                    </a:lnTo>
                    <a:lnTo>
                      <a:pt x="1488" y="125"/>
                    </a:lnTo>
                    <a:lnTo>
                      <a:pt x="1488" y="139"/>
                    </a:lnTo>
                    <a:lnTo>
                      <a:pt x="1488" y="125"/>
                    </a:lnTo>
                    <a:lnTo>
                      <a:pt x="1492" y="121"/>
                    </a:lnTo>
                    <a:lnTo>
                      <a:pt x="1496" y="125"/>
                    </a:lnTo>
                    <a:lnTo>
                      <a:pt x="1496" y="135"/>
                    </a:lnTo>
                    <a:lnTo>
                      <a:pt x="1500" y="144"/>
                    </a:lnTo>
                    <a:lnTo>
                      <a:pt x="1503" y="149"/>
                    </a:lnTo>
                    <a:lnTo>
                      <a:pt x="1507" y="149"/>
                    </a:lnTo>
                    <a:lnTo>
                      <a:pt x="1511" y="144"/>
                    </a:lnTo>
                    <a:lnTo>
                      <a:pt x="1515" y="139"/>
                    </a:lnTo>
                    <a:lnTo>
                      <a:pt x="1515" y="135"/>
                    </a:lnTo>
                    <a:lnTo>
                      <a:pt x="1515" y="139"/>
                    </a:lnTo>
                    <a:lnTo>
                      <a:pt x="1515" y="135"/>
                    </a:lnTo>
                    <a:lnTo>
                      <a:pt x="1518" y="130"/>
                    </a:lnTo>
                    <a:lnTo>
                      <a:pt x="1518" y="116"/>
                    </a:lnTo>
                    <a:lnTo>
                      <a:pt x="1518" y="130"/>
                    </a:lnTo>
                    <a:lnTo>
                      <a:pt x="1518" y="116"/>
                    </a:lnTo>
                    <a:lnTo>
                      <a:pt x="1522" y="107"/>
                    </a:lnTo>
                    <a:lnTo>
                      <a:pt x="1526" y="112"/>
                    </a:lnTo>
                    <a:lnTo>
                      <a:pt x="1526" y="125"/>
                    </a:lnTo>
                    <a:lnTo>
                      <a:pt x="1529" y="135"/>
                    </a:lnTo>
                    <a:lnTo>
                      <a:pt x="1529" y="144"/>
                    </a:lnTo>
                    <a:lnTo>
                      <a:pt x="1533" y="149"/>
                    </a:lnTo>
                    <a:lnTo>
                      <a:pt x="1537" y="149"/>
                    </a:lnTo>
                    <a:lnTo>
                      <a:pt x="1537" y="139"/>
                    </a:lnTo>
                    <a:lnTo>
                      <a:pt x="1537" y="149"/>
                    </a:lnTo>
                    <a:lnTo>
                      <a:pt x="1537" y="139"/>
                    </a:lnTo>
                    <a:lnTo>
                      <a:pt x="1541" y="139"/>
                    </a:lnTo>
                    <a:lnTo>
                      <a:pt x="1541" y="135"/>
                    </a:lnTo>
                    <a:lnTo>
                      <a:pt x="1541" y="139"/>
                    </a:lnTo>
                    <a:lnTo>
                      <a:pt x="1541" y="135"/>
                    </a:lnTo>
                    <a:lnTo>
                      <a:pt x="1544" y="135"/>
                    </a:lnTo>
                    <a:lnTo>
                      <a:pt x="1544" y="130"/>
                    </a:lnTo>
                    <a:lnTo>
                      <a:pt x="1544" y="135"/>
                    </a:lnTo>
                    <a:lnTo>
                      <a:pt x="1544" y="130"/>
                    </a:lnTo>
                    <a:lnTo>
                      <a:pt x="1548" y="130"/>
                    </a:lnTo>
                    <a:lnTo>
                      <a:pt x="1548" y="125"/>
                    </a:lnTo>
                    <a:lnTo>
                      <a:pt x="1548" y="130"/>
                    </a:lnTo>
                    <a:lnTo>
                      <a:pt x="1552" y="130"/>
                    </a:lnTo>
                    <a:lnTo>
                      <a:pt x="1552" y="135"/>
                    </a:lnTo>
                    <a:lnTo>
                      <a:pt x="1556" y="139"/>
                    </a:lnTo>
                    <a:lnTo>
                      <a:pt x="1556" y="144"/>
                    </a:lnTo>
                    <a:lnTo>
                      <a:pt x="1559" y="144"/>
                    </a:lnTo>
                    <a:lnTo>
                      <a:pt x="1563" y="149"/>
                    </a:lnTo>
                    <a:lnTo>
                      <a:pt x="1563" y="153"/>
                    </a:lnTo>
                    <a:lnTo>
                      <a:pt x="1567" y="153"/>
                    </a:lnTo>
                    <a:lnTo>
                      <a:pt x="1567" y="163"/>
                    </a:lnTo>
                    <a:lnTo>
                      <a:pt x="1571" y="163"/>
                    </a:lnTo>
                    <a:lnTo>
                      <a:pt x="1574" y="163"/>
                    </a:lnTo>
                    <a:lnTo>
                      <a:pt x="1578" y="163"/>
                    </a:lnTo>
                    <a:lnTo>
                      <a:pt x="1578" y="167"/>
                    </a:lnTo>
                    <a:lnTo>
                      <a:pt x="1582" y="167"/>
                    </a:lnTo>
                    <a:lnTo>
                      <a:pt x="1586" y="167"/>
                    </a:lnTo>
                    <a:lnTo>
                      <a:pt x="1586" y="163"/>
                    </a:lnTo>
                    <a:lnTo>
                      <a:pt x="1586" y="167"/>
                    </a:lnTo>
                    <a:lnTo>
                      <a:pt x="1586" y="163"/>
                    </a:lnTo>
                    <a:lnTo>
                      <a:pt x="1589" y="158"/>
                    </a:lnTo>
                    <a:lnTo>
                      <a:pt x="1593" y="153"/>
                    </a:lnTo>
                    <a:lnTo>
                      <a:pt x="1597" y="149"/>
                    </a:lnTo>
                    <a:lnTo>
                      <a:pt x="1601" y="149"/>
                    </a:lnTo>
                    <a:lnTo>
                      <a:pt x="1604" y="153"/>
                    </a:lnTo>
                    <a:lnTo>
                      <a:pt x="1608" y="149"/>
                    </a:lnTo>
                    <a:lnTo>
                      <a:pt x="1608" y="144"/>
                    </a:lnTo>
                    <a:lnTo>
                      <a:pt x="1608" y="149"/>
                    </a:lnTo>
                    <a:lnTo>
                      <a:pt x="1608" y="144"/>
                    </a:lnTo>
                    <a:lnTo>
                      <a:pt x="1612" y="139"/>
                    </a:lnTo>
                    <a:lnTo>
                      <a:pt x="1612" y="135"/>
                    </a:lnTo>
                    <a:lnTo>
                      <a:pt x="1612" y="139"/>
                    </a:lnTo>
                    <a:lnTo>
                      <a:pt x="1612" y="135"/>
                    </a:lnTo>
                    <a:lnTo>
                      <a:pt x="1616" y="135"/>
                    </a:lnTo>
                    <a:lnTo>
                      <a:pt x="1619" y="135"/>
                    </a:lnTo>
                    <a:lnTo>
                      <a:pt x="1619" y="139"/>
                    </a:lnTo>
                    <a:lnTo>
                      <a:pt x="1623" y="144"/>
                    </a:lnTo>
                    <a:lnTo>
                      <a:pt x="1623" y="149"/>
                    </a:lnTo>
                    <a:lnTo>
                      <a:pt x="1627" y="153"/>
                    </a:lnTo>
                    <a:lnTo>
                      <a:pt x="1627" y="163"/>
                    </a:lnTo>
                    <a:lnTo>
                      <a:pt x="1630" y="163"/>
                    </a:lnTo>
                    <a:lnTo>
                      <a:pt x="1630" y="167"/>
                    </a:lnTo>
                    <a:lnTo>
                      <a:pt x="1634" y="167"/>
                    </a:lnTo>
                    <a:lnTo>
                      <a:pt x="1634" y="163"/>
                    </a:lnTo>
                    <a:lnTo>
                      <a:pt x="1634" y="167"/>
                    </a:lnTo>
                    <a:lnTo>
                      <a:pt x="1634" y="163"/>
                    </a:lnTo>
                    <a:lnTo>
                      <a:pt x="1638" y="158"/>
                    </a:lnTo>
                    <a:lnTo>
                      <a:pt x="1638" y="149"/>
                    </a:lnTo>
                    <a:lnTo>
                      <a:pt x="1638" y="158"/>
                    </a:lnTo>
                    <a:lnTo>
                      <a:pt x="1638" y="149"/>
                    </a:lnTo>
                    <a:lnTo>
                      <a:pt x="1642" y="149"/>
                    </a:lnTo>
                    <a:lnTo>
                      <a:pt x="1642" y="144"/>
                    </a:lnTo>
                    <a:lnTo>
                      <a:pt x="1642" y="149"/>
                    </a:lnTo>
                    <a:lnTo>
                      <a:pt x="1642" y="144"/>
                    </a:lnTo>
                    <a:lnTo>
                      <a:pt x="1645" y="144"/>
                    </a:lnTo>
                    <a:lnTo>
                      <a:pt x="1649" y="144"/>
                    </a:lnTo>
                    <a:lnTo>
                      <a:pt x="1649" y="149"/>
                    </a:lnTo>
                    <a:lnTo>
                      <a:pt x="1653" y="149"/>
                    </a:lnTo>
                    <a:lnTo>
                      <a:pt x="1657" y="153"/>
                    </a:lnTo>
                    <a:lnTo>
                      <a:pt x="1657" y="163"/>
                    </a:lnTo>
                    <a:lnTo>
                      <a:pt x="1660" y="163"/>
                    </a:lnTo>
                    <a:lnTo>
                      <a:pt x="1664" y="158"/>
                    </a:lnTo>
                    <a:lnTo>
                      <a:pt x="1664" y="153"/>
                    </a:lnTo>
                    <a:lnTo>
                      <a:pt x="1664" y="158"/>
                    </a:lnTo>
                    <a:lnTo>
                      <a:pt x="1664" y="153"/>
                    </a:lnTo>
                    <a:lnTo>
                      <a:pt x="1668" y="144"/>
                    </a:lnTo>
                    <a:lnTo>
                      <a:pt x="1668" y="130"/>
                    </a:lnTo>
                    <a:lnTo>
                      <a:pt x="1668" y="144"/>
                    </a:lnTo>
                    <a:lnTo>
                      <a:pt x="1668" y="130"/>
                    </a:lnTo>
                    <a:lnTo>
                      <a:pt x="1672" y="125"/>
                    </a:lnTo>
                    <a:lnTo>
                      <a:pt x="1672" y="121"/>
                    </a:lnTo>
                    <a:lnTo>
                      <a:pt x="1672" y="125"/>
                    </a:lnTo>
                    <a:lnTo>
                      <a:pt x="1672" y="121"/>
                    </a:lnTo>
                    <a:lnTo>
                      <a:pt x="1675" y="121"/>
                    </a:lnTo>
                    <a:lnTo>
                      <a:pt x="1675" y="125"/>
                    </a:lnTo>
                    <a:lnTo>
                      <a:pt x="1679" y="130"/>
                    </a:lnTo>
                    <a:lnTo>
                      <a:pt x="1679" y="139"/>
                    </a:lnTo>
                    <a:lnTo>
                      <a:pt x="1683" y="149"/>
                    </a:lnTo>
                    <a:lnTo>
                      <a:pt x="1683" y="163"/>
                    </a:lnTo>
                    <a:lnTo>
                      <a:pt x="1687" y="17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0" name="Freeform 257"/>
              <p:cNvSpPr>
                <a:spLocks/>
              </p:cNvSpPr>
              <p:nvPr/>
            </p:nvSpPr>
            <p:spPr bwMode="auto">
              <a:xfrm>
                <a:off x="5162" y="883"/>
                <a:ext cx="7" cy="19"/>
              </a:xfrm>
              <a:custGeom>
                <a:avLst/>
                <a:gdLst>
                  <a:gd name="T0" fmla="*/ 0 w 7"/>
                  <a:gd name="T1" fmla="*/ 19 h 19"/>
                  <a:gd name="T2" fmla="*/ 0 w 7"/>
                  <a:gd name="T3" fmla="*/ 10 h 19"/>
                  <a:gd name="T4" fmla="*/ 0 w 7"/>
                  <a:gd name="T5" fmla="*/ 19 h 19"/>
                  <a:gd name="T6" fmla="*/ 0 w 7"/>
                  <a:gd name="T7" fmla="*/ 10 h 19"/>
                  <a:gd name="T8" fmla="*/ 3 w 7"/>
                  <a:gd name="T9" fmla="*/ 5 h 19"/>
                  <a:gd name="T10" fmla="*/ 3 w 7"/>
                  <a:gd name="T11" fmla="*/ 0 h 19"/>
                  <a:gd name="T12" fmla="*/ 3 w 7"/>
                  <a:gd name="T13" fmla="*/ 5 h 19"/>
                  <a:gd name="T14" fmla="*/ 3 w 7"/>
                  <a:gd name="T15" fmla="*/ 0 h 19"/>
                  <a:gd name="T16" fmla="*/ 7 w 7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9">
                    <a:moveTo>
                      <a:pt x="0" y="19"/>
                    </a:moveTo>
                    <a:lnTo>
                      <a:pt x="0" y="10"/>
                    </a:lnTo>
                    <a:lnTo>
                      <a:pt x="0" y="19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3" y="0"/>
                    </a:lnTo>
                    <a:lnTo>
                      <a:pt x="3" y="5"/>
                    </a:lnTo>
                    <a:lnTo>
                      <a:pt x="3" y="0"/>
                    </a:lnTo>
                    <a:lnTo>
                      <a:pt x="7" y="0"/>
                    </a:lnTo>
                  </a:path>
                </a:pathLst>
              </a:custGeom>
              <a:noFill/>
              <a:ln w="0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5" name="Rectangle 262"/>
              <p:cNvSpPr>
                <a:spLocks noChangeArrowheads="1"/>
              </p:cNvSpPr>
              <p:nvPr/>
            </p:nvSpPr>
            <p:spPr bwMode="auto">
              <a:xfrm>
                <a:off x="146" y="5"/>
                <a:ext cx="5031" cy="1004"/>
              </a:xfrm>
              <a:prstGeom prst="rect">
                <a:avLst/>
              </a:prstGeom>
              <a:noFill/>
              <a:ln w="11113" cap="flat">
                <a:solidFill>
                  <a:srgbClr val="F0F0F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6" name="Line 263"/>
              <p:cNvSpPr>
                <a:spLocks noChangeShapeType="1"/>
              </p:cNvSpPr>
              <p:nvPr/>
            </p:nvSpPr>
            <p:spPr bwMode="auto">
              <a:xfrm flipV="1">
                <a:off x="149" y="135"/>
                <a:ext cx="0" cy="879"/>
              </a:xfrm>
              <a:prstGeom prst="line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57" name="Rectangle 264"/>
              <p:cNvSpPr>
                <a:spLocks noChangeArrowheads="1"/>
              </p:cNvSpPr>
              <p:nvPr/>
            </p:nvSpPr>
            <p:spPr bwMode="auto">
              <a:xfrm>
                <a:off x="157" y="139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58" name="Rectangle 265"/>
              <p:cNvSpPr>
                <a:spLocks noChangeArrowheads="1"/>
              </p:cNvSpPr>
              <p:nvPr/>
            </p:nvSpPr>
            <p:spPr bwMode="auto">
              <a:xfrm>
                <a:off x="112" y="139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59" name="Line 266"/>
              <p:cNvSpPr>
                <a:spLocks noChangeShapeType="1"/>
              </p:cNvSpPr>
              <p:nvPr/>
            </p:nvSpPr>
            <p:spPr bwMode="auto">
              <a:xfrm flipV="1">
                <a:off x="149" y="135"/>
                <a:ext cx="0" cy="879"/>
              </a:xfrm>
              <a:prstGeom prst="line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0" name="Line 267"/>
              <p:cNvSpPr>
                <a:spLocks noChangeShapeType="1"/>
              </p:cNvSpPr>
              <p:nvPr/>
            </p:nvSpPr>
            <p:spPr bwMode="auto">
              <a:xfrm flipV="1">
                <a:off x="138" y="1153"/>
                <a:ext cx="0" cy="851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1" name="Rectangle 268"/>
              <p:cNvSpPr>
                <a:spLocks noChangeArrowheads="1"/>
              </p:cNvSpPr>
              <p:nvPr/>
            </p:nvSpPr>
            <p:spPr bwMode="auto">
              <a:xfrm>
                <a:off x="93" y="1065"/>
                <a:ext cx="3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62" name="Rectangle 269"/>
              <p:cNvSpPr>
                <a:spLocks noChangeArrowheads="1"/>
              </p:cNvSpPr>
              <p:nvPr/>
            </p:nvSpPr>
            <p:spPr bwMode="auto">
              <a:xfrm>
                <a:off x="-4" y="1074"/>
                <a:ext cx="14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x10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63" name="Line 270"/>
              <p:cNvSpPr>
                <a:spLocks noChangeShapeType="1"/>
              </p:cNvSpPr>
              <p:nvPr/>
            </p:nvSpPr>
            <p:spPr bwMode="auto">
              <a:xfrm flipH="1">
                <a:off x="123" y="1925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4" name="Rectangle 271"/>
              <p:cNvSpPr>
                <a:spLocks noChangeArrowheads="1"/>
              </p:cNvSpPr>
              <p:nvPr/>
            </p:nvSpPr>
            <p:spPr bwMode="auto">
              <a:xfrm>
                <a:off x="86" y="1892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65" name="Line 272"/>
              <p:cNvSpPr>
                <a:spLocks noChangeShapeType="1"/>
              </p:cNvSpPr>
              <p:nvPr/>
            </p:nvSpPr>
            <p:spPr bwMode="auto">
              <a:xfrm flipH="1">
                <a:off x="123" y="1785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6" name="Rectangle 273"/>
              <p:cNvSpPr>
                <a:spLocks noChangeArrowheads="1"/>
              </p:cNvSpPr>
              <p:nvPr/>
            </p:nvSpPr>
            <p:spPr bwMode="auto">
              <a:xfrm>
                <a:off x="48" y="1753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67" name="Line 274"/>
              <p:cNvSpPr>
                <a:spLocks noChangeShapeType="1"/>
              </p:cNvSpPr>
              <p:nvPr/>
            </p:nvSpPr>
            <p:spPr bwMode="auto">
              <a:xfrm flipH="1">
                <a:off x="123" y="1646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68" name="Rectangle 275"/>
              <p:cNvSpPr>
                <a:spLocks noChangeArrowheads="1"/>
              </p:cNvSpPr>
              <p:nvPr/>
            </p:nvSpPr>
            <p:spPr bwMode="auto">
              <a:xfrm>
                <a:off x="48" y="1613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69" name="Line 276"/>
              <p:cNvSpPr>
                <a:spLocks noChangeShapeType="1"/>
              </p:cNvSpPr>
              <p:nvPr/>
            </p:nvSpPr>
            <p:spPr bwMode="auto">
              <a:xfrm flipH="1">
                <a:off x="123" y="1506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0" name="Rectangle 277"/>
              <p:cNvSpPr>
                <a:spLocks noChangeArrowheads="1"/>
              </p:cNvSpPr>
              <p:nvPr/>
            </p:nvSpPr>
            <p:spPr bwMode="auto">
              <a:xfrm>
                <a:off x="48" y="1474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71" name="Line 278"/>
              <p:cNvSpPr>
                <a:spLocks noChangeShapeType="1"/>
              </p:cNvSpPr>
              <p:nvPr/>
            </p:nvSpPr>
            <p:spPr bwMode="auto">
              <a:xfrm flipH="1">
                <a:off x="123" y="1362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2" name="Rectangle 279"/>
              <p:cNvSpPr>
                <a:spLocks noChangeArrowheads="1"/>
              </p:cNvSpPr>
              <p:nvPr/>
            </p:nvSpPr>
            <p:spPr bwMode="auto">
              <a:xfrm>
                <a:off x="48" y="1330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73" name="Line 280"/>
              <p:cNvSpPr>
                <a:spLocks noChangeShapeType="1"/>
              </p:cNvSpPr>
              <p:nvPr/>
            </p:nvSpPr>
            <p:spPr bwMode="auto">
              <a:xfrm flipH="1">
                <a:off x="123" y="1223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4" name="Rectangle 281"/>
              <p:cNvSpPr>
                <a:spLocks noChangeArrowheads="1"/>
              </p:cNvSpPr>
              <p:nvPr/>
            </p:nvSpPr>
            <p:spPr bwMode="auto">
              <a:xfrm>
                <a:off x="86" y="1190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75" name="Rectangle 282"/>
              <p:cNvSpPr>
                <a:spLocks noChangeArrowheads="1"/>
              </p:cNvSpPr>
              <p:nvPr/>
            </p:nvSpPr>
            <p:spPr bwMode="auto">
              <a:xfrm>
                <a:off x="142" y="1018"/>
                <a:ext cx="5038" cy="10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79" name="Freeform 286"/>
              <p:cNvSpPr>
                <a:spLocks/>
              </p:cNvSpPr>
              <p:nvPr/>
            </p:nvSpPr>
            <p:spPr bwMode="auto">
              <a:xfrm>
                <a:off x="158" y="1478"/>
                <a:ext cx="26" cy="419"/>
              </a:xfrm>
              <a:custGeom>
                <a:avLst/>
                <a:gdLst>
                  <a:gd name="T0" fmla="*/ 0 w 26"/>
                  <a:gd name="T1" fmla="*/ 4 h 419"/>
                  <a:gd name="T2" fmla="*/ 2 w 26"/>
                  <a:gd name="T3" fmla="*/ 0 h 419"/>
                  <a:gd name="T4" fmla="*/ 4 w 26"/>
                  <a:gd name="T5" fmla="*/ 112 h 419"/>
                  <a:gd name="T6" fmla="*/ 5 w 26"/>
                  <a:gd name="T7" fmla="*/ 147 h 419"/>
                  <a:gd name="T8" fmla="*/ 7 w 26"/>
                  <a:gd name="T9" fmla="*/ 187 h 419"/>
                  <a:gd name="T10" fmla="*/ 8 w 26"/>
                  <a:gd name="T11" fmla="*/ 225 h 419"/>
                  <a:gd name="T12" fmla="*/ 10 w 26"/>
                  <a:gd name="T13" fmla="*/ 259 h 419"/>
                  <a:gd name="T14" fmla="*/ 11 w 26"/>
                  <a:gd name="T15" fmla="*/ 289 h 419"/>
                  <a:gd name="T16" fmla="*/ 13 w 26"/>
                  <a:gd name="T17" fmla="*/ 313 h 419"/>
                  <a:gd name="T18" fmla="*/ 15 w 26"/>
                  <a:gd name="T19" fmla="*/ 334 h 419"/>
                  <a:gd name="T20" fmla="*/ 16 w 26"/>
                  <a:gd name="T21" fmla="*/ 350 h 419"/>
                  <a:gd name="T22" fmla="*/ 18 w 26"/>
                  <a:gd name="T23" fmla="*/ 362 h 419"/>
                  <a:gd name="T24" fmla="*/ 19 w 26"/>
                  <a:gd name="T25" fmla="*/ 371 h 419"/>
                  <a:gd name="T26" fmla="*/ 21 w 26"/>
                  <a:gd name="T27" fmla="*/ 377 h 419"/>
                  <a:gd name="T28" fmla="*/ 23 w 26"/>
                  <a:gd name="T29" fmla="*/ 382 h 419"/>
                  <a:gd name="T30" fmla="*/ 24 w 26"/>
                  <a:gd name="T31" fmla="*/ 385 h 419"/>
                  <a:gd name="T32" fmla="*/ 26 w 26"/>
                  <a:gd name="T33" fmla="*/ 387 h 419"/>
                  <a:gd name="T34" fmla="*/ 26 w 26"/>
                  <a:gd name="T35" fmla="*/ 387 h 419"/>
                  <a:gd name="T36" fmla="*/ 26 w 26"/>
                  <a:gd name="T37" fmla="*/ 419 h 419"/>
                  <a:gd name="T38" fmla="*/ 0 w 26"/>
                  <a:gd name="T39" fmla="*/ 419 h 419"/>
                  <a:gd name="T40" fmla="*/ 0 w 26"/>
                  <a:gd name="T41" fmla="*/ 4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419">
                    <a:moveTo>
                      <a:pt x="0" y="4"/>
                    </a:moveTo>
                    <a:lnTo>
                      <a:pt x="2" y="0"/>
                    </a:lnTo>
                    <a:lnTo>
                      <a:pt x="4" y="112"/>
                    </a:lnTo>
                    <a:lnTo>
                      <a:pt x="5" y="147"/>
                    </a:lnTo>
                    <a:lnTo>
                      <a:pt x="7" y="187"/>
                    </a:lnTo>
                    <a:lnTo>
                      <a:pt x="8" y="225"/>
                    </a:lnTo>
                    <a:lnTo>
                      <a:pt x="10" y="259"/>
                    </a:lnTo>
                    <a:lnTo>
                      <a:pt x="11" y="289"/>
                    </a:lnTo>
                    <a:lnTo>
                      <a:pt x="13" y="313"/>
                    </a:lnTo>
                    <a:lnTo>
                      <a:pt x="15" y="334"/>
                    </a:lnTo>
                    <a:lnTo>
                      <a:pt x="16" y="350"/>
                    </a:lnTo>
                    <a:lnTo>
                      <a:pt x="18" y="362"/>
                    </a:lnTo>
                    <a:lnTo>
                      <a:pt x="19" y="371"/>
                    </a:lnTo>
                    <a:lnTo>
                      <a:pt x="21" y="377"/>
                    </a:lnTo>
                    <a:lnTo>
                      <a:pt x="23" y="382"/>
                    </a:lnTo>
                    <a:lnTo>
                      <a:pt x="24" y="385"/>
                    </a:lnTo>
                    <a:lnTo>
                      <a:pt x="26" y="387"/>
                    </a:lnTo>
                    <a:lnTo>
                      <a:pt x="26" y="387"/>
                    </a:lnTo>
                    <a:lnTo>
                      <a:pt x="26" y="419"/>
                    </a:lnTo>
                    <a:lnTo>
                      <a:pt x="0" y="419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87" name="Freeform 294"/>
              <p:cNvSpPr>
                <a:spLocks/>
              </p:cNvSpPr>
              <p:nvPr/>
            </p:nvSpPr>
            <p:spPr bwMode="auto">
              <a:xfrm>
                <a:off x="3503" y="1235"/>
                <a:ext cx="54" cy="631"/>
              </a:xfrm>
              <a:custGeom>
                <a:avLst/>
                <a:gdLst>
                  <a:gd name="T0" fmla="*/ 0 w 54"/>
                  <a:gd name="T1" fmla="*/ 609 h 631"/>
                  <a:gd name="T2" fmla="*/ 2 w 54"/>
                  <a:gd name="T3" fmla="*/ 589 h 631"/>
                  <a:gd name="T4" fmla="*/ 3 w 54"/>
                  <a:gd name="T5" fmla="*/ 564 h 631"/>
                  <a:gd name="T6" fmla="*/ 5 w 54"/>
                  <a:gd name="T7" fmla="*/ 534 h 631"/>
                  <a:gd name="T8" fmla="*/ 6 w 54"/>
                  <a:gd name="T9" fmla="*/ 498 h 631"/>
                  <a:gd name="T10" fmla="*/ 8 w 54"/>
                  <a:gd name="T11" fmla="*/ 457 h 631"/>
                  <a:gd name="T12" fmla="*/ 10 w 54"/>
                  <a:gd name="T13" fmla="*/ 412 h 631"/>
                  <a:gd name="T14" fmla="*/ 11 w 54"/>
                  <a:gd name="T15" fmla="*/ 363 h 631"/>
                  <a:gd name="T16" fmla="*/ 13 w 54"/>
                  <a:gd name="T17" fmla="*/ 311 h 631"/>
                  <a:gd name="T18" fmla="*/ 14 w 54"/>
                  <a:gd name="T19" fmla="*/ 258 h 631"/>
                  <a:gd name="T20" fmla="*/ 16 w 54"/>
                  <a:gd name="T21" fmla="*/ 206 h 631"/>
                  <a:gd name="T22" fmla="*/ 17 w 54"/>
                  <a:gd name="T23" fmla="*/ 155 h 631"/>
                  <a:gd name="T24" fmla="*/ 19 w 54"/>
                  <a:gd name="T25" fmla="*/ 109 h 631"/>
                  <a:gd name="T26" fmla="*/ 21 w 54"/>
                  <a:gd name="T27" fmla="*/ 68 h 631"/>
                  <a:gd name="T28" fmla="*/ 22 w 54"/>
                  <a:gd name="T29" fmla="*/ 36 h 631"/>
                  <a:gd name="T30" fmla="*/ 24 w 54"/>
                  <a:gd name="T31" fmla="*/ 13 h 631"/>
                  <a:gd name="T32" fmla="*/ 25 w 54"/>
                  <a:gd name="T33" fmla="*/ 1 h 631"/>
                  <a:gd name="T34" fmla="*/ 27 w 54"/>
                  <a:gd name="T35" fmla="*/ 0 h 631"/>
                  <a:gd name="T36" fmla="*/ 28 w 54"/>
                  <a:gd name="T37" fmla="*/ 12 h 631"/>
                  <a:gd name="T38" fmla="*/ 30 w 54"/>
                  <a:gd name="T39" fmla="*/ 35 h 631"/>
                  <a:gd name="T40" fmla="*/ 31 w 54"/>
                  <a:gd name="T41" fmla="*/ 69 h 631"/>
                  <a:gd name="T42" fmla="*/ 33 w 54"/>
                  <a:gd name="T43" fmla="*/ 112 h 631"/>
                  <a:gd name="T44" fmla="*/ 35 w 54"/>
                  <a:gd name="T45" fmla="*/ 161 h 631"/>
                  <a:gd name="T46" fmla="*/ 36 w 54"/>
                  <a:gd name="T47" fmla="*/ 215 h 631"/>
                  <a:gd name="T48" fmla="*/ 38 w 54"/>
                  <a:gd name="T49" fmla="*/ 271 h 631"/>
                  <a:gd name="T50" fmla="*/ 39 w 54"/>
                  <a:gd name="T51" fmla="*/ 325 h 631"/>
                  <a:gd name="T52" fmla="*/ 41 w 54"/>
                  <a:gd name="T53" fmla="*/ 378 h 631"/>
                  <a:gd name="T54" fmla="*/ 43 w 54"/>
                  <a:gd name="T55" fmla="*/ 426 h 631"/>
                  <a:gd name="T56" fmla="*/ 44 w 54"/>
                  <a:gd name="T57" fmla="*/ 468 h 631"/>
                  <a:gd name="T58" fmla="*/ 46 w 54"/>
                  <a:gd name="T59" fmla="*/ 505 h 631"/>
                  <a:gd name="T60" fmla="*/ 47 w 54"/>
                  <a:gd name="T61" fmla="*/ 535 h 631"/>
                  <a:gd name="T62" fmla="*/ 49 w 54"/>
                  <a:gd name="T63" fmla="*/ 559 h 631"/>
                  <a:gd name="T64" fmla="*/ 50 w 54"/>
                  <a:gd name="T65" fmla="*/ 579 h 631"/>
                  <a:gd name="T66" fmla="*/ 52 w 54"/>
                  <a:gd name="T67" fmla="*/ 593 h 631"/>
                  <a:gd name="T68" fmla="*/ 54 w 54"/>
                  <a:gd name="T69" fmla="*/ 604 h 631"/>
                  <a:gd name="T70" fmla="*/ 54 w 54"/>
                  <a:gd name="T71" fmla="*/ 604 h 631"/>
                  <a:gd name="T72" fmla="*/ 54 w 54"/>
                  <a:gd name="T73" fmla="*/ 631 h 631"/>
                  <a:gd name="T74" fmla="*/ 0 w 54"/>
                  <a:gd name="T75" fmla="*/ 631 h 631"/>
                  <a:gd name="T76" fmla="*/ 0 w 54"/>
                  <a:gd name="T77" fmla="*/ 609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4" h="631">
                    <a:moveTo>
                      <a:pt x="0" y="609"/>
                    </a:moveTo>
                    <a:lnTo>
                      <a:pt x="2" y="589"/>
                    </a:lnTo>
                    <a:lnTo>
                      <a:pt x="3" y="564"/>
                    </a:lnTo>
                    <a:lnTo>
                      <a:pt x="5" y="534"/>
                    </a:lnTo>
                    <a:lnTo>
                      <a:pt x="6" y="498"/>
                    </a:lnTo>
                    <a:lnTo>
                      <a:pt x="8" y="457"/>
                    </a:lnTo>
                    <a:lnTo>
                      <a:pt x="10" y="412"/>
                    </a:lnTo>
                    <a:lnTo>
                      <a:pt x="11" y="363"/>
                    </a:lnTo>
                    <a:lnTo>
                      <a:pt x="13" y="311"/>
                    </a:lnTo>
                    <a:lnTo>
                      <a:pt x="14" y="258"/>
                    </a:lnTo>
                    <a:lnTo>
                      <a:pt x="16" y="206"/>
                    </a:lnTo>
                    <a:lnTo>
                      <a:pt x="17" y="155"/>
                    </a:lnTo>
                    <a:lnTo>
                      <a:pt x="19" y="109"/>
                    </a:lnTo>
                    <a:lnTo>
                      <a:pt x="21" y="68"/>
                    </a:lnTo>
                    <a:lnTo>
                      <a:pt x="22" y="36"/>
                    </a:lnTo>
                    <a:lnTo>
                      <a:pt x="24" y="13"/>
                    </a:lnTo>
                    <a:lnTo>
                      <a:pt x="25" y="1"/>
                    </a:lnTo>
                    <a:lnTo>
                      <a:pt x="27" y="0"/>
                    </a:lnTo>
                    <a:lnTo>
                      <a:pt x="28" y="12"/>
                    </a:lnTo>
                    <a:lnTo>
                      <a:pt x="30" y="35"/>
                    </a:lnTo>
                    <a:lnTo>
                      <a:pt x="31" y="69"/>
                    </a:lnTo>
                    <a:lnTo>
                      <a:pt x="33" y="112"/>
                    </a:lnTo>
                    <a:lnTo>
                      <a:pt x="35" y="161"/>
                    </a:lnTo>
                    <a:lnTo>
                      <a:pt x="36" y="215"/>
                    </a:lnTo>
                    <a:lnTo>
                      <a:pt x="38" y="271"/>
                    </a:lnTo>
                    <a:lnTo>
                      <a:pt x="39" y="325"/>
                    </a:lnTo>
                    <a:lnTo>
                      <a:pt x="41" y="378"/>
                    </a:lnTo>
                    <a:lnTo>
                      <a:pt x="43" y="426"/>
                    </a:lnTo>
                    <a:lnTo>
                      <a:pt x="44" y="468"/>
                    </a:lnTo>
                    <a:lnTo>
                      <a:pt x="46" y="505"/>
                    </a:lnTo>
                    <a:lnTo>
                      <a:pt x="47" y="535"/>
                    </a:lnTo>
                    <a:lnTo>
                      <a:pt x="49" y="559"/>
                    </a:lnTo>
                    <a:lnTo>
                      <a:pt x="50" y="579"/>
                    </a:lnTo>
                    <a:lnTo>
                      <a:pt x="52" y="593"/>
                    </a:lnTo>
                    <a:lnTo>
                      <a:pt x="54" y="604"/>
                    </a:lnTo>
                    <a:lnTo>
                      <a:pt x="54" y="604"/>
                    </a:lnTo>
                    <a:lnTo>
                      <a:pt x="54" y="631"/>
                    </a:lnTo>
                    <a:lnTo>
                      <a:pt x="0" y="631"/>
                    </a:lnTo>
                    <a:lnTo>
                      <a:pt x="0" y="60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1" name="Freeform 298"/>
              <p:cNvSpPr>
                <a:spLocks/>
              </p:cNvSpPr>
              <p:nvPr/>
            </p:nvSpPr>
            <p:spPr bwMode="auto">
              <a:xfrm>
                <a:off x="3612" y="1223"/>
                <a:ext cx="58" cy="643"/>
              </a:xfrm>
              <a:custGeom>
                <a:avLst/>
                <a:gdLst>
                  <a:gd name="T0" fmla="*/ 0 w 58"/>
                  <a:gd name="T1" fmla="*/ 610 h 643"/>
                  <a:gd name="T2" fmla="*/ 1 w 58"/>
                  <a:gd name="T3" fmla="*/ 602 h 643"/>
                  <a:gd name="T4" fmla="*/ 3 w 58"/>
                  <a:gd name="T5" fmla="*/ 592 h 643"/>
                  <a:gd name="T6" fmla="*/ 5 w 58"/>
                  <a:gd name="T7" fmla="*/ 579 h 643"/>
                  <a:gd name="T8" fmla="*/ 6 w 58"/>
                  <a:gd name="T9" fmla="*/ 562 h 643"/>
                  <a:gd name="T10" fmla="*/ 8 w 58"/>
                  <a:gd name="T11" fmla="*/ 540 h 643"/>
                  <a:gd name="T12" fmla="*/ 9 w 58"/>
                  <a:gd name="T13" fmla="*/ 514 h 643"/>
                  <a:gd name="T14" fmla="*/ 11 w 58"/>
                  <a:gd name="T15" fmla="*/ 481 h 643"/>
                  <a:gd name="T16" fmla="*/ 12 w 58"/>
                  <a:gd name="T17" fmla="*/ 443 h 643"/>
                  <a:gd name="T18" fmla="*/ 14 w 58"/>
                  <a:gd name="T19" fmla="*/ 400 h 643"/>
                  <a:gd name="T20" fmla="*/ 16 w 58"/>
                  <a:gd name="T21" fmla="*/ 352 h 643"/>
                  <a:gd name="T22" fmla="*/ 17 w 58"/>
                  <a:gd name="T23" fmla="*/ 301 h 643"/>
                  <a:gd name="T24" fmla="*/ 19 w 58"/>
                  <a:gd name="T25" fmla="*/ 247 h 643"/>
                  <a:gd name="T26" fmla="*/ 20 w 58"/>
                  <a:gd name="T27" fmla="*/ 195 h 643"/>
                  <a:gd name="T28" fmla="*/ 22 w 58"/>
                  <a:gd name="T29" fmla="*/ 144 h 643"/>
                  <a:gd name="T30" fmla="*/ 23 w 58"/>
                  <a:gd name="T31" fmla="*/ 97 h 643"/>
                  <a:gd name="T32" fmla="*/ 25 w 58"/>
                  <a:gd name="T33" fmla="*/ 59 h 643"/>
                  <a:gd name="T34" fmla="*/ 27 w 58"/>
                  <a:gd name="T35" fmla="*/ 28 h 643"/>
                  <a:gd name="T36" fmla="*/ 28 w 58"/>
                  <a:gd name="T37" fmla="*/ 9 h 643"/>
                  <a:gd name="T38" fmla="*/ 30 w 58"/>
                  <a:gd name="T39" fmla="*/ 0 h 643"/>
                  <a:gd name="T40" fmla="*/ 31 w 58"/>
                  <a:gd name="T41" fmla="*/ 4 h 643"/>
                  <a:gd name="T42" fmla="*/ 33 w 58"/>
                  <a:gd name="T43" fmla="*/ 20 h 643"/>
                  <a:gd name="T44" fmla="*/ 34 w 58"/>
                  <a:gd name="T45" fmla="*/ 46 h 643"/>
                  <a:gd name="T46" fmla="*/ 36 w 58"/>
                  <a:gd name="T47" fmla="*/ 82 h 643"/>
                  <a:gd name="T48" fmla="*/ 38 w 58"/>
                  <a:gd name="T49" fmla="*/ 125 h 643"/>
                  <a:gd name="T50" fmla="*/ 39 w 58"/>
                  <a:gd name="T51" fmla="*/ 174 h 643"/>
                  <a:gd name="T52" fmla="*/ 41 w 58"/>
                  <a:gd name="T53" fmla="*/ 225 h 643"/>
                  <a:gd name="T54" fmla="*/ 42 w 58"/>
                  <a:gd name="T55" fmla="*/ 278 h 643"/>
                  <a:gd name="T56" fmla="*/ 44 w 58"/>
                  <a:gd name="T57" fmla="*/ 329 h 643"/>
                  <a:gd name="T58" fmla="*/ 45 w 58"/>
                  <a:gd name="T59" fmla="*/ 378 h 643"/>
                  <a:gd name="T60" fmla="*/ 47 w 58"/>
                  <a:gd name="T61" fmla="*/ 424 h 643"/>
                  <a:gd name="T62" fmla="*/ 49 w 58"/>
                  <a:gd name="T63" fmla="*/ 466 h 643"/>
                  <a:gd name="T64" fmla="*/ 50 w 58"/>
                  <a:gd name="T65" fmla="*/ 503 h 643"/>
                  <a:gd name="T66" fmla="*/ 52 w 58"/>
                  <a:gd name="T67" fmla="*/ 534 h 643"/>
                  <a:gd name="T68" fmla="*/ 53 w 58"/>
                  <a:gd name="T69" fmla="*/ 561 h 643"/>
                  <a:gd name="T70" fmla="*/ 55 w 58"/>
                  <a:gd name="T71" fmla="*/ 584 h 643"/>
                  <a:gd name="T72" fmla="*/ 56 w 58"/>
                  <a:gd name="T73" fmla="*/ 602 h 643"/>
                  <a:gd name="T74" fmla="*/ 58 w 58"/>
                  <a:gd name="T75" fmla="*/ 616 h 643"/>
                  <a:gd name="T76" fmla="*/ 58 w 58"/>
                  <a:gd name="T77" fmla="*/ 616 h 643"/>
                  <a:gd name="T78" fmla="*/ 58 w 58"/>
                  <a:gd name="T79" fmla="*/ 642 h 643"/>
                  <a:gd name="T80" fmla="*/ 0 w 58"/>
                  <a:gd name="T81" fmla="*/ 643 h 643"/>
                  <a:gd name="T82" fmla="*/ 0 w 58"/>
                  <a:gd name="T83" fmla="*/ 610 h 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643">
                    <a:moveTo>
                      <a:pt x="0" y="610"/>
                    </a:moveTo>
                    <a:lnTo>
                      <a:pt x="1" y="602"/>
                    </a:lnTo>
                    <a:lnTo>
                      <a:pt x="3" y="592"/>
                    </a:lnTo>
                    <a:lnTo>
                      <a:pt x="5" y="579"/>
                    </a:lnTo>
                    <a:lnTo>
                      <a:pt x="6" y="562"/>
                    </a:lnTo>
                    <a:lnTo>
                      <a:pt x="8" y="540"/>
                    </a:lnTo>
                    <a:lnTo>
                      <a:pt x="9" y="514"/>
                    </a:lnTo>
                    <a:lnTo>
                      <a:pt x="11" y="481"/>
                    </a:lnTo>
                    <a:lnTo>
                      <a:pt x="12" y="443"/>
                    </a:lnTo>
                    <a:lnTo>
                      <a:pt x="14" y="400"/>
                    </a:lnTo>
                    <a:lnTo>
                      <a:pt x="16" y="352"/>
                    </a:lnTo>
                    <a:lnTo>
                      <a:pt x="17" y="301"/>
                    </a:lnTo>
                    <a:lnTo>
                      <a:pt x="19" y="247"/>
                    </a:lnTo>
                    <a:lnTo>
                      <a:pt x="20" y="195"/>
                    </a:lnTo>
                    <a:lnTo>
                      <a:pt x="22" y="144"/>
                    </a:lnTo>
                    <a:lnTo>
                      <a:pt x="23" y="97"/>
                    </a:lnTo>
                    <a:lnTo>
                      <a:pt x="25" y="59"/>
                    </a:lnTo>
                    <a:lnTo>
                      <a:pt x="27" y="28"/>
                    </a:lnTo>
                    <a:lnTo>
                      <a:pt x="28" y="9"/>
                    </a:lnTo>
                    <a:lnTo>
                      <a:pt x="30" y="0"/>
                    </a:lnTo>
                    <a:lnTo>
                      <a:pt x="31" y="4"/>
                    </a:lnTo>
                    <a:lnTo>
                      <a:pt x="33" y="20"/>
                    </a:lnTo>
                    <a:lnTo>
                      <a:pt x="34" y="46"/>
                    </a:lnTo>
                    <a:lnTo>
                      <a:pt x="36" y="82"/>
                    </a:lnTo>
                    <a:lnTo>
                      <a:pt x="38" y="125"/>
                    </a:lnTo>
                    <a:lnTo>
                      <a:pt x="39" y="174"/>
                    </a:lnTo>
                    <a:lnTo>
                      <a:pt x="41" y="225"/>
                    </a:lnTo>
                    <a:lnTo>
                      <a:pt x="42" y="278"/>
                    </a:lnTo>
                    <a:lnTo>
                      <a:pt x="44" y="329"/>
                    </a:lnTo>
                    <a:lnTo>
                      <a:pt x="45" y="378"/>
                    </a:lnTo>
                    <a:lnTo>
                      <a:pt x="47" y="424"/>
                    </a:lnTo>
                    <a:lnTo>
                      <a:pt x="49" y="466"/>
                    </a:lnTo>
                    <a:lnTo>
                      <a:pt x="50" y="503"/>
                    </a:lnTo>
                    <a:lnTo>
                      <a:pt x="52" y="534"/>
                    </a:lnTo>
                    <a:lnTo>
                      <a:pt x="53" y="561"/>
                    </a:lnTo>
                    <a:lnTo>
                      <a:pt x="55" y="584"/>
                    </a:lnTo>
                    <a:lnTo>
                      <a:pt x="56" y="602"/>
                    </a:lnTo>
                    <a:lnTo>
                      <a:pt x="58" y="616"/>
                    </a:lnTo>
                    <a:lnTo>
                      <a:pt x="58" y="616"/>
                    </a:lnTo>
                    <a:lnTo>
                      <a:pt x="58" y="642"/>
                    </a:lnTo>
                    <a:lnTo>
                      <a:pt x="0" y="643"/>
                    </a:lnTo>
                    <a:lnTo>
                      <a:pt x="0" y="61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4" name="Freeform 301"/>
              <p:cNvSpPr>
                <a:spLocks/>
              </p:cNvSpPr>
              <p:nvPr/>
            </p:nvSpPr>
            <p:spPr bwMode="auto">
              <a:xfrm>
                <a:off x="149" y="1479"/>
                <a:ext cx="2256" cy="446"/>
              </a:xfrm>
              <a:custGeom>
                <a:avLst/>
                <a:gdLst>
                  <a:gd name="T0" fmla="*/ 23 w 2256"/>
                  <a:gd name="T1" fmla="*/ 334 h 446"/>
                  <a:gd name="T2" fmla="*/ 64 w 2256"/>
                  <a:gd name="T3" fmla="*/ 381 h 446"/>
                  <a:gd name="T4" fmla="*/ 113 w 2256"/>
                  <a:gd name="T5" fmla="*/ 385 h 446"/>
                  <a:gd name="T6" fmla="*/ 158 w 2256"/>
                  <a:gd name="T7" fmla="*/ 381 h 446"/>
                  <a:gd name="T8" fmla="*/ 199 w 2256"/>
                  <a:gd name="T9" fmla="*/ 409 h 446"/>
                  <a:gd name="T10" fmla="*/ 247 w 2256"/>
                  <a:gd name="T11" fmla="*/ 418 h 446"/>
                  <a:gd name="T12" fmla="*/ 273 w 2256"/>
                  <a:gd name="T13" fmla="*/ 404 h 446"/>
                  <a:gd name="T14" fmla="*/ 303 w 2256"/>
                  <a:gd name="T15" fmla="*/ 381 h 446"/>
                  <a:gd name="T16" fmla="*/ 330 w 2256"/>
                  <a:gd name="T17" fmla="*/ 348 h 446"/>
                  <a:gd name="T18" fmla="*/ 371 w 2256"/>
                  <a:gd name="T19" fmla="*/ 423 h 446"/>
                  <a:gd name="T20" fmla="*/ 412 w 2256"/>
                  <a:gd name="T21" fmla="*/ 418 h 446"/>
                  <a:gd name="T22" fmla="*/ 438 w 2256"/>
                  <a:gd name="T23" fmla="*/ 418 h 446"/>
                  <a:gd name="T24" fmla="*/ 460 w 2256"/>
                  <a:gd name="T25" fmla="*/ 390 h 446"/>
                  <a:gd name="T26" fmla="*/ 490 w 2256"/>
                  <a:gd name="T27" fmla="*/ 413 h 446"/>
                  <a:gd name="T28" fmla="*/ 520 w 2256"/>
                  <a:gd name="T29" fmla="*/ 395 h 446"/>
                  <a:gd name="T30" fmla="*/ 565 w 2256"/>
                  <a:gd name="T31" fmla="*/ 418 h 446"/>
                  <a:gd name="T32" fmla="*/ 595 w 2256"/>
                  <a:gd name="T33" fmla="*/ 413 h 446"/>
                  <a:gd name="T34" fmla="*/ 640 w 2256"/>
                  <a:gd name="T35" fmla="*/ 413 h 446"/>
                  <a:gd name="T36" fmla="*/ 689 w 2256"/>
                  <a:gd name="T37" fmla="*/ 413 h 446"/>
                  <a:gd name="T38" fmla="*/ 722 w 2256"/>
                  <a:gd name="T39" fmla="*/ 399 h 446"/>
                  <a:gd name="T40" fmla="*/ 760 w 2256"/>
                  <a:gd name="T41" fmla="*/ 409 h 446"/>
                  <a:gd name="T42" fmla="*/ 808 w 2256"/>
                  <a:gd name="T43" fmla="*/ 418 h 446"/>
                  <a:gd name="T44" fmla="*/ 857 w 2256"/>
                  <a:gd name="T45" fmla="*/ 409 h 446"/>
                  <a:gd name="T46" fmla="*/ 879 w 2256"/>
                  <a:gd name="T47" fmla="*/ 399 h 446"/>
                  <a:gd name="T48" fmla="*/ 906 w 2256"/>
                  <a:gd name="T49" fmla="*/ 395 h 446"/>
                  <a:gd name="T50" fmla="*/ 947 w 2256"/>
                  <a:gd name="T51" fmla="*/ 423 h 446"/>
                  <a:gd name="T52" fmla="*/ 984 w 2256"/>
                  <a:gd name="T53" fmla="*/ 395 h 446"/>
                  <a:gd name="T54" fmla="*/ 1025 w 2256"/>
                  <a:gd name="T55" fmla="*/ 423 h 446"/>
                  <a:gd name="T56" fmla="*/ 1078 w 2256"/>
                  <a:gd name="T57" fmla="*/ 404 h 446"/>
                  <a:gd name="T58" fmla="*/ 1111 w 2256"/>
                  <a:gd name="T59" fmla="*/ 409 h 446"/>
                  <a:gd name="T60" fmla="*/ 1152 w 2256"/>
                  <a:gd name="T61" fmla="*/ 404 h 446"/>
                  <a:gd name="T62" fmla="*/ 1197 w 2256"/>
                  <a:gd name="T63" fmla="*/ 404 h 446"/>
                  <a:gd name="T64" fmla="*/ 1253 w 2256"/>
                  <a:gd name="T65" fmla="*/ 418 h 446"/>
                  <a:gd name="T66" fmla="*/ 1291 w 2256"/>
                  <a:gd name="T67" fmla="*/ 413 h 446"/>
                  <a:gd name="T68" fmla="*/ 1332 w 2256"/>
                  <a:gd name="T69" fmla="*/ 404 h 446"/>
                  <a:gd name="T70" fmla="*/ 1388 w 2256"/>
                  <a:gd name="T71" fmla="*/ 409 h 446"/>
                  <a:gd name="T72" fmla="*/ 1426 w 2256"/>
                  <a:gd name="T73" fmla="*/ 395 h 446"/>
                  <a:gd name="T74" fmla="*/ 1467 w 2256"/>
                  <a:gd name="T75" fmla="*/ 404 h 446"/>
                  <a:gd name="T76" fmla="*/ 1504 w 2256"/>
                  <a:gd name="T77" fmla="*/ 409 h 446"/>
                  <a:gd name="T78" fmla="*/ 1545 w 2256"/>
                  <a:gd name="T79" fmla="*/ 413 h 446"/>
                  <a:gd name="T80" fmla="*/ 1583 w 2256"/>
                  <a:gd name="T81" fmla="*/ 404 h 446"/>
                  <a:gd name="T82" fmla="*/ 1616 w 2256"/>
                  <a:gd name="T83" fmla="*/ 381 h 446"/>
                  <a:gd name="T84" fmla="*/ 1669 w 2256"/>
                  <a:gd name="T85" fmla="*/ 390 h 446"/>
                  <a:gd name="T86" fmla="*/ 1717 w 2256"/>
                  <a:gd name="T87" fmla="*/ 390 h 446"/>
                  <a:gd name="T88" fmla="*/ 1755 w 2256"/>
                  <a:gd name="T89" fmla="*/ 390 h 446"/>
                  <a:gd name="T90" fmla="*/ 1781 w 2256"/>
                  <a:gd name="T91" fmla="*/ 376 h 446"/>
                  <a:gd name="T92" fmla="*/ 1822 w 2256"/>
                  <a:gd name="T93" fmla="*/ 409 h 446"/>
                  <a:gd name="T94" fmla="*/ 1871 w 2256"/>
                  <a:gd name="T95" fmla="*/ 381 h 446"/>
                  <a:gd name="T96" fmla="*/ 1916 w 2256"/>
                  <a:gd name="T97" fmla="*/ 390 h 446"/>
                  <a:gd name="T98" fmla="*/ 1968 w 2256"/>
                  <a:gd name="T99" fmla="*/ 404 h 446"/>
                  <a:gd name="T100" fmla="*/ 1987 w 2256"/>
                  <a:gd name="T101" fmla="*/ 385 h 446"/>
                  <a:gd name="T102" fmla="*/ 2028 w 2256"/>
                  <a:gd name="T103" fmla="*/ 376 h 446"/>
                  <a:gd name="T104" fmla="*/ 2069 w 2256"/>
                  <a:gd name="T105" fmla="*/ 371 h 446"/>
                  <a:gd name="T106" fmla="*/ 2084 w 2256"/>
                  <a:gd name="T107" fmla="*/ 246 h 446"/>
                  <a:gd name="T108" fmla="*/ 2110 w 2256"/>
                  <a:gd name="T109" fmla="*/ 376 h 446"/>
                  <a:gd name="T110" fmla="*/ 2132 w 2256"/>
                  <a:gd name="T111" fmla="*/ 320 h 446"/>
                  <a:gd name="T112" fmla="*/ 2162 w 2256"/>
                  <a:gd name="T113" fmla="*/ 376 h 446"/>
                  <a:gd name="T114" fmla="*/ 2207 w 2256"/>
                  <a:gd name="T115" fmla="*/ 385 h 446"/>
                  <a:gd name="T116" fmla="*/ 2230 w 2256"/>
                  <a:gd name="T117" fmla="*/ 362 h 446"/>
                  <a:gd name="T118" fmla="*/ 2248 w 2256"/>
                  <a:gd name="T119" fmla="*/ 339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56" h="446">
                    <a:moveTo>
                      <a:pt x="0" y="423"/>
                    </a:moveTo>
                    <a:lnTo>
                      <a:pt x="4" y="446"/>
                    </a:lnTo>
                    <a:lnTo>
                      <a:pt x="4" y="385"/>
                    </a:lnTo>
                    <a:lnTo>
                      <a:pt x="4" y="446"/>
                    </a:lnTo>
                    <a:lnTo>
                      <a:pt x="4" y="385"/>
                    </a:lnTo>
                    <a:lnTo>
                      <a:pt x="8" y="74"/>
                    </a:lnTo>
                    <a:lnTo>
                      <a:pt x="8" y="4"/>
                    </a:lnTo>
                    <a:lnTo>
                      <a:pt x="8" y="74"/>
                    </a:lnTo>
                    <a:lnTo>
                      <a:pt x="8" y="4"/>
                    </a:lnTo>
                    <a:lnTo>
                      <a:pt x="12" y="0"/>
                    </a:lnTo>
                    <a:lnTo>
                      <a:pt x="12" y="111"/>
                    </a:lnTo>
                    <a:lnTo>
                      <a:pt x="15" y="148"/>
                    </a:lnTo>
                    <a:lnTo>
                      <a:pt x="15" y="223"/>
                    </a:lnTo>
                    <a:lnTo>
                      <a:pt x="19" y="260"/>
                    </a:lnTo>
                    <a:lnTo>
                      <a:pt x="19" y="288"/>
                    </a:lnTo>
                    <a:lnTo>
                      <a:pt x="23" y="311"/>
                    </a:lnTo>
                    <a:lnTo>
                      <a:pt x="23" y="334"/>
                    </a:lnTo>
                    <a:lnTo>
                      <a:pt x="27" y="348"/>
                    </a:lnTo>
                    <a:lnTo>
                      <a:pt x="27" y="371"/>
                    </a:lnTo>
                    <a:lnTo>
                      <a:pt x="30" y="376"/>
                    </a:lnTo>
                    <a:lnTo>
                      <a:pt x="30" y="381"/>
                    </a:lnTo>
                    <a:lnTo>
                      <a:pt x="34" y="385"/>
                    </a:lnTo>
                    <a:lnTo>
                      <a:pt x="38" y="385"/>
                    </a:lnTo>
                    <a:lnTo>
                      <a:pt x="38" y="390"/>
                    </a:lnTo>
                    <a:lnTo>
                      <a:pt x="42" y="390"/>
                    </a:lnTo>
                    <a:lnTo>
                      <a:pt x="42" y="385"/>
                    </a:lnTo>
                    <a:lnTo>
                      <a:pt x="42" y="390"/>
                    </a:lnTo>
                    <a:lnTo>
                      <a:pt x="42" y="385"/>
                    </a:lnTo>
                    <a:lnTo>
                      <a:pt x="45" y="385"/>
                    </a:lnTo>
                    <a:lnTo>
                      <a:pt x="49" y="381"/>
                    </a:lnTo>
                    <a:lnTo>
                      <a:pt x="53" y="381"/>
                    </a:lnTo>
                    <a:lnTo>
                      <a:pt x="57" y="381"/>
                    </a:lnTo>
                    <a:lnTo>
                      <a:pt x="60" y="381"/>
                    </a:lnTo>
                    <a:lnTo>
                      <a:pt x="64" y="381"/>
                    </a:lnTo>
                    <a:lnTo>
                      <a:pt x="68" y="381"/>
                    </a:lnTo>
                    <a:lnTo>
                      <a:pt x="71" y="381"/>
                    </a:lnTo>
                    <a:lnTo>
                      <a:pt x="75" y="381"/>
                    </a:lnTo>
                    <a:lnTo>
                      <a:pt x="79" y="381"/>
                    </a:lnTo>
                    <a:lnTo>
                      <a:pt x="83" y="381"/>
                    </a:lnTo>
                    <a:lnTo>
                      <a:pt x="86" y="376"/>
                    </a:lnTo>
                    <a:lnTo>
                      <a:pt x="90" y="371"/>
                    </a:lnTo>
                    <a:lnTo>
                      <a:pt x="94" y="371"/>
                    </a:lnTo>
                    <a:lnTo>
                      <a:pt x="94" y="367"/>
                    </a:lnTo>
                    <a:lnTo>
                      <a:pt x="94" y="371"/>
                    </a:lnTo>
                    <a:lnTo>
                      <a:pt x="94" y="367"/>
                    </a:lnTo>
                    <a:lnTo>
                      <a:pt x="98" y="367"/>
                    </a:lnTo>
                    <a:lnTo>
                      <a:pt x="101" y="367"/>
                    </a:lnTo>
                    <a:lnTo>
                      <a:pt x="105" y="371"/>
                    </a:lnTo>
                    <a:lnTo>
                      <a:pt x="105" y="376"/>
                    </a:lnTo>
                    <a:lnTo>
                      <a:pt x="109" y="381"/>
                    </a:lnTo>
                    <a:lnTo>
                      <a:pt x="113" y="385"/>
                    </a:lnTo>
                    <a:lnTo>
                      <a:pt x="113" y="390"/>
                    </a:lnTo>
                    <a:lnTo>
                      <a:pt x="116" y="395"/>
                    </a:lnTo>
                    <a:lnTo>
                      <a:pt x="120" y="399"/>
                    </a:lnTo>
                    <a:lnTo>
                      <a:pt x="124" y="399"/>
                    </a:lnTo>
                    <a:lnTo>
                      <a:pt x="128" y="395"/>
                    </a:lnTo>
                    <a:lnTo>
                      <a:pt x="131" y="390"/>
                    </a:lnTo>
                    <a:lnTo>
                      <a:pt x="135" y="385"/>
                    </a:lnTo>
                    <a:lnTo>
                      <a:pt x="135" y="381"/>
                    </a:lnTo>
                    <a:lnTo>
                      <a:pt x="135" y="385"/>
                    </a:lnTo>
                    <a:lnTo>
                      <a:pt x="135" y="381"/>
                    </a:lnTo>
                    <a:lnTo>
                      <a:pt x="139" y="376"/>
                    </a:lnTo>
                    <a:lnTo>
                      <a:pt x="143" y="371"/>
                    </a:lnTo>
                    <a:lnTo>
                      <a:pt x="146" y="371"/>
                    </a:lnTo>
                    <a:lnTo>
                      <a:pt x="150" y="371"/>
                    </a:lnTo>
                    <a:lnTo>
                      <a:pt x="154" y="376"/>
                    </a:lnTo>
                    <a:lnTo>
                      <a:pt x="154" y="381"/>
                    </a:lnTo>
                    <a:lnTo>
                      <a:pt x="158" y="381"/>
                    </a:lnTo>
                    <a:lnTo>
                      <a:pt x="158" y="390"/>
                    </a:lnTo>
                    <a:lnTo>
                      <a:pt x="161" y="395"/>
                    </a:lnTo>
                    <a:lnTo>
                      <a:pt x="161" y="399"/>
                    </a:lnTo>
                    <a:lnTo>
                      <a:pt x="165" y="404"/>
                    </a:lnTo>
                    <a:lnTo>
                      <a:pt x="165" y="413"/>
                    </a:lnTo>
                    <a:lnTo>
                      <a:pt x="169" y="418"/>
                    </a:lnTo>
                    <a:lnTo>
                      <a:pt x="172" y="423"/>
                    </a:lnTo>
                    <a:lnTo>
                      <a:pt x="176" y="423"/>
                    </a:lnTo>
                    <a:lnTo>
                      <a:pt x="180" y="423"/>
                    </a:lnTo>
                    <a:lnTo>
                      <a:pt x="184" y="423"/>
                    </a:lnTo>
                    <a:lnTo>
                      <a:pt x="184" y="418"/>
                    </a:lnTo>
                    <a:lnTo>
                      <a:pt x="184" y="423"/>
                    </a:lnTo>
                    <a:lnTo>
                      <a:pt x="184" y="418"/>
                    </a:lnTo>
                    <a:lnTo>
                      <a:pt x="187" y="418"/>
                    </a:lnTo>
                    <a:lnTo>
                      <a:pt x="191" y="413"/>
                    </a:lnTo>
                    <a:lnTo>
                      <a:pt x="195" y="413"/>
                    </a:lnTo>
                    <a:lnTo>
                      <a:pt x="199" y="409"/>
                    </a:lnTo>
                    <a:lnTo>
                      <a:pt x="202" y="409"/>
                    </a:lnTo>
                    <a:lnTo>
                      <a:pt x="206" y="409"/>
                    </a:lnTo>
                    <a:lnTo>
                      <a:pt x="210" y="409"/>
                    </a:lnTo>
                    <a:lnTo>
                      <a:pt x="214" y="413"/>
                    </a:lnTo>
                    <a:lnTo>
                      <a:pt x="217" y="418"/>
                    </a:lnTo>
                    <a:lnTo>
                      <a:pt x="217" y="423"/>
                    </a:lnTo>
                    <a:lnTo>
                      <a:pt x="221" y="423"/>
                    </a:lnTo>
                    <a:lnTo>
                      <a:pt x="225" y="423"/>
                    </a:lnTo>
                    <a:lnTo>
                      <a:pt x="229" y="418"/>
                    </a:lnTo>
                    <a:lnTo>
                      <a:pt x="232" y="418"/>
                    </a:lnTo>
                    <a:lnTo>
                      <a:pt x="232" y="413"/>
                    </a:lnTo>
                    <a:lnTo>
                      <a:pt x="232" y="418"/>
                    </a:lnTo>
                    <a:lnTo>
                      <a:pt x="232" y="413"/>
                    </a:lnTo>
                    <a:lnTo>
                      <a:pt x="236" y="413"/>
                    </a:lnTo>
                    <a:lnTo>
                      <a:pt x="240" y="413"/>
                    </a:lnTo>
                    <a:lnTo>
                      <a:pt x="244" y="413"/>
                    </a:lnTo>
                    <a:lnTo>
                      <a:pt x="247" y="418"/>
                    </a:lnTo>
                    <a:lnTo>
                      <a:pt x="251" y="418"/>
                    </a:lnTo>
                    <a:lnTo>
                      <a:pt x="251" y="423"/>
                    </a:lnTo>
                    <a:lnTo>
                      <a:pt x="255" y="423"/>
                    </a:lnTo>
                    <a:lnTo>
                      <a:pt x="259" y="423"/>
                    </a:lnTo>
                    <a:lnTo>
                      <a:pt x="262" y="423"/>
                    </a:lnTo>
                    <a:lnTo>
                      <a:pt x="266" y="423"/>
                    </a:lnTo>
                    <a:lnTo>
                      <a:pt x="266" y="418"/>
                    </a:lnTo>
                    <a:lnTo>
                      <a:pt x="266" y="423"/>
                    </a:lnTo>
                    <a:lnTo>
                      <a:pt x="266" y="418"/>
                    </a:lnTo>
                    <a:lnTo>
                      <a:pt x="270" y="418"/>
                    </a:lnTo>
                    <a:lnTo>
                      <a:pt x="270" y="413"/>
                    </a:lnTo>
                    <a:lnTo>
                      <a:pt x="270" y="418"/>
                    </a:lnTo>
                    <a:lnTo>
                      <a:pt x="270" y="413"/>
                    </a:lnTo>
                    <a:lnTo>
                      <a:pt x="273" y="409"/>
                    </a:lnTo>
                    <a:lnTo>
                      <a:pt x="273" y="404"/>
                    </a:lnTo>
                    <a:lnTo>
                      <a:pt x="273" y="409"/>
                    </a:lnTo>
                    <a:lnTo>
                      <a:pt x="273" y="404"/>
                    </a:lnTo>
                    <a:lnTo>
                      <a:pt x="277" y="399"/>
                    </a:lnTo>
                    <a:lnTo>
                      <a:pt x="277" y="390"/>
                    </a:lnTo>
                    <a:lnTo>
                      <a:pt x="277" y="399"/>
                    </a:lnTo>
                    <a:lnTo>
                      <a:pt x="277" y="390"/>
                    </a:lnTo>
                    <a:lnTo>
                      <a:pt x="281" y="385"/>
                    </a:lnTo>
                    <a:lnTo>
                      <a:pt x="281" y="381"/>
                    </a:lnTo>
                    <a:lnTo>
                      <a:pt x="281" y="385"/>
                    </a:lnTo>
                    <a:lnTo>
                      <a:pt x="281" y="381"/>
                    </a:lnTo>
                    <a:lnTo>
                      <a:pt x="285" y="376"/>
                    </a:lnTo>
                    <a:lnTo>
                      <a:pt x="285" y="371"/>
                    </a:lnTo>
                    <a:lnTo>
                      <a:pt x="285" y="376"/>
                    </a:lnTo>
                    <a:lnTo>
                      <a:pt x="285" y="371"/>
                    </a:lnTo>
                    <a:lnTo>
                      <a:pt x="288" y="371"/>
                    </a:lnTo>
                    <a:lnTo>
                      <a:pt x="292" y="371"/>
                    </a:lnTo>
                    <a:lnTo>
                      <a:pt x="296" y="376"/>
                    </a:lnTo>
                    <a:lnTo>
                      <a:pt x="300" y="381"/>
                    </a:lnTo>
                    <a:lnTo>
                      <a:pt x="303" y="381"/>
                    </a:lnTo>
                    <a:lnTo>
                      <a:pt x="303" y="385"/>
                    </a:lnTo>
                    <a:lnTo>
                      <a:pt x="307" y="385"/>
                    </a:lnTo>
                    <a:lnTo>
                      <a:pt x="311" y="381"/>
                    </a:lnTo>
                    <a:lnTo>
                      <a:pt x="315" y="376"/>
                    </a:lnTo>
                    <a:lnTo>
                      <a:pt x="315" y="371"/>
                    </a:lnTo>
                    <a:lnTo>
                      <a:pt x="315" y="376"/>
                    </a:lnTo>
                    <a:lnTo>
                      <a:pt x="315" y="371"/>
                    </a:lnTo>
                    <a:lnTo>
                      <a:pt x="318" y="367"/>
                    </a:lnTo>
                    <a:lnTo>
                      <a:pt x="318" y="362"/>
                    </a:lnTo>
                    <a:lnTo>
                      <a:pt x="318" y="367"/>
                    </a:lnTo>
                    <a:lnTo>
                      <a:pt x="318" y="362"/>
                    </a:lnTo>
                    <a:lnTo>
                      <a:pt x="322" y="358"/>
                    </a:lnTo>
                    <a:lnTo>
                      <a:pt x="322" y="353"/>
                    </a:lnTo>
                    <a:lnTo>
                      <a:pt x="322" y="358"/>
                    </a:lnTo>
                    <a:lnTo>
                      <a:pt x="322" y="353"/>
                    </a:lnTo>
                    <a:lnTo>
                      <a:pt x="326" y="348"/>
                    </a:lnTo>
                    <a:lnTo>
                      <a:pt x="330" y="348"/>
                    </a:lnTo>
                    <a:lnTo>
                      <a:pt x="333" y="353"/>
                    </a:lnTo>
                    <a:lnTo>
                      <a:pt x="337" y="358"/>
                    </a:lnTo>
                    <a:lnTo>
                      <a:pt x="337" y="367"/>
                    </a:lnTo>
                    <a:lnTo>
                      <a:pt x="341" y="371"/>
                    </a:lnTo>
                    <a:lnTo>
                      <a:pt x="341" y="376"/>
                    </a:lnTo>
                    <a:lnTo>
                      <a:pt x="345" y="376"/>
                    </a:lnTo>
                    <a:lnTo>
                      <a:pt x="345" y="385"/>
                    </a:lnTo>
                    <a:lnTo>
                      <a:pt x="348" y="385"/>
                    </a:lnTo>
                    <a:lnTo>
                      <a:pt x="348" y="390"/>
                    </a:lnTo>
                    <a:lnTo>
                      <a:pt x="352" y="395"/>
                    </a:lnTo>
                    <a:lnTo>
                      <a:pt x="356" y="399"/>
                    </a:lnTo>
                    <a:lnTo>
                      <a:pt x="356" y="404"/>
                    </a:lnTo>
                    <a:lnTo>
                      <a:pt x="360" y="409"/>
                    </a:lnTo>
                    <a:lnTo>
                      <a:pt x="360" y="413"/>
                    </a:lnTo>
                    <a:lnTo>
                      <a:pt x="363" y="413"/>
                    </a:lnTo>
                    <a:lnTo>
                      <a:pt x="367" y="418"/>
                    </a:lnTo>
                    <a:lnTo>
                      <a:pt x="371" y="423"/>
                    </a:lnTo>
                    <a:lnTo>
                      <a:pt x="374" y="423"/>
                    </a:lnTo>
                    <a:lnTo>
                      <a:pt x="378" y="423"/>
                    </a:lnTo>
                    <a:lnTo>
                      <a:pt x="382" y="423"/>
                    </a:lnTo>
                    <a:lnTo>
                      <a:pt x="382" y="427"/>
                    </a:lnTo>
                    <a:lnTo>
                      <a:pt x="386" y="427"/>
                    </a:lnTo>
                    <a:lnTo>
                      <a:pt x="389" y="427"/>
                    </a:lnTo>
                    <a:lnTo>
                      <a:pt x="393" y="427"/>
                    </a:lnTo>
                    <a:lnTo>
                      <a:pt x="397" y="427"/>
                    </a:lnTo>
                    <a:lnTo>
                      <a:pt x="401" y="427"/>
                    </a:lnTo>
                    <a:lnTo>
                      <a:pt x="404" y="423"/>
                    </a:lnTo>
                    <a:lnTo>
                      <a:pt x="408" y="423"/>
                    </a:lnTo>
                    <a:lnTo>
                      <a:pt x="408" y="418"/>
                    </a:lnTo>
                    <a:lnTo>
                      <a:pt x="408" y="423"/>
                    </a:lnTo>
                    <a:lnTo>
                      <a:pt x="408" y="418"/>
                    </a:lnTo>
                    <a:lnTo>
                      <a:pt x="412" y="418"/>
                    </a:lnTo>
                    <a:lnTo>
                      <a:pt x="412" y="413"/>
                    </a:lnTo>
                    <a:lnTo>
                      <a:pt x="412" y="418"/>
                    </a:lnTo>
                    <a:lnTo>
                      <a:pt x="412" y="413"/>
                    </a:lnTo>
                    <a:lnTo>
                      <a:pt x="416" y="413"/>
                    </a:lnTo>
                    <a:lnTo>
                      <a:pt x="416" y="409"/>
                    </a:lnTo>
                    <a:lnTo>
                      <a:pt x="416" y="413"/>
                    </a:lnTo>
                    <a:lnTo>
                      <a:pt x="416" y="409"/>
                    </a:lnTo>
                    <a:lnTo>
                      <a:pt x="419" y="404"/>
                    </a:lnTo>
                    <a:lnTo>
                      <a:pt x="423" y="404"/>
                    </a:lnTo>
                    <a:lnTo>
                      <a:pt x="423" y="399"/>
                    </a:lnTo>
                    <a:lnTo>
                      <a:pt x="423" y="404"/>
                    </a:lnTo>
                    <a:lnTo>
                      <a:pt x="423" y="399"/>
                    </a:lnTo>
                    <a:lnTo>
                      <a:pt x="427" y="399"/>
                    </a:lnTo>
                    <a:lnTo>
                      <a:pt x="431" y="399"/>
                    </a:lnTo>
                    <a:lnTo>
                      <a:pt x="431" y="404"/>
                    </a:lnTo>
                    <a:lnTo>
                      <a:pt x="434" y="404"/>
                    </a:lnTo>
                    <a:lnTo>
                      <a:pt x="434" y="409"/>
                    </a:lnTo>
                    <a:lnTo>
                      <a:pt x="438" y="413"/>
                    </a:lnTo>
                    <a:lnTo>
                      <a:pt x="438" y="418"/>
                    </a:lnTo>
                    <a:lnTo>
                      <a:pt x="442" y="418"/>
                    </a:lnTo>
                    <a:lnTo>
                      <a:pt x="442" y="423"/>
                    </a:lnTo>
                    <a:lnTo>
                      <a:pt x="446" y="423"/>
                    </a:lnTo>
                    <a:lnTo>
                      <a:pt x="449" y="423"/>
                    </a:lnTo>
                    <a:lnTo>
                      <a:pt x="449" y="418"/>
                    </a:lnTo>
                    <a:lnTo>
                      <a:pt x="449" y="423"/>
                    </a:lnTo>
                    <a:lnTo>
                      <a:pt x="449" y="418"/>
                    </a:lnTo>
                    <a:lnTo>
                      <a:pt x="453" y="418"/>
                    </a:lnTo>
                    <a:lnTo>
                      <a:pt x="453" y="413"/>
                    </a:lnTo>
                    <a:lnTo>
                      <a:pt x="453" y="418"/>
                    </a:lnTo>
                    <a:lnTo>
                      <a:pt x="453" y="413"/>
                    </a:lnTo>
                    <a:lnTo>
                      <a:pt x="457" y="409"/>
                    </a:lnTo>
                    <a:lnTo>
                      <a:pt x="457" y="399"/>
                    </a:lnTo>
                    <a:lnTo>
                      <a:pt x="457" y="409"/>
                    </a:lnTo>
                    <a:lnTo>
                      <a:pt x="457" y="399"/>
                    </a:lnTo>
                    <a:lnTo>
                      <a:pt x="460" y="395"/>
                    </a:lnTo>
                    <a:lnTo>
                      <a:pt x="460" y="390"/>
                    </a:lnTo>
                    <a:lnTo>
                      <a:pt x="460" y="395"/>
                    </a:lnTo>
                    <a:lnTo>
                      <a:pt x="460" y="390"/>
                    </a:lnTo>
                    <a:lnTo>
                      <a:pt x="464" y="390"/>
                    </a:lnTo>
                    <a:lnTo>
                      <a:pt x="464" y="385"/>
                    </a:lnTo>
                    <a:lnTo>
                      <a:pt x="464" y="390"/>
                    </a:lnTo>
                    <a:lnTo>
                      <a:pt x="464" y="385"/>
                    </a:lnTo>
                    <a:lnTo>
                      <a:pt x="468" y="385"/>
                    </a:lnTo>
                    <a:lnTo>
                      <a:pt x="472" y="390"/>
                    </a:lnTo>
                    <a:lnTo>
                      <a:pt x="475" y="395"/>
                    </a:lnTo>
                    <a:lnTo>
                      <a:pt x="475" y="399"/>
                    </a:lnTo>
                    <a:lnTo>
                      <a:pt x="479" y="404"/>
                    </a:lnTo>
                    <a:lnTo>
                      <a:pt x="479" y="409"/>
                    </a:lnTo>
                    <a:lnTo>
                      <a:pt x="483" y="409"/>
                    </a:lnTo>
                    <a:lnTo>
                      <a:pt x="483" y="413"/>
                    </a:lnTo>
                    <a:lnTo>
                      <a:pt x="487" y="413"/>
                    </a:lnTo>
                    <a:lnTo>
                      <a:pt x="487" y="418"/>
                    </a:lnTo>
                    <a:lnTo>
                      <a:pt x="490" y="413"/>
                    </a:lnTo>
                    <a:lnTo>
                      <a:pt x="494" y="413"/>
                    </a:lnTo>
                    <a:lnTo>
                      <a:pt x="494" y="409"/>
                    </a:lnTo>
                    <a:lnTo>
                      <a:pt x="494" y="413"/>
                    </a:lnTo>
                    <a:lnTo>
                      <a:pt x="494" y="409"/>
                    </a:lnTo>
                    <a:lnTo>
                      <a:pt x="498" y="409"/>
                    </a:lnTo>
                    <a:lnTo>
                      <a:pt x="498" y="404"/>
                    </a:lnTo>
                    <a:lnTo>
                      <a:pt x="498" y="409"/>
                    </a:lnTo>
                    <a:lnTo>
                      <a:pt x="498" y="404"/>
                    </a:lnTo>
                    <a:lnTo>
                      <a:pt x="502" y="404"/>
                    </a:lnTo>
                    <a:lnTo>
                      <a:pt x="502" y="399"/>
                    </a:lnTo>
                    <a:lnTo>
                      <a:pt x="502" y="404"/>
                    </a:lnTo>
                    <a:lnTo>
                      <a:pt x="502" y="399"/>
                    </a:lnTo>
                    <a:lnTo>
                      <a:pt x="505" y="399"/>
                    </a:lnTo>
                    <a:lnTo>
                      <a:pt x="509" y="399"/>
                    </a:lnTo>
                    <a:lnTo>
                      <a:pt x="513" y="395"/>
                    </a:lnTo>
                    <a:lnTo>
                      <a:pt x="517" y="395"/>
                    </a:lnTo>
                    <a:lnTo>
                      <a:pt x="520" y="395"/>
                    </a:lnTo>
                    <a:lnTo>
                      <a:pt x="524" y="395"/>
                    </a:lnTo>
                    <a:lnTo>
                      <a:pt x="524" y="399"/>
                    </a:lnTo>
                    <a:lnTo>
                      <a:pt x="528" y="399"/>
                    </a:lnTo>
                    <a:lnTo>
                      <a:pt x="528" y="404"/>
                    </a:lnTo>
                    <a:lnTo>
                      <a:pt x="532" y="404"/>
                    </a:lnTo>
                    <a:lnTo>
                      <a:pt x="532" y="409"/>
                    </a:lnTo>
                    <a:lnTo>
                      <a:pt x="535" y="409"/>
                    </a:lnTo>
                    <a:lnTo>
                      <a:pt x="539" y="409"/>
                    </a:lnTo>
                    <a:lnTo>
                      <a:pt x="543" y="409"/>
                    </a:lnTo>
                    <a:lnTo>
                      <a:pt x="547" y="409"/>
                    </a:lnTo>
                    <a:lnTo>
                      <a:pt x="550" y="409"/>
                    </a:lnTo>
                    <a:lnTo>
                      <a:pt x="554" y="409"/>
                    </a:lnTo>
                    <a:lnTo>
                      <a:pt x="554" y="413"/>
                    </a:lnTo>
                    <a:lnTo>
                      <a:pt x="558" y="413"/>
                    </a:lnTo>
                    <a:lnTo>
                      <a:pt x="561" y="413"/>
                    </a:lnTo>
                    <a:lnTo>
                      <a:pt x="561" y="418"/>
                    </a:lnTo>
                    <a:lnTo>
                      <a:pt x="565" y="418"/>
                    </a:lnTo>
                    <a:lnTo>
                      <a:pt x="569" y="418"/>
                    </a:lnTo>
                    <a:lnTo>
                      <a:pt x="569" y="423"/>
                    </a:lnTo>
                    <a:lnTo>
                      <a:pt x="573" y="423"/>
                    </a:lnTo>
                    <a:lnTo>
                      <a:pt x="576" y="423"/>
                    </a:lnTo>
                    <a:lnTo>
                      <a:pt x="580" y="423"/>
                    </a:lnTo>
                    <a:lnTo>
                      <a:pt x="584" y="423"/>
                    </a:lnTo>
                    <a:lnTo>
                      <a:pt x="588" y="423"/>
                    </a:lnTo>
                    <a:lnTo>
                      <a:pt x="588" y="418"/>
                    </a:lnTo>
                    <a:lnTo>
                      <a:pt x="588" y="423"/>
                    </a:lnTo>
                    <a:lnTo>
                      <a:pt x="588" y="418"/>
                    </a:lnTo>
                    <a:lnTo>
                      <a:pt x="591" y="418"/>
                    </a:lnTo>
                    <a:lnTo>
                      <a:pt x="591" y="413"/>
                    </a:lnTo>
                    <a:lnTo>
                      <a:pt x="591" y="418"/>
                    </a:lnTo>
                    <a:lnTo>
                      <a:pt x="591" y="413"/>
                    </a:lnTo>
                    <a:lnTo>
                      <a:pt x="595" y="413"/>
                    </a:lnTo>
                    <a:lnTo>
                      <a:pt x="595" y="409"/>
                    </a:lnTo>
                    <a:lnTo>
                      <a:pt x="595" y="413"/>
                    </a:lnTo>
                    <a:lnTo>
                      <a:pt x="595" y="409"/>
                    </a:lnTo>
                    <a:lnTo>
                      <a:pt x="599" y="409"/>
                    </a:lnTo>
                    <a:lnTo>
                      <a:pt x="599" y="404"/>
                    </a:lnTo>
                    <a:lnTo>
                      <a:pt x="599" y="409"/>
                    </a:lnTo>
                    <a:lnTo>
                      <a:pt x="599" y="404"/>
                    </a:lnTo>
                    <a:lnTo>
                      <a:pt x="603" y="404"/>
                    </a:lnTo>
                    <a:lnTo>
                      <a:pt x="606" y="404"/>
                    </a:lnTo>
                    <a:lnTo>
                      <a:pt x="610" y="404"/>
                    </a:lnTo>
                    <a:lnTo>
                      <a:pt x="614" y="409"/>
                    </a:lnTo>
                    <a:lnTo>
                      <a:pt x="618" y="409"/>
                    </a:lnTo>
                    <a:lnTo>
                      <a:pt x="621" y="409"/>
                    </a:lnTo>
                    <a:lnTo>
                      <a:pt x="625" y="409"/>
                    </a:lnTo>
                    <a:lnTo>
                      <a:pt x="629" y="409"/>
                    </a:lnTo>
                    <a:lnTo>
                      <a:pt x="633" y="409"/>
                    </a:lnTo>
                    <a:lnTo>
                      <a:pt x="636" y="409"/>
                    </a:lnTo>
                    <a:lnTo>
                      <a:pt x="636" y="413"/>
                    </a:lnTo>
                    <a:lnTo>
                      <a:pt x="640" y="413"/>
                    </a:lnTo>
                    <a:lnTo>
                      <a:pt x="644" y="413"/>
                    </a:lnTo>
                    <a:lnTo>
                      <a:pt x="648" y="413"/>
                    </a:lnTo>
                    <a:lnTo>
                      <a:pt x="651" y="413"/>
                    </a:lnTo>
                    <a:lnTo>
                      <a:pt x="655" y="413"/>
                    </a:lnTo>
                    <a:lnTo>
                      <a:pt x="659" y="413"/>
                    </a:lnTo>
                    <a:lnTo>
                      <a:pt x="662" y="409"/>
                    </a:lnTo>
                    <a:lnTo>
                      <a:pt x="666" y="409"/>
                    </a:lnTo>
                    <a:lnTo>
                      <a:pt x="670" y="413"/>
                    </a:lnTo>
                    <a:lnTo>
                      <a:pt x="674" y="413"/>
                    </a:lnTo>
                    <a:lnTo>
                      <a:pt x="674" y="418"/>
                    </a:lnTo>
                    <a:lnTo>
                      <a:pt x="677" y="418"/>
                    </a:lnTo>
                    <a:lnTo>
                      <a:pt x="681" y="418"/>
                    </a:lnTo>
                    <a:lnTo>
                      <a:pt x="685" y="418"/>
                    </a:lnTo>
                    <a:lnTo>
                      <a:pt x="689" y="418"/>
                    </a:lnTo>
                    <a:lnTo>
                      <a:pt x="689" y="413"/>
                    </a:lnTo>
                    <a:lnTo>
                      <a:pt x="689" y="418"/>
                    </a:lnTo>
                    <a:lnTo>
                      <a:pt x="689" y="413"/>
                    </a:lnTo>
                    <a:lnTo>
                      <a:pt x="692" y="413"/>
                    </a:lnTo>
                    <a:lnTo>
                      <a:pt x="696" y="413"/>
                    </a:lnTo>
                    <a:lnTo>
                      <a:pt x="700" y="413"/>
                    </a:lnTo>
                    <a:lnTo>
                      <a:pt x="704" y="413"/>
                    </a:lnTo>
                    <a:lnTo>
                      <a:pt x="707" y="413"/>
                    </a:lnTo>
                    <a:lnTo>
                      <a:pt x="707" y="418"/>
                    </a:lnTo>
                    <a:lnTo>
                      <a:pt x="711" y="413"/>
                    </a:lnTo>
                    <a:lnTo>
                      <a:pt x="715" y="413"/>
                    </a:lnTo>
                    <a:lnTo>
                      <a:pt x="715" y="409"/>
                    </a:lnTo>
                    <a:lnTo>
                      <a:pt x="715" y="413"/>
                    </a:lnTo>
                    <a:lnTo>
                      <a:pt x="715" y="409"/>
                    </a:lnTo>
                    <a:lnTo>
                      <a:pt x="719" y="409"/>
                    </a:lnTo>
                    <a:lnTo>
                      <a:pt x="719" y="404"/>
                    </a:lnTo>
                    <a:lnTo>
                      <a:pt x="719" y="409"/>
                    </a:lnTo>
                    <a:lnTo>
                      <a:pt x="719" y="404"/>
                    </a:lnTo>
                    <a:lnTo>
                      <a:pt x="722" y="404"/>
                    </a:lnTo>
                    <a:lnTo>
                      <a:pt x="722" y="399"/>
                    </a:lnTo>
                    <a:lnTo>
                      <a:pt x="722" y="404"/>
                    </a:lnTo>
                    <a:lnTo>
                      <a:pt x="722" y="399"/>
                    </a:lnTo>
                    <a:lnTo>
                      <a:pt x="726" y="399"/>
                    </a:lnTo>
                    <a:lnTo>
                      <a:pt x="726" y="395"/>
                    </a:lnTo>
                    <a:lnTo>
                      <a:pt x="726" y="399"/>
                    </a:lnTo>
                    <a:lnTo>
                      <a:pt x="726" y="395"/>
                    </a:lnTo>
                    <a:lnTo>
                      <a:pt x="730" y="395"/>
                    </a:lnTo>
                    <a:lnTo>
                      <a:pt x="734" y="395"/>
                    </a:lnTo>
                    <a:lnTo>
                      <a:pt x="737" y="395"/>
                    </a:lnTo>
                    <a:lnTo>
                      <a:pt x="741" y="395"/>
                    </a:lnTo>
                    <a:lnTo>
                      <a:pt x="741" y="399"/>
                    </a:lnTo>
                    <a:lnTo>
                      <a:pt x="745" y="399"/>
                    </a:lnTo>
                    <a:lnTo>
                      <a:pt x="745" y="404"/>
                    </a:lnTo>
                    <a:lnTo>
                      <a:pt x="749" y="404"/>
                    </a:lnTo>
                    <a:lnTo>
                      <a:pt x="752" y="409"/>
                    </a:lnTo>
                    <a:lnTo>
                      <a:pt x="756" y="409"/>
                    </a:lnTo>
                    <a:lnTo>
                      <a:pt x="760" y="409"/>
                    </a:lnTo>
                    <a:lnTo>
                      <a:pt x="763" y="409"/>
                    </a:lnTo>
                    <a:lnTo>
                      <a:pt x="767" y="409"/>
                    </a:lnTo>
                    <a:lnTo>
                      <a:pt x="771" y="409"/>
                    </a:lnTo>
                    <a:lnTo>
                      <a:pt x="775" y="413"/>
                    </a:lnTo>
                    <a:lnTo>
                      <a:pt x="778" y="413"/>
                    </a:lnTo>
                    <a:lnTo>
                      <a:pt x="778" y="418"/>
                    </a:lnTo>
                    <a:lnTo>
                      <a:pt x="782" y="418"/>
                    </a:lnTo>
                    <a:lnTo>
                      <a:pt x="786" y="423"/>
                    </a:lnTo>
                    <a:lnTo>
                      <a:pt x="790" y="423"/>
                    </a:lnTo>
                    <a:lnTo>
                      <a:pt x="793" y="423"/>
                    </a:lnTo>
                    <a:lnTo>
                      <a:pt x="797" y="423"/>
                    </a:lnTo>
                    <a:lnTo>
                      <a:pt x="801" y="423"/>
                    </a:lnTo>
                    <a:lnTo>
                      <a:pt x="805" y="423"/>
                    </a:lnTo>
                    <a:lnTo>
                      <a:pt x="805" y="418"/>
                    </a:lnTo>
                    <a:lnTo>
                      <a:pt x="805" y="423"/>
                    </a:lnTo>
                    <a:lnTo>
                      <a:pt x="805" y="418"/>
                    </a:lnTo>
                    <a:lnTo>
                      <a:pt x="808" y="418"/>
                    </a:lnTo>
                    <a:lnTo>
                      <a:pt x="812" y="413"/>
                    </a:lnTo>
                    <a:lnTo>
                      <a:pt x="816" y="409"/>
                    </a:lnTo>
                    <a:lnTo>
                      <a:pt x="820" y="409"/>
                    </a:lnTo>
                    <a:lnTo>
                      <a:pt x="823" y="404"/>
                    </a:lnTo>
                    <a:lnTo>
                      <a:pt x="827" y="404"/>
                    </a:lnTo>
                    <a:lnTo>
                      <a:pt x="827" y="409"/>
                    </a:lnTo>
                    <a:lnTo>
                      <a:pt x="831" y="409"/>
                    </a:lnTo>
                    <a:lnTo>
                      <a:pt x="835" y="409"/>
                    </a:lnTo>
                    <a:lnTo>
                      <a:pt x="838" y="409"/>
                    </a:lnTo>
                    <a:lnTo>
                      <a:pt x="842" y="409"/>
                    </a:lnTo>
                    <a:lnTo>
                      <a:pt x="846" y="409"/>
                    </a:lnTo>
                    <a:lnTo>
                      <a:pt x="846" y="413"/>
                    </a:lnTo>
                    <a:lnTo>
                      <a:pt x="849" y="413"/>
                    </a:lnTo>
                    <a:lnTo>
                      <a:pt x="853" y="409"/>
                    </a:lnTo>
                    <a:lnTo>
                      <a:pt x="857" y="409"/>
                    </a:lnTo>
                    <a:lnTo>
                      <a:pt x="857" y="404"/>
                    </a:lnTo>
                    <a:lnTo>
                      <a:pt x="857" y="409"/>
                    </a:lnTo>
                    <a:lnTo>
                      <a:pt x="857" y="404"/>
                    </a:lnTo>
                    <a:lnTo>
                      <a:pt x="861" y="404"/>
                    </a:lnTo>
                    <a:lnTo>
                      <a:pt x="861" y="399"/>
                    </a:lnTo>
                    <a:lnTo>
                      <a:pt x="861" y="404"/>
                    </a:lnTo>
                    <a:lnTo>
                      <a:pt x="861" y="399"/>
                    </a:lnTo>
                    <a:lnTo>
                      <a:pt x="864" y="399"/>
                    </a:lnTo>
                    <a:lnTo>
                      <a:pt x="864" y="395"/>
                    </a:lnTo>
                    <a:lnTo>
                      <a:pt x="864" y="399"/>
                    </a:lnTo>
                    <a:lnTo>
                      <a:pt x="864" y="395"/>
                    </a:lnTo>
                    <a:lnTo>
                      <a:pt x="868" y="395"/>
                    </a:lnTo>
                    <a:lnTo>
                      <a:pt x="868" y="390"/>
                    </a:lnTo>
                    <a:lnTo>
                      <a:pt x="868" y="395"/>
                    </a:lnTo>
                    <a:lnTo>
                      <a:pt x="868" y="390"/>
                    </a:lnTo>
                    <a:lnTo>
                      <a:pt x="872" y="390"/>
                    </a:lnTo>
                    <a:lnTo>
                      <a:pt x="872" y="395"/>
                    </a:lnTo>
                    <a:lnTo>
                      <a:pt x="876" y="395"/>
                    </a:lnTo>
                    <a:lnTo>
                      <a:pt x="879" y="399"/>
                    </a:lnTo>
                    <a:lnTo>
                      <a:pt x="883" y="404"/>
                    </a:lnTo>
                    <a:lnTo>
                      <a:pt x="883" y="409"/>
                    </a:lnTo>
                    <a:lnTo>
                      <a:pt x="887" y="409"/>
                    </a:lnTo>
                    <a:lnTo>
                      <a:pt x="891" y="413"/>
                    </a:lnTo>
                    <a:lnTo>
                      <a:pt x="894" y="413"/>
                    </a:lnTo>
                    <a:lnTo>
                      <a:pt x="898" y="413"/>
                    </a:lnTo>
                    <a:lnTo>
                      <a:pt x="898" y="409"/>
                    </a:lnTo>
                    <a:lnTo>
                      <a:pt x="898" y="413"/>
                    </a:lnTo>
                    <a:lnTo>
                      <a:pt x="898" y="409"/>
                    </a:lnTo>
                    <a:lnTo>
                      <a:pt x="902" y="409"/>
                    </a:lnTo>
                    <a:lnTo>
                      <a:pt x="902" y="404"/>
                    </a:lnTo>
                    <a:lnTo>
                      <a:pt x="902" y="409"/>
                    </a:lnTo>
                    <a:lnTo>
                      <a:pt x="902" y="404"/>
                    </a:lnTo>
                    <a:lnTo>
                      <a:pt x="906" y="399"/>
                    </a:lnTo>
                    <a:lnTo>
                      <a:pt x="906" y="395"/>
                    </a:lnTo>
                    <a:lnTo>
                      <a:pt x="906" y="399"/>
                    </a:lnTo>
                    <a:lnTo>
                      <a:pt x="906" y="395"/>
                    </a:lnTo>
                    <a:lnTo>
                      <a:pt x="909" y="395"/>
                    </a:lnTo>
                    <a:lnTo>
                      <a:pt x="909" y="390"/>
                    </a:lnTo>
                    <a:lnTo>
                      <a:pt x="909" y="395"/>
                    </a:lnTo>
                    <a:lnTo>
                      <a:pt x="909" y="390"/>
                    </a:lnTo>
                    <a:lnTo>
                      <a:pt x="913" y="390"/>
                    </a:lnTo>
                    <a:lnTo>
                      <a:pt x="917" y="395"/>
                    </a:lnTo>
                    <a:lnTo>
                      <a:pt x="921" y="399"/>
                    </a:lnTo>
                    <a:lnTo>
                      <a:pt x="924" y="404"/>
                    </a:lnTo>
                    <a:lnTo>
                      <a:pt x="924" y="413"/>
                    </a:lnTo>
                    <a:lnTo>
                      <a:pt x="928" y="413"/>
                    </a:lnTo>
                    <a:lnTo>
                      <a:pt x="928" y="418"/>
                    </a:lnTo>
                    <a:lnTo>
                      <a:pt x="932" y="418"/>
                    </a:lnTo>
                    <a:lnTo>
                      <a:pt x="932" y="423"/>
                    </a:lnTo>
                    <a:lnTo>
                      <a:pt x="936" y="423"/>
                    </a:lnTo>
                    <a:lnTo>
                      <a:pt x="939" y="423"/>
                    </a:lnTo>
                    <a:lnTo>
                      <a:pt x="943" y="423"/>
                    </a:lnTo>
                    <a:lnTo>
                      <a:pt x="947" y="423"/>
                    </a:lnTo>
                    <a:lnTo>
                      <a:pt x="950" y="423"/>
                    </a:lnTo>
                    <a:lnTo>
                      <a:pt x="954" y="423"/>
                    </a:lnTo>
                    <a:lnTo>
                      <a:pt x="958" y="423"/>
                    </a:lnTo>
                    <a:lnTo>
                      <a:pt x="962" y="423"/>
                    </a:lnTo>
                    <a:lnTo>
                      <a:pt x="965" y="423"/>
                    </a:lnTo>
                    <a:lnTo>
                      <a:pt x="969" y="423"/>
                    </a:lnTo>
                    <a:lnTo>
                      <a:pt x="969" y="418"/>
                    </a:lnTo>
                    <a:lnTo>
                      <a:pt x="969" y="423"/>
                    </a:lnTo>
                    <a:lnTo>
                      <a:pt x="969" y="418"/>
                    </a:lnTo>
                    <a:lnTo>
                      <a:pt x="973" y="418"/>
                    </a:lnTo>
                    <a:lnTo>
                      <a:pt x="973" y="413"/>
                    </a:lnTo>
                    <a:lnTo>
                      <a:pt x="973" y="418"/>
                    </a:lnTo>
                    <a:lnTo>
                      <a:pt x="973" y="413"/>
                    </a:lnTo>
                    <a:lnTo>
                      <a:pt x="977" y="409"/>
                    </a:lnTo>
                    <a:lnTo>
                      <a:pt x="980" y="404"/>
                    </a:lnTo>
                    <a:lnTo>
                      <a:pt x="984" y="399"/>
                    </a:lnTo>
                    <a:lnTo>
                      <a:pt x="984" y="395"/>
                    </a:lnTo>
                    <a:lnTo>
                      <a:pt x="984" y="399"/>
                    </a:lnTo>
                    <a:lnTo>
                      <a:pt x="984" y="395"/>
                    </a:lnTo>
                    <a:lnTo>
                      <a:pt x="988" y="395"/>
                    </a:lnTo>
                    <a:lnTo>
                      <a:pt x="992" y="390"/>
                    </a:lnTo>
                    <a:lnTo>
                      <a:pt x="995" y="390"/>
                    </a:lnTo>
                    <a:lnTo>
                      <a:pt x="999" y="390"/>
                    </a:lnTo>
                    <a:lnTo>
                      <a:pt x="1003" y="390"/>
                    </a:lnTo>
                    <a:lnTo>
                      <a:pt x="1003" y="395"/>
                    </a:lnTo>
                    <a:lnTo>
                      <a:pt x="1007" y="399"/>
                    </a:lnTo>
                    <a:lnTo>
                      <a:pt x="1007" y="404"/>
                    </a:lnTo>
                    <a:lnTo>
                      <a:pt x="1010" y="409"/>
                    </a:lnTo>
                    <a:lnTo>
                      <a:pt x="1014" y="413"/>
                    </a:lnTo>
                    <a:lnTo>
                      <a:pt x="1014" y="418"/>
                    </a:lnTo>
                    <a:lnTo>
                      <a:pt x="1018" y="418"/>
                    </a:lnTo>
                    <a:lnTo>
                      <a:pt x="1022" y="418"/>
                    </a:lnTo>
                    <a:lnTo>
                      <a:pt x="1022" y="423"/>
                    </a:lnTo>
                    <a:lnTo>
                      <a:pt x="1025" y="423"/>
                    </a:lnTo>
                    <a:lnTo>
                      <a:pt x="1029" y="423"/>
                    </a:lnTo>
                    <a:lnTo>
                      <a:pt x="1033" y="423"/>
                    </a:lnTo>
                    <a:lnTo>
                      <a:pt x="1037" y="423"/>
                    </a:lnTo>
                    <a:lnTo>
                      <a:pt x="1040" y="423"/>
                    </a:lnTo>
                    <a:lnTo>
                      <a:pt x="1044" y="423"/>
                    </a:lnTo>
                    <a:lnTo>
                      <a:pt x="1044" y="418"/>
                    </a:lnTo>
                    <a:lnTo>
                      <a:pt x="1044" y="423"/>
                    </a:lnTo>
                    <a:lnTo>
                      <a:pt x="1044" y="418"/>
                    </a:lnTo>
                    <a:lnTo>
                      <a:pt x="1048" y="418"/>
                    </a:lnTo>
                    <a:lnTo>
                      <a:pt x="1051" y="418"/>
                    </a:lnTo>
                    <a:lnTo>
                      <a:pt x="1055" y="413"/>
                    </a:lnTo>
                    <a:lnTo>
                      <a:pt x="1059" y="413"/>
                    </a:lnTo>
                    <a:lnTo>
                      <a:pt x="1063" y="409"/>
                    </a:lnTo>
                    <a:lnTo>
                      <a:pt x="1066" y="409"/>
                    </a:lnTo>
                    <a:lnTo>
                      <a:pt x="1070" y="409"/>
                    </a:lnTo>
                    <a:lnTo>
                      <a:pt x="1074" y="404"/>
                    </a:lnTo>
                    <a:lnTo>
                      <a:pt x="1078" y="404"/>
                    </a:lnTo>
                    <a:lnTo>
                      <a:pt x="1078" y="399"/>
                    </a:lnTo>
                    <a:lnTo>
                      <a:pt x="1078" y="404"/>
                    </a:lnTo>
                    <a:lnTo>
                      <a:pt x="1078" y="399"/>
                    </a:lnTo>
                    <a:lnTo>
                      <a:pt x="1081" y="399"/>
                    </a:lnTo>
                    <a:lnTo>
                      <a:pt x="1085" y="399"/>
                    </a:lnTo>
                    <a:lnTo>
                      <a:pt x="1089" y="399"/>
                    </a:lnTo>
                    <a:lnTo>
                      <a:pt x="1093" y="404"/>
                    </a:lnTo>
                    <a:lnTo>
                      <a:pt x="1093" y="409"/>
                    </a:lnTo>
                    <a:lnTo>
                      <a:pt x="1096" y="409"/>
                    </a:lnTo>
                    <a:lnTo>
                      <a:pt x="1096" y="413"/>
                    </a:lnTo>
                    <a:lnTo>
                      <a:pt x="1100" y="413"/>
                    </a:lnTo>
                    <a:lnTo>
                      <a:pt x="1104" y="413"/>
                    </a:lnTo>
                    <a:lnTo>
                      <a:pt x="1108" y="413"/>
                    </a:lnTo>
                    <a:lnTo>
                      <a:pt x="1111" y="413"/>
                    </a:lnTo>
                    <a:lnTo>
                      <a:pt x="1111" y="409"/>
                    </a:lnTo>
                    <a:lnTo>
                      <a:pt x="1111" y="413"/>
                    </a:lnTo>
                    <a:lnTo>
                      <a:pt x="1111" y="409"/>
                    </a:lnTo>
                    <a:lnTo>
                      <a:pt x="1115" y="409"/>
                    </a:lnTo>
                    <a:lnTo>
                      <a:pt x="1119" y="409"/>
                    </a:lnTo>
                    <a:lnTo>
                      <a:pt x="1123" y="409"/>
                    </a:lnTo>
                    <a:lnTo>
                      <a:pt x="1126" y="413"/>
                    </a:lnTo>
                    <a:lnTo>
                      <a:pt x="1130" y="418"/>
                    </a:lnTo>
                    <a:lnTo>
                      <a:pt x="1134" y="418"/>
                    </a:lnTo>
                    <a:lnTo>
                      <a:pt x="1138" y="418"/>
                    </a:lnTo>
                    <a:lnTo>
                      <a:pt x="1141" y="418"/>
                    </a:lnTo>
                    <a:lnTo>
                      <a:pt x="1141" y="413"/>
                    </a:lnTo>
                    <a:lnTo>
                      <a:pt x="1141" y="418"/>
                    </a:lnTo>
                    <a:lnTo>
                      <a:pt x="1141" y="413"/>
                    </a:lnTo>
                    <a:lnTo>
                      <a:pt x="1145" y="409"/>
                    </a:lnTo>
                    <a:lnTo>
                      <a:pt x="1149" y="409"/>
                    </a:lnTo>
                    <a:lnTo>
                      <a:pt x="1149" y="404"/>
                    </a:lnTo>
                    <a:lnTo>
                      <a:pt x="1149" y="409"/>
                    </a:lnTo>
                    <a:lnTo>
                      <a:pt x="1149" y="404"/>
                    </a:lnTo>
                    <a:lnTo>
                      <a:pt x="1152" y="404"/>
                    </a:lnTo>
                    <a:lnTo>
                      <a:pt x="1156" y="404"/>
                    </a:lnTo>
                    <a:lnTo>
                      <a:pt x="1160" y="404"/>
                    </a:lnTo>
                    <a:lnTo>
                      <a:pt x="1164" y="404"/>
                    </a:lnTo>
                    <a:lnTo>
                      <a:pt x="1167" y="404"/>
                    </a:lnTo>
                    <a:lnTo>
                      <a:pt x="1167" y="399"/>
                    </a:lnTo>
                    <a:lnTo>
                      <a:pt x="1167" y="404"/>
                    </a:lnTo>
                    <a:lnTo>
                      <a:pt x="1167" y="399"/>
                    </a:lnTo>
                    <a:lnTo>
                      <a:pt x="1171" y="399"/>
                    </a:lnTo>
                    <a:lnTo>
                      <a:pt x="1175" y="395"/>
                    </a:lnTo>
                    <a:lnTo>
                      <a:pt x="1179" y="395"/>
                    </a:lnTo>
                    <a:lnTo>
                      <a:pt x="1182" y="395"/>
                    </a:lnTo>
                    <a:lnTo>
                      <a:pt x="1182" y="399"/>
                    </a:lnTo>
                    <a:lnTo>
                      <a:pt x="1186" y="399"/>
                    </a:lnTo>
                    <a:lnTo>
                      <a:pt x="1190" y="399"/>
                    </a:lnTo>
                    <a:lnTo>
                      <a:pt x="1190" y="404"/>
                    </a:lnTo>
                    <a:lnTo>
                      <a:pt x="1194" y="404"/>
                    </a:lnTo>
                    <a:lnTo>
                      <a:pt x="1197" y="404"/>
                    </a:lnTo>
                    <a:lnTo>
                      <a:pt x="1201" y="404"/>
                    </a:lnTo>
                    <a:lnTo>
                      <a:pt x="1205" y="404"/>
                    </a:lnTo>
                    <a:lnTo>
                      <a:pt x="1209" y="404"/>
                    </a:lnTo>
                    <a:lnTo>
                      <a:pt x="1212" y="404"/>
                    </a:lnTo>
                    <a:lnTo>
                      <a:pt x="1212" y="409"/>
                    </a:lnTo>
                    <a:lnTo>
                      <a:pt x="1216" y="409"/>
                    </a:lnTo>
                    <a:lnTo>
                      <a:pt x="1220" y="409"/>
                    </a:lnTo>
                    <a:lnTo>
                      <a:pt x="1224" y="413"/>
                    </a:lnTo>
                    <a:lnTo>
                      <a:pt x="1227" y="413"/>
                    </a:lnTo>
                    <a:lnTo>
                      <a:pt x="1231" y="413"/>
                    </a:lnTo>
                    <a:lnTo>
                      <a:pt x="1235" y="413"/>
                    </a:lnTo>
                    <a:lnTo>
                      <a:pt x="1239" y="413"/>
                    </a:lnTo>
                    <a:lnTo>
                      <a:pt x="1239" y="418"/>
                    </a:lnTo>
                    <a:lnTo>
                      <a:pt x="1242" y="418"/>
                    </a:lnTo>
                    <a:lnTo>
                      <a:pt x="1246" y="418"/>
                    </a:lnTo>
                    <a:lnTo>
                      <a:pt x="1250" y="418"/>
                    </a:lnTo>
                    <a:lnTo>
                      <a:pt x="1253" y="418"/>
                    </a:lnTo>
                    <a:lnTo>
                      <a:pt x="1257" y="413"/>
                    </a:lnTo>
                    <a:lnTo>
                      <a:pt x="1261" y="413"/>
                    </a:lnTo>
                    <a:lnTo>
                      <a:pt x="1261" y="409"/>
                    </a:lnTo>
                    <a:lnTo>
                      <a:pt x="1261" y="413"/>
                    </a:lnTo>
                    <a:lnTo>
                      <a:pt x="1261" y="409"/>
                    </a:lnTo>
                    <a:lnTo>
                      <a:pt x="1265" y="409"/>
                    </a:lnTo>
                    <a:lnTo>
                      <a:pt x="1265" y="404"/>
                    </a:lnTo>
                    <a:lnTo>
                      <a:pt x="1265" y="409"/>
                    </a:lnTo>
                    <a:lnTo>
                      <a:pt x="1265" y="404"/>
                    </a:lnTo>
                    <a:lnTo>
                      <a:pt x="1268" y="404"/>
                    </a:lnTo>
                    <a:lnTo>
                      <a:pt x="1272" y="404"/>
                    </a:lnTo>
                    <a:lnTo>
                      <a:pt x="1276" y="404"/>
                    </a:lnTo>
                    <a:lnTo>
                      <a:pt x="1280" y="404"/>
                    </a:lnTo>
                    <a:lnTo>
                      <a:pt x="1283" y="409"/>
                    </a:lnTo>
                    <a:lnTo>
                      <a:pt x="1287" y="409"/>
                    </a:lnTo>
                    <a:lnTo>
                      <a:pt x="1287" y="413"/>
                    </a:lnTo>
                    <a:lnTo>
                      <a:pt x="1291" y="413"/>
                    </a:lnTo>
                    <a:lnTo>
                      <a:pt x="1295" y="413"/>
                    </a:lnTo>
                    <a:lnTo>
                      <a:pt x="1298" y="413"/>
                    </a:lnTo>
                    <a:lnTo>
                      <a:pt x="1302" y="413"/>
                    </a:lnTo>
                    <a:lnTo>
                      <a:pt x="1302" y="409"/>
                    </a:lnTo>
                    <a:lnTo>
                      <a:pt x="1302" y="413"/>
                    </a:lnTo>
                    <a:lnTo>
                      <a:pt x="1302" y="409"/>
                    </a:lnTo>
                    <a:lnTo>
                      <a:pt x="1306" y="409"/>
                    </a:lnTo>
                    <a:lnTo>
                      <a:pt x="1306" y="404"/>
                    </a:lnTo>
                    <a:lnTo>
                      <a:pt x="1306" y="409"/>
                    </a:lnTo>
                    <a:lnTo>
                      <a:pt x="1306" y="404"/>
                    </a:lnTo>
                    <a:lnTo>
                      <a:pt x="1310" y="404"/>
                    </a:lnTo>
                    <a:lnTo>
                      <a:pt x="1313" y="399"/>
                    </a:lnTo>
                    <a:lnTo>
                      <a:pt x="1317" y="399"/>
                    </a:lnTo>
                    <a:lnTo>
                      <a:pt x="1321" y="399"/>
                    </a:lnTo>
                    <a:lnTo>
                      <a:pt x="1325" y="399"/>
                    </a:lnTo>
                    <a:lnTo>
                      <a:pt x="1328" y="399"/>
                    </a:lnTo>
                    <a:lnTo>
                      <a:pt x="1332" y="404"/>
                    </a:lnTo>
                    <a:lnTo>
                      <a:pt x="1336" y="409"/>
                    </a:lnTo>
                    <a:lnTo>
                      <a:pt x="1339" y="409"/>
                    </a:lnTo>
                    <a:lnTo>
                      <a:pt x="1343" y="413"/>
                    </a:lnTo>
                    <a:lnTo>
                      <a:pt x="1347" y="413"/>
                    </a:lnTo>
                    <a:lnTo>
                      <a:pt x="1347" y="418"/>
                    </a:lnTo>
                    <a:lnTo>
                      <a:pt x="1351" y="418"/>
                    </a:lnTo>
                    <a:lnTo>
                      <a:pt x="1351" y="423"/>
                    </a:lnTo>
                    <a:lnTo>
                      <a:pt x="1354" y="423"/>
                    </a:lnTo>
                    <a:lnTo>
                      <a:pt x="1358" y="423"/>
                    </a:lnTo>
                    <a:lnTo>
                      <a:pt x="1362" y="423"/>
                    </a:lnTo>
                    <a:lnTo>
                      <a:pt x="1366" y="418"/>
                    </a:lnTo>
                    <a:lnTo>
                      <a:pt x="1369" y="418"/>
                    </a:lnTo>
                    <a:lnTo>
                      <a:pt x="1373" y="413"/>
                    </a:lnTo>
                    <a:lnTo>
                      <a:pt x="1377" y="413"/>
                    </a:lnTo>
                    <a:lnTo>
                      <a:pt x="1381" y="409"/>
                    </a:lnTo>
                    <a:lnTo>
                      <a:pt x="1384" y="409"/>
                    </a:lnTo>
                    <a:lnTo>
                      <a:pt x="1388" y="409"/>
                    </a:lnTo>
                    <a:lnTo>
                      <a:pt x="1388" y="413"/>
                    </a:lnTo>
                    <a:lnTo>
                      <a:pt x="1392" y="413"/>
                    </a:lnTo>
                    <a:lnTo>
                      <a:pt x="1396" y="413"/>
                    </a:lnTo>
                    <a:lnTo>
                      <a:pt x="1396" y="418"/>
                    </a:lnTo>
                    <a:lnTo>
                      <a:pt x="1399" y="418"/>
                    </a:lnTo>
                    <a:lnTo>
                      <a:pt x="1403" y="418"/>
                    </a:lnTo>
                    <a:lnTo>
                      <a:pt x="1403" y="423"/>
                    </a:lnTo>
                    <a:lnTo>
                      <a:pt x="1407" y="423"/>
                    </a:lnTo>
                    <a:lnTo>
                      <a:pt x="1411" y="423"/>
                    </a:lnTo>
                    <a:lnTo>
                      <a:pt x="1414" y="418"/>
                    </a:lnTo>
                    <a:lnTo>
                      <a:pt x="1418" y="413"/>
                    </a:lnTo>
                    <a:lnTo>
                      <a:pt x="1422" y="409"/>
                    </a:lnTo>
                    <a:lnTo>
                      <a:pt x="1422" y="404"/>
                    </a:lnTo>
                    <a:lnTo>
                      <a:pt x="1422" y="409"/>
                    </a:lnTo>
                    <a:lnTo>
                      <a:pt x="1422" y="404"/>
                    </a:lnTo>
                    <a:lnTo>
                      <a:pt x="1426" y="399"/>
                    </a:lnTo>
                    <a:lnTo>
                      <a:pt x="1426" y="395"/>
                    </a:lnTo>
                    <a:lnTo>
                      <a:pt x="1426" y="399"/>
                    </a:lnTo>
                    <a:lnTo>
                      <a:pt x="1426" y="395"/>
                    </a:lnTo>
                    <a:lnTo>
                      <a:pt x="1429" y="395"/>
                    </a:lnTo>
                    <a:lnTo>
                      <a:pt x="1433" y="390"/>
                    </a:lnTo>
                    <a:lnTo>
                      <a:pt x="1437" y="390"/>
                    </a:lnTo>
                    <a:lnTo>
                      <a:pt x="1440" y="390"/>
                    </a:lnTo>
                    <a:lnTo>
                      <a:pt x="1444" y="390"/>
                    </a:lnTo>
                    <a:lnTo>
                      <a:pt x="1444" y="395"/>
                    </a:lnTo>
                    <a:lnTo>
                      <a:pt x="1448" y="395"/>
                    </a:lnTo>
                    <a:lnTo>
                      <a:pt x="1452" y="399"/>
                    </a:lnTo>
                    <a:lnTo>
                      <a:pt x="1455" y="404"/>
                    </a:lnTo>
                    <a:lnTo>
                      <a:pt x="1459" y="404"/>
                    </a:lnTo>
                    <a:lnTo>
                      <a:pt x="1463" y="409"/>
                    </a:lnTo>
                    <a:lnTo>
                      <a:pt x="1463" y="404"/>
                    </a:lnTo>
                    <a:lnTo>
                      <a:pt x="1463" y="409"/>
                    </a:lnTo>
                    <a:lnTo>
                      <a:pt x="1463" y="404"/>
                    </a:lnTo>
                    <a:lnTo>
                      <a:pt x="1467" y="404"/>
                    </a:lnTo>
                    <a:lnTo>
                      <a:pt x="1470" y="404"/>
                    </a:lnTo>
                    <a:lnTo>
                      <a:pt x="1474" y="404"/>
                    </a:lnTo>
                    <a:lnTo>
                      <a:pt x="1478" y="404"/>
                    </a:lnTo>
                    <a:lnTo>
                      <a:pt x="1478" y="409"/>
                    </a:lnTo>
                    <a:lnTo>
                      <a:pt x="1482" y="409"/>
                    </a:lnTo>
                    <a:lnTo>
                      <a:pt x="1485" y="409"/>
                    </a:lnTo>
                    <a:lnTo>
                      <a:pt x="1485" y="413"/>
                    </a:lnTo>
                    <a:lnTo>
                      <a:pt x="1489" y="413"/>
                    </a:lnTo>
                    <a:lnTo>
                      <a:pt x="1493" y="413"/>
                    </a:lnTo>
                    <a:lnTo>
                      <a:pt x="1497" y="413"/>
                    </a:lnTo>
                    <a:lnTo>
                      <a:pt x="1500" y="413"/>
                    </a:lnTo>
                    <a:lnTo>
                      <a:pt x="1500" y="409"/>
                    </a:lnTo>
                    <a:lnTo>
                      <a:pt x="1500" y="413"/>
                    </a:lnTo>
                    <a:lnTo>
                      <a:pt x="1500" y="409"/>
                    </a:lnTo>
                    <a:lnTo>
                      <a:pt x="1504" y="409"/>
                    </a:lnTo>
                    <a:lnTo>
                      <a:pt x="1504" y="404"/>
                    </a:lnTo>
                    <a:lnTo>
                      <a:pt x="1504" y="409"/>
                    </a:lnTo>
                    <a:lnTo>
                      <a:pt x="1504" y="404"/>
                    </a:lnTo>
                    <a:lnTo>
                      <a:pt x="1508" y="404"/>
                    </a:lnTo>
                    <a:lnTo>
                      <a:pt x="1512" y="399"/>
                    </a:lnTo>
                    <a:lnTo>
                      <a:pt x="1512" y="395"/>
                    </a:lnTo>
                    <a:lnTo>
                      <a:pt x="1512" y="399"/>
                    </a:lnTo>
                    <a:lnTo>
                      <a:pt x="1512" y="395"/>
                    </a:lnTo>
                    <a:lnTo>
                      <a:pt x="1515" y="395"/>
                    </a:lnTo>
                    <a:lnTo>
                      <a:pt x="1519" y="390"/>
                    </a:lnTo>
                    <a:lnTo>
                      <a:pt x="1523" y="390"/>
                    </a:lnTo>
                    <a:lnTo>
                      <a:pt x="1527" y="395"/>
                    </a:lnTo>
                    <a:lnTo>
                      <a:pt x="1530" y="395"/>
                    </a:lnTo>
                    <a:lnTo>
                      <a:pt x="1530" y="399"/>
                    </a:lnTo>
                    <a:lnTo>
                      <a:pt x="1534" y="404"/>
                    </a:lnTo>
                    <a:lnTo>
                      <a:pt x="1538" y="409"/>
                    </a:lnTo>
                    <a:lnTo>
                      <a:pt x="1541" y="409"/>
                    </a:lnTo>
                    <a:lnTo>
                      <a:pt x="1541" y="413"/>
                    </a:lnTo>
                    <a:lnTo>
                      <a:pt x="1545" y="413"/>
                    </a:lnTo>
                    <a:lnTo>
                      <a:pt x="1545" y="418"/>
                    </a:lnTo>
                    <a:lnTo>
                      <a:pt x="1549" y="418"/>
                    </a:lnTo>
                    <a:lnTo>
                      <a:pt x="1553" y="418"/>
                    </a:lnTo>
                    <a:lnTo>
                      <a:pt x="1553" y="413"/>
                    </a:lnTo>
                    <a:lnTo>
                      <a:pt x="1553" y="418"/>
                    </a:lnTo>
                    <a:lnTo>
                      <a:pt x="1553" y="413"/>
                    </a:lnTo>
                    <a:lnTo>
                      <a:pt x="1556" y="413"/>
                    </a:lnTo>
                    <a:lnTo>
                      <a:pt x="1560" y="413"/>
                    </a:lnTo>
                    <a:lnTo>
                      <a:pt x="1564" y="413"/>
                    </a:lnTo>
                    <a:lnTo>
                      <a:pt x="1564" y="409"/>
                    </a:lnTo>
                    <a:lnTo>
                      <a:pt x="1564" y="413"/>
                    </a:lnTo>
                    <a:lnTo>
                      <a:pt x="1564" y="409"/>
                    </a:lnTo>
                    <a:lnTo>
                      <a:pt x="1568" y="409"/>
                    </a:lnTo>
                    <a:lnTo>
                      <a:pt x="1571" y="409"/>
                    </a:lnTo>
                    <a:lnTo>
                      <a:pt x="1575" y="409"/>
                    </a:lnTo>
                    <a:lnTo>
                      <a:pt x="1579" y="409"/>
                    </a:lnTo>
                    <a:lnTo>
                      <a:pt x="1583" y="404"/>
                    </a:lnTo>
                    <a:lnTo>
                      <a:pt x="1586" y="404"/>
                    </a:lnTo>
                    <a:lnTo>
                      <a:pt x="1586" y="409"/>
                    </a:lnTo>
                    <a:lnTo>
                      <a:pt x="1590" y="409"/>
                    </a:lnTo>
                    <a:lnTo>
                      <a:pt x="1594" y="409"/>
                    </a:lnTo>
                    <a:lnTo>
                      <a:pt x="1598" y="409"/>
                    </a:lnTo>
                    <a:lnTo>
                      <a:pt x="1601" y="404"/>
                    </a:lnTo>
                    <a:lnTo>
                      <a:pt x="1605" y="399"/>
                    </a:lnTo>
                    <a:lnTo>
                      <a:pt x="1609" y="395"/>
                    </a:lnTo>
                    <a:lnTo>
                      <a:pt x="1609" y="390"/>
                    </a:lnTo>
                    <a:lnTo>
                      <a:pt x="1609" y="395"/>
                    </a:lnTo>
                    <a:lnTo>
                      <a:pt x="1609" y="390"/>
                    </a:lnTo>
                    <a:lnTo>
                      <a:pt x="1613" y="390"/>
                    </a:lnTo>
                    <a:lnTo>
                      <a:pt x="1613" y="385"/>
                    </a:lnTo>
                    <a:lnTo>
                      <a:pt x="1613" y="390"/>
                    </a:lnTo>
                    <a:lnTo>
                      <a:pt x="1613" y="385"/>
                    </a:lnTo>
                    <a:lnTo>
                      <a:pt x="1616" y="385"/>
                    </a:lnTo>
                    <a:lnTo>
                      <a:pt x="1616" y="381"/>
                    </a:lnTo>
                    <a:lnTo>
                      <a:pt x="1616" y="385"/>
                    </a:lnTo>
                    <a:lnTo>
                      <a:pt x="1616" y="381"/>
                    </a:lnTo>
                    <a:lnTo>
                      <a:pt x="1620" y="381"/>
                    </a:lnTo>
                    <a:lnTo>
                      <a:pt x="1620" y="385"/>
                    </a:lnTo>
                    <a:lnTo>
                      <a:pt x="1624" y="385"/>
                    </a:lnTo>
                    <a:lnTo>
                      <a:pt x="1628" y="390"/>
                    </a:lnTo>
                    <a:lnTo>
                      <a:pt x="1631" y="390"/>
                    </a:lnTo>
                    <a:lnTo>
                      <a:pt x="1635" y="395"/>
                    </a:lnTo>
                    <a:lnTo>
                      <a:pt x="1639" y="395"/>
                    </a:lnTo>
                    <a:lnTo>
                      <a:pt x="1642" y="395"/>
                    </a:lnTo>
                    <a:lnTo>
                      <a:pt x="1646" y="390"/>
                    </a:lnTo>
                    <a:lnTo>
                      <a:pt x="1650" y="390"/>
                    </a:lnTo>
                    <a:lnTo>
                      <a:pt x="1654" y="390"/>
                    </a:lnTo>
                    <a:lnTo>
                      <a:pt x="1657" y="390"/>
                    </a:lnTo>
                    <a:lnTo>
                      <a:pt x="1661" y="390"/>
                    </a:lnTo>
                    <a:lnTo>
                      <a:pt x="1665" y="390"/>
                    </a:lnTo>
                    <a:lnTo>
                      <a:pt x="1669" y="390"/>
                    </a:lnTo>
                    <a:lnTo>
                      <a:pt x="1669" y="385"/>
                    </a:lnTo>
                    <a:lnTo>
                      <a:pt x="1669" y="390"/>
                    </a:lnTo>
                    <a:lnTo>
                      <a:pt x="1669" y="385"/>
                    </a:lnTo>
                    <a:lnTo>
                      <a:pt x="1672" y="385"/>
                    </a:lnTo>
                    <a:lnTo>
                      <a:pt x="1676" y="385"/>
                    </a:lnTo>
                    <a:lnTo>
                      <a:pt x="1680" y="385"/>
                    </a:lnTo>
                    <a:lnTo>
                      <a:pt x="1684" y="385"/>
                    </a:lnTo>
                    <a:lnTo>
                      <a:pt x="1687" y="385"/>
                    </a:lnTo>
                    <a:lnTo>
                      <a:pt x="1687" y="390"/>
                    </a:lnTo>
                    <a:lnTo>
                      <a:pt x="1691" y="390"/>
                    </a:lnTo>
                    <a:lnTo>
                      <a:pt x="1695" y="390"/>
                    </a:lnTo>
                    <a:lnTo>
                      <a:pt x="1699" y="395"/>
                    </a:lnTo>
                    <a:lnTo>
                      <a:pt x="1702" y="395"/>
                    </a:lnTo>
                    <a:lnTo>
                      <a:pt x="1706" y="395"/>
                    </a:lnTo>
                    <a:lnTo>
                      <a:pt x="1710" y="395"/>
                    </a:lnTo>
                    <a:lnTo>
                      <a:pt x="1714" y="390"/>
                    </a:lnTo>
                    <a:lnTo>
                      <a:pt x="1717" y="390"/>
                    </a:lnTo>
                    <a:lnTo>
                      <a:pt x="1717" y="385"/>
                    </a:lnTo>
                    <a:lnTo>
                      <a:pt x="1717" y="390"/>
                    </a:lnTo>
                    <a:lnTo>
                      <a:pt x="1717" y="385"/>
                    </a:lnTo>
                    <a:lnTo>
                      <a:pt x="1721" y="385"/>
                    </a:lnTo>
                    <a:lnTo>
                      <a:pt x="1725" y="385"/>
                    </a:lnTo>
                    <a:lnTo>
                      <a:pt x="1728" y="390"/>
                    </a:lnTo>
                    <a:lnTo>
                      <a:pt x="1732" y="395"/>
                    </a:lnTo>
                    <a:lnTo>
                      <a:pt x="1732" y="399"/>
                    </a:lnTo>
                    <a:lnTo>
                      <a:pt x="1736" y="399"/>
                    </a:lnTo>
                    <a:lnTo>
                      <a:pt x="1740" y="399"/>
                    </a:lnTo>
                    <a:lnTo>
                      <a:pt x="1743" y="399"/>
                    </a:lnTo>
                    <a:lnTo>
                      <a:pt x="1743" y="395"/>
                    </a:lnTo>
                    <a:lnTo>
                      <a:pt x="1743" y="399"/>
                    </a:lnTo>
                    <a:lnTo>
                      <a:pt x="1743" y="395"/>
                    </a:lnTo>
                    <a:lnTo>
                      <a:pt x="1747" y="395"/>
                    </a:lnTo>
                    <a:lnTo>
                      <a:pt x="1751" y="390"/>
                    </a:lnTo>
                    <a:lnTo>
                      <a:pt x="1755" y="390"/>
                    </a:lnTo>
                    <a:lnTo>
                      <a:pt x="1755" y="395"/>
                    </a:lnTo>
                    <a:lnTo>
                      <a:pt x="1758" y="395"/>
                    </a:lnTo>
                    <a:lnTo>
                      <a:pt x="1762" y="399"/>
                    </a:lnTo>
                    <a:lnTo>
                      <a:pt x="1766" y="404"/>
                    </a:lnTo>
                    <a:lnTo>
                      <a:pt x="1770" y="399"/>
                    </a:lnTo>
                    <a:lnTo>
                      <a:pt x="1770" y="395"/>
                    </a:lnTo>
                    <a:lnTo>
                      <a:pt x="1770" y="399"/>
                    </a:lnTo>
                    <a:lnTo>
                      <a:pt x="1770" y="395"/>
                    </a:lnTo>
                    <a:lnTo>
                      <a:pt x="1773" y="395"/>
                    </a:lnTo>
                    <a:lnTo>
                      <a:pt x="1773" y="390"/>
                    </a:lnTo>
                    <a:lnTo>
                      <a:pt x="1773" y="395"/>
                    </a:lnTo>
                    <a:lnTo>
                      <a:pt x="1773" y="390"/>
                    </a:lnTo>
                    <a:lnTo>
                      <a:pt x="1777" y="385"/>
                    </a:lnTo>
                    <a:lnTo>
                      <a:pt x="1777" y="381"/>
                    </a:lnTo>
                    <a:lnTo>
                      <a:pt x="1777" y="385"/>
                    </a:lnTo>
                    <a:lnTo>
                      <a:pt x="1777" y="381"/>
                    </a:lnTo>
                    <a:lnTo>
                      <a:pt x="1781" y="376"/>
                    </a:lnTo>
                    <a:lnTo>
                      <a:pt x="1781" y="367"/>
                    </a:lnTo>
                    <a:lnTo>
                      <a:pt x="1781" y="376"/>
                    </a:lnTo>
                    <a:lnTo>
                      <a:pt x="1781" y="367"/>
                    </a:lnTo>
                    <a:lnTo>
                      <a:pt x="1785" y="367"/>
                    </a:lnTo>
                    <a:lnTo>
                      <a:pt x="1788" y="362"/>
                    </a:lnTo>
                    <a:lnTo>
                      <a:pt x="1792" y="367"/>
                    </a:lnTo>
                    <a:lnTo>
                      <a:pt x="1796" y="371"/>
                    </a:lnTo>
                    <a:lnTo>
                      <a:pt x="1800" y="371"/>
                    </a:lnTo>
                    <a:lnTo>
                      <a:pt x="1800" y="376"/>
                    </a:lnTo>
                    <a:lnTo>
                      <a:pt x="1803" y="381"/>
                    </a:lnTo>
                    <a:lnTo>
                      <a:pt x="1807" y="385"/>
                    </a:lnTo>
                    <a:lnTo>
                      <a:pt x="1811" y="390"/>
                    </a:lnTo>
                    <a:lnTo>
                      <a:pt x="1811" y="395"/>
                    </a:lnTo>
                    <a:lnTo>
                      <a:pt x="1815" y="399"/>
                    </a:lnTo>
                    <a:lnTo>
                      <a:pt x="1818" y="404"/>
                    </a:lnTo>
                    <a:lnTo>
                      <a:pt x="1822" y="404"/>
                    </a:lnTo>
                    <a:lnTo>
                      <a:pt x="1822" y="409"/>
                    </a:lnTo>
                    <a:lnTo>
                      <a:pt x="1826" y="409"/>
                    </a:lnTo>
                    <a:lnTo>
                      <a:pt x="1829" y="404"/>
                    </a:lnTo>
                    <a:lnTo>
                      <a:pt x="1833" y="399"/>
                    </a:lnTo>
                    <a:lnTo>
                      <a:pt x="1837" y="395"/>
                    </a:lnTo>
                    <a:lnTo>
                      <a:pt x="1841" y="390"/>
                    </a:lnTo>
                    <a:lnTo>
                      <a:pt x="1844" y="390"/>
                    </a:lnTo>
                    <a:lnTo>
                      <a:pt x="1848" y="390"/>
                    </a:lnTo>
                    <a:lnTo>
                      <a:pt x="1852" y="395"/>
                    </a:lnTo>
                    <a:lnTo>
                      <a:pt x="1852" y="399"/>
                    </a:lnTo>
                    <a:lnTo>
                      <a:pt x="1856" y="399"/>
                    </a:lnTo>
                    <a:lnTo>
                      <a:pt x="1859" y="399"/>
                    </a:lnTo>
                    <a:lnTo>
                      <a:pt x="1863" y="395"/>
                    </a:lnTo>
                    <a:lnTo>
                      <a:pt x="1867" y="390"/>
                    </a:lnTo>
                    <a:lnTo>
                      <a:pt x="1867" y="385"/>
                    </a:lnTo>
                    <a:lnTo>
                      <a:pt x="1867" y="390"/>
                    </a:lnTo>
                    <a:lnTo>
                      <a:pt x="1867" y="385"/>
                    </a:lnTo>
                    <a:lnTo>
                      <a:pt x="1871" y="381"/>
                    </a:lnTo>
                    <a:lnTo>
                      <a:pt x="1871" y="376"/>
                    </a:lnTo>
                    <a:lnTo>
                      <a:pt x="1871" y="381"/>
                    </a:lnTo>
                    <a:lnTo>
                      <a:pt x="1871" y="376"/>
                    </a:lnTo>
                    <a:lnTo>
                      <a:pt x="1874" y="371"/>
                    </a:lnTo>
                    <a:lnTo>
                      <a:pt x="1878" y="371"/>
                    </a:lnTo>
                    <a:lnTo>
                      <a:pt x="1882" y="371"/>
                    </a:lnTo>
                    <a:lnTo>
                      <a:pt x="1882" y="376"/>
                    </a:lnTo>
                    <a:lnTo>
                      <a:pt x="1886" y="376"/>
                    </a:lnTo>
                    <a:lnTo>
                      <a:pt x="1889" y="381"/>
                    </a:lnTo>
                    <a:lnTo>
                      <a:pt x="1893" y="385"/>
                    </a:lnTo>
                    <a:lnTo>
                      <a:pt x="1897" y="385"/>
                    </a:lnTo>
                    <a:lnTo>
                      <a:pt x="1901" y="385"/>
                    </a:lnTo>
                    <a:lnTo>
                      <a:pt x="1904" y="385"/>
                    </a:lnTo>
                    <a:lnTo>
                      <a:pt x="1904" y="390"/>
                    </a:lnTo>
                    <a:lnTo>
                      <a:pt x="1908" y="390"/>
                    </a:lnTo>
                    <a:lnTo>
                      <a:pt x="1912" y="390"/>
                    </a:lnTo>
                    <a:lnTo>
                      <a:pt x="1916" y="390"/>
                    </a:lnTo>
                    <a:lnTo>
                      <a:pt x="1919" y="390"/>
                    </a:lnTo>
                    <a:lnTo>
                      <a:pt x="1923" y="390"/>
                    </a:lnTo>
                    <a:lnTo>
                      <a:pt x="1927" y="390"/>
                    </a:lnTo>
                    <a:lnTo>
                      <a:pt x="1930" y="390"/>
                    </a:lnTo>
                    <a:lnTo>
                      <a:pt x="1934" y="390"/>
                    </a:lnTo>
                    <a:lnTo>
                      <a:pt x="1934" y="395"/>
                    </a:lnTo>
                    <a:lnTo>
                      <a:pt x="1938" y="395"/>
                    </a:lnTo>
                    <a:lnTo>
                      <a:pt x="1942" y="395"/>
                    </a:lnTo>
                    <a:lnTo>
                      <a:pt x="1942" y="399"/>
                    </a:lnTo>
                    <a:lnTo>
                      <a:pt x="1945" y="399"/>
                    </a:lnTo>
                    <a:lnTo>
                      <a:pt x="1949" y="399"/>
                    </a:lnTo>
                    <a:lnTo>
                      <a:pt x="1953" y="399"/>
                    </a:lnTo>
                    <a:lnTo>
                      <a:pt x="1957" y="399"/>
                    </a:lnTo>
                    <a:lnTo>
                      <a:pt x="1960" y="399"/>
                    </a:lnTo>
                    <a:lnTo>
                      <a:pt x="1964" y="399"/>
                    </a:lnTo>
                    <a:lnTo>
                      <a:pt x="1964" y="404"/>
                    </a:lnTo>
                    <a:lnTo>
                      <a:pt x="1968" y="404"/>
                    </a:lnTo>
                    <a:lnTo>
                      <a:pt x="1972" y="404"/>
                    </a:lnTo>
                    <a:lnTo>
                      <a:pt x="1972" y="399"/>
                    </a:lnTo>
                    <a:lnTo>
                      <a:pt x="1972" y="404"/>
                    </a:lnTo>
                    <a:lnTo>
                      <a:pt x="1972" y="399"/>
                    </a:lnTo>
                    <a:lnTo>
                      <a:pt x="1975" y="399"/>
                    </a:lnTo>
                    <a:lnTo>
                      <a:pt x="1979" y="399"/>
                    </a:lnTo>
                    <a:lnTo>
                      <a:pt x="1979" y="395"/>
                    </a:lnTo>
                    <a:lnTo>
                      <a:pt x="1979" y="399"/>
                    </a:lnTo>
                    <a:lnTo>
                      <a:pt x="1979" y="395"/>
                    </a:lnTo>
                    <a:lnTo>
                      <a:pt x="1983" y="395"/>
                    </a:lnTo>
                    <a:lnTo>
                      <a:pt x="1983" y="390"/>
                    </a:lnTo>
                    <a:lnTo>
                      <a:pt x="1983" y="395"/>
                    </a:lnTo>
                    <a:lnTo>
                      <a:pt x="1983" y="390"/>
                    </a:lnTo>
                    <a:lnTo>
                      <a:pt x="1987" y="390"/>
                    </a:lnTo>
                    <a:lnTo>
                      <a:pt x="1987" y="385"/>
                    </a:lnTo>
                    <a:lnTo>
                      <a:pt x="1987" y="390"/>
                    </a:lnTo>
                    <a:lnTo>
                      <a:pt x="1987" y="385"/>
                    </a:lnTo>
                    <a:lnTo>
                      <a:pt x="1990" y="385"/>
                    </a:lnTo>
                    <a:lnTo>
                      <a:pt x="1994" y="385"/>
                    </a:lnTo>
                    <a:lnTo>
                      <a:pt x="1998" y="385"/>
                    </a:lnTo>
                    <a:lnTo>
                      <a:pt x="2002" y="390"/>
                    </a:lnTo>
                    <a:lnTo>
                      <a:pt x="2005" y="390"/>
                    </a:lnTo>
                    <a:lnTo>
                      <a:pt x="2009" y="390"/>
                    </a:lnTo>
                    <a:lnTo>
                      <a:pt x="2013" y="390"/>
                    </a:lnTo>
                    <a:lnTo>
                      <a:pt x="2017" y="390"/>
                    </a:lnTo>
                    <a:lnTo>
                      <a:pt x="2017" y="385"/>
                    </a:lnTo>
                    <a:lnTo>
                      <a:pt x="2017" y="390"/>
                    </a:lnTo>
                    <a:lnTo>
                      <a:pt x="2017" y="385"/>
                    </a:lnTo>
                    <a:lnTo>
                      <a:pt x="2020" y="385"/>
                    </a:lnTo>
                    <a:lnTo>
                      <a:pt x="2020" y="381"/>
                    </a:lnTo>
                    <a:lnTo>
                      <a:pt x="2020" y="385"/>
                    </a:lnTo>
                    <a:lnTo>
                      <a:pt x="2020" y="381"/>
                    </a:lnTo>
                    <a:lnTo>
                      <a:pt x="2024" y="381"/>
                    </a:lnTo>
                    <a:lnTo>
                      <a:pt x="2028" y="376"/>
                    </a:lnTo>
                    <a:lnTo>
                      <a:pt x="2031" y="376"/>
                    </a:lnTo>
                    <a:lnTo>
                      <a:pt x="2035" y="376"/>
                    </a:lnTo>
                    <a:lnTo>
                      <a:pt x="2039" y="381"/>
                    </a:lnTo>
                    <a:lnTo>
                      <a:pt x="2043" y="381"/>
                    </a:lnTo>
                    <a:lnTo>
                      <a:pt x="2046" y="381"/>
                    </a:lnTo>
                    <a:lnTo>
                      <a:pt x="2050" y="381"/>
                    </a:lnTo>
                    <a:lnTo>
                      <a:pt x="2050" y="376"/>
                    </a:lnTo>
                    <a:lnTo>
                      <a:pt x="2050" y="381"/>
                    </a:lnTo>
                    <a:lnTo>
                      <a:pt x="2050" y="376"/>
                    </a:lnTo>
                    <a:lnTo>
                      <a:pt x="2054" y="376"/>
                    </a:lnTo>
                    <a:lnTo>
                      <a:pt x="2058" y="376"/>
                    </a:lnTo>
                    <a:lnTo>
                      <a:pt x="2058" y="371"/>
                    </a:lnTo>
                    <a:lnTo>
                      <a:pt x="2058" y="376"/>
                    </a:lnTo>
                    <a:lnTo>
                      <a:pt x="2058" y="371"/>
                    </a:lnTo>
                    <a:lnTo>
                      <a:pt x="2061" y="371"/>
                    </a:lnTo>
                    <a:lnTo>
                      <a:pt x="2065" y="371"/>
                    </a:lnTo>
                    <a:lnTo>
                      <a:pt x="2069" y="371"/>
                    </a:lnTo>
                    <a:lnTo>
                      <a:pt x="2069" y="367"/>
                    </a:lnTo>
                    <a:lnTo>
                      <a:pt x="2069" y="371"/>
                    </a:lnTo>
                    <a:lnTo>
                      <a:pt x="2069" y="367"/>
                    </a:lnTo>
                    <a:lnTo>
                      <a:pt x="2073" y="362"/>
                    </a:lnTo>
                    <a:lnTo>
                      <a:pt x="2073" y="353"/>
                    </a:lnTo>
                    <a:lnTo>
                      <a:pt x="2073" y="362"/>
                    </a:lnTo>
                    <a:lnTo>
                      <a:pt x="2073" y="353"/>
                    </a:lnTo>
                    <a:lnTo>
                      <a:pt x="2076" y="344"/>
                    </a:lnTo>
                    <a:lnTo>
                      <a:pt x="2076" y="330"/>
                    </a:lnTo>
                    <a:lnTo>
                      <a:pt x="2076" y="344"/>
                    </a:lnTo>
                    <a:lnTo>
                      <a:pt x="2076" y="330"/>
                    </a:lnTo>
                    <a:lnTo>
                      <a:pt x="2080" y="316"/>
                    </a:lnTo>
                    <a:lnTo>
                      <a:pt x="2080" y="278"/>
                    </a:lnTo>
                    <a:lnTo>
                      <a:pt x="2080" y="316"/>
                    </a:lnTo>
                    <a:lnTo>
                      <a:pt x="2080" y="278"/>
                    </a:lnTo>
                    <a:lnTo>
                      <a:pt x="2084" y="265"/>
                    </a:lnTo>
                    <a:lnTo>
                      <a:pt x="2084" y="246"/>
                    </a:lnTo>
                    <a:lnTo>
                      <a:pt x="2084" y="265"/>
                    </a:lnTo>
                    <a:lnTo>
                      <a:pt x="2084" y="246"/>
                    </a:lnTo>
                    <a:lnTo>
                      <a:pt x="2088" y="232"/>
                    </a:lnTo>
                    <a:lnTo>
                      <a:pt x="2088" y="227"/>
                    </a:lnTo>
                    <a:lnTo>
                      <a:pt x="2088" y="232"/>
                    </a:lnTo>
                    <a:lnTo>
                      <a:pt x="2088" y="227"/>
                    </a:lnTo>
                    <a:lnTo>
                      <a:pt x="2091" y="223"/>
                    </a:lnTo>
                    <a:lnTo>
                      <a:pt x="2091" y="232"/>
                    </a:lnTo>
                    <a:lnTo>
                      <a:pt x="2095" y="241"/>
                    </a:lnTo>
                    <a:lnTo>
                      <a:pt x="2095" y="260"/>
                    </a:lnTo>
                    <a:lnTo>
                      <a:pt x="2099" y="278"/>
                    </a:lnTo>
                    <a:lnTo>
                      <a:pt x="2099" y="316"/>
                    </a:lnTo>
                    <a:lnTo>
                      <a:pt x="2103" y="334"/>
                    </a:lnTo>
                    <a:lnTo>
                      <a:pt x="2103" y="348"/>
                    </a:lnTo>
                    <a:lnTo>
                      <a:pt x="2106" y="362"/>
                    </a:lnTo>
                    <a:lnTo>
                      <a:pt x="2106" y="371"/>
                    </a:lnTo>
                    <a:lnTo>
                      <a:pt x="2110" y="376"/>
                    </a:lnTo>
                    <a:lnTo>
                      <a:pt x="2110" y="385"/>
                    </a:lnTo>
                    <a:lnTo>
                      <a:pt x="2114" y="385"/>
                    </a:lnTo>
                    <a:lnTo>
                      <a:pt x="2117" y="381"/>
                    </a:lnTo>
                    <a:lnTo>
                      <a:pt x="2121" y="376"/>
                    </a:lnTo>
                    <a:lnTo>
                      <a:pt x="2121" y="367"/>
                    </a:lnTo>
                    <a:lnTo>
                      <a:pt x="2121" y="376"/>
                    </a:lnTo>
                    <a:lnTo>
                      <a:pt x="2121" y="367"/>
                    </a:lnTo>
                    <a:lnTo>
                      <a:pt x="2125" y="362"/>
                    </a:lnTo>
                    <a:lnTo>
                      <a:pt x="2125" y="353"/>
                    </a:lnTo>
                    <a:lnTo>
                      <a:pt x="2125" y="362"/>
                    </a:lnTo>
                    <a:lnTo>
                      <a:pt x="2125" y="353"/>
                    </a:lnTo>
                    <a:lnTo>
                      <a:pt x="2129" y="348"/>
                    </a:lnTo>
                    <a:lnTo>
                      <a:pt x="2129" y="330"/>
                    </a:lnTo>
                    <a:lnTo>
                      <a:pt x="2129" y="348"/>
                    </a:lnTo>
                    <a:lnTo>
                      <a:pt x="2129" y="330"/>
                    </a:lnTo>
                    <a:lnTo>
                      <a:pt x="2132" y="325"/>
                    </a:lnTo>
                    <a:lnTo>
                      <a:pt x="2132" y="320"/>
                    </a:lnTo>
                    <a:lnTo>
                      <a:pt x="2132" y="325"/>
                    </a:lnTo>
                    <a:lnTo>
                      <a:pt x="2132" y="320"/>
                    </a:lnTo>
                    <a:lnTo>
                      <a:pt x="2136" y="316"/>
                    </a:lnTo>
                    <a:lnTo>
                      <a:pt x="2136" y="311"/>
                    </a:lnTo>
                    <a:lnTo>
                      <a:pt x="2136" y="316"/>
                    </a:lnTo>
                    <a:lnTo>
                      <a:pt x="2136" y="311"/>
                    </a:lnTo>
                    <a:lnTo>
                      <a:pt x="2140" y="311"/>
                    </a:lnTo>
                    <a:lnTo>
                      <a:pt x="2140" y="320"/>
                    </a:lnTo>
                    <a:lnTo>
                      <a:pt x="2144" y="325"/>
                    </a:lnTo>
                    <a:lnTo>
                      <a:pt x="2144" y="330"/>
                    </a:lnTo>
                    <a:lnTo>
                      <a:pt x="2147" y="339"/>
                    </a:lnTo>
                    <a:lnTo>
                      <a:pt x="2147" y="344"/>
                    </a:lnTo>
                    <a:lnTo>
                      <a:pt x="2151" y="353"/>
                    </a:lnTo>
                    <a:lnTo>
                      <a:pt x="2151" y="367"/>
                    </a:lnTo>
                    <a:lnTo>
                      <a:pt x="2155" y="371"/>
                    </a:lnTo>
                    <a:lnTo>
                      <a:pt x="2159" y="376"/>
                    </a:lnTo>
                    <a:lnTo>
                      <a:pt x="2162" y="376"/>
                    </a:lnTo>
                    <a:lnTo>
                      <a:pt x="2162" y="371"/>
                    </a:lnTo>
                    <a:lnTo>
                      <a:pt x="2162" y="376"/>
                    </a:lnTo>
                    <a:lnTo>
                      <a:pt x="2162" y="371"/>
                    </a:lnTo>
                    <a:lnTo>
                      <a:pt x="2166" y="371"/>
                    </a:lnTo>
                    <a:lnTo>
                      <a:pt x="2170" y="371"/>
                    </a:lnTo>
                    <a:lnTo>
                      <a:pt x="2174" y="371"/>
                    </a:lnTo>
                    <a:lnTo>
                      <a:pt x="2174" y="376"/>
                    </a:lnTo>
                    <a:lnTo>
                      <a:pt x="2177" y="376"/>
                    </a:lnTo>
                    <a:lnTo>
                      <a:pt x="2181" y="381"/>
                    </a:lnTo>
                    <a:lnTo>
                      <a:pt x="2181" y="385"/>
                    </a:lnTo>
                    <a:lnTo>
                      <a:pt x="2185" y="385"/>
                    </a:lnTo>
                    <a:lnTo>
                      <a:pt x="2189" y="385"/>
                    </a:lnTo>
                    <a:lnTo>
                      <a:pt x="2192" y="385"/>
                    </a:lnTo>
                    <a:lnTo>
                      <a:pt x="2196" y="385"/>
                    </a:lnTo>
                    <a:lnTo>
                      <a:pt x="2200" y="385"/>
                    </a:lnTo>
                    <a:lnTo>
                      <a:pt x="2204" y="385"/>
                    </a:lnTo>
                    <a:lnTo>
                      <a:pt x="2207" y="385"/>
                    </a:lnTo>
                    <a:lnTo>
                      <a:pt x="2211" y="385"/>
                    </a:lnTo>
                    <a:lnTo>
                      <a:pt x="2211" y="381"/>
                    </a:lnTo>
                    <a:lnTo>
                      <a:pt x="2211" y="385"/>
                    </a:lnTo>
                    <a:lnTo>
                      <a:pt x="2211" y="381"/>
                    </a:lnTo>
                    <a:lnTo>
                      <a:pt x="2215" y="381"/>
                    </a:lnTo>
                    <a:lnTo>
                      <a:pt x="2218" y="376"/>
                    </a:lnTo>
                    <a:lnTo>
                      <a:pt x="2222" y="371"/>
                    </a:lnTo>
                    <a:lnTo>
                      <a:pt x="2222" y="367"/>
                    </a:lnTo>
                    <a:lnTo>
                      <a:pt x="2222" y="371"/>
                    </a:lnTo>
                    <a:lnTo>
                      <a:pt x="2222" y="367"/>
                    </a:lnTo>
                    <a:lnTo>
                      <a:pt x="2226" y="367"/>
                    </a:lnTo>
                    <a:lnTo>
                      <a:pt x="2226" y="362"/>
                    </a:lnTo>
                    <a:lnTo>
                      <a:pt x="2226" y="367"/>
                    </a:lnTo>
                    <a:lnTo>
                      <a:pt x="2226" y="362"/>
                    </a:lnTo>
                    <a:lnTo>
                      <a:pt x="2230" y="362"/>
                    </a:lnTo>
                    <a:lnTo>
                      <a:pt x="2230" y="353"/>
                    </a:lnTo>
                    <a:lnTo>
                      <a:pt x="2230" y="362"/>
                    </a:lnTo>
                    <a:lnTo>
                      <a:pt x="2230" y="353"/>
                    </a:lnTo>
                    <a:lnTo>
                      <a:pt x="2233" y="348"/>
                    </a:lnTo>
                    <a:lnTo>
                      <a:pt x="2233" y="344"/>
                    </a:lnTo>
                    <a:lnTo>
                      <a:pt x="2233" y="348"/>
                    </a:lnTo>
                    <a:lnTo>
                      <a:pt x="2233" y="344"/>
                    </a:lnTo>
                    <a:lnTo>
                      <a:pt x="2237" y="339"/>
                    </a:lnTo>
                    <a:lnTo>
                      <a:pt x="2237" y="334"/>
                    </a:lnTo>
                    <a:lnTo>
                      <a:pt x="2237" y="339"/>
                    </a:lnTo>
                    <a:lnTo>
                      <a:pt x="2237" y="334"/>
                    </a:lnTo>
                    <a:lnTo>
                      <a:pt x="2241" y="334"/>
                    </a:lnTo>
                    <a:lnTo>
                      <a:pt x="2241" y="330"/>
                    </a:lnTo>
                    <a:lnTo>
                      <a:pt x="2241" y="334"/>
                    </a:lnTo>
                    <a:lnTo>
                      <a:pt x="2241" y="330"/>
                    </a:lnTo>
                    <a:lnTo>
                      <a:pt x="2245" y="325"/>
                    </a:lnTo>
                    <a:lnTo>
                      <a:pt x="2245" y="330"/>
                    </a:lnTo>
                    <a:lnTo>
                      <a:pt x="2248" y="330"/>
                    </a:lnTo>
                    <a:lnTo>
                      <a:pt x="2248" y="339"/>
                    </a:lnTo>
                    <a:lnTo>
                      <a:pt x="2252" y="344"/>
                    </a:lnTo>
                    <a:lnTo>
                      <a:pt x="2252" y="348"/>
                    </a:lnTo>
                    <a:lnTo>
                      <a:pt x="2256" y="358"/>
                    </a:lnTo>
                    <a:lnTo>
                      <a:pt x="2256" y="362"/>
                    </a:lnTo>
                  </a:path>
                </a:pathLst>
              </a:custGeom>
              <a:noFill/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5" name="Freeform 302"/>
              <p:cNvSpPr>
                <a:spLocks/>
              </p:cNvSpPr>
              <p:nvPr/>
            </p:nvSpPr>
            <p:spPr bwMode="auto">
              <a:xfrm>
                <a:off x="2405" y="1223"/>
                <a:ext cx="1979" cy="669"/>
              </a:xfrm>
              <a:custGeom>
                <a:avLst/>
                <a:gdLst>
                  <a:gd name="T0" fmla="*/ 45 w 1979"/>
                  <a:gd name="T1" fmla="*/ 646 h 669"/>
                  <a:gd name="T2" fmla="*/ 82 w 1979"/>
                  <a:gd name="T3" fmla="*/ 641 h 669"/>
                  <a:gd name="T4" fmla="*/ 108 w 1979"/>
                  <a:gd name="T5" fmla="*/ 641 h 669"/>
                  <a:gd name="T6" fmla="*/ 131 w 1979"/>
                  <a:gd name="T7" fmla="*/ 627 h 669"/>
                  <a:gd name="T8" fmla="*/ 164 w 1979"/>
                  <a:gd name="T9" fmla="*/ 665 h 669"/>
                  <a:gd name="T10" fmla="*/ 191 w 1979"/>
                  <a:gd name="T11" fmla="*/ 646 h 669"/>
                  <a:gd name="T12" fmla="*/ 209 w 1979"/>
                  <a:gd name="T13" fmla="*/ 600 h 669"/>
                  <a:gd name="T14" fmla="*/ 243 w 1979"/>
                  <a:gd name="T15" fmla="*/ 646 h 669"/>
                  <a:gd name="T16" fmla="*/ 292 w 1979"/>
                  <a:gd name="T17" fmla="*/ 637 h 669"/>
                  <a:gd name="T18" fmla="*/ 325 w 1979"/>
                  <a:gd name="T19" fmla="*/ 665 h 669"/>
                  <a:gd name="T20" fmla="*/ 351 w 1979"/>
                  <a:gd name="T21" fmla="*/ 646 h 669"/>
                  <a:gd name="T22" fmla="*/ 378 w 1979"/>
                  <a:gd name="T23" fmla="*/ 651 h 669"/>
                  <a:gd name="T24" fmla="*/ 411 w 1979"/>
                  <a:gd name="T25" fmla="*/ 651 h 669"/>
                  <a:gd name="T26" fmla="*/ 426 w 1979"/>
                  <a:gd name="T27" fmla="*/ 609 h 669"/>
                  <a:gd name="T28" fmla="*/ 475 w 1979"/>
                  <a:gd name="T29" fmla="*/ 641 h 669"/>
                  <a:gd name="T30" fmla="*/ 512 w 1979"/>
                  <a:gd name="T31" fmla="*/ 641 h 669"/>
                  <a:gd name="T32" fmla="*/ 550 w 1979"/>
                  <a:gd name="T33" fmla="*/ 641 h 669"/>
                  <a:gd name="T34" fmla="*/ 583 w 1979"/>
                  <a:gd name="T35" fmla="*/ 632 h 669"/>
                  <a:gd name="T36" fmla="*/ 610 w 1979"/>
                  <a:gd name="T37" fmla="*/ 646 h 669"/>
                  <a:gd name="T38" fmla="*/ 651 w 1979"/>
                  <a:gd name="T39" fmla="*/ 646 h 669"/>
                  <a:gd name="T40" fmla="*/ 699 w 1979"/>
                  <a:gd name="T41" fmla="*/ 641 h 669"/>
                  <a:gd name="T42" fmla="*/ 729 w 1979"/>
                  <a:gd name="T43" fmla="*/ 627 h 669"/>
                  <a:gd name="T44" fmla="*/ 770 w 1979"/>
                  <a:gd name="T45" fmla="*/ 646 h 669"/>
                  <a:gd name="T46" fmla="*/ 789 w 1979"/>
                  <a:gd name="T47" fmla="*/ 595 h 669"/>
                  <a:gd name="T48" fmla="*/ 823 w 1979"/>
                  <a:gd name="T49" fmla="*/ 600 h 669"/>
                  <a:gd name="T50" fmla="*/ 838 w 1979"/>
                  <a:gd name="T51" fmla="*/ 451 h 669"/>
                  <a:gd name="T52" fmla="*/ 868 w 1979"/>
                  <a:gd name="T53" fmla="*/ 646 h 669"/>
                  <a:gd name="T54" fmla="*/ 905 w 1979"/>
                  <a:gd name="T55" fmla="*/ 646 h 669"/>
                  <a:gd name="T56" fmla="*/ 939 w 1979"/>
                  <a:gd name="T57" fmla="*/ 665 h 669"/>
                  <a:gd name="T58" fmla="*/ 961 w 1979"/>
                  <a:gd name="T59" fmla="*/ 646 h 669"/>
                  <a:gd name="T60" fmla="*/ 991 w 1979"/>
                  <a:gd name="T61" fmla="*/ 660 h 669"/>
                  <a:gd name="T62" fmla="*/ 1029 w 1979"/>
                  <a:gd name="T63" fmla="*/ 651 h 669"/>
                  <a:gd name="T64" fmla="*/ 1070 w 1979"/>
                  <a:gd name="T65" fmla="*/ 651 h 669"/>
                  <a:gd name="T66" fmla="*/ 1100 w 1979"/>
                  <a:gd name="T67" fmla="*/ 576 h 669"/>
                  <a:gd name="T68" fmla="*/ 1115 w 1979"/>
                  <a:gd name="T69" fmla="*/ 218 h 669"/>
                  <a:gd name="T70" fmla="*/ 1137 w 1979"/>
                  <a:gd name="T71" fmla="*/ 339 h 669"/>
                  <a:gd name="T72" fmla="*/ 1182 w 1979"/>
                  <a:gd name="T73" fmla="*/ 646 h 669"/>
                  <a:gd name="T74" fmla="*/ 1204 w 1979"/>
                  <a:gd name="T75" fmla="*/ 623 h 669"/>
                  <a:gd name="T76" fmla="*/ 1219 w 1979"/>
                  <a:gd name="T77" fmla="*/ 400 h 669"/>
                  <a:gd name="T78" fmla="*/ 1238 w 1979"/>
                  <a:gd name="T79" fmla="*/ 0 h 669"/>
                  <a:gd name="T80" fmla="*/ 1268 w 1979"/>
                  <a:gd name="T81" fmla="*/ 641 h 669"/>
                  <a:gd name="T82" fmla="*/ 1305 w 1979"/>
                  <a:gd name="T83" fmla="*/ 632 h 669"/>
                  <a:gd name="T84" fmla="*/ 1343 w 1979"/>
                  <a:gd name="T85" fmla="*/ 637 h 669"/>
                  <a:gd name="T86" fmla="*/ 1399 w 1979"/>
                  <a:gd name="T87" fmla="*/ 651 h 669"/>
                  <a:gd name="T88" fmla="*/ 1429 w 1979"/>
                  <a:gd name="T89" fmla="*/ 632 h 669"/>
                  <a:gd name="T90" fmla="*/ 1455 w 1979"/>
                  <a:gd name="T91" fmla="*/ 600 h 669"/>
                  <a:gd name="T92" fmla="*/ 1481 w 1979"/>
                  <a:gd name="T93" fmla="*/ 632 h 669"/>
                  <a:gd name="T94" fmla="*/ 1522 w 1979"/>
                  <a:gd name="T95" fmla="*/ 651 h 669"/>
                  <a:gd name="T96" fmla="*/ 1560 w 1979"/>
                  <a:gd name="T97" fmla="*/ 655 h 669"/>
                  <a:gd name="T98" fmla="*/ 1601 w 1979"/>
                  <a:gd name="T99" fmla="*/ 660 h 669"/>
                  <a:gd name="T100" fmla="*/ 1649 w 1979"/>
                  <a:gd name="T101" fmla="*/ 637 h 669"/>
                  <a:gd name="T102" fmla="*/ 1706 w 1979"/>
                  <a:gd name="T103" fmla="*/ 651 h 669"/>
                  <a:gd name="T104" fmla="*/ 1732 w 1979"/>
                  <a:gd name="T105" fmla="*/ 651 h 669"/>
                  <a:gd name="T106" fmla="*/ 1765 w 1979"/>
                  <a:gd name="T107" fmla="*/ 641 h 669"/>
                  <a:gd name="T108" fmla="*/ 1814 w 1979"/>
                  <a:gd name="T109" fmla="*/ 632 h 669"/>
                  <a:gd name="T110" fmla="*/ 1848 w 1979"/>
                  <a:gd name="T111" fmla="*/ 618 h 669"/>
                  <a:gd name="T112" fmla="*/ 1893 w 1979"/>
                  <a:gd name="T113" fmla="*/ 641 h 669"/>
                  <a:gd name="T114" fmla="*/ 1926 w 1979"/>
                  <a:gd name="T115" fmla="*/ 651 h 669"/>
                  <a:gd name="T116" fmla="*/ 1941 w 1979"/>
                  <a:gd name="T117" fmla="*/ 623 h 669"/>
                  <a:gd name="T118" fmla="*/ 1975 w 1979"/>
                  <a:gd name="T119" fmla="*/ 632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979" h="669">
                    <a:moveTo>
                      <a:pt x="0" y="618"/>
                    </a:moveTo>
                    <a:lnTo>
                      <a:pt x="4" y="623"/>
                    </a:lnTo>
                    <a:lnTo>
                      <a:pt x="4" y="627"/>
                    </a:lnTo>
                    <a:lnTo>
                      <a:pt x="7" y="632"/>
                    </a:lnTo>
                    <a:lnTo>
                      <a:pt x="11" y="637"/>
                    </a:lnTo>
                    <a:lnTo>
                      <a:pt x="15" y="637"/>
                    </a:lnTo>
                    <a:lnTo>
                      <a:pt x="19" y="637"/>
                    </a:lnTo>
                    <a:lnTo>
                      <a:pt x="22" y="641"/>
                    </a:lnTo>
                    <a:lnTo>
                      <a:pt x="26" y="646"/>
                    </a:lnTo>
                    <a:lnTo>
                      <a:pt x="30" y="646"/>
                    </a:lnTo>
                    <a:lnTo>
                      <a:pt x="30" y="651"/>
                    </a:lnTo>
                    <a:lnTo>
                      <a:pt x="34" y="651"/>
                    </a:lnTo>
                    <a:lnTo>
                      <a:pt x="37" y="651"/>
                    </a:lnTo>
                    <a:lnTo>
                      <a:pt x="41" y="651"/>
                    </a:lnTo>
                    <a:lnTo>
                      <a:pt x="45" y="646"/>
                    </a:lnTo>
                    <a:lnTo>
                      <a:pt x="45" y="641"/>
                    </a:lnTo>
                    <a:lnTo>
                      <a:pt x="45" y="646"/>
                    </a:lnTo>
                    <a:lnTo>
                      <a:pt x="45" y="641"/>
                    </a:lnTo>
                    <a:lnTo>
                      <a:pt x="49" y="641"/>
                    </a:lnTo>
                    <a:lnTo>
                      <a:pt x="52" y="637"/>
                    </a:lnTo>
                    <a:lnTo>
                      <a:pt x="52" y="632"/>
                    </a:lnTo>
                    <a:lnTo>
                      <a:pt x="52" y="637"/>
                    </a:lnTo>
                    <a:lnTo>
                      <a:pt x="52" y="632"/>
                    </a:lnTo>
                    <a:lnTo>
                      <a:pt x="56" y="632"/>
                    </a:lnTo>
                    <a:lnTo>
                      <a:pt x="60" y="632"/>
                    </a:lnTo>
                    <a:lnTo>
                      <a:pt x="63" y="632"/>
                    </a:lnTo>
                    <a:lnTo>
                      <a:pt x="63" y="627"/>
                    </a:lnTo>
                    <a:lnTo>
                      <a:pt x="63" y="632"/>
                    </a:lnTo>
                    <a:lnTo>
                      <a:pt x="63" y="627"/>
                    </a:lnTo>
                    <a:lnTo>
                      <a:pt x="67" y="627"/>
                    </a:lnTo>
                    <a:lnTo>
                      <a:pt x="71" y="632"/>
                    </a:lnTo>
                    <a:lnTo>
                      <a:pt x="75" y="632"/>
                    </a:lnTo>
                    <a:lnTo>
                      <a:pt x="78" y="637"/>
                    </a:lnTo>
                    <a:lnTo>
                      <a:pt x="82" y="641"/>
                    </a:lnTo>
                    <a:lnTo>
                      <a:pt x="82" y="646"/>
                    </a:lnTo>
                    <a:lnTo>
                      <a:pt x="86" y="646"/>
                    </a:lnTo>
                    <a:lnTo>
                      <a:pt x="86" y="651"/>
                    </a:lnTo>
                    <a:lnTo>
                      <a:pt x="90" y="651"/>
                    </a:lnTo>
                    <a:lnTo>
                      <a:pt x="90" y="655"/>
                    </a:lnTo>
                    <a:lnTo>
                      <a:pt x="93" y="655"/>
                    </a:lnTo>
                    <a:lnTo>
                      <a:pt x="93" y="660"/>
                    </a:lnTo>
                    <a:lnTo>
                      <a:pt x="97" y="660"/>
                    </a:lnTo>
                    <a:lnTo>
                      <a:pt x="101" y="660"/>
                    </a:lnTo>
                    <a:lnTo>
                      <a:pt x="101" y="655"/>
                    </a:lnTo>
                    <a:lnTo>
                      <a:pt x="101" y="660"/>
                    </a:lnTo>
                    <a:lnTo>
                      <a:pt x="101" y="655"/>
                    </a:lnTo>
                    <a:lnTo>
                      <a:pt x="105" y="651"/>
                    </a:lnTo>
                    <a:lnTo>
                      <a:pt x="105" y="646"/>
                    </a:lnTo>
                    <a:lnTo>
                      <a:pt x="105" y="651"/>
                    </a:lnTo>
                    <a:lnTo>
                      <a:pt x="105" y="646"/>
                    </a:lnTo>
                    <a:lnTo>
                      <a:pt x="108" y="641"/>
                    </a:lnTo>
                    <a:lnTo>
                      <a:pt x="112" y="637"/>
                    </a:lnTo>
                    <a:lnTo>
                      <a:pt x="112" y="627"/>
                    </a:lnTo>
                    <a:lnTo>
                      <a:pt x="112" y="637"/>
                    </a:lnTo>
                    <a:lnTo>
                      <a:pt x="112" y="627"/>
                    </a:lnTo>
                    <a:lnTo>
                      <a:pt x="116" y="623"/>
                    </a:lnTo>
                    <a:lnTo>
                      <a:pt x="116" y="618"/>
                    </a:lnTo>
                    <a:lnTo>
                      <a:pt x="116" y="623"/>
                    </a:lnTo>
                    <a:lnTo>
                      <a:pt x="116" y="618"/>
                    </a:lnTo>
                    <a:lnTo>
                      <a:pt x="120" y="618"/>
                    </a:lnTo>
                    <a:lnTo>
                      <a:pt x="120" y="614"/>
                    </a:lnTo>
                    <a:lnTo>
                      <a:pt x="120" y="618"/>
                    </a:lnTo>
                    <a:lnTo>
                      <a:pt x="120" y="614"/>
                    </a:lnTo>
                    <a:lnTo>
                      <a:pt x="123" y="614"/>
                    </a:lnTo>
                    <a:lnTo>
                      <a:pt x="127" y="614"/>
                    </a:lnTo>
                    <a:lnTo>
                      <a:pt x="127" y="618"/>
                    </a:lnTo>
                    <a:lnTo>
                      <a:pt x="131" y="618"/>
                    </a:lnTo>
                    <a:lnTo>
                      <a:pt x="131" y="627"/>
                    </a:lnTo>
                    <a:lnTo>
                      <a:pt x="135" y="632"/>
                    </a:lnTo>
                    <a:lnTo>
                      <a:pt x="135" y="637"/>
                    </a:lnTo>
                    <a:lnTo>
                      <a:pt x="138" y="641"/>
                    </a:lnTo>
                    <a:lnTo>
                      <a:pt x="142" y="646"/>
                    </a:lnTo>
                    <a:lnTo>
                      <a:pt x="142" y="655"/>
                    </a:lnTo>
                    <a:lnTo>
                      <a:pt x="146" y="655"/>
                    </a:lnTo>
                    <a:lnTo>
                      <a:pt x="146" y="660"/>
                    </a:lnTo>
                    <a:lnTo>
                      <a:pt x="150" y="660"/>
                    </a:lnTo>
                    <a:lnTo>
                      <a:pt x="150" y="665"/>
                    </a:lnTo>
                    <a:lnTo>
                      <a:pt x="153" y="665"/>
                    </a:lnTo>
                    <a:lnTo>
                      <a:pt x="157" y="665"/>
                    </a:lnTo>
                    <a:lnTo>
                      <a:pt x="161" y="665"/>
                    </a:lnTo>
                    <a:lnTo>
                      <a:pt x="161" y="669"/>
                    </a:lnTo>
                    <a:lnTo>
                      <a:pt x="164" y="669"/>
                    </a:lnTo>
                    <a:lnTo>
                      <a:pt x="164" y="665"/>
                    </a:lnTo>
                    <a:lnTo>
                      <a:pt x="164" y="669"/>
                    </a:lnTo>
                    <a:lnTo>
                      <a:pt x="164" y="665"/>
                    </a:lnTo>
                    <a:lnTo>
                      <a:pt x="168" y="665"/>
                    </a:lnTo>
                    <a:lnTo>
                      <a:pt x="172" y="665"/>
                    </a:lnTo>
                    <a:lnTo>
                      <a:pt x="172" y="660"/>
                    </a:lnTo>
                    <a:lnTo>
                      <a:pt x="172" y="665"/>
                    </a:lnTo>
                    <a:lnTo>
                      <a:pt x="172" y="660"/>
                    </a:lnTo>
                    <a:lnTo>
                      <a:pt x="176" y="660"/>
                    </a:lnTo>
                    <a:lnTo>
                      <a:pt x="176" y="655"/>
                    </a:lnTo>
                    <a:lnTo>
                      <a:pt x="176" y="660"/>
                    </a:lnTo>
                    <a:lnTo>
                      <a:pt x="176" y="655"/>
                    </a:lnTo>
                    <a:lnTo>
                      <a:pt x="179" y="655"/>
                    </a:lnTo>
                    <a:lnTo>
                      <a:pt x="183" y="655"/>
                    </a:lnTo>
                    <a:lnTo>
                      <a:pt x="183" y="651"/>
                    </a:lnTo>
                    <a:lnTo>
                      <a:pt x="183" y="655"/>
                    </a:lnTo>
                    <a:lnTo>
                      <a:pt x="183" y="651"/>
                    </a:lnTo>
                    <a:lnTo>
                      <a:pt x="187" y="651"/>
                    </a:lnTo>
                    <a:lnTo>
                      <a:pt x="191" y="651"/>
                    </a:lnTo>
                    <a:lnTo>
                      <a:pt x="191" y="646"/>
                    </a:lnTo>
                    <a:lnTo>
                      <a:pt x="191" y="651"/>
                    </a:lnTo>
                    <a:lnTo>
                      <a:pt x="191" y="646"/>
                    </a:lnTo>
                    <a:lnTo>
                      <a:pt x="194" y="641"/>
                    </a:lnTo>
                    <a:lnTo>
                      <a:pt x="198" y="637"/>
                    </a:lnTo>
                    <a:lnTo>
                      <a:pt x="198" y="632"/>
                    </a:lnTo>
                    <a:lnTo>
                      <a:pt x="198" y="637"/>
                    </a:lnTo>
                    <a:lnTo>
                      <a:pt x="198" y="632"/>
                    </a:lnTo>
                    <a:lnTo>
                      <a:pt x="202" y="627"/>
                    </a:lnTo>
                    <a:lnTo>
                      <a:pt x="202" y="618"/>
                    </a:lnTo>
                    <a:lnTo>
                      <a:pt x="202" y="627"/>
                    </a:lnTo>
                    <a:lnTo>
                      <a:pt x="202" y="618"/>
                    </a:lnTo>
                    <a:lnTo>
                      <a:pt x="206" y="614"/>
                    </a:lnTo>
                    <a:lnTo>
                      <a:pt x="206" y="609"/>
                    </a:lnTo>
                    <a:lnTo>
                      <a:pt x="206" y="614"/>
                    </a:lnTo>
                    <a:lnTo>
                      <a:pt x="206" y="609"/>
                    </a:lnTo>
                    <a:lnTo>
                      <a:pt x="209" y="604"/>
                    </a:lnTo>
                    <a:lnTo>
                      <a:pt x="209" y="600"/>
                    </a:lnTo>
                    <a:lnTo>
                      <a:pt x="209" y="604"/>
                    </a:lnTo>
                    <a:lnTo>
                      <a:pt x="209" y="600"/>
                    </a:lnTo>
                    <a:lnTo>
                      <a:pt x="213" y="600"/>
                    </a:lnTo>
                    <a:lnTo>
                      <a:pt x="217" y="604"/>
                    </a:lnTo>
                    <a:lnTo>
                      <a:pt x="221" y="609"/>
                    </a:lnTo>
                    <a:lnTo>
                      <a:pt x="221" y="623"/>
                    </a:lnTo>
                    <a:lnTo>
                      <a:pt x="224" y="627"/>
                    </a:lnTo>
                    <a:lnTo>
                      <a:pt x="224" y="632"/>
                    </a:lnTo>
                    <a:lnTo>
                      <a:pt x="228" y="637"/>
                    </a:lnTo>
                    <a:lnTo>
                      <a:pt x="228" y="641"/>
                    </a:lnTo>
                    <a:lnTo>
                      <a:pt x="232" y="641"/>
                    </a:lnTo>
                    <a:lnTo>
                      <a:pt x="232" y="646"/>
                    </a:lnTo>
                    <a:lnTo>
                      <a:pt x="236" y="646"/>
                    </a:lnTo>
                    <a:lnTo>
                      <a:pt x="239" y="646"/>
                    </a:lnTo>
                    <a:lnTo>
                      <a:pt x="243" y="646"/>
                    </a:lnTo>
                    <a:lnTo>
                      <a:pt x="243" y="641"/>
                    </a:lnTo>
                    <a:lnTo>
                      <a:pt x="243" y="646"/>
                    </a:lnTo>
                    <a:lnTo>
                      <a:pt x="243" y="641"/>
                    </a:lnTo>
                    <a:lnTo>
                      <a:pt x="247" y="641"/>
                    </a:lnTo>
                    <a:lnTo>
                      <a:pt x="250" y="641"/>
                    </a:lnTo>
                    <a:lnTo>
                      <a:pt x="254" y="641"/>
                    </a:lnTo>
                    <a:lnTo>
                      <a:pt x="258" y="641"/>
                    </a:lnTo>
                    <a:lnTo>
                      <a:pt x="262" y="641"/>
                    </a:lnTo>
                    <a:lnTo>
                      <a:pt x="265" y="641"/>
                    </a:lnTo>
                    <a:lnTo>
                      <a:pt x="269" y="641"/>
                    </a:lnTo>
                    <a:lnTo>
                      <a:pt x="273" y="637"/>
                    </a:lnTo>
                    <a:lnTo>
                      <a:pt x="277" y="641"/>
                    </a:lnTo>
                    <a:lnTo>
                      <a:pt x="280" y="641"/>
                    </a:lnTo>
                    <a:lnTo>
                      <a:pt x="284" y="641"/>
                    </a:lnTo>
                    <a:lnTo>
                      <a:pt x="288" y="641"/>
                    </a:lnTo>
                    <a:lnTo>
                      <a:pt x="288" y="637"/>
                    </a:lnTo>
                    <a:lnTo>
                      <a:pt x="288" y="641"/>
                    </a:lnTo>
                    <a:lnTo>
                      <a:pt x="288" y="637"/>
                    </a:lnTo>
                    <a:lnTo>
                      <a:pt x="292" y="637"/>
                    </a:lnTo>
                    <a:lnTo>
                      <a:pt x="292" y="632"/>
                    </a:lnTo>
                    <a:lnTo>
                      <a:pt x="292" y="637"/>
                    </a:lnTo>
                    <a:lnTo>
                      <a:pt x="292" y="632"/>
                    </a:lnTo>
                    <a:lnTo>
                      <a:pt x="295" y="627"/>
                    </a:lnTo>
                    <a:lnTo>
                      <a:pt x="299" y="623"/>
                    </a:lnTo>
                    <a:lnTo>
                      <a:pt x="303" y="623"/>
                    </a:lnTo>
                    <a:lnTo>
                      <a:pt x="303" y="627"/>
                    </a:lnTo>
                    <a:lnTo>
                      <a:pt x="307" y="627"/>
                    </a:lnTo>
                    <a:lnTo>
                      <a:pt x="310" y="632"/>
                    </a:lnTo>
                    <a:lnTo>
                      <a:pt x="310" y="637"/>
                    </a:lnTo>
                    <a:lnTo>
                      <a:pt x="314" y="641"/>
                    </a:lnTo>
                    <a:lnTo>
                      <a:pt x="314" y="646"/>
                    </a:lnTo>
                    <a:lnTo>
                      <a:pt x="318" y="651"/>
                    </a:lnTo>
                    <a:lnTo>
                      <a:pt x="318" y="655"/>
                    </a:lnTo>
                    <a:lnTo>
                      <a:pt x="322" y="660"/>
                    </a:lnTo>
                    <a:lnTo>
                      <a:pt x="322" y="665"/>
                    </a:lnTo>
                    <a:lnTo>
                      <a:pt x="325" y="665"/>
                    </a:lnTo>
                    <a:lnTo>
                      <a:pt x="325" y="669"/>
                    </a:lnTo>
                    <a:lnTo>
                      <a:pt x="329" y="669"/>
                    </a:lnTo>
                    <a:lnTo>
                      <a:pt x="333" y="669"/>
                    </a:lnTo>
                    <a:lnTo>
                      <a:pt x="337" y="669"/>
                    </a:lnTo>
                    <a:lnTo>
                      <a:pt x="337" y="665"/>
                    </a:lnTo>
                    <a:lnTo>
                      <a:pt x="337" y="669"/>
                    </a:lnTo>
                    <a:lnTo>
                      <a:pt x="337" y="665"/>
                    </a:lnTo>
                    <a:lnTo>
                      <a:pt x="340" y="665"/>
                    </a:lnTo>
                    <a:lnTo>
                      <a:pt x="340" y="660"/>
                    </a:lnTo>
                    <a:lnTo>
                      <a:pt x="340" y="665"/>
                    </a:lnTo>
                    <a:lnTo>
                      <a:pt x="340" y="660"/>
                    </a:lnTo>
                    <a:lnTo>
                      <a:pt x="344" y="655"/>
                    </a:lnTo>
                    <a:lnTo>
                      <a:pt x="348" y="651"/>
                    </a:lnTo>
                    <a:lnTo>
                      <a:pt x="348" y="646"/>
                    </a:lnTo>
                    <a:lnTo>
                      <a:pt x="348" y="651"/>
                    </a:lnTo>
                    <a:lnTo>
                      <a:pt x="348" y="646"/>
                    </a:lnTo>
                    <a:lnTo>
                      <a:pt x="351" y="646"/>
                    </a:lnTo>
                    <a:lnTo>
                      <a:pt x="351" y="641"/>
                    </a:lnTo>
                    <a:lnTo>
                      <a:pt x="351" y="646"/>
                    </a:lnTo>
                    <a:lnTo>
                      <a:pt x="351" y="641"/>
                    </a:lnTo>
                    <a:lnTo>
                      <a:pt x="355" y="641"/>
                    </a:lnTo>
                    <a:lnTo>
                      <a:pt x="359" y="641"/>
                    </a:lnTo>
                    <a:lnTo>
                      <a:pt x="359" y="646"/>
                    </a:lnTo>
                    <a:lnTo>
                      <a:pt x="363" y="646"/>
                    </a:lnTo>
                    <a:lnTo>
                      <a:pt x="363" y="655"/>
                    </a:lnTo>
                    <a:lnTo>
                      <a:pt x="366" y="655"/>
                    </a:lnTo>
                    <a:lnTo>
                      <a:pt x="366" y="660"/>
                    </a:lnTo>
                    <a:lnTo>
                      <a:pt x="370" y="660"/>
                    </a:lnTo>
                    <a:lnTo>
                      <a:pt x="370" y="665"/>
                    </a:lnTo>
                    <a:lnTo>
                      <a:pt x="374" y="660"/>
                    </a:lnTo>
                    <a:lnTo>
                      <a:pt x="378" y="655"/>
                    </a:lnTo>
                    <a:lnTo>
                      <a:pt x="378" y="651"/>
                    </a:lnTo>
                    <a:lnTo>
                      <a:pt x="378" y="655"/>
                    </a:lnTo>
                    <a:lnTo>
                      <a:pt x="378" y="651"/>
                    </a:lnTo>
                    <a:lnTo>
                      <a:pt x="381" y="646"/>
                    </a:lnTo>
                    <a:lnTo>
                      <a:pt x="381" y="637"/>
                    </a:lnTo>
                    <a:lnTo>
                      <a:pt x="381" y="646"/>
                    </a:lnTo>
                    <a:lnTo>
                      <a:pt x="381" y="637"/>
                    </a:lnTo>
                    <a:lnTo>
                      <a:pt x="385" y="632"/>
                    </a:lnTo>
                    <a:lnTo>
                      <a:pt x="389" y="627"/>
                    </a:lnTo>
                    <a:lnTo>
                      <a:pt x="393" y="627"/>
                    </a:lnTo>
                    <a:lnTo>
                      <a:pt x="396" y="632"/>
                    </a:lnTo>
                    <a:lnTo>
                      <a:pt x="396" y="637"/>
                    </a:lnTo>
                    <a:lnTo>
                      <a:pt x="400" y="641"/>
                    </a:lnTo>
                    <a:lnTo>
                      <a:pt x="400" y="646"/>
                    </a:lnTo>
                    <a:lnTo>
                      <a:pt x="404" y="646"/>
                    </a:lnTo>
                    <a:lnTo>
                      <a:pt x="404" y="651"/>
                    </a:lnTo>
                    <a:lnTo>
                      <a:pt x="408" y="651"/>
                    </a:lnTo>
                    <a:lnTo>
                      <a:pt x="411" y="651"/>
                    </a:lnTo>
                    <a:lnTo>
                      <a:pt x="411" y="646"/>
                    </a:lnTo>
                    <a:lnTo>
                      <a:pt x="411" y="651"/>
                    </a:lnTo>
                    <a:lnTo>
                      <a:pt x="411" y="646"/>
                    </a:lnTo>
                    <a:lnTo>
                      <a:pt x="415" y="641"/>
                    </a:lnTo>
                    <a:lnTo>
                      <a:pt x="415" y="637"/>
                    </a:lnTo>
                    <a:lnTo>
                      <a:pt x="415" y="641"/>
                    </a:lnTo>
                    <a:lnTo>
                      <a:pt x="415" y="637"/>
                    </a:lnTo>
                    <a:lnTo>
                      <a:pt x="419" y="632"/>
                    </a:lnTo>
                    <a:lnTo>
                      <a:pt x="419" y="627"/>
                    </a:lnTo>
                    <a:lnTo>
                      <a:pt x="419" y="632"/>
                    </a:lnTo>
                    <a:lnTo>
                      <a:pt x="419" y="627"/>
                    </a:lnTo>
                    <a:lnTo>
                      <a:pt x="423" y="623"/>
                    </a:lnTo>
                    <a:lnTo>
                      <a:pt x="423" y="614"/>
                    </a:lnTo>
                    <a:lnTo>
                      <a:pt x="423" y="623"/>
                    </a:lnTo>
                    <a:lnTo>
                      <a:pt x="423" y="614"/>
                    </a:lnTo>
                    <a:lnTo>
                      <a:pt x="426" y="614"/>
                    </a:lnTo>
                    <a:lnTo>
                      <a:pt x="426" y="609"/>
                    </a:lnTo>
                    <a:lnTo>
                      <a:pt x="426" y="614"/>
                    </a:lnTo>
                    <a:lnTo>
                      <a:pt x="426" y="609"/>
                    </a:lnTo>
                    <a:lnTo>
                      <a:pt x="430" y="609"/>
                    </a:lnTo>
                    <a:lnTo>
                      <a:pt x="430" y="614"/>
                    </a:lnTo>
                    <a:lnTo>
                      <a:pt x="434" y="614"/>
                    </a:lnTo>
                    <a:lnTo>
                      <a:pt x="434" y="618"/>
                    </a:lnTo>
                    <a:lnTo>
                      <a:pt x="438" y="623"/>
                    </a:lnTo>
                    <a:lnTo>
                      <a:pt x="441" y="627"/>
                    </a:lnTo>
                    <a:lnTo>
                      <a:pt x="441" y="632"/>
                    </a:lnTo>
                    <a:lnTo>
                      <a:pt x="445" y="637"/>
                    </a:lnTo>
                    <a:lnTo>
                      <a:pt x="449" y="637"/>
                    </a:lnTo>
                    <a:lnTo>
                      <a:pt x="452" y="637"/>
                    </a:lnTo>
                    <a:lnTo>
                      <a:pt x="456" y="632"/>
                    </a:lnTo>
                    <a:lnTo>
                      <a:pt x="460" y="632"/>
                    </a:lnTo>
                    <a:lnTo>
                      <a:pt x="464" y="632"/>
                    </a:lnTo>
                    <a:lnTo>
                      <a:pt x="467" y="632"/>
                    </a:lnTo>
                    <a:lnTo>
                      <a:pt x="471" y="637"/>
                    </a:lnTo>
                    <a:lnTo>
                      <a:pt x="471" y="641"/>
                    </a:lnTo>
                    <a:lnTo>
                      <a:pt x="475" y="641"/>
                    </a:lnTo>
                    <a:lnTo>
                      <a:pt x="479" y="646"/>
                    </a:lnTo>
                    <a:lnTo>
                      <a:pt x="482" y="646"/>
                    </a:lnTo>
                    <a:lnTo>
                      <a:pt x="486" y="646"/>
                    </a:lnTo>
                    <a:lnTo>
                      <a:pt x="486" y="641"/>
                    </a:lnTo>
                    <a:lnTo>
                      <a:pt x="486" y="646"/>
                    </a:lnTo>
                    <a:lnTo>
                      <a:pt x="486" y="641"/>
                    </a:lnTo>
                    <a:lnTo>
                      <a:pt x="490" y="641"/>
                    </a:lnTo>
                    <a:lnTo>
                      <a:pt x="494" y="641"/>
                    </a:lnTo>
                    <a:lnTo>
                      <a:pt x="497" y="641"/>
                    </a:lnTo>
                    <a:lnTo>
                      <a:pt x="501" y="641"/>
                    </a:lnTo>
                    <a:lnTo>
                      <a:pt x="505" y="641"/>
                    </a:lnTo>
                    <a:lnTo>
                      <a:pt x="505" y="646"/>
                    </a:lnTo>
                    <a:lnTo>
                      <a:pt x="509" y="646"/>
                    </a:lnTo>
                    <a:lnTo>
                      <a:pt x="512" y="646"/>
                    </a:lnTo>
                    <a:lnTo>
                      <a:pt x="512" y="641"/>
                    </a:lnTo>
                    <a:lnTo>
                      <a:pt x="512" y="646"/>
                    </a:lnTo>
                    <a:lnTo>
                      <a:pt x="512" y="641"/>
                    </a:lnTo>
                    <a:lnTo>
                      <a:pt x="516" y="641"/>
                    </a:lnTo>
                    <a:lnTo>
                      <a:pt x="520" y="646"/>
                    </a:lnTo>
                    <a:lnTo>
                      <a:pt x="524" y="646"/>
                    </a:lnTo>
                    <a:lnTo>
                      <a:pt x="527" y="646"/>
                    </a:lnTo>
                    <a:lnTo>
                      <a:pt x="531" y="646"/>
                    </a:lnTo>
                    <a:lnTo>
                      <a:pt x="531" y="651"/>
                    </a:lnTo>
                    <a:lnTo>
                      <a:pt x="535" y="651"/>
                    </a:lnTo>
                    <a:lnTo>
                      <a:pt x="535" y="646"/>
                    </a:lnTo>
                    <a:lnTo>
                      <a:pt x="535" y="651"/>
                    </a:lnTo>
                    <a:lnTo>
                      <a:pt x="535" y="646"/>
                    </a:lnTo>
                    <a:lnTo>
                      <a:pt x="539" y="646"/>
                    </a:lnTo>
                    <a:lnTo>
                      <a:pt x="542" y="646"/>
                    </a:lnTo>
                    <a:lnTo>
                      <a:pt x="542" y="641"/>
                    </a:lnTo>
                    <a:lnTo>
                      <a:pt x="542" y="646"/>
                    </a:lnTo>
                    <a:lnTo>
                      <a:pt x="542" y="641"/>
                    </a:lnTo>
                    <a:lnTo>
                      <a:pt x="546" y="641"/>
                    </a:lnTo>
                    <a:lnTo>
                      <a:pt x="550" y="641"/>
                    </a:lnTo>
                    <a:lnTo>
                      <a:pt x="553" y="641"/>
                    </a:lnTo>
                    <a:lnTo>
                      <a:pt x="553" y="646"/>
                    </a:lnTo>
                    <a:lnTo>
                      <a:pt x="557" y="646"/>
                    </a:lnTo>
                    <a:lnTo>
                      <a:pt x="557" y="651"/>
                    </a:lnTo>
                    <a:lnTo>
                      <a:pt x="561" y="651"/>
                    </a:lnTo>
                    <a:lnTo>
                      <a:pt x="565" y="651"/>
                    </a:lnTo>
                    <a:lnTo>
                      <a:pt x="568" y="651"/>
                    </a:lnTo>
                    <a:lnTo>
                      <a:pt x="572" y="651"/>
                    </a:lnTo>
                    <a:lnTo>
                      <a:pt x="572" y="646"/>
                    </a:lnTo>
                    <a:lnTo>
                      <a:pt x="572" y="651"/>
                    </a:lnTo>
                    <a:lnTo>
                      <a:pt x="572" y="646"/>
                    </a:lnTo>
                    <a:lnTo>
                      <a:pt x="576" y="641"/>
                    </a:lnTo>
                    <a:lnTo>
                      <a:pt x="580" y="637"/>
                    </a:lnTo>
                    <a:lnTo>
                      <a:pt x="580" y="632"/>
                    </a:lnTo>
                    <a:lnTo>
                      <a:pt x="580" y="637"/>
                    </a:lnTo>
                    <a:lnTo>
                      <a:pt x="580" y="632"/>
                    </a:lnTo>
                    <a:lnTo>
                      <a:pt x="583" y="632"/>
                    </a:lnTo>
                    <a:lnTo>
                      <a:pt x="583" y="627"/>
                    </a:lnTo>
                    <a:lnTo>
                      <a:pt x="583" y="632"/>
                    </a:lnTo>
                    <a:lnTo>
                      <a:pt x="583" y="627"/>
                    </a:lnTo>
                    <a:lnTo>
                      <a:pt x="587" y="627"/>
                    </a:lnTo>
                    <a:lnTo>
                      <a:pt x="587" y="623"/>
                    </a:lnTo>
                    <a:lnTo>
                      <a:pt x="587" y="627"/>
                    </a:lnTo>
                    <a:lnTo>
                      <a:pt x="587" y="623"/>
                    </a:lnTo>
                    <a:lnTo>
                      <a:pt x="591" y="623"/>
                    </a:lnTo>
                    <a:lnTo>
                      <a:pt x="595" y="627"/>
                    </a:lnTo>
                    <a:lnTo>
                      <a:pt x="598" y="632"/>
                    </a:lnTo>
                    <a:lnTo>
                      <a:pt x="602" y="637"/>
                    </a:lnTo>
                    <a:lnTo>
                      <a:pt x="602" y="641"/>
                    </a:lnTo>
                    <a:lnTo>
                      <a:pt x="606" y="641"/>
                    </a:lnTo>
                    <a:lnTo>
                      <a:pt x="606" y="646"/>
                    </a:lnTo>
                    <a:lnTo>
                      <a:pt x="610" y="646"/>
                    </a:lnTo>
                    <a:lnTo>
                      <a:pt x="610" y="641"/>
                    </a:lnTo>
                    <a:lnTo>
                      <a:pt x="610" y="646"/>
                    </a:lnTo>
                    <a:lnTo>
                      <a:pt x="610" y="641"/>
                    </a:lnTo>
                    <a:lnTo>
                      <a:pt x="613" y="641"/>
                    </a:lnTo>
                    <a:lnTo>
                      <a:pt x="617" y="637"/>
                    </a:lnTo>
                    <a:lnTo>
                      <a:pt x="621" y="637"/>
                    </a:lnTo>
                    <a:lnTo>
                      <a:pt x="621" y="641"/>
                    </a:lnTo>
                    <a:lnTo>
                      <a:pt x="625" y="641"/>
                    </a:lnTo>
                    <a:lnTo>
                      <a:pt x="628" y="646"/>
                    </a:lnTo>
                    <a:lnTo>
                      <a:pt x="632" y="651"/>
                    </a:lnTo>
                    <a:lnTo>
                      <a:pt x="636" y="651"/>
                    </a:lnTo>
                    <a:lnTo>
                      <a:pt x="636" y="655"/>
                    </a:lnTo>
                    <a:lnTo>
                      <a:pt x="640" y="655"/>
                    </a:lnTo>
                    <a:lnTo>
                      <a:pt x="640" y="651"/>
                    </a:lnTo>
                    <a:lnTo>
                      <a:pt x="640" y="655"/>
                    </a:lnTo>
                    <a:lnTo>
                      <a:pt x="640" y="651"/>
                    </a:lnTo>
                    <a:lnTo>
                      <a:pt x="643" y="651"/>
                    </a:lnTo>
                    <a:lnTo>
                      <a:pt x="647" y="651"/>
                    </a:lnTo>
                    <a:lnTo>
                      <a:pt x="651" y="646"/>
                    </a:lnTo>
                    <a:lnTo>
                      <a:pt x="654" y="646"/>
                    </a:lnTo>
                    <a:lnTo>
                      <a:pt x="658" y="646"/>
                    </a:lnTo>
                    <a:lnTo>
                      <a:pt x="662" y="646"/>
                    </a:lnTo>
                    <a:lnTo>
                      <a:pt x="666" y="641"/>
                    </a:lnTo>
                    <a:lnTo>
                      <a:pt x="669" y="641"/>
                    </a:lnTo>
                    <a:lnTo>
                      <a:pt x="669" y="637"/>
                    </a:lnTo>
                    <a:lnTo>
                      <a:pt x="669" y="641"/>
                    </a:lnTo>
                    <a:lnTo>
                      <a:pt x="669" y="637"/>
                    </a:lnTo>
                    <a:lnTo>
                      <a:pt x="673" y="637"/>
                    </a:lnTo>
                    <a:lnTo>
                      <a:pt x="677" y="632"/>
                    </a:lnTo>
                    <a:lnTo>
                      <a:pt x="681" y="632"/>
                    </a:lnTo>
                    <a:lnTo>
                      <a:pt x="684" y="632"/>
                    </a:lnTo>
                    <a:lnTo>
                      <a:pt x="688" y="632"/>
                    </a:lnTo>
                    <a:lnTo>
                      <a:pt x="688" y="637"/>
                    </a:lnTo>
                    <a:lnTo>
                      <a:pt x="692" y="637"/>
                    </a:lnTo>
                    <a:lnTo>
                      <a:pt x="696" y="641"/>
                    </a:lnTo>
                    <a:lnTo>
                      <a:pt x="699" y="641"/>
                    </a:lnTo>
                    <a:lnTo>
                      <a:pt x="703" y="646"/>
                    </a:lnTo>
                    <a:lnTo>
                      <a:pt x="707" y="646"/>
                    </a:lnTo>
                    <a:lnTo>
                      <a:pt x="711" y="646"/>
                    </a:lnTo>
                    <a:lnTo>
                      <a:pt x="714" y="646"/>
                    </a:lnTo>
                    <a:lnTo>
                      <a:pt x="718" y="646"/>
                    </a:lnTo>
                    <a:lnTo>
                      <a:pt x="722" y="641"/>
                    </a:lnTo>
                    <a:lnTo>
                      <a:pt x="722" y="637"/>
                    </a:lnTo>
                    <a:lnTo>
                      <a:pt x="722" y="641"/>
                    </a:lnTo>
                    <a:lnTo>
                      <a:pt x="722" y="637"/>
                    </a:lnTo>
                    <a:lnTo>
                      <a:pt x="726" y="637"/>
                    </a:lnTo>
                    <a:lnTo>
                      <a:pt x="726" y="632"/>
                    </a:lnTo>
                    <a:lnTo>
                      <a:pt x="726" y="637"/>
                    </a:lnTo>
                    <a:lnTo>
                      <a:pt x="726" y="632"/>
                    </a:lnTo>
                    <a:lnTo>
                      <a:pt x="729" y="632"/>
                    </a:lnTo>
                    <a:lnTo>
                      <a:pt x="729" y="627"/>
                    </a:lnTo>
                    <a:lnTo>
                      <a:pt x="729" y="632"/>
                    </a:lnTo>
                    <a:lnTo>
                      <a:pt x="729" y="627"/>
                    </a:lnTo>
                    <a:lnTo>
                      <a:pt x="733" y="627"/>
                    </a:lnTo>
                    <a:lnTo>
                      <a:pt x="737" y="627"/>
                    </a:lnTo>
                    <a:lnTo>
                      <a:pt x="740" y="627"/>
                    </a:lnTo>
                    <a:lnTo>
                      <a:pt x="744" y="632"/>
                    </a:lnTo>
                    <a:lnTo>
                      <a:pt x="748" y="632"/>
                    </a:lnTo>
                    <a:lnTo>
                      <a:pt x="748" y="637"/>
                    </a:lnTo>
                    <a:lnTo>
                      <a:pt x="752" y="637"/>
                    </a:lnTo>
                    <a:lnTo>
                      <a:pt x="752" y="641"/>
                    </a:lnTo>
                    <a:lnTo>
                      <a:pt x="755" y="641"/>
                    </a:lnTo>
                    <a:lnTo>
                      <a:pt x="759" y="641"/>
                    </a:lnTo>
                    <a:lnTo>
                      <a:pt x="759" y="646"/>
                    </a:lnTo>
                    <a:lnTo>
                      <a:pt x="763" y="646"/>
                    </a:lnTo>
                    <a:lnTo>
                      <a:pt x="767" y="651"/>
                    </a:lnTo>
                    <a:lnTo>
                      <a:pt x="770" y="651"/>
                    </a:lnTo>
                    <a:lnTo>
                      <a:pt x="770" y="646"/>
                    </a:lnTo>
                    <a:lnTo>
                      <a:pt x="770" y="651"/>
                    </a:lnTo>
                    <a:lnTo>
                      <a:pt x="770" y="646"/>
                    </a:lnTo>
                    <a:lnTo>
                      <a:pt x="774" y="646"/>
                    </a:lnTo>
                    <a:lnTo>
                      <a:pt x="774" y="641"/>
                    </a:lnTo>
                    <a:lnTo>
                      <a:pt x="774" y="646"/>
                    </a:lnTo>
                    <a:lnTo>
                      <a:pt x="774" y="641"/>
                    </a:lnTo>
                    <a:lnTo>
                      <a:pt x="778" y="637"/>
                    </a:lnTo>
                    <a:lnTo>
                      <a:pt x="778" y="632"/>
                    </a:lnTo>
                    <a:lnTo>
                      <a:pt x="778" y="637"/>
                    </a:lnTo>
                    <a:lnTo>
                      <a:pt x="778" y="632"/>
                    </a:lnTo>
                    <a:lnTo>
                      <a:pt x="782" y="627"/>
                    </a:lnTo>
                    <a:lnTo>
                      <a:pt x="782" y="614"/>
                    </a:lnTo>
                    <a:lnTo>
                      <a:pt x="782" y="627"/>
                    </a:lnTo>
                    <a:lnTo>
                      <a:pt x="782" y="614"/>
                    </a:lnTo>
                    <a:lnTo>
                      <a:pt x="785" y="609"/>
                    </a:lnTo>
                    <a:lnTo>
                      <a:pt x="785" y="600"/>
                    </a:lnTo>
                    <a:lnTo>
                      <a:pt x="785" y="609"/>
                    </a:lnTo>
                    <a:lnTo>
                      <a:pt x="785" y="600"/>
                    </a:lnTo>
                    <a:lnTo>
                      <a:pt x="789" y="595"/>
                    </a:lnTo>
                    <a:lnTo>
                      <a:pt x="789" y="586"/>
                    </a:lnTo>
                    <a:lnTo>
                      <a:pt x="789" y="595"/>
                    </a:lnTo>
                    <a:lnTo>
                      <a:pt x="789" y="586"/>
                    </a:lnTo>
                    <a:lnTo>
                      <a:pt x="793" y="581"/>
                    </a:lnTo>
                    <a:lnTo>
                      <a:pt x="797" y="586"/>
                    </a:lnTo>
                    <a:lnTo>
                      <a:pt x="800" y="590"/>
                    </a:lnTo>
                    <a:lnTo>
                      <a:pt x="800" y="600"/>
                    </a:lnTo>
                    <a:lnTo>
                      <a:pt x="804" y="604"/>
                    </a:lnTo>
                    <a:lnTo>
                      <a:pt x="804" y="609"/>
                    </a:lnTo>
                    <a:lnTo>
                      <a:pt x="808" y="614"/>
                    </a:lnTo>
                    <a:lnTo>
                      <a:pt x="812" y="618"/>
                    </a:lnTo>
                    <a:lnTo>
                      <a:pt x="815" y="618"/>
                    </a:lnTo>
                    <a:lnTo>
                      <a:pt x="819" y="614"/>
                    </a:lnTo>
                    <a:lnTo>
                      <a:pt x="819" y="604"/>
                    </a:lnTo>
                    <a:lnTo>
                      <a:pt x="819" y="614"/>
                    </a:lnTo>
                    <a:lnTo>
                      <a:pt x="819" y="604"/>
                    </a:lnTo>
                    <a:lnTo>
                      <a:pt x="823" y="600"/>
                    </a:lnTo>
                    <a:lnTo>
                      <a:pt x="823" y="590"/>
                    </a:lnTo>
                    <a:lnTo>
                      <a:pt x="823" y="600"/>
                    </a:lnTo>
                    <a:lnTo>
                      <a:pt x="823" y="590"/>
                    </a:lnTo>
                    <a:lnTo>
                      <a:pt x="827" y="576"/>
                    </a:lnTo>
                    <a:lnTo>
                      <a:pt x="827" y="562"/>
                    </a:lnTo>
                    <a:lnTo>
                      <a:pt x="827" y="576"/>
                    </a:lnTo>
                    <a:lnTo>
                      <a:pt x="827" y="562"/>
                    </a:lnTo>
                    <a:lnTo>
                      <a:pt x="830" y="548"/>
                    </a:lnTo>
                    <a:lnTo>
                      <a:pt x="830" y="511"/>
                    </a:lnTo>
                    <a:lnTo>
                      <a:pt x="830" y="548"/>
                    </a:lnTo>
                    <a:lnTo>
                      <a:pt x="830" y="511"/>
                    </a:lnTo>
                    <a:lnTo>
                      <a:pt x="834" y="493"/>
                    </a:lnTo>
                    <a:lnTo>
                      <a:pt x="834" y="474"/>
                    </a:lnTo>
                    <a:lnTo>
                      <a:pt x="834" y="493"/>
                    </a:lnTo>
                    <a:lnTo>
                      <a:pt x="834" y="474"/>
                    </a:lnTo>
                    <a:lnTo>
                      <a:pt x="838" y="460"/>
                    </a:lnTo>
                    <a:lnTo>
                      <a:pt x="838" y="451"/>
                    </a:lnTo>
                    <a:lnTo>
                      <a:pt x="838" y="460"/>
                    </a:lnTo>
                    <a:lnTo>
                      <a:pt x="838" y="451"/>
                    </a:lnTo>
                    <a:lnTo>
                      <a:pt x="841" y="451"/>
                    </a:lnTo>
                    <a:lnTo>
                      <a:pt x="841" y="460"/>
                    </a:lnTo>
                    <a:lnTo>
                      <a:pt x="845" y="469"/>
                    </a:lnTo>
                    <a:lnTo>
                      <a:pt x="845" y="488"/>
                    </a:lnTo>
                    <a:lnTo>
                      <a:pt x="849" y="507"/>
                    </a:lnTo>
                    <a:lnTo>
                      <a:pt x="849" y="544"/>
                    </a:lnTo>
                    <a:lnTo>
                      <a:pt x="853" y="562"/>
                    </a:lnTo>
                    <a:lnTo>
                      <a:pt x="853" y="581"/>
                    </a:lnTo>
                    <a:lnTo>
                      <a:pt x="856" y="595"/>
                    </a:lnTo>
                    <a:lnTo>
                      <a:pt x="856" y="609"/>
                    </a:lnTo>
                    <a:lnTo>
                      <a:pt x="860" y="618"/>
                    </a:lnTo>
                    <a:lnTo>
                      <a:pt x="860" y="632"/>
                    </a:lnTo>
                    <a:lnTo>
                      <a:pt x="864" y="637"/>
                    </a:lnTo>
                    <a:lnTo>
                      <a:pt x="864" y="641"/>
                    </a:lnTo>
                    <a:lnTo>
                      <a:pt x="868" y="646"/>
                    </a:lnTo>
                    <a:lnTo>
                      <a:pt x="868" y="651"/>
                    </a:lnTo>
                    <a:lnTo>
                      <a:pt x="871" y="651"/>
                    </a:lnTo>
                    <a:lnTo>
                      <a:pt x="871" y="655"/>
                    </a:lnTo>
                    <a:lnTo>
                      <a:pt x="875" y="655"/>
                    </a:lnTo>
                    <a:lnTo>
                      <a:pt x="875" y="660"/>
                    </a:lnTo>
                    <a:lnTo>
                      <a:pt x="879" y="660"/>
                    </a:lnTo>
                    <a:lnTo>
                      <a:pt x="883" y="660"/>
                    </a:lnTo>
                    <a:lnTo>
                      <a:pt x="886" y="660"/>
                    </a:lnTo>
                    <a:lnTo>
                      <a:pt x="890" y="660"/>
                    </a:lnTo>
                    <a:lnTo>
                      <a:pt x="890" y="655"/>
                    </a:lnTo>
                    <a:lnTo>
                      <a:pt x="890" y="660"/>
                    </a:lnTo>
                    <a:lnTo>
                      <a:pt x="890" y="655"/>
                    </a:lnTo>
                    <a:lnTo>
                      <a:pt x="894" y="655"/>
                    </a:lnTo>
                    <a:lnTo>
                      <a:pt x="898" y="655"/>
                    </a:lnTo>
                    <a:lnTo>
                      <a:pt x="901" y="651"/>
                    </a:lnTo>
                    <a:lnTo>
                      <a:pt x="905" y="651"/>
                    </a:lnTo>
                    <a:lnTo>
                      <a:pt x="905" y="646"/>
                    </a:lnTo>
                    <a:lnTo>
                      <a:pt x="905" y="651"/>
                    </a:lnTo>
                    <a:lnTo>
                      <a:pt x="905" y="646"/>
                    </a:lnTo>
                    <a:lnTo>
                      <a:pt x="909" y="646"/>
                    </a:lnTo>
                    <a:lnTo>
                      <a:pt x="913" y="646"/>
                    </a:lnTo>
                    <a:lnTo>
                      <a:pt x="916" y="646"/>
                    </a:lnTo>
                    <a:lnTo>
                      <a:pt x="920" y="651"/>
                    </a:lnTo>
                    <a:lnTo>
                      <a:pt x="920" y="655"/>
                    </a:lnTo>
                    <a:lnTo>
                      <a:pt x="924" y="655"/>
                    </a:lnTo>
                    <a:lnTo>
                      <a:pt x="924" y="660"/>
                    </a:lnTo>
                    <a:lnTo>
                      <a:pt x="928" y="660"/>
                    </a:lnTo>
                    <a:lnTo>
                      <a:pt x="928" y="665"/>
                    </a:lnTo>
                    <a:lnTo>
                      <a:pt x="931" y="665"/>
                    </a:lnTo>
                    <a:lnTo>
                      <a:pt x="931" y="669"/>
                    </a:lnTo>
                    <a:lnTo>
                      <a:pt x="935" y="669"/>
                    </a:lnTo>
                    <a:lnTo>
                      <a:pt x="939" y="665"/>
                    </a:lnTo>
                    <a:lnTo>
                      <a:pt x="939" y="660"/>
                    </a:lnTo>
                    <a:lnTo>
                      <a:pt x="939" y="665"/>
                    </a:lnTo>
                    <a:lnTo>
                      <a:pt x="939" y="660"/>
                    </a:lnTo>
                    <a:lnTo>
                      <a:pt x="942" y="655"/>
                    </a:lnTo>
                    <a:lnTo>
                      <a:pt x="942" y="651"/>
                    </a:lnTo>
                    <a:lnTo>
                      <a:pt x="942" y="655"/>
                    </a:lnTo>
                    <a:lnTo>
                      <a:pt x="942" y="651"/>
                    </a:lnTo>
                    <a:lnTo>
                      <a:pt x="946" y="651"/>
                    </a:lnTo>
                    <a:lnTo>
                      <a:pt x="946" y="646"/>
                    </a:lnTo>
                    <a:lnTo>
                      <a:pt x="946" y="651"/>
                    </a:lnTo>
                    <a:lnTo>
                      <a:pt x="946" y="646"/>
                    </a:lnTo>
                    <a:lnTo>
                      <a:pt x="950" y="646"/>
                    </a:lnTo>
                    <a:lnTo>
                      <a:pt x="950" y="641"/>
                    </a:lnTo>
                    <a:lnTo>
                      <a:pt x="950" y="646"/>
                    </a:lnTo>
                    <a:lnTo>
                      <a:pt x="950" y="641"/>
                    </a:lnTo>
                    <a:lnTo>
                      <a:pt x="954" y="641"/>
                    </a:lnTo>
                    <a:lnTo>
                      <a:pt x="957" y="641"/>
                    </a:lnTo>
                    <a:lnTo>
                      <a:pt x="957" y="646"/>
                    </a:lnTo>
                    <a:lnTo>
                      <a:pt x="961" y="646"/>
                    </a:lnTo>
                    <a:lnTo>
                      <a:pt x="961" y="651"/>
                    </a:lnTo>
                    <a:lnTo>
                      <a:pt x="965" y="651"/>
                    </a:lnTo>
                    <a:lnTo>
                      <a:pt x="965" y="655"/>
                    </a:lnTo>
                    <a:lnTo>
                      <a:pt x="969" y="655"/>
                    </a:lnTo>
                    <a:lnTo>
                      <a:pt x="969" y="660"/>
                    </a:lnTo>
                    <a:lnTo>
                      <a:pt x="972" y="660"/>
                    </a:lnTo>
                    <a:lnTo>
                      <a:pt x="972" y="665"/>
                    </a:lnTo>
                    <a:lnTo>
                      <a:pt x="976" y="665"/>
                    </a:lnTo>
                    <a:lnTo>
                      <a:pt x="980" y="665"/>
                    </a:lnTo>
                    <a:lnTo>
                      <a:pt x="984" y="665"/>
                    </a:lnTo>
                    <a:lnTo>
                      <a:pt x="984" y="660"/>
                    </a:lnTo>
                    <a:lnTo>
                      <a:pt x="984" y="665"/>
                    </a:lnTo>
                    <a:lnTo>
                      <a:pt x="984" y="660"/>
                    </a:lnTo>
                    <a:lnTo>
                      <a:pt x="987" y="660"/>
                    </a:lnTo>
                    <a:lnTo>
                      <a:pt x="991" y="660"/>
                    </a:lnTo>
                    <a:lnTo>
                      <a:pt x="991" y="655"/>
                    </a:lnTo>
                    <a:lnTo>
                      <a:pt x="991" y="660"/>
                    </a:lnTo>
                    <a:lnTo>
                      <a:pt x="991" y="655"/>
                    </a:lnTo>
                    <a:lnTo>
                      <a:pt x="995" y="651"/>
                    </a:lnTo>
                    <a:lnTo>
                      <a:pt x="999" y="651"/>
                    </a:lnTo>
                    <a:lnTo>
                      <a:pt x="999" y="646"/>
                    </a:lnTo>
                    <a:lnTo>
                      <a:pt x="999" y="651"/>
                    </a:lnTo>
                    <a:lnTo>
                      <a:pt x="999" y="646"/>
                    </a:lnTo>
                    <a:lnTo>
                      <a:pt x="1002" y="646"/>
                    </a:lnTo>
                    <a:lnTo>
                      <a:pt x="1006" y="646"/>
                    </a:lnTo>
                    <a:lnTo>
                      <a:pt x="1010" y="646"/>
                    </a:lnTo>
                    <a:lnTo>
                      <a:pt x="1010" y="651"/>
                    </a:lnTo>
                    <a:lnTo>
                      <a:pt x="1014" y="651"/>
                    </a:lnTo>
                    <a:lnTo>
                      <a:pt x="1014" y="655"/>
                    </a:lnTo>
                    <a:lnTo>
                      <a:pt x="1017" y="655"/>
                    </a:lnTo>
                    <a:lnTo>
                      <a:pt x="1021" y="655"/>
                    </a:lnTo>
                    <a:lnTo>
                      <a:pt x="1025" y="655"/>
                    </a:lnTo>
                    <a:lnTo>
                      <a:pt x="1029" y="655"/>
                    </a:lnTo>
                    <a:lnTo>
                      <a:pt x="1029" y="651"/>
                    </a:lnTo>
                    <a:lnTo>
                      <a:pt x="1029" y="655"/>
                    </a:lnTo>
                    <a:lnTo>
                      <a:pt x="1029" y="651"/>
                    </a:lnTo>
                    <a:lnTo>
                      <a:pt x="1032" y="651"/>
                    </a:lnTo>
                    <a:lnTo>
                      <a:pt x="1036" y="651"/>
                    </a:lnTo>
                    <a:lnTo>
                      <a:pt x="1036" y="646"/>
                    </a:lnTo>
                    <a:lnTo>
                      <a:pt x="1036" y="651"/>
                    </a:lnTo>
                    <a:lnTo>
                      <a:pt x="1036" y="646"/>
                    </a:lnTo>
                    <a:lnTo>
                      <a:pt x="1040" y="646"/>
                    </a:lnTo>
                    <a:lnTo>
                      <a:pt x="1043" y="646"/>
                    </a:lnTo>
                    <a:lnTo>
                      <a:pt x="1047" y="646"/>
                    </a:lnTo>
                    <a:lnTo>
                      <a:pt x="1051" y="641"/>
                    </a:lnTo>
                    <a:lnTo>
                      <a:pt x="1055" y="646"/>
                    </a:lnTo>
                    <a:lnTo>
                      <a:pt x="1058" y="646"/>
                    </a:lnTo>
                    <a:lnTo>
                      <a:pt x="1062" y="646"/>
                    </a:lnTo>
                    <a:lnTo>
                      <a:pt x="1066" y="646"/>
                    </a:lnTo>
                    <a:lnTo>
                      <a:pt x="1070" y="646"/>
                    </a:lnTo>
                    <a:lnTo>
                      <a:pt x="1070" y="651"/>
                    </a:lnTo>
                    <a:lnTo>
                      <a:pt x="1073" y="651"/>
                    </a:lnTo>
                    <a:lnTo>
                      <a:pt x="1077" y="651"/>
                    </a:lnTo>
                    <a:lnTo>
                      <a:pt x="1077" y="655"/>
                    </a:lnTo>
                    <a:lnTo>
                      <a:pt x="1081" y="655"/>
                    </a:lnTo>
                    <a:lnTo>
                      <a:pt x="1081" y="660"/>
                    </a:lnTo>
                    <a:lnTo>
                      <a:pt x="1085" y="665"/>
                    </a:lnTo>
                    <a:lnTo>
                      <a:pt x="1088" y="665"/>
                    </a:lnTo>
                    <a:lnTo>
                      <a:pt x="1092" y="660"/>
                    </a:lnTo>
                    <a:lnTo>
                      <a:pt x="1092" y="655"/>
                    </a:lnTo>
                    <a:lnTo>
                      <a:pt x="1092" y="660"/>
                    </a:lnTo>
                    <a:lnTo>
                      <a:pt x="1092" y="655"/>
                    </a:lnTo>
                    <a:lnTo>
                      <a:pt x="1096" y="646"/>
                    </a:lnTo>
                    <a:lnTo>
                      <a:pt x="1096" y="637"/>
                    </a:lnTo>
                    <a:lnTo>
                      <a:pt x="1096" y="646"/>
                    </a:lnTo>
                    <a:lnTo>
                      <a:pt x="1096" y="637"/>
                    </a:lnTo>
                    <a:lnTo>
                      <a:pt x="1100" y="623"/>
                    </a:lnTo>
                    <a:lnTo>
                      <a:pt x="1100" y="576"/>
                    </a:lnTo>
                    <a:lnTo>
                      <a:pt x="1100" y="623"/>
                    </a:lnTo>
                    <a:lnTo>
                      <a:pt x="1100" y="576"/>
                    </a:lnTo>
                    <a:lnTo>
                      <a:pt x="1103" y="544"/>
                    </a:lnTo>
                    <a:lnTo>
                      <a:pt x="1103" y="511"/>
                    </a:lnTo>
                    <a:lnTo>
                      <a:pt x="1103" y="544"/>
                    </a:lnTo>
                    <a:lnTo>
                      <a:pt x="1103" y="511"/>
                    </a:lnTo>
                    <a:lnTo>
                      <a:pt x="1107" y="469"/>
                    </a:lnTo>
                    <a:lnTo>
                      <a:pt x="1107" y="423"/>
                    </a:lnTo>
                    <a:lnTo>
                      <a:pt x="1107" y="469"/>
                    </a:lnTo>
                    <a:lnTo>
                      <a:pt x="1107" y="423"/>
                    </a:lnTo>
                    <a:lnTo>
                      <a:pt x="1111" y="376"/>
                    </a:lnTo>
                    <a:lnTo>
                      <a:pt x="1111" y="269"/>
                    </a:lnTo>
                    <a:lnTo>
                      <a:pt x="1111" y="376"/>
                    </a:lnTo>
                    <a:lnTo>
                      <a:pt x="1111" y="269"/>
                    </a:lnTo>
                    <a:lnTo>
                      <a:pt x="1115" y="218"/>
                    </a:lnTo>
                    <a:lnTo>
                      <a:pt x="1115" y="167"/>
                    </a:lnTo>
                    <a:lnTo>
                      <a:pt x="1115" y="218"/>
                    </a:lnTo>
                    <a:lnTo>
                      <a:pt x="1115" y="167"/>
                    </a:lnTo>
                    <a:lnTo>
                      <a:pt x="1118" y="121"/>
                    </a:lnTo>
                    <a:lnTo>
                      <a:pt x="1118" y="46"/>
                    </a:lnTo>
                    <a:lnTo>
                      <a:pt x="1118" y="121"/>
                    </a:lnTo>
                    <a:lnTo>
                      <a:pt x="1118" y="46"/>
                    </a:lnTo>
                    <a:lnTo>
                      <a:pt x="1122" y="23"/>
                    </a:lnTo>
                    <a:lnTo>
                      <a:pt x="1122" y="14"/>
                    </a:lnTo>
                    <a:lnTo>
                      <a:pt x="1122" y="23"/>
                    </a:lnTo>
                    <a:lnTo>
                      <a:pt x="1122" y="14"/>
                    </a:lnTo>
                    <a:lnTo>
                      <a:pt x="1126" y="14"/>
                    </a:lnTo>
                    <a:lnTo>
                      <a:pt x="1126" y="23"/>
                    </a:lnTo>
                    <a:lnTo>
                      <a:pt x="1129" y="46"/>
                    </a:lnTo>
                    <a:lnTo>
                      <a:pt x="1129" y="125"/>
                    </a:lnTo>
                    <a:lnTo>
                      <a:pt x="1133" y="172"/>
                    </a:lnTo>
                    <a:lnTo>
                      <a:pt x="1133" y="228"/>
                    </a:lnTo>
                    <a:lnTo>
                      <a:pt x="1137" y="283"/>
                    </a:lnTo>
                    <a:lnTo>
                      <a:pt x="1137" y="339"/>
                    </a:lnTo>
                    <a:lnTo>
                      <a:pt x="1141" y="390"/>
                    </a:lnTo>
                    <a:lnTo>
                      <a:pt x="1141" y="479"/>
                    </a:lnTo>
                    <a:lnTo>
                      <a:pt x="1144" y="516"/>
                    </a:lnTo>
                    <a:lnTo>
                      <a:pt x="1144" y="548"/>
                    </a:lnTo>
                    <a:lnTo>
                      <a:pt x="1148" y="572"/>
                    </a:lnTo>
                    <a:lnTo>
                      <a:pt x="1148" y="604"/>
                    </a:lnTo>
                    <a:lnTo>
                      <a:pt x="1152" y="614"/>
                    </a:lnTo>
                    <a:lnTo>
                      <a:pt x="1152" y="623"/>
                    </a:lnTo>
                    <a:lnTo>
                      <a:pt x="1156" y="627"/>
                    </a:lnTo>
                    <a:lnTo>
                      <a:pt x="1156" y="632"/>
                    </a:lnTo>
                    <a:lnTo>
                      <a:pt x="1159" y="637"/>
                    </a:lnTo>
                    <a:lnTo>
                      <a:pt x="1163" y="641"/>
                    </a:lnTo>
                    <a:lnTo>
                      <a:pt x="1167" y="641"/>
                    </a:lnTo>
                    <a:lnTo>
                      <a:pt x="1171" y="641"/>
                    </a:lnTo>
                    <a:lnTo>
                      <a:pt x="1174" y="641"/>
                    </a:lnTo>
                    <a:lnTo>
                      <a:pt x="1178" y="641"/>
                    </a:lnTo>
                    <a:lnTo>
                      <a:pt x="1182" y="646"/>
                    </a:lnTo>
                    <a:lnTo>
                      <a:pt x="1186" y="646"/>
                    </a:lnTo>
                    <a:lnTo>
                      <a:pt x="1189" y="646"/>
                    </a:lnTo>
                    <a:lnTo>
                      <a:pt x="1193" y="646"/>
                    </a:lnTo>
                    <a:lnTo>
                      <a:pt x="1193" y="641"/>
                    </a:lnTo>
                    <a:lnTo>
                      <a:pt x="1193" y="646"/>
                    </a:lnTo>
                    <a:lnTo>
                      <a:pt x="1193" y="641"/>
                    </a:lnTo>
                    <a:lnTo>
                      <a:pt x="1197" y="641"/>
                    </a:lnTo>
                    <a:lnTo>
                      <a:pt x="1197" y="637"/>
                    </a:lnTo>
                    <a:lnTo>
                      <a:pt x="1197" y="641"/>
                    </a:lnTo>
                    <a:lnTo>
                      <a:pt x="1197" y="637"/>
                    </a:lnTo>
                    <a:lnTo>
                      <a:pt x="1201" y="632"/>
                    </a:lnTo>
                    <a:lnTo>
                      <a:pt x="1201" y="627"/>
                    </a:lnTo>
                    <a:lnTo>
                      <a:pt x="1201" y="632"/>
                    </a:lnTo>
                    <a:lnTo>
                      <a:pt x="1201" y="627"/>
                    </a:lnTo>
                    <a:lnTo>
                      <a:pt x="1204" y="623"/>
                    </a:lnTo>
                    <a:lnTo>
                      <a:pt x="1204" y="618"/>
                    </a:lnTo>
                    <a:lnTo>
                      <a:pt x="1204" y="623"/>
                    </a:lnTo>
                    <a:lnTo>
                      <a:pt x="1204" y="618"/>
                    </a:lnTo>
                    <a:lnTo>
                      <a:pt x="1208" y="609"/>
                    </a:lnTo>
                    <a:lnTo>
                      <a:pt x="1208" y="590"/>
                    </a:lnTo>
                    <a:lnTo>
                      <a:pt x="1208" y="609"/>
                    </a:lnTo>
                    <a:lnTo>
                      <a:pt x="1208" y="590"/>
                    </a:lnTo>
                    <a:lnTo>
                      <a:pt x="1212" y="576"/>
                    </a:lnTo>
                    <a:lnTo>
                      <a:pt x="1212" y="562"/>
                    </a:lnTo>
                    <a:lnTo>
                      <a:pt x="1212" y="576"/>
                    </a:lnTo>
                    <a:lnTo>
                      <a:pt x="1212" y="562"/>
                    </a:lnTo>
                    <a:lnTo>
                      <a:pt x="1216" y="539"/>
                    </a:lnTo>
                    <a:lnTo>
                      <a:pt x="1216" y="511"/>
                    </a:lnTo>
                    <a:lnTo>
                      <a:pt x="1216" y="539"/>
                    </a:lnTo>
                    <a:lnTo>
                      <a:pt x="1216" y="511"/>
                    </a:lnTo>
                    <a:lnTo>
                      <a:pt x="1219" y="483"/>
                    </a:lnTo>
                    <a:lnTo>
                      <a:pt x="1219" y="400"/>
                    </a:lnTo>
                    <a:lnTo>
                      <a:pt x="1219" y="483"/>
                    </a:lnTo>
                    <a:lnTo>
                      <a:pt x="1219" y="400"/>
                    </a:lnTo>
                    <a:lnTo>
                      <a:pt x="1223" y="353"/>
                    </a:lnTo>
                    <a:lnTo>
                      <a:pt x="1223" y="302"/>
                    </a:lnTo>
                    <a:lnTo>
                      <a:pt x="1223" y="353"/>
                    </a:lnTo>
                    <a:lnTo>
                      <a:pt x="1223" y="302"/>
                    </a:lnTo>
                    <a:lnTo>
                      <a:pt x="1227" y="246"/>
                    </a:lnTo>
                    <a:lnTo>
                      <a:pt x="1227" y="195"/>
                    </a:lnTo>
                    <a:lnTo>
                      <a:pt x="1227" y="246"/>
                    </a:lnTo>
                    <a:lnTo>
                      <a:pt x="1227" y="195"/>
                    </a:lnTo>
                    <a:lnTo>
                      <a:pt x="1230" y="144"/>
                    </a:lnTo>
                    <a:lnTo>
                      <a:pt x="1230" y="60"/>
                    </a:lnTo>
                    <a:lnTo>
                      <a:pt x="1230" y="144"/>
                    </a:lnTo>
                    <a:lnTo>
                      <a:pt x="1230" y="60"/>
                    </a:lnTo>
                    <a:lnTo>
                      <a:pt x="1234" y="28"/>
                    </a:lnTo>
                    <a:lnTo>
                      <a:pt x="1234" y="9"/>
                    </a:lnTo>
                    <a:lnTo>
                      <a:pt x="1234" y="28"/>
                    </a:lnTo>
                    <a:lnTo>
                      <a:pt x="1234" y="9"/>
                    </a:lnTo>
                    <a:lnTo>
                      <a:pt x="1238" y="0"/>
                    </a:lnTo>
                    <a:lnTo>
                      <a:pt x="1238" y="18"/>
                    </a:lnTo>
                    <a:lnTo>
                      <a:pt x="1242" y="46"/>
                    </a:lnTo>
                    <a:lnTo>
                      <a:pt x="1242" y="83"/>
                    </a:lnTo>
                    <a:lnTo>
                      <a:pt x="1245" y="125"/>
                    </a:lnTo>
                    <a:lnTo>
                      <a:pt x="1245" y="172"/>
                    </a:lnTo>
                    <a:lnTo>
                      <a:pt x="1249" y="223"/>
                    </a:lnTo>
                    <a:lnTo>
                      <a:pt x="1249" y="330"/>
                    </a:lnTo>
                    <a:lnTo>
                      <a:pt x="1253" y="376"/>
                    </a:lnTo>
                    <a:lnTo>
                      <a:pt x="1253" y="423"/>
                    </a:lnTo>
                    <a:lnTo>
                      <a:pt x="1257" y="465"/>
                    </a:lnTo>
                    <a:lnTo>
                      <a:pt x="1257" y="502"/>
                    </a:lnTo>
                    <a:lnTo>
                      <a:pt x="1260" y="534"/>
                    </a:lnTo>
                    <a:lnTo>
                      <a:pt x="1260" y="586"/>
                    </a:lnTo>
                    <a:lnTo>
                      <a:pt x="1264" y="600"/>
                    </a:lnTo>
                    <a:lnTo>
                      <a:pt x="1264" y="614"/>
                    </a:lnTo>
                    <a:lnTo>
                      <a:pt x="1268" y="627"/>
                    </a:lnTo>
                    <a:lnTo>
                      <a:pt x="1268" y="641"/>
                    </a:lnTo>
                    <a:lnTo>
                      <a:pt x="1272" y="641"/>
                    </a:lnTo>
                    <a:lnTo>
                      <a:pt x="1272" y="646"/>
                    </a:lnTo>
                    <a:lnTo>
                      <a:pt x="1275" y="646"/>
                    </a:lnTo>
                    <a:lnTo>
                      <a:pt x="1279" y="646"/>
                    </a:lnTo>
                    <a:lnTo>
                      <a:pt x="1283" y="646"/>
                    </a:lnTo>
                    <a:lnTo>
                      <a:pt x="1283" y="641"/>
                    </a:lnTo>
                    <a:lnTo>
                      <a:pt x="1283" y="646"/>
                    </a:lnTo>
                    <a:lnTo>
                      <a:pt x="1283" y="641"/>
                    </a:lnTo>
                    <a:lnTo>
                      <a:pt x="1287" y="641"/>
                    </a:lnTo>
                    <a:lnTo>
                      <a:pt x="1290" y="641"/>
                    </a:lnTo>
                    <a:lnTo>
                      <a:pt x="1294" y="641"/>
                    </a:lnTo>
                    <a:lnTo>
                      <a:pt x="1294" y="637"/>
                    </a:lnTo>
                    <a:lnTo>
                      <a:pt x="1294" y="641"/>
                    </a:lnTo>
                    <a:lnTo>
                      <a:pt x="1294" y="637"/>
                    </a:lnTo>
                    <a:lnTo>
                      <a:pt x="1298" y="637"/>
                    </a:lnTo>
                    <a:lnTo>
                      <a:pt x="1302" y="632"/>
                    </a:lnTo>
                    <a:lnTo>
                      <a:pt x="1305" y="632"/>
                    </a:lnTo>
                    <a:lnTo>
                      <a:pt x="1305" y="627"/>
                    </a:lnTo>
                    <a:lnTo>
                      <a:pt x="1305" y="632"/>
                    </a:lnTo>
                    <a:lnTo>
                      <a:pt x="1305" y="627"/>
                    </a:lnTo>
                    <a:lnTo>
                      <a:pt x="1309" y="627"/>
                    </a:lnTo>
                    <a:lnTo>
                      <a:pt x="1309" y="623"/>
                    </a:lnTo>
                    <a:lnTo>
                      <a:pt x="1309" y="627"/>
                    </a:lnTo>
                    <a:lnTo>
                      <a:pt x="1309" y="623"/>
                    </a:lnTo>
                    <a:lnTo>
                      <a:pt x="1313" y="623"/>
                    </a:lnTo>
                    <a:lnTo>
                      <a:pt x="1317" y="623"/>
                    </a:lnTo>
                    <a:lnTo>
                      <a:pt x="1320" y="627"/>
                    </a:lnTo>
                    <a:lnTo>
                      <a:pt x="1324" y="632"/>
                    </a:lnTo>
                    <a:lnTo>
                      <a:pt x="1328" y="637"/>
                    </a:lnTo>
                    <a:lnTo>
                      <a:pt x="1328" y="641"/>
                    </a:lnTo>
                    <a:lnTo>
                      <a:pt x="1331" y="641"/>
                    </a:lnTo>
                    <a:lnTo>
                      <a:pt x="1335" y="641"/>
                    </a:lnTo>
                    <a:lnTo>
                      <a:pt x="1339" y="641"/>
                    </a:lnTo>
                    <a:lnTo>
                      <a:pt x="1343" y="637"/>
                    </a:lnTo>
                    <a:lnTo>
                      <a:pt x="1346" y="637"/>
                    </a:lnTo>
                    <a:lnTo>
                      <a:pt x="1350" y="637"/>
                    </a:lnTo>
                    <a:lnTo>
                      <a:pt x="1354" y="637"/>
                    </a:lnTo>
                    <a:lnTo>
                      <a:pt x="1358" y="637"/>
                    </a:lnTo>
                    <a:lnTo>
                      <a:pt x="1361" y="637"/>
                    </a:lnTo>
                    <a:lnTo>
                      <a:pt x="1365" y="637"/>
                    </a:lnTo>
                    <a:lnTo>
                      <a:pt x="1369" y="637"/>
                    </a:lnTo>
                    <a:lnTo>
                      <a:pt x="1369" y="641"/>
                    </a:lnTo>
                    <a:lnTo>
                      <a:pt x="1373" y="641"/>
                    </a:lnTo>
                    <a:lnTo>
                      <a:pt x="1376" y="646"/>
                    </a:lnTo>
                    <a:lnTo>
                      <a:pt x="1380" y="646"/>
                    </a:lnTo>
                    <a:lnTo>
                      <a:pt x="1380" y="651"/>
                    </a:lnTo>
                    <a:lnTo>
                      <a:pt x="1384" y="651"/>
                    </a:lnTo>
                    <a:lnTo>
                      <a:pt x="1388" y="651"/>
                    </a:lnTo>
                    <a:lnTo>
                      <a:pt x="1391" y="651"/>
                    </a:lnTo>
                    <a:lnTo>
                      <a:pt x="1395" y="651"/>
                    </a:lnTo>
                    <a:lnTo>
                      <a:pt x="1399" y="651"/>
                    </a:lnTo>
                    <a:lnTo>
                      <a:pt x="1399" y="646"/>
                    </a:lnTo>
                    <a:lnTo>
                      <a:pt x="1399" y="651"/>
                    </a:lnTo>
                    <a:lnTo>
                      <a:pt x="1399" y="646"/>
                    </a:lnTo>
                    <a:lnTo>
                      <a:pt x="1403" y="646"/>
                    </a:lnTo>
                    <a:lnTo>
                      <a:pt x="1403" y="641"/>
                    </a:lnTo>
                    <a:lnTo>
                      <a:pt x="1403" y="646"/>
                    </a:lnTo>
                    <a:lnTo>
                      <a:pt x="1403" y="641"/>
                    </a:lnTo>
                    <a:lnTo>
                      <a:pt x="1406" y="641"/>
                    </a:lnTo>
                    <a:lnTo>
                      <a:pt x="1406" y="637"/>
                    </a:lnTo>
                    <a:lnTo>
                      <a:pt x="1406" y="641"/>
                    </a:lnTo>
                    <a:lnTo>
                      <a:pt x="1406" y="637"/>
                    </a:lnTo>
                    <a:lnTo>
                      <a:pt x="1410" y="637"/>
                    </a:lnTo>
                    <a:lnTo>
                      <a:pt x="1414" y="632"/>
                    </a:lnTo>
                    <a:lnTo>
                      <a:pt x="1418" y="632"/>
                    </a:lnTo>
                    <a:lnTo>
                      <a:pt x="1421" y="632"/>
                    </a:lnTo>
                    <a:lnTo>
                      <a:pt x="1425" y="632"/>
                    </a:lnTo>
                    <a:lnTo>
                      <a:pt x="1429" y="632"/>
                    </a:lnTo>
                    <a:lnTo>
                      <a:pt x="1432" y="632"/>
                    </a:lnTo>
                    <a:lnTo>
                      <a:pt x="1436" y="632"/>
                    </a:lnTo>
                    <a:lnTo>
                      <a:pt x="1440" y="632"/>
                    </a:lnTo>
                    <a:lnTo>
                      <a:pt x="1440" y="637"/>
                    </a:lnTo>
                    <a:lnTo>
                      <a:pt x="1444" y="637"/>
                    </a:lnTo>
                    <a:lnTo>
                      <a:pt x="1444" y="632"/>
                    </a:lnTo>
                    <a:lnTo>
                      <a:pt x="1444" y="637"/>
                    </a:lnTo>
                    <a:lnTo>
                      <a:pt x="1444" y="632"/>
                    </a:lnTo>
                    <a:lnTo>
                      <a:pt x="1447" y="632"/>
                    </a:lnTo>
                    <a:lnTo>
                      <a:pt x="1447" y="623"/>
                    </a:lnTo>
                    <a:lnTo>
                      <a:pt x="1447" y="632"/>
                    </a:lnTo>
                    <a:lnTo>
                      <a:pt x="1447" y="623"/>
                    </a:lnTo>
                    <a:lnTo>
                      <a:pt x="1451" y="618"/>
                    </a:lnTo>
                    <a:lnTo>
                      <a:pt x="1451" y="609"/>
                    </a:lnTo>
                    <a:lnTo>
                      <a:pt x="1451" y="618"/>
                    </a:lnTo>
                    <a:lnTo>
                      <a:pt x="1451" y="609"/>
                    </a:lnTo>
                    <a:lnTo>
                      <a:pt x="1455" y="600"/>
                    </a:lnTo>
                    <a:lnTo>
                      <a:pt x="1455" y="595"/>
                    </a:lnTo>
                    <a:lnTo>
                      <a:pt x="1455" y="600"/>
                    </a:lnTo>
                    <a:lnTo>
                      <a:pt x="1455" y="595"/>
                    </a:lnTo>
                    <a:lnTo>
                      <a:pt x="1459" y="586"/>
                    </a:lnTo>
                    <a:lnTo>
                      <a:pt x="1459" y="576"/>
                    </a:lnTo>
                    <a:lnTo>
                      <a:pt x="1459" y="586"/>
                    </a:lnTo>
                    <a:lnTo>
                      <a:pt x="1459" y="576"/>
                    </a:lnTo>
                    <a:lnTo>
                      <a:pt x="1462" y="576"/>
                    </a:lnTo>
                    <a:lnTo>
                      <a:pt x="1466" y="581"/>
                    </a:lnTo>
                    <a:lnTo>
                      <a:pt x="1466" y="586"/>
                    </a:lnTo>
                    <a:lnTo>
                      <a:pt x="1470" y="595"/>
                    </a:lnTo>
                    <a:lnTo>
                      <a:pt x="1470" y="609"/>
                    </a:lnTo>
                    <a:lnTo>
                      <a:pt x="1474" y="618"/>
                    </a:lnTo>
                    <a:lnTo>
                      <a:pt x="1474" y="623"/>
                    </a:lnTo>
                    <a:lnTo>
                      <a:pt x="1477" y="627"/>
                    </a:lnTo>
                    <a:lnTo>
                      <a:pt x="1477" y="632"/>
                    </a:lnTo>
                    <a:lnTo>
                      <a:pt x="1481" y="632"/>
                    </a:lnTo>
                    <a:lnTo>
                      <a:pt x="1485" y="632"/>
                    </a:lnTo>
                    <a:lnTo>
                      <a:pt x="1489" y="632"/>
                    </a:lnTo>
                    <a:lnTo>
                      <a:pt x="1489" y="637"/>
                    </a:lnTo>
                    <a:lnTo>
                      <a:pt x="1492" y="637"/>
                    </a:lnTo>
                    <a:lnTo>
                      <a:pt x="1492" y="641"/>
                    </a:lnTo>
                    <a:lnTo>
                      <a:pt x="1496" y="646"/>
                    </a:lnTo>
                    <a:lnTo>
                      <a:pt x="1500" y="651"/>
                    </a:lnTo>
                    <a:lnTo>
                      <a:pt x="1500" y="655"/>
                    </a:lnTo>
                    <a:lnTo>
                      <a:pt x="1504" y="655"/>
                    </a:lnTo>
                    <a:lnTo>
                      <a:pt x="1507" y="655"/>
                    </a:lnTo>
                    <a:lnTo>
                      <a:pt x="1511" y="655"/>
                    </a:lnTo>
                    <a:lnTo>
                      <a:pt x="1511" y="651"/>
                    </a:lnTo>
                    <a:lnTo>
                      <a:pt x="1511" y="655"/>
                    </a:lnTo>
                    <a:lnTo>
                      <a:pt x="1511" y="651"/>
                    </a:lnTo>
                    <a:lnTo>
                      <a:pt x="1515" y="651"/>
                    </a:lnTo>
                    <a:lnTo>
                      <a:pt x="1518" y="651"/>
                    </a:lnTo>
                    <a:lnTo>
                      <a:pt x="1522" y="651"/>
                    </a:lnTo>
                    <a:lnTo>
                      <a:pt x="1526" y="651"/>
                    </a:lnTo>
                    <a:lnTo>
                      <a:pt x="1526" y="655"/>
                    </a:lnTo>
                    <a:lnTo>
                      <a:pt x="1530" y="655"/>
                    </a:lnTo>
                    <a:lnTo>
                      <a:pt x="1533" y="655"/>
                    </a:lnTo>
                    <a:lnTo>
                      <a:pt x="1537" y="655"/>
                    </a:lnTo>
                    <a:lnTo>
                      <a:pt x="1541" y="655"/>
                    </a:lnTo>
                    <a:lnTo>
                      <a:pt x="1541" y="660"/>
                    </a:lnTo>
                    <a:lnTo>
                      <a:pt x="1545" y="660"/>
                    </a:lnTo>
                    <a:lnTo>
                      <a:pt x="1548" y="660"/>
                    </a:lnTo>
                    <a:lnTo>
                      <a:pt x="1552" y="660"/>
                    </a:lnTo>
                    <a:lnTo>
                      <a:pt x="1552" y="655"/>
                    </a:lnTo>
                    <a:lnTo>
                      <a:pt x="1552" y="660"/>
                    </a:lnTo>
                    <a:lnTo>
                      <a:pt x="1552" y="655"/>
                    </a:lnTo>
                    <a:lnTo>
                      <a:pt x="1556" y="655"/>
                    </a:lnTo>
                    <a:lnTo>
                      <a:pt x="1560" y="655"/>
                    </a:lnTo>
                    <a:lnTo>
                      <a:pt x="1560" y="651"/>
                    </a:lnTo>
                    <a:lnTo>
                      <a:pt x="1560" y="655"/>
                    </a:lnTo>
                    <a:lnTo>
                      <a:pt x="1560" y="651"/>
                    </a:lnTo>
                    <a:lnTo>
                      <a:pt x="1563" y="651"/>
                    </a:lnTo>
                    <a:lnTo>
                      <a:pt x="1567" y="651"/>
                    </a:lnTo>
                    <a:lnTo>
                      <a:pt x="1567" y="646"/>
                    </a:lnTo>
                    <a:lnTo>
                      <a:pt x="1567" y="651"/>
                    </a:lnTo>
                    <a:lnTo>
                      <a:pt x="1567" y="646"/>
                    </a:lnTo>
                    <a:lnTo>
                      <a:pt x="1571" y="646"/>
                    </a:lnTo>
                    <a:lnTo>
                      <a:pt x="1575" y="646"/>
                    </a:lnTo>
                    <a:lnTo>
                      <a:pt x="1578" y="646"/>
                    </a:lnTo>
                    <a:lnTo>
                      <a:pt x="1578" y="651"/>
                    </a:lnTo>
                    <a:lnTo>
                      <a:pt x="1582" y="651"/>
                    </a:lnTo>
                    <a:lnTo>
                      <a:pt x="1586" y="651"/>
                    </a:lnTo>
                    <a:lnTo>
                      <a:pt x="1590" y="655"/>
                    </a:lnTo>
                    <a:lnTo>
                      <a:pt x="1593" y="655"/>
                    </a:lnTo>
                    <a:lnTo>
                      <a:pt x="1597" y="655"/>
                    </a:lnTo>
                    <a:lnTo>
                      <a:pt x="1597" y="660"/>
                    </a:lnTo>
                    <a:lnTo>
                      <a:pt x="1601" y="660"/>
                    </a:lnTo>
                    <a:lnTo>
                      <a:pt x="1605" y="660"/>
                    </a:lnTo>
                    <a:lnTo>
                      <a:pt x="1605" y="665"/>
                    </a:lnTo>
                    <a:lnTo>
                      <a:pt x="1608" y="665"/>
                    </a:lnTo>
                    <a:lnTo>
                      <a:pt x="1612" y="665"/>
                    </a:lnTo>
                    <a:lnTo>
                      <a:pt x="1616" y="665"/>
                    </a:lnTo>
                    <a:lnTo>
                      <a:pt x="1619" y="665"/>
                    </a:lnTo>
                    <a:lnTo>
                      <a:pt x="1623" y="660"/>
                    </a:lnTo>
                    <a:lnTo>
                      <a:pt x="1627" y="660"/>
                    </a:lnTo>
                    <a:lnTo>
                      <a:pt x="1631" y="655"/>
                    </a:lnTo>
                    <a:lnTo>
                      <a:pt x="1634" y="651"/>
                    </a:lnTo>
                    <a:lnTo>
                      <a:pt x="1638" y="646"/>
                    </a:lnTo>
                    <a:lnTo>
                      <a:pt x="1638" y="641"/>
                    </a:lnTo>
                    <a:lnTo>
                      <a:pt x="1638" y="646"/>
                    </a:lnTo>
                    <a:lnTo>
                      <a:pt x="1638" y="641"/>
                    </a:lnTo>
                    <a:lnTo>
                      <a:pt x="1642" y="637"/>
                    </a:lnTo>
                    <a:lnTo>
                      <a:pt x="1646" y="637"/>
                    </a:lnTo>
                    <a:lnTo>
                      <a:pt x="1649" y="637"/>
                    </a:lnTo>
                    <a:lnTo>
                      <a:pt x="1649" y="641"/>
                    </a:lnTo>
                    <a:lnTo>
                      <a:pt x="1653" y="641"/>
                    </a:lnTo>
                    <a:lnTo>
                      <a:pt x="1657" y="646"/>
                    </a:lnTo>
                    <a:lnTo>
                      <a:pt x="1661" y="651"/>
                    </a:lnTo>
                    <a:lnTo>
                      <a:pt x="1664" y="651"/>
                    </a:lnTo>
                    <a:lnTo>
                      <a:pt x="1668" y="651"/>
                    </a:lnTo>
                    <a:lnTo>
                      <a:pt x="1672" y="651"/>
                    </a:lnTo>
                    <a:lnTo>
                      <a:pt x="1676" y="651"/>
                    </a:lnTo>
                    <a:lnTo>
                      <a:pt x="1679" y="646"/>
                    </a:lnTo>
                    <a:lnTo>
                      <a:pt x="1683" y="646"/>
                    </a:lnTo>
                    <a:lnTo>
                      <a:pt x="1687" y="651"/>
                    </a:lnTo>
                    <a:lnTo>
                      <a:pt x="1691" y="651"/>
                    </a:lnTo>
                    <a:lnTo>
                      <a:pt x="1694" y="655"/>
                    </a:lnTo>
                    <a:lnTo>
                      <a:pt x="1698" y="655"/>
                    </a:lnTo>
                    <a:lnTo>
                      <a:pt x="1702" y="655"/>
                    </a:lnTo>
                    <a:lnTo>
                      <a:pt x="1706" y="655"/>
                    </a:lnTo>
                    <a:lnTo>
                      <a:pt x="1706" y="651"/>
                    </a:lnTo>
                    <a:lnTo>
                      <a:pt x="1706" y="655"/>
                    </a:lnTo>
                    <a:lnTo>
                      <a:pt x="1706" y="651"/>
                    </a:lnTo>
                    <a:lnTo>
                      <a:pt x="1709" y="651"/>
                    </a:lnTo>
                    <a:lnTo>
                      <a:pt x="1709" y="646"/>
                    </a:lnTo>
                    <a:lnTo>
                      <a:pt x="1709" y="651"/>
                    </a:lnTo>
                    <a:lnTo>
                      <a:pt x="1709" y="646"/>
                    </a:lnTo>
                    <a:lnTo>
                      <a:pt x="1713" y="641"/>
                    </a:lnTo>
                    <a:lnTo>
                      <a:pt x="1717" y="637"/>
                    </a:lnTo>
                    <a:lnTo>
                      <a:pt x="1717" y="632"/>
                    </a:lnTo>
                    <a:lnTo>
                      <a:pt x="1717" y="637"/>
                    </a:lnTo>
                    <a:lnTo>
                      <a:pt x="1717" y="632"/>
                    </a:lnTo>
                    <a:lnTo>
                      <a:pt x="1720" y="632"/>
                    </a:lnTo>
                    <a:lnTo>
                      <a:pt x="1724" y="637"/>
                    </a:lnTo>
                    <a:lnTo>
                      <a:pt x="1728" y="641"/>
                    </a:lnTo>
                    <a:lnTo>
                      <a:pt x="1728" y="646"/>
                    </a:lnTo>
                    <a:lnTo>
                      <a:pt x="1732" y="646"/>
                    </a:lnTo>
                    <a:lnTo>
                      <a:pt x="1732" y="651"/>
                    </a:lnTo>
                    <a:lnTo>
                      <a:pt x="1735" y="651"/>
                    </a:lnTo>
                    <a:lnTo>
                      <a:pt x="1735" y="655"/>
                    </a:lnTo>
                    <a:lnTo>
                      <a:pt x="1739" y="655"/>
                    </a:lnTo>
                    <a:lnTo>
                      <a:pt x="1743" y="651"/>
                    </a:lnTo>
                    <a:lnTo>
                      <a:pt x="1747" y="651"/>
                    </a:lnTo>
                    <a:lnTo>
                      <a:pt x="1747" y="641"/>
                    </a:lnTo>
                    <a:lnTo>
                      <a:pt x="1747" y="651"/>
                    </a:lnTo>
                    <a:lnTo>
                      <a:pt x="1747" y="641"/>
                    </a:lnTo>
                    <a:lnTo>
                      <a:pt x="1750" y="641"/>
                    </a:lnTo>
                    <a:lnTo>
                      <a:pt x="1750" y="637"/>
                    </a:lnTo>
                    <a:lnTo>
                      <a:pt x="1750" y="641"/>
                    </a:lnTo>
                    <a:lnTo>
                      <a:pt x="1750" y="637"/>
                    </a:lnTo>
                    <a:lnTo>
                      <a:pt x="1754" y="637"/>
                    </a:lnTo>
                    <a:lnTo>
                      <a:pt x="1758" y="637"/>
                    </a:lnTo>
                    <a:lnTo>
                      <a:pt x="1762" y="637"/>
                    </a:lnTo>
                    <a:lnTo>
                      <a:pt x="1762" y="641"/>
                    </a:lnTo>
                    <a:lnTo>
                      <a:pt x="1765" y="641"/>
                    </a:lnTo>
                    <a:lnTo>
                      <a:pt x="1769" y="641"/>
                    </a:lnTo>
                    <a:lnTo>
                      <a:pt x="1773" y="637"/>
                    </a:lnTo>
                    <a:lnTo>
                      <a:pt x="1777" y="637"/>
                    </a:lnTo>
                    <a:lnTo>
                      <a:pt x="1777" y="632"/>
                    </a:lnTo>
                    <a:lnTo>
                      <a:pt x="1777" y="637"/>
                    </a:lnTo>
                    <a:lnTo>
                      <a:pt x="1777" y="632"/>
                    </a:lnTo>
                    <a:lnTo>
                      <a:pt x="1780" y="632"/>
                    </a:lnTo>
                    <a:lnTo>
                      <a:pt x="1784" y="627"/>
                    </a:lnTo>
                    <a:lnTo>
                      <a:pt x="1788" y="627"/>
                    </a:lnTo>
                    <a:lnTo>
                      <a:pt x="1792" y="627"/>
                    </a:lnTo>
                    <a:lnTo>
                      <a:pt x="1795" y="627"/>
                    </a:lnTo>
                    <a:lnTo>
                      <a:pt x="1799" y="627"/>
                    </a:lnTo>
                    <a:lnTo>
                      <a:pt x="1803" y="627"/>
                    </a:lnTo>
                    <a:lnTo>
                      <a:pt x="1807" y="627"/>
                    </a:lnTo>
                    <a:lnTo>
                      <a:pt x="1807" y="632"/>
                    </a:lnTo>
                    <a:lnTo>
                      <a:pt x="1810" y="632"/>
                    </a:lnTo>
                    <a:lnTo>
                      <a:pt x="1814" y="632"/>
                    </a:lnTo>
                    <a:lnTo>
                      <a:pt x="1818" y="632"/>
                    </a:lnTo>
                    <a:lnTo>
                      <a:pt x="1818" y="627"/>
                    </a:lnTo>
                    <a:lnTo>
                      <a:pt x="1818" y="632"/>
                    </a:lnTo>
                    <a:lnTo>
                      <a:pt x="1818" y="627"/>
                    </a:lnTo>
                    <a:lnTo>
                      <a:pt x="1821" y="627"/>
                    </a:lnTo>
                    <a:lnTo>
                      <a:pt x="1821" y="623"/>
                    </a:lnTo>
                    <a:lnTo>
                      <a:pt x="1821" y="627"/>
                    </a:lnTo>
                    <a:lnTo>
                      <a:pt x="1821" y="623"/>
                    </a:lnTo>
                    <a:lnTo>
                      <a:pt x="1825" y="623"/>
                    </a:lnTo>
                    <a:lnTo>
                      <a:pt x="1829" y="618"/>
                    </a:lnTo>
                    <a:lnTo>
                      <a:pt x="1833" y="614"/>
                    </a:lnTo>
                    <a:lnTo>
                      <a:pt x="1836" y="614"/>
                    </a:lnTo>
                    <a:lnTo>
                      <a:pt x="1840" y="609"/>
                    </a:lnTo>
                    <a:lnTo>
                      <a:pt x="1840" y="614"/>
                    </a:lnTo>
                    <a:lnTo>
                      <a:pt x="1844" y="614"/>
                    </a:lnTo>
                    <a:lnTo>
                      <a:pt x="1848" y="614"/>
                    </a:lnTo>
                    <a:lnTo>
                      <a:pt x="1848" y="618"/>
                    </a:lnTo>
                    <a:lnTo>
                      <a:pt x="1851" y="623"/>
                    </a:lnTo>
                    <a:lnTo>
                      <a:pt x="1851" y="627"/>
                    </a:lnTo>
                    <a:lnTo>
                      <a:pt x="1855" y="627"/>
                    </a:lnTo>
                    <a:lnTo>
                      <a:pt x="1855" y="632"/>
                    </a:lnTo>
                    <a:lnTo>
                      <a:pt x="1859" y="632"/>
                    </a:lnTo>
                    <a:lnTo>
                      <a:pt x="1859" y="637"/>
                    </a:lnTo>
                    <a:lnTo>
                      <a:pt x="1863" y="641"/>
                    </a:lnTo>
                    <a:lnTo>
                      <a:pt x="1866" y="641"/>
                    </a:lnTo>
                    <a:lnTo>
                      <a:pt x="1870" y="637"/>
                    </a:lnTo>
                    <a:lnTo>
                      <a:pt x="1874" y="632"/>
                    </a:lnTo>
                    <a:lnTo>
                      <a:pt x="1878" y="627"/>
                    </a:lnTo>
                    <a:lnTo>
                      <a:pt x="1881" y="627"/>
                    </a:lnTo>
                    <a:lnTo>
                      <a:pt x="1885" y="627"/>
                    </a:lnTo>
                    <a:lnTo>
                      <a:pt x="1885" y="632"/>
                    </a:lnTo>
                    <a:lnTo>
                      <a:pt x="1889" y="637"/>
                    </a:lnTo>
                    <a:lnTo>
                      <a:pt x="1889" y="641"/>
                    </a:lnTo>
                    <a:lnTo>
                      <a:pt x="1893" y="641"/>
                    </a:lnTo>
                    <a:lnTo>
                      <a:pt x="1893" y="646"/>
                    </a:lnTo>
                    <a:lnTo>
                      <a:pt x="1896" y="651"/>
                    </a:lnTo>
                    <a:lnTo>
                      <a:pt x="1896" y="655"/>
                    </a:lnTo>
                    <a:lnTo>
                      <a:pt x="1900" y="655"/>
                    </a:lnTo>
                    <a:lnTo>
                      <a:pt x="1904" y="655"/>
                    </a:lnTo>
                    <a:lnTo>
                      <a:pt x="1904" y="660"/>
                    </a:lnTo>
                    <a:lnTo>
                      <a:pt x="1908" y="660"/>
                    </a:lnTo>
                    <a:lnTo>
                      <a:pt x="1911" y="660"/>
                    </a:lnTo>
                    <a:lnTo>
                      <a:pt x="1915" y="660"/>
                    </a:lnTo>
                    <a:lnTo>
                      <a:pt x="1919" y="660"/>
                    </a:lnTo>
                    <a:lnTo>
                      <a:pt x="1919" y="655"/>
                    </a:lnTo>
                    <a:lnTo>
                      <a:pt x="1919" y="660"/>
                    </a:lnTo>
                    <a:lnTo>
                      <a:pt x="1919" y="655"/>
                    </a:lnTo>
                    <a:lnTo>
                      <a:pt x="1922" y="655"/>
                    </a:lnTo>
                    <a:lnTo>
                      <a:pt x="1926" y="651"/>
                    </a:lnTo>
                    <a:lnTo>
                      <a:pt x="1926" y="646"/>
                    </a:lnTo>
                    <a:lnTo>
                      <a:pt x="1926" y="651"/>
                    </a:lnTo>
                    <a:lnTo>
                      <a:pt x="1926" y="646"/>
                    </a:lnTo>
                    <a:lnTo>
                      <a:pt x="1930" y="646"/>
                    </a:lnTo>
                    <a:lnTo>
                      <a:pt x="1930" y="641"/>
                    </a:lnTo>
                    <a:lnTo>
                      <a:pt x="1930" y="646"/>
                    </a:lnTo>
                    <a:lnTo>
                      <a:pt x="1930" y="641"/>
                    </a:lnTo>
                    <a:lnTo>
                      <a:pt x="1934" y="641"/>
                    </a:lnTo>
                    <a:lnTo>
                      <a:pt x="1934" y="637"/>
                    </a:lnTo>
                    <a:lnTo>
                      <a:pt x="1934" y="641"/>
                    </a:lnTo>
                    <a:lnTo>
                      <a:pt x="1934" y="637"/>
                    </a:lnTo>
                    <a:lnTo>
                      <a:pt x="1937" y="637"/>
                    </a:lnTo>
                    <a:lnTo>
                      <a:pt x="1937" y="627"/>
                    </a:lnTo>
                    <a:lnTo>
                      <a:pt x="1937" y="637"/>
                    </a:lnTo>
                    <a:lnTo>
                      <a:pt x="1937" y="627"/>
                    </a:lnTo>
                    <a:lnTo>
                      <a:pt x="1941" y="627"/>
                    </a:lnTo>
                    <a:lnTo>
                      <a:pt x="1941" y="623"/>
                    </a:lnTo>
                    <a:lnTo>
                      <a:pt x="1941" y="627"/>
                    </a:lnTo>
                    <a:lnTo>
                      <a:pt x="1941" y="623"/>
                    </a:lnTo>
                    <a:lnTo>
                      <a:pt x="1945" y="623"/>
                    </a:lnTo>
                    <a:lnTo>
                      <a:pt x="1945" y="618"/>
                    </a:lnTo>
                    <a:lnTo>
                      <a:pt x="1945" y="623"/>
                    </a:lnTo>
                    <a:lnTo>
                      <a:pt x="1945" y="618"/>
                    </a:lnTo>
                    <a:lnTo>
                      <a:pt x="1949" y="614"/>
                    </a:lnTo>
                    <a:lnTo>
                      <a:pt x="1952" y="614"/>
                    </a:lnTo>
                    <a:lnTo>
                      <a:pt x="1956" y="614"/>
                    </a:lnTo>
                    <a:lnTo>
                      <a:pt x="1956" y="618"/>
                    </a:lnTo>
                    <a:lnTo>
                      <a:pt x="1960" y="623"/>
                    </a:lnTo>
                    <a:lnTo>
                      <a:pt x="1964" y="627"/>
                    </a:lnTo>
                    <a:lnTo>
                      <a:pt x="1967" y="632"/>
                    </a:lnTo>
                    <a:lnTo>
                      <a:pt x="1967" y="637"/>
                    </a:lnTo>
                    <a:lnTo>
                      <a:pt x="1971" y="637"/>
                    </a:lnTo>
                    <a:lnTo>
                      <a:pt x="1975" y="637"/>
                    </a:lnTo>
                    <a:lnTo>
                      <a:pt x="1975" y="632"/>
                    </a:lnTo>
                    <a:lnTo>
                      <a:pt x="1975" y="637"/>
                    </a:lnTo>
                    <a:lnTo>
                      <a:pt x="1975" y="632"/>
                    </a:lnTo>
                    <a:lnTo>
                      <a:pt x="1979" y="632"/>
                    </a:lnTo>
                    <a:lnTo>
                      <a:pt x="1979" y="627"/>
                    </a:lnTo>
                    <a:lnTo>
                      <a:pt x="1979" y="632"/>
                    </a:lnTo>
                    <a:lnTo>
                      <a:pt x="1979" y="627"/>
                    </a:lnTo>
                  </a:path>
                </a:pathLst>
              </a:custGeom>
              <a:noFill/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96" name="Freeform 303"/>
              <p:cNvSpPr>
                <a:spLocks/>
              </p:cNvSpPr>
              <p:nvPr/>
            </p:nvSpPr>
            <p:spPr bwMode="auto">
              <a:xfrm>
                <a:off x="4384" y="1804"/>
                <a:ext cx="785" cy="88"/>
              </a:xfrm>
              <a:custGeom>
                <a:avLst/>
                <a:gdLst>
                  <a:gd name="T0" fmla="*/ 7 w 785"/>
                  <a:gd name="T1" fmla="*/ 33 h 88"/>
                  <a:gd name="T2" fmla="*/ 18 w 785"/>
                  <a:gd name="T3" fmla="*/ 28 h 88"/>
                  <a:gd name="T4" fmla="*/ 33 w 785"/>
                  <a:gd name="T5" fmla="*/ 51 h 88"/>
                  <a:gd name="T6" fmla="*/ 37 w 785"/>
                  <a:gd name="T7" fmla="*/ 46 h 88"/>
                  <a:gd name="T8" fmla="*/ 56 w 785"/>
                  <a:gd name="T9" fmla="*/ 42 h 88"/>
                  <a:gd name="T10" fmla="*/ 74 w 785"/>
                  <a:gd name="T11" fmla="*/ 37 h 88"/>
                  <a:gd name="T12" fmla="*/ 78 w 785"/>
                  <a:gd name="T13" fmla="*/ 28 h 88"/>
                  <a:gd name="T14" fmla="*/ 86 w 785"/>
                  <a:gd name="T15" fmla="*/ 0 h 88"/>
                  <a:gd name="T16" fmla="*/ 97 w 785"/>
                  <a:gd name="T17" fmla="*/ 37 h 88"/>
                  <a:gd name="T18" fmla="*/ 108 w 785"/>
                  <a:gd name="T19" fmla="*/ 65 h 88"/>
                  <a:gd name="T20" fmla="*/ 130 w 785"/>
                  <a:gd name="T21" fmla="*/ 84 h 88"/>
                  <a:gd name="T22" fmla="*/ 142 w 785"/>
                  <a:gd name="T23" fmla="*/ 79 h 88"/>
                  <a:gd name="T24" fmla="*/ 145 w 785"/>
                  <a:gd name="T25" fmla="*/ 70 h 88"/>
                  <a:gd name="T26" fmla="*/ 153 w 785"/>
                  <a:gd name="T27" fmla="*/ 46 h 88"/>
                  <a:gd name="T28" fmla="*/ 157 w 785"/>
                  <a:gd name="T29" fmla="*/ 33 h 88"/>
                  <a:gd name="T30" fmla="*/ 164 w 785"/>
                  <a:gd name="T31" fmla="*/ 9 h 88"/>
                  <a:gd name="T32" fmla="*/ 175 w 785"/>
                  <a:gd name="T33" fmla="*/ 33 h 88"/>
                  <a:gd name="T34" fmla="*/ 187 w 785"/>
                  <a:gd name="T35" fmla="*/ 51 h 88"/>
                  <a:gd name="T36" fmla="*/ 205 w 785"/>
                  <a:gd name="T37" fmla="*/ 56 h 88"/>
                  <a:gd name="T38" fmla="*/ 228 w 785"/>
                  <a:gd name="T39" fmla="*/ 56 h 88"/>
                  <a:gd name="T40" fmla="*/ 246 w 785"/>
                  <a:gd name="T41" fmla="*/ 56 h 88"/>
                  <a:gd name="T42" fmla="*/ 261 w 785"/>
                  <a:gd name="T43" fmla="*/ 74 h 88"/>
                  <a:gd name="T44" fmla="*/ 280 w 785"/>
                  <a:gd name="T45" fmla="*/ 84 h 88"/>
                  <a:gd name="T46" fmla="*/ 288 w 785"/>
                  <a:gd name="T47" fmla="*/ 74 h 88"/>
                  <a:gd name="T48" fmla="*/ 291 w 785"/>
                  <a:gd name="T49" fmla="*/ 70 h 88"/>
                  <a:gd name="T50" fmla="*/ 299 w 785"/>
                  <a:gd name="T51" fmla="*/ 51 h 88"/>
                  <a:gd name="T52" fmla="*/ 310 w 785"/>
                  <a:gd name="T53" fmla="*/ 46 h 88"/>
                  <a:gd name="T54" fmla="*/ 321 w 785"/>
                  <a:gd name="T55" fmla="*/ 70 h 88"/>
                  <a:gd name="T56" fmla="*/ 336 w 785"/>
                  <a:gd name="T57" fmla="*/ 60 h 88"/>
                  <a:gd name="T58" fmla="*/ 351 w 785"/>
                  <a:gd name="T59" fmla="*/ 60 h 88"/>
                  <a:gd name="T60" fmla="*/ 370 w 785"/>
                  <a:gd name="T61" fmla="*/ 60 h 88"/>
                  <a:gd name="T62" fmla="*/ 374 w 785"/>
                  <a:gd name="T63" fmla="*/ 56 h 88"/>
                  <a:gd name="T64" fmla="*/ 385 w 785"/>
                  <a:gd name="T65" fmla="*/ 46 h 88"/>
                  <a:gd name="T66" fmla="*/ 392 w 785"/>
                  <a:gd name="T67" fmla="*/ 46 h 88"/>
                  <a:gd name="T68" fmla="*/ 411 w 785"/>
                  <a:gd name="T69" fmla="*/ 56 h 88"/>
                  <a:gd name="T70" fmla="*/ 422 w 785"/>
                  <a:gd name="T71" fmla="*/ 56 h 88"/>
                  <a:gd name="T72" fmla="*/ 441 w 785"/>
                  <a:gd name="T73" fmla="*/ 56 h 88"/>
                  <a:gd name="T74" fmla="*/ 445 w 785"/>
                  <a:gd name="T75" fmla="*/ 51 h 88"/>
                  <a:gd name="T76" fmla="*/ 467 w 785"/>
                  <a:gd name="T77" fmla="*/ 46 h 88"/>
                  <a:gd name="T78" fmla="*/ 482 w 785"/>
                  <a:gd name="T79" fmla="*/ 60 h 88"/>
                  <a:gd name="T80" fmla="*/ 493 w 785"/>
                  <a:gd name="T81" fmla="*/ 56 h 88"/>
                  <a:gd name="T82" fmla="*/ 512 w 785"/>
                  <a:gd name="T83" fmla="*/ 65 h 88"/>
                  <a:gd name="T84" fmla="*/ 531 w 785"/>
                  <a:gd name="T85" fmla="*/ 74 h 88"/>
                  <a:gd name="T86" fmla="*/ 542 w 785"/>
                  <a:gd name="T87" fmla="*/ 70 h 88"/>
                  <a:gd name="T88" fmla="*/ 564 w 785"/>
                  <a:gd name="T89" fmla="*/ 74 h 88"/>
                  <a:gd name="T90" fmla="*/ 576 w 785"/>
                  <a:gd name="T91" fmla="*/ 51 h 88"/>
                  <a:gd name="T92" fmla="*/ 583 w 785"/>
                  <a:gd name="T93" fmla="*/ 33 h 88"/>
                  <a:gd name="T94" fmla="*/ 594 w 785"/>
                  <a:gd name="T95" fmla="*/ 33 h 88"/>
                  <a:gd name="T96" fmla="*/ 606 w 785"/>
                  <a:gd name="T97" fmla="*/ 65 h 88"/>
                  <a:gd name="T98" fmla="*/ 620 w 785"/>
                  <a:gd name="T99" fmla="*/ 65 h 88"/>
                  <a:gd name="T100" fmla="*/ 624 w 785"/>
                  <a:gd name="T101" fmla="*/ 60 h 88"/>
                  <a:gd name="T102" fmla="*/ 643 w 785"/>
                  <a:gd name="T103" fmla="*/ 51 h 88"/>
                  <a:gd name="T104" fmla="*/ 654 w 785"/>
                  <a:gd name="T105" fmla="*/ 65 h 88"/>
                  <a:gd name="T106" fmla="*/ 665 w 785"/>
                  <a:gd name="T107" fmla="*/ 65 h 88"/>
                  <a:gd name="T108" fmla="*/ 677 w 785"/>
                  <a:gd name="T109" fmla="*/ 56 h 88"/>
                  <a:gd name="T110" fmla="*/ 699 w 785"/>
                  <a:gd name="T111" fmla="*/ 56 h 88"/>
                  <a:gd name="T112" fmla="*/ 703 w 785"/>
                  <a:gd name="T113" fmla="*/ 51 h 88"/>
                  <a:gd name="T114" fmla="*/ 718 w 785"/>
                  <a:gd name="T115" fmla="*/ 51 h 88"/>
                  <a:gd name="T116" fmla="*/ 733 w 785"/>
                  <a:gd name="T117" fmla="*/ 60 h 88"/>
                  <a:gd name="T118" fmla="*/ 751 w 785"/>
                  <a:gd name="T119" fmla="*/ 56 h 88"/>
                  <a:gd name="T120" fmla="*/ 766 w 785"/>
                  <a:gd name="T121" fmla="*/ 51 h 88"/>
                  <a:gd name="T122" fmla="*/ 778 w 785"/>
                  <a:gd name="T123" fmla="*/ 3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85" h="88">
                    <a:moveTo>
                      <a:pt x="0" y="46"/>
                    </a:moveTo>
                    <a:lnTo>
                      <a:pt x="3" y="42"/>
                    </a:lnTo>
                    <a:lnTo>
                      <a:pt x="3" y="37"/>
                    </a:lnTo>
                    <a:lnTo>
                      <a:pt x="3" y="42"/>
                    </a:lnTo>
                    <a:lnTo>
                      <a:pt x="3" y="37"/>
                    </a:lnTo>
                    <a:lnTo>
                      <a:pt x="7" y="33"/>
                    </a:lnTo>
                    <a:lnTo>
                      <a:pt x="7" y="23"/>
                    </a:lnTo>
                    <a:lnTo>
                      <a:pt x="7" y="33"/>
                    </a:lnTo>
                    <a:lnTo>
                      <a:pt x="7" y="23"/>
                    </a:lnTo>
                    <a:lnTo>
                      <a:pt x="11" y="23"/>
                    </a:lnTo>
                    <a:lnTo>
                      <a:pt x="15" y="23"/>
                    </a:lnTo>
                    <a:lnTo>
                      <a:pt x="18" y="28"/>
                    </a:lnTo>
                    <a:lnTo>
                      <a:pt x="18" y="37"/>
                    </a:lnTo>
                    <a:lnTo>
                      <a:pt x="22" y="42"/>
                    </a:lnTo>
                    <a:lnTo>
                      <a:pt x="22" y="46"/>
                    </a:lnTo>
                    <a:lnTo>
                      <a:pt x="26" y="51"/>
                    </a:lnTo>
                    <a:lnTo>
                      <a:pt x="29" y="51"/>
                    </a:lnTo>
                    <a:lnTo>
                      <a:pt x="33" y="51"/>
                    </a:lnTo>
                    <a:lnTo>
                      <a:pt x="33" y="46"/>
                    </a:lnTo>
                    <a:lnTo>
                      <a:pt x="33" y="51"/>
                    </a:lnTo>
                    <a:lnTo>
                      <a:pt x="33" y="46"/>
                    </a:lnTo>
                    <a:lnTo>
                      <a:pt x="37" y="46"/>
                    </a:lnTo>
                    <a:lnTo>
                      <a:pt x="37" y="37"/>
                    </a:lnTo>
                    <a:lnTo>
                      <a:pt x="37" y="46"/>
                    </a:lnTo>
                    <a:lnTo>
                      <a:pt x="37" y="37"/>
                    </a:lnTo>
                    <a:lnTo>
                      <a:pt x="41" y="37"/>
                    </a:lnTo>
                    <a:lnTo>
                      <a:pt x="44" y="37"/>
                    </a:lnTo>
                    <a:lnTo>
                      <a:pt x="48" y="37"/>
                    </a:lnTo>
                    <a:lnTo>
                      <a:pt x="52" y="42"/>
                    </a:lnTo>
                    <a:lnTo>
                      <a:pt x="56" y="42"/>
                    </a:lnTo>
                    <a:lnTo>
                      <a:pt x="56" y="46"/>
                    </a:lnTo>
                    <a:lnTo>
                      <a:pt x="59" y="46"/>
                    </a:lnTo>
                    <a:lnTo>
                      <a:pt x="63" y="46"/>
                    </a:lnTo>
                    <a:lnTo>
                      <a:pt x="67" y="46"/>
                    </a:lnTo>
                    <a:lnTo>
                      <a:pt x="71" y="42"/>
                    </a:lnTo>
                    <a:lnTo>
                      <a:pt x="74" y="37"/>
                    </a:lnTo>
                    <a:lnTo>
                      <a:pt x="74" y="33"/>
                    </a:lnTo>
                    <a:lnTo>
                      <a:pt x="74" y="37"/>
                    </a:lnTo>
                    <a:lnTo>
                      <a:pt x="74" y="33"/>
                    </a:lnTo>
                    <a:lnTo>
                      <a:pt x="78" y="28"/>
                    </a:lnTo>
                    <a:lnTo>
                      <a:pt x="78" y="14"/>
                    </a:lnTo>
                    <a:lnTo>
                      <a:pt x="78" y="28"/>
                    </a:lnTo>
                    <a:lnTo>
                      <a:pt x="78" y="14"/>
                    </a:lnTo>
                    <a:lnTo>
                      <a:pt x="82" y="9"/>
                    </a:lnTo>
                    <a:lnTo>
                      <a:pt x="82" y="5"/>
                    </a:lnTo>
                    <a:lnTo>
                      <a:pt x="82" y="9"/>
                    </a:lnTo>
                    <a:lnTo>
                      <a:pt x="82" y="5"/>
                    </a:lnTo>
                    <a:lnTo>
                      <a:pt x="86" y="0"/>
                    </a:lnTo>
                    <a:lnTo>
                      <a:pt x="89" y="0"/>
                    </a:lnTo>
                    <a:lnTo>
                      <a:pt x="89" y="5"/>
                    </a:lnTo>
                    <a:lnTo>
                      <a:pt x="93" y="9"/>
                    </a:lnTo>
                    <a:lnTo>
                      <a:pt x="93" y="14"/>
                    </a:lnTo>
                    <a:lnTo>
                      <a:pt x="97" y="19"/>
                    </a:lnTo>
                    <a:lnTo>
                      <a:pt x="97" y="37"/>
                    </a:lnTo>
                    <a:lnTo>
                      <a:pt x="101" y="42"/>
                    </a:lnTo>
                    <a:lnTo>
                      <a:pt x="101" y="51"/>
                    </a:lnTo>
                    <a:lnTo>
                      <a:pt x="104" y="56"/>
                    </a:lnTo>
                    <a:lnTo>
                      <a:pt x="104" y="60"/>
                    </a:lnTo>
                    <a:lnTo>
                      <a:pt x="108" y="60"/>
                    </a:lnTo>
                    <a:lnTo>
                      <a:pt x="108" y="65"/>
                    </a:lnTo>
                    <a:lnTo>
                      <a:pt x="112" y="65"/>
                    </a:lnTo>
                    <a:lnTo>
                      <a:pt x="116" y="70"/>
                    </a:lnTo>
                    <a:lnTo>
                      <a:pt x="119" y="70"/>
                    </a:lnTo>
                    <a:lnTo>
                      <a:pt x="123" y="74"/>
                    </a:lnTo>
                    <a:lnTo>
                      <a:pt x="127" y="79"/>
                    </a:lnTo>
                    <a:lnTo>
                      <a:pt x="130" y="84"/>
                    </a:lnTo>
                    <a:lnTo>
                      <a:pt x="134" y="84"/>
                    </a:lnTo>
                    <a:lnTo>
                      <a:pt x="138" y="84"/>
                    </a:lnTo>
                    <a:lnTo>
                      <a:pt x="138" y="79"/>
                    </a:lnTo>
                    <a:lnTo>
                      <a:pt x="138" y="84"/>
                    </a:lnTo>
                    <a:lnTo>
                      <a:pt x="138" y="79"/>
                    </a:lnTo>
                    <a:lnTo>
                      <a:pt x="142" y="79"/>
                    </a:lnTo>
                    <a:lnTo>
                      <a:pt x="142" y="74"/>
                    </a:lnTo>
                    <a:lnTo>
                      <a:pt x="142" y="79"/>
                    </a:lnTo>
                    <a:lnTo>
                      <a:pt x="142" y="74"/>
                    </a:lnTo>
                    <a:lnTo>
                      <a:pt x="145" y="70"/>
                    </a:lnTo>
                    <a:lnTo>
                      <a:pt x="145" y="65"/>
                    </a:lnTo>
                    <a:lnTo>
                      <a:pt x="145" y="70"/>
                    </a:lnTo>
                    <a:lnTo>
                      <a:pt x="145" y="65"/>
                    </a:lnTo>
                    <a:lnTo>
                      <a:pt x="149" y="60"/>
                    </a:lnTo>
                    <a:lnTo>
                      <a:pt x="149" y="51"/>
                    </a:lnTo>
                    <a:lnTo>
                      <a:pt x="149" y="60"/>
                    </a:lnTo>
                    <a:lnTo>
                      <a:pt x="149" y="51"/>
                    </a:lnTo>
                    <a:lnTo>
                      <a:pt x="153" y="46"/>
                    </a:lnTo>
                    <a:lnTo>
                      <a:pt x="153" y="37"/>
                    </a:lnTo>
                    <a:lnTo>
                      <a:pt x="153" y="46"/>
                    </a:lnTo>
                    <a:lnTo>
                      <a:pt x="153" y="37"/>
                    </a:lnTo>
                    <a:lnTo>
                      <a:pt x="157" y="33"/>
                    </a:lnTo>
                    <a:lnTo>
                      <a:pt x="157" y="19"/>
                    </a:lnTo>
                    <a:lnTo>
                      <a:pt x="157" y="33"/>
                    </a:lnTo>
                    <a:lnTo>
                      <a:pt x="157" y="19"/>
                    </a:lnTo>
                    <a:lnTo>
                      <a:pt x="160" y="14"/>
                    </a:lnTo>
                    <a:lnTo>
                      <a:pt x="160" y="9"/>
                    </a:lnTo>
                    <a:lnTo>
                      <a:pt x="160" y="14"/>
                    </a:lnTo>
                    <a:lnTo>
                      <a:pt x="160" y="9"/>
                    </a:lnTo>
                    <a:lnTo>
                      <a:pt x="164" y="9"/>
                    </a:lnTo>
                    <a:lnTo>
                      <a:pt x="168" y="9"/>
                    </a:lnTo>
                    <a:lnTo>
                      <a:pt x="168" y="14"/>
                    </a:lnTo>
                    <a:lnTo>
                      <a:pt x="172" y="19"/>
                    </a:lnTo>
                    <a:lnTo>
                      <a:pt x="172" y="23"/>
                    </a:lnTo>
                    <a:lnTo>
                      <a:pt x="175" y="28"/>
                    </a:lnTo>
                    <a:lnTo>
                      <a:pt x="175" y="33"/>
                    </a:lnTo>
                    <a:lnTo>
                      <a:pt x="179" y="37"/>
                    </a:lnTo>
                    <a:lnTo>
                      <a:pt x="179" y="42"/>
                    </a:lnTo>
                    <a:lnTo>
                      <a:pt x="183" y="42"/>
                    </a:lnTo>
                    <a:lnTo>
                      <a:pt x="183" y="46"/>
                    </a:lnTo>
                    <a:lnTo>
                      <a:pt x="187" y="46"/>
                    </a:lnTo>
                    <a:lnTo>
                      <a:pt x="187" y="51"/>
                    </a:lnTo>
                    <a:lnTo>
                      <a:pt x="190" y="51"/>
                    </a:lnTo>
                    <a:lnTo>
                      <a:pt x="194" y="51"/>
                    </a:lnTo>
                    <a:lnTo>
                      <a:pt x="198" y="51"/>
                    </a:lnTo>
                    <a:lnTo>
                      <a:pt x="202" y="51"/>
                    </a:lnTo>
                    <a:lnTo>
                      <a:pt x="205" y="51"/>
                    </a:lnTo>
                    <a:lnTo>
                      <a:pt x="205" y="56"/>
                    </a:lnTo>
                    <a:lnTo>
                      <a:pt x="209" y="56"/>
                    </a:lnTo>
                    <a:lnTo>
                      <a:pt x="213" y="56"/>
                    </a:lnTo>
                    <a:lnTo>
                      <a:pt x="217" y="56"/>
                    </a:lnTo>
                    <a:lnTo>
                      <a:pt x="220" y="56"/>
                    </a:lnTo>
                    <a:lnTo>
                      <a:pt x="224" y="56"/>
                    </a:lnTo>
                    <a:lnTo>
                      <a:pt x="228" y="56"/>
                    </a:lnTo>
                    <a:lnTo>
                      <a:pt x="231" y="51"/>
                    </a:lnTo>
                    <a:lnTo>
                      <a:pt x="235" y="51"/>
                    </a:lnTo>
                    <a:lnTo>
                      <a:pt x="239" y="51"/>
                    </a:lnTo>
                    <a:lnTo>
                      <a:pt x="243" y="51"/>
                    </a:lnTo>
                    <a:lnTo>
                      <a:pt x="246" y="51"/>
                    </a:lnTo>
                    <a:lnTo>
                      <a:pt x="246" y="56"/>
                    </a:lnTo>
                    <a:lnTo>
                      <a:pt x="250" y="56"/>
                    </a:lnTo>
                    <a:lnTo>
                      <a:pt x="250" y="60"/>
                    </a:lnTo>
                    <a:lnTo>
                      <a:pt x="254" y="65"/>
                    </a:lnTo>
                    <a:lnTo>
                      <a:pt x="258" y="70"/>
                    </a:lnTo>
                    <a:lnTo>
                      <a:pt x="258" y="74"/>
                    </a:lnTo>
                    <a:lnTo>
                      <a:pt x="261" y="74"/>
                    </a:lnTo>
                    <a:lnTo>
                      <a:pt x="265" y="79"/>
                    </a:lnTo>
                    <a:lnTo>
                      <a:pt x="269" y="79"/>
                    </a:lnTo>
                    <a:lnTo>
                      <a:pt x="269" y="84"/>
                    </a:lnTo>
                    <a:lnTo>
                      <a:pt x="273" y="84"/>
                    </a:lnTo>
                    <a:lnTo>
                      <a:pt x="276" y="84"/>
                    </a:lnTo>
                    <a:lnTo>
                      <a:pt x="280" y="84"/>
                    </a:lnTo>
                    <a:lnTo>
                      <a:pt x="284" y="84"/>
                    </a:lnTo>
                    <a:lnTo>
                      <a:pt x="284" y="79"/>
                    </a:lnTo>
                    <a:lnTo>
                      <a:pt x="284" y="84"/>
                    </a:lnTo>
                    <a:lnTo>
                      <a:pt x="284" y="79"/>
                    </a:lnTo>
                    <a:lnTo>
                      <a:pt x="288" y="79"/>
                    </a:lnTo>
                    <a:lnTo>
                      <a:pt x="288" y="74"/>
                    </a:lnTo>
                    <a:lnTo>
                      <a:pt x="288" y="79"/>
                    </a:lnTo>
                    <a:lnTo>
                      <a:pt x="288" y="74"/>
                    </a:lnTo>
                    <a:lnTo>
                      <a:pt x="291" y="74"/>
                    </a:lnTo>
                    <a:lnTo>
                      <a:pt x="291" y="70"/>
                    </a:lnTo>
                    <a:lnTo>
                      <a:pt x="291" y="74"/>
                    </a:lnTo>
                    <a:lnTo>
                      <a:pt x="291" y="70"/>
                    </a:lnTo>
                    <a:lnTo>
                      <a:pt x="295" y="65"/>
                    </a:lnTo>
                    <a:lnTo>
                      <a:pt x="295" y="56"/>
                    </a:lnTo>
                    <a:lnTo>
                      <a:pt x="295" y="65"/>
                    </a:lnTo>
                    <a:lnTo>
                      <a:pt x="295" y="56"/>
                    </a:lnTo>
                    <a:lnTo>
                      <a:pt x="299" y="56"/>
                    </a:lnTo>
                    <a:lnTo>
                      <a:pt x="299" y="51"/>
                    </a:lnTo>
                    <a:lnTo>
                      <a:pt x="299" y="56"/>
                    </a:lnTo>
                    <a:lnTo>
                      <a:pt x="299" y="51"/>
                    </a:lnTo>
                    <a:lnTo>
                      <a:pt x="303" y="46"/>
                    </a:lnTo>
                    <a:lnTo>
                      <a:pt x="306" y="42"/>
                    </a:lnTo>
                    <a:lnTo>
                      <a:pt x="306" y="46"/>
                    </a:lnTo>
                    <a:lnTo>
                      <a:pt x="310" y="46"/>
                    </a:lnTo>
                    <a:lnTo>
                      <a:pt x="310" y="51"/>
                    </a:lnTo>
                    <a:lnTo>
                      <a:pt x="314" y="51"/>
                    </a:lnTo>
                    <a:lnTo>
                      <a:pt x="314" y="56"/>
                    </a:lnTo>
                    <a:lnTo>
                      <a:pt x="318" y="60"/>
                    </a:lnTo>
                    <a:lnTo>
                      <a:pt x="318" y="70"/>
                    </a:lnTo>
                    <a:lnTo>
                      <a:pt x="321" y="70"/>
                    </a:lnTo>
                    <a:lnTo>
                      <a:pt x="321" y="74"/>
                    </a:lnTo>
                    <a:lnTo>
                      <a:pt x="325" y="74"/>
                    </a:lnTo>
                    <a:lnTo>
                      <a:pt x="329" y="74"/>
                    </a:lnTo>
                    <a:lnTo>
                      <a:pt x="332" y="70"/>
                    </a:lnTo>
                    <a:lnTo>
                      <a:pt x="336" y="65"/>
                    </a:lnTo>
                    <a:lnTo>
                      <a:pt x="336" y="60"/>
                    </a:lnTo>
                    <a:lnTo>
                      <a:pt x="336" y="65"/>
                    </a:lnTo>
                    <a:lnTo>
                      <a:pt x="336" y="60"/>
                    </a:lnTo>
                    <a:lnTo>
                      <a:pt x="340" y="60"/>
                    </a:lnTo>
                    <a:lnTo>
                      <a:pt x="344" y="60"/>
                    </a:lnTo>
                    <a:lnTo>
                      <a:pt x="347" y="60"/>
                    </a:lnTo>
                    <a:lnTo>
                      <a:pt x="351" y="60"/>
                    </a:lnTo>
                    <a:lnTo>
                      <a:pt x="355" y="65"/>
                    </a:lnTo>
                    <a:lnTo>
                      <a:pt x="359" y="65"/>
                    </a:lnTo>
                    <a:lnTo>
                      <a:pt x="362" y="65"/>
                    </a:lnTo>
                    <a:lnTo>
                      <a:pt x="366" y="65"/>
                    </a:lnTo>
                    <a:lnTo>
                      <a:pt x="370" y="65"/>
                    </a:lnTo>
                    <a:lnTo>
                      <a:pt x="370" y="60"/>
                    </a:lnTo>
                    <a:lnTo>
                      <a:pt x="370" y="65"/>
                    </a:lnTo>
                    <a:lnTo>
                      <a:pt x="370" y="60"/>
                    </a:lnTo>
                    <a:lnTo>
                      <a:pt x="374" y="60"/>
                    </a:lnTo>
                    <a:lnTo>
                      <a:pt x="374" y="56"/>
                    </a:lnTo>
                    <a:lnTo>
                      <a:pt x="374" y="60"/>
                    </a:lnTo>
                    <a:lnTo>
                      <a:pt x="374" y="56"/>
                    </a:lnTo>
                    <a:lnTo>
                      <a:pt x="377" y="56"/>
                    </a:lnTo>
                    <a:lnTo>
                      <a:pt x="377" y="51"/>
                    </a:lnTo>
                    <a:lnTo>
                      <a:pt x="377" y="56"/>
                    </a:lnTo>
                    <a:lnTo>
                      <a:pt x="377" y="51"/>
                    </a:lnTo>
                    <a:lnTo>
                      <a:pt x="381" y="46"/>
                    </a:lnTo>
                    <a:lnTo>
                      <a:pt x="385" y="46"/>
                    </a:lnTo>
                    <a:lnTo>
                      <a:pt x="385" y="42"/>
                    </a:lnTo>
                    <a:lnTo>
                      <a:pt x="385" y="46"/>
                    </a:lnTo>
                    <a:lnTo>
                      <a:pt x="385" y="42"/>
                    </a:lnTo>
                    <a:lnTo>
                      <a:pt x="389" y="42"/>
                    </a:lnTo>
                    <a:lnTo>
                      <a:pt x="389" y="46"/>
                    </a:lnTo>
                    <a:lnTo>
                      <a:pt x="392" y="46"/>
                    </a:lnTo>
                    <a:lnTo>
                      <a:pt x="396" y="46"/>
                    </a:lnTo>
                    <a:lnTo>
                      <a:pt x="396" y="51"/>
                    </a:lnTo>
                    <a:lnTo>
                      <a:pt x="400" y="51"/>
                    </a:lnTo>
                    <a:lnTo>
                      <a:pt x="404" y="51"/>
                    </a:lnTo>
                    <a:lnTo>
                      <a:pt x="407" y="56"/>
                    </a:lnTo>
                    <a:lnTo>
                      <a:pt x="411" y="56"/>
                    </a:lnTo>
                    <a:lnTo>
                      <a:pt x="411" y="51"/>
                    </a:lnTo>
                    <a:lnTo>
                      <a:pt x="411" y="56"/>
                    </a:lnTo>
                    <a:lnTo>
                      <a:pt x="411" y="51"/>
                    </a:lnTo>
                    <a:lnTo>
                      <a:pt x="415" y="51"/>
                    </a:lnTo>
                    <a:lnTo>
                      <a:pt x="418" y="56"/>
                    </a:lnTo>
                    <a:lnTo>
                      <a:pt x="422" y="56"/>
                    </a:lnTo>
                    <a:lnTo>
                      <a:pt x="426" y="56"/>
                    </a:lnTo>
                    <a:lnTo>
                      <a:pt x="430" y="60"/>
                    </a:lnTo>
                    <a:lnTo>
                      <a:pt x="433" y="60"/>
                    </a:lnTo>
                    <a:lnTo>
                      <a:pt x="437" y="60"/>
                    </a:lnTo>
                    <a:lnTo>
                      <a:pt x="441" y="60"/>
                    </a:lnTo>
                    <a:lnTo>
                      <a:pt x="441" y="56"/>
                    </a:lnTo>
                    <a:lnTo>
                      <a:pt x="441" y="60"/>
                    </a:lnTo>
                    <a:lnTo>
                      <a:pt x="441" y="56"/>
                    </a:lnTo>
                    <a:lnTo>
                      <a:pt x="445" y="56"/>
                    </a:lnTo>
                    <a:lnTo>
                      <a:pt x="445" y="51"/>
                    </a:lnTo>
                    <a:lnTo>
                      <a:pt x="445" y="56"/>
                    </a:lnTo>
                    <a:lnTo>
                      <a:pt x="445" y="51"/>
                    </a:lnTo>
                    <a:lnTo>
                      <a:pt x="448" y="51"/>
                    </a:lnTo>
                    <a:lnTo>
                      <a:pt x="452" y="46"/>
                    </a:lnTo>
                    <a:lnTo>
                      <a:pt x="456" y="46"/>
                    </a:lnTo>
                    <a:lnTo>
                      <a:pt x="460" y="46"/>
                    </a:lnTo>
                    <a:lnTo>
                      <a:pt x="463" y="46"/>
                    </a:lnTo>
                    <a:lnTo>
                      <a:pt x="467" y="46"/>
                    </a:lnTo>
                    <a:lnTo>
                      <a:pt x="467" y="51"/>
                    </a:lnTo>
                    <a:lnTo>
                      <a:pt x="471" y="51"/>
                    </a:lnTo>
                    <a:lnTo>
                      <a:pt x="471" y="56"/>
                    </a:lnTo>
                    <a:lnTo>
                      <a:pt x="475" y="56"/>
                    </a:lnTo>
                    <a:lnTo>
                      <a:pt x="478" y="60"/>
                    </a:lnTo>
                    <a:lnTo>
                      <a:pt x="482" y="60"/>
                    </a:lnTo>
                    <a:lnTo>
                      <a:pt x="486" y="60"/>
                    </a:lnTo>
                    <a:lnTo>
                      <a:pt x="490" y="60"/>
                    </a:lnTo>
                    <a:lnTo>
                      <a:pt x="490" y="56"/>
                    </a:lnTo>
                    <a:lnTo>
                      <a:pt x="490" y="60"/>
                    </a:lnTo>
                    <a:lnTo>
                      <a:pt x="490" y="56"/>
                    </a:lnTo>
                    <a:lnTo>
                      <a:pt x="493" y="56"/>
                    </a:lnTo>
                    <a:lnTo>
                      <a:pt x="497" y="56"/>
                    </a:lnTo>
                    <a:lnTo>
                      <a:pt x="501" y="56"/>
                    </a:lnTo>
                    <a:lnTo>
                      <a:pt x="505" y="60"/>
                    </a:lnTo>
                    <a:lnTo>
                      <a:pt x="508" y="60"/>
                    </a:lnTo>
                    <a:lnTo>
                      <a:pt x="508" y="65"/>
                    </a:lnTo>
                    <a:lnTo>
                      <a:pt x="512" y="65"/>
                    </a:lnTo>
                    <a:lnTo>
                      <a:pt x="516" y="65"/>
                    </a:lnTo>
                    <a:lnTo>
                      <a:pt x="516" y="70"/>
                    </a:lnTo>
                    <a:lnTo>
                      <a:pt x="519" y="70"/>
                    </a:lnTo>
                    <a:lnTo>
                      <a:pt x="523" y="70"/>
                    </a:lnTo>
                    <a:lnTo>
                      <a:pt x="527" y="74"/>
                    </a:lnTo>
                    <a:lnTo>
                      <a:pt x="531" y="74"/>
                    </a:lnTo>
                    <a:lnTo>
                      <a:pt x="534" y="74"/>
                    </a:lnTo>
                    <a:lnTo>
                      <a:pt x="538" y="74"/>
                    </a:lnTo>
                    <a:lnTo>
                      <a:pt x="542" y="74"/>
                    </a:lnTo>
                    <a:lnTo>
                      <a:pt x="542" y="70"/>
                    </a:lnTo>
                    <a:lnTo>
                      <a:pt x="542" y="74"/>
                    </a:lnTo>
                    <a:lnTo>
                      <a:pt x="542" y="70"/>
                    </a:lnTo>
                    <a:lnTo>
                      <a:pt x="546" y="70"/>
                    </a:lnTo>
                    <a:lnTo>
                      <a:pt x="549" y="70"/>
                    </a:lnTo>
                    <a:lnTo>
                      <a:pt x="553" y="74"/>
                    </a:lnTo>
                    <a:lnTo>
                      <a:pt x="557" y="74"/>
                    </a:lnTo>
                    <a:lnTo>
                      <a:pt x="561" y="74"/>
                    </a:lnTo>
                    <a:lnTo>
                      <a:pt x="564" y="74"/>
                    </a:lnTo>
                    <a:lnTo>
                      <a:pt x="568" y="70"/>
                    </a:lnTo>
                    <a:lnTo>
                      <a:pt x="572" y="65"/>
                    </a:lnTo>
                    <a:lnTo>
                      <a:pt x="576" y="60"/>
                    </a:lnTo>
                    <a:lnTo>
                      <a:pt x="576" y="51"/>
                    </a:lnTo>
                    <a:lnTo>
                      <a:pt x="576" y="60"/>
                    </a:lnTo>
                    <a:lnTo>
                      <a:pt x="576" y="51"/>
                    </a:lnTo>
                    <a:lnTo>
                      <a:pt x="579" y="46"/>
                    </a:lnTo>
                    <a:lnTo>
                      <a:pt x="579" y="42"/>
                    </a:lnTo>
                    <a:lnTo>
                      <a:pt x="579" y="46"/>
                    </a:lnTo>
                    <a:lnTo>
                      <a:pt x="579" y="42"/>
                    </a:lnTo>
                    <a:lnTo>
                      <a:pt x="583" y="37"/>
                    </a:lnTo>
                    <a:lnTo>
                      <a:pt x="583" y="33"/>
                    </a:lnTo>
                    <a:lnTo>
                      <a:pt x="583" y="37"/>
                    </a:lnTo>
                    <a:lnTo>
                      <a:pt x="583" y="33"/>
                    </a:lnTo>
                    <a:lnTo>
                      <a:pt x="587" y="28"/>
                    </a:lnTo>
                    <a:lnTo>
                      <a:pt x="591" y="28"/>
                    </a:lnTo>
                    <a:lnTo>
                      <a:pt x="591" y="33"/>
                    </a:lnTo>
                    <a:lnTo>
                      <a:pt x="594" y="33"/>
                    </a:lnTo>
                    <a:lnTo>
                      <a:pt x="594" y="42"/>
                    </a:lnTo>
                    <a:lnTo>
                      <a:pt x="598" y="46"/>
                    </a:lnTo>
                    <a:lnTo>
                      <a:pt x="598" y="51"/>
                    </a:lnTo>
                    <a:lnTo>
                      <a:pt x="602" y="56"/>
                    </a:lnTo>
                    <a:lnTo>
                      <a:pt x="602" y="60"/>
                    </a:lnTo>
                    <a:lnTo>
                      <a:pt x="606" y="65"/>
                    </a:lnTo>
                    <a:lnTo>
                      <a:pt x="606" y="70"/>
                    </a:lnTo>
                    <a:lnTo>
                      <a:pt x="609" y="70"/>
                    </a:lnTo>
                    <a:lnTo>
                      <a:pt x="613" y="70"/>
                    </a:lnTo>
                    <a:lnTo>
                      <a:pt x="617" y="70"/>
                    </a:lnTo>
                    <a:lnTo>
                      <a:pt x="620" y="70"/>
                    </a:lnTo>
                    <a:lnTo>
                      <a:pt x="620" y="65"/>
                    </a:lnTo>
                    <a:lnTo>
                      <a:pt x="620" y="70"/>
                    </a:lnTo>
                    <a:lnTo>
                      <a:pt x="620" y="65"/>
                    </a:lnTo>
                    <a:lnTo>
                      <a:pt x="624" y="65"/>
                    </a:lnTo>
                    <a:lnTo>
                      <a:pt x="624" y="60"/>
                    </a:lnTo>
                    <a:lnTo>
                      <a:pt x="624" y="65"/>
                    </a:lnTo>
                    <a:lnTo>
                      <a:pt x="624" y="60"/>
                    </a:lnTo>
                    <a:lnTo>
                      <a:pt x="628" y="56"/>
                    </a:lnTo>
                    <a:lnTo>
                      <a:pt x="632" y="51"/>
                    </a:lnTo>
                    <a:lnTo>
                      <a:pt x="635" y="46"/>
                    </a:lnTo>
                    <a:lnTo>
                      <a:pt x="639" y="46"/>
                    </a:lnTo>
                    <a:lnTo>
                      <a:pt x="643" y="46"/>
                    </a:lnTo>
                    <a:lnTo>
                      <a:pt x="643" y="51"/>
                    </a:lnTo>
                    <a:lnTo>
                      <a:pt x="647" y="51"/>
                    </a:lnTo>
                    <a:lnTo>
                      <a:pt x="647" y="56"/>
                    </a:lnTo>
                    <a:lnTo>
                      <a:pt x="650" y="56"/>
                    </a:lnTo>
                    <a:lnTo>
                      <a:pt x="650" y="60"/>
                    </a:lnTo>
                    <a:lnTo>
                      <a:pt x="654" y="60"/>
                    </a:lnTo>
                    <a:lnTo>
                      <a:pt x="654" y="65"/>
                    </a:lnTo>
                    <a:lnTo>
                      <a:pt x="658" y="65"/>
                    </a:lnTo>
                    <a:lnTo>
                      <a:pt x="662" y="70"/>
                    </a:lnTo>
                    <a:lnTo>
                      <a:pt x="665" y="70"/>
                    </a:lnTo>
                    <a:lnTo>
                      <a:pt x="665" y="65"/>
                    </a:lnTo>
                    <a:lnTo>
                      <a:pt x="665" y="70"/>
                    </a:lnTo>
                    <a:lnTo>
                      <a:pt x="665" y="65"/>
                    </a:lnTo>
                    <a:lnTo>
                      <a:pt x="669" y="65"/>
                    </a:lnTo>
                    <a:lnTo>
                      <a:pt x="673" y="60"/>
                    </a:lnTo>
                    <a:lnTo>
                      <a:pt x="677" y="60"/>
                    </a:lnTo>
                    <a:lnTo>
                      <a:pt x="677" y="56"/>
                    </a:lnTo>
                    <a:lnTo>
                      <a:pt x="677" y="60"/>
                    </a:lnTo>
                    <a:lnTo>
                      <a:pt x="677" y="56"/>
                    </a:lnTo>
                    <a:lnTo>
                      <a:pt x="680" y="56"/>
                    </a:lnTo>
                    <a:lnTo>
                      <a:pt x="684" y="56"/>
                    </a:lnTo>
                    <a:lnTo>
                      <a:pt x="688" y="56"/>
                    </a:lnTo>
                    <a:lnTo>
                      <a:pt x="692" y="56"/>
                    </a:lnTo>
                    <a:lnTo>
                      <a:pt x="695" y="56"/>
                    </a:lnTo>
                    <a:lnTo>
                      <a:pt x="699" y="56"/>
                    </a:lnTo>
                    <a:lnTo>
                      <a:pt x="699" y="51"/>
                    </a:lnTo>
                    <a:lnTo>
                      <a:pt x="699" y="56"/>
                    </a:lnTo>
                    <a:lnTo>
                      <a:pt x="699" y="51"/>
                    </a:lnTo>
                    <a:lnTo>
                      <a:pt x="703" y="51"/>
                    </a:lnTo>
                    <a:lnTo>
                      <a:pt x="703" y="46"/>
                    </a:lnTo>
                    <a:lnTo>
                      <a:pt x="703" y="51"/>
                    </a:lnTo>
                    <a:lnTo>
                      <a:pt x="703" y="46"/>
                    </a:lnTo>
                    <a:lnTo>
                      <a:pt x="707" y="46"/>
                    </a:lnTo>
                    <a:lnTo>
                      <a:pt x="710" y="46"/>
                    </a:lnTo>
                    <a:lnTo>
                      <a:pt x="714" y="46"/>
                    </a:lnTo>
                    <a:lnTo>
                      <a:pt x="718" y="46"/>
                    </a:lnTo>
                    <a:lnTo>
                      <a:pt x="718" y="51"/>
                    </a:lnTo>
                    <a:lnTo>
                      <a:pt x="721" y="51"/>
                    </a:lnTo>
                    <a:lnTo>
                      <a:pt x="725" y="51"/>
                    </a:lnTo>
                    <a:lnTo>
                      <a:pt x="725" y="56"/>
                    </a:lnTo>
                    <a:lnTo>
                      <a:pt x="729" y="56"/>
                    </a:lnTo>
                    <a:lnTo>
                      <a:pt x="733" y="56"/>
                    </a:lnTo>
                    <a:lnTo>
                      <a:pt x="733" y="60"/>
                    </a:lnTo>
                    <a:lnTo>
                      <a:pt x="736" y="60"/>
                    </a:lnTo>
                    <a:lnTo>
                      <a:pt x="740" y="60"/>
                    </a:lnTo>
                    <a:lnTo>
                      <a:pt x="744" y="60"/>
                    </a:lnTo>
                    <a:lnTo>
                      <a:pt x="748" y="60"/>
                    </a:lnTo>
                    <a:lnTo>
                      <a:pt x="751" y="60"/>
                    </a:lnTo>
                    <a:lnTo>
                      <a:pt x="751" y="56"/>
                    </a:lnTo>
                    <a:lnTo>
                      <a:pt x="751" y="60"/>
                    </a:lnTo>
                    <a:lnTo>
                      <a:pt x="751" y="56"/>
                    </a:lnTo>
                    <a:lnTo>
                      <a:pt x="755" y="56"/>
                    </a:lnTo>
                    <a:lnTo>
                      <a:pt x="759" y="56"/>
                    </a:lnTo>
                    <a:lnTo>
                      <a:pt x="763" y="56"/>
                    </a:lnTo>
                    <a:lnTo>
                      <a:pt x="766" y="51"/>
                    </a:lnTo>
                    <a:lnTo>
                      <a:pt x="770" y="46"/>
                    </a:lnTo>
                    <a:lnTo>
                      <a:pt x="774" y="42"/>
                    </a:lnTo>
                    <a:lnTo>
                      <a:pt x="774" y="37"/>
                    </a:lnTo>
                    <a:lnTo>
                      <a:pt x="774" y="42"/>
                    </a:lnTo>
                    <a:lnTo>
                      <a:pt x="774" y="37"/>
                    </a:lnTo>
                    <a:lnTo>
                      <a:pt x="778" y="37"/>
                    </a:lnTo>
                    <a:lnTo>
                      <a:pt x="778" y="42"/>
                    </a:lnTo>
                    <a:lnTo>
                      <a:pt x="781" y="51"/>
                    </a:lnTo>
                    <a:lnTo>
                      <a:pt x="781" y="74"/>
                    </a:lnTo>
                    <a:lnTo>
                      <a:pt x="785" y="88"/>
                    </a:lnTo>
                  </a:path>
                </a:pathLst>
              </a:custGeom>
              <a:noFill/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5" name="Rectangle 312"/>
              <p:cNvSpPr>
                <a:spLocks noChangeArrowheads="1"/>
              </p:cNvSpPr>
              <p:nvPr/>
            </p:nvSpPr>
            <p:spPr bwMode="auto">
              <a:xfrm>
                <a:off x="146" y="1023"/>
                <a:ext cx="5031" cy="1004"/>
              </a:xfrm>
              <a:prstGeom prst="rect">
                <a:avLst/>
              </a:prstGeom>
              <a:noFill/>
              <a:ln w="11113" cap="flat">
                <a:solidFill>
                  <a:srgbClr val="F0F0F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6" name="Line 313"/>
              <p:cNvSpPr>
                <a:spLocks noChangeShapeType="1"/>
              </p:cNvSpPr>
              <p:nvPr/>
            </p:nvSpPr>
            <p:spPr bwMode="auto">
              <a:xfrm flipV="1">
                <a:off x="149" y="1153"/>
                <a:ext cx="0" cy="879"/>
              </a:xfrm>
              <a:prstGeom prst="line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7" name="Rectangle 314"/>
              <p:cNvSpPr>
                <a:spLocks noChangeArrowheads="1"/>
              </p:cNvSpPr>
              <p:nvPr/>
            </p:nvSpPr>
            <p:spPr bwMode="auto">
              <a:xfrm>
                <a:off x="157" y="1158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08" name="Rectangle 315"/>
              <p:cNvSpPr>
                <a:spLocks noChangeArrowheads="1"/>
              </p:cNvSpPr>
              <p:nvPr/>
            </p:nvSpPr>
            <p:spPr bwMode="auto">
              <a:xfrm>
                <a:off x="112" y="1158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09" name="Line 316"/>
              <p:cNvSpPr>
                <a:spLocks noChangeShapeType="1"/>
              </p:cNvSpPr>
              <p:nvPr/>
            </p:nvSpPr>
            <p:spPr bwMode="auto">
              <a:xfrm flipV="1">
                <a:off x="149" y="1153"/>
                <a:ext cx="0" cy="879"/>
              </a:xfrm>
              <a:prstGeom prst="line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0" name="Line 317"/>
              <p:cNvSpPr>
                <a:spLocks noChangeShapeType="1"/>
              </p:cNvSpPr>
              <p:nvPr/>
            </p:nvSpPr>
            <p:spPr bwMode="auto">
              <a:xfrm flipV="1">
                <a:off x="138" y="2171"/>
                <a:ext cx="0" cy="851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1" name="Rectangle 318"/>
              <p:cNvSpPr>
                <a:spLocks noChangeArrowheads="1"/>
              </p:cNvSpPr>
              <p:nvPr/>
            </p:nvSpPr>
            <p:spPr bwMode="auto">
              <a:xfrm>
                <a:off x="93" y="2083"/>
                <a:ext cx="3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12" name="Rectangle 319"/>
              <p:cNvSpPr>
                <a:spLocks noChangeArrowheads="1"/>
              </p:cNvSpPr>
              <p:nvPr/>
            </p:nvSpPr>
            <p:spPr bwMode="auto">
              <a:xfrm>
                <a:off x="-4" y="2092"/>
                <a:ext cx="14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x10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13" name="Line 320"/>
              <p:cNvSpPr>
                <a:spLocks noChangeShapeType="1"/>
              </p:cNvSpPr>
              <p:nvPr/>
            </p:nvSpPr>
            <p:spPr bwMode="auto">
              <a:xfrm flipH="1">
                <a:off x="123" y="2943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4" name="Rectangle 321"/>
              <p:cNvSpPr>
                <a:spLocks noChangeArrowheads="1"/>
              </p:cNvSpPr>
              <p:nvPr/>
            </p:nvSpPr>
            <p:spPr bwMode="auto">
              <a:xfrm>
                <a:off x="86" y="2910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15" name="Line 322"/>
              <p:cNvSpPr>
                <a:spLocks noChangeShapeType="1"/>
              </p:cNvSpPr>
              <p:nvPr/>
            </p:nvSpPr>
            <p:spPr bwMode="auto">
              <a:xfrm flipH="1">
                <a:off x="123" y="2804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6" name="Rectangle 323"/>
              <p:cNvSpPr>
                <a:spLocks noChangeArrowheads="1"/>
              </p:cNvSpPr>
              <p:nvPr/>
            </p:nvSpPr>
            <p:spPr bwMode="auto">
              <a:xfrm>
                <a:off x="48" y="2771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17" name="Line 324"/>
              <p:cNvSpPr>
                <a:spLocks noChangeShapeType="1"/>
              </p:cNvSpPr>
              <p:nvPr/>
            </p:nvSpPr>
            <p:spPr bwMode="auto">
              <a:xfrm flipH="1">
                <a:off x="123" y="2664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18" name="Rectangle 325"/>
              <p:cNvSpPr>
                <a:spLocks noChangeArrowheads="1"/>
              </p:cNvSpPr>
              <p:nvPr/>
            </p:nvSpPr>
            <p:spPr bwMode="auto">
              <a:xfrm>
                <a:off x="48" y="2631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19" name="Line 326"/>
              <p:cNvSpPr>
                <a:spLocks noChangeShapeType="1"/>
              </p:cNvSpPr>
              <p:nvPr/>
            </p:nvSpPr>
            <p:spPr bwMode="auto">
              <a:xfrm flipH="1">
                <a:off x="123" y="2525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0" name="Rectangle 327"/>
              <p:cNvSpPr>
                <a:spLocks noChangeArrowheads="1"/>
              </p:cNvSpPr>
              <p:nvPr/>
            </p:nvSpPr>
            <p:spPr bwMode="auto">
              <a:xfrm>
                <a:off x="48" y="2492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21" name="Line 328"/>
              <p:cNvSpPr>
                <a:spLocks noChangeShapeType="1"/>
              </p:cNvSpPr>
              <p:nvPr/>
            </p:nvSpPr>
            <p:spPr bwMode="auto">
              <a:xfrm flipH="1">
                <a:off x="123" y="2381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2" name="Rectangle 329"/>
              <p:cNvSpPr>
                <a:spLocks noChangeArrowheads="1"/>
              </p:cNvSpPr>
              <p:nvPr/>
            </p:nvSpPr>
            <p:spPr bwMode="auto">
              <a:xfrm>
                <a:off x="48" y="2348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23" name="Line 330"/>
              <p:cNvSpPr>
                <a:spLocks noChangeShapeType="1"/>
              </p:cNvSpPr>
              <p:nvPr/>
            </p:nvSpPr>
            <p:spPr bwMode="auto">
              <a:xfrm flipH="1">
                <a:off x="123" y="2241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4" name="Rectangle 331"/>
              <p:cNvSpPr>
                <a:spLocks noChangeArrowheads="1"/>
              </p:cNvSpPr>
              <p:nvPr/>
            </p:nvSpPr>
            <p:spPr bwMode="auto">
              <a:xfrm>
                <a:off x="86" y="2208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25" name="Rectangle 332"/>
              <p:cNvSpPr>
                <a:spLocks noChangeArrowheads="1"/>
              </p:cNvSpPr>
              <p:nvPr/>
            </p:nvSpPr>
            <p:spPr bwMode="auto">
              <a:xfrm>
                <a:off x="142" y="2036"/>
                <a:ext cx="5038" cy="101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6" name="Rectangle 333"/>
              <p:cNvSpPr>
                <a:spLocks noChangeArrowheads="1"/>
              </p:cNvSpPr>
              <p:nvPr/>
            </p:nvSpPr>
            <p:spPr bwMode="auto">
              <a:xfrm>
                <a:off x="149" y="2171"/>
                <a:ext cx="5020" cy="8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29" name="Freeform 336"/>
              <p:cNvSpPr>
                <a:spLocks/>
              </p:cNvSpPr>
              <p:nvPr/>
            </p:nvSpPr>
            <p:spPr bwMode="auto">
              <a:xfrm>
                <a:off x="4199" y="2242"/>
                <a:ext cx="64" cy="701"/>
              </a:xfrm>
              <a:custGeom>
                <a:avLst/>
                <a:gdLst>
                  <a:gd name="T0" fmla="*/ 0 w 64"/>
                  <a:gd name="T1" fmla="*/ 699 h 701"/>
                  <a:gd name="T2" fmla="*/ 1 w 64"/>
                  <a:gd name="T3" fmla="*/ 698 h 701"/>
                  <a:gd name="T4" fmla="*/ 3 w 64"/>
                  <a:gd name="T5" fmla="*/ 696 h 701"/>
                  <a:gd name="T6" fmla="*/ 4 w 64"/>
                  <a:gd name="T7" fmla="*/ 691 h 701"/>
                  <a:gd name="T8" fmla="*/ 6 w 64"/>
                  <a:gd name="T9" fmla="*/ 681 h 701"/>
                  <a:gd name="T10" fmla="*/ 8 w 64"/>
                  <a:gd name="T11" fmla="*/ 662 h 701"/>
                  <a:gd name="T12" fmla="*/ 9 w 64"/>
                  <a:gd name="T13" fmla="*/ 618 h 701"/>
                  <a:gd name="T14" fmla="*/ 11 w 64"/>
                  <a:gd name="T15" fmla="*/ 561 h 701"/>
                  <a:gd name="T16" fmla="*/ 12 w 64"/>
                  <a:gd name="T17" fmla="*/ 472 h 701"/>
                  <a:gd name="T18" fmla="*/ 14 w 64"/>
                  <a:gd name="T19" fmla="*/ 359 h 701"/>
                  <a:gd name="T20" fmla="*/ 15 w 64"/>
                  <a:gd name="T21" fmla="*/ 230 h 701"/>
                  <a:gd name="T22" fmla="*/ 17 w 64"/>
                  <a:gd name="T23" fmla="*/ 138 h 701"/>
                  <a:gd name="T24" fmla="*/ 19 w 64"/>
                  <a:gd name="T25" fmla="*/ 63 h 701"/>
                  <a:gd name="T26" fmla="*/ 20 w 64"/>
                  <a:gd name="T27" fmla="*/ 20 h 701"/>
                  <a:gd name="T28" fmla="*/ 22 w 64"/>
                  <a:gd name="T29" fmla="*/ 11 h 701"/>
                  <a:gd name="T30" fmla="*/ 23 w 64"/>
                  <a:gd name="T31" fmla="*/ 0 h 701"/>
                  <a:gd name="T32" fmla="*/ 25 w 64"/>
                  <a:gd name="T33" fmla="*/ 12 h 701"/>
                  <a:gd name="T34" fmla="*/ 27 w 64"/>
                  <a:gd name="T35" fmla="*/ 24 h 701"/>
                  <a:gd name="T36" fmla="*/ 28 w 64"/>
                  <a:gd name="T37" fmla="*/ 34 h 701"/>
                  <a:gd name="T38" fmla="*/ 30 w 64"/>
                  <a:gd name="T39" fmla="*/ 59 h 701"/>
                  <a:gd name="T40" fmla="*/ 31 w 64"/>
                  <a:gd name="T41" fmla="*/ 85 h 701"/>
                  <a:gd name="T42" fmla="*/ 33 w 64"/>
                  <a:gd name="T43" fmla="*/ 116 h 701"/>
                  <a:gd name="T44" fmla="*/ 34 w 64"/>
                  <a:gd name="T45" fmla="*/ 188 h 701"/>
                  <a:gd name="T46" fmla="*/ 36 w 64"/>
                  <a:gd name="T47" fmla="*/ 252 h 701"/>
                  <a:gd name="T48" fmla="*/ 38 w 64"/>
                  <a:gd name="T49" fmla="*/ 323 h 701"/>
                  <a:gd name="T50" fmla="*/ 39 w 64"/>
                  <a:gd name="T51" fmla="*/ 358 h 701"/>
                  <a:gd name="T52" fmla="*/ 41 w 64"/>
                  <a:gd name="T53" fmla="*/ 408 h 701"/>
                  <a:gd name="T54" fmla="*/ 42 w 64"/>
                  <a:gd name="T55" fmla="*/ 466 h 701"/>
                  <a:gd name="T56" fmla="*/ 44 w 64"/>
                  <a:gd name="T57" fmla="*/ 513 h 701"/>
                  <a:gd name="T58" fmla="*/ 45 w 64"/>
                  <a:gd name="T59" fmla="*/ 549 h 701"/>
                  <a:gd name="T60" fmla="*/ 47 w 64"/>
                  <a:gd name="T61" fmla="*/ 581 h 701"/>
                  <a:gd name="T62" fmla="*/ 49 w 64"/>
                  <a:gd name="T63" fmla="*/ 608 h 701"/>
                  <a:gd name="T64" fmla="*/ 50 w 64"/>
                  <a:gd name="T65" fmla="*/ 639 h 701"/>
                  <a:gd name="T66" fmla="*/ 52 w 64"/>
                  <a:gd name="T67" fmla="*/ 651 h 701"/>
                  <a:gd name="T68" fmla="*/ 53 w 64"/>
                  <a:gd name="T69" fmla="*/ 664 h 701"/>
                  <a:gd name="T70" fmla="*/ 55 w 64"/>
                  <a:gd name="T71" fmla="*/ 673 h 701"/>
                  <a:gd name="T72" fmla="*/ 56 w 64"/>
                  <a:gd name="T73" fmla="*/ 684 h 701"/>
                  <a:gd name="T74" fmla="*/ 58 w 64"/>
                  <a:gd name="T75" fmla="*/ 689 h 701"/>
                  <a:gd name="T76" fmla="*/ 59 w 64"/>
                  <a:gd name="T77" fmla="*/ 692 h 701"/>
                  <a:gd name="T78" fmla="*/ 61 w 64"/>
                  <a:gd name="T79" fmla="*/ 696 h 701"/>
                  <a:gd name="T80" fmla="*/ 63 w 64"/>
                  <a:gd name="T81" fmla="*/ 698 h 701"/>
                  <a:gd name="T82" fmla="*/ 64 w 64"/>
                  <a:gd name="T83" fmla="*/ 698 h 701"/>
                  <a:gd name="T84" fmla="*/ 64 w 64"/>
                  <a:gd name="T85" fmla="*/ 698 h 701"/>
                  <a:gd name="T86" fmla="*/ 64 w 64"/>
                  <a:gd name="T87" fmla="*/ 701 h 701"/>
                  <a:gd name="T88" fmla="*/ 0 w 64"/>
                  <a:gd name="T89" fmla="*/ 701 h 701"/>
                  <a:gd name="T90" fmla="*/ 0 w 64"/>
                  <a:gd name="T91" fmla="*/ 699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4" h="701">
                    <a:moveTo>
                      <a:pt x="0" y="699"/>
                    </a:moveTo>
                    <a:lnTo>
                      <a:pt x="1" y="698"/>
                    </a:lnTo>
                    <a:lnTo>
                      <a:pt x="3" y="696"/>
                    </a:lnTo>
                    <a:lnTo>
                      <a:pt x="4" y="691"/>
                    </a:lnTo>
                    <a:lnTo>
                      <a:pt x="6" y="681"/>
                    </a:lnTo>
                    <a:lnTo>
                      <a:pt x="8" y="662"/>
                    </a:lnTo>
                    <a:lnTo>
                      <a:pt x="9" y="618"/>
                    </a:lnTo>
                    <a:lnTo>
                      <a:pt x="11" y="561"/>
                    </a:lnTo>
                    <a:lnTo>
                      <a:pt x="12" y="472"/>
                    </a:lnTo>
                    <a:lnTo>
                      <a:pt x="14" y="359"/>
                    </a:lnTo>
                    <a:lnTo>
                      <a:pt x="15" y="230"/>
                    </a:lnTo>
                    <a:lnTo>
                      <a:pt x="17" y="138"/>
                    </a:lnTo>
                    <a:lnTo>
                      <a:pt x="19" y="63"/>
                    </a:lnTo>
                    <a:lnTo>
                      <a:pt x="20" y="20"/>
                    </a:lnTo>
                    <a:lnTo>
                      <a:pt x="22" y="11"/>
                    </a:lnTo>
                    <a:lnTo>
                      <a:pt x="23" y="0"/>
                    </a:lnTo>
                    <a:lnTo>
                      <a:pt x="25" y="12"/>
                    </a:lnTo>
                    <a:lnTo>
                      <a:pt x="27" y="24"/>
                    </a:lnTo>
                    <a:lnTo>
                      <a:pt x="28" y="34"/>
                    </a:lnTo>
                    <a:lnTo>
                      <a:pt x="30" y="59"/>
                    </a:lnTo>
                    <a:lnTo>
                      <a:pt x="31" y="85"/>
                    </a:lnTo>
                    <a:lnTo>
                      <a:pt x="33" y="116"/>
                    </a:lnTo>
                    <a:lnTo>
                      <a:pt x="34" y="188"/>
                    </a:lnTo>
                    <a:lnTo>
                      <a:pt x="36" y="252"/>
                    </a:lnTo>
                    <a:lnTo>
                      <a:pt x="38" y="323"/>
                    </a:lnTo>
                    <a:lnTo>
                      <a:pt x="39" y="358"/>
                    </a:lnTo>
                    <a:lnTo>
                      <a:pt x="41" y="408"/>
                    </a:lnTo>
                    <a:lnTo>
                      <a:pt x="42" y="466"/>
                    </a:lnTo>
                    <a:lnTo>
                      <a:pt x="44" y="513"/>
                    </a:lnTo>
                    <a:lnTo>
                      <a:pt x="45" y="549"/>
                    </a:lnTo>
                    <a:lnTo>
                      <a:pt x="47" y="581"/>
                    </a:lnTo>
                    <a:lnTo>
                      <a:pt x="49" y="608"/>
                    </a:lnTo>
                    <a:lnTo>
                      <a:pt x="50" y="639"/>
                    </a:lnTo>
                    <a:lnTo>
                      <a:pt x="52" y="651"/>
                    </a:lnTo>
                    <a:lnTo>
                      <a:pt x="53" y="664"/>
                    </a:lnTo>
                    <a:lnTo>
                      <a:pt x="55" y="673"/>
                    </a:lnTo>
                    <a:lnTo>
                      <a:pt x="56" y="684"/>
                    </a:lnTo>
                    <a:lnTo>
                      <a:pt x="58" y="689"/>
                    </a:lnTo>
                    <a:lnTo>
                      <a:pt x="59" y="692"/>
                    </a:lnTo>
                    <a:lnTo>
                      <a:pt x="61" y="696"/>
                    </a:lnTo>
                    <a:lnTo>
                      <a:pt x="63" y="698"/>
                    </a:lnTo>
                    <a:lnTo>
                      <a:pt x="64" y="698"/>
                    </a:lnTo>
                    <a:lnTo>
                      <a:pt x="64" y="698"/>
                    </a:lnTo>
                    <a:lnTo>
                      <a:pt x="64" y="701"/>
                    </a:lnTo>
                    <a:lnTo>
                      <a:pt x="0" y="701"/>
                    </a:lnTo>
                    <a:lnTo>
                      <a:pt x="0" y="699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1" name="Freeform 338"/>
              <p:cNvSpPr>
                <a:spLocks/>
              </p:cNvSpPr>
              <p:nvPr/>
            </p:nvSpPr>
            <p:spPr bwMode="auto">
              <a:xfrm>
                <a:off x="4199" y="2940"/>
                <a:ext cx="64" cy="3"/>
              </a:xfrm>
              <a:custGeom>
                <a:avLst/>
                <a:gdLst>
                  <a:gd name="T0" fmla="*/ 0 w 64"/>
                  <a:gd name="T1" fmla="*/ 1 h 3"/>
                  <a:gd name="T2" fmla="*/ 0 w 64"/>
                  <a:gd name="T3" fmla="*/ 3 h 3"/>
                  <a:gd name="T4" fmla="*/ 64 w 64"/>
                  <a:gd name="T5" fmla="*/ 3 h 3"/>
                  <a:gd name="T6" fmla="*/ 64 w 6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3">
                    <a:moveTo>
                      <a:pt x="0" y="1"/>
                    </a:moveTo>
                    <a:lnTo>
                      <a:pt x="0" y="3"/>
                    </a:lnTo>
                    <a:lnTo>
                      <a:pt x="64" y="3"/>
                    </a:lnTo>
                    <a:lnTo>
                      <a:pt x="64" y="0"/>
                    </a:lnTo>
                  </a:path>
                </a:pathLst>
              </a:custGeom>
              <a:noFill/>
              <a:ln w="6350" cap="flat">
                <a:solidFill>
                  <a:srgbClr val="FF8C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3" name="Freeform 340"/>
              <p:cNvSpPr>
                <a:spLocks/>
              </p:cNvSpPr>
              <p:nvPr/>
            </p:nvSpPr>
            <p:spPr bwMode="auto">
              <a:xfrm>
                <a:off x="4263" y="2349"/>
                <a:ext cx="85" cy="594"/>
              </a:xfrm>
              <a:custGeom>
                <a:avLst/>
                <a:gdLst>
                  <a:gd name="T0" fmla="*/ 0 w 85"/>
                  <a:gd name="T1" fmla="*/ 591 h 594"/>
                  <a:gd name="T2" fmla="*/ 2 w 85"/>
                  <a:gd name="T3" fmla="*/ 587 h 594"/>
                  <a:gd name="T4" fmla="*/ 3 w 85"/>
                  <a:gd name="T5" fmla="*/ 582 h 594"/>
                  <a:gd name="T6" fmla="*/ 5 w 85"/>
                  <a:gd name="T7" fmla="*/ 579 h 594"/>
                  <a:gd name="T8" fmla="*/ 6 w 85"/>
                  <a:gd name="T9" fmla="*/ 568 h 594"/>
                  <a:gd name="T10" fmla="*/ 8 w 85"/>
                  <a:gd name="T11" fmla="*/ 545 h 594"/>
                  <a:gd name="T12" fmla="*/ 10 w 85"/>
                  <a:gd name="T13" fmla="*/ 508 h 594"/>
                  <a:gd name="T14" fmla="*/ 11 w 85"/>
                  <a:gd name="T15" fmla="*/ 461 h 594"/>
                  <a:gd name="T16" fmla="*/ 13 w 85"/>
                  <a:gd name="T17" fmla="*/ 417 h 594"/>
                  <a:gd name="T18" fmla="*/ 14 w 85"/>
                  <a:gd name="T19" fmla="*/ 358 h 594"/>
                  <a:gd name="T20" fmla="*/ 16 w 85"/>
                  <a:gd name="T21" fmla="*/ 269 h 594"/>
                  <a:gd name="T22" fmla="*/ 17 w 85"/>
                  <a:gd name="T23" fmla="*/ 207 h 594"/>
                  <a:gd name="T24" fmla="*/ 19 w 85"/>
                  <a:gd name="T25" fmla="*/ 144 h 594"/>
                  <a:gd name="T26" fmla="*/ 21 w 85"/>
                  <a:gd name="T27" fmla="*/ 93 h 594"/>
                  <a:gd name="T28" fmla="*/ 22 w 85"/>
                  <a:gd name="T29" fmla="*/ 52 h 594"/>
                  <a:gd name="T30" fmla="*/ 24 w 85"/>
                  <a:gd name="T31" fmla="*/ 16 h 594"/>
                  <a:gd name="T32" fmla="*/ 25 w 85"/>
                  <a:gd name="T33" fmla="*/ 0 h 594"/>
                  <a:gd name="T34" fmla="*/ 27 w 85"/>
                  <a:gd name="T35" fmla="*/ 39 h 594"/>
                  <a:gd name="T36" fmla="*/ 28 w 85"/>
                  <a:gd name="T37" fmla="*/ 50 h 594"/>
                  <a:gd name="T38" fmla="*/ 30 w 85"/>
                  <a:gd name="T39" fmla="*/ 82 h 594"/>
                  <a:gd name="T40" fmla="*/ 32 w 85"/>
                  <a:gd name="T41" fmla="*/ 116 h 594"/>
                  <a:gd name="T42" fmla="*/ 33 w 85"/>
                  <a:gd name="T43" fmla="*/ 162 h 594"/>
                  <a:gd name="T44" fmla="*/ 35 w 85"/>
                  <a:gd name="T45" fmla="*/ 207 h 594"/>
                  <a:gd name="T46" fmla="*/ 36 w 85"/>
                  <a:gd name="T47" fmla="*/ 244 h 594"/>
                  <a:gd name="T48" fmla="*/ 38 w 85"/>
                  <a:gd name="T49" fmla="*/ 247 h 594"/>
                  <a:gd name="T50" fmla="*/ 40 w 85"/>
                  <a:gd name="T51" fmla="*/ 274 h 594"/>
                  <a:gd name="T52" fmla="*/ 41 w 85"/>
                  <a:gd name="T53" fmla="*/ 292 h 594"/>
                  <a:gd name="T54" fmla="*/ 43 w 85"/>
                  <a:gd name="T55" fmla="*/ 313 h 594"/>
                  <a:gd name="T56" fmla="*/ 44 w 85"/>
                  <a:gd name="T57" fmla="*/ 325 h 594"/>
                  <a:gd name="T58" fmla="*/ 46 w 85"/>
                  <a:gd name="T59" fmla="*/ 331 h 594"/>
                  <a:gd name="T60" fmla="*/ 47 w 85"/>
                  <a:gd name="T61" fmla="*/ 357 h 594"/>
                  <a:gd name="T62" fmla="*/ 49 w 85"/>
                  <a:gd name="T63" fmla="*/ 383 h 594"/>
                  <a:gd name="T64" fmla="*/ 51 w 85"/>
                  <a:gd name="T65" fmla="*/ 402 h 594"/>
                  <a:gd name="T66" fmla="*/ 52 w 85"/>
                  <a:gd name="T67" fmla="*/ 425 h 594"/>
                  <a:gd name="T68" fmla="*/ 54 w 85"/>
                  <a:gd name="T69" fmla="*/ 438 h 594"/>
                  <a:gd name="T70" fmla="*/ 55 w 85"/>
                  <a:gd name="T71" fmla="*/ 452 h 594"/>
                  <a:gd name="T72" fmla="*/ 57 w 85"/>
                  <a:gd name="T73" fmla="*/ 473 h 594"/>
                  <a:gd name="T74" fmla="*/ 58 w 85"/>
                  <a:gd name="T75" fmla="*/ 477 h 594"/>
                  <a:gd name="T76" fmla="*/ 60 w 85"/>
                  <a:gd name="T77" fmla="*/ 491 h 594"/>
                  <a:gd name="T78" fmla="*/ 62 w 85"/>
                  <a:gd name="T79" fmla="*/ 501 h 594"/>
                  <a:gd name="T80" fmla="*/ 63 w 85"/>
                  <a:gd name="T81" fmla="*/ 513 h 594"/>
                  <a:gd name="T82" fmla="*/ 65 w 85"/>
                  <a:gd name="T83" fmla="*/ 526 h 594"/>
                  <a:gd name="T84" fmla="*/ 66 w 85"/>
                  <a:gd name="T85" fmla="*/ 537 h 594"/>
                  <a:gd name="T86" fmla="*/ 68 w 85"/>
                  <a:gd name="T87" fmla="*/ 551 h 594"/>
                  <a:gd name="T88" fmla="*/ 70 w 85"/>
                  <a:gd name="T89" fmla="*/ 562 h 594"/>
                  <a:gd name="T90" fmla="*/ 71 w 85"/>
                  <a:gd name="T91" fmla="*/ 568 h 594"/>
                  <a:gd name="T92" fmla="*/ 73 w 85"/>
                  <a:gd name="T93" fmla="*/ 573 h 594"/>
                  <a:gd name="T94" fmla="*/ 74 w 85"/>
                  <a:gd name="T95" fmla="*/ 576 h 594"/>
                  <a:gd name="T96" fmla="*/ 76 w 85"/>
                  <a:gd name="T97" fmla="*/ 580 h 594"/>
                  <a:gd name="T98" fmla="*/ 77 w 85"/>
                  <a:gd name="T99" fmla="*/ 584 h 594"/>
                  <a:gd name="T100" fmla="*/ 79 w 85"/>
                  <a:gd name="T101" fmla="*/ 585 h 594"/>
                  <a:gd name="T102" fmla="*/ 81 w 85"/>
                  <a:gd name="T103" fmla="*/ 588 h 594"/>
                  <a:gd name="T104" fmla="*/ 82 w 85"/>
                  <a:gd name="T105" fmla="*/ 590 h 594"/>
                  <a:gd name="T106" fmla="*/ 84 w 85"/>
                  <a:gd name="T107" fmla="*/ 591 h 594"/>
                  <a:gd name="T108" fmla="*/ 85 w 85"/>
                  <a:gd name="T109" fmla="*/ 592 h 594"/>
                  <a:gd name="T110" fmla="*/ 85 w 85"/>
                  <a:gd name="T111" fmla="*/ 592 h 594"/>
                  <a:gd name="T112" fmla="*/ 85 w 85"/>
                  <a:gd name="T113" fmla="*/ 594 h 594"/>
                  <a:gd name="T114" fmla="*/ 0 w 85"/>
                  <a:gd name="T115" fmla="*/ 594 h 594"/>
                  <a:gd name="T116" fmla="*/ 0 w 85"/>
                  <a:gd name="T117" fmla="*/ 591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5" h="594">
                    <a:moveTo>
                      <a:pt x="0" y="591"/>
                    </a:moveTo>
                    <a:lnTo>
                      <a:pt x="2" y="587"/>
                    </a:lnTo>
                    <a:lnTo>
                      <a:pt x="3" y="582"/>
                    </a:lnTo>
                    <a:lnTo>
                      <a:pt x="5" y="579"/>
                    </a:lnTo>
                    <a:lnTo>
                      <a:pt x="6" y="568"/>
                    </a:lnTo>
                    <a:lnTo>
                      <a:pt x="8" y="545"/>
                    </a:lnTo>
                    <a:lnTo>
                      <a:pt x="10" y="508"/>
                    </a:lnTo>
                    <a:lnTo>
                      <a:pt x="11" y="461"/>
                    </a:lnTo>
                    <a:lnTo>
                      <a:pt x="13" y="417"/>
                    </a:lnTo>
                    <a:lnTo>
                      <a:pt x="14" y="358"/>
                    </a:lnTo>
                    <a:lnTo>
                      <a:pt x="16" y="269"/>
                    </a:lnTo>
                    <a:lnTo>
                      <a:pt x="17" y="207"/>
                    </a:lnTo>
                    <a:lnTo>
                      <a:pt x="19" y="144"/>
                    </a:lnTo>
                    <a:lnTo>
                      <a:pt x="21" y="93"/>
                    </a:lnTo>
                    <a:lnTo>
                      <a:pt x="22" y="52"/>
                    </a:lnTo>
                    <a:lnTo>
                      <a:pt x="24" y="16"/>
                    </a:lnTo>
                    <a:lnTo>
                      <a:pt x="25" y="0"/>
                    </a:lnTo>
                    <a:lnTo>
                      <a:pt x="27" y="39"/>
                    </a:lnTo>
                    <a:lnTo>
                      <a:pt x="28" y="50"/>
                    </a:lnTo>
                    <a:lnTo>
                      <a:pt x="30" y="82"/>
                    </a:lnTo>
                    <a:lnTo>
                      <a:pt x="32" y="116"/>
                    </a:lnTo>
                    <a:lnTo>
                      <a:pt x="33" y="162"/>
                    </a:lnTo>
                    <a:lnTo>
                      <a:pt x="35" y="207"/>
                    </a:lnTo>
                    <a:lnTo>
                      <a:pt x="36" y="244"/>
                    </a:lnTo>
                    <a:lnTo>
                      <a:pt x="38" y="247"/>
                    </a:lnTo>
                    <a:lnTo>
                      <a:pt x="40" y="274"/>
                    </a:lnTo>
                    <a:lnTo>
                      <a:pt x="41" y="292"/>
                    </a:lnTo>
                    <a:lnTo>
                      <a:pt x="43" y="313"/>
                    </a:lnTo>
                    <a:lnTo>
                      <a:pt x="44" y="325"/>
                    </a:lnTo>
                    <a:lnTo>
                      <a:pt x="46" y="331"/>
                    </a:lnTo>
                    <a:lnTo>
                      <a:pt x="47" y="357"/>
                    </a:lnTo>
                    <a:lnTo>
                      <a:pt x="49" y="383"/>
                    </a:lnTo>
                    <a:lnTo>
                      <a:pt x="51" y="402"/>
                    </a:lnTo>
                    <a:lnTo>
                      <a:pt x="52" y="425"/>
                    </a:lnTo>
                    <a:lnTo>
                      <a:pt x="54" y="438"/>
                    </a:lnTo>
                    <a:lnTo>
                      <a:pt x="55" y="452"/>
                    </a:lnTo>
                    <a:lnTo>
                      <a:pt x="57" y="473"/>
                    </a:lnTo>
                    <a:lnTo>
                      <a:pt x="58" y="477"/>
                    </a:lnTo>
                    <a:lnTo>
                      <a:pt x="60" y="491"/>
                    </a:lnTo>
                    <a:lnTo>
                      <a:pt x="62" y="501"/>
                    </a:lnTo>
                    <a:lnTo>
                      <a:pt x="63" y="513"/>
                    </a:lnTo>
                    <a:lnTo>
                      <a:pt x="65" y="526"/>
                    </a:lnTo>
                    <a:lnTo>
                      <a:pt x="66" y="537"/>
                    </a:lnTo>
                    <a:lnTo>
                      <a:pt x="68" y="551"/>
                    </a:lnTo>
                    <a:lnTo>
                      <a:pt x="70" y="562"/>
                    </a:lnTo>
                    <a:lnTo>
                      <a:pt x="71" y="568"/>
                    </a:lnTo>
                    <a:lnTo>
                      <a:pt x="73" y="573"/>
                    </a:lnTo>
                    <a:lnTo>
                      <a:pt x="74" y="576"/>
                    </a:lnTo>
                    <a:lnTo>
                      <a:pt x="76" y="580"/>
                    </a:lnTo>
                    <a:lnTo>
                      <a:pt x="77" y="584"/>
                    </a:lnTo>
                    <a:lnTo>
                      <a:pt x="79" y="585"/>
                    </a:lnTo>
                    <a:lnTo>
                      <a:pt x="81" y="588"/>
                    </a:lnTo>
                    <a:lnTo>
                      <a:pt x="82" y="590"/>
                    </a:lnTo>
                    <a:lnTo>
                      <a:pt x="84" y="591"/>
                    </a:lnTo>
                    <a:lnTo>
                      <a:pt x="85" y="592"/>
                    </a:lnTo>
                    <a:lnTo>
                      <a:pt x="85" y="592"/>
                    </a:lnTo>
                    <a:lnTo>
                      <a:pt x="85" y="594"/>
                    </a:lnTo>
                    <a:lnTo>
                      <a:pt x="0" y="594"/>
                    </a:lnTo>
                    <a:lnTo>
                      <a:pt x="0" y="591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5" name="Freeform 342"/>
              <p:cNvSpPr>
                <a:spLocks/>
              </p:cNvSpPr>
              <p:nvPr/>
            </p:nvSpPr>
            <p:spPr bwMode="auto">
              <a:xfrm>
                <a:off x="4263" y="2940"/>
                <a:ext cx="85" cy="3"/>
              </a:xfrm>
              <a:custGeom>
                <a:avLst/>
                <a:gdLst>
                  <a:gd name="T0" fmla="*/ 0 w 85"/>
                  <a:gd name="T1" fmla="*/ 0 h 3"/>
                  <a:gd name="T2" fmla="*/ 0 w 85"/>
                  <a:gd name="T3" fmla="*/ 3 h 3"/>
                  <a:gd name="T4" fmla="*/ 85 w 85"/>
                  <a:gd name="T5" fmla="*/ 3 h 3"/>
                  <a:gd name="T6" fmla="*/ 85 w 85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3">
                    <a:moveTo>
                      <a:pt x="0" y="0"/>
                    </a:moveTo>
                    <a:lnTo>
                      <a:pt x="0" y="3"/>
                    </a:lnTo>
                    <a:lnTo>
                      <a:pt x="85" y="3"/>
                    </a:lnTo>
                    <a:lnTo>
                      <a:pt x="85" y="1"/>
                    </a:lnTo>
                  </a:path>
                </a:pathLst>
              </a:custGeom>
              <a:noFill/>
              <a:ln w="6350" cap="flat">
                <a:solidFill>
                  <a:srgbClr val="FF8C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6" name="Freeform 343"/>
              <p:cNvSpPr>
                <a:spLocks/>
              </p:cNvSpPr>
              <p:nvPr/>
            </p:nvSpPr>
            <p:spPr bwMode="auto">
              <a:xfrm>
                <a:off x="149" y="2897"/>
                <a:ext cx="3486" cy="46"/>
              </a:xfrm>
              <a:custGeom>
                <a:avLst/>
                <a:gdLst>
                  <a:gd name="T0" fmla="*/ 60 w 3486"/>
                  <a:gd name="T1" fmla="*/ 46 h 46"/>
                  <a:gd name="T2" fmla="*/ 124 w 3486"/>
                  <a:gd name="T3" fmla="*/ 46 h 46"/>
                  <a:gd name="T4" fmla="*/ 154 w 3486"/>
                  <a:gd name="T5" fmla="*/ 37 h 46"/>
                  <a:gd name="T6" fmla="*/ 214 w 3486"/>
                  <a:gd name="T7" fmla="*/ 46 h 46"/>
                  <a:gd name="T8" fmla="*/ 273 w 3486"/>
                  <a:gd name="T9" fmla="*/ 46 h 46"/>
                  <a:gd name="T10" fmla="*/ 326 w 3486"/>
                  <a:gd name="T11" fmla="*/ 46 h 46"/>
                  <a:gd name="T12" fmla="*/ 389 w 3486"/>
                  <a:gd name="T13" fmla="*/ 46 h 46"/>
                  <a:gd name="T14" fmla="*/ 453 w 3486"/>
                  <a:gd name="T15" fmla="*/ 46 h 46"/>
                  <a:gd name="T16" fmla="*/ 513 w 3486"/>
                  <a:gd name="T17" fmla="*/ 14 h 46"/>
                  <a:gd name="T18" fmla="*/ 550 w 3486"/>
                  <a:gd name="T19" fmla="*/ 46 h 46"/>
                  <a:gd name="T20" fmla="*/ 614 w 3486"/>
                  <a:gd name="T21" fmla="*/ 46 h 46"/>
                  <a:gd name="T22" fmla="*/ 677 w 3486"/>
                  <a:gd name="T23" fmla="*/ 46 h 46"/>
                  <a:gd name="T24" fmla="*/ 741 w 3486"/>
                  <a:gd name="T25" fmla="*/ 46 h 46"/>
                  <a:gd name="T26" fmla="*/ 786 w 3486"/>
                  <a:gd name="T27" fmla="*/ 46 h 46"/>
                  <a:gd name="T28" fmla="*/ 849 w 3486"/>
                  <a:gd name="T29" fmla="*/ 46 h 46"/>
                  <a:gd name="T30" fmla="*/ 902 w 3486"/>
                  <a:gd name="T31" fmla="*/ 46 h 46"/>
                  <a:gd name="T32" fmla="*/ 965 w 3486"/>
                  <a:gd name="T33" fmla="*/ 46 h 46"/>
                  <a:gd name="T34" fmla="*/ 1029 w 3486"/>
                  <a:gd name="T35" fmla="*/ 46 h 46"/>
                  <a:gd name="T36" fmla="*/ 1093 w 3486"/>
                  <a:gd name="T37" fmla="*/ 46 h 46"/>
                  <a:gd name="T38" fmla="*/ 1141 w 3486"/>
                  <a:gd name="T39" fmla="*/ 46 h 46"/>
                  <a:gd name="T40" fmla="*/ 1205 w 3486"/>
                  <a:gd name="T41" fmla="*/ 46 h 46"/>
                  <a:gd name="T42" fmla="*/ 1268 w 3486"/>
                  <a:gd name="T43" fmla="*/ 46 h 46"/>
                  <a:gd name="T44" fmla="*/ 1332 w 3486"/>
                  <a:gd name="T45" fmla="*/ 46 h 46"/>
                  <a:gd name="T46" fmla="*/ 1396 w 3486"/>
                  <a:gd name="T47" fmla="*/ 46 h 46"/>
                  <a:gd name="T48" fmla="*/ 1459 w 3486"/>
                  <a:gd name="T49" fmla="*/ 46 h 46"/>
                  <a:gd name="T50" fmla="*/ 1519 w 3486"/>
                  <a:gd name="T51" fmla="*/ 46 h 46"/>
                  <a:gd name="T52" fmla="*/ 1571 w 3486"/>
                  <a:gd name="T53" fmla="*/ 41 h 46"/>
                  <a:gd name="T54" fmla="*/ 1635 w 3486"/>
                  <a:gd name="T55" fmla="*/ 46 h 46"/>
                  <a:gd name="T56" fmla="*/ 1699 w 3486"/>
                  <a:gd name="T57" fmla="*/ 46 h 46"/>
                  <a:gd name="T58" fmla="*/ 1762 w 3486"/>
                  <a:gd name="T59" fmla="*/ 46 h 46"/>
                  <a:gd name="T60" fmla="*/ 1811 w 3486"/>
                  <a:gd name="T61" fmla="*/ 46 h 46"/>
                  <a:gd name="T62" fmla="*/ 1871 w 3486"/>
                  <a:gd name="T63" fmla="*/ 41 h 46"/>
                  <a:gd name="T64" fmla="*/ 1934 w 3486"/>
                  <a:gd name="T65" fmla="*/ 46 h 46"/>
                  <a:gd name="T66" fmla="*/ 1998 w 3486"/>
                  <a:gd name="T67" fmla="*/ 46 h 46"/>
                  <a:gd name="T68" fmla="*/ 2061 w 3486"/>
                  <a:gd name="T69" fmla="*/ 46 h 46"/>
                  <a:gd name="T70" fmla="*/ 2125 w 3486"/>
                  <a:gd name="T71" fmla="*/ 46 h 46"/>
                  <a:gd name="T72" fmla="*/ 2174 w 3486"/>
                  <a:gd name="T73" fmla="*/ 41 h 46"/>
                  <a:gd name="T74" fmla="*/ 2237 w 3486"/>
                  <a:gd name="T75" fmla="*/ 41 h 46"/>
                  <a:gd name="T76" fmla="*/ 2271 w 3486"/>
                  <a:gd name="T77" fmla="*/ 41 h 46"/>
                  <a:gd name="T78" fmla="*/ 2331 w 3486"/>
                  <a:gd name="T79" fmla="*/ 46 h 46"/>
                  <a:gd name="T80" fmla="*/ 2394 w 3486"/>
                  <a:gd name="T81" fmla="*/ 46 h 46"/>
                  <a:gd name="T82" fmla="*/ 2454 w 3486"/>
                  <a:gd name="T83" fmla="*/ 46 h 46"/>
                  <a:gd name="T84" fmla="*/ 2518 w 3486"/>
                  <a:gd name="T85" fmla="*/ 46 h 46"/>
                  <a:gd name="T86" fmla="*/ 2574 w 3486"/>
                  <a:gd name="T87" fmla="*/ 46 h 46"/>
                  <a:gd name="T88" fmla="*/ 2626 w 3486"/>
                  <a:gd name="T89" fmla="*/ 41 h 46"/>
                  <a:gd name="T90" fmla="*/ 2671 w 3486"/>
                  <a:gd name="T91" fmla="*/ 46 h 46"/>
                  <a:gd name="T92" fmla="*/ 2727 w 3486"/>
                  <a:gd name="T93" fmla="*/ 46 h 46"/>
                  <a:gd name="T94" fmla="*/ 2765 w 3486"/>
                  <a:gd name="T95" fmla="*/ 46 h 46"/>
                  <a:gd name="T96" fmla="*/ 2828 w 3486"/>
                  <a:gd name="T97" fmla="*/ 46 h 46"/>
                  <a:gd name="T98" fmla="*/ 2892 w 3486"/>
                  <a:gd name="T99" fmla="*/ 46 h 46"/>
                  <a:gd name="T100" fmla="*/ 2955 w 3486"/>
                  <a:gd name="T101" fmla="*/ 46 h 46"/>
                  <a:gd name="T102" fmla="*/ 3019 w 3486"/>
                  <a:gd name="T103" fmla="*/ 46 h 46"/>
                  <a:gd name="T104" fmla="*/ 3068 w 3486"/>
                  <a:gd name="T105" fmla="*/ 46 h 46"/>
                  <a:gd name="T106" fmla="*/ 3131 w 3486"/>
                  <a:gd name="T107" fmla="*/ 46 h 46"/>
                  <a:gd name="T108" fmla="*/ 3180 w 3486"/>
                  <a:gd name="T109" fmla="*/ 46 h 46"/>
                  <a:gd name="T110" fmla="*/ 3243 w 3486"/>
                  <a:gd name="T111" fmla="*/ 46 h 46"/>
                  <a:gd name="T112" fmla="*/ 3296 w 3486"/>
                  <a:gd name="T113" fmla="*/ 46 h 46"/>
                  <a:gd name="T114" fmla="*/ 3359 w 3486"/>
                  <a:gd name="T115" fmla="*/ 46 h 46"/>
                  <a:gd name="T116" fmla="*/ 3412 w 3486"/>
                  <a:gd name="T117" fmla="*/ 41 h 46"/>
                  <a:gd name="T118" fmla="*/ 3472 w 3486"/>
                  <a:gd name="T11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486" h="46">
                    <a:moveTo>
                      <a:pt x="0" y="46"/>
                    </a:moveTo>
                    <a:lnTo>
                      <a:pt x="4" y="46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5" y="46"/>
                    </a:lnTo>
                    <a:lnTo>
                      <a:pt x="19" y="46"/>
                    </a:lnTo>
                    <a:lnTo>
                      <a:pt x="23" y="46"/>
                    </a:lnTo>
                    <a:lnTo>
                      <a:pt x="27" y="46"/>
                    </a:lnTo>
                    <a:lnTo>
                      <a:pt x="30" y="46"/>
                    </a:lnTo>
                    <a:lnTo>
                      <a:pt x="34" y="46"/>
                    </a:lnTo>
                    <a:lnTo>
                      <a:pt x="38" y="46"/>
                    </a:lnTo>
                    <a:lnTo>
                      <a:pt x="42" y="46"/>
                    </a:lnTo>
                    <a:lnTo>
                      <a:pt x="45" y="46"/>
                    </a:lnTo>
                    <a:lnTo>
                      <a:pt x="49" y="46"/>
                    </a:lnTo>
                    <a:lnTo>
                      <a:pt x="53" y="46"/>
                    </a:lnTo>
                    <a:lnTo>
                      <a:pt x="57" y="46"/>
                    </a:lnTo>
                    <a:lnTo>
                      <a:pt x="60" y="46"/>
                    </a:lnTo>
                    <a:lnTo>
                      <a:pt x="64" y="46"/>
                    </a:lnTo>
                    <a:lnTo>
                      <a:pt x="68" y="46"/>
                    </a:lnTo>
                    <a:lnTo>
                      <a:pt x="71" y="46"/>
                    </a:lnTo>
                    <a:lnTo>
                      <a:pt x="75" y="46"/>
                    </a:lnTo>
                    <a:lnTo>
                      <a:pt x="79" y="46"/>
                    </a:lnTo>
                    <a:lnTo>
                      <a:pt x="83" y="46"/>
                    </a:lnTo>
                    <a:lnTo>
                      <a:pt x="86" y="46"/>
                    </a:lnTo>
                    <a:lnTo>
                      <a:pt x="90" y="46"/>
                    </a:lnTo>
                    <a:lnTo>
                      <a:pt x="94" y="46"/>
                    </a:lnTo>
                    <a:lnTo>
                      <a:pt x="98" y="46"/>
                    </a:lnTo>
                    <a:lnTo>
                      <a:pt x="101" y="46"/>
                    </a:lnTo>
                    <a:lnTo>
                      <a:pt x="105" y="46"/>
                    </a:lnTo>
                    <a:lnTo>
                      <a:pt x="109" y="46"/>
                    </a:lnTo>
                    <a:lnTo>
                      <a:pt x="113" y="41"/>
                    </a:lnTo>
                    <a:lnTo>
                      <a:pt x="116" y="41"/>
                    </a:lnTo>
                    <a:lnTo>
                      <a:pt x="120" y="46"/>
                    </a:lnTo>
                    <a:lnTo>
                      <a:pt x="124" y="46"/>
                    </a:lnTo>
                    <a:lnTo>
                      <a:pt x="128" y="46"/>
                    </a:lnTo>
                    <a:lnTo>
                      <a:pt x="131" y="46"/>
                    </a:lnTo>
                    <a:lnTo>
                      <a:pt x="131" y="41"/>
                    </a:lnTo>
                    <a:lnTo>
                      <a:pt x="131" y="46"/>
                    </a:lnTo>
                    <a:lnTo>
                      <a:pt x="131" y="41"/>
                    </a:lnTo>
                    <a:lnTo>
                      <a:pt x="135" y="41"/>
                    </a:lnTo>
                    <a:lnTo>
                      <a:pt x="139" y="41"/>
                    </a:lnTo>
                    <a:lnTo>
                      <a:pt x="143" y="46"/>
                    </a:lnTo>
                    <a:lnTo>
                      <a:pt x="143" y="41"/>
                    </a:lnTo>
                    <a:lnTo>
                      <a:pt x="143" y="46"/>
                    </a:lnTo>
                    <a:lnTo>
                      <a:pt x="143" y="41"/>
                    </a:lnTo>
                    <a:lnTo>
                      <a:pt x="146" y="41"/>
                    </a:lnTo>
                    <a:lnTo>
                      <a:pt x="150" y="41"/>
                    </a:lnTo>
                    <a:lnTo>
                      <a:pt x="150" y="37"/>
                    </a:lnTo>
                    <a:lnTo>
                      <a:pt x="150" y="41"/>
                    </a:lnTo>
                    <a:lnTo>
                      <a:pt x="150" y="37"/>
                    </a:lnTo>
                    <a:lnTo>
                      <a:pt x="154" y="37"/>
                    </a:lnTo>
                    <a:lnTo>
                      <a:pt x="154" y="41"/>
                    </a:lnTo>
                    <a:lnTo>
                      <a:pt x="158" y="41"/>
                    </a:lnTo>
                    <a:lnTo>
                      <a:pt x="161" y="46"/>
                    </a:lnTo>
                    <a:lnTo>
                      <a:pt x="165" y="46"/>
                    </a:lnTo>
                    <a:lnTo>
                      <a:pt x="169" y="46"/>
                    </a:lnTo>
                    <a:lnTo>
                      <a:pt x="172" y="46"/>
                    </a:lnTo>
                    <a:lnTo>
                      <a:pt x="176" y="46"/>
                    </a:lnTo>
                    <a:lnTo>
                      <a:pt x="180" y="46"/>
                    </a:lnTo>
                    <a:lnTo>
                      <a:pt x="184" y="46"/>
                    </a:lnTo>
                    <a:lnTo>
                      <a:pt x="187" y="46"/>
                    </a:lnTo>
                    <a:lnTo>
                      <a:pt x="191" y="46"/>
                    </a:lnTo>
                    <a:lnTo>
                      <a:pt x="195" y="46"/>
                    </a:lnTo>
                    <a:lnTo>
                      <a:pt x="199" y="46"/>
                    </a:lnTo>
                    <a:lnTo>
                      <a:pt x="202" y="46"/>
                    </a:lnTo>
                    <a:lnTo>
                      <a:pt x="206" y="46"/>
                    </a:lnTo>
                    <a:lnTo>
                      <a:pt x="210" y="46"/>
                    </a:lnTo>
                    <a:lnTo>
                      <a:pt x="214" y="46"/>
                    </a:lnTo>
                    <a:lnTo>
                      <a:pt x="217" y="46"/>
                    </a:lnTo>
                    <a:lnTo>
                      <a:pt x="221" y="46"/>
                    </a:lnTo>
                    <a:lnTo>
                      <a:pt x="225" y="41"/>
                    </a:lnTo>
                    <a:lnTo>
                      <a:pt x="229" y="41"/>
                    </a:lnTo>
                    <a:lnTo>
                      <a:pt x="229" y="46"/>
                    </a:lnTo>
                    <a:lnTo>
                      <a:pt x="232" y="46"/>
                    </a:lnTo>
                    <a:lnTo>
                      <a:pt x="236" y="46"/>
                    </a:lnTo>
                    <a:lnTo>
                      <a:pt x="240" y="46"/>
                    </a:lnTo>
                    <a:lnTo>
                      <a:pt x="244" y="46"/>
                    </a:lnTo>
                    <a:lnTo>
                      <a:pt x="247" y="46"/>
                    </a:lnTo>
                    <a:lnTo>
                      <a:pt x="251" y="46"/>
                    </a:lnTo>
                    <a:lnTo>
                      <a:pt x="255" y="46"/>
                    </a:lnTo>
                    <a:lnTo>
                      <a:pt x="259" y="46"/>
                    </a:lnTo>
                    <a:lnTo>
                      <a:pt x="262" y="46"/>
                    </a:lnTo>
                    <a:lnTo>
                      <a:pt x="266" y="46"/>
                    </a:lnTo>
                    <a:lnTo>
                      <a:pt x="270" y="46"/>
                    </a:lnTo>
                    <a:lnTo>
                      <a:pt x="273" y="46"/>
                    </a:lnTo>
                    <a:lnTo>
                      <a:pt x="277" y="46"/>
                    </a:lnTo>
                    <a:lnTo>
                      <a:pt x="281" y="41"/>
                    </a:lnTo>
                    <a:lnTo>
                      <a:pt x="285" y="41"/>
                    </a:lnTo>
                    <a:lnTo>
                      <a:pt x="288" y="46"/>
                    </a:lnTo>
                    <a:lnTo>
                      <a:pt x="288" y="41"/>
                    </a:lnTo>
                    <a:lnTo>
                      <a:pt x="288" y="46"/>
                    </a:lnTo>
                    <a:lnTo>
                      <a:pt x="288" y="41"/>
                    </a:lnTo>
                    <a:lnTo>
                      <a:pt x="292" y="46"/>
                    </a:lnTo>
                    <a:lnTo>
                      <a:pt x="296" y="46"/>
                    </a:lnTo>
                    <a:lnTo>
                      <a:pt x="300" y="46"/>
                    </a:lnTo>
                    <a:lnTo>
                      <a:pt x="303" y="46"/>
                    </a:lnTo>
                    <a:lnTo>
                      <a:pt x="307" y="46"/>
                    </a:lnTo>
                    <a:lnTo>
                      <a:pt x="311" y="46"/>
                    </a:lnTo>
                    <a:lnTo>
                      <a:pt x="315" y="46"/>
                    </a:lnTo>
                    <a:lnTo>
                      <a:pt x="318" y="46"/>
                    </a:lnTo>
                    <a:lnTo>
                      <a:pt x="322" y="46"/>
                    </a:lnTo>
                    <a:lnTo>
                      <a:pt x="326" y="46"/>
                    </a:lnTo>
                    <a:lnTo>
                      <a:pt x="330" y="46"/>
                    </a:lnTo>
                    <a:lnTo>
                      <a:pt x="333" y="46"/>
                    </a:lnTo>
                    <a:lnTo>
                      <a:pt x="337" y="46"/>
                    </a:lnTo>
                    <a:lnTo>
                      <a:pt x="341" y="46"/>
                    </a:lnTo>
                    <a:lnTo>
                      <a:pt x="345" y="46"/>
                    </a:lnTo>
                    <a:lnTo>
                      <a:pt x="348" y="46"/>
                    </a:lnTo>
                    <a:lnTo>
                      <a:pt x="352" y="46"/>
                    </a:lnTo>
                    <a:lnTo>
                      <a:pt x="356" y="46"/>
                    </a:lnTo>
                    <a:lnTo>
                      <a:pt x="360" y="46"/>
                    </a:lnTo>
                    <a:lnTo>
                      <a:pt x="363" y="46"/>
                    </a:lnTo>
                    <a:lnTo>
                      <a:pt x="367" y="46"/>
                    </a:lnTo>
                    <a:lnTo>
                      <a:pt x="371" y="46"/>
                    </a:lnTo>
                    <a:lnTo>
                      <a:pt x="374" y="46"/>
                    </a:lnTo>
                    <a:lnTo>
                      <a:pt x="378" y="46"/>
                    </a:lnTo>
                    <a:lnTo>
                      <a:pt x="382" y="46"/>
                    </a:lnTo>
                    <a:lnTo>
                      <a:pt x="386" y="46"/>
                    </a:lnTo>
                    <a:lnTo>
                      <a:pt x="389" y="46"/>
                    </a:lnTo>
                    <a:lnTo>
                      <a:pt x="393" y="46"/>
                    </a:lnTo>
                    <a:lnTo>
                      <a:pt x="397" y="46"/>
                    </a:lnTo>
                    <a:lnTo>
                      <a:pt x="401" y="46"/>
                    </a:lnTo>
                    <a:lnTo>
                      <a:pt x="404" y="46"/>
                    </a:lnTo>
                    <a:lnTo>
                      <a:pt x="408" y="46"/>
                    </a:lnTo>
                    <a:lnTo>
                      <a:pt x="412" y="46"/>
                    </a:lnTo>
                    <a:lnTo>
                      <a:pt x="416" y="46"/>
                    </a:lnTo>
                    <a:lnTo>
                      <a:pt x="419" y="46"/>
                    </a:lnTo>
                    <a:lnTo>
                      <a:pt x="423" y="46"/>
                    </a:lnTo>
                    <a:lnTo>
                      <a:pt x="427" y="46"/>
                    </a:lnTo>
                    <a:lnTo>
                      <a:pt x="431" y="46"/>
                    </a:lnTo>
                    <a:lnTo>
                      <a:pt x="434" y="46"/>
                    </a:lnTo>
                    <a:lnTo>
                      <a:pt x="438" y="46"/>
                    </a:lnTo>
                    <a:lnTo>
                      <a:pt x="442" y="46"/>
                    </a:lnTo>
                    <a:lnTo>
                      <a:pt x="446" y="46"/>
                    </a:lnTo>
                    <a:lnTo>
                      <a:pt x="449" y="46"/>
                    </a:lnTo>
                    <a:lnTo>
                      <a:pt x="453" y="46"/>
                    </a:lnTo>
                    <a:lnTo>
                      <a:pt x="457" y="46"/>
                    </a:lnTo>
                    <a:lnTo>
                      <a:pt x="460" y="46"/>
                    </a:lnTo>
                    <a:lnTo>
                      <a:pt x="464" y="46"/>
                    </a:lnTo>
                    <a:lnTo>
                      <a:pt x="468" y="46"/>
                    </a:lnTo>
                    <a:lnTo>
                      <a:pt x="472" y="46"/>
                    </a:lnTo>
                    <a:lnTo>
                      <a:pt x="475" y="46"/>
                    </a:lnTo>
                    <a:lnTo>
                      <a:pt x="479" y="46"/>
                    </a:lnTo>
                    <a:lnTo>
                      <a:pt x="483" y="46"/>
                    </a:lnTo>
                    <a:lnTo>
                      <a:pt x="487" y="46"/>
                    </a:lnTo>
                    <a:lnTo>
                      <a:pt x="490" y="46"/>
                    </a:lnTo>
                    <a:lnTo>
                      <a:pt x="494" y="46"/>
                    </a:lnTo>
                    <a:lnTo>
                      <a:pt x="498" y="46"/>
                    </a:lnTo>
                    <a:lnTo>
                      <a:pt x="502" y="46"/>
                    </a:lnTo>
                    <a:lnTo>
                      <a:pt x="505" y="46"/>
                    </a:lnTo>
                    <a:lnTo>
                      <a:pt x="509" y="46"/>
                    </a:lnTo>
                    <a:lnTo>
                      <a:pt x="513" y="46"/>
                    </a:lnTo>
                    <a:lnTo>
                      <a:pt x="513" y="14"/>
                    </a:lnTo>
                    <a:lnTo>
                      <a:pt x="513" y="46"/>
                    </a:lnTo>
                    <a:lnTo>
                      <a:pt x="513" y="14"/>
                    </a:lnTo>
                    <a:lnTo>
                      <a:pt x="517" y="4"/>
                    </a:lnTo>
                    <a:lnTo>
                      <a:pt x="517" y="0"/>
                    </a:lnTo>
                    <a:lnTo>
                      <a:pt x="517" y="4"/>
                    </a:lnTo>
                    <a:lnTo>
                      <a:pt x="517" y="0"/>
                    </a:lnTo>
                    <a:lnTo>
                      <a:pt x="520" y="0"/>
                    </a:lnTo>
                    <a:lnTo>
                      <a:pt x="520" y="9"/>
                    </a:lnTo>
                    <a:lnTo>
                      <a:pt x="524" y="14"/>
                    </a:lnTo>
                    <a:lnTo>
                      <a:pt x="524" y="46"/>
                    </a:lnTo>
                    <a:lnTo>
                      <a:pt x="528" y="46"/>
                    </a:lnTo>
                    <a:lnTo>
                      <a:pt x="532" y="46"/>
                    </a:lnTo>
                    <a:lnTo>
                      <a:pt x="535" y="46"/>
                    </a:lnTo>
                    <a:lnTo>
                      <a:pt x="539" y="46"/>
                    </a:lnTo>
                    <a:lnTo>
                      <a:pt x="543" y="46"/>
                    </a:lnTo>
                    <a:lnTo>
                      <a:pt x="547" y="46"/>
                    </a:lnTo>
                    <a:lnTo>
                      <a:pt x="550" y="46"/>
                    </a:lnTo>
                    <a:lnTo>
                      <a:pt x="554" y="46"/>
                    </a:lnTo>
                    <a:lnTo>
                      <a:pt x="558" y="46"/>
                    </a:lnTo>
                    <a:lnTo>
                      <a:pt x="561" y="46"/>
                    </a:lnTo>
                    <a:lnTo>
                      <a:pt x="565" y="46"/>
                    </a:lnTo>
                    <a:lnTo>
                      <a:pt x="569" y="46"/>
                    </a:lnTo>
                    <a:lnTo>
                      <a:pt x="573" y="46"/>
                    </a:lnTo>
                    <a:lnTo>
                      <a:pt x="576" y="46"/>
                    </a:lnTo>
                    <a:lnTo>
                      <a:pt x="580" y="46"/>
                    </a:lnTo>
                    <a:lnTo>
                      <a:pt x="584" y="46"/>
                    </a:lnTo>
                    <a:lnTo>
                      <a:pt x="588" y="46"/>
                    </a:lnTo>
                    <a:lnTo>
                      <a:pt x="591" y="46"/>
                    </a:lnTo>
                    <a:lnTo>
                      <a:pt x="595" y="46"/>
                    </a:lnTo>
                    <a:lnTo>
                      <a:pt x="599" y="46"/>
                    </a:lnTo>
                    <a:lnTo>
                      <a:pt x="603" y="46"/>
                    </a:lnTo>
                    <a:lnTo>
                      <a:pt x="606" y="46"/>
                    </a:lnTo>
                    <a:lnTo>
                      <a:pt x="610" y="46"/>
                    </a:lnTo>
                    <a:lnTo>
                      <a:pt x="614" y="46"/>
                    </a:lnTo>
                    <a:lnTo>
                      <a:pt x="618" y="46"/>
                    </a:lnTo>
                    <a:lnTo>
                      <a:pt x="621" y="46"/>
                    </a:lnTo>
                    <a:lnTo>
                      <a:pt x="625" y="46"/>
                    </a:lnTo>
                    <a:lnTo>
                      <a:pt x="629" y="46"/>
                    </a:lnTo>
                    <a:lnTo>
                      <a:pt x="633" y="46"/>
                    </a:lnTo>
                    <a:lnTo>
                      <a:pt x="636" y="46"/>
                    </a:lnTo>
                    <a:lnTo>
                      <a:pt x="640" y="46"/>
                    </a:lnTo>
                    <a:lnTo>
                      <a:pt x="644" y="46"/>
                    </a:lnTo>
                    <a:lnTo>
                      <a:pt x="648" y="46"/>
                    </a:lnTo>
                    <a:lnTo>
                      <a:pt x="651" y="46"/>
                    </a:lnTo>
                    <a:lnTo>
                      <a:pt x="655" y="46"/>
                    </a:lnTo>
                    <a:lnTo>
                      <a:pt x="659" y="46"/>
                    </a:lnTo>
                    <a:lnTo>
                      <a:pt x="662" y="46"/>
                    </a:lnTo>
                    <a:lnTo>
                      <a:pt x="666" y="46"/>
                    </a:lnTo>
                    <a:lnTo>
                      <a:pt x="670" y="46"/>
                    </a:lnTo>
                    <a:lnTo>
                      <a:pt x="674" y="46"/>
                    </a:lnTo>
                    <a:lnTo>
                      <a:pt x="677" y="46"/>
                    </a:lnTo>
                    <a:lnTo>
                      <a:pt x="681" y="46"/>
                    </a:lnTo>
                    <a:lnTo>
                      <a:pt x="685" y="46"/>
                    </a:lnTo>
                    <a:lnTo>
                      <a:pt x="689" y="46"/>
                    </a:lnTo>
                    <a:lnTo>
                      <a:pt x="692" y="46"/>
                    </a:lnTo>
                    <a:lnTo>
                      <a:pt x="696" y="46"/>
                    </a:lnTo>
                    <a:lnTo>
                      <a:pt x="700" y="46"/>
                    </a:lnTo>
                    <a:lnTo>
                      <a:pt x="704" y="46"/>
                    </a:lnTo>
                    <a:lnTo>
                      <a:pt x="707" y="46"/>
                    </a:lnTo>
                    <a:lnTo>
                      <a:pt x="711" y="46"/>
                    </a:lnTo>
                    <a:lnTo>
                      <a:pt x="715" y="46"/>
                    </a:lnTo>
                    <a:lnTo>
                      <a:pt x="719" y="46"/>
                    </a:lnTo>
                    <a:lnTo>
                      <a:pt x="722" y="46"/>
                    </a:lnTo>
                    <a:lnTo>
                      <a:pt x="726" y="46"/>
                    </a:lnTo>
                    <a:lnTo>
                      <a:pt x="730" y="46"/>
                    </a:lnTo>
                    <a:lnTo>
                      <a:pt x="734" y="46"/>
                    </a:lnTo>
                    <a:lnTo>
                      <a:pt x="737" y="46"/>
                    </a:lnTo>
                    <a:lnTo>
                      <a:pt x="741" y="46"/>
                    </a:lnTo>
                    <a:lnTo>
                      <a:pt x="745" y="46"/>
                    </a:lnTo>
                    <a:lnTo>
                      <a:pt x="749" y="46"/>
                    </a:lnTo>
                    <a:lnTo>
                      <a:pt x="752" y="46"/>
                    </a:lnTo>
                    <a:lnTo>
                      <a:pt x="752" y="41"/>
                    </a:lnTo>
                    <a:lnTo>
                      <a:pt x="752" y="46"/>
                    </a:lnTo>
                    <a:lnTo>
                      <a:pt x="752" y="41"/>
                    </a:lnTo>
                    <a:lnTo>
                      <a:pt x="756" y="37"/>
                    </a:lnTo>
                    <a:lnTo>
                      <a:pt x="760" y="37"/>
                    </a:lnTo>
                    <a:lnTo>
                      <a:pt x="760" y="41"/>
                    </a:lnTo>
                    <a:lnTo>
                      <a:pt x="763" y="41"/>
                    </a:lnTo>
                    <a:lnTo>
                      <a:pt x="763" y="46"/>
                    </a:lnTo>
                    <a:lnTo>
                      <a:pt x="767" y="46"/>
                    </a:lnTo>
                    <a:lnTo>
                      <a:pt x="771" y="46"/>
                    </a:lnTo>
                    <a:lnTo>
                      <a:pt x="775" y="46"/>
                    </a:lnTo>
                    <a:lnTo>
                      <a:pt x="778" y="46"/>
                    </a:lnTo>
                    <a:lnTo>
                      <a:pt x="782" y="46"/>
                    </a:lnTo>
                    <a:lnTo>
                      <a:pt x="786" y="46"/>
                    </a:lnTo>
                    <a:lnTo>
                      <a:pt x="790" y="46"/>
                    </a:lnTo>
                    <a:lnTo>
                      <a:pt x="793" y="46"/>
                    </a:lnTo>
                    <a:lnTo>
                      <a:pt x="797" y="46"/>
                    </a:lnTo>
                    <a:lnTo>
                      <a:pt x="801" y="46"/>
                    </a:lnTo>
                    <a:lnTo>
                      <a:pt x="805" y="46"/>
                    </a:lnTo>
                    <a:lnTo>
                      <a:pt x="808" y="46"/>
                    </a:lnTo>
                    <a:lnTo>
                      <a:pt x="812" y="46"/>
                    </a:lnTo>
                    <a:lnTo>
                      <a:pt x="816" y="46"/>
                    </a:lnTo>
                    <a:lnTo>
                      <a:pt x="820" y="41"/>
                    </a:lnTo>
                    <a:lnTo>
                      <a:pt x="823" y="41"/>
                    </a:lnTo>
                    <a:lnTo>
                      <a:pt x="827" y="46"/>
                    </a:lnTo>
                    <a:lnTo>
                      <a:pt x="831" y="46"/>
                    </a:lnTo>
                    <a:lnTo>
                      <a:pt x="835" y="46"/>
                    </a:lnTo>
                    <a:lnTo>
                      <a:pt x="838" y="46"/>
                    </a:lnTo>
                    <a:lnTo>
                      <a:pt x="842" y="46"/>
                    </a:lnTo>
                    <a:lnTo>
                      <a:pt x="846" y="46"/>
                    </a:lnTo>
                    <a:lnTo>
                      <a:pt x="849" y="46"/>
                    </a:lnTo>
                    <a:lnTo>
                      <a:pt x="853" y="46"/>
                    </a:lnTo>
                    <a:lnTo>
                      <a:pt x="857" y="46"/>
                    </a:lnTo>
                    <a:lnTo>
                      <a:pt x="861" y="46"/>
                    </a:lnTo>
                    <a:lnTo>
                      <a:pt x="864" y="46"/>
                    </a:lnTo>
                    <a:lnTo>
                      <a:pt x="868" y="46"/>
                    </a:lnTo>
                    <a:lnTo>
                      <a:pt x="872" y="46"/>
                    </a:lnTo>
                    <a:lnTo>
                      <a:pt x="872" y="41"/>
                    </a:lnTo>
                    <a:lnTo>
                      <a:pt x="872" y="46"/>
                    </a:lnTo>
                    <a:lnTo>
                      <a:pt x="872" y="41"/>
                    </a:lnTo>
                    <a:lnTo>
                      <a:pt x="876" y="41"/>
                    </a:lnTo>
                    <a:lnTo>
                      <a:pt x="879" y="46"/>
                    </a:lnTo>
                    <a:lnTo>
                      <a:pt x="883" y="46"/>
                    </a:lnTo>
                    <a:lnTo>
                      <a:pt x="887" y="46"/>
                    </a:lnTo>
                    <a:lnTo>
                      <a:pt x="891" y="46"/>
                    </a:lnTo>
                    <a:lnTo>
                      <a:pt x="894" y="46"/>
                    </a:lnTo>
                    <a:lnTo>
                      <a:pt x="898" y="46"/>
                    </a:lnTo>
                    <a:lnTo>
                      <a:pt x="902" y="46"/>
                    </a:lnTo>
                    <a:lnTo>
                      <a:pt x="906" y="46"/>
                    </a:lnTo>
                    <a:lnTo>
                      <a:pt x="909" y="46"/>
                    </a:lnTo>
                    <a:lnTo>
                      <a:pt x="913" y="46"/>
                    </a:lnTo>
                    <a:lnTo>
                      <a:pt x="917" y="46"/>
                    </a:lnTo>
                    <a:lnTo>
                      <a:pt x="921" y="46"/>
                    </a:lnTo>
                    <a:lnTo>
                      <a:pt x="924" y="46"/>
                    </a:lnTo>
                    <a:lnTo>
                      <a:pt x="928" y="46"/>
                    </a:lnTo>
                    <a:lnTo>
                      <a:pt x="932" y="46"/>
                    </a:lnTo>
                    <a:lnTo>
                      <a:pt x="936" y="46"/>
                    </a:lnTo>
                    <a:lnTo>
                      <a:pt x="939" y="46"/>
                    </a:lnTo>
                    <a:lnTo>
                      <a:pt x="943" y="46"/>
                    </a:lnTo>
                    <a:lnTo>
                      <a:pt x="947" y="46"/>
                    </a:lnTo>
                    <a:lnTo>
                      <a:pt x="950" y="46"/>
                    </a:lnTo>
                    <a:lnTo>
                      <a:pt x="954" y="41"/>
                    </a:lnTo>
                    <a:lnTo>
                      <a:pt x="958" y="41"/>
                    </a:lnTo>
                    <a:lnTo>
                      <a:pt x="962" y="41"/>
                    </a:lnTo>
                    <a:lnTo>
                      <a:pt x="965" y="46"/>
                    </a:lnTo>
                    <a:lnTo>
                      <a:pt x="969" y="46"/>
                    </a:lnTo>
                    <a:lnTo>
                      <a:pt x="973" y="46"/>
                    </a:lnTo>
                    <a:lnTo>
                      <a:pt x="977" y="46"/>
                    </a:lnTo>
                    <a:lnTo>
                      <a:pt x="980" y="46"/>
                    </a:lnTo>
                    <a:lnTo>
                      <a:pt x="984" y="46"/>
                    </a:lnTo>
                    <a:lnTo>
                      <a:pt x="988" y="46"/>
                    </a:lnTo>
                    <a:lnTo>
                      <a:pt x="992" y="46"/>
                    </a:lnTo>
                    <a:lnTo>
                      <a:pt x="995" y="46"/>
                    </a:lnTo>
                    <a:lnTo>
                      <a:pt x="999" y="46"/>
                    </a:lnTo>
                    <a:lnTo>
                      <a:pt x="1003" y="46"/>
                    </a:lnTo>
                    <a:lnTo>
                      <a:pt x="1007" y="46"/>
                    </a:lnTo>
                    <a:lnTo>
                      <a:pt x="1010" y="46"/>
                    </a:lnTo>
                    <a:lnTo>
                      <a:pt x="1014" y="46"/>
                    </a:lnTo>
                    <a:lnTo>
                      <a:pt x="1018" y="46"/>
                    </a:lnTo>
                    <a:lnTo>
                      <a:pt x="1022" y="46"/>
                    </a:lnTo>
                    <a:lnTo>
                      <a:pt x="1025" y="46"/>
                    </a:lnTo>
                    <a:lnTo>
                      <a:pt x="1029" y="46"/>
                    </a:lnTo>
                    <a:lnTo>
                      <a:pt x="1033" y="46"/>
                    </a:lnTo>
                    <a:lnTo>
                      <a:pt x="1037" y="46"/>
                    </a:lnTo>
                    <a:lnTo>
                      <a:pt x="1040" y="46"/>
                    </a:lnTo>
                    <a:lnTo>
                      <a:pt x="1044" y="46"/>
                    </a:lnTo>
                    <a:lnTo>
                      <a:pt x="1048" y="46"/>
                    </a:lnTo>
                    <a:lnTo>
                      <a:pt x="1051" y="46"/>
                    </a:lnTo>
                    <a:lnTo>
                      <a:pt x="1055" y="46"/>
                    </a:lnTo>
                    <a:lnTo>
                      <a:pt x="1059" y="46"/>
                    </a:lnTo>
                    <a:lnTo>
                      <a:pt x="1063" y="46"/>
                    </a:lnTo>
                    <a:lnTo>
                      <a:pt x="1066" y="46"/>
                    </a:lnTo>
                    <a:lnTo>
                      <a:pt x="1070" y="46"/>
                    </a:lnTo>
                    <a:lnTo>
                      <a:pt x="1074" y="46"/>
                    </a:lnTo>
                    <a:lnTo>
                      <a:pt x="1078" y="46"/>
                    </a:lnTo>
                    <a:lnTo>
                      <a:pt x="1081" y="46"/>
                    </a:lnTo>
                    <a:lnTo>
                      <a:pt x="1085" y="46"/>
                    </a:lnTo>
                    <a:lnTo>
                      <a:pt x="1089" y="46"/>
                    </a:lnTo>
                    <a:lnTo>
                      <a:pt x="1093" y="46"/>
                    </a:lnTo>
                    <a:lnTo>
                      <a:pt x="1096" y="46"/>
                    </a:lnTo>
                    <a:lnTo>
                      <a:pt x="1100" y="46"/>
                    </a:lnTo>
                    <a:lnTo>
                      <a:pt x="1104" y="46"/>
                    </a:lnTo>
                    <a:lnTo>
                      <a:pt x="1108" y="46"/>
                    </a:lnTo>
                    <a:lnTo>
                      <a:pt x="1111" y="46"/>
                    </a:lnTo>
                    <a:lnTo>
                      <a:pt x="1115" y="46"/>
                    </a:lnTo>
                    <a:lnTo>
                      <a:pt x="1119" y="46"/>
                    </a:lnTo>
                    <a:lnTo>
                      <a:pt x="1123" y="46"/>
                    </a:lnTo>
                    <a:lnTo>
                      <a:pt x="1123" y="41"/>
                    </a:lnTo>
                    <a:lnTo>
                      <a:pt x="1123" y="46"/>
                    </a:lnTo>
                    <a:lnTo>
                      <a:pt x="1123" y="41"/>
                    </a:lnTo>
                    <a:lnTo>
                      <a:pt x="1126" y="41"/>
                    </a:lnTo>
                    <a:lnTo>
                      <a:pt x="1130" y="41"/>
                    </a:lnTo>
                    <a:lnTo>
                      <a:pt x="1134" y="41"/>
                    </a:lnTo>
                    <a:lnTo>
                      <a:pt x="1134" y="46"/>
                    </a:lnTo>
                    <a:lnTo>
                      <a:pt x="1138" y="46"/>
                    </a:lnTo>
                    <a:lnTo>
                      <a:pt x="1141" y="46"/>
                    </a:lnTo>
                    <a:lnTo>
                      <a:pt x="1145" y="46"/>
                    </a:lnTo>
                    <a:lnTo>
                      <a:pt x="1149" y="46"/>
                    </a:lnTo>
                    <a:lnTo>
                      <a:pt x="1152" y="46"/>
                    </a:lnTo>
                    <a:lnTo>
                      <a:pt x="1156" y="46"/>
                    </a:lnTo>
                    <a:lnTo>
                      <a:pt x="1160" y="46"/>
                    </a:lnTo>
                    <a:lnTo>
                      <a:pt x="1164" y="46"/>
                    </a:lnTo>
                    <a:lnTo>
                      <a:pt x="1167" y="46"/>
                    </a:lnTo>
                    <a:lnTo>
                      <a:pt x="1171" y="46"/>
                    </a:lnTo>
                    <a:lnTo>
                      <a:pt x="1175" y="46"/>
                    </a:lnTo>
                    <a:lnTo>
                      <a:pt x="1179" y="46"/>
                    </a:lnTo>
                    <a:lnTo>
                      <a:pt x="1182" y="46"/>
                    </a:lnTo>
                    <a:lnTo>
                      <a:pt x="1186" y="46"/>
                    </a:lnTo>
                    <a:lnTo>
                      <a:pt x="1190" y="46"/>
                    </a:lnTo>
                    <a:lnTo>
                      <a:pt x="1194" y="46"/>
                    </a:lnTo>
                    <a:lnTo>
                      <a:pt x="1197" y="46"/>
                    </a:lnTo>
                    <a:lnTo>
                      <a:pt x="1201" y="46"/>
                    </a:lnTo>
                    <a:lnTo>
                      <a:pt x="1205" y="46"/>
                    </a:lnTo>
                    <a:lnTo>
                      <a:pt x="1209" y="46"/>
                    </a:lnTo>
                    <a:lnTo>
                      <a:pt x="1212" y="46"/>
                    </a:lnTo>
                    <a:lnTo>
                      <a:pt x="1216" y="46"/>
                    </a:lnTo>
                    <a:lnTo>
                      <a:pt x="1220" y="46"/>
                    </a:lnTo>
                    <a:lnTo>
                      <a:pt x="1224" y="46"/>
                    </a:lnTo>
                    <a:lnTo>
                      <a:pt x="1227" y="46"/>
                    </a:lnTo>
                    <a:lnTo>
                      <a:pt x="1231" y="46"/>
                    </a:lnTo>
                    <a:lnTo>
                      <a:pt x="1235" y="46"/>
                    </a:lnTo>
                    <a:lnTo>
                      <a:pt x="1239" y="46"/>
                    </a:lnTo>
                    <a:lnTo>
                      <a:pt x="1242" y="46"/>
                    </a:lnTo>
                    <a:lnTo>
                      <a:pt x="1246" y="46"/>
                    </a:lnTo>
                    <a:lnTo>
                      <a:pt x="1250" y="46"/>
                    </a:lnTo>
                    <a:lnTo>
                      <a:pt x="1253" y="46"/>
                    </a:lnTo>
                    <a:lnTo>
                      <a:pt x="1257" y="46"/>
                    </a:lnTo>
                    <a:lnTo>
                      <a:pt x="1261" y="46"/>
                    </a:lnTo>
                    <a:lnTo>
                      <a:pt x="1265" y="46"/>
                    </a:lnTo>
                    <a:lnTo>
                      <a:pt x="1268" y="46"/>
                    </a:lnTo>
                    <a:lnTo>
                      <a:pt x="1272" y="46"/>
                    </a:lnTo>
                    <a:lnTo>
                      <a:pt x="1276" y="46"/>
                    </a:lnTo>
                    <a:lnTo>
                      <a:pt x="1280" y="46"/>
                    </a:lnTo>
                    <a:lnTo>
                      <a:pt x="1283" y="46"/>
                    </a:lnTo>
                    <a:lnTo>
                      <a:pt x="1287" y="46"/>
                    </a:lnTo>
                    <a:lnTo>
                      <a:pt x="1291" y="46"/>
                    </a:lnTo>
                    <a:lnTo>
                      <a:pt x="1295" y="46"/>
                    </a:lnTo>
                    <a:lnTo>
                      <a:pt x="1298" y="46"/>
                    </a:lnTo>
                    <a:lnTo>
                      <a:pt x="1302" y="46"/>
                    </a:lnTo>
                    <a:lnTo>
                      <a:pt x="1306" y="46"/>
                    </a:lnTo>
                    <a:lnTo>
                      <a:pt x="1310" y="46"/>
                    </a:lnTo>
                    <a:lnTo>
                      <a:pt x="1313" y="46"/>
                    </a:lnTo>
                    <a:lnTo>
                      <a:pt x="1317" y="46"/>
                    </a:lnTo>
                    <a:lnTo>
                      <a:pt x="1321" y="41"/>
                    </a:lnTo>
                    <a:lnTo>
                      <a:pt x="1325" y="46"/>
                    </a:lnTo>
                    <a:lnTo>
                      <a:pt x="1328" y="46"/>
                    </a:lnTo>
                    <a:lnTo>
                      <a:pt x="1332" y="46"/>
                    </a:lnTo>
                    <a:lnTo>
                      <a:pt x="1336" y="46"/>
                    </a:lnTo>
                    <a:lnTo>
                      <a:pt x="1339" y="46"/>
                    </a:lnTo>
                    <a:lnTo>
                      <a:pt x="1343" y="46"/>
                    </a:lnTo>
                    <a:lnTo>
                      <a:pt x="1347" y="46"/>
                    </a:lnTo>
                    <a:lnTo>
                      <a:pt x="1351" y="46"/>
                    </a:lnTo>
                    <a:lnTo>
                      <a:pt x="1354" y="46"/>
                    </a:lnTo>
                    <a:lnTo>
                      <a:pt x="1358" y="46"/>
                    </a:lnTo>
                    <a:lnTo>
                      <a:pt x="1362" y="46"/>
                    </a:lnTo>
                    <a:lnTo>
                      <a:pt x="1366" y="46"/>
                    </a:lnTo>
                    <a:lnTo>
                      <a:pt x="1369" y="46"/>
                    </a:lnTo>
                    <a:lnTo>
                      <a:pt x="1373" y="46"/>
                    </a:lnTo>
                    <a:lnTo>
                      <a:pt x="1377" y="46"/>
                    </a:lnTo>
                    <a:lnTo>
                      <a:pt x="1381" y="46"/>
                    </a:lnTo>
                    <a:lnTo>
                      <a:pt x="1384" y="46"/>
                    </a:lnTo>
                    <a:lnTo>
                      <a:pt x="1388" y="46"/>
                    </a:lnTo>
                    <a:lnTo>
                      <a:pt x="1392" y="46"/>
                    </a:lnTo>
                    <a:lnTo>
                      <a:pt x="1396" y="46"/>
                    </a:lnTo>
                    <a:lnTo>
                      <a:pt x="1399" y="46"/>
                    </a:lnTo>
                    <a:lnTo>
                      <a:pt x="1403" y="46"/>
                    </a:lnTo>
                    <a:lnTo>
                      <a:pt x="1407" y="46"/>
                    </a:lnTo>
                    <a:lnTo>
                      <a:pt x="1411" y="46"/>
                    </a:lnTo>
                    <a:lnTo>
                      <a:pt x="1414" y="46"/>
                    </a:lnTo>
                    <a:lnTo>
                      <a:pt x="1418" y="46"/>
                    </a:lnTo>
                    <a:lnTo>
                      <a:pt x="1422" y="46"/>
                    </a:lnTo>
                    <a:lnTo>
                      <a:pt x="1426" y="46"/>
                    </a:lnTo>
                    <a:lnTo>
                      <a:pt x="1429" y="46"/>
                    </a:lnTo>
                    <a:lnTo>
                      <a:pt x="1433" y="46"/>
                    </a:lnTo>
                    <a:lnTo>
                      <a:pt x="1437" y="46"/>
                    </a:lnTo>
                    <a:lnTo>
                      <a:pt x="1440" y="46"/>
                    </a:lnTo>
                    <a:lnTo>
                      <a:pt x="1444" y="46"/>
                    </a:lnTo>
                    <a:lnTo>
                      <a:pt x="1448" y="46"/>
                    </a:lnTo>
                    <a:lnTo>
                      <a:pt x="1452" y="46"/>
                    </a:lnTo>
                    <a:lnTo>
                      <a:pt x="1455" y="46"/>
                    </a:lnTo>
                    <a:lnTo>
                      <a:pt x="1459" y="46"/>
                    </a:lnTo>
                    <a:lnTo>
                      <a:pt x="1463" y="41"/>
                    </a:lnTo>
                    <a:lnTo>
                      <a:pt x="1463" y="46"/>
                    </a:lnTo>
                    <a:lnTo>
                      <a:pt x="1467" y="46"/>
                    </a:lnTo>
                    <a:lnTo>
                      <a:pt x="1470" y="46"/>
                    </a:lnTo>
                    <a:lnTo>
                      <a:pt x="1474" y="46"/>
                    </a:lnTo>
                    <a:lnTo>
                      <a:pt x="1478" y="46"/>
                    </a:lnTo>
                    <a:lnTo>
                      <a:pt x="1482" y="46"/>
                    </a:lnTo>
                    <a:lnTo>
                      <a:pt x="1485" y="46"/>
                    </a:lnTo>
                    <a:lnTo>
                      <a:pt x="1489" y="46"/>
                    </a:lnTo>
                    <a:lnTo>
                      <a:pt x="1493" y="46"/>
                    </a:lnTo>
                    <a:lnTo>
                      <a:pt x="1497" y="46"/>
                    </a:lnTo>
                    <a:lnTo>
                      <a:pt x="1500" y="46"/>
                    </a:lnTo>
                    <a:lnTo>
                      <a:pt x="1504" y="46"/>
                    </a:lnTo>
                    <a:lnTo>
                      <a:pt x="1508" y="46"/>
                    </a:lnTo>
                    <a:lnTo>
                      <a:pt x="1512" y="46"/>
                    </a:lnTo>
                    <a:lnTo>
                      <a:pt x="1515" y="46"/>
                    </a:lnTo>
                    <a:lnTo>
                      <a:pt x="1519" y="46"/>
                    </a:lnTo>
                    <a:lnTo>
                      <a:pt x="1523" y="46"/>
                    </a:lnTo>
                    <a:lnTo>
                      <a:pt x="1527" y="46"/>
                    </a:lnTo>
                    <a:lnTo>
                      <a:pt x="1530" y="46"/>
                    </a:lnTo>
                    <a:lnTo>
                      <a:pt x="1534" y="46"/>
                    </a:lnTo>
                    <a:lnTo>
                      <a:pt x="1538" y="46"/>
                    </a:lnTo>
                    <a:lnTo>
                      <a:pt x="1541" y="46"/>
                    </a:lnTo>
                    <a:lnTo>
                      <a:pt x="1545" y="46"/>
                    </a:lnTo>
                    <a:lnTo>
                      <a:pt x="1549" y="46"/>
                    </a:lnTo>
                    <a:lnTo>
                      <a:pt x="1553" y="46"/>
                    </a:lnTo>
                    <a:lnTo>
                      <a:pt x="1556" y="46"/>
                    </a:lnTo>
                    <a:lnTo>
                      <a:pt x="1560" y="46"/>
                    </a:lnTo>
                    <a:lnTo>
                      <a:pt x="1564" y="46"/>
                    </a:lnTo>
                    <a:lnTo>
                      <a:pt x="1568" y="46"/>
                    </a:lnTo>
                    <a:lnTo>
                      <a:pt x="1568" y="41"/>
                    </a:lnTo>
                    <a:lnTo>
                      <a:pt x="1568" y="46"/>
                    </a:lnTo>
                    <a:lnTo>
                      <a:pt x="1568" y="41"/>
                    </a:lnTo>
                    <a:lnTo>
                      <a:pt x="1571" y="41"/>
                    </a:lnTo>
                    <a:lnTo>
                      <a:pt x="1575" y="46"/>
                    </a:lnTo>
                    <a:lnTo>
                      <a:pt x="1579" y="46"/>
                    </a:lnTo>
                    <a:lnTo>
                      <a:pt x="1583" y="46"/>
                    </a:lnTo>
                    <a:lnTo>
                      <a:pt x="1586" y="46"/>
                    </a:lnTo>
                    <a:lnTo>
                      <a:pt x="1590" y="46"/>
                    </a:lnTo>
                    <a:lnTo>
                      <a:pt x="1594" y="46"/>
                    </a:lnTo>
                    <a:lnTo>
                      <a:pt x="1598" y="46"/>
                    </a:lnTo>
                    <a:lnTo>
                      <a:pt x="1601" y="46"/>
                    </a:lnTo>
                    <a:lnTo>
                      <a:pt x="1605" y="46"/>
                    </a:lnTo>
                    <a:lnTo>
                      <a:pt x="1609" y="46"/>
                    </a:lnTo>
                    <a:lnTo>
                      <a:pt x="1613" y="46"/>
                    </a:lnTo>
                    <a:lnTo>
                      <a:pt x="1616" y="46"/>
                    </a:lnTo>
                    <a:lnTo>
                      <a:pt x="1620" y="46"/>
                    </a:lnTo>
                    <a:lnTo>
                      <a:pt x="1624" y="46"/>
                    </a:lnTo>
                    <a:lnTo>
                      <a:pt x="1628" y="46"/>
                    </a:lnTo>
                    <a:lnTo>
                      <a:pt x="1631" y="46"/>
                    </a:lnTo>
                    <a:lnTo>
                      <a:pt x="1635" y="46"/>
                    </a:lnTo>
                    <a:lnTo>
                      <a:pt x="1639" y="46"/>
                    </a:lnTo>
                    <a:lnTo>
                      <a:pt x="1642" y="46"/>
                    </a:lnTo>
                    <a:lnTo>
                      <a:pt x="1646" y="46"/>
                    </a:lnTo>
                    <a:lnTo>
                      <a:pt x="1650" y="46"/>
                    </a:lnTo>
                    <a:lnTo>
                      <a:pt x="1654" y="46"/>
                    </a:lnTo>
                    <a:lnTo>
                      <a:pt x="1657" y="46"/>
                    </a:lnTo>
                    <a:lnTo>
                      <a:pt x="1661" y="46"/>
                    </a:lnTo>
                    <a:lnTo>
                      <a:pt x="1665" y="46"/>
                    </a:lnTo>
                    <a:lnTo>
                      <a:pt x="1669" y="41"/>
                    </a:lnTo>
                    <a:lnTo>
                      <a:pt x="1672" y="41"/>
                    </a:lnTo>
                    <a:lnTo>
                      <a:pt x="1676" y="41"/>
                    </a:lnTo>
                    <a:lnTo>
                      <a:pt x="1680" y="46"/>
                    </a:lnTo>
                    <a:lnTo>
                      <a:pt x="1684" y="46"/>
                    </a:lnTo>
                    <a:lnTo>
                      <a:pt x="1687" y="46"/>
                    </a:lnTo>
                    <a:lnTo>
                      <a:pt x="1691" y="46"/>
                    </a:lnTo>
                    <a:lnTo>
                      <a:pt x="1695" y="46"/>
                    </a:lnTo>
                    <a:lnTo>
                      <a:pt x="1699" y="46"/>
                    </a:lnTo>
                    <a:lnTo>
                      <a:pt x="1702" y="46"/>
                    </a:lnTo>
                    <a:lnTo>
                      <a:pt x="1706" y="46"/>
                    </a:lnTo>
                    <a:lnTo>
                      <a:pt x="1710" y="46"/>
                    </a:lnTo>
                    <a:lnTo>
                      <a:pt x="1714" y="46"/>
                    </a:lnTo>
                    <a:lnTo>
                      <a:pt x="1717" y="46"/>
                    </a:lnTo>
                    <a:lnTo>
                      <a:pt x="1721" y="46"/>
                    </a:lnTo>
                    <a:lnTo>
                      <a:pt x="1725" y="46"/>
                    </a:lnTo>
                    <a:lnTo>
                      <a:pt x="1728" y="46"/>
                    </a:lnTo>
                    <a:lnTo>
                      <a:pt x="1732" y="46"/>
                    </a:lnTo>
                    <a:lnTo>
                      <a:pt x="1736" y="46"/>
                    </a:lnTo>
                    <a:lnTo>
                      <a:pt x="1740" y="46"/>
                    </a:lnTo>
                    <a:lnTo>
                      <a:pt x="1743" y="46"/>
                    </a:lnTo>
                    <a:lnTo>
                      <a:pt x="1747" y="46"/>
                    </a:lnTo>
                    <a:lnTo>
                      <a:pt x="1751" y="46"/>
                    </a:lnTo>
                    <a:lnTo>
                      <a:pt x="1755" y="46"/>
                    </a:lnTo>
                    <a:lnTo>
                      <a:pt x="1758" y="46"/>
                    </a:lnTo>
                    <a:lnTo>
                      <a:pt x="1762" y="46"/>
                    </a:lnTo>
                    <a:lnTo>
                      <a:pt x="1766" y="46"/>
                    </a:lnTo>
                    <a:lnTo>
                      <a:pt x="1770" y="46"/>
                    </a:lnTo>
                    <a:lnTo>
                      <a:pt x="1773" y="46"/>
                    </a:lnTo>
                    <a:lnTo>
                      <a:pt x="1777" y="46"/>
                    </a:lnTo>
                    <a:lnTo>
                      <a:pt x="1781" y="46"/>
                    </a:lnTo>
                    <a:lnTo>
                      <a:pt x="1785" y="46"/>
                    </a:lnTo>
                    <a:lnTo>
                      <a:pt x="1788" y="46"/>
                    </a:lnTo>
                    <a:lnTo>
                      <a:pt x="1792" y="41"/>
                    </a:lnTo>
                    <a:lnTo>
                      <a:pt x="1796" y="41"/>
                    </a:lnTo>
                    <a:lnTo>
                      <a:pt x="1796" y="46"/>
                    </a:lnTo>
                    <a:lnTo>
                      <a:pt x="1800" y="46"/>
                    </a:lnTo>
                    <a:lnTo>
                      <a:pt x="1803" y="46"/>
                    </a:lnTo>
                    <a:lnTo>
                      <a:pt x="1807" y="46"/>
                    </a:lnTo>
                    <a:lnTo>
                      <a:pt x="1807" y="41"/>
                    </a:lnTo>
                    <a:lnTo>
                      <a:pt x="1807" y="46"/>
                    </a:lnTo>
                    <a:lnTo>
                      <a:pt x="1807" y="41"/>
                    </a:lnTo>
                    <a:lnTo>
                      <a:pt x="1811" y="46"/>
                    </a:lnTo>
                    <a:lnTo>
                      <a:pt x="1815" y="41"/>
                    </a:lnTo>
                    <a:lnTo>
                      <a:pt x="1815" y="46"/>
                    </a:lnTo>
                    <a:lnTo>
                      <a:pt x="1818" y="46"/>
                    </a:lnTo>
                    <a:lnTo>
                      <a:pt x="1822" y="46"/>
                    </a:lnTo>
                    <a:lnTo>
                      <a:pt x="1826" y="46"/>
                    </a:lnTo>
                    <a:lnTo>
                      <a:pt x="1829" y="46"/>
                    </a:lnTo>
                    <a:lnTo>
                      <a:pt x="1833" y="46"/>
                    </a:lnTo>
                    <a:lnTo>
                      <a:pt x="1837" y="46"/>
                    </a:lnTo>
                    <a:lnTo>
                      <a:pt x="1841" y="46"/>
                    </a:lnTo>
                    <a:lnTo>
                      <a:pt x="1844" y="46"/>
                    </a:lnTo>
                    <a:lnTo>
                      <a:pt x="1848" y="46"/>
                    </a:lnTo>
                    <a:lnTo>
                      <a:pt x="1852" y="46"/>
                    </a:lnTo>
                    <a:lnTo>
                      <a:pt x="1856" y="46"/>
                    </a:lnTo>
                    <a:lnTo>
                      <a:pt x="1859" y="46"/>
                    </a:lnTo>
                    <a:lnTo>
                      <a:pt x="1863" y="46"/>
                    </a:lnTo>
                    <a:lnTo>
                      <a:pt x="1867" y="46"/>
                    </a:lnTo>
                    <a:lnTo>
                      <a:pt x="1871" y="41"/>
                    </a:lnTo>
                    <a:lnTo>
                      <a:pt x="1874" y="41"/>
                    </a:lnTo>
                    <a:lnTo>
                      <a:pt x="1878" y="41"/>
                    </a:lnTo>
                    <a:lnTo>
                      <a:pt x="1882" y="46"/>
                    </a:lnTo>
                    <a:lnTo>
                      <a:pt x="1886" y="46"/>
                    </a:lnTo>
                    <a:lnTo>
                      <a:pt x="1889" y="46"/>
                    </a:lnTo>
                    <a:lnTo>
                      <a:pt x="1893" y="46"/>
                    </a:lnTo>
                    <a:lnTo>
                      <a:pt x="1897" y="46"/>
                    </a:lnTo>
                    <a:lnTo>
                      <a:pt x="1901" y="46"/>
                    </a:lnTo>
                    <a:lnTo>
                      <a:pt x="1904" y="46"/>
                    </a:lnTo>
                    <a:lnTo>
                      <a:pt x="1908" y="46"/>
                    </a:lnTo>
                    <a:lnTo>
                      <a:pt x="1912" y="46"/>
                    </a:lnTo>
                    <a:lnTo>
                      <a:pt x="1916" y="46"/>
                    </a:lnTo>
                    <a:lnTo>
                      <a:pt x="1919" y="46"/>
                    </a:lnTo>
                    <a:lnTo>
                      <a:pt x="1923" y="46"/>
                    </a:lnTo>
                    <a:lnTo>
                      <a:pt x="1927" y="46"/>
                    </a:lnTo>
                    <a:lnTo>
                      <a:pt x="1930" y="46"/>
                    </a:lnTo>
                    <a:lnTo>
                      <a:pt x="1934" y="46"/>
                    </a:lnTo>
                    <a:lnTo>
                      <a:pt x="1938" y="46"/>
                    </a:lnTo>
                    <a:lnTo>
                      <a:pt x="1942" y="46"/>
                    </a:lnTo>
                    <a:lnTo>
                      <a:pt x="1945" y="46"/>
                    </a:lnTo>
                    <a:lnTo>
                      <a:pt x="1949" y="46"/>
                    </a:lnTo>
                    <a:lnTo>
                      <a:pt x="1953" y="46"/>
                    </a:lnTo>
                    <a:lnTo>
                      <a:pt x="1957" y="46"/>
                    </a:lnTo>
                    <a:lnTo>
                      <a:pt x="1960" y="46"/>
                    </a:lnTo>
                    <a:lnTo>
                      <a:pt x="1964" y="46"/>
                    </a:lnTo>
                    <a:lnTo>
                      <a:pt x="1968" y="46"/>
                    </a:lnTo>
                    <a:lnTo>
                      <a:pt x="1972" y="46"/>
                    </a:lnTo>
                    <a:lnTo>
                      <a:pt x="1975" y="46"/>
                    </a:lnTo>
                    <a:lnTo>
                      <a:pt x="1979" y="46"/>
                    </a:lnTo>
                    <a:lnTo>
                      <a:pt x="1983" y="46"/>
                    </a:lnTo>
                    <a:lnTo>
                      <a:pt x="1987" y="46"/>
                    </a:lnTo>
                    <a:lnTo>
                      <a:pt x="1990" y="46"/>
                    </a:lnTo>
                    <a:lnTo>
                      <a:pt x="1994" y="46"/>
                    </a:lnTo>
                    <a:lnTo>
                      <a:pt x="1998" y="46"/>
                    </a:lnTo>
                    <a:lnTo>
                      <a:pt x="2002" y="46"/>
                    </a:lnTo>
                    <a:lnTo>
                      <a:pt x="2005" y="46"/>
                    </a:lnTo>
                    <a:lnTo>
                      <a:pt x="2009" y="46"/>
                    </a:lnTo>
                    <a:lnTo>
                      <a:pt x="2013" y="41"/>
                    </a:lnTo>
                    <a:lnTo>
                      <a:pt x="2017" y="41"/>
                    </a:lnTo>
                    <a:lnTo>
                      <a:pt x="2020" y="41"/>
                    </a:lnTo>
                    <a:lnTo>
                      <a:pt x="2024" y="46"/>
                    </a:lnTo>
                    <a:lnTo>
                      <a:pt x="2028" y="46"/>
                    </a:lnTo>
                    <a:lnTo>
                      <a:pt x="2031" y="46"/>
                    </a:lnTo>
                    <a:lnTo>
                      <a:pt x="2035" y="46"/>
                    </a:lnTo>
                    <a:lnTo>
                      <a:pt x="2039" y="46"/>
                    </a:lnTo>
                    <a:lnTo>
                      <a:pt x="2043" y="46"/>
                    </a:lnTo>
                    <a:lnTo>
                      <a:pt x="2046" y="46"/>
                    </a:lnTo>
                    <a:lnTo>
                      <a:pt x="2050" y="46"/>
                    </a:lnTo>
                    <a:lnTo>
                      <a:pt x="2054" y="46"/>
                    </a:lnTo>
                    <a:lnTo>
                      <a:pt x="2058" y="46"/>
                    </a:lnTo>
                    <a:lnTo>
                      <a:pt x="2061" y="46"/>
                    </a:lnTo>
                    <a:lnTo>
                      <a:pt x="2065" y="46"/>
                    </a:lnTo>
                    <a:lnTo>
                      <a:pt x="2069" y="46"/>
                    </a:lnTo>
                    <a:lnTo>
                      <a:pt x="2073" y="46"/>
                    </a:lnTo>
                    <a:lnTo>
                      <a:pt x="2076" y="46"/>
                    </a:lnTo>
                    <a:lnTo>
                      <a:pt x="2080" y="46"/>
                    </a:lnTo>
                    <a:lnTo>
                      <a:pt x="2084" y="46"/>
                    </a:lnTo>
                    <a:lnTo>
                      <a:pt x="2088" y="46"/>
                    </a:lnTo>
                    <a:lnTo>
                      <a:pt x="2091" y="46"/>
                    </a:lnTo>
                    <a:lnTo>
                      <a:pt x="2095" y="46"/>
                    </a:lnTo>
                    <a:lnTo>
                      <a:pt x="2099" y="46"/>
                    </a:lnTo>
                    <a:lnTo>
                      <a:pt x="2103" y="46"/>
                    </a:lnTo>
                    <a:lnTo>
                      <a:pt x="2106" y="46"/>
                    </a:lnTo>
                    <a:lnTo>
                      <a:pt x="2110" y="46"/>
                    </a:lnTo>
                    <a:lnTo>
                      <a:pt x="2114" y="46"/>
                    </a:lnTo>
                    <a:lnTo>
                      <a:pt x="2117" y="46"/>
                    </a:lnTo>
                    <a:lnTo>
                      <a:pt x="2121" y="46"/>
                    </a:lnTo>
                    <a:lnTo>
                      <a:pt x="2125" y="46"/>
                    </a:lnTo>
                    <a:lnTo>
                      <a:pt x="2125" y="41"/>
                    </a:lnTo>
                    <a:lnTo>
                      <a:pt x="2125" y="46"/>
                    </a:lnTo>
                    <a:lnTo>
                      <a:pt x="2125" y="41"/>
                    </a:lnTo>
                    <a:lnTo>
                      <a:pt x="2129" y="41"/>
                    </a:lnTo>
                    <a:lnTo>
                      <a:pt x="2132" y="41"/>
                    </a:lnTo>
                    <a:lnTo>
                      <a:pt x="2136" y="41"/>
                    </a:lnTo>
                    <a:lnTo>
                      <a:pt x="2136" y="46"/>
                    </a:lnTo>
                    <a:lnTo>
                      <a:pt x="2140" y="46"/>
                    </a:lnTo>
                    <a:lnTo>
                      <a:pt x="2144" y="46"/>
                    </a:lnTo>
                    <a:lnTo>
                      <a:pt x="2147" y="46"/>
                    </a:lnTo>
                    <a:lnTo>
                      <a:pt x="2151" y="46"/>
                    </a:lnTo>
                    <a:lnTo>
                      <a:pt x="2155" y="46"/>
                    </a:lnTo>
                    <a:lnTo>
                      <a:pt x="2159" y="46"/>
                    </a:lnTo>
                    <a:lnTo>
                      <a:pt x="2162" y="46"/>
                    </a:lnTo>
                    <a:lnTo>
                      <a:pt x="2166" y="46"/>
                    </a:lnTo>
                    <a:lnTo>
                      <a:pt x="2170" y="41"/>
                    </a:lnTo>
                    <a:lnTo>
                      <a:pt x="2174" y="41"/>
                    </a:lnTo>
                    <a:lnTo>
                      <a:pt x="2177" y="41"/>
                    </a:lnTo>
                    <a:lnTo>
                      <a:pt x="2181" y="46"/>
                    </a:lnTo>
                    <a:lnTo>
                      <a:pt x="2185" y="46"/>
                    </a:lnTo>
                    <a:lnTo>
                      <a:pt x="2189" y="46"/>
                    </a:lnTo>
                    <a:lnTo>
                      <a:pt x="2192" y="46"/>
                    </a:lnTo>
                    <a:lnTo>
                      <a:pt x="2196" y="46"/>
                    </a:lnTo>
                    <a:lnTo>
                      <a:pt x="2200" y="46"/>
                    </a:lnTo>
                    <a:lnTo>
                      <a:pt x="2204" y="46"/>
                    </a:lnTo>
                    <a:lnTo>
                      <a:pt x="2207" y="46"/>
                    </a:lnTo>
                    <a:lnTo>
                      <a:pt x="2211" y="46"/>
                    </a:lnTo>
                    <a:lnTo>
                      <a:pt x="2215" y="46"/>
                    </a:lnTo>
                    <a:lnTo>
                      <a:pt x="2218" y="46"/>
                    </a:lnTo>
                    <a:lnTo>
                      <a:pt x="2222" y="46"/>
                    </a:lnTo>
                    <a:lnTo>
                      <a:pt x="2226" y="46"/>
                    </a:lnTo>
                    <a:lnTo>
                      <a:pt x="2230" y="46"/>
                    </a:lnTo>
                    <a:lnTo>
                      <a:pt x="2233" y="41"/>
                    </a:lnTo>
                    <a:lnTo>
                      <a:pt x="2237" y="41"/>
                    </a:lnTo>
                    <a:lnTo>
                      <a:pt x="2237" y="46"/>
                    </a:lnTo>
                    <a:lnTo>
                      <a:pt x="2241" y="46"/>
                    </a:lnTo>
                    <a:lnTo>
                      <a:pt x="2245" y="46"/>
                    </a:lnTo>
                    <a:lnTo>
                      <a:pt x="2248" y="46"/>
                    </a:lnTo>
                    <a:lnTo>
                      <a:pt x="2252" y="46"/>
                    </a:lnTo>
                    <a:lnTo>
                      <a:pt x="2256" y="46"/>
                    </a:lnTo>
                    <a:lnTo>
                      <a:pt x="2256" y="41"/>
                    </a:lnTo>
                    <a:lnTo>
                      <a:pt x="2256" y="46"/>
                    </a:lnTo>
                    <a:lnTo>
                      <a:pt x="2256" y="41"/>
                    </a:lnTo>
                    <a:lnTo>
                      <a:pt x="2260" y="41"/>
                    </a:lnTo>
                    <a:lnTo>
                      <a:pt x="2260" y="46"/>
                    </a:lnTo>
                    <a:lnTo>
                      <a:pt x="2263" y="46"/>
                    </a:lnTo>
                    <a:lnTo>
                      <a:pt x="2267" y="46"/>
                    </a:lnTo>
                    <a:lnTo>
                      <a:pt x="2271" y="46"/>
                    </a:lnTo>
                    <a:lnTo>
                      <a:pt x="2271" y="41"/>
                    </a:lnTo>
                    <a:lnTo>
                      <a:pt x="2271" y="46"/>
                    </a:lnTo>
                    <a:lnTo>
                      <a:pt x="2271" y="41"/>
                    </a:lnTo>
                    <a:lnTo>
                      <a:pt x="2275" y="41"/>
                    </a:lnTo>
                    <a:lnTo>
                      <a:pt x="2278" y="41"/>
                    </a:lnTo>
                    <a:lnTo>
                      <a:pt x="2278" y="46"/>
                    </a:lnTo>
                    <a:lnTo>
                      <a:pt x="2282" y="46"/>
                    </a:lnTo>
                    <a:lnTo>
                      <a:pt x="2286" y="46"/>
                    </a:lnTo>
                    <a:lnTo>
                      <a:pt x="2290" y="46"/>
                    </a:lnTo>
                    <a:lnTo>
                      <a:pt x="2293" y="46"/>
                    </a:lnTo>
                    <a:lnTo>
                      <a:pt x="2297" y="46"/>
                    </a:lnTo>
                    <a:lnTo>
                      <a:pt x="2301" y="46"/>
                    </a:lnTo>
                    <a:lnTo>
                      <a:pt x="2305" y="46"/>
                    </a:lnTo>
                    <a:lnTo>
                      <a:pt x="2308" y="46"/>
                    </a:lnTo>
                    <a:lnTo>
                      <a:pt x="2312" y="46"/>
                    </a:lnTo>
                    <a:lnTo>
                      <a:pt x="2316" y="46"/>
                    </a:lnTo>
                    <a:lnTo>
                      <a:pt x="2319" y="46"/>
                    </a:lnTo>
                    <a:lnTo>
                      <a:pt x="2323" y="46"/>
                    </a:lnTo>
                    <a:lnTo>
                      <a:pt x="2327" y="46"/>
                    </a:lnTo>
                    <a:lnTo>
                      <a:pt x="2331" y="46"/>
                    </a:lnTo>
                    <a:lnTo>
                      <a:pt x="2334" y="46"/>
                    </a:lnTo>
                    <a:lnTo>
                      <a:pt x="2338" y="46"/>
                    </a:lnTo>
                    <a:lnTo>
                      <a:pt x="2342" y="46"/>
                    </a:lnTo>
                    <a:lnTo>
                      <a:pt x="2346" y="46"/>
                    </a:lnTo>
                    <a:lnTo>
                      <a:pt x="2349" y="46"/>
                    </a:lnTo>
                    <a:lnTo>
                      <a:pt x="2353" y="46"/>
                    </a:lnTo>
                    <a:lnTo>
                      <a:pt x="2357" y="46"/>
                    </a:lnTo>
                    <a:lnTo>
                      <a:pt x="2361" y="46"/>
                    </a:lnTo>
                    <a:lnTo>
                      <a:pt x="2364" y="46"/>
                    </a:lnTo>
                    <a:lnTo>
                      <a:pt x="2368" y="46"/>
                    </a:lnTo>
                    <a:lnTo>
                      <a:pt x="2372" y="46"/>
                    </a:lnTo>
                    <a:lnTo>
                      <a:pt x="2376" y="46"/>
                    </a:lnTo>
                    <a:lnTo>
                      <a:pt x="2379" y="46"/>
                    </a:lnTo>
                    <a:lnTo>
                      <a:pt x="2383" y="46"/>
                    </a:lnTo>
                    <a:lnTo>
                      <a:pt x="2387" y="46"/>
                    </a:lnTo>
                    <a:lnTo>
                      <a:pt x="2391" y="46"/>
                    </a:lnTo>
                    <a:lnTo>
                      <a:pt x="2394" y="46"/>
                    </a:lnTo>
                    <a:lnTo>
                      <a:pt x="2398" y="46"/>
                    </a:lnTo>
                    <a:lnTo>
                      <a:pt x="2402" y="46"/>
                    </a:lnTo>
                    <a:lnTo>
                      <a:pt x="2406" y="46"/>
                    </a:lnTo>
                    <a:lnTo>
                      <a:pt x="2409" y="46"/>
                    </a:lnTo>
                    <a:lnTo>
                      <a:pt x="2413" y="46"/>
                    </a:lnTo>
                    <a:lnTo>
                      <a:pt x="2417" y="46"/>
                    </a:lnTo>
                    <a:lnTo>
                      <a:pt x="2420" y="41"/>
                    </a:lnTo>
                    <a:lnTo>
                      <a:pt x="2424" y="41"/>
                    </a:lnTo>
                    <a:lnTo>
                      <a:pt x="2424" y="46"/>
                    </a:lnTo>
                    <a:lnTo>
                      <a:pt x="2428" y="46"/>
                    </a:lnTo>
                    <a:lnTo>
                      <a:pt x="2432" y="46"/>
                    </a:lnTo>
                    <a:lnTo>
                      <a:pt x="2435" y="46"/>
                    </a:lnTo>
                    <a:lnTo>
                      <a:pt x="2439" y="46"/>
                    </a:lnTo>
                    <a:lnTo>
                      <a:pt x="2443" y="46"/>
                    </a:lnTo>
                    <a:lnTo>
                      <a:pt x="2447" y="46"/>
                    </a:lnTo>
                    <a:lnTo>
                      <a:pt x="2450" y="46"/>
                    </a:lnTo>
                    <a:lnTo>
                      <a:pt x="2454" y="46"/>
                    </a:lnTo>
                    <a:lnTo>
                      <a:pt x="2458" y="46"/>
                    </a:lnTo>
                    <a:lnTo>
                      <a:pt x="2462" y="46"/>
                    </a:lnTo>
                    <a:lnTo>
                      <a:pt x="2465" y="46"/>
                    </a:lnTo>
                    <a:lnTo>
                      <a:pt x="2469" y="46"/>
                    </a:lnTo>
                    <a:lnTo>
                      <a:pt x="2473" y="46"/>
                    </a:lnTo>
                    <a:lnTo>
                      <a:pt x="2477" y="46"/>
                    </a:lnTo>
                    <a:lnTo>
                      <a:pt x="2480" y="46"/>
                    </a:lnTo>
                    <a:lnTo>
                      <a:pt x="2484" y="46"/>
                    </a:lnTo>
                    <a:lnTo>
                      <a:pt x="2488" y="46"/>
                    </a:lnTo>
                    <a:lnTo>
                      <a:pt x="2492" y="46"/>
                    </a:lnTo>
                    <a:lnTo>
                      <a:pt x="2495" y="46"/>
                    </a:lnTo>
                    <a:lnTo>
                      <a:pt x="2499" y="46"/>
                    </a:lnTo>
                    <a:lnTo>
                      <a:pt x="2503" y="46"/>
                    </a:lnTo>
                    <a:lnTo>
                      <a:pt x="2506" y="46"/>
                    </a:lnTo>
                    <a:lnTo>
                      <a:pt x="2510" y="46"/>
                    </a:lnTo>
                    <a:lnTo>
                      <a:pt x="2514" y="46"/>
                    </a:lnTo>
                    <a:lnTo>
                      <a:pt x="2518" y="46"/>
                    </a:lnTo>
                    <a:lnTo>
                      <a:pt x="2521" y="46"/>
                    </a:lnTo>
                    <a:lnTo>
                      <a:pt x="2525" y="46"/>
                    </a:lnTo>
                    <a:lnTo>
                      <a:pt x="2529" y="46"/>
                    </a:lnTo>
                    <a:lnTo>
                      <a:pt x="2533" y="41"/>
                    </a:lnTo>
                    <a:lnTo>
                      <a:pt x="2536" y="41"/>
                    </a:lnTo>
                    <a:lnTo>
                      <a:pt x="2536" y="46"/>
                    </a:lnTo>
                    <a:lnTo>
                      <a:pt x="2536" y="41"/>
                    </a:lnTo>
                    <a:lnTo>
                      <a:pt x="2540" y="46"/>
                    </a:lnTo>
                    <a:lnTo>
                      <a:pt x="2544" y="46"/>
                    </a:lnTo>
                    <a:lnTo>
                      <a:pt x="2548" y="46"/>
                    </a:lnTo>
                    <a:lnTo>
                      <a:pt x="2551" y="46"/>
                    </a:lnTo>
                    <a:lnTo>
                      <a:pt x="2555" y="46"/>
                    </a:lnTo>
                    <a:lnTo>
                      <a:pt x="2559" y="46"/>
                    </a:lnTo>
                    <a:lnTo>
                      <a:pt x="2563" y="46"/>
                    </a:lnTo>
                    <a:lnTo>
                      <a:pt x="2566" y="46"/>
                    </a:lnTo>
                    <a:lnTo>
                      <a:pt x="2570" y="46"/>
                    </a:lnTo>
                    <a:lnTo>
                      <a:pt x="2574" y="46"/>
                    </a:lnTo>
                    <a:lnTo>
                      <a:pt x="2578" y="46"/>
                    </a:lnTo>
                    <a:lnTo>
                      <a:pt x="2581" y="46"/>
                    </a:lnTo>
                    <a:lnTo>
                      <a:pt x="2585" y="46"/>
                    </a:lnTo>
                    <a:lnTo>
                      <a:pt x="2589" y="46"/>
                    </a:lnTo>
                    <a:lnTo>
                      <a:pt x="2593" y="46"/>
                    </a:lnTo>
                    <a:lnTo>
                      <a:pt x="2596" y="46"/>
                    </a:lnTo>
                    <a:lnTo>
                      <a:pt x="2600" y="46"/>
                    </a:lnTo>
                    <a:lnTo>
                      <a:pt x="2604" y="46"/>
                    </a:lnTo>
                    <a:lnTo>
                      <a:pt x="2607" y="46"/>
                    </a:lnTo>
                    <a:lnTo>
                      <a:pt x="2611" y="46"/>
                    </a:lnTo>
                    <a:lnTo>
                      <a:pt x="2615" y="46"/>
                    </a:lnTo>
                    <a:lnTo>
                      <a:pt x="2619" y="46"/>
                    </a:lnTo>
                    <a:lnTo>
                      <a:pt x="2622" y="46"/>
                    </a:lnTo>
                    <a:lnTo>
                      <a:pt x="2626" y="46"/>
                    </a:lnTo>
                    <a:lnTo>
                      <a:pt x="2626" y="41"/>
                    </a:lnTo>
                    <a:lnTo>
                      <a:pt x="2626" y="46"/>
                    </a:lnTo>
                    <a:lnTo>
                      <a:pt x="2626" y="41"/>
                    </a:lnTo>
                    <a:lnTo>
                      <a:pt x="2630" y="46"/>
                    </a:lnTo>
                    <a:lnTo>
                      <a:pt x="2634" y="46"/>
                    </a:lnTo>
                    <a:lnTo>
                      <a:pt x="2637" y="46"/>
                    </a:lnTo>
                    <a:lnTo>
                      <a:pt x="2641" y="46"/>
                    </a:lnTo>
                    <a:lnTo>
                      <a:pt x="2645" y="46"/>
                    </a:lnTo>
                    <a:lnTo>
                      <a:pt x="2649" y="46"/>
                    </a:lnTo>
                    <a:lnTo>
                      <a:pt x="2652" y="46"/>
                    </a:lnTo>
                    <a:lnTo>
                      <a:pt x="2656" y="46"/>
                    </a:lnTo>
                    <a:lnTo>
                      <a:pt x="2660" y="46"/>
                    </a:lnTo>
                    <a:lnTo>
                      <a:pt x="2664" y="46"/>
                    </a:lnTo>
                    <a:lnTo>
                      <a:pt x="2664" y="41"/>
                    </a:lnTo>
                    <a:lnTo>
                      <a:pt x="2664" y="46"/>
                    </a:lnTo>
                    <a:lnTo>
                      <a:pt x="2664" y="41"/>
                    </a:lnTo>
                    <a:lnTo>
                      <a:pt x="2667" y="41"/>
                    </a:lnTo>
                    <a:lnTo>
                      <a:pt x="2671" y="46"/>
                    </a:lnTo>
                    <a:lnTo>
                      <a:pt x="2671" y="41"/>
                    </a:lnTo>
                    <a:lnTo>
                      <a:pt x="2671" y="46"/>
                    </a:lnTo>
                    <a:lnTo>
                      <a:pt x="2671" y="41"/>
                    </a:lnTo>
                    <a:lnTo>
                      <a:pt x="2675" y="46"/>
                    </a:lnTo>
                    <a:lnTo>
                      <a:pt x="2679" y="46"/>
                    </a:lnTo>
                    <a:lnTo>
                      <a:pt x="2682" y="46"/>
                    </a:lnTo>
                    <a:lnTo>
                      <a:pt x="2686" y="41"/>
                    </a:lnTo>
                    <a:lnTo>
                      <a:pt x="2690" y="41"/>
                    </a:lnTo>
                    <a:lnTo>
                      <a:pt x="2694" y="41"/>
                    </a:lnTo>
                    <a:lnTo>
                      <a:pt x="2694" y="46"/>
                    </a:lnTo>
                    <a:lnTo>
                      <a:pt x="2697" y="46"/>
                    </a:lnTo>
                    <a:lnTo>
                      <a:pt x="2701" y="46"/>
                    </a:lnTo>
                    <a:lnTo>
                      <a:pt x="2705" y="46"/>
                    </a:lnTo>
                    <a:lnTo>
                      <a:pt x="2708" y="46"/>
                    </a:lnTo>
                    <a:lnTo>
                      <a:pt x="2712" y="46"/>
                    </a:lnTo>
                    <a:lnTo>
                      <a:pt x="2716" y="46"/>
                    </a:lnTo>
                    <a:lnTo>
                      <a:pt x="2720" y="46"/>
                    </a:lnTo>
                    <a:lnTo>
                      <a:pt x="2723" y="46"/>
                    </a:lnTo>
                    <a:lnTo>
                      <a:pt x="2727" y="46"/>
                    </a:lnTo>
                    <a:lnTo>
                      <a:pt x="2731" y="46"/>
                    </a:lnTo>
                    <a:lnTo>
                      <a:pt x="2735" y="46"/>
                    </a:lnTo>
                    <a:lnTo>
                      <a:pt x="2735" y="28"/>
                    </a:lnTo>
                    <a:lnTo>
                      <a:pt x="2735" y="46"/>
                    </a:lnTo>
                    <a:lnTo>
                      <a:pt x="2735" y="28"/>
                    </a:lnTo>
                    <a:lnTo>
                      <a:pt x="2738" y="23"/>
                    </a:lnTo>
                    <a:lnTo>
                      <a:pt x="2738" y="18"/>
                    </a:lnTo>
                    <a:lnTo>
                      <a:pt x="2738" y="23"/>
                    </a:lnTo>
                    <a:lnTo>
                      <a:pt x="2738" y="18"/>
                    </a:lnTo>
                    <a:lnTo>
                      <a:pt x="2742" y="18"/>
                    </a:lnTo>
                    <a:lnTo>
                      <a:pt x="2746" y="23"/>
                    </a:lnTo>
                    <a:lnTo>
                      <a:pt x="2746" y="46"/>
                    </a:lnTo>
                    <a:lnTo>
                      <a:pt x="2750" y="46"/>
                    </a:lnTo>
                    <a:lnTo>
                      <a:pt x="2753" y="46"/>
                    </a:lnTo>
                    <a:lnTo>
                      <a:pt x="2757" y="46"/>
                    </a:lnTo>
                    <a:lnTo>
                      <a:pt x="2761" y="46"/>
                    </a:lnTo>
                    <a:lnTo>
                      <a:pt x="2765" y="46"/>
                    </a:lnTo>
                    <a:lnTo>
                      <a:pt x="2768" y="41"/>
                    </a:lnTo>
                    <a:lnTo>
                      <a:pt x="2772" y="46"/>
                    </a:lnTo>
                    <a:lnTo>
                      <a:pt x="2776" y="46"/>
                    </a:lnTo>
                    <a:lnTo>
                      <a:pt x="2780" y="46"/>
                    </a:lnTo>
                    <a:lnTo>
                      <a:pt x="2783" y="46"/>
                    </a:lnTo>
                    <a:lnTo>
                      <a:pt x="2787" y="46"/>
                    </a:lnTo>
                    <a:lnTo>
                      <a:pt x="2791" y="46"/>
                    </a:lnTo>
                    <a:lnTo>
                      <a:pt x="2795" y="46"/>
                    </a:lnTo>
                    <a:lnTo>
                      <a:pt x="2798" y="46"/>
                    </a:lnTo>
                    <a:lnTo>
                      <a:pt x="2802" y="46"/>
                    </a:lnTo>
                    <a:lnTo>
                      <a:pt x="2806" y="46"/>
                    </a:lnTo>
                    <a:lnTo>
                      <a:pt x="2809" y="46"/>
                    </a:lnTo>
                    <a:lnTo>
                      <a:pt x="2813" y="46"/>
                    </a:lnTo>
                    <a:lnTo>
                      <a:pt x="2817" y="46"/>
                    </a:lnTo>
                    <a:lnTo>
                      <a:pt x="2821" y="46"/>
                    </a:lnTo>
                    <a:lnTo>
                      <a:pt x="2824" y="46"/>
                    </a:lnTo>
                    <a:lnTo>
                      <a:pt x="2828" y="46"/>
                    </a:lnTo>
                    <a:lnTo>
                      <a:pt x="2832" y="46"/>
                    </a:lnTo>
                    <a:lnTo>
                      <a:pt x="2836" y="46"/>
                    </a:lnTo>
                    <a:lnTo>
                      <a:pt x="2839" y="46"/>
                    </a:lnTo>
                    <a:lnTo>
                      <a:pt x="2843" y="46"/>
                    </a:lnTo>
                    <a:lnTo>
                      <a:pt x="2847" y="46"/>
                    </a:lnTo>
                    <a:lnTo>
                      <a:pt x="2851" y="46"/>
                    </a:lnTo>
                    <a:lnTo>
                      <a:pt x="2854" y="46"/>
                    </a:lnTo>
                    <a:lnTo>
                      <a:pt x="2858" y="46"/>
                    </a:lnTo>
                    <a:lnTo>
                      <a:pt x="2862" y="46"/>
                    </a:lnTo>
                    <a:lnTo>
                      <a:pt x="2866" y="46"/>
                    </a:lnTo>
                    <a:lnTo>
                      <a:pt x="2869" y="46"/>
                    </a:lnTo>
                    <a:lnTo>
                      <a:pt x="2873" y="46"/>
                    </a:lnTo>
                    <a:lnTo>
                      <a:pt x="2877" y="46"/>
                    </a:lnTo>
                    <a:lnTo>
                      <a:pt x="2881" y="46"/>
                    </a:lnTo>
                    <a:lnTo>
                      <a:pt x="2884" y="46"/>
                    </a:lnTo>
                    <a:lnTo>
                      <a:pt x="2888" y="46"/>
                    </a:lnTo>
                    <a:lnTo>
                      <a:pt x="2892" y="46"/>
                    </a:lnTo>
                    <a:lnTo>
                      <a:pt x="2896" y="46"/>
                    </a:lnTo>
                    <a:lnTo>
                      <a:pt x="2899" y="46"/>
                    </a:lnTo>
                    <a:lnTo>
                      <a:pt x="2903" y="46"/>
                    </a:lnTo>
                    <a:lnTo>
                      <a:pt x="2907" y="46"/>
                    </a:lnTo>
                    <a:lnTo>
                      <a:pt x="2910" y="46"/>
                    </a:lnTo>
                    <a:lnTo>
                      <a:pt x="2914" y="46"/>
                    </a:lnTo>
                    <a:lnTo>
                      <a:pt x="2918" y="46"/>
                    </a:lnTo>
                    <a:lnTo>
                      <a:pt x="2922" y="46"/>
                    </a:lnTo>
                    <a:lnTo>
                      <a:pt x="2925" y="46"/>
                    </a:lnTo>
                    <a:lnTo>
                      <a:pt x="2929" y="46"/>
                    </a:lnTo>
                    <a:lnTo>
                      <a:pt x="2933" y="46"/>
                    </a:lnTo>
                    <a:lnTo>
                      <a:pt x="2937" y="46"/>
                    </a:lnTo>
                    <a:lnTo>
                      <a:pt x="2940" y="46"/>
                    </a:lnTo>
                    <a:lnTo>
                      <a:pt x="2944" y="46"/>
                    </a:lnTo>
                    <a:lnTo>
                      <a:pt x="2948" y="46"/>
                    </a:lnTo>
                    <a:lnTo>
                      <a:pt x="2952" y="46"/>
                    </a:lnTo>
                    <a:lnTo>
                      <a:pt x="2955" y="46"/>
                    </a:lnTo>
                    <a:lnTo>
                      <a:pt x="2959" y="46"/>
                    </a:lnTo>
                    <a:lnTo>
                      <a:pt x="2963" y="46"/>
                    </a:lnTo>
                    <a:lnTo>
                      <a:pt x="2967" y="46"/>
                    </a:lnTo>
                    <a:lnTo>
                      <a:pt x="2970" y="46"/>
                    </a:lnTo>
                    <a:lnTo>
                      <a:pt x="2974" y="46"/>
                    </a:lnTo>
                    <a:lnTo>
                      <a:pt x="2978" y="46"/>
                    </a:lnTo>
                    <a:lnTo>
                      <a:pt x="2982" y="46"/>
                    </a:lnTo>
                    <a:lnTo>
                      <a:pt x="2985" y="46"/>
                    </a:lnTo>
                    <a:lnTo>
                      <a:pt x="2989" y="46"/>
                    </a:lnTo>
                    <a:lnTo>
                      <a:pt x="2993" y="46"/>
                    </a:lnTo>
                    <a:lnTo>
                      <a:pt x="2996" y="46"/>
                    </a:lnTo>
                    <a:lnTo>
                      <a:pt x="3000" y="46"/>
                    </a:lnTo>
                    <a:lnTo>
                      <a:pt x="3004" y="46"/>
                    </a:lnTo>
                    <a:lnTo>
                      <a:pt x="3008" y="46"/>
                    </a:lnTo>
                    <a:lnTo>
                      <a:pt x="3011" y="46"/>
                    </a:lnTo>
                    <a:lnTo>
                      <a:pt x="3015" y="46"/>
                    </a:lnTo>
                    <a:lnTo>
                      <a:pt x="3019" y="46"/>
                    </a:lnTo>
                    <a:lnTo>
                      <a:pt x="3023" y="46"/>
                    </a:lnTo>
                    <a:lnTo>
                      <a:pt x="3026" y="41"/>
                    </a:lnTo>
                    <a:lnTo>
                      <a:pt x="3030" y="46"/>
                    </a:lnTo>
                    <a:lnTo>
                      <a:pt x="3030" y="41"/>
                    </a:lnTo>
                    <a:lnTo>
                      <a:pt x="3030" y="46"/>
                    </a:lnTo>
                    <a:lnTo>
                      <a:pt x="3030" y="41"/>
                    </a:lnTo>
                    <a:lnTo>
                      <a:pt x="3034" y="41"/>
                    </a:lnTo>
                    <a:lnTo>
                      <a:pt x="3034" y="46"/>
                    </a:lnTo>
                    <a:lnTo>
                      <a:pt x="3038" y="46"/>
                    </a:lnTo>
                    <a:lnTo>
                      <a:pt x="3041" y="46"/>
                    </a:lnTo>
                    <a:lnTo>
                      <a:pt x="3045" y="46"/>
                    </a:lnTo>
                    <a:lnTo>
                      <a:pt x="3049" y="46"/>
                    </a:lnTo>
                    <a:lnTo>
                      <a:pt x="3053" y="46"/>
                    </a:lnTo>
                    <a:lnTo>
                      <a:pt x="3056" y="46"/>
                    </a:lnTo>
                    <a:lnTo>
                      <a:pt x="3060" y="46"/>
                    </a:lnTo>
                    <a:lnTo>
                      <a:pt x="3064" y="46"/>
                    </a:lnTo>
                    <a:lnTo>
                      <a:pt x="3068" y="46"/>
                    </a:lnTo>
                    <a:lnTo>
                      <a:pt x="3071" y="46"/>
                    </a:lnTo>
                    <a:lnTo>
                      <a:pt x="3075" y="46"/>
                    </a:lnTo>
                    <a:lnTo>
                      <a:pt x="3079" y="46"/>
                    </a:lnTo>
                    <a:lnTo>
                      <a:pt x="3083" y="46"/>
                    </a:lnTo>
                    <a:lnTo>
                      <a:pt x="3086" y="46"/>
                    </a:lnTo>
                    <a:lnTo>
                      <a:pt x="3090" y="46"/>
                    </a:lnTo>
                    <a:lnTo>
                      <a:pt x="3094" y="46"/>
                    </a:lnTo>
                    <a:lnTo>
                      <a:pt x="3097" y="46"/>
                    </a:lnTo>
                    <a:lnTo>
                      <a:pt x="3101" y="46"/>
                    </a:lnTo>
                    <a:lnTo>
                      <a:pt x="3105" y="46"/>
                    </a:lnTo>
                    <a:lnTo>
                      <a:pt x="3109" y="46"/>
                    </a:lnTo>
                    <a:lnTo>
                      <a:pt x="3112" y="46"/>
                    </a:lnTo>
                    <a:lnTo>
                      <a:pt x="3116" y="46"/>
                    </a:lnTo>
                    <a:lnTo>
                      <a:pt x="3120" y="46"/>
                    </a:lnTo>
                    <a:lnTo>
                      <a:pt x="3124" y="46"/>
                    </a:lnTo>
                    <a:lnTo>
                      <a:pt x="3127" y="46"/>
                    </a:lnTo>
                    <a:lnTo>
                      <a:pt x="3131" y="46"/>
                    </a:lnTo>
                    <a:lnTo>
                      <a:pt x="3131" y="41"/>
                    </a:lnTo>
                    <a:lnTo>
                      <a:pt x="3131" y="46"/>
                    </a:lnTo>
                    <a:lnTo>
                      <a:pt x="3131" y="41"/>
                    </a:lnTo>
                    <a:lnTo>
                      <a:pt x="3135" y="41"/>
                    </a:lnTo>
                    <a:lnTo>
                      <a:pt x="3135" y="46"/>
                    </a:lnTo>
                    <a:lnTo>
                      <a:pt x="3139" y="46"/>
                    </a:lnTo>
                    <a:lnTo>
                      <a:pt x="3142" y="46"/>
                    </a:lnTo>
                    <a:lnTo>
                      <a:pt x="3146" y="46"/>
                    </a:lnTo>
                    <a:lnTo>
                      <a:pt x="3150" y="46"/>
                    </a:lnTo>
                    <a:lnTo>
                      <a:pt x="3154" y="46"/>
                    </a:lnTo>
                    <a:lnTo>
                      <a:pt x="3157" y="46"/>
                    </a:lnTo>
                    <a:lnTo>
                      <a:pt x="3161" y="46"/>
                    </a:lnTo>
                    <a:lnTo>
                      <a:pt x="3165" y="46"/>
                    </a:lnTo>
                    <a:lnTo>
                      <a:pt x="3169" y="46"/>
                    </a:lnTo>
                    <a:lnTo>
                      <a:pt x="3172" y="46"/>
                    </a:lnTo>
                    <a:lnTo>
                      <a:pt x="3176" y="46"/>
                    </a:lnTo>
                    <a:lnTo>
                      <a:pt x="3180" y="46"/>
                    </a:lnTo>
                    <a:lnTo>
                      <a:pt x="3184" y="46"/>
                    </a:lnTo>
                    <a:lnTo>
                      <a:pt x="3187" y="46"/>
                    </a:lnTo>
                    <a:lnTo>
                      <a:pt x="3191" y="46"/>
                    </a:lnTo>
                    <a:lnTo>
                      <a:pt x="3195" y="46"/>
                    </a:lnTo>
                    <a:lnTo>
                      <a:pt x="3198" y="46"/>
                    </a:lnTo>
                    <a:lnTo>
                      <a:pt x="3202" y="46"/>
                    </a:lnTo>
                    <a:lnTo>
                      <a:pt x="3206" y="46"/>
                    </a:lnTo>
                    <a:lnTo>
                      <a:pt x="3210" y="46"/>
                    </a:lnTo>
                    <a:lnTo>
                      <a:pt x="3213" y="46"/>
                    </a:lnTo>
                    <a:lnTo>
                      <a:pt x="3217" y="46"/>
                    </a:lnTo>
                    <a:lnTo>
                      <a:pt x="3221" y="46"/>
                    </a:lnTo>
                    <a:lnTo>
                      <a:pt x="3225" y="46"/>
                    </a:lnTo>
                    <a:lnTo>
                      <a:pt x="3228" y="46"/>
                    </a:lnTo>
                    <a:lnTo>
                      <a:pt x="3232" y="46"/>
                    </a:lnTo>
                    <a:lnTo>
                      <a:pt x="3236" y="46"/>
                    </a:lnTo>
                    <a:lnTo>
                      <a:pt x="3240" y="46"/>
                    </a:lnTo>
                    <a:lnTo>
                      <a:pt x="3243" y="46"/>
                    </a:lnTo>
                    <a:lnTo>
                      <a:pt x="3243" y="41"/>
                    </a:lnTo>
                    <a:lnTo>
                      <a:pt x="3243" y="46"/>
                    </a:lnTo>
                    <a:lnTo>
                      <a:pt x="3243" y="41"/>
                    </a:lnTo>
                    <a:lnTo>
                      <a:pt x="3247" y="46"/>
                    </a:lnTo>
                    <a:lnTo>
                      <a:pt x="3251" y="46"/>
                    </a:lnTo>
                    <a:lnTo>
                      <a:pt x="3255" y="46"/>
                    </a:lnTo>
                    <a:lnTo>
                      <a:pt x="3258" y="46"/>
                    </a:lnTo>
                    <a:lnTo>
                      <a:pt x="3262" y="46"/>
                    </a:lnTo>
                    <a:lnTo>
                      <a:pt x="3266" y="46"/>
                    </a:lnTo>
                    <a:lnTo>
                      <a:pt x="3270" y="46"/>
                    </a:lnTo>
                    <a:lnTo>
                      <a:pt x="3273" y="46"/>
                    </a:lnTo>
                    <a:lnTo>
                      <a:pt x="3277" y="46"/>
                    </a:lnTo>
                    <a:lnTo>
                      <a:pt x="3281" y="46"/>
                    </a:lnTo>
                    <a:lnTo>
                      <a:pt x="3285" y="46"/>
                    </a:lnTo>
                    <a:lnTo>
                      <a:pt x="3288" y="46"/>
                    </a:lnTo>
                    <a:lnTo>
                      <a:pt x="3292" y="46"/>
                    </a:lnTo>
                    <a:lnTo>
                      <a:pt x="3296" y="46"/>
                    </a:lnTo>
                    <a:lnTo>
                      <a:pt x="3299" y="46"/>
                    </a:lnTo>
                    <a:lnTo>
                      <a:pt x="3303" y="41"/>
                    </a:lnTo>
                    <a:lnTo>
                      <a:pt x="3307" y="46"/>
                    </a:lnTo>
                    <a:lnTo>
                      <a:pt x="3311" y="46"/>
                    </a:lnTo>
                    <a:lnTo>
                      <a:pt x="3314" y="46"/>
                    </a:lnTo>
                    <a:lnTo>
                      <a:pt x="3318" y="46"/>
                    </a:lnTo>
                    <a:lnTo>
                      <a:pt x="3322" y="46"/>
                    </a:lnTo>
                    <a:lnTo>
                      <a:pt x="3326" y="46"/>
                    </a:lnTo>
                    <a:lnTo>
                      <a:pt x="3329" y="46"/>
                    </a:lnTo>
                    <a:lnTo>
                      <a:pt x="3333" y="46"/>
                    </a:lnTo>
                    <a:lnTo>
                      <a:pt x="3337" y="46"/>
                    </a:lnTo>
                    <a:lnTo>
                      <a:pt x="3341" y="46"/>
                    </a:lnTo>
                    <a:lnTo>
                      <a:pt x="3344" y="46"/>
                    </a:lnTo>
                    <a:lnTo>
                      <a:pt x="3348" y="46"/>
                    </a:lnTo>
                    <a:lnTo>
                      <a:pt x="3352" y="46"/>
                    </a:lnTo>
                    <a:lnTo>
                      <a:pt x="3356" y="46"/>
                    </a:lnTo>
                    <a:lnTo>
                      <a:pt x="3359" y="46"/>
                    </a:lnTo>
                    <a:lnTo>
                      <a:pt x="3363" y="46"/>
                    </a:lnTo>
                    <a:lnTo>
                      <a:pt x="3367" y="46"/>
                    </a:lnTo>
                    <a:lnTo>
                      <a:pt x="3371" y="46"/>
                    </a:lnTo>
                    <a:lnTo>
                      <a:pt x="3374" y="46"/>
                    </a:lnTo>
                    <a:lnTo>
                      <a:pt x="3378" y="46"/>
                    </a:lnTo>
                    <a:lnTo>
                      <a:pt x="3382" y="46"/>
                    </a:lnTo>
                    <a:lnTo>
                      <a:pt x="3385" y="46"/>
                    </a:lnTo>
                    <a:lnTo>
                      <a:pt x="3389" y="46"/>
                    </a:lnTo>
                    <a:lnTo>
                      <a:pt x="3393" y="46"/>
                    </a:lnTo>
                    <a:lnTo>
                      <a:pt x="3397" y="46"/>
                    </a:lnTo>
                    <a:lnTo>
                      <a:pt x="3400" y="46"/>
                    </a:lnTo>
                    <a:lnTo>
                      <a:pt x="3404" y="46"/>
                    </a:lnTo>
                    <a:lnTo>
                      <a:pt x="3408" y="46"/>
                    </a:lnTo>
                    <a:lnTo>
                      <a:pt x="3412" y="46"/>
                    </a:lnTo>
                    <a:lnTo>
                      <a:pt x="3412" y="41"/>
                    </a:lnTo>
                    <a:lnTo>
                      <a:pt x="3412" y="46"/>
                    </a:lnTo>
                    <a:lnTo>
                      <a:pt x="3412" y="41"/>
                    </a:lnTo>
                    <a:lnTo>
                      <a:pt x="3415" y="41"/>
                    </a:lnTo>
                    <a:lnTo>
                      <a:pt x="3419" y="41"/>
                    </a:lnTo>
                    <a:lnTo>
                      <a:pt x="3423" y="41"/>
                    </a:lnTo>
                    <a:lnTo>
                      <a:pt x="3423" y="46"/>
                    </a:lnTo>
                    <a:lnTo>
                      <a:pt x="3427" y="46"/>
                    </a:lnTo>
                    <a:lnTo>
                      <a:pt x="3430" y="46"/>
                    </a:lnTo>
                    <a:lnTo>
                      <a:pt x="3434" y="46"/>
                    </a:lnTo>
                    <a:lnTo>
                      <a:pt x="3438" y="46"/>
                    </a:lnTo>
                    <a:lnTo>
                      <a:pt x="3442" y="46"/>
                    </a:lnTo>
                    <a:lnTo>
                      <a:pt x="3445" y="46"/>
                    </a:lnTo>
                    <a:lnTo>
                      <a:pt x="3449" y="46"/>
                    </a:lnTo>
                    <a:lnTo>
                      <a:pt x="3453" y="46"/>
                    </a:lnTo>
                    <a:lnTo>
                      <a:pt x="3457" y="46"/>
                    </a:lnTo>
                    <a:lnTo>
                      <a:pt x="3460" y="46"/>
                    </a:lnTo>
                    <a:lnTo>
                      <a:pt x="3464" y="46"/>
                    </a:lnTo>
                    <a:lnTo>
                      <a:pt x="3468" y="46"/>
                    </a:lnTo>
                    <a:lnTo>
                      <a:pt x="3472" y="46"/>
                    </a:lnTo>
                    <a:lnTo>
                      <a:pt x="3475" y="46"/>
                    </a:lnTo>
                    <a:lnTo>
                      <a:pt x="3479" y="46"/>
                    </a:lnTo>
                    <a:lnTo>
                      <a:pt x="3483" y="41"/>
                    </a:lnTo>
                    <a:lnTo>
                      <a:pt x="3486" y="41"/>
                    </a:lnTo>
                  </a:path>
                </a:pathLst>
              </a:custGeom>
              <a:noFill/>
              <a:ln w="0">
                <a:solidFill>
                  <a:srgbClr val="FF8C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37" name="Freeform 344"/>
              <p:cNvSpPr>
                <a:spLocks/>
              </p:cNvSpPr>
              <p:nvPr/>
            </p:nvSpPr>
            <p:spPr bwMode="auto">
              <a:xfrm>
                <a:off x="3635" y="2241"/>
                <a:ext cx="1534" cy="702"/>
              </a:xfrm>
              <a:custGeom>
                <a:avLst/>
                <a:gdLst>
                  <a:gd name="T0" fmla="*/ 30 w 1534"/>
                  <a:gd name="T1" fmla="*/ 702 h 702"/>
                  <a:gd name="T2" fmla="*/ 64 w 1534"/>
                  <a:gd name="T3" fmla="*/ 702 h 702"/>
                  <a:gd name="T4" fmla="*/ 98 w 1534"/>
                  <a:gd name="T5" fmla="*/ 702 h 702"/>
                  <a:gd name="T6" fmla="*/ 131 w 1534"/>
                  <a:gd name="T7" fmla="*/ 702 h 702"/>
                  <a:gd name="T8" fmla="*/ 165 w 1534"/>
                  <a:gd name="T9" fmla="*/ 702 h 702"/>
                  <a:gd name="T10" fmla="*/ 199 w 1534"/>
                  <a:gd name="T11" fmla="*/ 702 h 702"/>
                  <a:gd name="T12" fmla="*/ 232 w 1534"/>
                  <a:gd name="T13" fmla="*/ 702 h 702"/>
                  <a:gd name="T14" fmla="*/ 255 w 1534"/>
                  <a:gd name="T15" fmla="*/ 702 h 702"/>
                  <a:gd name="T16" fmla="*/ 288 w 1534"/>
                  <a:gd name="T17" fmla="*/ 702 h 702"/>
                  <a:gd name="T18" fmla="*/ 307 w 1534"/>
                  <a:gd name="T19" fmla="*/ 702 h 702"/>
                  <a:gd name="T20" fmla="*/ 341 w 1534"/>
                  <a:gd name="T21" fmla="*/ 702 h 702"/>
                  <a:gd name="T22" fmla="*/ 375 w 1534"/>
                  <a:gd name="T23" fmla="*/ 697 h 702"/>
                  <a:gd name="T24" fmla="*/ 404 w 1534"/>
                  <a:gd name="T25" fmla="*/ 702 h 702"/>
                  <a:gd name="T26" fmla="*/ 438 w 1534"/>
                  <a:gd name="T27" fmla="*/ 702 h 702"/>
                  <a:gd name="T28" fmla="*/ 464 w 1534"/>
                  <a:gd name="T29" fmla="*/ 697 h 702"/>
                  <a:gd name="T30" fmla="*/ 490 w 1534"/>
                  <a:gd name="T31" fmla="*/ 702 h 702"/>
                  <a:gd name="T32" fmla="*/ 524 w 1534"/>
                  <a:gd name="T33" fmla="*/ 702 h 702"/>
                  <a:gd name="T34" fmla="*/ 558 w 1534"/>
                  <a:gd name="T35" fmla="*/ 702 h 702"/>
                  <a:gd name="T36" fmla="*/ 569 w 1534"/>
                  <a:gd name="T37" fmla="*/ 684 h 702"/>
                  <a:gd name="T38" fmla="*/ 580 w 1534"/>
                  <a:gd name="T39" fmla="*/ 233 h 702"/>
                  <a:gd name="T40" fmla="*/ 588 w 1534"/>
                  <a:gd name="T41" fmla="*/ 14 h 702"/>
                  <a:gd name="T42" fmla="*/ 606 w 1534"/>
                  <a:gd name="T43" fmla="*/ 465 h 702"/>
                  <a:gd name="T44" fmla="*/ 621 w 1534"/>
                  <a:gd name="T45" fmla="*/ 688 h 702"/>
                  <a:gd name="T46" fmla="*/ 633 w 1534"/>
                  <a:gd name="T47" fmla="*/ 688 h 702"/>
                  <a:gd name="T48" fmla="*/ 640 w 1534"/>
                  <a:gd name="T49" fmla="*/ 525 h 702"/>
                  <a:gd name="T50" fmla="*/ 651 w 1534"/>
                  <a:gd name="T51" fmla="*/ 158 h 702"/>
                  <a:gd name="T52" fmla="*/ 663 w 1534"/>
                  <a:gd name="T53" fmla="*/ 353 h 702"/>
                  <a:gd name="T54" fmla="*/ 681 w 1534"/>
                  <a:gd name="T55" fmla="*/ 535 h 702"/>
                  <a:gd name="T56" fmla="*/ 696 w 1534"/>
                  <a:gd name="T57" fmla="*/ 670 h 702"/>
                  <a:gd name="T58" fmla="*/ 715 w 1534"/>
                  <a:gd name="T59" fmla="*/ 702 h 702"/>
                  <a:gd name="T60" fmla="*/ 741 w 1534"/>
                  <a:gd name="T61" fmla="*/ 697 h 702"/>
                  <a:gd name="T62" fmla="*/ 775 w 1534"/>
                  <a:gd name="T63" fmla="*/ 702 h 702"/>
                  <a:gd name="T64" fmla="*/ 808 w 1534"/>
                  <a:gd name="T65" fmla="*/ 702 h 702"/>
                  <a:gd name="T66" fmla="*/ 842 w 1534"/>
                  <a:gd name="T67" fmla="*/ 702 h 702"/>
                  <a:gd name="T68" fmla="*/ 861 w 1534"/>
                  <a:gd name="T69" fmla="*/ 702 h 702"/>
                  <a:gd name="T70" fmla="*/ 879 w 1534"/>
                  <a:gd name="T71" fmla="*/ 670 h 702"/>
                  <a:gd name="T72" fmla="*/ 898 w 1534"/>
                  <a:gd name="T73" fmla="*/ 702 h 702"/>
                  <a:gd name="T74" fmla="*/ 917 w 1534"/>
                  <a:gd name="T75" fmla="*/ 702 h 702"/>
                  <a:gd name="T76" fmla="*/ 936 w 1534"/>
                  <a:gd name="T77" fmla="*/ 702 h 702"/>
                  <a:gd name="T78" fmla="*/ 962 w 1534"/>
                  <a:gd name="T79" fmla="*/ 702 h 702"/>
                  <a:gd name="T80" fmla="*/ 988 w 1534"/>
                  <a:gd name="T81" fmla="*/ 702 h 702"/>
                  <a:gd name="T82" fmla="*/ 1003 w 1534"/>
                  <a:gd name="T83" fmla="*/ 702 h 702"/>
                  <a:gd name="T84" fmla="*/ 1037 w 1534"/>
                  <a:gd name="T85" fmla="*/ 702 h 702"/>
                  <a:gd name="T86" fmla="*/ 1059 w 1534"/>
                  <a:gd name="T87" fmla="*/ 702 h 702"/>
                  <a:gd name="T88" fmla="*/ 1093 w 1534"/>
                  <a:gd name="T89" fmla="*/ 702 h 702"/>
                  <a:gd name="T90" fmla="*/ 1126 w 1534"/>
                  <a:gd name="T91" fmla="*/ 697 h 702"/>
                  <a:gd name="T92" fmla="*/ 1149 w 1534"/>
                  <a:gd name="T93" fmla="*/ 702 h 702"/>
                  <a:gd name="T94" fmla="*/ 1167 w 1534"/>
                  <a:gd name="T95" fmla="*/ 702 h 702"/>
                  <a:gd name="T96" fmla="*/ 1201 w 1534"/>
                  <a:gd name="T97" fmla="*/ 702 h 702"/>
                  <a:gd name="T98" fmla="*/ 1224 w 1534"/>
                  <a:gd name="T99" fmla="*/ 702 h 702"/>
                  <a:gd name="T100" fmla="*/ 1246 w 1534"/>
                  <a:gd name="T101" fmla="*/ 697 h 702"/>
                  <a:gd name="T102" fmla="*/ 1276 w 1534"/>
                  <a:gd name="T103" fmla="*/ 702 h 702"/>
                  <a:gd name="T104" fmla="*/ 1306 w 1534"/>
                  <a:gd name="T105" fmla="*/ 702 h 702"/>
                  <a:gd name="T106" fmla="*/ 1328 w 1534"/>
                  <a:gd name="T107" fmla="*/ 697 h 702"/>
                  <a:gd name="T108" fmla="*/ 1351 w 1534"/>
                  <a:gd name="T109" fmla="*/ 702 h 702"/>
                  <a:gd name="T110" fmla="*/ 1377 w 1534"/>
                  <a:gd name="T111" fmla="*/ 702 h 702"/>
                  <a:gd name="T112" fmla="*/ 1411 w 1534"/>
                  <a:gd name="T113" fmla="*/ 702 h 702"/>
                  <a:gd name="T114" fmla="*/ 1444 w 1534"/>
                  <a:gd name="T115" fmla="*/ 702 h 702"/>
                  <a:gd name="T116" fmla="*/ 1463 w 1534"/>
                  <a:gd name="T117" fmla="*/ 702 h 702"/>
                  <a:gd name="T118" fmla="*/ 1497 w 1534"/>
                  <a:gd name="T119" fmla="*/ 702 h 702"/>
                  <a:gd name="T120" fmla="*/ 1527 w 1534"/>
                  <a:gd name="T121" fmla="*/ 702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34" h="702">
                    <a:moveTo>
                      <a:pt x="0" y="697"/>
                    </a:moveTo>
                    <a:lnTo>
                      <a:pt x="4" y="697"/>
                    </a:lnTo>
                    <a:lnTo>
                      <a:pt x="8" y="697"/>
                    </a:lnTo>
                    <a:lnTo>
                      <a:pt x="12" y="697"/>
                    </a:lnTo>
                    <a:lnTo>
                      <a:pt x="15" y="702"/>
                    </a:lnTo>
                    <a:lnTo>
                      <a:pt x="19" y="702"/>
                    </a:lnTo>
                    <a:lnTo>
                      <a:pt x="23" y="702"/>
                    </a:lnTo>
                    <a:lnTo>
                      <a:pt x="27" y="702"/>
                    </a:lnTo>
                    <a:lnTo>
                      <a:pt x="30" y="702"/>
                    </a:lnTo>
                    <a:lnTo>
                      <a:pt x="34" y="702"/>
                    </a:lnTo>
                    <a:lnTo>
                      <a:pt x="38" y="702"/>
                    </a:lnTo>
                    <a:lnTo>
                      <a:pt x="42" y="702"/>
                    </a:lnTo>
                    <a:lnTo>
                      <a:pt x="45" y="702"/>
                    </a:lnTo>
                    <a:lnTo>
                      <a:pt x="49" y="702"/>
                    </a:lnTo>
                    <a:lnTo>
                      <a:pt x="53" y="702"/>
                    </a:lnTo>
                    <a:lnTo>
                      <a:pt x="57" y="702"/>
                    </a:lnTo>
                    <a:lnTo>
                      <a:pt x="60" y="702"/>
                    </a:lnTo>
                    <a:lnTo>
                      <a:pt x="64" y="702"/>
                    </a:lnTo>
                    <a:lnTo>
                      <a:pt x="68" y="702"/>
                    </a:lnTo>
                    <a:lnTo>
                      <a:pt x="72" y="702"/>
                    </a:lnTo>
                    <a:lnTo>
                      <a:pt x="75" y="702"/>
                    </a:lnTo>
                    <a:lnTo>
                      <a:pt x="79" y="702"/>
                    </a:lnTo>
                    <a:lnTo>
                      <a:pt x="83" y="702"/>
                    </a:lnTo>
                    <a:lnTo>
                      <a:pt x="87" y="702"/>
                    </a:lnTo>
                    <a:lnTo>
                      <a:pt x="90" y="702"/>
                    </a:lnTo>
                    <a:lnTo>
                      <a:pt x="94" y="702"/>
                    </a:lnTo>
                    <a:lnTo>
                      <a:pt x="98" y="702"/>
                    </a:lnTo>
                    <a:lnTo>
                      <a:pt x="101" y="702"/>
                    </a:lnTo>
                    <a:lnTo>
                      <a:pt x="105" y="702"/>
                    </a:lnTo>
                    <a:lnTo>
                      <a:pt x="109" y="702"/>
                    </a:lnTo>
                    <a:lnTo>
                      <a:pt x="113" y="702"/>
                    </a:lnTo>
                    <a:lnTo>
                      <a:pt x="116" y="702"/>
                    </a:lnTo>
                    <a:lnTo>
                      <a:pt x="120" y="702"/>
                    </a:lnTo>
                    <a:lnTo>
                      <a:pt x="124" y="702"/>
                    </a:lnTo>
                    <a:lnTo>
                      <a:pt x="128" y="702"/>
                    </a:lnTo>
                    <a:lnTo>
                      <a:pt x="131" y="702"/>
                    </a:lnTo>
                    <a:lnTo>
                      <a:pt x="135" y="702"/>
                    </a:lnTo>
                    <a:lnTo>
                      <a:pt x="139" y="702"/>
                    </a:lnTo>
                    <a:lnTo>
                      <a:pt x="143" y="702"/>
                    </a:lnTo>
                    <a:lnTo>
                      <a:pt x="146" y="702"/>
                    </a:lnTo>
                    <a:lnTo>
                      <a:pt x="150" y="702"/>
                    </a:lnTo>
                    <a:lnTo>
                      <a:pt x="154" y="702"/>
                    </a:lnTo>
                    <a:lnTo>
                      <a:pt x="158" y="702"/>
                    </a:lnTo>
                    <a:lnTo>
                      <a:pt x="161" y="702"/>
                    </a:lnTo>
                    <a:lnTo>
                      <a:pt x="165" y="702"/>
                    </a:lnTo>
                    <a:lnTo>
                      <a:pt x="169" y="702"/>
                    </a:lnTo>
                    <a:lnTo>
                      <a:pt x="173" y="702"/>
                    </a:lnTo>
                    <a:lnTo>
                      <a:pt x="176" y="702"/>
                    </a:lnTo>
                    <a:lnTo>
                      <a:pt x="180" y="702"/>
                    </a:lnTo>
                    <a:lnTo>
                      <a:pt x="184" y="702"/>
                    </a:lnTo>
                    <a:lnTo>
                      <a:pt x="188" y="702"/>
                    </a:lnTo>
                    <a:lnTo>
                      <a:pt x="191" y="702"/>
                    </a:lnTo>
                    <a:lnTo>
                      <a:pt x="195" y="702"/>
                    </a:lnTo>
                    <a:lnTo>
                      <a:pt x="199" y="702"/>
                    </a:lnTo>
                    <a:lnTo>
                      <a:pt x="202" y="702"/>
                    </a:lnTo>
                    <a:lnTo>
                      <a:pt x="206" y="702"/>
                    </a:lnTo>
                    <a:lnTo>
                      <a:pt x="210" y="702"/>
                    </a:lnTo>
                    <a:lnTo>
                      <a:pt x="214" y="702"/>
                    </a:lnTo>
                    <a:lnTo>
                      <a:pt x="217" y="702"/>
                    </a:lnTo>
                    <a:lnTo>
                      <a:pt x="221" y="702"/>
                    </a:lnTo>
                    <a:lnTo>
                      <a:pt x="225" y="702"/>
                    </a:lnTo>
                    <a:lnTo>
                      <a:pt x="229" y="702"/>
                    </a:lnTo>
                    <a:lnTo>
                      <a:pt x="232" y="702"/>
                    </a:lnTo>
                    <a:lnTo>
                      <a:pt x="236" y="702"/>
                    </a:lnTo>
                    <a:lnTo>
                      <a:pt x="236" y="693"/>
                    </a:lnTo>
                    <a:lnTo>
                      <a:pt x="236" y="702"/>
                    </a:lnTo>
                    <a:lnTo>
                      <a:pt x="236" y="693"/>
                    </a:lnTo>
                    <a:lnTo>
                      <a:pt x="240" y="693"/>
                    </a:lnTo>
                    <a:lnTo>
                      <a:pt x="244" y="693"/>
                    </a:lnTo>
                    <a:lnTo>
                      <a:pt x="247" y="697"/>
                    </a:lnTo>
                    <a:lnTo>
                      <a:pt x="251" y="697"/>
                    </a:lnTo>
                    <a:lnTo>
                      <a:pt x="255" y="702"/>
                    </a:lnTo>
                    <a:lnTo>
                      <a:pt x="259" y="702"/>
                    </a:lnTo>
                    <a:lnTo>
                      <a:pt x="262" y="702"/>
                    </a:lnTo>
                    <a:lnTo>
                      <a:pt x="266" y="702"/>
                    </a:lnTo>
                    <a:lnTo>
                      <a:pt x="270" y="702"/>
                    </a:lnTo>
                    <a:lnTo>
                      <a:pt x="274" y="702"/>
                    </a:lnTo>
                    <a:lnTo>
                      <a:pt x="277" y="702"/>
                    </a:lnTo>
                    <a:lnTo>
                      <a:pt x="281" y="702"/>
                    </a:lnTo>
                    <a:lnTo>
                      <a:pt x="285" y="702"/>
                    </a:lnTo>
                    <a:lnTo>
                      <a:pt x="288" y="702"/>
                    </a:lnTo>
                    <a:lnTo>
                      <a:pt x="292" y="702"/>
                    </a:lnTo>
                    <a:lnTo>
                      <a:pt x="296" y="702"/>
                    </a:lnTo>
                    <a:lnTo>
                      <a:pt x="296" y="697"/>
                    </a:lnTo>
                    <a:lnTo>
                      <a:pt x="296" y="702"/>
                    </a:lnTo>
                    <a:lnTo>
                      <a:pt x="296" y="697"/>
                    </a:lnTo>
                    <a:lnTo>
                      <a:pt x="300" y="697"/>
                    </a:lnTo>
                    <a:lnTo>
                      <a:pt x="303" y="697"/>
                    </a:lnTo>
                    <a:lnTo>
                      <a:pt x="307" y="697"/>
                    </a:lnTo>
                    <a:lnTo>
                      <a:pt x="307" y="702"/>
                    </a:lnTo>
                    <a:lnTo>
                      <a:pt x="311" y="702"/>
                    </a:lnTo>
                    <a:lnTo>
                      <a:pt x="315" y="702"/>
                    </a:lnTo>
                    <a:lnTo>
                      <a:pt x="318" y="702"/>
                    </a:lnTo>
                    <a:lnTo>
                      <a:pt x="322" y="702"/>
                    </a:lnTo>
                    <a:lnTo>
                      <a:pt x="326" y="702"/>
                    </a:lnTo>
                    <a:lnTo>
                      <a:pt x="330" y="702"/>
                    </a:lnTo>
                    <a:lnTo>
                      <a:pt x="333" y="702"/>
                    </a:lnTo>
                    <a:lnTo>
                      <a:pt x="337" y="702"/>
                    </a:lnTo>
                    <a:lnTo>
                      <a:pt x="341" y="702"/>
                    </a:lnTo>
                    <a:lnTo>
                      <a:pt x="345" y="702"/>
                    </a:lnTo>
                    <a:lnTo>
                      <a:pt x="348" y="702"/>
                    </a:lnTo>
                    <a:lnTo>
                      <a:pt x="352" y="702"/>
                    </a:lnTo>
                    <a:lnTo>
                      <a:pt x="356" y="702"/>
                    </a:lnTo>
                    <a:lnTo>
                      <a:pt x="360" y="702"/>
                    </a:lnTo>
                    <a:lnTo>
                      <a:pt x="363" y="702"/>
                    </a:lnTo>
                    <a:lnTo>
                      <a:pt x="367" y="702"/>
                    </a:lnTo>
                    <a:lnTo>
                      <a:pt x="371" y="697"/>
                    </a:lnTo>
                    <a:lnTo>
                      <a:pt x="375" y="697"/>
                    </a:lnTo>
                    <a:lnTo>
                      <a:pt x="375" y="702"/>
                    </a:lnTo>
                    <a:lnTo>
                      <a:pt x="378" y="702"/>
                    </a:lnTo>
                    <a:lnTo>
                      <a:pt x="382" y="702"/>
                    </a:lnTo>
                    <a:lnTo>
                      <a:pt x="386" y="702"/>
                    </a:lnTo>
                    <a:lnTo>
                      <a:pt x="389" y="702"/>
                    </a:lnTo>
                    <a:lnTo>
                      <a:pt x="393" y="702"/>
                    </a:lnTo>
                    <a:lnTo>
                      <a:pt x="397" y="702"/>
                    </a:lnTo>
                    <a:lnTo>
                      <a:pt x="401" y="702"/>
                    </a:lnTo>
                    <a:lnTo>
                      <a:pt x="404" y="702"/>
                    </a:lnTo>
                    <a:lnTo>
                      <a:pt x="408" y="702"/>
                    </a:lnTo>
                    <a:lnTo>
                      <a:pt x="412" y="702"/>
                    </a:lnTo>
                    <a:lnTo>
                      <a:pt x="416" y="702"/>
                    </a:lnTo>
                    <a:lnTo>
                      <a:pt x="419" y="702"/>
                    </a:lnTo>
                    <a:lnTo>
                      <a:pt x="423" y="702"/>
                    </a:lnTo>
                    <a:lnTo>
                      <a:pt x="427" y="702"/>
                    </a:lnTo>
                    <a:lnTo>
                      <a:pt x="431" y="702"/>
                    </a:lnTo>
                    <a:lnTo>
                      <a:pt x="434" y="702"/>
                    </a:lnTo>
                    <a:lnTo>
                      <a:pt x="438" y="702"/>
                    </a:lnTo>
                    <a:lnTo>
                      <a:pt x="442" y="702"/>
                    </a:lnTo>
                    <a:lnTo>
                      <a:pt x="446" y="702"/>
                    </a:lnTo>
                    <a:lnTo>
                      <a:pt x="449" y="702"/>
                    </a:lnTo>
                    <a:lnTo>
                      <a:pt x="453" y="702"/>
                    </a:lnTo>
                    <a:lnTo>
                      <a:pt x="457" y="697"/>
                    </a:lnTo>
                    <a:lnTo>
                      <a:pt x="457" y="702"/>
                    </a:lnTo>
                    <a:lnTo>
                      <a:pt x="461" y="702"/>
                    </a:lnTo>
                    <a:lnTo>
                      <a:pt x="464" y="702"/>
                    </a:lnTo>
                    <a:lnTo>
                      <a:pt x="464" y="697"/>
                    </a:lnTo>
                    <a:lnTo>
                      <a:pt x="464" y="702"/>
                    </a:lnTo>
                    <a:lnTo>
                      <a:pt x="464" y="697"/>
                    </a:lnTo>
                    <a:lnTo>
                      <a:pt x="468" y="702"/>
                    </a:lnTo>
                    <a:lnTo>
                      <a:pt x="472" y="702"/>
                    </a:lnTo>
                    <a:lnTo>
                      <a:pt x="476" y="702"/>
                    </a:lnTo>
                    <a:lnTo>
                      <a:pt x="479" y="702"/>
                    </a:lnTo>
                    <a:lnTo>
                      <a:pt x="483" y="702"/>
                    </a:lnTo>
                    <a:lnTo>
                      <a:pt x="487" y="702"/>
                    </a:lnTo>
                    <a:lnTo>
                      <a:pt x="490" y="702"/>
                    </a:lnTo>
                    <a:lnTo>
                      <a:pt x="494" y="702"/>
                    </a:lnTo>
                    <a:lnTo>
                      <a:pt x="498" y="702"/>
                    </a:lnTo>
                    <a:lnTo>
                      <a:pt x="502" y="702"/>
                    </a:lnTo>
                    <a:lnTo>
                      <a:pt x="505" y="702"/>
                    </a:lnTo>
                    <a:lnTo>
                      <a:pt x="509" y="702"/>
                    </a:lnTo>
                    <a:lnTo>
                      <a:pt x="513" y="702"/>
                    </a:lnTo>
                    <a:lnTo>
                      <a:pt x="517" y="702"/>
                    </a:lnTo>
                    <a:lnTo>
                      <a:pt x="520" y="702"/>
                    </a:lnTo>
                    <a:lnTo>
                      <a:pt x="524" y="702"/>
                    </a:lnTo>
                    <a:lnTo>
                      <a:pt x="528" y="702"/>
                    </a:lnTo>
                    <a:lnTo>
                      <a:pt x="532" y="702"/>
                    </a:lnTo>
                    <a:lnTo>
                      <a:pt x="535" y="702"/>
                    </a:lnTo>
                    <a:lnTo>
                      <a:pt x="539" y="702"/>
                    </a:lnTo>
                    <a:lnTo>
                      <a:pt x="543" y="702"/>
                    </a:lnTo>
                    <a:lnTo>
                      <a:pt x="547" y="702"/>
                    </a:lnTo>
                    <a:lnTo>
                      <a:pt x="550" y="702"/>
                    </a:lnTo>
                    <a:lnTo>
                      <a:pt x="554" y="702"/>
                    </a:lnTo>
                    <a:lnTo>
                      <a:pt x="558" y="702"/>
                    </a:lnTo>
                    <a:lnTo>
                      <a:pt x="562" y="702"/>
                    </a:lnTo>
                    <a:lnTo>
                      <a:pt x="562" y="697"/>
                    </a:lnTo>
                    <a:lnTo>
                      <a:pt x="562" y="702"/>
                    </a:lnTo>
                    <a:lnTo>
                      <a:pt x="562" y="697"/>
                    </a:lnTo>
                    <a:lnTo>
                      <a:pt x="565" y="697"/>
                    </a:lnTo>
                    <a:lnTo>
                      <a:pt x="569" y="693"/>
                    </a:lnTo>
                    <a:lnTo>
                      <a:pt x="569" y="684"/>
                    </a:lnTo>
                    <a:lnTo>
                      <a:pt x="569" y="693"/>
                    </a:lnTo>
                    <a:lnTo>
                      <a:pt x="569" y="684"/>
                    </a:lnTo>
                    <a:lnTo>
                      <a:pt x="573" y="665"/>
                    </a:lnTo>
                    <a:lnTo>
                      <a:pt x="573" y="563"/>
                    </a:lnTo>
                    <a:lnTo>
                      <a:pt x="573" y="665"/>
                    </a:lnTo>
                    <a:lnTo>
                      <a:pt x="573" y="563"/>
                    </a:lnTo>
                    <a:lnTo>
                      <a:pt x="577" y="474"/>
                    </a:lnTo>
                    <a:lnTo>
                      <a:pt x="577" y="358"/>
                    </a:lnTo>
                    <a:lnTo>
                      <a:pt x="577" y="474"/>
                    </a:lnTo>
                    <a:lnTo>
                      <a:pt x="577" y="358"/>
                    </a:lnTo>
                    <a:lnTo>
                      <a:pt x="580" y="233"/>
                    </a:lnTo>
                    <a:lnTo>
                      <a:pt x="580" y="140"/>
                    </a:lnTo>
                    <a:lnTo>
                      <a:pt x="580" y="233"/>
                    </a:lnTo>
                    <a:lnTo>
                      <a:pt x="580" y="140"/>
                    </a:lnTo>
                    <a:lnTo>
                      <a:pt x="584" y="65"/>
                    </a:lnTo>
                    <a:lnTo>
                      <a:pt x="584" y="14"/>
                    </a:lnTo>
                    <a:lnTo>
                      <a:pt x="584" y="65"/>
                    </a:lnTo>
                    <a:lnTo>
                      <a:pt x="584" y="14"/>
                    </a:lnTo>
                    <a:lnTo>
                      <a:pt x="588" y="0"/>
                    </a:lnTo>
                    <a:lnTo>
                      <a:pt x="588" y="14"/>
                    </a:lnTo>
                    <a:lnTo>
                      <a:pt x="591" y="23"/>
                    </a:lnTo>
                    <a:lnTo>
                      <a:pt x="591" y="33"/>
                    </a:lnTo>
                    <a:lnTo>
                      <a:pt x="595" y="60"/>
                    </a:lnTo>
                    <a:lnTo>
                      <a:pt x="595" y="116"/>
                    </a:lnTo>
                    <a:lnTo>
                      <a:pt x="599" y="191"/>
                    </a:lnTo>
                    <a:lnTo>
                      <a:pt x="599" y="251"/>
                    </a:lnTo>
                    <a:lnTo>
                      <a:pt x="603" y="325"/>
                    </a:lnTo>
                    <a:lnTo>
                      <a:pt x="603" y="409"/>
                    </a:lnTo>
                    <a:lnTo>
                      <a:pt x="606" y="465"/>
                    </a:lnTo>
                    <a:lnTo>
                      <a:pt x="606" y="511"/>
                    </a:lnTo>
                    <a:lnTo>
                      <a:pt x="610" y="549"/>
                    </a:lnTo>
                    <a:lnTo>
                      <a:pt x="610" y="581"/>
                    </a:lnTo>
                    <a:lnTo>
                      <a:pt x="614" y="609"/>
                    </a:lnTo>
                    <a:lnTo>
                      <a:pt x="614" y="651"/>
                    </a:lnTo>
                    <a:lnTo>
                      <a:pt x="618" y="665"/>
                    </a:lnTo>
                    <a:lnTo>
                      <a:pt x="618" y="674"/>
                    </a:lnTo>
                    <a:lnTo>
                      <a:pt x="621" y="684"/>
                    </a:lnTo>
                    <a:lnTo>
                      <a:pt x="621" y="688"/>
                    </a:lnTo>
                    <a:lnTo>
                      <a:pt x="625" y="693"/>
                    </a:lnTo>
                    <a:lnTo>
                      <a:pt x="625" y="697"/>
                    </a:lnTo>
                    <a:lnTo>
                      <a:pt x="629" y="697"/>
                    </a:lnTo>
                    <a:lnTo>
                      <a:pt x="629" y="693"/>
                    </a:lnTo>
                    <a:lnTo>
                      <a:pt x="629" y="697"/>
                    </a:lnTo>
                    <a:lnTo>
                      <a:pt x="629" y="693"/>
                    </a:lnTo>
                    <a:lnTo>
                      <a:pt x="633" y="688"/>
                    </a:lnTo>
                    <a:lnTo>
                      <a:pt x="633" y="674"/>
                    </a:lnTo>
                    <a:lnTo>
                      <a:pt x="633" y="688"/>
                    </a:lnTo>
                    <a:lnTo>
                      <a:pt x="633" y="674"/>
                    </a:lnTo>
                    <a:lnTo>
                      <a:pt x="636" y="651"/>
                    </a:lnTo>
                    <a:lnTo>
                      <a:pt x="636" y="618"/>
                    </a:lnTo>
                    <a:lnTo>
                      <a:pt x="636" y="651"/>
                    </a:lnTo>
                    <a:lnTo>
                      <a:pt x="636" y="618"/>
                    </a:lnTo>
                    <a:lnTo>
                      <a:pt x="640" y="567"/>
                    </a:lnTo>
                    <a:lnTo>
                      <a:pt x="640" y="525"/>
                    </a:lnTo>
                    <a:lnTo>
                      <a:pt x="640" y="567"/>
                    </a:lnTo>
                    <a:lnTo>
                      <a:pt x="640" y="525"/>
                    </a:lnTo>
                    <a:lnTo>
                      <a:pt x="644" y="465"/>
                    </a:lnTo>
                    <a:lnTo>
                      <a:pt x="644" y="316"/>
                    </a:lnTo>
                    <a:lnTo>
                      <a:pt x="644" y="465"/>
                    </a:lnTo>
                    <a:lnTo>
                      <a:pt x="644" y="316"/>
                    </a:lnTo>
                    <a:lnTo>
                      <a:pt x="648" y="251"/>
                    </a:lnTo>
                    <a:lnTo>
                      <a:pt x="648" y="200"/>
                    </a:lnTo>
                    <a:lnTo>
                      <a:pt x="648" y="251"/>
                    </a:lnTo>
                    <a:lnTo>
                      <a:pt x="648" y="200"/>
                    </a:lnTo>
                    <a:lnTo>
                      <a:pt x="651" y="158"/>
                    </a:lnTo>
                    <a:lnTo>
                      <a:pt x="651" y="126"/>
                    </a:lnTo>
                    <a:lnTo>
                      <a:pt x="651" y="158"/>
                    </a:lnTo>
                    <a:lnTo>
                      <a:pt x="651" y="126"/>
                    </a:lnTo>
                    <a:lnTo>
                      <a:pt x="655" y="107"/>
                    </a:lnTo>
                    <a:lnTo>
                      <a:pt x="655" y="158"/>
                    </a:lnTo>
                    <a:lnTo>
                      <a:pt x="659" y="191"/>
                    </a:lnTo>
                    <a:lnTo>
                      <a:pt x="659" y="223"/>
                    </a:lnTo>
                    <a:lnTo>
                      <a:pt x="663" y="270"/>
                    </a:lnTo>
                    <a:lnTo>
                      <a:pt x="663" y="353"/>
                    </a:lnTo>
                    <a:lnTo>
                      <a:pt x="666" y="353"/>
                    </a:lnTo>
                    <a:lnTo>
                      <a:pt x="666" y="381"/>
                    </a:lnTo>
                    <a:lnTo>
                      <a:pt x="670" y="400"/>
                    </a:lnTo>
                    <a:lnTo>
                      <a:pt x="670" y="423"/>
                    </a:lnTo>
                    <a:lnTo>
                      <a:pt x="674" y="432"/>
                    </a:lnTo>
                    <a:lnTo>
                      <a:pt x="674" y="465"/>
                    </a:lnTo>
                    <a:lnTo>
                      <a:pt x="678" y="493"/>
                    </a:lnTo>
                    <a:lnTo>
                      <a:pt x="678" y="511"/>
                    </a:lnTo>
                    <a:lnTo>
                      <a:pt x="681" y="535"/>
                    </a:lnTo>
                    <a:lnTo>
                      <a:pt x="681" y="544"/>
                    </a:lnTo>
                    <a:lnTo>
                      <a:pt x="685" y="558"/>
                    </a:lnTo>
                    <a:lnTo>
                      <a:pt x="685" y="586"/>
                    </a:lnTo>
                    <a:lnTo>
                      <a:pt x="689" y="600"/>
                    </a:lnTo>
                    <a:lnTo>
                      <a:pt x="689" y="609"/>
                    </a:lnTo>
                    <a:lnTo>
                      <a:pt x="692" y="618"/>
                    </a:lnTo>
                    <a:lnTo>
                      <a:pt x="692" y="646"/>
                    </a:lnTo>
                    <a:lnTo>
                      <a:pt x="696" y="660"/>
                    </a:lnTo>
                    <a:lnTo>
                      <a:pt x="696" y="670"/>
                    </a:lnTo>
                    <a:lnTo>
                      <a:pt x="700" y="674"/>
                    </a:lnTo>
                    <a:lnTo>
                      <a:pt x="700" y="679"/>
                    </a:lnTo>
                    <a:lnTo>
                      <a:pt x="704" y="684"/>
                    </a:lnTo>
                    <a:lnTo>
                      <a:pt x="704" y="693"/>
                    </a:lnTo>
                    <a:lnTo>
                      <a:pt x="707" y="693"/>
                    </a:lnTo>
                    <a:lnTo>
                      <a:pt x="707" y="697"/>
                    </a:lnTo>
                    <a:lnTo>
                      <a:pt x="711" y="697"/>
                    </a:lnTo>
                    <a:lnTo>
                      <a:pt x="715" y="697"/>
                    </a:lnTo>
                    <a:lnTo>
                      <a:pt x="715" y="702"/>
                    </a:lnTo>
                    <a:lnTo>
                      <a:pt x="719" y="702"/>
                    </a:lnTo>
                    <a:lnTo>
                      <a:pt x="722" y="697"/>
                    </a:lnTo>
                    <a:lnTo>
                      <a:pt x="722" y="702"/>
                    </a:lnTo>
                    <a:lnTo>
                      <a:pt x="726" y="697"/>
                    </a:lnTo>
                    <a:lnTo>
                      <a:pt x="726" y="702"/>
                    </a:lnTo>
                    <a:lnTo>
                      <a:pt x="730" y="697"/>
                    </a:lnTo>
                    <a:lnTo>
                      <a:pt x="734" y="697"/>
                    </a:lnTo>
                    <a:lnTo>
                      <a:pt x="737" y="697"/>
                    </a:lnTo>
                    <a:lnTo>
                      <a:pt x="741" y="697"/>
                    </a:lnTo>
                    <a:lnTo>
                      <a:pt x="745" y="697"/>
                    </a:lnTo>
                    <a:lnTo>
                      <a:pt x="749" y="697"/>
                    </a:lnTo>
                    <a:lnTo>
                      <a:pt x="752" y="702"/>
                    </a:lnTo>
                    <a:lnTo>
                      <a:pt x="756" y="702"/>
                    </a:lnTo>
                    <a:lnTo>
                      <a:pt x="760" y="702"/>
                    </a:lnTo>
                    <a:lnTo>
                      <a:pt x="764" y="702"/>
                    </a:lnTo>
                    <a:lnTo>
                      <a:pt x="767" y="702"/>
                    </a:lnTo>
                    <a:lnTo>
                      <a:pt x="771" y="702"/>
                    </a:lnTo>
                    <a:lnTo>
                      <a:pt x="775" y="702"/>
                    </a:lnTo>
                    <a:lnTo>
                      <a:pt x="778" y="702"/>
                    </a:lnTo>
                    <a:lnTo>
                      <a:pt x="782" y="702"/>
                    </a:lnTo>
                    <a:lnTo>
                      <a:pt x="786" y="702"/>
                    </a:lnTo>
                    <a:lnTo>
                      <a:pt x="790" y="702"/>
                    </a:lnTo>
                    <a:lnTo>
                      <a:pt x="793" y="702"/>
                    </a:lnTo>
                    <a:lnTo>
                      <a:pt x="797" y="702"/>
                    </a:lnTo>
                    <a:lnTo>
                      <a:pt x="801" y="702"/>
                    </a:lnTo>
                    <a:lnTo>
                      <a:pt x="805" y="702"/>
                    </a:lnTo>
                    <a:lnTo>
                      <a:pt x="808" y="702"/>
                    </a:lnTo>
                    <a:lnTo>
                      <a:pt x="812" y="702"/>
                    </a:lnTo>
                    <a:lnTo>
                      <a:pt x="816" y="702"/>
                    </a:lnTo>
                    <a:lnTo>
                      <a:pt x="820" y="702"/>
                    </a:lnTo>
                    <a:lnTo>
                      <a:pt x="823" y="702"/>
                    </a:lnTo>
                    <a:lnTo>
                      <a:pt x="827" y="702"/>
                    </a:lnTo>
                    <a:lnTo>
                      <a:pt x="831" y="702"/>
                    </a:lnTo>
                    <a:lnTo>
                      <a:pt x="835" y="702"/>
                    </a:lnTo>
                    <a:lnTo>
                      <a:pt x="838" y="702"/>
                    </a:lnTo>
                    <a:lnTo>
                      <a:pt x="842" y="702"/>
                    </a:lnTo>
                    <a:lnTo>
                      <a:pt x="842" y="688"/>
                    </a:lnTo>
                    <a:lnTo>
                      <a:pt x="842" y="702"/>
                    </a:lnTo>
                    <a:lnTo>
                      <a:pt x="842" y="688"/>
                    </a:lnTo>
                    <a:lnTo>
                      <a:pt x="846" y="688"/>
                    </a:lnTo>
                    <a:lnTo>
                      <a:pt x="850" y="688"/>
                    </a:lnTo>
                    <a:lnTo>
                      <a:pt x="853" y="693"/>
                    </a:lnTo>
                    <a:lnTo>
                      <a:pt x="853" y="702"/>
                    </a:lnTo>
                    <a:lnTo>
                      <a:pt x="857" y="702"/>
                    </a:lnTo>
                    <a:lnTo>
                      <a:pt x="861" y="702"/>
                    </a:lnTo>
                    <a:lnTo>
                      <a:pt x="865" y="702"/>
                    </a:lnTo>
                    <a:lnTo>
                      <a:pt x="868" y="702"/>
                    </a:lnTo>
                    <a:lnTo>
                      <a:pt x="872" y="702"/>
                    </a:lnTo>
                    <a:lnTo>
                      <a:pt x="872" y="697"/>
                    </a:lnTo>
                    <a:lnTo>
                      <a:pt x="872" y="702"/>
                    </a:lnTo>
                    <a:lnTo>
                      <a:pt x="872" y="697"/>
                    </a:lnTo>
                    <a:lnTo>
                      <a:pt x="876" y="697"/>
                    </a:lnTo>
                    <a:lnTo>
                      <a:pt x="879" y="674"/>
                    </a:lnTo>
                    <a:lnTo>
                      <a:pt x="879" y="670"/>
                    </a:lnTo>
                    <a:lnTo>
                      <a:pt x="879" y="674"/>
                    </a:lnTo>
                    <a:lnTo>
                      <a:pt x="879" y="670"/>
                    </a:lnTo>
                    <a:lnTo>
                      <a:pt x="883" y="665"/>
                    </a:lnTo>
                    <a:lnTo>
                      <a:pt x="883" y="670"/>
                    </a:lnTo>
                    <a:lnTo>
                      <a:pt x="887" y="674"/>
                    </a:lnTo>
                    <a:lnTo>
                      <a:pt x="887" y="679"/>
                    </a:lnTo>
                    <a:lnTo>
                      <a:pt x="891" y="702"/>
                    </a:lnTo>
                    <a:lnTo>
                      <a:pt x="894" y="702"/>
                    </a:lnTo>
                    <a:lnTo>
                      <a:pt x="898" y="702"/>
                    </a:lnTo>
                    <a:lnTo>
                      <a:pt x="902" y="702"/>
                    </a:lnTo>
                    <a:lnTo>
                      <a:pt x="902" y="697"/>
                    </a:lnTo>
                    <a:lnTo>
                      <a:pt x="902" y="702"/>
                    </a:lnTo>
                    <a:lnTo>
                      <a:pt x="902" y="697"/>
                    </a:lnTo>
                    <a:lnTo>
                      <a:pt x="906" y="693"/>
                    </a:lnTo>
                    <a:lnTo>
                      <a:pt x="909" y="693"/>
                    </a:lnTo>
                    <a:lnTo>
                      <a:pt x="913" y="693"/>
                    </a:lnTo>
                    <a:lnTo>
                      <a:pt x="913" y="702"/>
                    </a:lnTo>
                    <a:lnTo>
                      <a:pt x="917" y="702"/>
                    </a:lnTo>
                    <a:lnTo>
                      <a:pt x="921" y="702"/>
                    </a:lnTo>
                    <a:lnTo>
                      <a:pt x="924" y="702"/>
                    </a:lnTo>
                    <a:lnTo>
                      <a:pt x="924" y="697"/>
                    </a:lnTo>
                    <a:lnTo>
                      <a:pt x="924" y="702"/>
                    </a:lnTo>
                    <a:lnTo>
                      <a:pt x="924" y="697"/>
                    </a:lnTo>
                    <a:lnTo>
                      <a:pt x="928" y="697"/>
                    </a:lnTo>
                    <a:lnTo>
                      <a:pt x="928" y="702"/>
                    </a:lnTo>
                    <a:lnTo>
                      <a:pt x="932" y="702"/>
                    </a:lnTo>
                    <a:lnTo>
                      <a:pt x="936" y="702"/>
                    </a:lnTo>
                    <a:lnTo>
                      <a:pt x="939" y="702"/>
                    </a:lnTo>
                    <a:lnTo>
                      <a:pt x="943" y="702"/>
                    </a:lnTo>
                    <a:lnTo>
                      <a:pt x="947" y="702"/>
                    </a:lnTo>
                    <a:lnTo>
                      <a:pt x="951" y="702"/>
                    </a:lnTo>
                    <a:lnTo>
                      <a:pt x="954" y="702"/>
                    </a:lnTo>
                    <a:lnTo>
                      <a:pt x="958" y="702"/>
                    </a:lnTo>
                    <a:lnTo>
                      <a:pt x="962" y="702"/>
                    </a:lnTo>
                    <a:lnTo>
                      <a:pt x="962" y="697"/>
                    </a:lnTo>
                    <a:lnTo>
                      <a:pt x="962" y="702"/>
                    </a:lnTo>
                    <a:lnTo>
                      <a:pt x="962" y="697"/>
                    </a:lnTo>
                    <a:lnTo>
                      <a:pt x="966" y="697"/>
                    </a:lnTo>
                    <a:lnTo>
                      <a:pt x="969" y="697"/>
                    </a:lnTo>
                    <a:lnTo>
                      <a:pt x="969" y="702"/>
                    </a:lnTo>
                    <a:lnTo>
                      <a:pt x="973" y="702"/>
                    </a:lnTo>
                    <a:lnTo>
                      <a:pt x="977" y="702"/>
                    </a:lnTo>
                    <a:lnTo>
                      <a:pt x="980" y="702"/>
                    </a:lnTo>
                    <a:lnTo>
                      <a:pt x="984" y="702"/>
                    </a:lnTo>
                    <a:lnTo>
                      <a:pt x="988" y="702"/>
                    </a:lnTo>
                    <a:lnTo>
                      <a:pt x="988" y="697"/>
                    </a:lnTo>
                    <a:lnTo>
                      <a:pt x="988" y="702"/>
                    </a:lnTo>
                    <a:lnTo>
                      <a:pt x="988" y="697"/>
                    </a:lnTo>
                    <a:lnTo>
                      <a:pt x="992" y="697"/>
                    </a:lnTo>
                    <a:lnTo>
                      <a:pt x="992" y="702"/>
                    </a:lnTo>
                    <a:lnTo>
                      <a:pt x="995" y="697"/>
                    </a:lnTo>
                    <a:lnTo>
                      <a:pt x="999" y="697"/>
                    </a:lnTo>
                    <a:lnTo>
                      <a:pt x="1003" y="697"/>
                    </a:lnTo>
                    <a:lnTo>
                      <a:pt x="1003" y="702"/>
                    </a:lnTo>
                    <a:lnTo>
                      <a:pt x="1007" y="702"/>
                    </a:lnTo>
                    <a:lnTo>
                      <a:pt x="1010" y="702"/>
                    </a:lnTo>
                    <a:lnTo>
                      <a:pt x="1014" y="702"/>
                    </a:lnTo>
                    <a:lnTo>
                      <a:pt x="1018" y="702"/>
                    </a:lnTo>
                    <a:lnTo>
                      <a:pt x="1022" y="702"/>
                    </a:lnTo>
                    <a:lnTo>
                      <a:pt x="1025" y="702"/>
                    </a:lnTo>
                    <a:lnTo>
                      <a:pt x="1029" y="702"/>
                    </a:lnTo>
                    <a:lnTo>
                      <a:pt x="1033" y="702"/>
                    </a:lnTo>
                    <a:lnTo>
                      <a:pt x="1037" y="702"/>
                    </a:lnTo>
                    <a:lnTo>
                      <a:pt x="1040" y="702"/>
                    </a:lnTo>
                    <a:lnTo>
                      <a:pt x="1044" y="702"/>
                    </a:lnTo>
                    <a:lnTo>
                      <a:pt x="1044" y="697"/>
                    </a:lnTo>
                    <a:lnTo>
                      <a:pt x="1044" y="702"/>
                    </a:lnTo>
                    <a:lnTo>
                      <a:pt x="1044" y="697"/>
                    </a:lnTo>
                    <a:lnTo>
                      <a:pt x="1048" y="697"/>
                    </a:lnTo>
                    <a:lnTo>
                      <a:pt x="1052" y="702"/>
                    </a:lnTo>
                    <a:lnTo>
                      <a:pt x="1055" y="702"/>
                    </a:lnTo>
                    <a:lnTo>
                      <a:pt x="1059" y="702"/>
                    </a:lnTo>
                    <a:lnTo>
                      <a:pt x="1063" y="702"/>
                    </a:lnTo>
                    <a:lnTo>
                      <a:pt x="1067" y="702"/>
                    </a:lnTo>
                    <a:lnTo>
                      <a:pt x="1070" y="702"/>
                    </a:lnTo>
                    <a:lnTo>
                      <a:pt x="1074" y="702"/>
                    </a:lnTo>
                    <a:lnTo>
                      <a:pt x="1078" y="702"/>
                    </a:lnTo>
                    <a:lnTo>
                      <a:pt x="1081" y="702"/>
                    </a:lnTo>
                    <a:lnTo>
                      <a:pt x="1085" y="702"/>
                    </a:lnTo>
                    <a:lnTo>
                      <a:pt x="1089" y="702"/>
                    </a:lnTo>
                    <a:lnTo>
                      <a:pt x="1093" y="702"/>
                    </a:lnTo>
                    <a:lnTo>
                      <a:pt x="1096" y="702"/>
                    </a:lnTo>
                    <a:lnTo>
                      <a:pt x="1100" y="702"/>
                    </a:lnTo>
                    <a:lnTo>
                      <a:pt x="1104" y="702"/>
                    </a:lnTo>
                    <a:lnTo>
                      <a:pt x="1108" y="702"/>
                    </a:lnTo>
                    <a:lnTo>
                      <a:pt x="1111" y="702"/>
                    </a:lnTo>
                    <a:lnTo>
                      <a:pt x="1115" y="702"/>
                    </a:lnTo>
                    <a:lnTo>
                      <a:pt x="1119" y="702"/>
                    </a:lnTo>
                    <a:lnTo>
                      <a:pt x="1123" y="702"/>
                    </a:lnTo>
                    <a:lnTo>
                      <a:pt x="1126" y="697"/>
                    </a:lnTo>
                    <a:lnTo>
                      <a:pt x="1126" y="693"/>
                    </a:lnTo>
                    <a:lnTo>
                      <a:pt x="1126" y="697"/>
                    </a:lnTo>
                    <a:lnTo>
                      <a:pt x="1126" y="693"/>
                    </a:lnTo>
                    <a:lnTo>
                      <a:pt x="1130" y="693"/>
                    </a:lnTo>
                    <a:lnTo>
                      <a:pt x="1134" y="693"/>
                    </a:lnTo>
                    <a:lnTo>
                      <a:pt x="1138" y="702"/>
                    </a:lnTo>
                    <a:lnTo>
                      <a:pt x="1141" y="702"/>
                    </a:lnTo>
                    <a:lnTo>
                      <a:pt x="1145" y="702"/>
                    </a:lnTo>
                    <a:lnTo>
                      <a:pt x="1149" y="702"/>
                    </a:lnTo>
                    <a:lnTo>
                      <a:pt x="1153" y="702"/>
                    </a:lnTo>
                    <a:lnTo>
                      <a:pt x="1156" y="702"/>
                    </a:lnTo>
                    <a:lnTo>
                      <a:pt x="1156" y="697"/>
                    </a:lnTo>
                    <a:lnTo>
                      <a:pt x="1156" y="702"/>
                    </a:lnTo>
                    <a:lnTo>
                      <a:pt x="1156" y="697"/>
                    </a:lnTo>
                    <a:lnTo>
                      <a:pt x="1160" y="697"/>
                    </a:lnTo>
                    <a:lnTo>
                      <a:pt x="1164" y="697"/>
                    </a:lnTo>
                    <a:lnTo>
                      <a:pt x="1167" y="697"/>
                    </a:lnTo>
                    <a:lnTo>
                      <a:pt x="1167" y="702"/>
                    </a:lnTo>
                    <a:lnTo>
                      <a:pt x="1171" y="702"/>
                    </a:lnTo>
                    <a:lnTo>
                      <a:pt x="1175" y="702"/>
                    </a:lnTo>
                    <a:lnTo>
                      <a:pt x="1179" y="702"/>
                    </a:lnTo>
                    <a:lnTo>
                      <a:pt x="1182" y="702"/>
                    </a:lnTo>
                    <a:lnTo>
                      <a:pt x="1186" y="702"/>
                    </a:lnTo>
                    <a:lnTo>
                      <a:pt x="1190" y="702"/>
                    </a:lnTo>
                    <a:lnTo>
                      <a:pt x="1194" y="702"/>
                    </a:lnTo>
                    <a:lnTo>
                      <a:pt x="1197" y="702"/>
                    </a:lnTo>
                    <a:lnTo>
                      <a:pt x="1201" y="702"/>
                    </a:lnTo>
                    <a:lnTo>
                      <a:pt x="1205" y="702"/>
                    </a:lnTo>
                    <a:lnTo>
                      <a:pt x="1209" y="702"/>
                    </a:lnTo>
                    <a:lnTo>
                      <a:pt x="1212" y="702"/>
                    </a:lnTo>
                    <a:lnTo>
                      <a:pt x="1216" y="702"/>
                    </a:lnTo>
                    <a:lnTo>
                      <a:pt x="1220" y="697"/>
                    </a:lnTo>
                    <a:lnTo>
                      <a:pt x="1220" y="702"/>
                    </a:lnTo>
                    <a:lnTo>
                      <a:pt x="1224" y="702"/>
                    </a:lnTo>
                    <a:lnTo>
                      <a:pt x="1224" y="697"/>
                    </a:lnTo>
                    <a:lnTo>
                      <a:pt x="1224" y="702"/>
                    </a:lnTo>
                    <a:lnTo>
                      <a:pt x="1227" y="702"/>
                    </a:lnTo>
                    <a:lnTo>
                      <a:pt x="1231" y="702"/>
                    </a:lnTo>
                    <a:lnTo>
                      <a:pt x="1235" y="702"/>
                    </a:lnTo>
                    <a:lnTo>
                      <a:pt x="1239" y="702"/>
                    </a:lnTo>
                    <a:lnTo>
                      <a:pt x="1242" y="702"/>
                    </a:lnTo>
                    <a:lnTo>
                      <a:pt x="1246" y="702"/>
                    </a:lnTo>
                    <a:lnTo>
                      <a:pt x="1246" y="697"/>
                    </a:lnTo>
                    <a:lnTo>
                      <a:pt x="1246" y="702"/>
                    </a:lnTo>
                    <a:lnTo>
                      <a:pt x="1246" y="697"/>
                    </a:lnTo>
                    <a:lnTo>
                      <a:pt x="1250" y="697"/>
                    </a:lnTo>
                    <a:lnTo>
                      <a:pt x="1254" y="697"/>
                    </a:lnTo>
                    <a:lnTo>
                      <a:pt x="1257" y="697"/>
                    </a:lnTo>
                    <a:lnTo>
                      <a:pt x="1257" y="702"/>
                    </a:lnTo>
                    <a:lnTo>
                      <a:pt x="1261" y="702"/>
                    </a:lnTo>
                    <a:lnTo>
                      <a:pt x="1265" y="702"/>
                    </a:lnTo>
                    <a:lnTo>
                      <a:pt x="1268" y="702"/>
                    </a:lnTo>
                    <a:lnTo>
                      <a:pt x="1272" y="702"/>
                    </a:lnTo>
                    <a:lnTo>
                      <a:pt x="1276" y="702"/>
                    </a:lnTo>
                    <a:lnTo>
                      <a:pt x="1280" y="702"/>
                    </a:lnTo>
                    <a:lnTo>
                      <a:pt x="1283" y="702"/>
                    </a:lnTo>
                    <a:lnTo>
                      <a:pt x="1287" y="697"/>
                    </a:lnTo>
                    <a:lnTo>
                      <a:pt x="1291" y="697"/>
                    </a:lnTo>
                    <a:lnTo>
                      <a:pt x="1291" y="702"/>
                    </a:lnTo>
                    <a:lnTo>
                      <a:pt x="1295" y="702"/>
                    </a:lnTo>
                    <a:lnTo>
                      <a:pt x="1298" y="702"/>
                    </a:lnTo>
                    <a:lnTo>
                      <a:pt x="1302" y="702"/>
                    </a:lnTo>
                    <a:lnTo>
                      <a:pt x="1306" y="702"/>
                    </a:lnTo>
                    <a:lnTo>
                      <a:pt x="1310" y="702"/>
                    </a:lnTo>
                    <a:lnTo>
                      <a:pt x="1313" y="702"/>
                    </a:lnTo>
                    <a:lnTo>
                      <a:pt x="1317" y="702"/>
                    </a:lnTo>
                    <a:lnTo>
                      <a:pt x="1321" y="702"/>
                    </a:lnTo>
                    <a:lnTo>
                      <a:pt x="1321" y="697"/>
                    </a:lnTo>
                    <a:lnTo>
                      <a:pt x="1321" y="702"/>
                    </a:lnTo>
                    <a:lnTo>
                      <a:pt x="1321" y="697"/>
                    </a:lnTo>
                    <a:lnTo>
                      <a:pt x="1325" y="697"/>
                    </a:lnTo>
                    <a:lnTo>
                      <a:pt x="1328" y="697"/>
                    </a:lnTo>
                    <a:lnTo>
                      <a:pt x="1332" y="697"/>
                    </a:lnTo>
                    <a:lnTo>
                      <a:pt x="1336" y="697"/>
                    </a:lnTo>
                    <a:lnTo>
                      <a:pt x="1340" y="702"/>
                    </a:lnTo>
                    <a:lnTo>
                      <a:pt x="1343" y="702"/>
                    </a:lnTo>
                    <a:lnTo>
                      <a:pt x="1343" y="697"/>
                    </a:lnTo>
                    <a:lnTo>
                      <a:pt x="1343" y="702"/>
                    </a:lnTo>
                    <a:lnTo>
                      <a:pt x="1347" y="702"/>
                    </a:lnTo>
                    <a:lnTo>
                      <a:pt x="1351" y="697"/>
                    </a:lnTo>
                    <a:lnTo>
                      <a:pt x="1351" y="702"/>
                    </a:lnTo>
                    <a:lnTo>
                      <a:pt x="1355" y="697"/>
                    </a:lnTo>
                    <a:lnTo>
                      <a:pt x="1358" y="702"/>
                    </a:lnTo>
                    <a:lnTo>
                      <a:pt x="1362" y="702"/>
                    </a:lnTo>
                    <a:lnTo>
                      <a:pt x="1366" y="702"/>
                    </a:lnTo>
                    <a:lnTo>
                      <a:pt x="1369" y="697"/>
                    </a:lnTo>
                    <a:lnTo>
                      <a:pt x="1373" y="702"/>
                    </a:lnTo>
                    <a:lnTo>
                      <a:pt x="1373" y="697"/>
                    </a:lnTo>
                    <a:lnTo>
                      <a:pt x="1373" y="702"/>
                    </a:lnTo>
                    <a:lnTo>
                      <a:pt x="1377" y="702"/>
                    </a:lnTo>
                    <a:lnTo>
                      <a:pt x="1381" y="702"/>
                    </a:lnTo>
                    <a:lnTo>
                      <a:pt x="1384" y="702"/>
                    </a:lnTo>
                    <a:lnTo>
                      <a:pt x="1388" y="702"/>
                    </a:lnTo>
                    <a:lnTo>
                      <a:pt x="1392" y="702"/>
                    </a:lnTo>
                    <a:lnTo>
                      <a:pt x="1396" y="702"/>
                    </a:lnTo>
                    <a:lnTo>
                      <a:pt x="1399" y="693"/>
                    </a:lnTo>
                    <a:lnTo>
                      <a:pt x="1403" y="693"/>
                    </a:lnTo>
                    <a:lnTo>
                      <a:pt x="1407" y="693"/>
                    </a:lnTo>
                    <a:lnTo>
                      <a:pt x="1411" y="702"/>
                    </a:lnTo>
                    <a:lnTo>
                      <a:pt x="1414" y="702"/>
                    </a:lnTo>
                    <a:lnTo>
                      <a:pt x="1418" y="702"/>
                    </a:lnTo>
                    <a:lnTo>
                      <a:pt x="1422" y="702"/>
                    </a:lnTo>
                    <a:lnTo>
                      <a:pt x="1426" y="702"/>
                    </a:lnTo>
                    <a:lnTo>
                      <a:pt x="1429" y="702"/>
                    </a:lnTo>
                    <a:lnTo>
                      <a:pt x="1433" y="702"/>
                    </a:lnTo>
                    <a:lnTo>
                      <a:pt x="1437" y="702"/>
                    </a:lnTo>
                    <a:lnTo>
                      <a:pt x="1441" y="702"/>
                    </a:lnTo>
                    <a:lnTo>
                      <a:pt x="1444" y="702"/>
                    </a:lnTo>
                    <a:lnTo>
                      <a:pt x="1448" y="702"/>
                    </a:lnTo>
                    <a:lnTo>
                      <a:pt x="1448" y="697"/>
                    </a:lnTo>
                    <a:lnTo>
                      <a:pt x="1448" y="702"/>
                    </a:lnTo>
                    <a:lnTo>
                      <a:pt x="1448" y="697"/>
                    </a:lnTo>
                    <a:lnTo>
                      <a:pt x="1452" y="702"/>
                    </a:lnTo>
                    <a:lnTo>
                      <a:pt x="1456" y="697"/>
                    </a:lnTo>
                    <a:lnTo>
                      <a:pt x="1456" y="702"/>
                    </a:lnTo>
                    <a:lnTo>
                      <a:pt x="1459" y="702"/>
                    </a:lnTo>
                    <a:lnTo>
                      <a:pt x="1463" y="702"/>
                    </a:lnTo>
                    <a:lnTo>
                      <a:pt x="1467" y="702"/>
                    </a:lnTo>
                    <a:lnTo>
                      <a:pt x="1470" y="702"/>
                    </a:lnTo>
                    <a:lnTo>
                      <a:pt x="1474" y="702"/>
                    </a:lnTo>
                    <a:lnTo>
                      <a:pt x="1478" y="702"/>
                    </a:lnTo>
                    <a:lnTo>
                      <a:pt x="1482" y="702"/>
                    </a:lnTo>
                    <a:lnTo>
                      <a:pt x="1485" y="702"/>
                    </a:lnTo>
                    <a:lnTo>
                      <a:pt x="1489" y="702"/>
                    </a:lnTo>
                    <a:lnTo>
                      <a:pt x="1493" y="702"/>
                    </a:lnTo>
                    <a:lnTo>
                      <a:pt x="1497" y="702"/>
                    </a:lnTo>
                    <a:lnTo>
                      <a:pt x="1500" y="697"/>
                    </a:lnTo>
                    <a:lnTo>
                      <a:pt x="1504" y="697"/>
                    </a:lnTo>
                    <a:lnTo>
                      <a:pt x="1508" y="697"/>
                    </a:lnTo>
                    <a:lnTo>
                      <a:pt x="1508" y="702"/>
                    </a:lnTo>
                    <a:lnTo>
                      <a:pt x="1512" y="702"/>
                    </a:lnTo>
                    <a:lnTo>
                      <a:pt x="1515" y="702"/>
                    </a:lnTo>
                    <a:lnTo>
                      <a:pt x="1519" y="702"/>
                    </a:lnTo>
                    <a:lnTo>
                      <a:pt x="1523" y="702"/>
                    </a:lnTo>
                    <a:lnTo>
                      <a:pt x="1527" y="702"/>
                    </a:lnTo>
                    <a:lnTo>
                      <a:pt x="1527" y="697"/>
                    </a:lnTo>
                    <a:lnTo>
                      <a:pt x="1527" y="702"/>
                    </a:lnTo>
                    <a:lnTo>
                      <a:pt x="1527" y="697"/>
                    </a:lnTo>
                    <a:lnTo>
                      <a:pt x="1530" y="697"/>
                    </a:lnTo>
                    <a:lnTo>
                      <a:pt x="1530" y="702"/>
                    </a:lnTo>
                    <a:lnTo>
                      <a:pt x="1530" y="697"/>
                    </a:lnTo>
                    <a:lnTo>
                      <a:pt x="1534" y="702"/>
                    </a:lnTo>
                  </a:path>
                </a:pathLst>
              </a:custGeom>
              <a:noFill/>
              <a:ln w="0">
                <a:solidFill>
                  <a:srgbClr val="FF8C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3" name="Line 350"/>
              <p:cNvSpPr>
                <a:spLocks noChangeShapeType="1"/>
              </p:cNvSpPr>
              <p:nvPr/>
            </p:nvSpPr>
            <p:spPr bwMode="auto">
              <a:xfrm flipV="1">
                <a:off x="149" y="2171"/>
                <a:ext cx="0" cy="879"/>
              </a:xfrm>
              <a:prstGeom prst="line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4" name="Rectangle 351"/>
              <p:cNvSpPr>
                <a:spLocks noChangeArrowheads="1"/>
              </p:cNvSpPr>
              <p:nvPr/>
            </p:nvSpPr>
            <p:spPr bwMode="auto">
              <a:xfrm>
                <a:off x="157" y="217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45" name="Rectangle 352"/>
              <p:cNvSpPr>
                <a:spLocks noChangeArrowheads="1"/>
              </p:cNvSpPr>
              <p:nvPr/>
            </p:nvSpPr>
            <p:spPr bwMode="auto">
              <a:xfrm>
                <a:off x="112" y="217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46" name="Line 353"/>
              <p:cNvSpPr>
                <a:spLocks noChangeShapeType="1"/>
              </p:cNvSpPr>
              <p:nvPr/>
            </p:nvSpPr>
            <p:spPr bwMode="auto">
              <a:xfrm flipV="1">
                <a:off x="149" y="2171"/>
                <a:ext cx="0" cy="879"/>
              </a:xfrm>
              <a:prstGeom prst="line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7" name="Line 354"/>
              <p:cNvSpPr>
                <a:spLocks noChangeShapeType="1"/>
              </p:cNvSpPr>
              <p:nvPr/>
            </p:nvSpPr>
            <p:spPr bwMode="auto">
              <a:xfrm flipV="1">
                <a:off x="138" y="3190"/>
                <a:ext cx="0" cy="85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48" name="Rectangle 355"/>
              <p:cNvSpPr>
                <a:spLocks noChangeArrowheads="1"/>
              </p:cNvSpPr>
              <p:nvPr/>
            </p:nvSpPr>
            <p:spPr bwMode="auto">
              <a:xfrm>
                <a:off x="93" y="3102"/>
                <a:ext cx="3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49" name="Rectangle 356"/>
              <p:cNvSpPr>
                <a:spLocks noChangeArrowheads="1"/>
              </p:cNvSpPr>
              <p:nvPr/>
            </p:nvSpPr>
            <p:spPr bwMode="auto">
              <a:xfrm>
                <a:off x="-4" y="3110"/>
                <a:ext cx="14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x10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50" name="Line 357"/>
              <p:cNvSpPr>
                <a:spLocks noChangeShapeType="1"/>
              </p:cNvSpPr>
              <p:nvPr/>
            </p:nvSpPr>
            <p:spPr bwMode="auto">
              <a:xfrm flipH="1">
                <a:off x="123" y="3961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1" name="Rectangle 358"/>
              <p:cNvSpPr>
                <a:spLocks noChangeArrowheads="1"/>
              </p:cNvSpPr>
              <p:nvPr/>
            </p:nvSpPr>
            <p:spPr bwMode="auto">
              <a:xfrm>
                <a:off x="86" y="3929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52" name="Line 359"/>
              <p:cNvSpPr>
                <a:spLocks noChangeShapeType="1"/>
              </p:cNvSpPr>
              <p:nvPr/>
            </p:nvSpPr>
            <p:spPr bwMode="auto">
              <a:xfrm flipH="1">
                <a:off x="123" y="3822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3" name="Rectangle 360"/>
              <p:cNvSpPr>
                <a:spLocks noChangeArrowheads="1"/>
              </p:cNvSpPr>
              <p:nvPr/>
            </p:nvSpPr>
            <p:spPr bwMode="auto">
              <a:xfrm>
                <a:off x="48" y="3789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54" name="Line 361"/>
              <p:cNvSpPr>
                <a:spLocks noChangeShapeType="1"/>
              </p:cNvSpPr>
              <p:nvPr/>
            </p:nvSpPr>
            <p:spPr bwMode="auto">
              <a:xfrm flipH="1">
                <a:off x="123" y="3682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5" name="Rectangle 362"/>
              <p:cNvSpPr>
                <a:spLocks noChangeArrowheads="1"/>
              </p:cNvSpPr>
              <p:nvPr/>
            </p:nvSpPr>
            <p:spPr bwMode="auto">
              <a:xfrm>
                <a:off x="48" y="3650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56" name="Line 363"/>
              <p:cNvSpPr>
                <a:spLocks noChangeShapeType="1"/>
              </p:cNvSpPr>
              <p:nvPr/>
            </p:nvSpPr>
            <p:spPr bwMode="auto">
              <a:xfrm flipH="1">
                <a:off x="123" y="3543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7" name="Rectangle 364"/>
              <p:cNvSpPr>
                <a:spLocks noChangeArrowheads="1"/>
              </p:cNvSpPr>
              <p:nvPr/>
            </p:nvSpPr>
            <p:spPr bwMode="auto">
              <a:xfrm>
                <a:off x="48" y="3510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58" name="Line 365"/>
              <p:cNvSpPr>
                <a:spLocks noChangeShapeType="1"/>
              </p:cNvSpPr>
              <p:nvPr/>
            </p:nvSpPr>
            <p:spPr bwMode="auto">
              <a:xfrm flipH="1">
                <a:off x="123" y="3399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59" name="Rectangle 366"/>
              <p:cNvSpPr>
                <a:spLocks noChangeArrowheads="1"/>
              </p:cNvSpPr>
              <p:nvPr/>
            </p:nvSpPr>
            <p:spPr bwMode="auto">
              <a:xfrm>
                <a:off x="48" y="3366"/>
                <a:ext cx="1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0.8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60" name="Line 367"/>
              <p:cNvSpPr>
                <a:spLocks noChangeShapeType="1"/>
              </p:cNvSpPr>
              <p:nvPr/>
            </p:nvSpPr>
            <p:spPr bwMode="auto">
              <a:xfrm flipH="1">
                <a:off x="123" y="3259"/>
                <a:ext cx="15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1" name="Rectangle 368"/>
              <p:cNvSpPr>
                <a:spLocks noChangeArrowheads="1"/>
              </p:cNvSpPr>
              <p:nvPr/>
            </p:nvSpPr>
            <p:spPr bwMode="auto">
              <a:xfrm>
                <a:off x="86" y="3227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62" name="Rectangle 369"/>
              <p:cNvSpPr>
                <a:spLocks noChangeArrowheads="1"/>
              </p:cNvSpPr>
              <p:nvPr/>
            </p:nvSpPr>
            <p:spPr bwMode="auto">
              <a:xfrm>
                <a:off x="142" y="3055"/>
                <a:ext cx="5038" cy="10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3" name="Rectangle 370"/>
              <p:cNvSpPr>
                <a:spLocks noChangeArrowheads="1"/>
              </p:cNvSpPr>
              <p:nvPr/>
            </p:nvSpPr>
            <p:spPr bwMode="auto">
              <a:xfrm>
                <a:off x="149" y="3190"/>
                <a:ext cx="5020" cy="8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6" name="Freeform 373"/>
              <p:cNvSpPr>
                <a:spLocks/>
              </p:cNvSpPr>
              <p:nvPr/>
            </p:nvSpPr>
            <p:spPr bwMode="auto">
              <a:xfrm>
                <a:off x="4390" y="3261"/>
                <a:ext cx="71" cy="700"/>
              </a:xfrm>
              <a:custGeom>
                <a:avLst/>
                <a:gdLst>
                  <a:gd name="T0" fmla="*/ 0 w 71"/>
                  <a:gd name="T1" fmla="*/ 697 h 700"/>
                  <a:gd name="T2" fmla="*/ 2 w 71"/>
                  <a:gd name="T3" fmla="*/ 692 h 700"/>
                  <a:gd name="T4" fmla="*/ 3 w 71"/>
                  <a:gd name="T5" fmla="*/ 684 h 700"/>
                  <a:gd name="T6" fmla="*/ 5 w 71"/>
                  <a:gd name="T7" fmla="*/ 678 h 700"/>
                  <a:gd name="T8" fmla="*/ 7 w 71"/>
                  <a:gd name="T9" fmla="*/ 663 h 700"/>
                  <a:gd name="T10" fmla="*/ 8 w 71"/>
                  <a:gd name="T11" fmla="*/ 647 h 700"/>
                  <a:gd name="T12" fmla="*/ 10 w 71"/>
                  <a:gd name="T13" fmla="*/ 629 h 700"/>
                  <a:gd name="T14" fmla="*/ 11 w 71"/>
                  <a:gd name="T15" fmla="*/ 590 h 700"/>
                  <a:gd name="T16" fmla="*/ 13 w 71"/>
                  <a:gd name="T17" fmla="*/ 547 h 700"/>
                  <a:gd name="T18" fmla="*/ 14 w 71"/>
                  <a:gd name="T19" fmla="*/ 494 h 700"/>
                  <a:gd name="T20" fmla="*/ 16 w 71"/>
                  <a:gd name="T21" fmla="*/ 436 h 700"/>
                  <a:gd name="T22" fmla="*/ 18 w 71"/>
                  <a:gd name="T23" fmla="*/ 373 h 700"/>
                  <a:gd name="T24" fmla="*/ 19 w 71"/>
                  <a:gd name="T25" fmla="*/ 282 h 700"/>
                  <a:gd name="T26" fmla="*/ 21 w 71"/>
                  <a:gd name="T27" fmla="*/ 203 h 700"/>
                  <a:gd name="T28" fmla="*/ 22 w 71"/>
                  <a:gd name="T29" fmla="*/ 150 h 700"/>
                  <a:gd name="T30" fmla="*/ 24 w 71"/>
                  <a:gd name="T31" fmla="*/ 90 h 700"/>
                  <a:gd name="T32" fmla="*/ 26 w 71"/>
                  <a:gd name="T33" fmla="*/ 44 h 700"/>
                  <a:gd name="T34" fmla="*/ 27 w 71"/>
                  <a:gd name="T35" fmla="*/ 15 h 700"/>
                  <a:gd name="T36" fmla="*/ 29 w 71"/>
                  <a:gd name="T37" fmla="*/ 0 h 700"/>
                  <a:gd name="T38" fmla="*/ 30 w 71"/>
                  <a:gd name="T39" fmla="*/ 4 h 700"/>
                  <a:gd name="T40" fmla="*/ 32 w 71"/>
                  <a:gd name="T41" fmla="*/ 28 h 700"/>
                  <a:gd name="T42" fmla="*/ 33 w 71"/>
                  <a:gd name="T43" fmla="*/ 42 h 700"/>
                  <a:gd name="T44" fmla="*/ 35 w 71"/>
                  <a:gd name="T45" fmla="*/ 71 h 700"/>
                  <a:gd name="T46" fmla="*/ 37 w 71"/>
                  <a:gd name="T47" fmla="*/ 100 h 700"/>
                  <a:gd name="T48" fmla="*/ 38 w 71"/>
                  <a:gd name="T49" fmla="*/ 133 h 700"/>
                  <a:gd name="T50" fmla="*/ 40 w 71"/>
                  <a:gd name="T51" fmla="*/ 177 h 700"/>
                  <a:gd name="T52" fmla="*/ 41 w 71"/>
                  <a:gd name="T53" fmla="*/ 220 h 700"/>
                  <a:gd name="T54" fmla="*/ 43 w 71"/>
                  <a:gd name="T55" fmla="*/ 248 h 700"/>
                  <a:gd name="T56" fmla="*/ 44 w 71"/>
                  <a:gd name="T57" fmla="*/ 286 h 700"/>
                  <a:gd name="T58" fmla="*/ 46 w 71"/>
                  <a:gd name="T59" fmla="*/ 329 h 700"/>
                  <a:gd name="T60" fmla="*/ 48 w 71"/>
                  <a:gd name="T61" fmla="*/ 374 h 700"/>
                  <a:gd name="T62" fmla="*/ 49 w 71"/>
                  <a:gd name="T63" fmla="*/ 412 h 700"/>
                  <a:gd name="T64" fmla="*/ 51 w 71"/>
                  <a:gd name="T65" fmla="*/ 457 h 700"/>
                  <a:gd name="T66" fmla="*/ 52 w 71"/>
                  <a:gd name="T67" fmla="*/ 498 h 700"/>
                  <a:gd name="T68" fmla="*/ 54 w 71"/>
                  <a:gd name="T69" fmla="*/ 527 h 700"/>
                  <a:gd name="T70" fmla="*/ 56 w 71"/>
                  <a:gd name="T71" fmla="*/ 559 h 700"/>
                  <a:gd name="T72" fmla="*/ 57 w 71"/>
                  <a:gd name="T73" fmla="*/ 587 h 700"/>
                  <a:gd name="T74" fmla="*/ 59 w 71"/>
                  <a:gd name="T75" fmla="*/ 606 h 700"/>
                  <a:gd name="T76" fmla="*/ 60 w 71"/>
                  <a:gd name="T77" fmla="*/ 617 h 700"/>
                  <a:gd name="T78" fmla="*/ 62 w 71"/>
                  <a:gd name="T79" fmla="*/ 630 h 700"/>
                  <a:gd name="T80" fmla="*/ 63 w 71"/>
                  <a:gd name="T81" fmla="*/ 649 h 700"/>
                  <a:gd name="T82" fmla="*/ 65 w 71"/>
                  <a:gd name="T83" fmla="*/ 664 h 700"/>
                  <a:gd name="T84" fmla="*/ 67 w 71"/>
                  <a:gd name="T85" fmla="*/ 674 h 700"/>
                  <a:gd name="T86" fmla="*/ 68 w 71"/>
                  <a:gd name="T87" fmla="*/ 681 h 700"/>
                  <a:gd name="T88" fmla="*/ 70 w 71"/>
                  <a:gd name="T89" fmla="*/ 687 h 700"/>
                  <a:gd name="T90" fmla="*/ 71 w 71"/>
                  <a:gd name="T91" fmla="*/ 695 h 700"/>
                  <a:gd name="T92" fmla="*/ 71 w 71"/>
                  <a:gd name="T93" fmla="*/ 695 h 700"/>
                  <a:gd name="T94" fmla="*/ 71 w 71"/>
                  <a:gd name="T95" fmla="*/ 700 h 700"/>
                  <a:gd name="T96" fmla="*/ 0 w 71"/>
                  <a:gd name="T97" fmla="*/ 700 h 700"/>
                  <a:gd name="T98" fmla="*/ 0 w 71"/>
                  <a:gd name="T99" fmla="*/ 697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1" h="700">
                    <a:moveTo>
                      <a:pt x="0" y="697"/>
                    </a:moveTo>
                    <a:lnTo>
                      <a:pt x="2" y="692"/>
                    </a:lnTo>
                    <a:lnTo>
                      <a:pt x="3" y="684"/>
                    </a:lnTo>
                    <a:lnTo>
                      <a:pt x="5" y="678"/>
                    </a:lnTo>
                    <a:lnTo>
                      <a:pt x="7" y="663"/>
                    </a:lnTo>
                    <a:lnTo>
                      <a:pt x="8" y="647"/>
                    </a:lnTo>
                    <a:lnTo>
                      <a:pt x="10" y="629"/>
                    </a:lnTo>
                    <a:lnTo>
                      <a:pt x="11" y="590"/>
                    </a:lnTo>
                    <a:lnTo>
                      <a:pt x="13" y="547"/>
                    </a:lnTo>
                    <a:lnTo>
                      <a:pt x="14" y="494"/>
                    </a:lnTo>
                    <a:lnTo>
                      <a:pt x="16" y="436"/>
                    </a:lnTo>
                    <a:lnTo>
                      <a:pt x="18" y="373"/>
                    </a:lnTo>
                    <a:lnTo>
                      <a:pt x="19" y="282"/>
                    </a:lnTo>
                    <a:lnTo>
                      <a:pt x="21" y="203"/>
                    </a:lnTo>
                    <a:lnTo>
                      <a:pt x="22" y="150"/>
                    </a:lnTo>
                    <a:lnTo>
                      <a:pt x="24" y="90"/>
                    </a:lnTo>
                    <a:lnTo>
                      <a:pt x="26" y="44"/>
                    </a:lnTo>
                    <a:lnTo>
                      <a:pt x="27" y="15"/>
                    </a:lnTo>
                    <a:lnTo>
                      <a:pt x="29" y="0"/>
                    </a:lnTo>
                    <a:lnTo>
                      <a:pt x="30" y="4"/>
                    </a:lnTo>
                    <a:lnTo>
                      <a:pt x="32" y="28"/>
                    </a:lnTo>
                    <a:lnTo>
                      <a:pt x="33" y="42"/>
                    </a:lnTo>
                    <a:lnTo>
                      <a:pt x="35" y="71"/>
                    </a:lnTo>
                    <a:lnTo>
                      <a:pt x="37" y="100"/>
                    </a:lnTo>
                    <a:lnTo>
                      <a:pt x="38" y="133"/>
                    </a:lnTo>
                    <a:lnTo>
                      <a:pt x="40" y="177"/>
                    </a:lnTo>
                    <a:lnTo>
                      <a:pt x="41" y="220"/>
                    </a:lnTo>
                    <a:lnTo>
                      <a:pt x="43" y="248"/>
                    </a:lnTo>
                    <a:lnTo>
                      <a:pt x="44" y="286"/>
                    </a:lnTo>
                    <a:lnTo>
                      <a:pt x="46" y="329"/>
                    </a:lnTo>
                    <a:lnTo>
                      <a:pt x="48" y="374"/>
                    </a:lnTo>
                    <a:lnTo>
                      <a:pt x="49" y="412"/>
                    </a:lnTo>
                    <a:lnTo>
                      <a:pt x="51" y="457"/>
                    </a:lnTo>
                    <a:lnTo>
                      <a:pt x="52" y="498"/>
                    </a:lnTo>
                    <a:lnTo>
                      <a:pt x="54" y="527"/>
                    </a:lnTo>
                    <a:lnTo>
                      <a:pt x="56" y="559"/>
                    </a:lnTo>
                    <a:lnTo>
                      <a:pt x="57" y="587"/>
                    </a:lnTo>
                    <a:lnTo>
                      <a:pt x="59" y="606"/>
                    </a:lnTo>
                    <a:lnTo>
                      <a:pt x="60" y="617"/>
                    </a:lnTo>
                    <a:lnTo>
                      <a:pt x="62" y="630"/>
                    </a:lnTo>
                    <a:lnTo>
                      <a:pt x="63" y="649"/>
                    </a:lnTo>
                    <a:lnTo>
                      <a:pt x="65" y="664"/>
                    </a:lnTo>
                    <a:lnTo>
                      <a:pt x="67" y="674"/>
                    </a:lnTo>
                    <a:lnTo>
                      <a:pt x="68" y="681"/>
                    </a:lnTo>
                    <a:lnTo>
                      <a:pt x="70" y="687"/>
                    </a:lnTo>
                    <a:lnTo>
                      <a:pt x="71" y="695"/>
                    </a:lnTo>
                    <a:lnTo>
                      <a:pt x="71" y="695"/>
                    </a:lnTo>
                    <a:lnTo>
                      <a:pt x="71" y="700"/>
                    </a:lnTo>
                    <a:lnTo>
                      <a:pt x="0" y="700"/>
                    </a:lnTo>
                    <a:lnTo>
                      <a:pt x="0" y="697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68" name="Freeform 375"/>
              <p:cNvSpPr>
                <a:spLocks/>
              </p:cNvSpPr>
              <p:nvPr/>
            </p:nvSpPr>
            <p:spPr bwMode="auto">
              <a:xfrm>
                <a:off x="4390" y="3956"/>
                <a:ext cx="71" cy="5"/>
              </a:xfrm>
              <a:custGeom>
                <a:avLst/>
                <a:gdLst>
                  <a:gd name="T0" fmla="*/ 0 w 71"/>
                  <a:gd name="T1" fmla="*/ 2 h 5"/>
                  <a:gd name="T2" fmla="*/ 0 w 71"/>
                  <a:gd name="T3" fmla="*/ 5 h 5"/>
                  <a:gd name="T4" fmla="*/ 71 w 71"/>
                  <a:gd name="T5" fmla="*/ 5 h 5"/>
                  <a:gd name="T6" fmla="*/ 71 w 71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" h="5">
                    <a:moveTo>
                      <a:pt x="0" y="2"/>
                    </a:moveTo>
                    <a:lnTo>
                      <a:pt x="0" y="5"/>
                    </a:lnTo>
                    <a:lnTo>
                      <a:pt x="71" y="5"/>
                    </a:lnTo>
                    <a:lnTo>
                      <a:pt x="71" y="0"/>
                    </a:lnTo>
                  </a:path>
                </a:pathLst>
              </a:custGeom>
              <a:noFill/>
              <a:ln w="6350" cap="flat">
                <a:solidFill>
                  <a:srgbClr val="32CD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0" name="Freeform 377"/>
              <p:cNvSpPr>
                <a:spLocks/>
              </p:cNvSpPr>
              <p:nvPr/>
            </p:nvSpPr>
            <p:spPr bwMode="auto">
              <a:xfrm>
                <a:off x="4586" y="3260"/>
                <a:ext cx="74" cy="701"/>
              </a:xfrm>
              <a:custGeom>
                <a:avLst/>
                <a:gdLst>
                  <a:gd name="T0" fmla="*/ 0 w 74"/>
                  <a:gd name="T1" fmla="*/ 697 h 701"/>
                  <a:gd name="T2" fmla="*/ 1 w 74"/>
                  <a:gd name="T3" fmla="*/ 689 h 701"/>
                  <a:gd name="T4" fmla="*/ 3 w 74"/>
                  <a:gd name="T5" fmla="*/ 679 h 701"/>
                  <a:gd name="T6" fmla="*/ 4 w 74"/>
                  <a:gd name="T7" fmla="*/ 666 h 701"/>
                  <a:gd name="T8" fmla="*/ 6 w 74"/>
                  <a:gd name="T9" fmla="*/ 642 h 701"/>
                  <a:gd name="T10" fmla="*/ 7 w 74"/>
                  <a:gd name="T11" fmla="*/ 616 h 701"/>
                  <a:gd name="T12" fmla="*/ 9 w 74"/>
                  <a:gd name="T13" fmla="*/ 572 h 701"/>
                  <a:gd name="T14" fmla="*/ 11 w 74"/>
                  <a:gd name="T15" fmla="*/ 510 h 701"/>
                  <a:gd name="T16" fmla="*/ 12 w 74"/>
                  <a:gd name="T17" fmla="*/ 449 h 701"/>
                  <a:gd name="T18" fmla="*/ 14 w 74"/>
                  <a:gd name="T19" fmla="*/ 352 h 701"/>
                  <a:gd name="T20" fmla="*/ 15 w 74"/>
                  <a:gd name="T21" fmla="*/ 301 h 701"/>
                  <a:gd name="T22" fmla="*/ 17 w 74"/>
                  <a:gd name="T23" fmla="*/ 236 h 701"/>
                  <a:gd name="T24" fmla="*/ 18 w 74"/>
                  <a:gd name="T25" fmla="*/ 165 h 701"/>
                  <a:gd name="T26" fmla="*/ 20 w 74"/>
                  <a:gd name="T27" fmla="*/ 110 h 701"/>
                  <a:gd name="T28" fmla="*/ 22 w 74"/>
                  <a:gd name="T29" fmla="*/ 70 h 701"/>
                  <a:gd name="T30" fmla="*/ 23 w 74"/>
                  <a:gd name="T31" fmla="*/ 36 h 701"/>
                  <a:gd name="T32" fmla="*/ 25 w 74"/>
                  <a:gd name="T33" fmla="*/ 37 h 701"/>
                  <a:gd name="T34" fmla="*/ 26 w 74"/>
                  <a:gd name="T35" fmla="*/ 0 h 701"/>
                  <a:gd name="T36" fmla="*/ 28 w 74"/>
                  <a:gd name="T37" fmla="*/ 7 h 701"/>
                  <a:gd name="T38" fmla="*/ 29 w 74"/>
                  <a:gd name="T39" fmla="*/ 5 h 701"/>
                  <a:gd name="T40" fmla="*/ 31 w 74"/>
                  <a:gd name="T41" fmla="*/ 16 h 701"/>
                  <a:gd name="T42" fmla="*/ 33 w 74"/>
                  <a:gd name="T43" fmla="*/ 46 h 701"/>
                  <a:gd name="T44" fmla="*/ 34 w 74"/>
                  <a:gd name="T45" fmla="*/ 79 h 701"/>
                  <a:gd name="T46" fmla="*/ 36 w 74"/>
                  <a:gd name="T47" fmla="*/ 126 h 701"/>
                  <a:gd name="T48" fmla="*/ 37 w 74"/>
                  <a:gd name="T49" fmla="*/ 181 h 701"/>
                  <a:gd name="T50" fmla="*/ 39 w 74"/>
                  <a:gd name="T51" fmla="*/ 243 h 701"/>
                  <a:gd name="T52" fmla="*/ 40 w 74"/>
                  <a:gd name="T53" fmla="*/ 315 h 701"/>
                  <a:gd name="T54" fmla="*/ 42 w 74"/>
                  <a:gd name="T55" fmla="*/ 372 h 701"/>
                  <a:gd name="T56" fmla="*/ 44 w 74"/>
                  <a:gd name="T57" fmla="*/ 399 h 701"/>
                  <a:gd name="T58" fmla="*/ 45 w 74"/>
                  <a:gd name="T59" fmla="*/ 424 h 701"/>
                  <a:gd name="T60" fmla="*/ 47 w 74"/>
                  <a:gd name="T61" fmla="*/ 436 h 701"/>
                  <a:gd name="T62" fmla="*/ 48 w 74"/>
                  <a:gd name="T63" fmla="*/ 471 h 701"/>
                  <a:gd name="T64" fmla="*/ 50 w 74"/>
                  <a:gd name="T65" fmla="*/ 500 h 701"/>
                  <a:gd name="T66" fmla="*/ 51 w 74"/>
                  <a:gd name="T67" fmla="*/ 537 h 701"/>
                  <a:gd name="T68" fmla="*/ 53 w 74"/>
                  <a:gd name="T69" fmla="*/ 574 h 701"/>
                  <a:gd name="T70" fmla="*/ 55 w 74"/>
                  <a:gd name="T71" fmla="*/ 611 h 701"/>
                  <a:gd name="T72" fmla="*/ 56 w 74"/>
                  <a:gd name="T73" fmla="*/ 640 h 701"/>
                  <a:gd name="T74" fmla="*/ 58 w 74"/>
                  <a:gd name="T75" fmla="*/ 663 h 701"/>
                  <a:gd name="T76" fmla="*/ 59 w 74"/>
                  <a:gd name="T77" fmla="*/ 665 h 701"/>
                  <a:gd name="T78" fmla="*/ 61 w 74"/>
                  <a:gd name="T79" fmla="*/ 670 h 701"/>
                  <a:gd name="T80" fmla="*/ 63 w 74"/>
                  <a:gd name="T81" fmla="*/ 674 h 701"/>
                  <a:gd name="T82" fmla="*/ 64 w 74"/>
                  <a:gd name="T83" fmla="*/ 675 h 701"/>
                  <a:gd name="T84" fmla="*/ 66 w 74"/>
                  <a:gd name="T85" fmla="*/ 680 h 701"/>
                  <a:gd name="T86" fmla="*/ 67 w 74"/>
                  <a:gd name="T87" fmla="*/ 683 h 701"/>
                  <a:gd name="T88" fmla="*/ 69 w 74"/>
                  <a:gd name="T89" fmla="*/ 689 h 701"/>
                  <a:gd name="T90" fmla="*/ 70 w 74"/>
                  <a:gd name="T91" fmla="*/ 690 h 701"/>
                  <a:gd name="T92" fmla="*/ 72 w 74"/>
                  <a:gd name="T93" fmla="*/ 692 h 701"/>
                  <a:gd name="T94" fmla="*/ 74 w 74"/>
                  <a:gd name="T95" fmla="*/ 696 h 701"/>
                  <a:gd name="T96" fmla="*/ 74 w 74"/>
                  <a:gd name="T97" fmla="*/ 696 h 701"/>
                  <a:gd name="T98" fmla="*/ 74 w 74"/>
                  <a:gd name="T99" fmla="*/ 701 h 701"/>
                  <a:gd name="T100" fmla="*/ 0 w 74"/>
                  <a:gd name="T101" fmla="*/ 701 h 701"/>
                  <a:gd name="T102" fmla="*/ 0 w 74"/>
                  <a:gd name="T103" fmla="*/ 697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" h="701">
                    <a:moveTo>
                      <a:pt x="0" y="697"/>
                    </a:moveTo>
                    <a:lnTo>
                      <a:pt x="1" y="689"/>
                    </a:lnTo>
                    <a:lnTo>
                      <a:pt x="3" y="679"/>
                    </a:lnTo>
                    <a:lnTo>
                      <a:pt x="4" y="666"/>
                    </a:lnTo>
                    <a:lnTo>
                      <a:pt x="6" y="642"/>
                    </a:lnTo>
                    <a:lnTo>
                      <a:pt x="7" y="616"/>
                    </a:lnTo>
                    <a:lnTo>
                      <a:pt x="9" y="572"/>
                    </a:lnTo>
                    <a:lnTo>
                      <a:pt x="11" y="510"/>
                    </a:lnTo>
                    <a:lnTo>
                      <a:pt x="12" y="449"/>
                    </a:lnTo>
                    <a:lnTo>
                      <a:pt x="14" y="352"/>
                    </a:lnTo>
                    <a:lnTo>
                      <a:pt x="15" y="301"/>
                    </a:lnTo>
                    <a:lnTo>
                      <a:pt x="17" y="236"/>
                    </a:lnTo>
                    <a:lnTo>
                      <a:pt x="18" y="165"/>
                    </a:lnTo>
                    <a:lnTo>
                      <a:pt x="20" y="110"/>
                    </a:lnTo>
                    <a:lnTo>
                      <a:pt x="22" y="70"/>
                    </a:lnTo>
                    <a:lnTo>
                      <a:pt x="23" y="36"/>
                    </a:lnTo>
                    <a:lnTo>
                      <a:pt x="25" y="37"/>
                    </a:lnTo>
                    <a:lnTo>
                      <a:pt x="26" y="0"/>
                    </a:lnTo>
                    <a:lnTo>
                      <a:pt x="28" y="7"/>
                    </a:lnTo>
                    <a:lnTo>
                      <a:pt x="29" y="5"/>
                    </a:lnTo>
                    <a:lnTo>
                      <a:pt x="31" y="16"/>
                    </a:lnTo>
                    <a:lnTo>
                      <a:pt x="33" y="46"/>
                    </a:lnTo>
                    <a:lnTo>
                      <a:pt x="34" y="79"/>
                    </a:lnTo>
                    <a:lnTo>
                      <a:pt x="36" y="126"/>
                    </a:lnTo>
                    <a:lnTo>
                      <a:pt x="37" y="181"/>
                    </a:lnTo>
                    <a:lnTo>
                      <a:pt x="39" y="243"/>
                    </a:lnTo>
                    <a:lnTo>
                      <a:pt x="40" y="315"/>
                    </a:lnTo>
                    <a:lnTo>
                      <a:pt x="42" y="372"/>
                    </a:lnTo>
                    <a:lnTo>
                      <a:pt x="44" y="399"/>
                    </a:lnTo>
                    <a:lnTo>
                      <a:pt x="45" y="424"/>
                    </a:lnTo>
                    <a:lnTo>
                      <a:pt x="47" y="436"/>
                    </a:lnTo>
                    <a:lnTo>
                      <a:pt x="48" y="471"/>
                    </a:lnTo>
                    <a:lnTo>
                      <a:pt x="50" y="500"/>
                    </a:lnTo>
                    <a:lnTo>
                      <a:pt x="51" y="537"/>
                    </a:lnTo>
                    <a:lnTo>
                      <a:pt x="53" y="574"/>
                    </a:lnTo>
                    <a:lnTo>
                      <a:pt x="55" y="611"/>
                    </a:lnTo>
                    <a:lnTo>
                      <a:pt x="56" y="640"/>
                    </a:lnTo>
                    <a:lnTo>
                      <a:pt x="58" y="663"/>
                    </a:lnTo>
                    <a:lnTo>
                      <a:pt x="59" y="665"/>
                    </a:lnTo>
                    <a:lnTo>
                      <a:pt x="61" y="670"/>
                    </a:lnTo>
                    <a:lnTo>
                      <a:pt x="63" y="674"/>
                    </a:lnTo>
                    <a:lnTo>
                      <a:pt x="64" y="675"/>
                    </a:lnTo>
                    <a:lnTo>
                      <a:pt x="66" y="680"/>
                    </a:lnTo>
                    <a:lnTo>
                      <a:pt x="67" y="683"/>
                    </a:lnTo>
                    <a:lnTo>
                      <a:pt x="69" y="689"/>
                    </a:lnTo>
                    <a:lnTo>
                      <a:pt x="70" y="690"/>
                    </a:lnTo>
                    <a:lnTo>
                      <a:pt x="72" y="692"/>
                    </a:lnTo>
                    <a:lnTo>
                      <a:pt x="74" y="696"/>
                    </a:lnTo>
                    <a:lnTo>
                      <a:pt x="74" y="696"/>
                    </a:lnTo>
                    <a:lnTo>
                      <a:pt x="74" y="701"/>
                    </a:lnTo>
                    <a:lnTo>
                      <a:pt x="0" y="701"/>
                    </a:lnTo>
                    <a:lnTo>
                      <a:pt x="0" y="697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2" name="Freeform 379"/>
              <p:cNvSpPr>
                <a:spLocks/>
              </p:cNvSpPr>
              <p:nvPr/>
            </p:nvSpPr>
            <p:spPr bwMode="auto">
              <a:xfrm>
                <a:off x="4586" y="3956"/>
                <a:ext cx="74" cy="5"/>
              </a:xfrm>
              <a:custGeom>
                <a:avLst/>
                <a:gdLst>
                  <a:gd name="T0" fmla="*/ 0 w 74"/>
                  <a:gd name="T1" fmla="*/ 1 h 5"/>
                  <a:gd name="T2" fmla="*/ 0 w 74"/>
                  <a:gd name="T3" fmla="*/ 5 h 5"/>
                  <a:gd name="T4" fmla="*/ 74 w 74"/>
                  <a:gd name="T5" fmla="*/ 5 h 5"/>
                  <a:gd name="T6" fmla="*/ 74 w 74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5">
                    <a:moveTo>
                      <a:pt x="0" y="1"/>
                    </a:moveTo>
                    <a:lnTo>
                      <a:pt x="0" y="5"/>
                    </a:lnTo>
                    <a:lnTo>
                      <a:pt x="74" y="5"/>
                    </a:lnTo>
                    <a:lnTo>
                      <a:pt x="74" y="0"/>
                    </a:lnTo>
                  </a:path>
                </a:pathLst>
              </a:custGeom>
              <a:noFill/>
              <a:ln w="6350" cap="flat">
                <a:solidFill>
                  <a:srgbClr val="32CD3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3" name="Freeform 380"/>
              <p:cNvSpPr>
                <a:spLocks/>
              </p:cNvSpPr>
              <p:nvPr/>
            </p:nvSpPr>
            <p:spPr bwMode="auto">
              <a:xfrm>
                <a:off x="149" y="3887"/>
                <a:ext cx="3311" cy="74"/>
              </a:xfrm>
              <a:custGeom>
                <a:avLst/>
                <a:gdLst>
                  <a:gd name="T0" fmla="*/ 45 w 3311"/>
                  <a:gd name="T1" fmla="*/ 70 h 74"/>
                  <a:gd name="T2" fmla="*/ 90 w 3311"/>
                  <a:gd name="T3" fmla="*/ 74 h 74"/>
                  <a:gd name="T4" fmla="*/ 150 w 3311"/>
                  <a:gd name="T5" fmla="*/ 74 h 74"/>
                  <a:gd name="T6" fmla="*/ 202 w 3311"/>
                  <a:gd name="T7" fmla="*/ 74 h 74"/>
                  <a:gd name="T8" fmla="*/ 266 w 3311"/>
                  <a:gd name="T9" fmla="*/ 70 h 74"/>
                  <a:gd name="T10" fmla="*/ 300 w 3311"/>
                  <a:gd name="T11" fmla="*/ 70 h 74"/>
                  <a:gd name="T12" fmla="*/ 360 w 3311"/>
                  <a:gd name="T13" fmla="*/ 74 h 74"/>
                  <a:gd name="T14" fmla="*/ 408 w 3311"/>
                  <a:gd name="T15" fmla="*/ 74 h 74"/>
                  <a:gd name="T16" fmla="*/ 472 w 3311"/>
                  <a:gd name="T17" fmla="*/ 74 h 74"/>
                  <a:gd name="T18" fmla="*/ 535 w 3311"/>
                  <a:gd name="T19" fmla="*/ 74 h 74"/>
                  <a:gd name="T20" fmla="*/ 599 w 3311"/>
                  <a:gd name="T21" fmla="*/ 74 h 74"/>
                  <a:gd name="T22" fmla="*/ 662 w 3311"/>
                  <a:gd name="T23" fmla="*/ 74 h 74"/>
                  <a:gd name="T24" fmla="*/ 726 w 3311"/>
                  <a:gd name="T25" fmla="*/ 74 h 74"/>
                  <a:gd name="T26" fmla="*/ 790 w 3311"/>
                  <a:gd name="T27" fmla="*/ 74 h 74"/>
                  <a:gd name="T28" fmla="*/ 842 w 3311"/>
                  <a:gd name="T29" fmla="*/ 70 h 74"/>
                  <a:gd name="T30" fmla="*/ 898 w 3311"/>
                  <a:gd name="T31" fmla="*/ 70 h 74"/>
                  <a:gd name="T32" fmla="*/ 939 w 3311"/>
                  <a:gd name="T33" fmla="*/ 74 h 74"/>
                  <a:gd name="T34" fmla="*/ 1003 w 3311"/>
                  <a:gd name="T35" fmla="*/ 74 h 74"/>
                  <a:gd name="T36" fmla="*/ 1066 w 3311"/>
                  <a:gd name="T37" fmla="*/ 74 h 74"/>
                  <a:gd name="T38" fmla="*/ 1130 w 3311"/>
                  <a:gd name="T39" fmla="*/ 74 h 74"/>
                  <a:gd name="T40" fmla="*/ 1167 w 3311"/>
                  <a:gd name="T41" fmla="*/ 74 h 74"/>
                  <a:gd name="T42" fmla="*/ 1216 w 3311"/>
                  <a:gd name="T43" fmla="*/ 74 h 74"/>
                  <a:gd name="T44" fmla="*/ 1280 w 3311"/>
                  <a:gd name="T45" fmla="*/ 65 h 74"/>
                  <a:gd name="T46" fmla="*/ 1328 w 3311"/>
                  <a:gd name="T47" fmla="*/ 74 h 74"/>
                  <a:gd name="T48" fmla="*/ 1392 w 3311"/>
                  <a:gd name="T49" fmla="*/ 74 h 74"/>
                  <a:gd name="T50" fmla="*/ 1455 w 3311"/>
                  <a:gd name="T51" fmla="*/ 74 h 74"/>
                  <a:gd name="T52" fmla="*/ 1519 w 3311"/>
                  <a:gd name="T53" fmla="*/ 74 h 74"/>
                  <a:gd name="T54" fmla="*/ 1564 w 3311"/>
                  <a:gd name="T55" fmla="*/ 74 h 74"/>
                  <a:gd name="T56" fmla="*/ 1628 w 3311"/>
                  <a:gd name="T57" fmla="*/ 74 h 74"/>
                  <a:gd name="T58" fmla="*/ 1691 w 3311"/>
                  <a:gd name="T59" fmla="*/ 74 h 74"/>
                  <a:gd name="T60" fmla="*/ 1740 w 3311"/>
                  <a:gd name="T61" fmla="*/ 74 h 74"/>
                  <a:gd name="T62" fmla="*/ 1803 w 3311"/>
                  <a:gd name="T63" fmla="*/ 74 h 74"/>
                  <a:gd name="T64" fmla="*/ 1867 w 3311"/>
                  <a:gd name="T65" fmla="*/ 74 h 74"/>
                  <a:gd name="T66" fmla="*/ 1919 w 3311"/>
                  <a:gd name="T67" fmla="*/ 70 h 74"/>
                  <a:gd name="T68" fmla="*/ 1964 w 3311"/>
                  <a:gd name="T69" fmla="*/ 70 h 74"/>
                  <a:gd name="T70" fmla="*/ 2028 w 3311"/>
                  <a:gd name="T71" fmla="*/ 70 h 74"/>
                  <a:gd name="T72" fmla="*/ 2076 w 3311"/>
                  <a:gd name="T73" fmla="*/ 74 h 74"/>
                  <a:gd name="T74" fmla="*/ 2129 w 3311"/>
                  <a:gd name="T75" fmla="*/ 74 h 74"/>
                  <a:gd name="T76" fmla="*/ 2170 w 3311"/>
                  <a:gd name="T77" fmla="*/ 65 h 74"/>
                  <a:gd name="T78" fmla="*/ 2218 w 3311"/>
                  <a:gd name="T79" fmla="*/ 74 h 74"/>
                  <a:gd name="T80" fmla="*/ 2282 w 3311"/>
                  <a:gd name="T81" fmla="*/ 74 h 74"/>
                  <a:gd name="T82" fmla="*/ 2331 w 3311"/>
                  <a:gd name="T83" fmla="*/ 70 h 74"/>
                  <a:gd name="T84" fmla="*/ 2391 w 3311"/>
                  <a:gd name="T85" fmla="*/ 74 h 74"/>
                  <a:gd name="T86" fmla="*/ 2454 w 3311"/>
                  <a:gd name="T87" fmla="*/ 74 h 74"/>
                  <a:gd name="T88" fmla="*/ 2518 w 3311"/>
                  <a:gd name="T89" fmla="*/ 74 h 74"/>
                  <a:gd name="T90" fmla="*/ 2570 w 3311"/>
                  <a:gd name="T91" fmla="*/ 70 h 74"/>
                  <a:gd name="T92" fmla="*/ 2634 w 3311"/>
                  <a:gd name="T93" fmla="*/ 74 h 74"/>
                  <a:gd name="T94" fmla="*/ 2682 w 3311"/>
                  <a:gd name="T95" fmla="*/ 74 h 74"/>
                  <a:gd name="T96" fmla="*/ 2735 w 3311"/>
                  <a:gd name="T97" fmla="*/ 74 h 74"/>
                  <a:gd name="T98" fmla="*/ 2798 w 3311"/>
                  <a:gd name="T99" fmla="*/ 74 h 74"/>
                  <a:gd name="T100" fmla="*/ 2847 w 3311"/>
                  <a:gd name="T101" fmla="*/ 74 h 74"/>
                  <a:gd name="T102" fmla="*/ 2899 w 3311"/>
                  <a:gd name="T103" fmla="*/ 70 h 74"/>
                  <a:gd name="T104" fmla="*/ 2948 w 3311"/>
                  <a:gd name="T105" fmla="*/ 74 h 74"/>
                  <a:gd name="T106" fmla="*/ 2996 w 3311"/>
                  <a:gd name="T107" fmla="*/ 74 h 74"/>
                  <a:gd name="T108" fmla="*/ 3045 w 3311"/>
                  <a:gd name="T109" fmla="*/ 74 h 74"/>
                  <a:gd name="T110" fmla="*/ 3071 w 3311"/>
                  <a:gd name="T111" fmla="*/ 70 h 74"/>
                  <a:gd name="T112" fmla="*/ 3120 w 3311"/>
                  <a:gd name="T113" fmla="*/ 74 h 74"/>
                  <a:gd name="T114" fmla="*/ 3184 w 3311"/>
                  <a:gd name="T115" fmla="*/ 70 h 74"/>
                  <a:gd name="T116" fmla="*/ 3247 w 3311"/>
                  <a:gd name="T117" fmla="*/ 74 h 74"/>
                  <a:gd name="T118" fmla="*/ 3299 w 3311"/>
                  <a:gd name="T119" fmla="*/ 7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311" h="74">
                    <a:moveTo>
                      <a:pt x="0" y="74"/>
                    </a:moveTo>
                    <a:lnTo>
                      <a:pt x="4" y="74"/>
                    </a:lnTo>
                    <a:lnTo>
                      <a:pt x="8" y="74"/>
                    </a:lnTo>
                    <a:lnTo>
                      <a:pt x="12" y="74"/>
                    </a:lnTo>
                    <a:lnTo>
                      <a:pt x="15" y="74"/>
                    </a:lnTo>
                    <a:lnTo>
                      <a:pt x="19" y="74"/>
                    </a:lnTo>
                    <a:lnTo>
                      <a:pt x="23" y="70"/>
                    </a:lnTo>
                    <a:lnTo>
                      <a:pt x="27" y="65"/>
                    </a:lnTo>
                    <a:lnTo>
                      <a:pt x="30" y="65"/>
                    </a:lnTo>
                    <a:lnTo>
                      <a:pt x="30" y="70"/>
                    </a:lnTo>
                    <a:lnTo>
                      <a:pt x="34" y="74"/>
                    </a:lnTo>
                    <a:lnTo>
                      <a:pt x="34" y="70"/>
                    </a:lnTo>
                    <a:lnTo>
                      <a:pt x="34" y="74"/>
                    </a:lnTo>
                    <a:lnTo>
                      <a:pt x="34" y="70"/>
                    </a:lnTo>
                    <a:lnTo>
                      <a:pt x="38" y="70"/>
                    </a:lnTo>
                    <a:lnTo>
                      <a:pt x="42" y="70"/>
                    </a:lnTo>
                    <a:lnTo>
                      <a:pt x="45" y="70"/>
                    </a:lnTo>
                    <a:lnTo>
                      <a:pt x="45" y="74"/>
                    </a:lnTo>
                    <a:lnTo>
                      <a:pt x="49" y="74"/>
                    </a:lnTo>
                    <a:lnTo>
                      <a:pt x="53" y="74"/>
                    </a:lnTo>
                    <a:lnTo>
                      <a:pt x="57" y="74"/>
                    </a:lnTo>
                    <a:lnTo>
                      <a:pt x="57" y="70"/>
                    </a:lnTo>
                    <a:lnTo>
                      <a:pt x="57" y="74"/>
                    </a:lnTo>
                    <a:lnTo>
                      <a:pt x="57" y="70"/>
                    </a:lnTo>
                    <a:lnTo>
                      <a:pt x="60" y="70"/>
                    </a:lnTo>
                    <a:lnTo>
                      <a:pt x="64" y="70"/>
                    </a:lnTo>
                    <a:lnTo>
                      <a:pt x="68" y="74"/>
                    </a:lnTo>
                    <a:lnTo>
                      <a:pt x="71" y="70"/>
                    </a:lnTo>
                    <a:lnTo>
                      <a:pt x="75" y="70"/>
                    </a:lnTo>
                    <a:lnTo>
                      <a:pt x="79" y="70"/>
                    </a:lnTo>
                    <a:lnTo>
                      <a:pt x="83" y="70"/>
                    </a:lnTo>
                    <a:lnTo>
                      <a:pt x="86" y="70"/>
                    </a:lnTo>
                    <a:lnTo>
                      <a:pt x="90" y="70"/>
                    </a:lnTo>
                    <a:lnTo>
                      <a:pt x="90" y="74"/>
                    </a:lnTo>
                    <a:lnTo>
                      <a:pt x="94" y="74"/>
                    </a:lnTo>
                    <a:lnTo>
                      <a:pt x="98" y="74"/>
                    </a:lnTo>
                    <a:lnTo>
                      <a:pt x="101" y="74"/>
                    </a:lnTo>
                    <a:lnTo>
                      <a:pt x="105" y="70"/>
                    </a:lnTo>
                    <a:lnTo>
                      <a:pt x="109" y="70"/>
                    </a:lnTo>
                    <a:lnTo>
                      <a:pt x="113" y="70"/>
                    </a:lnTo>
                    <a:lnTo>
                      <a:pt x="113" y="74"/>
                    </a:lnTo>
                    <a:lnTo>
                      <a:pt x="116" y="74"/>
                    </a:lnTo>
                    <a:lnTo>
                      <a:pt x="120" y="74"/>
                    </a:lnTo>
                    <a:lnTo>
                      <a:pt x="124" y="74"/>
                    </a:lnTo>
                    <a:lnTo>
                      <a:pt x="128" y="74"/>
                    </a:lnTo>
                    <a:lnTo>
                      <a:pt x="131" y="74"/>
                    </a:lnTo>
                    <a:lnTo>
                      <a:pt x="135" y="74"/>
                    </a:lnTo>
                    <a:lnTo>
                      <a:pt x="139" y="74"/>
                    </a:lnTo>
                    <a:lnTo>
                      <a:pt x="143" y="74"/>
                    </a:lnTo>
                    <a:lnTo>
                      <a:pt x="146" y="74"/>
                    </a:lnTo>
                    <a:lnTo>
                      <a:pt x="150" y="74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61" y="74"/>
                    </a:lnTo>
                    <a:lnTo>
                      <a:pt x="165" y="74"/>
                    </a:lnTo>
                    <a:lnTo>
                      <a:pt x="169" y="74"/>
                    </a:lnTo>
                    <a:lnTo>
                      <a:pt x="169" y="70"/>
                    </a:lnTo>
                    <a:lnTo>
                      <a:pt x="169" y="74"/>
                    </a:lnTo>
                    <a:lnTo>
                      <a:pt x="169" y="70"/>
                    </a:lnTo>
                    <a:lnTo>
                      <a:pt x="172" y="70"/>
                    </a:lnTo>
                    <a:lnTo>
                      <a:pt x="176" y="70"/>
                    </a:lnTo>
                    <a:lnTo>
                      <a:pt x="180" y="74"/>
                    </a:lnTo>
                    <a:lnTo>
                      <a:pt x="184" y="74"/>
                    </a:lnTo>
                    <a:lnTo>
                      <a:pt x="187" y="74"/>
                    </a:lnTo>
                    <a:lnTo>
                      <a:pt x="191" y="74"/>
                    </a:lnTo>
                    <a:lnTo>
                      <a:pt x="195" y="74"/>
                    </a:lnTo>
                    <a:lnTo>
                      <a:pt x="199" y="74"/>
                    </a:lnTo>
                    <a:lnTo>
                      <a:pt x="202" y="74"/>
                    </a:lnTo>
                    <a:lnTo>
                      <a:pt x="206" y="74"/>
                    </a:lnTo>
                    <a:lnTo>
                      <a:pt x="210" y="74"/>
                    </a:lnTo>
                    <a:lnTo>
                      <a:pt x="214" y="74"/>
                    </a:lnTo>
                    <a:lnTo>
                      <a:pt x="217" y="74"/>
                    </a:lnTo>
                    <a:lnTo>
                      <a:pt x="221" y="74"/>
                    </a:lnTo>
                    <a:lnTo>
                      <a:pt x="225" y="70"/>
                    </a:lnTo>
                    <a:lnTo>
                      <a:pt x="229" y="70"/>
                    </a:lnTo>
                    <a:lnTo>
                      <a:pt x="232" y="70"/>
                    </a:lnTo>
                    <a:lnTo>
                      <a:pt x="236" y="74"/>
                    </a:lnTo>
                    <a:lnTo>
                      <a:pt x="240" y="74"/>
                    </a:lnTo>
                    <a:lnTo>
                      <a:pt x="244" y="74"/>
                    </a:lnTo>
                    <a:lnTo>
                      <a:pt x="247" y="74"/>
                    </a:lnTo>
                    <a:lnTo>
                      <a:pt x="251" y="74"/>
                    </a:lnTo>
                    <a:lnTo>
                      <a:pt x="255" y="74"/>
                    </a:lnTo>
                    <a:lnTo>
                      <a:pt x="259" y="74"/>
                    </a:lnTo>
                    <a:lnTo>
                      <a:pt x="262" y="70"/>
                    </a:lnTo>
                    <a:lnTo>
                      <a:pt x="266" y="70"/>
                    </a:lnTo>
                    <a:lnTo>
                      <a:pt x="270" y="70"/>
                    </a:lnTo>
                    <a:lnTo>
                      <a:pt x="273" y="70"/>
                    </a:lnTo>
                    <a:lnTo>
                      <a:pt x="273" y="74"/>
                    </a:lnTo>
                    <a:lnTo>
                      <a:pt x="277" y="74"/>
                    </a:lnTo>
                    <a:lnTo>
                      <a:pt x="281" y="74"/>
                    </a:lnTo>
                    <a:lnTo>
                      <a:pt x="285" y="74"/>
                    </a:lnTo>
                    <a:lnTo>
                      <a:pt x="288" y="74"/>
                    </a:lnTo>
                    <a:lnTo>
                      <a:pt x="288" y="70"/>
                    </a:lnTo>
                    <a:lnTo>
                      <a:pt x="288" y="74"/>
                    </a:lnTo>
                    <a:lnTo>
                      <a:pt x="288" y="70"/>
                    </a:lnTo>
                    <a:lnTo>
                      <a:pt x="292" y="70"/>
                    </a:lnTo>
                    <a:lnTo>
                      <a:pt x="292" y="65"/>
                    </a:lnTo>
                    <a:lnTo>
                      <a:pt x="292" y="70"/>
                    </a:lnTo>
                    <a:lnTo>
                      <a:pt x="292" y="65"/>
                    </a:lnTo>
                    <a:lnTo>
                      <a:pt x="296" y="65"/>
                    </a:lnTo>
                    <a:lnTo>
                      <a:pt x="296" y="70"/>
                    </a:lnTo>
                    <a:lnTo>
                      <a:pt x="300" y="70"/>
                    </a:lnTo>
                    <a:lnTo>
                      <a:pt x="300" y="74"/>
                    </a:lnTo>
                    <a:lnTo>
                      <a:pt x="303" y="74"/>
                    </a:lnTo>
                    <a:lnTo>
                      <a:pt x="307" y="74"/>
                    </a:lnTo>
                    <a:lnTo>
                      <a:pt x="311" y="74"/>
                    </a:lnTo>
                    <a:lnTo>
                      <a:pt x="315" y="74"/>
                    </a:lnTo>
                    <a:lnTo>
                      <a:pt x="318" y="74"/>
                    </a:lnTo>
                    <a:lnTo>
                      <a:pt x="322" y="74"/>
                    </a:lnTo>
                    <a:lnTo>
                      <a:pt x="326" y="74"/>
                    </a:lnTo>
                    <a:lnTo>
                      <a:pt x="330" y="74"/>
                    </a:lnTo>
                    <a:lnTo>
                      <a:pt x="333" y="74"/>
                    </a:lnTo>
                    <a:lnTo>
                      <a:pt x="337" y="74"/>
                    </a:lnTo>
                    <a:lnTo>
                      <a:pt x="341" y="74"/>
                    </a:lnTo>
                    <a:lnTo>
                      <a:pt x="345" y="74"/>
                    </a:lnTo>
                    <a:lnTo>
                      <a:pt x="348" y="74"/>
                    </a:lnTo>
                    <a:lnTo>
                      <a:pt x="352" y="74"/>
                    </a:lnTo>
                    <a:lnTo>
                      <a:pt x="356" y="74"/>
                    </a:lnTo>
                    <a:lnTo>
                      <a:pt x="360" y="74"/>
                    </a:lnTo>
                    <a:lnTo>
                      <a:pt x="363" y="74"/>
                    </a:lnTo>
                    <a:lnTo>
                      <a:pt x="367" y="74"/>
                    </a:lnTo>
                    <a:lnTo>
                      <a:pt x="371" y="74"/>
                    </a:lnTo>
                    <a:lnTo>
                      <a:pt x="374" y="74"/>
                    </a:lnTo>
                    <a:lnTo>
                      <a:pt x="378" y="74"/>
                    </a:lnTo>
                    <a:lnTo>
                      <a:pt x="382" y="74"/>
                    </a:lnTo>
                    <a:lnTo>
                      <a:pt x="386" y="74"/>
                    </a:lnTo>
                    <a:lnTo>
                      <a:pt x="389" y="74"/>
                    </a:lnTo>
                    <a:lnTo>
                      <a:pt x="393" y="74"/>
                    </a:lnTo>
                    <a:lnTo>
                      <a:pt x="397" y="74"/>
                    </a:lnTo>
                    <a:lnTo>
                      <a:pt x="401" y="23"/>
                    </a:lnTo>
                    <a:lnTo>
                      <a:pt x="401" y="0"/>
                    </a:lnTo>
                    <a:lnTo>
                      <a:pt x="401" y="23"/>
                    </a:lnTo>
                    <a:lnTo>
                      <a:pt x="401" y="0"/>
                    </a:lnTo>
                    <a:lnTo>
                      <a:pt x="404" y="0"/>
                    </a:lnTo>
                    <a:lnTo>
                      <a:pt x="408" y="9"/>
                    </a:lnTo>
                    <a:lnTo>
                      <a:pt x="408" y="74"/>
                    </a:lnTo>
                    <a:lnTo>
                      <a:pt x="412" y="74"/>
                    </a:lnTo>
                    <a:lnTo>
                      <a:pt x="416" y="74"/>
                    </a:lnTo>
                    <a:lnTo>
                      <a:pt x="419" y="74"/>
                    </a:lnTo>
                    <a:lnTo>
                      <a:pt x="423" y="74"/>
                    </a:lnTo>
                    <a:lnTo>
                      <a:pt x="427" y="74"/>
                    </a:lnTo>
                    <a:lnTo>
                      <a:pt x="431" y="74"/>
                    </a:lnTo>
                    <a:lnTo>
                      <a:pt x="434" y="74"/>
                    </a:lnTo>
                    <a:lnTo>
                      <a:pt x="438" y="74"/>
                    </a:lnTo>
                    <a:lnTo>
                      <a:pt x="442" y="74"/>
                    </a:lnTo>
                    <a:lnTo>
                      <a:pt x="446" y="74"/>
                    </a:lnTo>
                    <a:lnTo>
                      <a:pt x="449" y="74"/>
                    </a:lnTo>
                    <a:lnTo>
                      <a:pt x="453" y="74"/>
                    </a:lnTo>
                    <a:lnTo>
                      <a:pt x="457" y="74"/>
                    </a:lnTo>
                    <a:lnTo>
                      <a:pt x="460" y="74"/>
                    </a:lnTo>
                    <a:lnTo>
                      <a:pt x="464" y="74"/>
                    </a:lnTo>
                    <a:lnTo>
                      <a:pt x="468" y="74"/>
                    </a:lnTo>
                    <a:lnTo>
                      <a:pt x="472" y="74"/>
                    </a:lnTo>
                    <a:lnTo>
                      <a:pt x="475" y="74"/>
                    </a:lnTo>
                    <a:lnTo>
                      <a:pt x="479" y="74"/>
                    </a:lnTo>
                    <a:lnTo>
                      <a:pt x="483" y="74"/>
                    </a:lnTo>
                    <a:lnTo>
                      <a:pt x="487" y="74"/>
                    </a:lnTo>
                    <a:lnTo>
                      <a:pt x="490" y="74"/>
                    </a:lnTo>
                    <a:lnTo>
                      <a:pt x="494" y="74"/>
                    </a:lnTo>
                    <a:lnTo>
                      <a:pt x="498" y="74"/>
                    </a:lnTo>
                    <a:lnTo>
                      <a:pt x="502" y="74"/>
                    </a:lnTo>
                    <a:lnTo>
                      <a:pt x="505" y="74"/>
                    </a:lnTo>
                    <a:lnTo>
                      <a:pt x="509" y="74"/>
                    </a:lnTo>
                    <a:lnTo>
                      <a:pt x="513" y="74"/>
                    </a:lnTo>
                    <a:lnTo>
                      <a:pt x="517" y="74"/>
                    </a:lnTo>
                    <a:lnTo>
                      <a:pt x="520" y="74"/>
                    </a:lnTo>
                    <a:lnTo>
                      <a:pt x="524" y="74"/>
                    </a:lnTo>
                    <a:lnTo>
                      <a:pt x="528" y="74"/>
                    </a:lnTo>
                    <a:lnTo>
                      <a:pt x="532" y="74"/>
                    </a:lnTo>
                    <a:lnTo>
                      <a:pt x="535" y="74"/>
                    </a:lnTo>
                    <a:lnTo>
                      <a:pt x="539" y="74"/>
                    </a:lnTo>
                    <a:lnTo>
                      <a:pt x="543" y="74"/>
                    </a:lnTo>
                    <a:lnTo>
                      <a:pt x="547" y="74"/>
                    </a:lnTo>
                    <a:lnTo>
                      <a:pt x="550" y="74"/>
                    </a:lnTo>
                    <a:lnTo>
                      <a:pt x="554" y="74"/>
                    </a:lnTo>
                    <a:lnTo>
                      <a:pt x="558" y="74"/>
                    </a:lnTo>
                    <a:lnTo>
                      <a:pt x="561" y="74"/>
                    </a:lnTo>
                    <a:lnTo>
                      <a:pt x="565" y="74"/>
                    </a:lnTo>
                    <a:lnTo>
                      <a:pt x="569" y="74"/>
                    </a:lnTo>
                    <a:lnTo>
                      <a:pt x="573" y="74"/>
                    </a:lnTo>
                    <a:lnTo>
                      <a:pt x="576" y="74"/>
                    </a:lnTo>
                    <a:lnTo>
                      <a:pt x="580" y="74"/>
                    </a:lnTo>
                    <a:lnTo>
                      <a:pt x="584" y="74"/>
                    </a:lnTo>
                    <a:lnTo>
                      <a:pt x="588" y="74"/>
                    </a:lnTo>
                    <a:lnTo>
                      <a:pt x="591" y="74"/>
                    </a:lnTo>
                    <a:lnTo>
                      <a:pt x="595" y="74"/>
                    </a:lnTo>
                    <a:lnTo>
                      <a:pt x="599" y="74"/>
                    </a:lnTo>
                    <a:lnTo>
                      <a:pt x="603" y="74"/>
                    </a:lnTo>
                    <a:lnTo>
                      <a:pt x="606" y="74"/>
                    </a:lnTo>
                    <a:lnTo>
                      <a:pt x="610" y="74"/>
                    </a:lnTo>
                    <a:lnTo>
                      <a:pt x="614" y="74"/>
                    </a:lnTo>
                    <a:lnTo>
                      <a:pt x="618" y="74"/>
                    </a:lnTo>
                    <a:lnTo>
                      <a:pt x="621" y="74"/>
                    </a:lnTo>
                    <a:lnTo>
                      <a:pt x="625" y="74"/>
                    </a:lnTo>
                    <a:lnTo>
                      <a:pt x="629" y="74"/>
                    </a:lnTo>
                    <a:lnTo>
                      <a:pt x="633" y="74"/>
                    </a:lnTo>
                    <a:lnTo>
                      <a:pt x="636" y="74"/>
                    </a:lnTo>
                    <a:lnTo>
                      <a:pt x="640" y="74"/>
                    </a:lnTo>
                    <a:lnTo>
                      <a:pt x="644" y="74"/>
                    </a:lnTo>
                    <a:lnTo>
                      <a:pt x="648" y="74"/>
                    </a:lnTo>
                    <a:lnTo>
                      <a:pt x="651" y="74"/>
                    </a:lnTo>
                    <a:lnTo>
                      <a:pt x="655" y="74"/>
                    </a:lnTo>
                    <a:lnTo>
                      <a:pt x="659" y="74"/>
                    </a:lnTo>
                    <a:lnTo>
                      <a:pt x="662" y="74"/>
                    </a:lnTo>
                    <a:lnTo>
                      <a:pt x="666" y="74"/>
                    </a:lnTo>
                    <a:lnTo>
                      <a:pt x="670" y="74"/>
                    </a:lnTo>
                    <a:lnTo>
                      <a:pt x="674" y="74"/>
                    </a:lnTo>
                    <a:lnTo>
                      <a:pt x="677" y="74"/>
                    </a:lnTo>
                    <a:lnTo>
                      <a:pt x="681" y="74"/>
                    </a:lnTo>
                    <a:lnTo>
                      <a:pt x="685" y="74"/>
                    </a:lnTo>
                    <a:lnTo>
                      <a:pt x="689" y="74"/>
                    </a:lnTo>
                    <a:lnTo>
                      <a:pt x="692" y="74"/>
                    </a:lnTo>
                    <a:lnTo>
                      <a:pt x="696" y="74"/>
                    </a:lnTo>
                    <a:lnTo>
                      <a:pt x="700" y="74"/>
                    </a:lnTo>
                    <a:lnTo>
                      <a:pt x="704" y="74"/>
                    </a:lnTo>
                    <a:lnTo>
                      <a:pt x="707" y="74"/>
                    </a:lnTo>
                    <a:lnTo>
                      <a:pt x="711" y="74"/>
                    </a:lnTo>
                    <a:lnTo>
                      <a:pt x="715" y="74"/>
                    </a:lnTo>
                    <a:lnTo>
                      <a:pt x="719" y="74"/>
                    </a:lnTo>
                    <a:lnTo>
                      <a:pt x="722" y="74"/>
                    </a:lnTo>
                    <a:lnTo>
                      <a:pt x="726" y="74"/>
                    </a:lnTo>
                    <a:lnTo>
                      <a:pt x="730" y="74"/>
                    </a:lnTo>
                    <a:lnTo>
                      <a:pt x="734" y="74"/>
                    </a:lnTo>
                    <a:lnTo>
                      <a:pt x="737" y="74"/>
                    </a:lnTo>
                    <a:lnTo>
                      <a:pt x="741" y="74"/>
                    </a:lnTo>
                    <a:lnTo>
                      <a:pt x="745" y="74"/>
                    </a:lnTo>
                    <a:lnTo>
                      <a:pt x="749" y="74"/>
                    </a:lnTo>
                    <a:lnTo>
                      <a:pt x="752" y="74"/>
                    </a:lnTo>
                    <a:lnTo>
                      <a:pt x="756" y="74"/>
                    </a:lnTo>
                    <a:lnTo>
                      <a:pt x="760" y="74"/>
                    </a:lnTo>
                    <a:lnTo>
                      <a:pt x="763" y="74"/>
                    </a:lnTo>
                    <a:lnTo>
                      <a:pt x="767" y="74"/>
                    </a:lnTo>
                    <a:lnTo>
                      <a:pt x="771" y="74"/>
                    </a:lnTo>
                    <a:lnTo>
                      <a:pt x="775" y="74"/>
                    </a:lnTo>
                    <a:lnTo>
                      <a:pt x="778" y="74"/>
                    </a:lnTo>
                    <a:lnTo>
                      <a:pt x="782" y="74"/>
                    </a:lnTo>
                    <a:lnTo>
                      <a:pt x="786" y="74"/>
                    </a:lnTo>
                    <a:lnTo>
                      <a:pt x="790" y="74"/>
                    </a:lnTo>
                    <a:lnTo>
                      <a:pt x="793" y="74"/>
                    </a:lnTo>
                    <a:lnTo>
                      <a:pt x="797" y="74"/>
                    </a:lnTo>
                    <a:lnTo>
                      <a:pt x="801" y="74"/>
                    </a:lnTo>
                    <a:lnTo>
                      <a:pt x="805" y="74"/>
                    </a:lnTo>
                    <a:lnTo>
                      <a:pt x="808" y="74"/>
                    </a:lnTo>
                    <a:lnTo>
                      <a:pt x="812" y="74"/>
                    </a:lnTo>
                    <a:lnTo>
                      <a:pt x="816" y="74"/>
                    </a:lnTo>
                    <a:lnTo>
                      <a:pt x="820" y="74"/>
                    </a:lnTo>
                    <a:lnTo>
                      <a:pt x="823" y="74"/>
                    </a:lnTo>
                    <a:lnTo>
                      <a:pt x="827" y="74"/>
                    </a:lnTo>
                    <a:lnTo>
                      <a:pt x="831" y="74"/>
                    </a:lnTo>
                    <a:lnTo>
                      <a:pt x="835" y="74"/>
                    </a:lnTo>
                    <a:lnTo>
                      <a:pt x="835" y="70"/>
                    </a:lnTo>
                    <a:lnTo>
                      <a:pt x="835" y="74"/>
                    </a:lnTo>
                    <a:lnTo>
                      <a:pt x="835" y="70"/>
                    </a:lnTo>
                    <a:lnTo>
                      <a:pt x="838" y="70"/>
                    </a:lnTo>
                    <a:lnTo>
                      <a:pt x="842" y="70"/>
                    </a:lnTo>
                    <a:lnTo>
                      <a:pt x="846" y="70"/>
                    </a:lnTo>
                    <a:lnTo>
                      <a:pt x="846" y="74"/>
                    </a:lnTo>
                    <a:lnTo>
                      <a:pt x="849" y="74"/>
                    </a:lnTo>
                    <a:lnTo>
                      <a:pt x="853" y="74"/>
                    </a:lnTo>
                    <a:lnTo>
                      <a:pt x="857" y="74"/>
                    </a:lnTo>
                    <a:lnTo>
                      <a:pt x="861" y="74"/>
                    </a:lnTo>
                    <a:lnTo>
                      <a:pt x="864" y="74"/>
                    </a:lnTo>
                    <a:lnTo>
                      <a:pt x="868" y="74"/>
                    </a:lnTo>
                    <a:lnTo>
                      <a:pt x="872" y="74"/>
                    </a:lnTo>
                    <a:lnTo>
                      <a:pt x="876" y="74"/>
                    </a:lnTo>
                    <a:lnTo>
                      <a:pt x="879" y="74"/>
                    </a:lnTo>
                    <a:lnTo>
                      <a:pt x="883" y="74"/>
                    </a:lnTo>
                    <a:lnTo>
                      <a:pt x="887" y="74"/>
                    </a:lnTo>
                    <a:lnTo>
                      <a:pt x="891" y="74"/>
                    </a:lnTo>
                    <a:lnTo>
                      <a:pt x="894" y="74"/>
                    </a:lnTo>
                    <a:lnTo>
                      <a:pt x="898" y="74"/>
                    </a:lnTo>
                    <a:lnTo>
                      <a:pt x="898" y="70"/>
                    </a:lnTo>
                    <a:lnTo>
                      <a:pt x="898" y="74"/>
                    </a:lnTo>
                    <a:lnTo>
                      <a:pt x="898" y="70"/>
                    </a:lnTo>
                    <a:lnTo>
                      <a:pt x="902" y="70"/>
                    </a:lnTo>
                    <a:lnTo>
                      <a:pt x="906" y="70"/>
                    </a:lnTo>
                    <a:lnTo>
                      <a:pt x="909" y="74"/>
                    </a:lnTo>
                    <a:lnTo>
                      <a:pt x="913" y="74"/>
                    </a:lnTo>
                    <a:lnTo>
                      <a:pt x="917" y="74"/>
                    </a:lnTo>
                    <a:lnTo>
                      <a:pt x="921" y="74"/>
                    </a:lnTo>
                    <a:lnTo>
                      <a:pt x="924" y="74"/>
                    </a:lnTo>
                    <a:lnTo>
                      <a:pt x="924" y="70"/>
                    </a:lnTo>
                    <a:lnTo>
                      <a:pt x="924" y="74"/>
                    </a:lnTo>
                    <a:lnTo>
                      <a:pt x="924" y="70"/>
                    </a:lnTo>
                    <a:lnTo>
                      <a:pt x="928" y="70"/>
                    </a:lnTo>
                    <a:lnTo>
                      <a:pt x="932" y="70"/>
                    </a:lnTo>
                    <a:lnTo>
                      <a:pt x="932" y="74"/>
                    </a:lnTo>
                    <a:lnTo>
                      <a:pt x="936" y="74"/>
                    </a:lnTo>
                    <a:lnTo>
                      <a:pt x="939" y="74"/>
                    </a:lnTo>
                    <a:lnTo>
                      <a:pt x="943" y="74"/>
                    </a:lnTo>
                    <a:lnTo>
                      <a:pt x="947" y="74"/>
                    </a:lnTo>
                    <a:lnTo>
                      <a:pt x="950" y="74"/>
                    </a:lnTo>
                    <a:lnTo>
                      <a:pt x="954" y="70"/>
                    </a:lnTo>
                    <a:lnTo>
                      <a:pt x="958" y="70"/>
                    </a:lnTo>
                    <a:lnTo>
                      <a:pt x="962" y="70"/>
                    </a:lnTo>
                    <a:lnTo>
                      <a:pt x="965" y="74"/>
                    </a:lnTo>
                    <a:lnTo>
                      <a:pt x="969" y="74"/>
                    </a:lnTo>
                    <a:lnTo>
                      <a:pt x="973" y="74"/>
                    </a:lnTo>
                    <a:lnTo>
                      <a:pt x="977" y="74"/>
                    </a:lnTo>
                    <a:lnTo>
                      <a:pt x="980" y="74"/>
                    </a:lnTo>
                    <a:lnTo>
                      <a:pt x="984" y="74"/>
                    </a:lnTo>
                    <a:lnTo>
                      <a:pt x="988" y="74"/>
                    </a:lnTo>
                    <a:lnTo>
                      <a:pt x="992" y="74"/>
                    </a:lnTo>
                    <a:lnTo>
                      <a:pt x="995" y="74"/>
                    </a:lnTo>
                    <a:lnTo>
                      <a:pt x="999" y="74"/>
                    </a:lnTo>
                    <a:lnTo>
                      <a:pt x="1003" y="74"/>
                    </a:lnTo>
                    <a:lnTo>
                      <a:pt x="1007" y="74"/>
                    </a:lnTo>
                    <a:lnTo>
                      <a:pt x="1010" y="74"/>
                    </a:lnTo>
                    <a:lnTo>
                      <a:pt x="1014" y="74"/>
                    </a:lnTo>
                    <a:lnTo>
                      <a:pt x="1018" y="74"/>
                    </a:lnTo>
                    <a:lnTo>
                      <a:pt x="1022" y="74"/>
                    </a:lnTo>
                    <a:lnTo>
                      <a:pt x="1025" y="74"/>
                    </a:lnTo>
                    <a:lnTo>
                      <a:pt x="1029" y="74"/>
                    </a:lnTo>
                    <a:lnTo>
                      <a:pt x="1033" y="74"/>
                    </a:lnTo>
                    <a:lnTo>
                      <a:pt x="1037" y="74"/>
                    </a:lnTo>
                    <a:lnTo>
                      <a:pt x="1040" y="74"/>
                    </a:lnTo>
                    <a:lnTo>
                      <a:pt x="1044" y="74"/>
                    </a:lnTo>
                    <a:lnTo>
                      <a:pt x="1048" y="74"/>
                    </a:lnTo>
                    <a:lnTo>
                      <a:pt x="1051" y="74"/>
                    </a:lnTo>
                    <a:lnTo>
                      <a:pt x="1055" y="74"/>
                    </a:lnTo>
                    <a:lnTo>
                      <a:pt x="1059" y="74"/>
                    </a:lnTo>
                    <a:lnTo>
                      <a:pt x="1063" y="74"/>
                    </a:lnTo>
                    <a:lnTo>
                      <a:pt x="1066" y="74"/>
                    </a:lnTo>
                    <a:lnTo>
                      <a:pt x="1070" y="74"/>
                    </a:lnTo>
                    <a:lnTo>
                      <a:pt x="1074" y="74"/>
                    </a:lnTo>
                    <a:lnTo>
                      <a:pt x="1078" y="74"/>
                    </a:lnTo>
                    <a:lnTo>
                      <a:pt x="1081" y="74"/>
                    </a:lnTo>
                    <a:lnTo>
                      <a:pt x="1085" y="74"/>
                    </a:lnTo>
                    <a:lnTo>
                      <a:pt x="1089" y="74"/>
                    </a:lnTo>
                    <a:lnTo>
                      <a:pt x="1093" y="74"/>
                    </a:lnTo>
                    <a:lnTo>
                      <a:pt x="1096" y="74"/>
                    </a:lnTo>
                    <a:lnTo>
                      <a:pt x="1100" y="74"/>
                    </a:lnTo>
                    <a:lnTo>
                      <a:pt x="1104" y="74"/>
                    </a:lnTo>
                    <a:lnTo>
                      <a:pt x="1108" y="74"/>
                    </a:lnTo>
                    <a:lnTo>
                      <a:pt x="1111" y="74"/>
                    </a:lnTo>
                    <a:lnTo>
                      <a:pt x="1115" y="74"/>
                    </a:lnTo>
                    <a:lnTo>
                      <a:pt x="1119" y="74"/>
                    </a:lnTo>
                    <a:lnTo>
                      <a:pt x="1123" y="74"/>
                    </a:lnTo>
                    <a:lnTo>
                      <a:pt x="1126" y="74"/>
                    </a:lnTo>
                    <a:lnTo>
                      <a:pt x="1130" y="74"/>
                    </a:lnTo>
                    <a:lnTo>
                      <a:pt x="1134" y="74"/>
                    </a:lnTo>
                    <a:lnTo>
                      <a:pt x="1138" y="74"/>
                    </a:lnTo>
                    <a:lnTo>
                      <a:pt x="1141" y="74"/>
                    </a:lnTo>
                    <a:lnTo>
                      <a:pt x="1145" y="74"/>
                    </a:lnTo>
                    <a:lnTo>
                      <a:pt x="1149" y="74"/>
                    </a:lnTo>
                    <a:lnTo>
                      <a:pt x="1152" y="74"/>
                    </a:lnTo>
                    <a:lnTo>
                      <a:pt x="1156" y="70"/>
                    </a:lnTo>
                    <a:lnTo>
                      <a:pt x="1156" y="65"/>
                    </a:lnTo>
                    <a:lnTo>
                      <a:pt x="1156" y="70"/>
                    </a:lnTo>
                    <a:lnTo>
                      <a:pt x="1156" y="65"/>
                    </a:lnTo>
                    <a:lnTo>
                      <a:pt x="1160" y="65"/>
                    </a:lnTo>
                    <a:lnTo>
                      <a:pt x="1160" y="60"/>
                    </a:lnTo>
                    <a:lnTo>
                      <a:pt x="1160" y="65"/>
                    </a:lnTo>
                    <a:lnTo>
                      <a:pt x="1160" y="60"/>
                    </a:lnTo>
                    <a:lnTo>
                      <a:pt x="1164" y="65"/>
                    </a:lnTo>
                    <a:lnTo>
                      <a:pt x="1167" y="70"/>
                    </a:lnTo>
                    <a:lnTo>
                      <a:pt x="1167" y="74"/>
                    </a:lnTo>
                    <a:lnTo>
                      <a:pt x="1171" y="74"/>
                    </a:lnTo>
                    <a:lnTo>
                      <a:pt x="1175" y="74"/>
                    </a:lnTo>
                    <a:lnTo>
                      <a:pt x="1179" y="74"/>
                    </a:lnTo>
                    <a:lnTo>
                      <a:pt x="1182" y="74"/>
                    </a:lnTo>
                    <a:lnTo>
                      <a:pt x="1182" y="70"/>
                    </a:lnTo>
                    <a:lnTo>
                      <a:pt x="1182" y="74"/>
                    </a:lnTo>
                    <a:lnTo>
                      <a:pt x="1182" y="70"/>
                    </a:lnTo>
                    <a:lnTo>
                      <a:pt x="1186" y="70"/>
                    </a:lnTo>
                    <a:lnTo>
                      <a:pt x="1190" y="70"/>
                    </a:lnTo>
                    <a:lnTo>
                      <a:pt x="1194" y="70"/>
                    </a:lnTo>
                    <a:lnTo>
                      <a:pt x="1194" y="74"/>
                    </a:lnTo>
                    <a:lnTo>
                      <a:pt x="1197" y="74"/>
                    </a:lnTo>
                    <a:lnTo>
                      <a:pt x="1201" y="74"/>
                    </a:lnTo>
                    <a:lnTo>
                      <a:pt x="1205" y="74"/>
                    </a:lnTo>
                    <a:lnTo>
                      <a:pt x="1209" y="74"/>
                    </a:lnTo>
                    <a:lnTo>
                      <a:pt x="1212" y="74"/>
                    </a:lnTo>
                    <a:lnTo>
                      <a:pt x="1216" y="74"/>
                    </a:lnTo>
                    <a:lnTo>
                      <a:pt x="1220" y="74"/>
                    </a:lnTo>
                    <a:lnTo>
                      <a:pt x="1224" y="74"/>
                    </a:lnTo>
                    <a:lnTo>
                      <a:pt x="1227" y="74"/>
                    </a:lnTo>
                    <a:lnTo>
                      <a:pt x="1231" y="74"/>
                    </a:lnTo>
                    <a:lnTo>
                      <a:pt x="1235" y="74"/>
                    </a:lnTo>
                    <a:lnTo>
                      <a:pt x="1239" y="74"/>
                    </a:lnTo>
                    <a:lnTo>
                      <a:pt x="1242" y="74"/>
                    </a:lnTo>
                    <a:lnTo>
                      <a:pt x="1246" y="74"/>
                    </a:lnTo>
                    <a:lnTo>
                      <a:pt x="1250" y="74"/>
                    </a:lnTo>
                    <a:lnTo>
                      <a:pt x="1253" y="74"/>
                    </a:lnTo>
                    <a:lnTo>
                      <a:pt x="1257" y="74"/>
                    </a:lnTo>
                    <a:lnTo>
                      <a:pt x="1261" y="74"/>
                    </a:lnTo>
                    <a:lnTo>
                      <a:pt x="1265" y="74"/>
                    </a:lnTo>
                    <a:lnTo>
                      <a:pt x="1268" y="74"/>
                    </a:lnTo>
                    <a:lnTo>
                      <a:pt x="1272" y="74"/>
                    </a:lnTo>
                    <a:lnTo>
                      <a:pt x="1276" y="74"/>
                    </a:lnTo>
                    <a:lnTo>
                      <a:pt x="1280" y="65"/>
                    </a:lnTo>
                    <a:lnTo>
                      <a:pt x="1283" y="65"/>
                    </a:lnTo>
                    <a:lnTo>
                      <a:pt x="1283" y="60"/>
                    </a:lnTo>
                    <a:lnTo>
                      <a:pt x="1283" y="65"/>
                    </a:lnTo>
                    <a:lnTo>
                      <a:pt x="1283" y="60"/>
                    </a:lnTo>
                    <a:lnTo>
                      <a:pt x="1287" y="60"/>
                    </a:lnTo>
                    <a:lnTo>
                      <a:pt x="1287" y="65"/>
                    </a:lnTo>
                    <a:lnTo>
                      <a:pt x="1291" y="74"/>
                    </a:lnTo>
                    <a:lnTo>
                      <a:pt x="1295" y="74"/>
                    </a:lnTo>
                    <a:lnTo>
                      <a:pt x="1298" y="74"/>
                    </a:lnTo>
                    <a:lnTo>
                      <a:pt x="1302" y="74"/>
                    </a:lnTo>
                    <a:lnTo>
                      <a:pt x="1306" y="74"/>
                    </a:lnTo>
                    <a:lnTo>
                      <a:pt x="1310" y="74"/>
                    </a:lnTo>
                    <a:lnTo>
                      <a:pt x="1313" y="74"/>
                    </a:lnTo>
                    <a:lnTo>
                      <a:pt x="1317" y="74"/>
                    </a:lnTo>
                    <a:lnTo>
                      <a:pt x="1321" y="74"/>
                    </a:lnTo>
                    <a:lnTo>
                      <a:pt x="1325" y="74"/>
                    </a:lnTo>
                    <a:lnTo>
                      <a:pt x="1328" y="74"/>
                    </a:lnTo>
                    <a:lnTo>
                      <a:pt x="1332" y="74"/>
                    </a:lnTo>
                    <a:lnTo>
                      <a:pt x="1336" y="74"/>
                    </a:lnTo>
                    <a:lnTo>
                      <a:pt x="1339" y="74"/>
                    </a:lnTo>
                    <a:lnTo>
                      <a:pt x="1343" y="74"/>
                    </a:lnTo>
                    <a:lnTo>
                      <a:pt x="1347" y="74"/>
                    </a:lnTo>
                    <a:lnTo>
                      <a:pt x="1351" y="74"/>
                    </a:lnTo>
                    <a:lnTo>
                      <a:pt x="1354" y="74"/>
                    </a:lnTo>
                    <a:lnTo>
                      <a:pt x="1358" y="74"/>
                    </a:lnTo>
                    <a:lnTo>
                      <a:pt x="1362" y="74"/>
                    </a:lnTo>
                    <a:lnTo>
                      <a:pt x="1366" y="74"/>
                    </a:lnTo>
                    <a:lnTo>
                      <a:pt x="1369" y="74"/>
                    </a:lnTo>
                    <a:lnTo>
                      <a:pt x="1373" y="74"/>
                    </a:lnTo>
                    <a:lnTo>
                      <a:pt x="1377" y="74"/>
                    </a:lnTo>
                    <a:lnTo>
                      <a:pt x="1381" y="74"/>
                    </a:lnTo>
                    <a:lnTo>
                      <a:pt x="1384" y="74"/>
                    </a:lnTo>
                    <a:lnTo>
                      <a:pt x="1388" y="74"/>
                    </a:lnTo>
                    <a:lnTo>
                      <a:pt x="1392" y="74"/>
                    </a:lnTo>
                    <a:lnTo>
                      <a:pt x="1396" y="74"/>
                    </a:lnTo>
                    <a:lnTo>
                      <a:pt x="1399" y="74"/>
                    </a:lnTo>
                    <a:lnTo>
                      <a:pt x="1403" y="74"/>
                    </a:lnTo>
                    <a:lnTo>
                      <a:pt x="1407" y="74"/>
                    </a:lnTo>
                    <a:lnTo>
                      <a:pt x="1411" y="74"/>
                    </a:lnTo>
                    <a:lnTo>
                      <a:pt x="1414" y="74"/>
                    </a:lnTo>
                    <a:lnTo>
                      <a:pt x="1418" y="74"/>
                    </a:lnTo>
                    <a:lnTo>
                      <a:pt x="1422" y="74"/>
                    </a:lnTo>
                    <a:lnTo>
                      <a:pt x="1426" y="74"/>
                    </a:lnTo>
                    <a:lnTo>
                      <a:pt x="1429" y="74"/>
                    </a:lnTo>
                    <a:lnTo>
                      <a:pt x="1433" y="74"/>
                    </a:lnTo>
                    <a:lnTo>
                      <a:pt x="1437" y="74"/>
                    </a:lnTo>
                    <a:lnTo>
                      <a:pt x="1440" y="74"/>
                    </a:lnTo>
                    <a:lnTo>
                      <a:pt x="1444" y="74"/>
                    </a:lnTo>
                    <a:lnTo>
                      <a:pt x="1448" y="74"/>
                    </a:lnTo>
                    <a:lnTo>
                      <a:pt x="1452" y="74"/>
                    </a:lnTo>
                    <a:lnTo>
                      <a:pt x="1455" y="74"/>
                    </a:lnTo>
                    <a:lnTo>
                      <a:pt x="1459" y="74"/>
                    </a:lnTo>
                    <a:lnTo>
                      <a:pt x="1463" y="74"/>
                    </a:lnTo>
                    <a:lnTo>
                      <a:pt x="1467" y="74"/>
                    </a:lnTo>
                    <a:lnTo>
                      <a:pt x="1470" y="74"/>
                    </a:lnTo>
                    <a:lnTo>
                      <a:pt x="1474" y="74"/>
                    </a:lnTo>
                    <a:lnTo>
                      <a:pt x="1478" y="74"/>
                    </a:lnTo>
                    <a:lnTo>
                      <a:pt x="1482" y="74"/>
                    </a:lnTo>
                    <a:lnTo>
                      <a:pt x="1485" y="74"/>
                    </a:lnTo>
                    <a:lnTo>
                      <a:pt x="1489" y="74"/>
                    </a:lnTo>
                    <a:lnTo>
                      <a:pt x="1493" y="74"/>
                    </a:lnTo>
                    <a:lnTo>
                      <a:pt x="1497" y="74"/>
                    </a:lnTo>
                    <a:lnTo>
                      <a:pt x="1500" y="74"/>
                    </a:lnTo>
                    <a:lnTo>
                      <a:pt x="1504" y="74"/>
                    </a:lnTo>
                    <a:lnTo>
                      <a:pt x="1508" y="74"/>
                    </a:lnTo>
                    <a:lnTo>
                      <a:pt x="1512" y="74"/>
                    </a:lnTo>
                    <a:lnTo>
                      <a:pt x="1515" y="74"/>
                    </a:lnTo>
                    <a:lnTo>
                      <a:pt x="1519" y="74"/>
                    </a:lnTo>
                    <a:lnTo>
                      <a:pt x="1519" y="70"/>
                    </a:lnTo>
                    <a:lnTo>
                      <a:pt x="1519" y="74"/>
                    </a:lnTo>
                    <a:lnTo>
                      <a:pt x="1519" y="70"/>
                    </a:lnTo>
                    <a:lnTo>
                      <a:pt x="1523" y="70"/>
                    </a:lnTo>
                    <a:lnTo>
                      <a:pt x="1527" y="70"/>
                    </a:lnTo>
                    <a:lnTo>
                      <a:pt x="1530" y="70"/>
                    </a:lnTo>
                    <a:lnTo>
                      <a:pt x="1530" y="74"/>
                    </a:lnTo>
                    <a:lnTo>
                      <a:pt x="1534" y="74"/>
                    </a:lnTo>
                    <a:lnTo>
                      <a:pt x="1538" y="74"/>
                    </a:lnTo>
                    <a:lnTo>
                      <a:pt x="1541" y="74"/>
                    </a:lnTo>
                    <a:lnTo>
                      <a:pt x="1545" y="70"/>
                    </a:lnTo>
                    <a:lnTo>
                      <a:pt x="1545" y="74"/>
                    </a:lnTo>
                    <a:lnTo>
                      <a:pt x="1549" y="74"/>
                    </a:lnTo>
                    <a:lnTo>
                      <a:pt x="1553" y="74"/>
                    </a:lnTo>
                    <a:lnTo>
                      <a:pt x="1556" y="74"/>
                    </a:lnTo>
                    <a:lnTo>
                      <a:pt x="1560" y="74"/>
                    </a:lnTo>
                    <a:lnTo>
                      <a:pt x="1564" y="74"/>
                    </a:lnTo>
                    <a:lnTo>
                      <a:pt x="1568" y="74"/>
                    </a:lnTo>
                    <a:lnTo>
                      <a:pt x="1571" y="74"/>
                    </a:lnTo>
                    <a:lnTo>
                      <a:pt x="1575" y="74"/>
                    </a:lnTo>
                    <a:lnTo>
                      <a:pt x="1579" y="74"/>
                    </a:lnTo>
                    <a:lnTo>
                      <a:pt x="1583" y="74"/>
                    </a:lnTo>
                    <a:lnTo>
                      <a:pt x="1586" y="74"/>
                    </a:lnTo>
                    <a:lnTo>
                      <a:pt x="1590" y="74"/>
                    </a:lnTo>
                    <a:lnTo>
                      <a:pt x="1594" y="74"/>
                    </a:lnTo>
                    <a:lnTo>
                      <a:pt x="1598" y="74"/>
                    </a:lnTo>
                    <a:lnTo>
                      <a:pt x="1601" y="74"/>
                    </a:lnTo>
                    <a:lnTo>
                      <a:pt x="1605" y="74"/>
                    </a:lnTo>
                    <a:lnTo>
                      <a:pt x="1609" y="74"/>
                    </a:lnTo>
                    <a:lnTo>
                      <a:pt x="1613" y="74"/>
                    </a:lnTo>
                    <a:lnTo>
                      <a:pt x="1616" y="74"/>
                    </a:lnTo>
                    <a:lnTo>
                      <a:pt x="1620" y="74"/>
                    </a:lnTo>
                    <a:lnTo>
                      <a:pt x="1624" y="74"/>
                    </a:lnTo>
                    <a:lnTo>
                      <a:pt x="1628" y="74"/>
                    </a:lnTo>
                    <a:lnTo>
                      <a:pt x="1631" y="74"/>
                    </a:lnTo>
                    <a:lnTo>
                      <a:pt x="1635" y="74"/>
                    </a:lnTo>
                    <a:lnTo>
                      <a:pt x="1639" y="74"/>
                    </a:lnTo>
                    <a:lnTo>
                      <a:pt x="1642" y="74"/>
                    </a:lnTo>
                    <a:lnTo>
                      <a:pt x="1646" y="74"/>
                    </a:lnTo>
                    <a:lnTo>
                      <a:pt x="1650" y="74"/>
                    </a:lnTo>
                    <a:lnTo>
                      <a:pt x="1654" y="74"/>
                    </a:lnTo>
                    <a:lnTo>
                      <a:pt x="1657" y="74"/>
                    </a:lnTo>
                    <a:lnTo>
                      <a:pt x="1661" y="74"/>
                    </a:lnTo>
                    <a:lnTo>
                      <a:pt x="1665" y="74"/>
                    </a:lnTo>
                    <a:lnTo>
                      <a:pt x="1669" y="74"/>
                    </a:lnTo>
                    <a:lnTo>
                      <a:pt x="1672" y="74"/>
                    </a:lnTo>
                    <a:lnTo>
                      <a:pt x="1676" y="74"/>
                    </a:lnTo>
                    <a:lnTo>
                      <a:pt x="1680" y="74"/>
                    </a:lnTo>
                    <a:lnTo>
                      <a:pt x="1684" y="74"/>
                    </a:lnTo>
                    <a:lnTo>
                      <a:pt x="1687" y="74"/>
                    </a:lnTo>
                    <a:lnTo>
                      <a:pt x="1691" y="74"/>
                    </a:lnTo>
                    <a:lnTo>
                      <a:pt x="1695" y="74"/>
                    </a:lnTo>
                    <a:lnTo>
                      <a:pt x="1699" y="74"/>
                    </a:lnTo>
                    <a:lnTo>
                      <a:pt x="1702" y="74"/>
                    </a:lnTo>
                    <a:lnTo>
                      <a:pt x="1702" y="70"/>
                    </a:lnTo>
                    <a:lnTo>
                      <a:pt x="1702" y="74"/>
                    </a:lnTo>
                    <a:lnTo>
                      <a:pt x="1702" y="70"/>
                    </a:lnTo>
                    <a:lnTo>
                      <a:pt x="1706" y="70"/>
                    </a:lnTo>
                    <a:lnTo>
                      <a:pt x="1706" y="74"/>
                    </a:lnTo>
                    <a:lnTo>
                      <a:pt x="1710" y="74"/>
                    </a:lnTo>
                    <a:lnTo>
                      <a:pt x="1714" y="74"/>
                    </a:lnTo>
                    <a:lnTo>
                      <a:pt x="1717" y="74"/>
                    </a:lnTo>
                    <a:lnTo>
                      <a:pt x="1721" y="74"/>
                    </a:lnTo>
                    <a:lnTo>
                      <a:pt x="1725" y="74"/>
                    </a:lnTo>
                    <a:lnTo>
                      <a:pt x="1728" y="74"/>
                    </a:lnTo>
                    <a:lnTo>
                      <a:pt x="1732" y="74"/>
                    </a:lnTo>
                    <a:lnTo>
                      <a:pt x="1736" y="74"/>
                    </a:lnTo>
                    <a:lnTo>
                      <a:pt x="1740" y="74"/>
                    </a:lnTo>
                    <a:lnTo>
                      <a:pt x="1743" y="74"/>
                    </a:lnTo>
                    <a:lnTo>
                      <a:pt x="1747" y="74"/>
                    </a:lnTo>
                    <a:lnTo>
                      <a:pt x="1751" y="74"/>
                    </a:lnTo>
                    <a:lnTo>
                      <a:pt x="1755" y="74"/>
                    </a:lnTo>
                    <a:lnTo>
                      <a:pt x="1758" y="74"/>
                    </a:lnTo>
                    <a:lnTo>
                      <a:pt x="1762" y="74"/>
                    </a:lnTo>
                    <a:lnTo>
                      <a:pt x="1766" y="74"/>
                    </a:lnTo>
                    <a:lnTo>
                      <a:pt x="1770" y="74"/>
                    </a:lnTo>
                    <a:lnTo>
                      <a:pt x="1773" y="74"/>
                    </a:lnTo>
                    <a:lnTo>
                      <a:pt x="1777" y="74"/>
                    </a:lnTo>
                    <a:lnTo>
                      <a:pt x="1781" y="74"/>
                    </a:lnTo>
                    <a:lnTo>
                      <a:pt x="1785" y="74"/>
                    </a:lnTo>
                    <a:lnTo>
                      <a:pt x="1788" y="74"/>
                    </a:lnTo>
                    <a:lnTo>
                      <a:pt x="1792" y="74"/>
                    </a:lnTo>
                    <a:lnTo>
                      <a:pt x="1796" y="74"/>
                    </a:lnTo>
                    <a:lnTo>
                      <a:pt x="1800" y="74"/>
                    </a:lnTo>
                    <a:lnTo>
                      <a:pt x="1803" y="74"/>
                    </a:lnTo>
                    <a:lnTo>
                      <a:pt x="1807" y="74"/>
                    </a:lnTo>
                    <a:lnTo>
                      <a:pt x="1811" y="74"/>
                    </a:lnTo>
                    <a:lnTo>
                      <a:pt x="1815" y="74"/>
                    </a:lnTo>
                    <a:lnTo>
                      <a:pt x="1818" y="74"/>
                    </a:lnTo>
                    <a:lnTo>
                      <a:pt x="1822" y="74"/>
                    </a:lnTo>
                    <a:lnTo>
                      <a:pt x="1826" y="74"/>
                    </a:lnTo>
                    <a:lnTo>
                      <a:pt x="1829" y="74"/>
                    </a:lnTo>
                    <a:lnTo>
                      <a:pt x="1833" y="74"/>
                    </a:lnTo>
                    <a:lnTo>
                      <a:pt x="1837" y="74"/>
                    </a:lnTo>
                    <a:lnTo>
                      <a:pt x="1841" y="74"/>
                    </a:lnTo>
                    <a:lnTo>
                      <a:pt x="1844" y="74"/>
                    </a:lnTo>
                    <a:lnTo>
                      <a:pt x="1848" y="74"/>
                    </a:lnTo>
                    <a:lnTo>
                      <a:pt x="1852" y="74"/>
                    </a:lnTo>
                    <a:lnTo>
                      <a:pt x="1856" y="74"/>
                    </a:lnTo>
                    <a:lnTo>
                      <a:pt x="1859" y="74"/>
                    </a:lnTo>
                    <a:lnTo>
                      <a:pt x="1863" y="74"/>
                    </a:lnTo>
                    <a:lnTo>
                      <a:pt x="1867" y="74"/>
                    </a:lnTo>
                    <a:lnTo>
                      <a:pt x="1871" y="74"/>
                    </a:lnTo>
                    <a:lnTo>
                      <a:pt x="1874" y="74"/>
                    </a:lnTo>
                    <a:lnTo>
                      <a:pt x="1878" y="74"/>
                    </a:lnTo>
                    <a:lnTo>
                      <a:pt x="1882" y="74"/>
                    </a:lnTo>
                    <a:lnTo>
                      <a:pt x="1886" y="74"/>
                    </a:lnTo>
                    <a:lnTo>
                      <a:pt x="1889" y="74"/>
                    </a:lnTo>
                    <a:lnTo>
                      <a:pt x="1893" y="74"/>
                    </a:lnTo>
                    <a:lnTo>
                      <a:pt x="1897" y="74"/>
                    </a:lnTo>
                    <a:lnTo>
                      <a:pt x="1901" y="74"/>
                    </a:lnTo>
                    <a:lnTo>
                      <a:pt x="1904" y="74"/>
                    </a:lnTo>
                    <a:lnTo>
                      <a:pt x="1908" y="74"/>
                    </a:lnTo>
                    <a:lnTo>
                      <a:pt x="1912" y="74"/>
                    </a:lnTo>
                    <a:lnTo>
                      <a:pt x="1916" y="74"/>
                    </a:lnTo>
                    <a:lnTo>
                      <a:pt x="1919" y="74"/>
                    </a:lnTo>
                    <a:lnTo>
                      <a:pt x="1919" y="70"/>
                    </a:lnTo>
                    <a:lnTo>
                      <a:pt x="1919" y="74"/>
                    </a:lnTo>
                    <a:lnTo>
                      <a:pt x="1919" y="70"/>
                    </a:lnTo>
                    <a:lnTo>
                      <a:pt x="1923" y="70"/>
                    </a:lnTo>
                    <a:lnTo>
                      <a:pt x="1927" y="74"/>
                    </a:lnTo>
                    <a:lnTo>
                      <a:pt x="1930" y="74"/>
                    </a:lnTo>
                    <a:lnTo>
                      <a:pt x="1934" y="74"/>
                    </a:lnTo>
                    <a:lnTo>
                      <a:pt x="1938" y="74"/>
                    </a:lnTo>
                    <a:lnTo>
                      <a:pt x="1942" y="74"/>
                    </a:lnTo>
                    <a:lnTo>
                      <a:pt x="1945" y="74"/>
                    </a:lnTo>
                    <a:lnTo>
                      <a:pt x="1945" y="70"/>
                    </a:lnTo>
                    <a:lnTo>
                      <a:pt x="1945" y="74"/>
                    </a:lnTo>
                    <a:lnTo>
                      <a:pt x="1949" y="74"/>
                    </a:lnTo>
                    <a:lnTo>
                      <a:pt x="1953" y="74"/>
                    </a:lnTo>
                    <a:lnTo>
                      <a:pt x="1957" y="74"/>
                    </a:lnTo>
                    <a:lnTo>
                      <a:pt x="1957" y="70"/>
                    </a:lnTo>
                    <a:lnTo>
                      <a:pt x="1957" y="74"/>
                    </a:lnTo>
                    <a:lnTo>
                      <a:pt x="1957" y="70"/>
                    </a:lnTo>
                    <a:lnTo>
                      <a:pt x="1960" y="70"/>
                    </a:lnTo>
                    <a:lnTo>
                      <a:pt x="1964" y="70"/>
                    </a:lnTo>
                    <a:lnTo>
                      <a:pt x="1968" y="74"/>
                    </a:lnTo>
                    <a:lnTo>
                      <a:pt x="1972" y="74"/>
                    </a:lnTo>
                    <a:lnTo>
                      <a:pt x="1975" y="74"/>
                    </a:lnTo>
                    <a:lnTo>
                      <a:pt x="1979" y="74"/>
                    </a:lnTo>
                    <a:lnTo>
                      <a:pt x="1983" y="74"/>
                    </a:lnTo>
                    <a:lnTo>
                      <a:pt x="1987" y="74"/>
                    </a:lnTo>
                    <a:lnTo>
                      <a:pt x="1990" y="74"/>
                    </a:lnTo>
                    <a:lnTo>
                      <a:pt x="1994" y="74"/>
                    </a:lnTo>
                    <a:lnTo>
                      <a:pt x="1998" y="74"/>
                    </a:lnTo>
                    <a:lnTo>
                      <a:pt x="2002" y="74"/>
                    </a:lnTo>
                    <a:lnTo>
                      <a:pt x="2005" y="74"/>
                    </a:lnTo>
                    <a:lnTo>
                      <a:pt x="2009" y="74"/>
                    </a:lnTo>
                    <a:lnTo>
                      <a:pt x="2013" y="74"/>
                    </a:lnTo>
                    <a:lnTo>
                      <a:pt x="2017" y="74"/>
                    </a:lnTo>
                    <a:lnTo>
                      <a:pt x="2020" y="70"/>
                    </a:lnTo>
                    <a:lnTo>
                      <a:pt x="2024" y="70"/>
                    </a:lnTo>
                    <a:lnTo>
                      <a:pt x="2028" y="70"/>
                    </a:lnTo>
                    <a:lnTo>
                      <a:pt x="2031" y="74"/>
                    </a:lnTo>
                    <a:lnTo>
                      <a:pt x="2035" y="74"/>
                    </a:lnTo>
                    <a:lnTo>
                      <a:pt x="2039" y="74"/>
                    </a:lnTo>
                    <a:lnTo>
                      <a:pt x="2043" y="74"/>
                    </a:lnTo>
                    <a:lnTo>
                      <a:pt x="2046" y="74"/>
                    </a:lnTo>
                    <a:lnTo>
                      <a:pt x="2050" y="74"/>
                    </a:lnTo>
                    <a:lnTo>
                      <a:pt x="2054" y="74"/>
                    </a:lnTo>
                    <a:lnTo>
                      <a:pt x="2058" y="74"/>
                    </a:lnTo>
                    <a:lnTo>
                      <a:pt x="2058" y="70"/>
                    </a:lnTo>
                    <a:lnTo>
                      <a:pt x="2058" y="74"/>
                    </a:lnTo>
                    <a:lnTo>
                      <a:pt x="2058" y="70"/>
                    </a:lnTo>
                    <a:lnTo>
                      <a:pt x="2061" y="70"/>
                    </a:lnTo>
                    <a:lnTo>
                      <a:pt x="2065" y="65"/>
                    </a:lnTo>
                    <a:lnTo>
                      <a:pt x="2069" y="70"/>
                    </a:lnTo>
                    <a:lnTo>
                      <a:pt x="2073" y="70"/>
                    </a:lnTo>
                    <a:lnTo>
                      <a:pt x="2073" y="74"/>
                    </a:lnTo>
                    <a:lnTo>
                      <a:pt x="2076" y="74"/>
                    </a:lnTo>
                    <a:lnTo>
                      <a:pt x="2080" y="74"/>
                    </a:lnTo>
                    <a:lnTo>
                      <a:pt x="2080" y="70"/>
                    </a:lnTo>
                    <a:lnTo>
                      <a:pt x="2080" y="74"/>
                    </a:lnTo>
                    <a:lnTo>
                      <a:pt x="2080" y="70"/>
                    </a:lnTo>
                    <a:lnTo>
                      <a:pt x="2084" y="70"/>
                    </a:lnTo>
                    <a:lnTo>
                      <a:pt x="2088" y="74"/>
                    </a:lnTo>
                    <a:lnTo>
                      <a:pt x="2091" y="74"/>
                    </a:lnTo>
                    <a:lnTo>
                      <a:pt x="2095" y="74"/>
                    </a:lnTo>
                    <a:lnTo>
                      <a:pt x="2099" y="74"/>
                    </a:lnTo>
                    <a:lnTo>
                      <a:pt x="2103" y="74"/>
                    </a:lnTo>
                    <a:lnTo>
                      <a:pt x="2106" y="74"/>
                    </a:lnTo>
                    <a:lnTo>
                      <a:pt x="2110" y="74"/>
                    </a:lnTo>
                    <a:lnTo>
                      <a:pt x="2114" y="74"/>
                    </a:lnTo>
                    <a:lnTo>
                      <a:pt x="2117" y="74"/>
                    </a:lnTo>
                    <a:lnTo>
                      <a:pt x="2121" y="74"/>
                    </a:lnTo>
                    <a:lnTo>
                      <a:pt x="2125" y="74"/>
                    </a:lnTo>
                    <a:lnTo>
                      <a:pt x="2129" y="74"/>
                    </a:lnTo>
                    <a:lnTo>
                      <a:pt x="2132" y="74"/>
                    </a:lnTo>
                    <a:lnTo>
                      <a:pt x="2136" y="74"/>
                    </a:lnTo>
                    <a:lnTo>
                      <a:pt x="2140" y="74"/>
                    </a:lnTo>
                    <a:lnTo>
                      <a:pt x="2144" y="74"/>
                    </a:lnTo>
                    <a:lnTo>
                      <a:pt x="2147" y="74"/>
                    </a:lnTo>
                    <a:lnTo>
                      <a:pt x="2151" y="74"/>
                    </a:lnTo>
                    <a:lnTo>
                      <a:pt x="2155" y="74"/>
                    </a:lnTo>
                    <a:lnTo>
                      <a:pt x="2155" y="70"/>
                    </a:lnTo>
                    <a:lnTo>
                      <a:pt x="2155" y="74"/>
                    </a:lnTo>
                    <a:lnTo>
                      <a:pt x="2155" y="70"/>
                    </a:lnTo>
                    <a:lnTo>
                      <a:pt x="2159" y="70"/>
                    </a:lnTo>
                    <a:lnTo>
                      <a:pt x="2162" y="70"/>
                    </a:lnTo>
                    <a:lnTo>
                      <a:pt x="2166" y="70"/>
                    </a:lnTo>
                    <a:lnTo>
                      <a:pt x="2166" y="65"/>
                    </a:lnTo>
                    <a:lnTo>
                      <a:pt x="2166" y="70"/>
                    </a:lnTo>
                    <a:lnTo>
                      <a:pt x="2166" y="65"/>
                    </a:lnTo>
                    <a:lnTo>
                      <a:pt x="2170" y="65"/>
                    </a:lnTo>
                    <a:lnTo>
                      <a:pt x="2174" y="65"/>
                    </a:lnTo>
                    <a:lnTo>
                      <a:pt x="2177" y="70"/>
                    </a:lnTo>
                    <a:lnTo>
                      <a:pt x="2181" y="74"/>
                    </a:lnTo>
                    <a:lnTo>
                      <a:pt x="2185" y="74"/>
                    </a:lnTo>
                    <a:lnTo>
                      <a:pt x="2189" y="74"/>
                    </a:lnTo>
                    <a:lnTo>
                      <a:pt x="2192" y="74"/>
                    </a:lnTo>
                    <a:lnTo>
                      <a:pt x="2196" y="74"/>
                    </a:lnTo>
                    <a:lnTo>
                      <a:pt x="2200" y="74"/>
                    </a:lnTo>
                    <a:lnTo>
                      <a:pt x="2200" y="70"/>
                    </a:lnTo>
                    <a:lnTo>
                      <a:pt x="2200" y="74"/>
                    </a:lnTo>
                    <a:lnTo>
                      <a:pt x="2200" y="70"/>
                    </a:lnTo>
                    <a:lnTo>
                      <a:pt x="2204" y="70"/>
                    </a:lnTo>
                    <a:lnTo>
                      <a:pt x="2207" y="70"/>
                    </a:lnTo>
                    <a:lnTo>
                      <a:pt x="2207" y="74"/>
                    </a:lnTo>
                    <a:lnTo>
                      <a:pt x="2211" y="74"/>
                    </a:lnTo>
                    <a:lnTo>
                      <a:pt x="2215" y="74"/>
                    </a:lnTo>
                    <a:lnTo>
                      <a:pt x="2218" y="74"/>
                    </a:lnTo>
                    <a:lnTo>
                      <a:pt x="2222" y="74"/>
                    </a:lnTo>
                    <a:lnTo>
                      <a:pt x="2226" y="74"/>
                    </a:lnTo>
                    <a:lnTo>
                      <a:pt x="2230" y="74"/>
                    </a:lnTo>
                    <a:lnTo>
                      <a:pt x="2233" y="74"/>
                    </a:lnTo>
                    <a:lnTo>
                      <a:pt x="2237" y="74"/>
                    </a:lnTo>
                    <a:lnTo>
                      <a:pt x="2241" y="74"/>
                    </a:lnTo>
                    <a:lnTo>
                      <a:pt x="2245" y="74"/>
                    </a:lnTo>
                    <a:lnTo>
                      <a:pt x="2248" y="74"/>
                    </a:lnTo>
                    <a:lnTo>
                      <a:pt x="2252" y="74"/>
                    </a:lnTo>
                    <a:lnTo>
                      <a:pt x="2256" y="74"/>
                    </a:lnTo>
                    <a:lnTo>
                      <a:pt x="2260" y="74"/>
                    </a:lnTo>
                    <a:lnTo>
                      <a:pt x="2263" y="74"/>
                    </a:lnTo>
                    <a:lnTo>
                      <a:pt x="2267" y="74"/>
                    </a:lnTo>
                    <a:lnTo>
                      <a:pt x="2271" y="74"/>
                    </a:lnTo>
                    <a:lnTo>
                      <a:pt x="2275" y="74"/>
                    </a:lnTo>
                    <a:lnTo>
                      <a:pt x="2278" y="74"/>
                    </a:lnTo>
                    <a:lnTo>
                      <a:pt x="2282" y="74"/>
                    </a:lnTo>
                    <a:lnTo>
                      <a:pt x="2286" y="74"/>
                    </a:lnTo>
                    <a:lnTo>
                      <a:pt x="2290" y="74"/>
                    </a:lnTo>
                    <a:lnTo>
                      <a:pt x="2293" y="74"/>
                    </a:lnTo>
                    <a:lnTo>
                      <a:pt x="2297" y="74"/>
                    </a:lnTo>
                    <a:lnTo>
                      <a:pt x="2301" y="74"/>
                    </a:lnTo>
                    <a:lnTo>
                      <a:pt x="2305" y="74"/>
                    </a:lnTo>
                    <a:lnTo>
                      <a:pt x="2308" y="74"/>
                    </a:lnTo>
                    <a:lnTo>
                      <a:pt x="2312" y="74"/>
                    </a:lnTo>
                    <a:lnTo>
                      <a:pt x="2316" y="74"/>
                    </a:lnTo>
                    <a:lnTo>
                      <a:pt x="2319" y="74"/>
                    </a:lnTo>
                    <a:lnTo>
                      <a:pt x="2323" y="74"/>
                    </a:lnTo>
                    <a:lnTo>
                      <a:pt x="2323" y="70"/>
                    </a:lnTo>
                    <a:lnTo>
                      <a:pt x="2323" y="74"/>
                    </a:lnTo>
                    <a:lnTo>
                      <a:pt x="2323" y="70"/>
                    </a:lnTo>
                    <a:lnTo>
                      <a:pt x="2327" y="65"/>
                    </a:lnTo>
                    <a:lnTo>
                      <a:pt x="2331" y="65"/>
                    </a:lnTo>
                    <a:lnTo>
                      <a:pt x="2331" y="70"/>
                    </a:lnTo>
                    <a:lnTo>
                      <a:pt x="2334" y="70"/>
                    </a:lnTo>
                    <a:lnTo>
                      <a:pt x="2334" y="74"/>
                    </a:lnTo>
                    <a:lnTo>
                      <a:pt x="2338" y="74"/>
                    </a:lnTo>
                    <a:lnTo>
                      <a:pt x="2342" y="74"/>
                    </a:lnTo>
                    <a:lnTo>
                      <a:pt x="2346" y="74"/>
                    </a:lnTo>
                    <a:lnTo>
                      <a:pt x="2349" y="74"/>
                    </a:lnTo>
                    <a:lnTo>
                      <a:pt x="2353" y="74"/>
                    </a:lnTo>
                    <a:lnTo>
                      <a:pt x="2357" y="74"/>
                    </a:lnTo>
                    <a:lnTo>
                      <a:pt x="2361" y="74"/>
                    </a:lnTo>
                    <a:lnTo>
                      <a:pt x="2364" y="74"/>
                    </a:lnTo>
                    <a:lnTo>
                      <a:pt x="2368" y="74"/>
                    </a:lnTo>
                    <a:lnTo>
                      <a:pt x="2372" y="74"/>
                    </a:lnTo>
                    <a:lnTo>
                      <a:pt x="2376" y="74"/>
                    </a:lnTo>
                    <a:lnTo>
                      <a:pt x="2379" y="74"/>
                    </a:lnTo>
                    <a:lnTo>
                      <a:pt x="2383" y="74"/>
                    </a:lnTo>
                    <a:lnTo>
                      <a:pt x="2387" y="74"/>
                    </a:lnTo>
                    <a:lnTo>
                      <a:pt x="2391" y="74"/>
                    </a:lnTo>
                    <a:lnTo>
                      <a:pt x="2394" y="74"/>
                    </a:lnTo>
                    <a:lnTo>
                      <a:pt x="2398" y="74"/>
                    </a:lnTo>
                    <a:lnTo>
                      <a:pt x="2402" y="74"/>
                    </a:lnTo>
                    <a:lnTo>
                      <a:pt x="2406" y="74"/>
                    </a:lnTo>
                    <a:lnTo>
                      <a:pt x="2409" y="70"/>
                    </a:lnTo>
                    <a:lnTo>
                      <a:pt x="2413" y="70"/>
                    </a:lnTo>
                    <a:lnTo>
                      <a:pt x="2417" y="74"/>
                    </a:lnTo>
                    <a:lnTo>
                      <a:pt x="2420" y="74"/>
                    </a:lnTo>
                    <a:lnTo>
                      <a:pt x="2424" y="74"/>
                    </a:lnTo>
                    <a:lnTo>
                      <a:pt x="2428" y="74"/>
                    </a:lnTo>
                    <a:lnTo>
                      <a:pt x="2432" y="74"/>
                    </a:lnTo>
                    <a:lnTo>
                      <a:pt x="2435" y="74"/>
                    </a:lnTo>
                    <a:lnTo>
                      <a:pt x="2439" y="74"/>
                    </a:lnTo>
                    <a:lnTo>
                      <a:pt x="2443" y="74"/>
                    </a:lnTo>
                    <a:lnTo>
                      <a:pt x="2447" y="74"/>
                    </a:lnTo>
                    <a:lnTo>
                      <a:pt x="2450" y="74"/>
                    </a:lnTo>
                    <a:lnTo>
                      <a:pt x="2454" y="74"/>
                    </a:lnTo>
                    <a:lnTo>
                      <a:pt x="2458" y="74"/>
                    </a:lnTo>
                    <a:lnTo>
                      <a:pt x="2462" y="74"/>
                    </a:lnTo>
                    <a:lnTo>
                      <a:pt x="2465" y="74"/>
                    </a:lnTo>
                    <a:lnTo>
                      <a:pt x="2469" y="74"/>
                    </a:lnTo>
                    <a:lnTo>
                      <a:pt x="2473" y="74"/>
                    </a:lnTo>
                    <a:lnTo>
                      <a:pt x="2477" y="74"/>
                    </a:lnTo>
                    <a:lnTo>
                      <a:pt x="2480" y="74"/>
                    </a:lnTo>
                    <a:lnTo>
                      <a:pt x="2484" y="74"/>
                    </a:lnTo>
                    <a:lnTo>
                      <a:pt x="2488" y="70"/>
                    </a:lnTo>
                    <a:lnTo>
                      <a:pt x="2492" y="70"/>
                    </a:lnTo>
                    <a:lnTo>
                      <a:pt x="2495" y="70"/>
                    </a:lnTo>
                    <a:lnTo>
                      <a:pt x="2499" y="74"/>
                    </a:lnTo>
                    <a:lnTo>
                      <a:pt x="2503" y="74"/>
                    </a:lnTo>
                    <a:lnTo>
                      <a:pt x="2506" y="74"/>
                    </a:lnTo>
                    <a:lnTo>
                      <a:pt x="2510" y="74"/>
                    </a:lnTo>
                    <a:lnTo>
                      <a:pt x="2514" y="74"/>
                    </a:lnTo>
                    <a:lnTo>
                      <a:pt x="2518" y="74"/>
                    </a:lnTo>
                    <a:lnTo>
                      <a:pt x="2521" y="74"/>
                    </a:lnTo>
                    <a:lnTo>
                      <a:pt x="2525" y="74"/>
                    </a:lnTo>
                    <a:lnTo>
                      <a:pt x="2529" y="74"/>
                    </a:lnTo>
                    <a:lnTo>
                      <a:pt x="2533" y="74"/>
                    </a:lnTo>
                    <a:lnTo>
                      <a:pt x="2536" y="74"/>
                    </a:lnTo>
                    <a:lnTo>
                      <a:pt x="2540" y="74"/>
                    </a:lnTo>
                    <a:lnTo>
                      <a:pt x="2544" y="74"/>
                    </a:lnTo>
                    <a:lnTo>
                      <a:pt x="2548" y="74"/>
                    </a:lnTo>
                    <a:lnTo>
                      <a:pt x="2551" y="74"/>
                    </a:lnTo>
                    <a:lnTo>
                      <a:pt x="2555" y="74"/>
                    </a:lnTo>
                    <a:lnTo>
                      <a:pt x="2559" y="74"/>
                    </a:lnTo>
                    <a:lnTo>
                      <a:pt x="2563" y="74"/>
                    </a:lnTo>
                    <a:lnTo>
                      <a:pt x="2566" y="74"/>
                    </a:lnTo>
                    <a:lnTo>
                      <a:pt x="2566" y="70"/>
                    </a:lnTo>
                    <a:lnTo>
                      <a:pt x="2566" y="74"/>
                    </a:lnTo>
                    <a:lnTo>
                      <a:pt x="2566" y="70"/>
                    </a:lnTo>
                    <a:lnTo>
                      <a:pt x="2570" y="70"/>
                    </a:lnTo>
                    <a:lnTo>
                      <a:pt x="2574" y="70"/>
                    </a:lnTo>
                    <a:lnTo>
                      <a:pt x="2578" y="70"/>
                    </a:lnTo>
                    <a:lnTo>
                      <a:pt x="2581" y="70"/>
                    </a:lnTo>
                    <a:lnTo>
                      <a:pt x="2585" y="74"/>
                    </a:lnTo>
                    <a:lnTo>
                      <a:pt x="2589" y="74"/>
                    </a:lnTo>
                    <a:lnTo>
                      <a:pt x="2593" y="74"/>
                    </a:lnTo>
                    <a:lnTo>
                      <a:pt x="2596" y="74"/>
                    </a:lnTo>
                    <a:lnTo>
                      <a:pt x="2600" y="74"/>
                    </a:lnTo>
                    <a:lnTo>
                      <a:pt x="2604" y="74"/>
                    </a:lnTo>
                    <a:lnTo>
                      <a:pt x="2607" y="74"/>
                    </a:lnTo>
                    <a:lnTo>
                      <a:pt x="2611" y="74"/>
                    </a:lnTo>
                    <a:lnTo>
                      <a:pt x="2615" y="74"/>
                    </a:lnTo>
                    <a:lnTo>
                      <a:pt x="2619" y="74"/>
                    </a:lnTo>
                    <a:lnTo>
                      <a:pt x="2622" y="74"/>
                    </a:lnTo>
                    <a:lnTo>
                      <a:pt x="2626" y="74"/>
                    </a:lnTo>
                    <a:lnTo>
                      <a:pt x="2630" y="74"/>
                    </a:lnTo>
                    <a:lnTo>
                      <a:pt x="2634" y="74"/>
                    </a:lnTo>
                    <a:lnTo>
                      <a:pt x="2637" y="74"/>
                    </a:lnTo>
                    <a:lnTo>
                      <a:pt x="2637" y="70"/>
                    </a:lnTo>
                    <a:lnTo>
                      <a:pt x="2637" y="74"/>
                    </a:lnTo>
                    <a:lnTo>
                      <a:pt x="2637" y="70"/>
                    </a:lnTo>
                    <a:lnTo>
                      <a:pt x="2641" y="70"/>
                    </a:lnTo>
                    <a:lnTo>
                      <a:pt x="2645" y="70"/>
                    </a:lnTo>
                    <a:lnTo>
                      <a:pt x="2649" y="70"/>
                    </a:lnTo>
                    <a:lnTo>
                      <a:pt x="2652" y="74"/>
                    </a:lnTo>
                    <a:lnTo>
                      <a:pt x="2656" y="74"/>
                    </a:lnTo>
                    <a:lnTo>
                      <a:pt x="2660" y="74"/>
                    </a:lnTo>
                    <a:lnTo>
                      <a:pt x="2664" y="74"/>
                    </a:lnTo>
                    <a:lnTo>
                      <a:pt x="2667" y="74"/>
                    </a:lnTo>
                    <a:lnTo>
                      <a:pt x="2671" y="74"/>
                    </a:lnTo>
                    <a:lnTo>
                      <a:pt x="2675" y="74"/>
                    </a:lnTo>
                    <a:lnTo>
                      <a:pt x="2679" y="70"/>
                    </a:lnTo>
                    <a:lnTo>
                      <a:pt x="2682" y="70"/>
                    </a:lnTo>
                    <a:lnTo>
                      <a:pt x="2682" y="74"/>
                    </a:lnTo>
                    <a:lnTo>
                      <a:pt x="2686" y="70"/>
                    </a:lnTo>
                    <a:lnTo>
                      <a:pt x="2690" y="70"/>
                    </a:lnTo>
                    <a:lnTo>
                      <a:pt x="2694" y="74"/>
                    </a:lnTo>
                    <a:lnTo>
                      <a:pt x="2697" y="74"/>
                    </a:lnTo>
                    <a:lnTo>
                      <a:pt x="2701" y="74"/>
                    </a:lnTo>
                    <a:lnTo>
                      <a:pt x="2705" y="74"/>
                    </a:lnTo>
                    <a:lnTo>
                      <a:pt x="2708" y="74"/>
                    </a:lnTo>
                    <a:lnTo>
                      <a:pt x="2712" y="74"/>
                    </a:lnTo>
                    <a:lnTo>
                      <a:pt x="2716" y="74"/>
                    </a:lnTo>
                    <a:lnTo>
                      <a:pt x="2720" y="74"/>
                    </a:lnTo>
                    <a:lnTo>
                      <a:pt x="2723" y="74"/>
                    </a:lnTo>
                    <a:lnTo>
                      <a:pt x="2727" y="74"/>
                    </a:lnTo>
                    <a:lnTo>
                      <a:pt x="2727" y="70"/>
                    </a:lnTo>
                    <a:lnTo>
                      <a:pt x="2727" y="74"/>
                    </a:lnTo>
                    <a:lnTo>
                      <a:pt x="2727" y="70"/>
                    </a:lnTo>
                    <a:lnTo>
                      <a:pt x="2731" y="70"/>
                    </a:lnTo>
                    <a:lnTo>
                      <a:pt x="2735" y="74"/>
                    </a:lnTo>
                    <a:lnTo>
                      <a:pt x="2738" y="74"/>
                    </a:lnTo>
                    <a:lnTo>
                      <a:pt x="2742" y="74"/>
                    </a:lnTo>
                    <a:lnTo>
                      <a:pt x="2746" y="74"/>
                    </a:lnTo>
                    <a:lnTo>
                      <a:pt x="2750" y="74"/>
                    </a:lnTo>
                    <a:lnTo>
                      <a:pt x="2753" y="74"/>
                    </a:lnTo>
                    <a:lnTo>
                      <a:pt x="2757" y="74"/>
                    </a:lnTo>
                    <a:lnTo>
                      <a:pt x="2761" y="74"/>
                    </a:lnTo>
                    <a:lnTo>
                      <a:pt x="2765" y="74"/>
                    </a:lnTo>
                    <a:lnTo>
                      <a:pt x="2768" y="74"/>
                    </a:lnTo>
                    <a:lnTo>
                      <a:pt x="2772" y="74"/>
                    </a:lnTo>
                    <a:lnTo>
                      <a:pt x="2776" y="74"/>
                    </a:lnTo>
                    <a:lnTo>
                      <a:pt x="2780" y="74"/>
                    </a:lnTo>
                    <a:lnTo>
                      <a:pt x="2783" y="74"/>
                    </a:lnTo>
                    <a:lnTo>
                      <a:pt x="2787" y="74"/>
                    </a:lnTo>
                    <a:lnTo>
                      <a:pt x="2791" y="74"/>
                    </a:lnTo>
                    <a:lnTo>
                      <a:pt x="2795" y="74"/>
                    </a:lnTo>
                    <a:lnTo>
                      <a:pt x="2798" y="74"/>
                    </a:lnTo>
                    <a:lnTo>
                      <a:pt x="2802" y="74"/>
                    </a:lnTo>
                    <a:lnTo>
                      <a:pt x="2806" y="74"/>
                    </a:lnTo>
                    <a:lnTo>
                      <a:pt x="2809" y="74"/>
                    </a:lnTo>
                    <a:lnTo>
                      <a:pt x="2813" y="74"/>
                    </a:lnTo>
                    <a:lnTo>
                      <a:pt x="2813" y="70"/>
                    </a:lnTo>
                    <a:lnTo>
                      <a:pt x="2813" y="74"/>
                    </a:lnTo>
                    <a:lnTo>
                      <a:pt x="2813" y="70"/>
                    </a:lnTo>
                    <a:lnTo>
                      <a:pt x="2817" y="70"/>
                    </a:lnTo>
                    <a:lnTo>
                      <a:pt x="2821" y="70"/>
                    </a:lnTo>
                    <a:lnTo>
                      <a:pt x="2821" y="74"/>
                    </a:lnTo>
                    <a:lnTo>
                      <a:pt x="2824" y="74"/>
                    </a:lnTo>
                    <a:lnTo>
                      <a:pt x="2828" y="74"/>
                    </a:lnTo>
                    <a:lnTo>
                      <a:pt x="2832" y="74"/>
                    </a:lnTo>
                    <a:lnTo>
                      <a:pt x="2836" y="74"/>
                    </a:lnTo>
                    <a:lnTo>
                      <a:pt x="2839" y="74"/>
                    </a:lnTo>
                    <a:lnTo>
                      <a:pt x="2843" y="74"/>
                    </a:lnTo>
                    <a:lnTo>
                      <a:pt x="2847" y="74"/>
                    </a:lnTo>
                    <a:lnTo>
                      <a:pt x="2851" y="74"/>
                    </a:lnTo>
                    <a:lnTo>
                      <a:pt x="2854" y="74"/>
                    </a:lnTo>
                    <a:lnTo>
                      <a:pt x="2858" y="74"/>
                    </a:lnTo>
                    <a:lnTo>
                      <a:pt x="2862" y="74"/>
                    </a:lnTo>
                    <a:lnTo>
                      <a:pt x="2866" y="74"/>
                    </a:lnTo>
                    <a:lnTo>
                      <a:pt x="2869" y="74"/>
                    </a:lnTo>
                    <a:lnTo>
                      <a:pt x="2873" y="74"/>
                    </a:lnTo>
                    <a:lnTo>
                      <a:pt x="2877" y="74"/>
                    </a:lnTo>
                    <a:lnTo>
                      <a:pt x="2881" y="74"/>
                    </a:lnTo>
                    <a:lnTo>
                      <a:pt x="2884" y="74"/>
                    </a:lnTo>
                    <a:lnTo>
                      <a:pt x="2888" y="74"/>
                    </a:lnTo>
                    <a:lnTo>
                      <a:pt x="2892" y="74"/>
                    </a:lnTo>
                    <a:lnTo>
                      <a:pt x="2896" y="74"/>
                    </a:lnTo>
                    <a:lnTo>
                      <a:pt x="2899" y="74"/>
                    </a:lnTo>
                    <a:lnTo>
                      <a:pt x="2899" y="70"/>
                    </a:lnTo>
                    <a:lnTo>
                      <a:pt x="2899" y="74"/>
                    </a:lnTo>
                    <a:lnTo>
                      <a:pt x="2899" y="70"/>
                    </a:lnTo>
                    <a:lnTo>
                      <a:pt x="2903" y="70"/>
                    </a:lnTo>
                    <a:lnTo>
                      <a:pt x="2907" y="70"/>
                    </a:lnTo>
                    <a:lnTo>
                      <a:pt x="2910" y="74"/>
                    </a:lnTo>
                    <a:lnTo>
                      <a:pt x="2914" y="74"/>
                    </a:lnTo>
                    <a:lnTo>
                      <a:pt x="2918" y="74"/>
                    </a:lnTo>
                    <a:lnTo>
                      <a:pt x="2922" y="74"/>
                    </a:lnTo>
                    <a:lnTo>
                      <a:pt x="2925" y="74"/>
                    </a:lnTo>
                    <a:lnTo>
                      <a:pt x="2929" y="74"/>
                    </a:lnTo>
                    <a:lnTo>
                      <a:pt x="2929" y="70"/>
                    </a:lnTo>
                    <a:lnTo>
                      <a:pt x="2929" y="74"/>
                    </a:lnTo>
                    <a:lnTo>
                      <a:pt x="2929" y="70"/>
                    </a:lnTo>
                    <a:lnTo>
                      <a:pt x="2933" y="70"/>
                    </a:lnTo>
                    <a:lnTo>
                      <a:pt x="2933" y="74"/>
                    </a:lnTo>
                    <a:lnTo>
                      <a:pt x="2937" y="74"/>
                    </a:lnTo>
                    <a:lnTo>
                      <a:pt x="2940" y="74"/>
                    </a:lnTo>
                    <a:lnTo>
                      <a:pt x="2944" y="74"/>
                    </a:lnTo>
                    <a:lnTo>
                      <a:pt x="2948" y="74"/>
                    </a:lnTo>
                    <a:lnTo>
                      <a:pt x="2952" y="74"/>
                    </a:lnTo>
                    <a:lnTo>
                      <a:pt x="2955" y="74"/>
                    </a:lnTo>
                    <a:lnTo>
                      <a:pt x="2959" y="74"/>
                    </a:lnTo>
                    <a:lnTo>
                      <a:pt x="2959" y="70"/>
                    </a:lnTo>
                    <a:lnTo>
                      <a:pt x="2959" y="74"/>
                    </a:lnTo>
                    <a:lnTo>
                      <a:pt x="2959" y="70"/>
                    </a:lnTo>
                    <a:lnTo>
                      <a:pt x="2963" y="70"/>
                    </a:lnTo>
                    <a:lnTo>
                      <a:pt x="2963" y="74"/>
                    </a:lnTo>
                    <a:lnTo>
                      <a:pt x="2967" y="74"/>
                    </a:lnTo>
                    <a:lnTo>
                      <a:pt x="2970" y="74"/>
                    </a:lnTo>
                    <a:lnTo>
                      <a:pt x="2974" y="74"/>
                    </a:lnTo>
                    <a:lnTo>
                      <a:pt x="2978" y="74"/>
                    </a:lnTo>
                    <a:lnTo>
                      <a:pt x="2982" y="74"/>
                    </a:lnTo>
                    <a:lnTo>
                      <a:pt x="2985" y="74"/>
                    </a:lnTo>
                    <a:lnTo>
                      <a:pt x="2989" y="74"/>
                    </a:lnTo>
                    <a:lnTo>
                      <a:pt x="2993" y="74"/>
                    </a:lnTo>
                    <a:lnTo>
                      <a:pt x="2996" y="74"/>
                    </a:lnTo>
                    <a:lnTo>
                      <a:pt x="3000" y="74"/>
                    </a:lnTo>
                    <a:lnTo>
                      <a:pt x="3004" y="74"/>
                    </a:lnTo>
                    <a:lnTo>
                      <a:pt x="3008" y="70"/>
                    </a:lnTo>
                    <a:lnTo>
                      <a:pt x="3011" y="70"/>
                    </a:lnTo>
                    <a:lnTo>
                      <a:pt x="3015" y="74"/>
                    </a:lnTo>
                    <a:lnTo>
                      <a:pt x="3019" y="74"/>
                    </a:lnTo>
                    <a:lnTo>
                      <a:pt x="3019" y="70"/>
                    </a:lnTo>
                    <a:lnTo>
                      <a:pt x="3019" y="74"/>
                    </a:lnTo>
                    <a:lnTo>
                      <a:pt x="3019" y="70"/>
                    </a:lnTo>
                    <a:lnTo>
                      <a:pt x="3023" y="70"/>
                    </a:lnTo>
                    <a:lnTo>
                      <a:pt x="3026" y="70"/>
                    </a:lnTo>
                    <a:lnTo>
                      <a:pt x="3026" y="74"/>
                    </a:lnTo>
                    <a:lnTo>
                      <a:pt x="3030" y="74"/>
                    </a:lnTo>
                    <a:lnTo>
                      <a:pt x="3034" y="74"/>
                    </a:lnTo>
                    <a:lnTo>
                      <a:pt x="3038" y="74"/>
                    </a:lnTo>
                    <a:lnTo>
                      <a:pt x="3041" y="74"/>
                    </a:lnTo>
                    <a:lnTo>
                      <a:pt x="3045" y="74"/>
                    </a:lnTo>
                    <a:lnTo>
                      <a:pt x="3049" y="74"/>
                    </a:lnTo>
                    <a:lnTo>
                      <a:pt x="3049" y="42"/>
                    </a:lnTo>
                    <a:lnTo>
                      <a:pt x="3049" y="74"/>
                    </a:lnTo>
                    <a:lnTo>
                      <a:pt x="3049" y="42"/>
                    </a:lnTo>
                    <a:lnTo>
                      <a:pt x="3053" y="32"/>
                    </a:lnTo>
                    <a:lnTo>
                      <a:pt x="3053" y="28"/>
                    </a:lnTo>
                    <a:lnTo>
                      <a:pt x="3053" y="32"/>
                    </a:lnTo>
                    <a:lnTo>
                      <a:pt x="3053" y="28"/>
                    </a:lnTo>
                    <a:lnTo>
                      <a:pt x="3056" y="28"/>
                    </a:lnTo>
                    <a:lnTo>
                      <a:pt x="3060" y="37"/>
                    </a:lnTo>
                    <a:lnTo>
                      <a:pt x="3060" y="74"/>
                    </a:lnTo>
                    <a:lnTo>
                      <a:pt x="3064" y="74"/>
                    </a:lnTo>
                    <a:lnTo>
                      <a:pt x="3064" y="70"/>
                    </a:lnTo>
                    <a:lnTo>
                      <a:pt x="3064" y="74"/>
                    </a:lnTo>
                    <a:lnTo>
                      <a:pt x="3064" y="70"/>
                    </a:lnTo>
                    <a:lnTo>
                      <a:pt x="3068" y="70"/>
                    </a:lnTo>
                    <a:lnTo>
                      <a:pt x="3071" y="70"/>
                    </a:lnTo>
                    <a:lnTo>
                      <a:pt x="3075" y="70"/>
                    </a:lnTo>
                    <a:lnTo>
                      <a:pt x="3075" y="74"/>
                    </a:lnTo>
                    <a:lnTo>
                      <a:pt x="3079" y="74"/>
                    </a:lnTo>
                    <a:lnTo>
                      <a:pt x="3083" y="74"/>
                    </a:lnTo>
                    <a:lnTo>
                      <a:pt x="3086" y="74"/>
                    </a:lnTo>
                    <a:lnTo>
                      <a:pt x="3090" y="74"/>
                    </a:lnTo>
                    <a:lnTo>
                      <a:pt x="3094" y="74"/>
                    </a:lnTo>
                    <a:lnTo>
                      <a:pt x="3097" y="74"/>
                    </a:lnTo>
                    <a:lnTo>
                      <a:pt x="3101" y="74"/>
                    </a:lnTo>
                    <a:lnTo>
                      <a:pt x="3105" y="74"/>
                    </a:lnTo>
                    <a:lnTo>
                      <a:pt x="3109" y="74"/>
                    </a:lnTo>
                    <a:lnTo>
                      <a:pt x="3109" y="70"/>
                    </a:lnTo>
                    <a:lnTo>
                      <a:pt x="3109" y="74"/>
                    </a:lnTo>
                    <a:lnTo>
                      <a:pt x="3109" y="70"/>
                    </a:lnTo>
                    <a:lnTo>
                      <a:pt x="3112" y="70"/>
                    </a:lnTo>
                    <a:lnTo>
                      <a:pt x="3116" y="74"/>
                    </a:lnTo>
                    <a:lnTo>
                      <a:pt x="3120" y="74"/>
                    </a:lnTo>
                    <a:lnTo>
                      <a:pt x="3124" y="74"/>
                    </a:lnTo>
                    <a:lnTo>
                      <a:pt x="3127" y="74"/>
                    </a:lnTo>
                    <a:lnTo>
                      <a:pt x="3131" y="74"/>
                    </a:lnTo>
                    <a:lnTo>
                      <a:pt x="3135" y="74"/>
                    </a:lnTo>
                    <a:lnTo>
                      <a:pt x="3139" y="74"/>
                    </a:lnTo>
                    <a:lnTo>
                      <a:pt x="3142" y="74"/>
                    </a:lnTo>
                    <a:lnTo>
                      <a:pt x="3146" y="74"/>
                    </a:lnTo>
                    <a:lnTo>
                      <a:pt x="3150" y="74"/>
                    </a:lnTo>
                    <a:lnTo>
                      <a:pt x="3154" y="74"/>
                    </a:lnTo>
                    <a:lnTo>
                      <a:pt x="3157" y="74"/>
                    </a:lnTo>
                    <a:lnTo>
                      <a:pt x="3161" y="74"/>
                    </a:lnTo>
                    <a:lnTo>
                      <a:pt x="3165" y="74"/>
                    </a:lnTo>
                    <a:lnTo>
                      <a:pt x="3169" y="74"/>
                    </a:lnTo>
                    <a:lnTo>
                      <a:pt x="3172" y="74"/>
                    </a:lnTo>
                    <a:lnTo>
                      <a:pt x="3176" y="74"/>
                    </a:lnTo>
                    <a:lnTo>
                      <a:pt x="3180" y="70"/>
                    </a:lnTo>
                    <a:lnTo>
                      <a:pt x="3184" y="70"/>
                    </a:lnTo>
                    <a:lnTo>
                      <a:pt x="3187" y="70"/>
                    </a:lnTo>
                    <a:lnTo>
                      <a:pt x="3191" y="74"/>
                    </a:lnTo>
                    <a:lnTo>
                      <a:pt x="3195" y="74"/>
                    </a:lnTo>
                    <a:lnTo>
                      <a:pt x="3198" y="74"/>
                    </a:lnTo>
                    <a:lnTo>
                      <a:pt x="3202" y="74"/>
                    </a:lnTo>
                    <a:lnTo>
                      <a:pt x="3206" y="74"/>
                    </a:lnTo>
                    <a:lnTo>
                      <a:pt x="3210" y="74"/>
                    </a:lnTo>
                    <a:lnTo>
                      <a:pt x="3213" y="74"/>
                    </a:lnTo>
                    <a:lnTo>
                      <a:pt x="3217" y="74"/>
                    </a:lnTo>
                    <a:lnTo>
                      <a:pt x="3221" y="74"/>
                    </a:lnTo>
                    <a:lnTo>
                      <a:pt x="3225" y="74"/>
                    </a:lnTo>
                    <a:lnTo>
                      <a:pt x="3228" y="74"/>
                    </a:lnTo>
                    <a:lnTo>
                      <a:pt x="3232" y="74"/>
                    </a:lnTo>
                    <a:lnTo>
                      <a:pt x="3236" y="74"/>
                    </a:lnTo>
                    <a:lnTo>
                      <a:pt x="3240" y="74"/>
                    </a:lnTo>
                    <a:lnTo>
                      <a:pt x="3243" y="74"/>
                    </a:lnTo>
                    <a:lnTo>
                      <a:pt x="3247" y="74"/>
                    </a:lnTo>
                    <a:lnTo>
                      <a:pt x="3251" y="74"/>
                    </a:lnTo>
                    <a:lnTo>
                      <a:pt x="3255" y="74"/>
                    </a:lnTo>
                    <a:lnTo>
                      <a:pt x="3258" y="74"/>
                    </a:lnTo>
                    <a:lnTo>
                      <a:pt x="3262" y="74"/>
                    </a:lnTo>
                    <a:lnTo>
                      <a:pt x="3266" y="74"/>
                    </a:lnTo>
                    <a:lnTo>
                      <a:pt x="3270" y="74"/>
                    </a:lnTo>
                    <a:lnTo>
                      <a:pt x="3273" y="74"/>
                    </a:lnTo>
                    <a:lnTo>
                      <a:pt x="3277" y="74"/>
                    </a:lnTo>
                    <a:lnTo>
                      <a:pt x="3281" y="74"/>
                    </a:lnTo>
                    <a:lnTo>
                      <a:pt x="3285" y="74"/>
                    </a:lnTo>
                    <a:lnTo>
                      <a:pt x="3288" y="74"/>
                    </a:lnTo>
                    <a:lnTo>
                      <a:pt x="3288" y="70"/>
                    </a:lnTo>
                    <a:lnTo>
                      <a:pt x="3288" y="74"/>
                    </a:lnTo>
                    <a:lnTo>
                      <a:pt x="3288" y="70"/>
                    </a:lnTo>
                    <a:lnTo>
                      <a:pt x="3292" y="70"/>
                    </a:lnTo>
                    <a:lnTo>
                      <a:pt x="3296" y="70"/>
                    </a:lnTo>
                    <a:lnTo>
                      <a:pt x="3299" y="70"/>
                    </a:lnTo>
                    <a:lnTo>
                      <a:pt x="3299" y="74"/>
                    </a:lnTo>
                    <a:lnTo>
                      <a:pt x="3303" y="74"/>
                    </a:lnTo>
                    <a:lnTo>
                      <a:pt x="3307" y="74"/>
                    </a:lnTo>
                    <a:lnTo>
                      <a:pt x="3311" y="74"/>
                    </a:lnTo>
                  </a:path>
                </a:pathLst>
              </a:custGeom>
              <a:noFill/>
              <a:ln w="0">
                <a:solidFill>
                  <a:srgbClr val="32CD3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4" name="Freeform 381"/>
              <p:cNvSpPr>
                <a:spLocks/>
              </p:cNvSpPr>
              <p:nvPr/>
            </p:nvSpPr>
            <p:spPr bwMode="auto">
              <a:xfrm>
                <a:off x="3460" y="3259"/>
                <a:ext cx="1709" cy="702"/>
              </a:xfrm>
              <a:custGeom>
                <a:avLst/>
                <a:gdLst>
                  <a:gd name="T0" fmla="*/ 33 w 1709"/>
                  <a:gd name="T1" fmla="*/ 702 h 702"/>
                  <a:gd name="T2" fmla="*/ 56 w 1709"/>
                  <a:gd name="T3" fmla="*/ 684 h 702"/>
                  <a:gd name="T4" fmla="*/ 93 w 1709"/>
                  <a:gd name="T5" fmla="*/ 702 h 702"/>
                  <a:gd name="T6" fmla="*/ 131 w 1709"/>
                  <a:gd name="T7" fmla="*/ 702 h 702"/>
                  <a:gd name="T8" fmla="*/ 157 w 1709"/>
                  <a:gd name="T9" fmla="*/ 698 h 702"/>
                  <a:gd name="T10" fmla="*/ 190 w 1709"/>
                  <a:gd name="T11" fmla="*/ 702 h 702"/>
                  <a:gd name="T12" fmla="*/ 213 w 1709"/>
                  <a:gd name="T13" fmla="*/ 702 h 702"/>
                  <a:gd name="T14" fmla="*/ 239 w 1709"/>
                  <a:gd name="T15" fmla="*/ 698 h 702"/>
                  <a:gd name="T16" fmla="*/ 273 w 1709"/>
                  <a:gd name="T17" fmla="*/ 702 h 702"/>
                  <a:gd name="T18" fmla="*/ 306 w 1709"/>
                  <a:gd name="T19" fmla="*/ 698 h 702"/>
                  <a:gd name="T20" fmla="*/ 333 w 1709"/>
                  <a:gd name="T21" fmla="*/ 702 h 702"/>
                  <a:gd name="T22" fmla="*/ 370 w 1709"/>
                  <a:gd name="T23" fmla="*/ 702 h 702"/>
                  <a:gd name="T24" fmla="*/ 396 w 1709"/>
                  <a:gd name="T25" fmla="*/ 698 h 702"/>
                  <a:gd name="T26" fmla="*/ 430 w 1709"/>
                  <a:gd name="T27" fmla="*/ 702 h 702"/>
                  <a:gd name="T28" fmla="*/ 467 w 1709"/>
                  <a:gd name="T29" fmla="*/ 702 h 702"/>
                  <a:gd name="T30" fmla="*/ 505 w 1709"/>
                  <a:gd name="T31" fmla="*/ 702 h 702"/>
                  <a:gd name="T32" fmla="*/ 527 w 1709"/>
                  <a:gd name="T33" fmla="*/ 702 h 702"/>
                  <a:gd name="T34" fmla="*/ 550 w 1709"/>
                  <a:gd name="T35" fmla="*/ 702 h 702"/>
                  <a:gd name="T36" fmla="*/ 587 w 1709"/>
                  <a:gd name="T37" fmla="*/ 702 h 702"/>
                  <a:gd name="T38" fmla="*/ 609 w 1709"/>
                  <a:gd name="T39" fmla="*/ 702 h 702"/>
                  <a:gd name="T40" fmla="*/ 647 w 1709"/>
                  <a:gd name="T41" fmla="*/ 702 h 702"/>
                  <a:gd name="T42" fmla="*/ 684 w 1709"/>
                  <a:gd name="T43" fmla="*/ 702 h 702"/>
                  <a:gd name="T44" fmla="*/ 722 w 1709"/>
                  <a:gd name="T45" fmla="*/ 702 h 702"/>
                  <a:gd name="T46" fmla="*/ 759 w 1709"/>
                  <a:gd name="T47" fmla="*/ 702 h 702"/>
                  <a:gd name="T48" fmla="*/ 796 w 1709"/>
                  <a:gd name="T49" fmla="*/ 702 h 702"/>
                  <a:gd name="T50" fmla="*/ 834 w 1709"/>
                  <a:gd name="T51" fmla="*/ 702 h 702"/>
                  <a:gd name="T52" fmla="*/ 871 w 1709"/>
                  <a:gd name="T53" fmla="*/ 702 h 702"/>
                  <a:gd name="T54" fmla="*/ 909 w 1709"/>
                  <a:gd name="T55" fmla="*/ 702 h 702"/>
                  <a:gd name="T56" fmla="*/ 935 w 1709"/>
                  <a:gd name="T57" fmla="*/ 684 h 702"/>
                  <a:gd name="T58" fmla="*/ 942 w 1709"/>
                  <a:gd name="T59" fmla="*/ 591 h 702"/>
                  <a:gd name="T60" fmla="*/ 953 w 1709"/>
                  <a:gd name="T61" fmla="*/ 154 h 702"/>
                  <a:gd name="T62" fmla="*/ 965 w 1709"/>
                  <a:gd name="T63" fmla="*/ 42 h 702"/>
                  <a:gd name="T64" fmla="*/ 983 w 1709"/>
                  <a:gd name="T65" fmla="*/ 502 h 702"/>
                  <a:gd name="T66" fmla="*/ 1002 w 1709"/>
                  <a:gd name="T67" fmla="*/ 698 h 702"/>
                  <a:gd name="T68" fmla="*/ 1025 w 1709"/>
                  <a:gd name="T69" fmla="*/ 702 h 702"/>
                  <a:gd name="T70" fmla="*/ 1062 w 1709"/>
                  <a:gd name="T71" fmla="*/ 702 h 702"/>
                  <a:gd name="T72" fmla="*/ 1099 w 1709"/>
                  <a:gd name="T73" fmla="*/ 702 h 702"/>
                  <a:gd name="T74" fmla="*/ 1126 w 1709"/>
                  <a:gd name="T75" fmla="*/ 688 h 702"/>
                  <a:gd name="T76" fmla="*/ 1137 w 1709"/>
                  <a:gd name="T77" fmla="*/ 451 h 702"/>
                  <a:gd name="T78" fmla="*/ 1144 w 1709"/>
                  <a:gd name="T79" fmla="*/ 112 h 702"/>
                  <a:gd name="T80" fmla="*/ 1155 w 1709"/>
                  <a:gd name="T81" fmla="*/ 5 h 702"/>
                  <a:gd name="T82" fmla="*/ 1174 w 1709"/>
                  <a:gd name="T83" fmla="*/ 437 h 702"/>
                  <a:gd name="T84" fmla="*/ 1193 w 1709"/>
                  <a:gd name="T85" fmla="*/ 688 h 702"/>
                  <a:gd name="T86" fmla="*/ 1227 w 1709"/>
                  <a:gd name="T87" fmla="*/ 702 h 702"/>
                  <a:gd name="T88" fmla="*/ 1260 w 1709"/>
                  <a:gd name="T89" fmla="*/ 702 h 702"/>
                  <a:gd name="T90" fmla="*/ 1286 w 1709"/>
                  <a:gd name="T91" fmla="*/ 702 h 702"/>
                  <a:gd name="T92" fmla="*/ 1305 w 1709"/>
                  <a:gd name="T93" fmla="*/ 698 h 702"/>
                  <a:gd name="T94" fmla="*/ 1331 w 1709"/>
                  <a:gd name="T95" fmla="*/ 698 h 702"/>
                  <a:gd name="T96" fmla="*/ 1354 w 1709"/>
                  <a:gd name="T97" fmla="*/ 702 h 702"/>
                  <a:gd name="T98" fmla="*/ 1391 w 1709"/>
                  <a:gd name="T99" fmla="*/ 698 h 702"/>
                  <a:gd name="T100" fmla="*/ 1421 w 1709"/>
                  <a:gd name="T101" fmla="*/ 702 h 702"/>
                  <a:gd name="T102" fmla="*/ 1443 w 1709"/>
                  <a:gd name="T103" fmla="*/ 702 h 702"/>
                  <a:gd name="T104" fmla="*/ 1481 w 1709"/>
                  <a:gd name="T105" fmla="*/ 702 h 702"/>
                  <a:gd name="T106" fmla="*/ 1507 w 1709"/>
                  <a:gd name="T107" fmla="*/ 698 h 702"/>
                  <a:gd name="T108" fmla="*/ 1544 w 1709"/>
                  <a:gd name="T109" fmla="*/ 702 h 702"/>
                  <a:gd name="T110" fmla="*/ 1571 w 1709"/>
                  <a:gd name="T111" fmla="*/ 702 h 702"/>
                  <a:gd name="T112" fmla="*/ 1593 w 1709"/>
                  <a:gd name="T113" fmla="*/ 702 h 702"/>
                  <a:gd name="T114" fmla="*/ 1627 w 1709"/>
                  <a:gd name="T115" fmla="*/ 698 h 702"/>
                  <a:gd name="T116" fmla="*/ 1653 w 1709"/>
                  <a:gd name="T117" fmla="*/ 702 h 702"/>
                  <a:gd name="T118" fmla="*/ 1664 w 1709"/>
                  <a:gd name="T119" fmla="*/ 660 h 702"/>
                  <a:gd name="T120" fmla="*/ 1698 w 1709"/>
                  <a:gd name="T121" fmla="*/ 702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09" h="702">
                    <a:moveTo>
                      <a:pt x="0" y="702"/>
                    </a:moveTo>
                    <a:lnTo>
                      <a:pt x="3" y="702"/>
                    </a:lnTo>
                    <a:lnTo>
                      <a:pt x="7" y="702"/>
                    </a:lnTo>
                    <a:lnTo>
                      <a:pt x="11" y="702"/>
                    </a:lnTo>
                    <a:lnTo>
                      <a:pt x="15" y="702"/>
                    </a:lnTo>
                    <a:lnTo>
                      <a:pt x="18" y="702"/>
                    </a:lnTo>
                    <a:lnTo>
                      <a:pt x="22" y="702"/>
                    </a:lnTo>
                    <a:lnTo>
                      <a:pt x="26" y="702"/>
                    </a:lnTo>
                    <a:lnTo>
                      <a:pt x="30" y="702"/>
                    </a:lnTo>
                    <a:lnTo>
                      <a:pt x="33" y="702"/>
                    </a:lnTo>
                    <a:lnTo>
                      <a:pt x="37" y="702"/>
                    </a:lnTo>
                    <a:lnTo>
                      <a:pt x="41" y="702"/>
                    </a:lnTo>
                    <a:lnTo>
                      <a:pt x="45" y="702"/>
                    </a:lnTo>
                    <a:lnTo>
                      <a:pt x="48" y="684"/>
                    </a:lnTo>
                    <a:lnTo>
                      <a:pt x="48" y="674"/>
                    </a:lnTo>
                    <a:lnTo>
                      <a:pt x="48" y="684"/>
                    </a:lnTo>
                    <a:lnTo>
                      <a:pt x="48" y="674"/>
                    </a:lnTo>
                    <a:lnTo>
                      <a:pt x="52" y="674"/>
                    </a:lnTo>
                    <a:lnTo>
                      <a:pt x="56" y="679"/>
                    </a:lnTo>
                    <a:lnTo>
                      <a:pt x="56" y="684"/>
                    </a:lnTo>
                    <a:lnTo>
                      <a:pt x="60" y="702"/>
                    </a:lnTo>
                    <a:lnTo>
                      <a:pt x="63" y="702"/>
                    </a:lnTo>
                    <a:lnTo>
                      <a:pt x="67" y="702"/>
                    </a:lnTo>
                    <a:lnTo>
                      <a:pt x="71" y="702"/>
                    </a:lnTo>
                    <a:lnTo>
                      <a:pt x="74" y="702"/>
                    </a:lnTo>
                    <a:lnTo>
                      <a:pt x="78" y="702"/>
                    </a:lnTo>
                    <a:lnTo>
                      <a:pt x="82" y="702"/>
                    </a:lnTo>
                    <a:lnTo>
                      <a:pt x="86" y="702"/>
                    </a:lnTo>
                    <a:lnTo>
                      <a:pt x="89" y="702"/>
                    </a:lnTo>
                    <a:lnTo>
                      <a:pt x="93" y="702"/>
                    </a:lnTo>
                    <a:lnTo>
                      <a:pt x="97" y="702"/>
                    </a:lnTo>
                    <a:lnTo>
                      <a:pt x="101" y="702"/>
                    </a:lnTo>
                    <a:lnTo>
                      <a:pt x="104" y="702"/>
                    </a:lnTo>
                    <a:lnTo>
                      <a:pt x="108" y="702"/>
                    </a:lnTo>
                    <a:lnTo>
                      <a:pt x="112" y="702"/>
                    </a:lnTo>
                    <a:lnTo>
                      <a:pt x="116" y="702"/>
                    </a:lnTo>
                    <a:lnTo>
                      <a:pt x="119" y="702"/>
                    </a:lnTo>
                    <a:lnTo>
                      <a:pt x="123" y="702"/>
                    </a:lnTo>
                    <a:lnTo>
                      <a:pt x="127" y="702"/>
                    </a:lnTo>
                    <a:lnTo>
                      <a:pt x="131" y="702"/>
                    </a:lnTo>
                    <a:lnTo>
                      <a:pt x="134" y="702"/>
                    </a:lnTo>
                    <a:lnTo>
                      <a:pt x="138" y="702"/>
                    </a:lnTo>
                    <a:lnTo>
                      <a:pt x="142" y="702"/>
                    </a:lnTo>
                    <a:lnTo>
                      <a:pt x="146" y="702"/>
                    </a:lnTo>
                    <a:lnTo>
                      <a:pt x="149" y="702"/>
                    </a:lnTo>
                    <a:lnTo>
                      <a:pt x="153" y="702"/>
                    </a:lnTo>
                    <a:lnTo>
                      <a:pt x="153" y="698"/>
                    </a:lnTo>
                    <a:lnTo>
                      <a:pt x="153" y="702"/>
                    </a:lnTo>
                    <a:lnTo>
                      <a:pt x="153" y="698"/>
                    </a:lnTo>
                    <a:lnTo>
                      <a:pt x="157" y="698"/>
                    </a:lnTo>
                    <a:lnTo>
                      <a:pt x="161" y="698"/>
                    </a:lnTo>
                    <a:lnTo>
                      <a:pt x="164" y="698"/>
                    </a:lnTo>
                    <a:lnTo>
                      <a:pt x="164" y="702"/>
                    </a:lnTo>
                    <a:lnTo>
                      <a:pt x="168" y="702"/>
                    </a:lnTo>
                    <a:lnTo>
                      <a:pt x="172" y="702"/>
                    </a:lnTo>
                    <a:lnTo>
                      <a:pt x="175" y="702"/>
                    </a:lnTo>
                    <a:lnTo>
                      <a:pt x="179" y="702"/>
                    </a:lnTo>
                    <a:lnTo>
                      <a:pt x="183" y="702"/>
                    </a:lnTo>
                    <a:lnTo>
                      <a:pt x="187" y="702"/>
                    </a:lnTo>
                    <a:lnTo>
                      <a:pt x="190" y="702"/>
                    </a:lnTo>
                    <a:lnTo>
                      <a:pt x="194" y="702"/>
                    </a:lnTo>
                    <a:lnTo>
                      <a:pt x="198" y="702"/>
                    </a:lnTo>
                    <a:lnTo>
                      <a:pt x="202" y="702"/>
                    </a:lnTo>
                    <a:lnTo>
                      <a:pt x="202" y="698"/>
                    </a:lnTo>
                    <a:lnTo>
                      <a:pt x="202" y="702"/>
                    </a:lnTo>
                    <a:lnTo>
                      <a:pt x="202" y="698"/>
                    </a:lnTo>
                    <a:lnTo>
                      <a:pt x="205" y="698"/>
                    </a:lnTo>
                    <a:lnTo>
                      <a:pt x="209" y="698"/>
                    </a:lnTo>
                    <a:lnTo>
                      <a:pt x="209" y="702"/>
                    </a:lnTo>
                    <a:lnTo>
                      <a:pt x="213" y="702"/>
                    </a:lnTo>
                    <a:lnTo>
                      <a:pt x="217" y="702"/>
                    </a:lnTo>
                    <a:lnTo>
                      <a:pt x="220" y="702"/>
                    </a:lnTo>
                    <a:lnTo>
                      <a:pt x="224" y="702"/>
                    </a:lnTo>
                    <a:lnTo>
                      <a:pt x="228" y="702"/>
                    </a:lnTo>
                    <a:lnTo>
                      <a:pt x="228" y="698"/>
                    </a:lnTo>
                    <a:lnTo>
                      <a:pt x="228" y="702"/>
                    </a:lnTo>
                    <a:lnTo>
                      <a:pt x="228" y="698"/>
                    </a:lnTo>
                    <a:lnTo>
                      <a:pt x="232" y="698"/>
                    </a:lnTo>
                    <a:lnTo>
                      <a:pt x="235" y="698"/>
                    </a:lnTo>
                    <a:lnTo>
                      <a:pt x="239" y="698"/>
                    </a:lnTo>
                    <a:lnTo>
                      <a:pt x="239" y="702"/>
                    </a:lnTo>
                    <a:lnTo>
                      <a:pt x="243" y="702"/>
                    </a:lnTo>
                    <a:lnTo>
                      <a:pt x="247" y="702"/>
                    </a:lnTo>
                    <a:lnTo>
                      <a:pt x="250" y="702"/>
                    </a:lnTo>
                    <a:lnTo>
                      <a:pt x="254" y="702"/>
                    </a:lnTo>
                    <a:lnTo>
                      <a:pt x="258" y="702"/>
                    </a:lnTo>
                    <a:lnTo>
                      <a:pt x="262" y="702"/>
                    </a:lnTo>
                    <a:lnTo>
                      <a:pt x="265" y="702"/>
                    </a:lnTo>
                    <a:lnTo>
                      <a:pt x="269" y="702"/>
                    </a:lnTo>
                    <a:lnTo>
                      <a:pt x="273" y="702"/>
                    </a:lnTo>
                    <a:lnTo>
                      <a:pt x="276" y="702"/>
                    </a:lnTo>
                    <a:lnTo>
                      <a:pt x="280" y="702"/>
                    </a:lnTo>
                    <a:lnTo>
                      <a:pt x="284" y="702"/>
                    </a:lnTo>
                    <a:lnTo>
                      <a:pt x="288" y="702"/>
                    </a:lnTo>
                    <a:lnTo>
                      <a:pt x="291" y="702"/>
                    </a:lnTo>
                    <a:lnTo>
                      <a:pt x="295" y="702"/>
                    </a:lnTo>
                    <a:lnTo>
                      <a:pt x="299" y="702"/>
                    </a:lnTo>
                    <a:lnTo>
                      <a:pt x="303" y="702"/>
                    </a:lnTo>
                    <a:lnTo>
                      <a:pt x="306" y="702"/>
                    </a:lnTo>
                    <a:lnTo>
                      <a:pt x="306" y="698"/>
                    </a:lnTo>
                    <a:lnTo>
                      <a:pt x="306" y="702"/>
                    </a:lnTo>
                    <a:lnTo>
                      <a:pt x="306" y="698"/>
                    </a:lnTo>
                    <a:lnTo>
                      <a:pt x="310" y="698"/>
                    </a:lnTo>
                    <a:lnTo>
                      <a:pt x="314" y="698"/>
                    </a:lnTo>
                    <a:lnTo>
                      <a:pt x="318" y="698"/>
                    </a:lnTo>
                    <a:lnTo>
                      <a:pt x="318" y="702"/>
                    </a:lnTo>
                    <a:lnTo>
                      <a:pt x="321" y="702"/>
                    </a:lnTo>
                    <a:lnTo>
                      <a:pt x="325" y="702"/>
                    </a:lnTo>
                    <a:lnTo>
                      <a:pt x="329" y="702"/>
                    </a:lnTo>
                    <a:lnTo>
                      <a:pt x="333" y="702"/>
                    </a:lnTo>
                    <a:lnTo>
                      <a:pt x="336" y="702"/>
                    </a:lnTo>
                    <a:lnTo>
                      <a:pt x="340" y="702"/>
                    </a:lnTo>
                    <a:lnTo>
                      <a:pt x="344" y="702"/>
                    </a:lnTo>
                    <a:lnTo>
                      <a:pt x="348" y="702"/>
                    </a:lnTo>
                    <a:lnTo>
                      <a:pt x="351" y="702"/>
                    </a:lnTo>
                    <a:lnTo>
                      <a:pt x="355" y="702"/>
                    </a:lnTo>
                    <a:lnTo>
                      <a:pt x="359" y="702"/>
                    </a:lnTo>
                    <a:lnTo>
                      <a:pt x="363" y="702"/>
                    </a:lnTo>
                    <a:lnTo>
                      <a:pt x="366" y="702"/>
                    </a:lnTo>
                    <a:lnTo>
                      <a:pt x="370" y="702"/>
                    </a:lnTo>
                    <a:lnTo>
                      <a:pt x="374" y="702"/>
                    </a:lnTo>
                    <a:lnTo>
                      <a:pt x="377" y="702"/>
                    </a:lnTo>
                    <a:lnTo>
                      <a:pt x="381" y="702"/>
                    </a:lnTo>
                    <a:lnTo>
                      <a:pt x="385" y="702"/>
                    </a:lnTo>
                    <a:lnTo>
                      <a:pt x="385" y="698"/>
                    </a:lnTo>
                    <a:lnTo>
                      <a:pt x="385" y="702"/>
                    </a:lnTo>
                    <a:lnTo>
                      <a:pt x="385" y="698"/>
                    </a:lnTo>
                    <a:lnTo>
                      <a:pt x="389" y="698"/>
                    </a:lnTo>
                    <a:lnTo>
                      <a:pt x="392" y="698"/>
                    </a:lnTo>
                    <a:lnTo>
                      <a:pt x="396" y="698"/>
                    </a:lnTo>
                    <a:lnTo>
                      <a:pt x="396" y="702"/>
                    </a:lnTo>
                    <a:lnTo>
                      <a:pt x="400" y="702"/>
                    </a:lnTo>
                    <a:lnTo>
                      <a:pt x="404" y="702"/>
                    </a:lnTo>
                    <a:lnTo>
                      <a:pt x="407" y="702"/>
                    </a:lnTo>
                    <a:lnTo>
                      <a:pt x="411" y="702"/>
                    </a:lnTo>
                    <a:lnTo>
                      <a:pt x="415" y="702"/>
                    </a:lnTo>
                    <a:lnTo>
                      <a:pt x="419" y="702"/>
                    </a:lnTo>
                    <a:lnTo>
                      <a:pt x="422" y="702"/>
                    </a:lnTo>
                    <a:lnTo>
                      <a:pt x="426" y="702"/>
                    </a:lnTo>
                    <a:lnTo>
                      <a:pt x="430" y="702"/>
                    </a:lnTo>
                    <a:lnTo>
                      <a:pt x="434" y="702"/>
                    </a:lnTo>
                    <a:lnTo>
                      <a:pt x="437" y="702"/>
                    </a:lnTo>
                    <a:lnTo>
                      <a:pt x="441" y="702"/>
                    </a:lnTo>
                    <a:lnTo>
                      <a:pt x="445" y="702"/>
                    </a:lnTo>
                    <a:lnTo>
                      <a:pt x="449" y="702"/>
                    </a:lnTo>
                    <a:lnTo>
                      <a:pt x="452" y="702"/>
                    </a:lnTo>
                    <a:lnTo>
                      <a:pt x="456" y="702"/>
                    </a:lnTo>
                    <a:lnTo>
                      <a:pt x="460" y="702"/>
                    </a:lnTo>
                    <a:lnTo>
                      <a:pt x="463" y="702"/>
                    </a:lnTo>
                    <a:lnTo>
                      <a:pt x="467" y="702"/>
                    </a:lnTo>
                    <a:lnTo>
                      <a:pt x="471" y="702"/>
                    </a:lnTo>
                    <a:lnTo>
                      <a:pt x="475" y="702"/>
                    </a:lnTo>
                    <a:lnTo>
                      <a:pt x="478" y="702"/>
                    </a:lnTo>
                    <a:lnTo>
                      <a:pt x="482" y="702"/>
                    </a:lnTo>
                    <a:lnTo>
                      <a:pt x="486" y="702"/>
                    </a:lnTo>
                    <a:lnTo>
                      <a:pt x="490" y="702"/>
                    </a:lnTo>
                    <a:lnTo>
                      <a:pt x="493" y="702"/>
                    </a:lnTo>
                    <a:lnTo>
                      <a:pt x="497" y="702"/>
                    </a:lnTo>
                    <a:lnTo>
                      <a:pt x="501" y="702"/>
                    </a:lnTo>
                    <a:lnTo>
                      <a:pt x="505" y="702"/>
                    </a:lnTo>
                    <a:lnTo>
                      <a:pt x="508" y="702"/>
                    </a:lnTo>
                    <a:lnTo>
                      <a:pt x="508" y="698"/>
                    </a:lnTo>
                    <a:lnTo>
                      <a:pt x="508" y="702"/>
                    </a:lnTo>
                    <a:lnTo>
                      <a:pt x="508" y="698"/>
                    </a:lnTo>
                    <a:lnTo>
                      <a:pt x="512" y="698"/>
                    </a:lnTo>
                    <a:lnTo>
                      <a:pt x="516" y="698"/>
                    </a:lnTo>
                    <a:lnTo>
                      <a:pt x="516" y="702"/>
                    </a:lnTo>
                    <a:lnTo>
                      <a:pt x="520" y="702"/>
                    </a:lnTo>
                    <a:lnTo>
                      <a:pt x="523" y="702"/>
                    </a:lnTo>
                    <a:lnTo>
                      <a:pt x="527" y="702"/>
                    </a:lnTo>
                    <a:lnTo>
                      <a:pt x="527" y="698"/>
                    </a:lnTo>
                    <a:lnTo>
                      <a:pt x="527" y="702"/>
                    </a:lnTo>
                    <a:lnTo>
                      <a:pt x="527" y="698"/>
                    </a:lnTo>
                    <a:lnTo>
                      <a:pt x="531" y="698"/>
                    </a:lnTo>
                    <a:lnTo>
                      <a:pt x="535" y="698"/>
                    </a:lnTo>
                    <a:lnTo>
                      <a:pt x="535" y="702"/>
                    </a:lnTo>
                    <a:lnTo>
                      <a:pt x="538" y="702"/>
                    </a:lnTo>
                    <a:lnTo>
                      <a:pt x="542" y="702"/>
                    </a:lnTo>
                    <a:lnTo>
                      <a:pt x="546" y="702"/>
                    </a:lnTo>
                    <a:lnTo>
                      <a:pt x="550" y="702"/>
                    </a:lnTo>
                    <a:lnTo>
                      <a:pt x="553" y="702"/>
                    </a:lnTo>
                    <a:lnTo>
                      <a:pt x="557" y="702"/>
                    </a:lnTo>
                    <a:lnTo>
                      <a:pt x="561" y="702"/>
                    </a:lnTo>
                    <a:lnTo>
                      <a:pt x="564" y="702"/>
                    </a:lnTo>
                    <a:lnTo>
                      <a:pt x="568" y="702"/>
                    </a:lnTo>
                    <a:lnTo>
                      <a:pt x="572" y="702"/>
                    </a:lnTo>
                    <a:lnTo>
                      <a:pt x="576" y="702"/>
                    </a:lnTo>
                    <a:lnTo>
                      <a:pt x="579" y="702"/>
                    </a:lnTo>
                    <a:lnTo>
                      <a:pt x="583" y="702"/>
                    </a:lnTo>
                    <a:lnTo>
                      <a:pt x="587" y="702"/>
                    </a:lnTo>
                    <a:lnTo>
                      <a:pt x="587" y="698"/>
                    </a:lnTo>
                    <a:lnTo>
                      <a:pt x="587" y="702"/>
                    </a:lnTo>
                    <a:lnTo>
                      <a:pt x="587" y="698"/>
                    </a:lnTo>
                    <a:lnTo>
                      <a:pt x="591" y="698"/>
                    </a:lnTo>
                    <a:lnTo>
                      <a:pt x="594" y="698"/>
                    </a:lnTo>
                    <a:lnTo>
                      <a:pt x="598" y="698"/>
                    </a:lnTo>
                    <a:lnTo>
                      <a:pt x="598" y="702"/>
                    </a:lnTo>
                    <a:lnTo>
                      <a:pt x="602" y="702"/>
                    </a:lnTo>
                    <a:lnTo>
                      <a:pt x="606" y="702"/>
                    </a:lnTo>
                    <a:lnTo>
                      <a:pt x="609" y="702"/>
                    </a:lnTo>
                    <a:lnTo>
                      <a:pt x="613" y="702"/>
                    </a:lnTo>
                    <a:lnTo>
                      <a:pt x="617" y="702"/>
                    </a:lnTo>
                    <a:lnTo>
                      <a:pt x="621" y="702"/>
                    </a:lnTo>
                    <a:lnTo>
                      <a:pt x="624" y="702"/>
                    </a:lnTo>
                    <a:lnTo>
                      <a:pt x="628" y="702"/>
                    </a:lnTo>
                    <a:lnTo>
                      <a:pt x="632" y="702"/>
                    </a:lnTo>
                    <a:lnTo>
                      <a:pt x="636" y="702"/>
                    </a:lnTo>
                    <a:lnTo>
                      <a:pt x="639" y="702"/>
                    </a:lnTo>
                    <a:lnTo>
                      <a:pt x="643" y="702"/>
                    </a:lnTo>
                    <a:lnTo>
                      <a:pt x="647" y="702"/>
                    </a:lnTo>
                    <a:lnTo>
                      <a:pt x="651" y="702"/>
                    </a:lnTo>
                    <a:lnTo>
                      <a:pt x="654" y="702"/>
                    </a:lnTo>
                    <a:lnTo>
                      <a:pt x="658" y="702"/>
                    </a:lnTo>
                    <a:lnTo>
                      <a:pt x="662" y="702"/>
                    </a:lnTo>
                    <a:lnTo>
                      <a:pt x="665" y="702"/>
                    </a:lnTo>
                    <a:lnTo>
                      <a:pt x="669" y="702"/>
                    </a:lnTo>
                    <a:lnTo>
                      <a:pt x="673" y="702"/>
                    </a:lnTo>
                    <a:lnTo>
                      <a:pt x="677" y="702"/>
                    </a:lnTo>
                    <a:lnTo>
                      <a:pt x="680" y="702"/>
                    </a:lnTo>
                    <a:lnTo>
                      <a:pt x="684" y="702"/>
                    </a:lnTo>
                    <a:lnTo>
                      <a:pt x="688" y="702"/>
                    </a:lnTo>
                    <a:lnTo>
                      <a:pt x="692" y="702"/>
                    </a:lnTo>
                    <a:lnTo>
                      <a:pt x="695" y="702"/>
                    </a:lnTo>
                    <a:lnTo>
                      <a:pt x="699" y="702"/>
                    </a:lnTo>
                    <a:lnTo>
                      <a:pt x="703" y="702"/>
                    </a:lnTo>
                    <a:lnTo>
                      <a:pt x="707" y="702"/>
                    </a:lnTo>
                    <a:lnTo>
                      <a:pt x="710" y="702"/>
                    </a:lnTo>
                    <a:lnTo>
                      <a:pt x="714" y="702"/>
                    </a:lnTo>
                    <a:lnTo>
                      <a:pt x="718" y="702"/>
                    </a:lnTo>
                    <a:lnTo>
                      <a:pt x="722" y="702"/>
                    </a:lnTo>
                    <a:lnTo>
                      <a:pt x="725" y="702"/>
                    </a:lnTo>
                    <a:lnTo>
                      <a:pt x="729" y="702"/>
                    </a:lnTo>
                    <a:lnTo>
                      <a:pt x="733" y="702"/>
                    </a:lnTo>
                    <a:lnTo>
                      <a:pt x="737" y="702"/>
                    </a:lnTo>
                    <a:lnTo>
                      <a:pt x="740" y="702"/>
                    </a:lnTo>
                    <a:lnTo>
                      <a:pt x="744" y="702"/>
                    </a:lnTo>
                    <a:lnTo>
                      <a:pt x="748" y="702"/>
                    </a:lnTo>
                    <a:lnTo>
                      <a:pt x="752" y="702"/>
                    </a:lnTo>
                    <a:lnTo>
                      <a:pt x="755" y="702"/>
                    </a:lnTo>
                    <a:lnTo>
                      <a:pt x="759" y="702"/>
                    </a:lnTo>
                    <a:lnTo>
                      <a:pt x="763" y="702"/>
                    </a:lnTo>
                    <a:lnTo>
                      <a:pt x="766" y="702"/>
                    </a:lnTo>
                    <a:lnTo>
                      <a:pt x="770" y="702"/>
                    </a:lnTo>
                    <a:lnTo>
                      <a:pt x="774" y="702"/>
                    </a:lnTo>
                    <a:lnTo>
                      <a:pt x="778" y="702"/>
                    </a:lnTo>
                    <a:lnTo>
                      <a:pt x="781" y="702"/>
                    </a:lnTo>
                    <a:lnTo>
                      <a:pt x="785" y="702"/>
                    </a:lnTo>
                    <a:lnTo>
                      <a:pt x="789" y="702"/>
                    </a:lnTo>
                    <a:lnTo>
                      <a:pt x="793" y="702"/>
                    </a:lnTo>
                    <a:lnTo>
                      <a:pt x="796" y="702"/>
                    </a:lnTo>
                    <a:lnTo>
                      <a:pt x="800" y="702"/>
                    </a:lnTo>
                    <a:lnTo>
                      <a:pt x="804" y="702"/>
                    </a:lnTo>
                    <a:lnTo>
                      <a:pt x="808" y="702"/>
                    </a:lnTo>
                    <a:lnTo>
                      <a:pt x="811" y="702"/>
                    </a:lnTo>
                    <a:lnTo>
                      <a:pt x="815" y="702"/>
                    </a:lnTo>
                    <a:lnTo>
                      <a:pt x="819" y="702"/>
                    </a:lnTo>
                    <a:lnTo>
                      <a:pt x="823" y="702"/>
                    </a:lnTo>
                    <a:lnTo>
                      <a:pt x="826" y="702"/>
                    </a:lnTo>
                    <a:lnTo>
                      <a:pt x="830" y="702"/>
                    </a:lnTo>
                    <a:lnTo>
                      <a:pt x="834" y="702"/>
                    </a:lnTo>
                    <a:lnTo>
                      <a:pt x="838" y="702"/>
                    </a:lnTo>
                    <a:lnTo>
                      <a:pt x="841" y="702"/>
                    </a:lnTo>
                    <a:lnTo>
                      <a:pt x="845" y="702"/>
                    </a:lnTo>
                    <a:lnTo>
                      <a:pt x="849" y="702"/>
                    </a:lnTo>
                    <a:lnTo>
                      <a:pt x="853" y="702"/>
                    </a:lnTo>
                    <a:lnTo>
                      <a:pt x="856" y="702"/>
                    </a:lnTo>
                    <a:lnTo>
                      <a:pt x="860" y="702"/>
                    </a:lnTo>
                    <a:lnTo>
                      <a:pt x="864" y="702"/>
                    </a:lnTo>
                    <a:lnTo>
                      <a:pt x="867" y="702"/>
                    </a:lnTo>
                    <a:lnTo>
                      <a:pt x="871" y="702"/>
                    </a:lnTo>
                    <a:lnTo>
                      <a:pt x="875" y="702"/>
                    </a:lnTo>
                    <a:lnTo>
                      <a:pt x="879" y="702"/>
                    </a:lnTo>
                    <a:lnTo>
                      <a:pt x="882" y="702"/>
                    </a:lnTo>
                    <a:lnTo>
                      <a:pt x="886" y="702"/>
                    </a:lnTo>
                    <a:lnTo>
                      <a:pt x="890" y="702"/>
                    </a:lnTo>
                    <a:lnTo>
                      <a:pt x="894" y="702"/>
                    </a:lnTo>
                    <a:lnTo>
                      <a:pt x="897" y="702"/>
                    </a:lnTo>
                    <a:lnTo>
                      <a:pt x="901" y="702"/>
                    </a:lnTo>
                    <a:lnTo>
                      <a:pt x="905" y="702"/>
                    </a:lnTo>
                    <a:lnTo>
                      <a:pt x="909" y="702"/>
                    </a:lnTo>
                    <a:lnTo>
                      <a:pt x="912" y="702"/>
                    </a:lnTo>
                    <a:lnTo>
                      <a:pt x="916" y="702"/>
                    </a:lnTo>
                    <a:lnTo>
                      <a:pt x="920" y="702"/>
                    </a:lnTo>
                    <a:lnTo>
                      <a:pt x="924" y="702"/>
                    </a:lnTo>
                    <a:lnTo>
                      <a:pt x="927" y="702"/>
                    </a:lnTo>
                    <a:lnTo>
                      <a:pt x="931" y="698"/>
                    </a:lnTo>
                    <a:lnTo>
                      <a:pt x="931" y="693"/>
                    </a:lnTo>
                    <a:lnTo>
                      <a:pt x="931" y="698"/>
                    </a:lnTo>
                    <a:lnTo>
                      <a:pt x="931" y="693"/>
                    </a:lnTo>
                    <a:lnTo>
                      <a:pt x="935" y="684"/>
                    </a:lnTo>
                    <a:lnTo>
                      <a:pt x="935" y="665"/>
                    </a:lnTo>
                    <a:lnTo>
                      <a:pt x="935" y="684"/>
                    </a:lnTo>
                    <a:lnTo>
                      <a:pt x="935" y="665"/>
                    </a:lnTo>
                    <a:lnTo>
                      <a:pt x="939" y="647"/>
                    </a:lnTo>
                    <a:lnTo>
                      <a:pt x="939" y="633"/>
                    </a:lnTo>
                    <a:lnTo>
                      <a:pt x="939" y="647"/>
                    </a:lnTo>
                    <a:lnTo>
                      <a:pt x="939" y="633"/>
                    </a:lnTo>
                    <a:lnTo>
                      <a:pt x="942" y="591"/>
                    </a:lnTo>
                    <a:lnTo>
                      <a:pt x="942" y="549"/>
                    </a:lnTo>
                    <a:lnTo>
                      <a:pt x="942" y="591"/>
                    </a:lnTo>
                    <a:lnTo>
                      <a:pt x="942" y="549"/>
                    </a:lnTo>
                    <a:lnTo>
                      <a:pt x="946" y="498"/>
                    </a:lnTo>
                    <a:lnTo>
                      <a:pt x="946" y="377"/>
                    </a:lnTo>
                    <a:lnTo>
                      <a:pt x="946" y="498"/>
                    </a:lnTo>
                    <a:lnTo>
                      <a:pt x="946" y="377"/>
                    </a:lnTo>
                    <a:lnTo>
                      <a:pt x="950" y="284"/>
                    </a:lnTo>
                    <a:lnTo>
                      <a:pt x="950" y="205"/>
                    </a:lnTo>
                    <a:lnTo>
                      <a:pt x="950" y="284"/>
                    </a:lnTo>
                    <a:lnTo>
                      <a:pt x="950" y="205"/>
                    </a:lnTo>
                    <a:lnTo>
                      <a:pt x="953" y="154"/>
                    </a:lnTo>
                    <a:lnTo>
                      <a:pt x="953" y="93"/>
                    </a:lnTo>
                    <a:lnTo>
                      <a:pt x="953" y="154"/>
                    </a:lnTo>
                    <a:lnTo>
                      <a:pt x="953" y="93"/>
                    </a:lnTo>
                    <a:lnTo>
                      <a:pt x="957" y="47"/>
                    </a:lnTo>
                    <a:lnTo>
                      <a:pt x="957" y="0"/>
                    </a:lnTo>
                    <a:lnTo>
                      <a:pt x="957" y="47"/>
                    </a:lnTo>
                    <a:lnTo>
                      <a:pt x="957" y="0"/>
                    </a:lnTo>
                    <a:lnTo>
                      <a:pt x="961" y="5"/>
                    </a:lnTo>
                    <a:lnTo>
                      <a:pt x="961" y="28"/>
                    </a:lnTo>
                    <a:lnTo>
                      <a:pt x="965" y="42"/>
                    </a:lnTo>
                    <a:lnTo>
                      <a:pt x="965" y="103"/>
                    </a:lnTo>
                    <a:lnTo>
                      <a:pt x="968" y="135"/>
                    </a:lnTo>
                    <a:lnTo>
                      <a:pt x="968" y="177"/>
                    </a:lnTo>
                    <a:lnTo>
                      <a:pt x="972" y="223"/>
                    </a:lnTo>
                    <a:lnTo>
                      <a:pt x="972" y="251"/>
                    </a:lnTo>
                    <a:lnTo>
                      <a:pt x="976" y="289"/>
                    </a:lnTo>
                    <a:lnTo>
                      <a:pt x="976" y="377"/>
                    </a:lnTo>
                    <a:lnTo>
                      <a:pt x="980" y="414"/>
                    </a:lnTo>
                    <a:lnTo>
                      <a:pt x="980" y="461"/>
                    </a:lnTo>
                    <a:lnTo>
                      <a:pt x="983" y="502"/>
                    </a:lnTo>
                    <a:lnTo>
                      <a:pt x="983" y="530"/>
                    </a:lnTo>
                    <a:lnTo>
                      <a:pt x="987" y="563"/>
                    </a:lnTo>
                    <a:lnTo>
                      <a:pt x="987" y="609"/>
                    </a:lnTo>
                    <a:lnTo>
                      <a:pt x="991" y="619"/>
                    </a:lnTo>
                    <a:lnTo>
                      <a:pt x="991" y="633"/>
                    </a:lnTo>
                    <a:lnTo>
                      <a:pt x="995" y="651"/>
                    </a:lnTo>
                    <a:lnTo>
                      <a:pt x="995" y="674"/>
                    </a:lnTo>
                    <a:lnTo>
                      <a:pt x="998" y="684"/>
                    </a:lnTo>
                    <a:lnTo>
                      <a:pt x="998" y="688"/>
                    </a:lnTo>
                    <a:lnTo>
                      <a:pt x="1002" y="698"/>
                    </a:lnTo>
                    <a:lnTo>
                      <a:pt x="1006" y="698"/>
                    </a:lnTo>
                    <a:lnTo>
                      <a:pt x="1006" y="702"/>
                    </a:lnTo>
                    <a:lnTo>
                      <a:pt x="1010" y="702"/>
                    </a:lnTo>
                    <a:lnTo>
                      <a:pt x="1010" y="698"/>
                    </a:lnTo>
                    <a:lnTo>
                      <a:pt x="1010" y="702"/>
                    </a:lnTo>
                    <a:lnTo>
                      <a:pt x="1010" y="698"/>
                    </a:lnTo>
                    <a:lnTo>
                      <a:pt x="1013" y="698"/>
                    </a:lnTo>
                    <a:lnTo>
                      <a:pt x="1017" y="698"/>
                    </a:lnTo>
                    <a:lnTo>
                      <a:pt x="1021" y="702"/>
                    </a:lnTo>
                    <a:lnTo>
                      <a:pt x="1025" y="702"/>
                    </a:lnTo>
                    <a:lnTo>
                      <a:pt x="1028" y="702"/>
                    </a:lnTo>
                    <a:lnTo>
                      <a:pt x="1032" y="698"/>
                    </a:lnTo>
                    <a:lnTo>
                      <a:pt x="1036" y="698"/>
                    </a:lnTo>
                    <a:lnTo>
                      <a:pt x="1040" y="698"/>
                    </a:lnTo>
                    <a:lnTo>
                      <a:pt x="1043" y="702"/>
                    </a:lnTo>
                    <a:lnTo>
                      <a:pt x="1047" y="702"/>
                    </a:lnTo>
                    <a:lnTo>
                      <a:pt x="1051" y="702"/>
                    </a:lnTo>
                    <a:lnTo>
                      <a:pt x="1054" y="702"/>
                    </a:lnTo>
                    <a:lnTo>
                      <a:pt x="1058" y="702"/>
                    </a:lnTo>
                    <a:lnTo>
                      <a:pt x="1062" y="702"/>
                    </a:lnTo>
                    <a:lnTo>
                      <a:pt x="1066" y="702"/>
                    </a:lnTo>
                    <a:lnTo>
                      <a:pt x="1069" y="702"/>
                    </a:lnTo>
                    <a:lnTo>
                      <a:pt x="1073" y="702"/>
                    </a:lnTo>
                    <a:lnTo>
                      <a:pt x="1077" y="702"/>
                    </a:lnTo>
                    <a:lnTo>
                      <a:pt x="1081" y="702"/>
                    </a:lnTo>
                    <a:lnTo>
                      <a:pt x="1084" y="702"/>
                    </a:lnTo>
                    <a:lnTo>
                      <a:pt x="1088" y="702"/>
                    </a:lnTo>
                    <a:lnTo>
                      <a:pt x="1092" y="702"/>
                    </a:lnTo>
                    <a:lnTo>
                      <a:pt x="1096" y="702"/>
                    </a:lnTo>
                    <a:lnTo>
                      <a:pt x="1099" y="702"/>
                    </a:lnTo>
                    <a:lnTo>
                      <a:pt x="1103" y="702"/>
                    </a:lnTo>
                    <a:lnTo>
                      <a:pt x="1107" y="702"/>
                    </a:lnTo>
                    <a:lnTo>
                      <a:pt x="1111" y="702"/>
                    </a:lnTo>
                    <a:lnTo>
                      <a:pt x="1114" y="702"/>
                    </a:lnTo>
                    <a:lnTo>
                      <a:pt x="1118" y="702"/>
                    </a:lnTo>
                    <a:lnTo>
                      <a:pt x="1122" y="702"/>
                    </a:lnTo>
                    <a:lnTo>
                      <a:pt x="1126" y="698"/>
                    </a:lnTo>
                    <a:lnTo>
                      <a:pt x="1126" y="688"/>
                    </a:lnTo>
                    <a:lnTo>
                      <a:pt x="1126" y="698"/>
                    </a:lnTo>
                    <a:lnTo>
                      <a:pt x="1126" y="688"/>
                    </a:lnTo>
                    <a:lnTo>
                      <a:pt x="1129" y="679"/>
                    </a:lnTo>
                    <a:lnTo>
                      <a:pt x="1129" y="665"/>
                    </a:lnTo>
                    <a:lnTo>
                      <a:pt x="1129" y="679"/>
                    </a:lnTo>
                    <a:lnTo>
                      <a:pt x="1129" y="665"/>
                    </a:lnTo>
                    <a:lnTo>
                      <a:pt x="1133" y="642"/>
                    </a:lnTo>
                    <a:lnTo>
                      <a:pt x="1133" y="619"/>
                    </a:lnTo>
                    <a:lnTo>
                      <a:pt x="1133" y="642"/>
                    </a:lnTo>
                    <a:lnTo>
                      <a:pt x="1133" y="619"/>
                    </a:lnTo>
                    <a:lnTo>
                      <a:pt x="1137" y="572"/>
                    </a:lnTo>
                    <a:lnTo>
                      <a:pt x="1137" y="451"/>
                    </a:lnTo>
                    <a:lnTo>
                      <a:pt x="1137" y="572"/>
                    </a:lnTo>
                    <a:lnTo>
                      <a:pt x="1137" y="451"/>
                    </a:lnTo>
                    <a:lnTo>
                      <a:pt x="1141" y="354"/>
                    </a:lnTo>
                    <a:lnTo>
                      <a:pt x="1141" y="302"/>
                    </a:lnTo>
                    <a:lnTo>
                      <a:pt x="1141" y="354"/>
                    </a:lnTo>
                    <a:lnTo>
                      <a:pt x="1141" y="302"/>
                    </a:lnTo>
                    <a:lnTo>
                      <a:pt x="1144" y="237"/>
                    </a:lnTo>
                    <a:lnTo>
                      <a:pt x="1144" y="112"/>
                    </a:lnTo>
                    <a:lnTo>
                      <a:pt x="1144" y="237"/>
                    </a:lnTo>
                    <a:lnTo>
                      <a:pt x="1144" y="112"/>
                    </a:lnTo>
                    <a:lnTo>
                      <a:pt x="1148" y="70"/>
                    </a:lnTo>
                    <a:lnTo>
                      <a:pt x="1148" y="37"/>
                    </a:lnTo>
                    <a:lnTo>
                      <a:pt x="1148" y="70"/>
                    </a:lnTo>
                    <a:lnTo>
                      <a:pt x="1148" y="37"/>
                    </a:lnTo>
                    <a:lnTo>
                      <a:pt x="1152" y="37"/>
                    </a:lnTo>
                    <a:lnTo>
                      <a:pt x="1152" y="0"/>
                    </a:lnTo>
                    <a:lnTo>
                      <a:pt x="1152" y="37"/>
                    </a:lnTo>
                    <a:lnTo>
                      <a:pt x="1152" y="0"/>
                    </a:lnTo>
                    <a:lnTo>
                      <a:pt x="1155" y="10"/>
                    </a:lnTo>
                    <a:lnTo>
                      <a:pt x="1155" y="5"/>
                    </a:lnTo>
                    <a:lnTo>
                      <a:pt x="1155" y="19"/>
                    </a:lnTo>
                    <a:lnTo>
                      <a:pt x="1159" y="47"/>
                    </a:lnTo>
                    <a:lnTo>
                      <a:pt x="1159" y="79"/>
                    </a:lnTo>
                    <a:lnTo>
                      <a:pt x="1163" y="126"/>
                    </a:lnTo>
                    <a:lnTo>
                      <a:pt x="1163" y="242"/>
                    </a:lnTo>
                    <a:lnTo>
                      <a:pt x="1167" y="316"/>
                    </a:lnTo>
                    <a:lnTo>
                      <a:pt x="1167" y="372"/>
                    </a:lnTo>
                    <a:lnTo>
                      <a:pt x="1170" y="400"/>
                    </a:lnTo>
                    <a:lnTo>
                      <a:pt x="1170" y="423"/>
                    </a:lnTo>
                    <a:lnTo>
                      <a:pt x="1174" y="437"/>
                    </a:lnTo>
                    <a:lnTo>
                      <a:pt x="1174" y="502"/>
                    </a:lnTo>
                    <a:lnTo>
                      <a:pt x="1178" y="540"/>
                    </a:lnTo>
                    <a:lnTo>
                      <a:pt x="1178" y="577"/>
                    </a:lnTo>
                    <a:lnTo>
                      <a:pt x="1182" y="609"/>
                    </a:lnTo>
                    <a:lnTo>
                      <a:pt x="1182" y="642"/>
                    </a:lnTo>
                    <a:lnTo>
                      <a:pt x="1185" y="665"/>
                    </a:lnTo>
                    <a:lnTo>
                      <a:pt x="1185" y="670"/>
                    </a:lnTo>
                    <a:lnTo>
                      <a:pt x="1189" y="674"/>
                    </a:lnTo>
                    <a:lnTo>
                      <a:pt x="1193" y="679"/>
                    </a:lnTo>
                    <a:lnTo>
                      <a:pt x="1193" y="688"/>
                    </a:lnTo>
                    <a:lnTo>
                      <a:pt x="1197" y="693"/>
                    </a:lnTo>
                    <a:lnTo>
                      <a:pt x="1200" y="698"/>
                    </a:lnTo>
                    <a:lnTo>
                      <a:pt x="1204" y="698"/>
                    </a:lnTo>
                    <a:lnTo>
                      <a:pt x="1208" y="698"/>
                    </a:lnTo>
                    <a:lnTo>
                      <a:pt x="1212" y="698"/>
                    </a:lnTo>
                    <a:lnTo>
                      <a:pt x="1212" y="702"/>
                    </a:lnTo>
                    <a:lnTo>
                      <a:pt x="1215" y="702"/>
                    </a:lnTo>
                    <a:lnTo>
                      <a:pt x="1219" y="702"/>
                    </a:lnTo>
                    <a:lnTo>
                      <a:pt x="1223" y="702"/>
                    </a:lnTo>
                    <a:lnTo>
                      <a:pt x="1227" y="702"/>
                    </a:lnTo>
                    <a:lnTo>
                      <a:pt x="1230" y="702"/>
                    </a:lnTo>
                    <a:lnTo>
                      <a:pt x="1234" y="702"/>
                    </a:lnTo>
                    <a:lnTo>
                      <a:pt x="1238" y="702"/>
                    </a:lnTo>
                    <a:lnTo>
                      <a:pt x="1242" y="702"/>
                    </a:lnTo>
                    <a:lnTo>
                      <a:pt x="1245" y="698"/>
                    </a:lnTo>
                    <a:lnTo>
                      <a:pt x="1249" y="698"/>
                    </a:lnTo>
                    <a:lnTo>
                      <a:pt x="1253" y="698"/>
                    </a:lnTo>
                    <a:lnTo>
                      <a:pt x="1253" y="702"/>
                    </a:lnTo>
                    <a:lnTo>
                      <a:pt x="1256" y="702"/>
                    </a:lnTo>
                    <a:lnTo>
                      <a:pt x="1260" y="702"/>
                    </a:lnTo>
                    <a:lnTo>
                      <a:pt x="1264" y="702"/>
                    </a:lnTo>
                    <a:lnTo>
                      <a:pt x="1264" y="698"/>
                    </a:lnTo>
                    <a:lnTo>
                      <a:pt x="1264" y="702"/>
                    </a:lnTo>
                    <a:lnTo>
                      <a:pt x="1264" y="698"/>
                    </a:lnTo>
                    <a:lnTo>
                      <a:pt x="1268" y="702"/>
                    </a:lnTo>
                    <a:lnTo>
                      <a:pt x="1271" y="702"/>
                    </a:lnTo>
                    <a:lnTo>
                      <a:pt x="1275" y="702"/>
                    </a:lnTo>
                    <a:lnTo>
                      <a:pt x="1279" y="702"/>
                    </a:lnTo>
                    <a:lnTo>
                      <a:pt x="1283" y="702"/>
                    </a:lnTo>
                    <a:lnTo>
                      <a:pt x="1286" y="702"/>
                    </a:lnTo>
                    <a:lnTo>
                      <a:pt x="1290" y="702"/>
                    </a:lnTo>
                    <a:lnTo>
                      <a:pt x="1290" y="698"/>
                    </a:lnTo>
                    <a:lnTo>
                      <a:pt x="1290" y="702"/>
                    </a:lnTo>
                    <a:lnTo>
                      <a:pt x="1290" y="698"/>
                    </a:lnTo>
                    <a:lnTo>
                      <a:pt x="1294" y="698"/>
                    </a:lnTo>
                    <a:lnTo>
                      <a:pt x="1298" y="698"/>
                    </a:lnTo>
                    <a:lnTo>
                      <a:pt x="1298" y="702"/>
                    </a:lnTo>
                    <a:lnTo>
                      <a:pt x="1301" y="702"/>
                    </a:lnTo>
                    <a:lnTo>
                      <a:pt x="1305" y="702"/>
                    </a:lnTo>
                    <a:lnTo>
                      <a:pt x="1305" y="698"/>
                    </a:lnTo>
                    <a:lnTo>
                      <a:pt x="1305" y="702"/>
                    </a:lnTo>
                    <a:lnTo>
                      <a:pt x="1305" y="698"/>
                    </a:lnTo>
                    <a:lnTo>
                      <a:pt x="1309" y="698"/>
                    </a:lnTo>
                    <a:lnTo>
                      <a:pt x="1313" y="698"/>
                    </a:lnTo>
                    <a:lnTo>
                      <a:pt x="1316" y="698"/>
                    </a:lnTo>
                    <a:lnTo>
                      <a:pt x="1320" y="698"/>
                    </a:lnTo>
                    <a:lnTo>
                      <a:pt x="1320" y="702"/>
                    </a:lnTo>
                    <a:lnTo>
                      <a:pt x="1324" y="698"/>
                    </a:lnTo>
                    <a:lnTo>
                      <a:pt x="1328" y="698"/>
                    </a:lnTo>
                    <a:lnTo>
                      <a:pt x="1331" y="698"/>
                    </a:lnTo>
                    <a:lnTo>
                      <a:pt x="1335" y="702"/>
                    </a:lnTo>
                    <a:lnTo>
                      <a:pt x="1335" y="698"/>
                    </a:lnTo>
                    <a:lnTo>
                      <a:pt x="1335" y="702"/>
                    </a:lnTo>
                    <a:lnTo>
                      <a:pt x="1335" y="698"/>
                    </a:lnTo>
                    <a:lnTo>
                      <a:pt x="1339" y="698"/>
                    </a:lnTo>
                    <a:lnTo>
                      <a:pt x="1342" y="698"/>
                    </a:lnTo>
                    <a:lnTo>
                      <a:pt x="1346" y="698"/>
                    </a:lnTo>
                    <a:lnTo>
                      <a:pt x="1346" y="702"/>
                    </a:lnTo>
                    <a:lnTo>
                      <a:pt x="1350" y="702"/>
                    </a:lnTo>
                    <a:lnTo>
                      <a:pt x="1354" y="702"/>
                    </a:lnTo>
                    <a:lnTo>
                      <a:pt x="1357" y="702"/>
                    </a:lnTo>
                    <a:lnTo>
                      <a:pt x="1361" y="702"/>
                    </a:lnTo>
                    <a:lnTo>
                      <a:pt x="1365" y="702"/>
                    </a:lnTo>
                    <a:lnTo>
                      <a:pt x="1369" y="698"/>
                    </a:lnTo>
                    <a:lnTo>
                      <a:pt x="1372" y="698"/>
                    </a:lnTo>
                    <a:lnTo>
                      <a:pt x="1376" y="702"/>
                    </a:lnTo>
                    <a:lnTo>
                      <a:pt x="1380" y="702"/>
                    </a:lnTo>
                    <a:lnTo>
                      <a:pt x="1384" y="698"/>
                    </a:lnTo>
                    <a:lnTo>
                      <a:pt x="1387" y="698"/>
                    </a:lnTo>
                    <a:lnTo>
                      <a:pt x="1391" y="698"/>
                    </a:lnTo>
                    <a:lnTo>
                      <a:pt x="1391" y="702"/>
                    </a:lnTo>
                    <a:lnTo>
                      <a:pt x="1395" y="693"/>
                    </a:lnTo>
                    <a:lnTo>
                      <a:pt x="1399" y="693"/>
                    </a:lnTo>
                    <a:lnTo>
                      <a:pt x="1402" y="693"/>
                    </a:lnTo>
                    <a:lnTo>
                      <a:pt x="1402" y="702"/>
                    </a:lnTo>
                    <a:lnTo>
                      <a:pt x="1406" y="702"/>
                    </a:lnTo>
                    <a:lnTo>
                      <a:pt x="1410" y="702"/>
                    </a:lnTo>
                    <a:lnTo>
                      <a:pt x="1414" y="702"/>
                    </a:lnTo>
                    <a:lnTo>
                      <a:pt x="1417" y="702"/>
                    </a:lnTo>
                    <a:lnTo>
                      <a:pt x="1421" y="702"/>
                    </a:lnTo>
                    <a:lnTo>
                      <a:pt x="1425" y="702"/>
                    </a:lnTo>
                    <a:lnTo>
                      <a:pt x="1425" y="698"/>
                    </a:lnTo>
                    <a:lnTo>
                      <a:pt x="1425" y="702"/>
                    </a:lnTo>
                    <a:lnTo>
                      <a:pt x="1425" y="698"/>
                    </a:lnTo>
                    <a:lnTo>
                      <a:pt x="1429" y="698"/>
                    </a:lnTo>
                    <a:lnTo>
                      <a:pt x="1432" y="698"/>
                    </a:lnTo>
                    <a:lnTo>
                      <a:pt x="1432" y="702"/>
                    </a:lnTo>
                    <a:lnTo>
                      <a:pt x="1436" y="702"/>
                    </a:lnTo>
                    <a:lnTo>
                      <a:pt x="1440" y="702"/>
                    </a:lnTo>
                    <a:lnTo>
                      <a:pt x="1443" y="702"/>
                    </a:lnTo>
                    <a:lnTo>
                      <a:pt x="1447" y="702"/>
                    </a:lnTo>
                    <a:lnTo>
                      <a:pt x="1451" y="702"/>
                    </a:lnTo>
                    <a:lnTo>
                      <a:pt x="1455" y="698"/>
                    </a:lnTo>
                    <a:lnTo>
                      <a:pt x="1458" y="698"/>
                    </a:lnTo>
                    <a:lnTo>
                      <a:pt x="1462" y="698"/>
                    </a:lnTo>
                    <a:lnTo>
                      <a:pt x="1466" y="698"/>
                    </a:lnTo>
                    <a:lnTo>
                      <a:pt x="1470" y="702"/>
                    </a:lnTo>
                    <a:lnTo>
                      <a:pt x="1473" y="702"/>
                    </a:lnTo>
                    <a:lnTo>
                      <a:pt x="1477" y="702"/>
                    </a:lnTo>
                    <a:lnTo>
                      <a:pt x="1481" y="702"/>
                    </a:lnTo>
                    <a:lnTo>
                      <a:pt x="1485" y="702"/>
                    </a:lnTo>
                    <a:lnTo>
                      <a:pt x="1488" y="702"/>
                    </a:lnTo>
                    <a:lnTo>
                      <a:pt x="1492" y="702"/>
                    </a:lnTo>
                    <a:lnTo>
                      <a:pt x="1492" y="698"/>
                    </a:lnTo>
                    <a:lnTo>
                      <a:pt x="1492" y="702"/>
                    </a:lnTo>
                    <a:lnTo>
                      <a:pt x="1492" y="698"/>
                    </a:lnTo>
                    <a:lnTo>
                      <a:pt x="1496" y="698"/>
                    </a:lnTo>
                    <a:lnTo>
                      <a:pt x="1500" y="698"/>
                    </a:lnTo>
                    <a:lnTo>
                      <a:pt x="1503" y="698"/>
                    </a:lnTo>
                    <a:lnTo>
                      <a:pt x="1507" y="698"/>
                    </a:lnTo>
                    <a:lnTo>
                      <a:pt x="1511" y="698"/>
                    </a:lnTo>
                    <a:lnTo>
                      <a:pt x="1515" y="698"/>
                    </a:lnTo>
                    <a:lnTo>
                      <a:pt x="1518" y="698"/>
                    </a:lnTo>
                    <a:lnTo>
                      <a:pt x="1522" y="702"/>
                    </a:lnTo>
                    <a:lnTo>
                      <a:pt x="1526" y="702"/>
                    </a:lnTo>
                    <a:lnTo>
                      <a:pt x="1530" y="702"/>
                    </a:lnTo>
                    <a:lnTo>
                      <a:pt x="1533" y="702"/>
                    </a:lnTo>
                    <a:lnTo>
                      <a:pt x="1537" y="702"/>
                    </a:lnTo>
                    <a:lnTo>
                      <a:pt x="1541" y="702"/>
                    </a:lnTo>
                    <a:lnTo>
                      <a:pt x="1544" y="702"/>
                    </a:lnTo>
                    <a:lnTo>
                      <a:pt x="1548" y="702"/>
                    </a:lnTo>
                    <a:lnTo>
                      <a:pt x="1548" y="698"/>
                    </a:lnTo>
                    <a:lnTo>
                      <a:pt x="1548" y="702"/>
                    </a:lnTo>
                    <a:lnTo>
                      <a:pt x="1548" y="698"/>
                    </a:lnTo>
                    <a:lnTo>
                      <a:pt x="1552" y="698"/>
                    </a:lnTo>
                    <a:lnTo>
                      <a:pt x="1556" y="693"/>
                    </a:lnTo>
                    <a:lnTo>
                      <a:pt x="1559" y="698"/>
                    </a:lnTo>
                    <a:lnTo>
                      <a:pt x="1563" y="698"/>
                    </a:lnTo>
                    <a:lnTo>
                      <a:pt x="1567" y="702"/>
                    </a:lnTo>
                    <a:lnTo>
                      <a:pt x="1571" y="702"/>
                    </a:lnTo>
                    <a:lnTo>
                      <a:pt x="1574" y="702"/>
                    </a:lnTo>
                    <a:lnTo>
                      <a:pt x="1574" y="698"/>
                    </a:lnTo>
                    <a:lnTo>
                      <a:pt x="1574" y="702"/>
                    </a:lnTo>
                    <a:lnTo>
                      <a:pt x="1574" y="698"/>
                    </a:lnTo>
                    <a:lnTo>
                      <a:pt x="1578" y="698"/>
                    </a:lnTo>
                    <a:lnTo>
                      <a:pt x="1582" y="698"/>
                    </a:lnTo>
                    <a:lnTo>
                      <a:pt x="1586" y="698"/>
                    </a:lnTo>
                    <a:lnTo>
                      <a:pt x="1586" y="702"/>
                    </a:lnTo>
                    <a:lnTo>
                      <a:pt x="1589" y="702"/>
                    </a:lnTo>
                    <a:lnTo>
                      <a:pt x="1593" y="702"/>
                    </a:lnTo>
                    <a:lnTo>
                      <a:pt x="1597" y="702"/>
                    </a:lnTo>
                    <a:lnTo>
                      <a:pt x="1601" y="702"/>
                    </a:lnTo>
                    <a:lnTo>
                      <a:pt x="1604" y="702"/>
                    </a:lnTo>
                    <a:lnTo>
                      <a:pt x="1608" y="702"/>
                    </a:lnTo>
                    <a:lnTo>
                      <a:pt x="1612" y="702"/>
                    </a:lnTo>
                    <a:lnTo>
                      <a:pt x="1616" y="702"/>
                    </a:lnTo>
                    <a:lnTo>
                      <a:pt x="1619" y="702"/>
                    </a:lnTo>
                    <a:lnTo>
                      <a:pt x="1623" y="702"/>
                    </a:lnTo>
                    <a:lnTo>
                      <a:pt x="1627" y="702"/>
                    </a:lnTo>
                    <a:lnTo>
                      <a:pt x="1627" y="698"/>
                    </a:lnTo>
                    <a:lnTo>
                      <a:pt x="1627" y="702"/>
                    </a:lnTo>
                    <a:lnTo>
                      <a:pt x="1627" y="698"/>
                    </a:lnTo>
                    <a:lnTo>
                      <a:pt x="1631" y="698"/>
                    </a:lnTo>
                    <a:lnTo>
                      <a:pt x="1634" y="698"/>
                    </a:lnTo>
                    <a:lnTo>
                      <a:pt x="1638" y="698"/>
                    </a:lnTo>
                    <a:lnTo>
                      <a:pt x="1638" y="702"/>
                    </a:lnTo>
                    <a:lnTo>
                      <a:pt x="1642" y="702"/>
                    </a:lnTo>
                    <a:lnTo>
                      <a:pt x="1645" y="702"/>
                    </a:lnTo>
                    <a:lnTo>
                      <a:pt x="1649" y="702"/>
                    </a:lnTo>
                    <a:lnTo>
                      <a:pt x="1653" y="702"/>
                    </a:lnTo>
                    <a:lnTo>
                      <a:pt x="1657" y="702"/>
                    </a:lnTo>
                    <a:lnTo>
                      <a:pt x="1657" y="670"/>
                    </a:lnTo>
                    <a:lnTo>
                      <a:pt x="1657" y="702"/>
                    </a:lnTo>
                    <a:lnTo>
                      <a:pt x="1657" y="670"/>
                    </a:lnTo>
                    <a:lnTo>
                      <a:pt x="1660" y="660"/>
                    </a:lnTo>
                    <a:lnTo>
                      <a:pt x="1660" y="656"/>
                    </a:lnTo>
                    <a:lnTo>
                      <a:pt x="1660" y="660"/>
                    </a:lnTo>
                    <a:lnTo>
                      <a:pt x="1660" y="656"/>
                    </a:lnTo>
                    <a:lnTo>
                      <a:pt x="1664" y="656"/>
                    </a:lnTo>
                    <a:lnTo>
                      <a:pt x="1664" y="660"/>
                    </a:lnTo>
                    <a:lnTo>
                      <a:pt x="1668" y="670"/>
                    </a:lnTo>
                    <a:lnTo>
                      <a:pt x="1668" y="702"/>
                    </a:lnTo>
                    <a:lnTo>
                      <a:pt x="1672" y="702"/>
                    </a:lnTo>
                    <a:lnTo>
                      <a:pt x="1675" y="702"/>
                    </a:lnTo>
                    <a:lnTo>
                      <a:pt x="1679" y="702"/>
                    </a:lnTo>
                    <a:lnTo>
                      <a:pt x="1683" y="702"/>
                    </a:lnTo>
                    <a:lnTo>
                      <a:pt x="1687" y="702"/>
                    </a:lnTo>
                    <a:lnTo>
                      <a:pt x="1690" y="702"/>
                    </a:lnTo>
                    <a:lnTo>
                      <a:pt x="1694" y="702"/>
                    </a:lnTo>
                    <a:lnTo>
                      <a:pt x="1698" y="702"/>
                    </a:lnTo>
                    <a:lnTo>
                      <a:pt x="1702" y="702"/>
                    </a:lnTo>
                    <a:lnTo>
                      <a:pt x="1705" y="702"/>
                    </a:lnTo>
                    <a:lnTo>
                      <a:pt x="1709" y="702"/>
                    </a:lnTo>
                  </a:path>
                </a:pathLst>
              </a:custGeom>
              <a:noFill/>
              <a:ln w="0">
                <a:solidFill>
                  <a:srgbClr val="32CD3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79" name="Rectangle 386"/>
              <p:cNvSpPr>
                <a:spLocks noChangeArrowheads="1"/>
              </p:cNvSpPr>
              <p:nvPr/>
            </p:nvSpPr>
            <p:spPr bwMode="auto">
              <a:xfrm>
                <a:off x="146" y="3059"/>
                <a:ext cx="5031" cy="1005"/>
              </a:xfrm>
              <a:prstGeom prst="rect">
                <a:avLst/>
              </a:prstGeom>
              <a:noFill/>
              <a:ln w="11113" cap="flat">
                <a:solidFill>
                  <a:srgbClr val="F0F0F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0" name="Line 387"/>
              <p:cNvSpPr>
                <a:spLocks noChangeShapeType="1"/>
              </p:cNvSpPr>
              <p:nvPr/>
            </p:nvSpPr>
            <p:spPr bwMode="auto">
              <a:xfrm flipV="1">
                <a:off x="149" y="3190"/>
                <a:ext cx="0" cy="878"/>
              </a:xfrm>
              <a:prstGeom prst="line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1" name="Rectangle 388"/>
              <p:cNvSpPr>
                <a:spLocks noChangeArrowheads="1"/>
              </p:cNvSpPr>
              <p:nvPr/>
            </p:nvSpPr>
            <p:spPr bwMode="auto">
              <a:xfrm>
                <a:off x="157" y="3194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82" name="Rectangle 389"/>
              <p:cNvSpPr>
                <a:spLocks noChangeArrowheads="1"/>
              </p:cNvSpPr>
              <p:nvPr/>
            </p:nvSpPr>
            <p:spPr bwMode="auto">
              <a:xfrm>
                <a:off x="112" y="3194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80808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83" name="Line 390"/>
              <p:cNvSpPr>
                <a:spLocks noChangeShapeType="1"/>
              </p:cNvSpPr>
              <p:nvPr/>
            </p:nvSpPr>
            <p:spPr bwMode="auto">
              <a:xfrm flipV="1">
                <a:off x="149" y="3190"/>
                <a:ext cx="0" cy="878"/>
              </a:xfrm>
              <a:prstGeom prst="line">
                <a:avLst/>
              </a:prstGeom>
              <a:noFill/>
              <a:ln w="6350" cap="flat">
                <a:solidFill>
                  <a:srgbClr val="80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4" name="Rectangle 391"/>
              <p:cNvSpPr>
                <a:spLocks noChangeArrowheads="1"/>
              </p:cNvSpPr>
              <p:nvPr/>
            </p:nvSpPr>
            <p:spPr bwMode="auto">
              <a:xfrm>
                <a:off x="2259" y="4161"/>
                <a:ext cx="147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Counts (%) vs. Acquisition Time (min)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85" name="Line 392"/>
              <p:cNvSpPr>
                <a:spLocks noChangeShapeType="1"/>
              </p:cNvSpPr>
              <p:nvPr/>
            </p:nvSpPr>
            <p:spPr bwMode="auto">
              <a:xfrm>
                <a:off x="149" y="4073"/>
                <a:ext cx="5020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6" name="Line 393"/>
              <p:cNvSpPr>
                <a:spLocks noChangeShapeType="1"/>
              </p:cNvSpPr>
              <p:nvPr/>
            </p:nvSpPr>
            <p:spPr bwMode="auto">
              <a:xfrm>
                <a:off x="325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7" name="Rectangle 394"/>
              <p:cNvSpPr>
                <a:spLocks noChangeArrowheads="1"/>
              </p:cNvSpPr>
              <p:nvPr/>
            </p:nvSpPr>
            <p:spPr bwMode="auto">
              <a:xfrm>
                <a:off x="310" y="409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88" name="Line 395"/>
              <p:cNvSpPr>
                <a:spLocks noChangeShapeType="1"/>
              </p:cNvSpPr>
              <p:nvPr/>
            </p:nvSpPr>
            <p:spPr bwMode="auto">
              <a:xfrm>
                <a:off x="501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89" name="Rectangle 396"/>
              <p:cNvSpPr>
                <a:spLocks noChangeArrowheads="1"/>
              </p:cNvSpPr>
              <p:nvPr/>
            </p:nvSpPr>
            <p:spPr bwMode="auto">
              <a:xfrm>
                <a:off x="486" y="409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90" name="Line 397"/>
              <p:cNvSpPr>
                <a:spLocks noChangeShapeType="1"/>
              </p:cNvSpPr>
              <p:nvPr/>
            </p:nvSpPr>
            <p:spPr bwMode="auto">
              <a:xfrm>
                <a:off x="681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1" name="Rectangle 398"/>
              <p:cNvSpPr>
                <a:spLocks noChangeArrowheads="1"/>
              </p:cNvSpPr>
              <p:nvPr/>
            </p:nvSpPr>
            <p:spPr bwMode="auto">
              <a:xfrm>
                <a:off x="666" y="409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92" name="Line 399"/>
              <p:cNvSpPr>
                <a:spLocks noChangeShapeType="1"/>
              </p:cNvSpPr>
              <p:nvPr/>
            </p:nvSpPr>
            <p:spPr bwMode="auto">
              <a:xfrm>
                <a:off x="856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3" name="Rectangle 400"/>
              <p:cNvSpPr>
                <a:spLocks noChangeArrowheads="1"/>
              </p:cNvSpPr>
              <p:nvPr/>
            </p:nvSpPr>
            <p:spPr bwMode="auto">
              <a:xfrm>
                <a:off x="841" y="409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94" name="Line 401"/>
              <p:cNvSpPr>
                <a:spLocks noChangeShapeType="1"/>
              </p:cNvSpPr>
              <p:nvPr/>
            </p:nvSpPr>
            <p:spPr bwMode="auto">
              <a:xfrm>
                <a:off x="1032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5" name="Rectangle 402"/>
              <p:cNvSpPr>
                <a:spLocks noChangeArrowheads="1"/>
              </p:cNvSpPr>
              <p:nvPr/>
            </p:nvSpPr>
            <p:spPr bwMode="auto">
              <a:xfrm>
                <a:off x="1017" y="409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96" name="Line 403"/>
              <p:cNvSpPr>
                <a:spLocks noChangeShapeType="1"/>
              </p:cNvSpPr>
              <p:nvPr/>
            </p:nvSpPr>
            <p:spPr bwMode="auto">
              <a:xfrm>
                <a:off x="1208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7" name="Rectangle 404"/>
              <p:cNvSpPr>
                <a:spLocks noChangeArrowheads="1"/>
              </p:cNvSpPr>
              <p:nvPr/>
            </p:nvSpPr>
            <p:spPr bwMode="auto">
              <a:xfrm>
                <a:off x="1193" y="409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98" name="Line 405"/>
              <p:cNvSpPr>
                <a:spLocks noChangeShapeType="1"/>
              </p:cNvSpPr>
              <p:nvPr/>
            </p:nvSpPr>
            <p:spPr bwMode="auto">
              <a:xfrm>
                <a:off x="1384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99" name="Rectangle 406"/>
              <p:cNvSpPr>
                <a:spLocks noChangeArrowheads="1"/>
              </p:cNvSpPr>
              <p:nvPr/>
            </p:nvSpPr>
            <p:spPr bwMode="auto">
              <a:xfrm>
                <a:off x="1369" y="409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00" name="Line 407"/>
              <p:cNvSpPr>
                <a:spLocks noChangeShapeType="1"/>
              </p:cNvSpPr>
              <p:nvPr/>
            </p:nvSpPr>
            <p:spPr bwMode="auto">
              <a:xfrm>
                <a:off x="1560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1" name="Rectangle 408"/>
              <p:cNvSpPr>
                <a:spLocks noChangeArrowheads="1"/>
              </p:cNvSpPr>
              <p:nvPr/>
            </p:nvSpPr>
            <p:spPr bwMode="auto">
              <a:xfrm>
                <a:off x="1545" y="409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02" name="Line 409"/>
              <p:cNvSpPr>
                <a:spLocks noChangeShapeType="1"/>
              </p:cNvSpPr>
              <p:nvPr/>
            </p:nvSpPr>
            <p:spPr bwMode="auto">
              <a:xfrm>
                <a:off x="1739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3" name="Rectangle 410"/>
              <p:cNvSpPr>
                <a:spLocks noChangeArrowheads="1"/>
              </p:cNvSpPr>
              <p:nvPr/>
            </p:nvSpPr>
            <p:spPr bwMode="auto">
              <a:xfrm>
                <a:off x="1724" y="4096"/>
                <a:ext cx="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04" name="Line 411"/>
              <p:cNvSpPr>
                <a:spLocks noChangeShapeType="1"/>
              </p:cNvSpPr>
              <p:nvPr/>
            </p:nvSpPr>
            <p:spPr bwMode="auto">
              <a:xfrm>
                <a:off x="1915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5" name="Rectangle 412"/>
              <p:cNvSpPr>
                <a:spLocks noChangeArrowheads="1"/>
              </p:cNvSpPr>
              <p:nvPr/>
            </p:nvSpPr>
            <p:spPr bwMode="auto">
              <a:xfrm>
                <a:off x="1889" y="4096"/>
                <a:ext cx="9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06" name="Line 413"/>
              <p:cNvSpPr>
                <a:spLocks noChangeShapeType="1"/>
              </p:cNvSpPr>
              <p:nvPr/>
            </p:nvSpPr>
            <p:spPr bwMode="auto">
              <a:xfrm>
                <a:off x="2091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7" name="Rectangle 414"/>
              <p:cNvSpPr>
                <a:spLocks noChangeArrowheads="1"/>
              </p:cNvSpPr>
              <p:nvPr/>
            </p:nvSpPr>
            <p:spPr bwMode="auto">
              <a:xfrm>
                <a:off x="2065" y="4096"/>
                <a:ext cx="9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08" name="Line 415"/>
              <p:cNvSpPr>
                <a:spLocks noChangeShapeType="1"/>
              </p:cNvSpPr>
              <p:nvPr/>
            </p:nvSpPr>
            <p:spPr bwMode="auto">
              <a:xfrm>
                <a:off x="2266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9" name="Rectangle 416"/>
              <p:cNvSpPr>
                <a:spLocks noChangeArrowheads="1"/>
              </p:cNvSpPr>
              <p:nvPr/>
            </p:nvSpPr>
            <p:spPr bwMode="auto">
              <a:xfrm>
                <a:off x="2240" y="4096"/>
                <a:ext cx="9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10" name="Line 417"/>
              <p:cNvSpPr>
                <a:spLocks noChangeShapeType="1"/>
              </p:cNvSpPr>
              <p:nvPr/>
            </p:nvSpPr>
            <p:spPr bwMode="auto">
              <a:xfrm>
                <a:off x="2442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1" name="Rectangle 418"/>
              <p:cNvSpPr>
                <a:spLocks noChangeArrowheads="1"/>
              </p:cNvSpPr>
              <p:nvPr/>
            </p:nvSpPr>
            <p:spPr bwMode="auto">
              <a:xfrm>
                <a:off x="2416" y="4096"/>
                <a:ext cx="9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12" name="Line 419"/>
              <p:cNvSpPr>
                <a:spLocks noChangeShapeType="1"/>
              </p:cNvSpPr>
              <p:nvPr/>
            </p:nvSpPr>
            <p:spPr bwMode="auto">
              <a:xfrm>
                <a:off x="2618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3" name="Rectangle 420"/>
              <p:cNvSpPr>
                <a:spLocks noChangeArrowheads="1"/>
              </p:cNvSpPr>
              <p:nvPr/>
            </p:nvSpPr>
            <p:spPr bwMode="auto">
              <a:xfrm>
                <a:off x="2592" y="4096"/>
                <a:ext cx="9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14" name="Line 421"/>
              <p:cNvSpPr>
                <a:spLocks noChangeShapeType="1"/>
              </p:cNvSpPr>
              <p:nvPr/>
            </p:nvSpPr>
            <p:spPr bwMode="auto">
              <a:xfrm>
                <a:off x="2798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15" name="Rectangle 422"/>
              <p:cNvSpPr>
                <a:spLocks noChangeArrowheads="1"/>
              </p:cNvSpPr>
              <p:nvPr/>
            </p:nvSpPr>
            <p:spPr bwMode="auto">
              <a:xfrm>
                <a:off x="2771" y="4096"/>
                <a:ext cx="9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itchFamily="34" charset="0"/>
                    <a:cs typeface="Arial" pitchFamily="34" charset="0"/>
                  </a:rPr>
                  <a:t>15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16" name="Line 423"/>
              <p:cNvSpPr>
                <a:spLocks noChangeShapeType="1"/>
              </p:cNvSpPr>
              <p:nvPr/>
            </p:nvSpPr>
            <p:spPr bwMode="auto">
              <a:xfrm>
                <a:off x="2973" y="4073"/>
                <a:ext cx="0" cy="19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290" name="Rectangle 425"/>
            <p:cNvSpPr>
              <a:spLocks noChangeArrowheads="1"/>
            </p:cNvSpPr>
            <p:nvPr/>
          </p:nvSpPr>
          <p:spPr bwMode="auto">
            <a:xfrm>
              <a:off x="2947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16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91" name="Line 426"/>
            <p:cNvSpPr>
              <a:spLocks noChangeShapeType="1"/>
            </p:cNvSpPr>
            <p:nvPr/>
          </p:nvSpPr>
          <p:spPr bwMode="auto">
            <a:xfrm>
              <a:off x="3149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2" name="Rectangle 427"/>
            <p:cNvSpPr>
              <a:spLocks noChangeArrowheads="1"/>
            </p:cNvSpPr>
            <p:nvPr/>
          </p:nvSpPr>
          <p:spPr bwMode="auto">
            <a:xfrm>
              <a:off x="3123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17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93" name="Line 428"/>
            <p:cNvSpPr>
              <a:spLocks noChangeShapeType="1"/>
            </p:cNvSpPr>
            <p:nvPr/>
          </p:nvSpPr>
          <p:spPr bwMode="auto">
            <a:xfrm>
              <a:off x="3325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4" name="Rectangle 429"/>
            <p:cNvSpPr>
              <a:spLocks noChangeArrowheads="1"/>
            </p:cNvSpPr>
            <p:nvPr/>
          </p:nvSpPr>
          <p:spPr bwMode="auto">
            <a:xfrm>
              <a:off x="3299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18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95" name="Line 430"/>
            <p:cNvSpPr>
              <a:spLocks noChangeShapeType="1"/>
            </p:cNvSpPr>
            <p:nvPr/>
          </p:nvSpPr>
          <p:spPr bwMode="auto">
            <a:xfrm>
              <a:off x="3501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6" name="Rectangle 431"/>
            <p:cNvSpPr>
              <a:spLocks noChangeArrowheads="1"/>
            </p:cNvSpPr>
            <p:nvPr/>
          </p:nvSpPr>
          <p:spPr bwMode="auto">
            <a:xfrm>
              <a:off x="3475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19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97" name="Line 432"/>
            <p:cNvSpPr>
              <a:spLocks noChangeShapeType="1"/>
            </p:cNvSpPr>
            <p:nvPr/>
          </p:nvSpPr>
          <p:spPr bwMode="auto">
            <a:xfrm>
              <a:off x="3680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8" name="Rectangle 433"/>
            <p:cNvSpPr>
              <a:spLocks noChangeArrowheads="1"/>
            </p:cNvSpPr>
            <p:nvPr/>
          </p:nvSpPr>
          <p:spPr bwMode="auto">
            <a:xfrm>
              <a:off x="3654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99" name="Line 434"/>
            <p:cNvSpPr>
              <a:spLocks noChangeShapeType="1"/>
            </p:cNvSpPr>
            <p:nvPr/>
          </p:nvSpPr>
          <p:spPr bwMode="auto">
            <a:xfrm>
              <a:off x="3856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0" name="Rectangle 435"/>
            <p:cNvSpPr>
              <a:spLocks noChangeArrowheads="1"/>
            </p:cNvSpPr>
            <p:nvPr/>
          </p:nvSpPr>
          <p:spPr bwMode="auto">
            <a:xfrm>
              <a:off x="3830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21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1" name="Line 436"/>
            <p:cNvSpPr>
              <a:spLocks noChangeShapeType="1"/>
            </p:cNvSpPr>
            <p:nvPr/>
          </p:nvSpPr>
          <p:spPr bwMode="auto">
            <a:xfrm>
              <a:off x="4032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2" name="Rectangle 437"/>
            <p:cNvSpPr>
              <a:spLocks noChangeArrowheads="1"/>
            </p:cNvSpPr>
            <p:nvPr/>
          </p:nvSpPr>
          <p:spPr bwMode="auto">
            <a:xfrm>
              <a:off x="4006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22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3" name="Line 438"/>
            <p:cNvSpPr>
              <a:spLocks noChangeShapeType="1"/>
            </p:cNvSpPr>
            <p:nvPr/>
          </p:nvSpPr>
          <p:spPr bwMode="auto">
            <a:xfrm>
              <a:off x="4208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4" name="Rectangle 439"/>
            <p:cNvSpPr>
              <a:spLocks noChangeArrowheads="1"/>
            </p:cNvSpPr>
            <p:nvPr/>
          </p:nvSpPr>
          <p:spPr bwMode="auto">
            <a:xfrm>
              <a:off x="4182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23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5" name="Line 440"/>
            <p:cNvSpPr>
              <a:spLocks noChangeShapeType="1"/>
            </p:cNvSpPr>
            <p:nvPr/>
          </p:nvSpPr>
          <p:spPr bwMode="auto">
            <a:xfrm>
              <a:off x="4384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6" name="Rectangle 441"/>
            <p:cNvSpPr>
              <a:spLocks noChangeArrowheads="1"/>
            </p:cNvSpPr>
            <p:nvPr/>
          </p:nvSpPr>
          <p:spPr bwMode="auto">
            <a:xfrm>
              <a:off x="4357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24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7" name="Line 442"/>
            <p:cNvSpPr>
              <a:spLocks noChangeShapeType="1"/>
            </p:cNvSpPr>
            <p:nvPr/>
          </p:nvSpPr>
          <p:spPr bwMode="auto">
            <a:xfrm>
              <a:off x="4559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8" name="Rectangle 443"/>
            <p:cNvSpPr>
              <a:spLocks noChangeArrowheads="1"/>
            </p:cNvSpPr>
            <p:nvPr/>
          </p:nvSpPr>
          <p:spPr bwMode="auto">
            <a:xfrm>
              <a:off x="4533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25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9" name="Line 444"/>
            <p:cNvSpPr>
              <a:spLocks noChangeShapeType="1"/>
            </p:cNvSpPr>
            <p:nvPr/>
          </p:nvSpPr>
          <p:spPr bwMode="auto">
            <a:xfrm>
              <a:off x="4739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0" name="Rectangle 445"/>
            <p:cNvSpPr>
              <a:spLocks noChangeArrowheads="1"/>
            </p:cNvSpPr>
            <p:nvPr/>
          </p:nvSpPr>
          <p:spPr bwMode="auto">
            <a:xfrm>
              <a:off x="4713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26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11" name="Line 446"/>
            <p:cNvSpPr>
              <a:spLocks noChangeShapeType="1"/>
            </p:cNvSpPr>
            <p:nvPr/>
          </p:nvSpPr>
          <p:spPr bwMode="auto">
            <a:xfrm>
              <a:off x="4915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2" name="Rectangle 447"/>
            <p:cNvSpPr>
              <a:spLocks noChangeArrowheads="1"/>
            </p:cNvSpPr>
            <p:nvPr/>
          </p:nvSpPr>
          <p:spPr bwMode="auto">
            <a:xfrm>
              <a:off x="4889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27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13" name="Line 448"/>
            <p:cNvSpPr>
              <a:spLocks noChangeShapeType="1"/>
            </p:cNvSpPr>
            <p:nvPr/>
          </p:nvSpPr>
          <p:spPr bwMode="auto">
            <a:xfrm>
              <a:off x="5091" y="4073"/>
              <a:ext cx="0" cy="19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4" name="Rectangle 449"/>
            <p:cNvSpPr>
              <a:spLocks noChangeArrowheads="1"/>
            </p:cNvSpPr>
            <p:nvPr/>
          </p:nvSpPr>
          <p:spPr bwMode="auto">
            <a:xfrm>
              <a:off x="5064" y="4096"/>
              <a:ext cx="9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itchFamily="34" charset="0"/>
                  <a:cs typeface="Arial" pitchFamily="34" charset="0"/>
                </a:rPr>
                <a:t>28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C7BFD94-3AF6-310C-1098-338A9B59CC91}"/>
              </a:ext>
            </a:extLst>
          </p:cNvPr>
          <p:cNvSpPr txBox="1"/>
          <p:nvPr/>
        </p:nvSpPr>
        <p:spPr>
          <a:xfrm>
            <a:off x="5535762" y="74542"/>
            <a:ext cx="3715167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solidFill>
                  <a:srgbClr val="C00000"/>
                </a:solidFill>
              </a:rPr>
              <a:t>80 %</a:t>
            </a:r>
            <a:r>
              <a:rPr lang="ka-GE" sz="1100" b="1" dirty="0">
                <a:solidFill>
                  <a:srgbClr val="C00000"/>
                </a:solidFill>
              </a:rPr>
              <a:t> </a:t>
            </a:r>
            <a:r>
              <a:rPr lang="en-US" sz="1100" b="1" dirty="0">
                <a:solidFill>
                  <a:srgbClr val="C00000"/>
                </a:solidFill>
              </a:rPr>
              <a:t>filling</a:t>
            </a:r>
          </a:p>
          <a:p>
            <a:pPr algn="ctr"/>
            <a:endParaRPr lang="en-US" sz="1100" b="1" dirty="0"/>
          </a:p>
          <a:p>
            <a:pPr algn="ctr"/>
            <a:r>
              <a:rPr lang="en-US" sz="1200" b="1" dirty="0">
                <a:solidFill>
                  <a:srgbClr val="C00000"/>
                </a:solidFill>
              </a:rPr>
              <a:t>Chiral selector: 3</a:t>
            </a:r>
            <a:r>
              <a:rPr lang="ka-GE" sz="1200" b="1" dirty="0">
                <a:solidFill>
                  <a:srgbClr val="C00000"/>
                </a:solidFill>
              </a:rPr>
              <a:t> </a:t>
            </a:r>
            <a:r>
              <a:rPr lang="en-US" sz="1200" b="1" dirty="0">
                <a:solidFill>
                  <a:srgbClr val="C00000"/>
                </a:solidFill>
              </a:rPr>
              <a:t>mg</a:t>
            </a:r>
            <a:r>
              <a:rPr lang="ka-GE" sz="1200" b="1" dirty="0">
                <a:solidFill>
                  <a:srgbClr val="C00000"/>
                </a:solidFill>
              </a:rPr>
              <a:t>/</a:t>
            </a:r>
            <a:r>
              <a:rPr lang="en-US" sz="1200" b="1" dirty="0">
                <a:solidFill>
                  <a:srgbClr val="C00000"/>
                </a:solidFill>
              </a:rPr>
              <a:t>ml SBE-B-CD</a:t>
            </a:r>
            <a:r>
              <a:rPr lang="ka-GE" sz="1200" b="1" dirty="0">
                <a:solidFill>
                  <a:srgbClr val="C00000"/>
                </a:solidFill>
              </a:rPr>
              <a:t> (</a:t>
            </a:r>
            <a:r>
              <a:rPr lang="en-US" sz="1200" b="1" dirty="0" err="1">
                <a:solidFill>
                  <a:srgbClr val="C00000"/>
                </a:solidFill>
              </a:rPr>
              <a:t>sulfobutylether</a:t>
            </a:r>
            <a:r>
              <a:rPr lang="en-US" sz="1200" b="1" dirty="0">
                <a:solidFill>
                  <a:srgbClr val="C00000"/>
                </a:solidFill>
              </a:rPr>
              <a:t>-beta-cyclodextrin</a:t>
            </a:r>
            <a:r>
              <a:rPr lang="ka-GE" sz="1200" b="1" dirty="0">
                <a:solidFill>
                  <a:srgbClr val="C00000"/>
                </a:solidFill>
              </a:rPr>
              <a:t>)</a:t>
            </a:r>
            <a:endParaRPr lang="en-US" sz="1200" b="1" dirty="0">
              <a:solidFill>
                <a:srgbClr val="C00000"/>
              </a:solidFill>
            </a:endParaRPr>
          </a:p>
          <a:p>
            <a:pPr algn="ctr"/>
            <a:endParaRPr lang="en-US" sz="1100" b="1" dirty="0">
              <a:solidFill>
                <a:srgbClr val="FF0000"/>
              </a:solidFill>
            </a:endParaRPr>
          </a:p>
          <a:p>
            <a:pPr algn="ctr"/>
            <a:r>
              <a:rPr lang="en-US" sz="1100" b="1" dirty="0">
                <a:solidFill>
                  <a:srgbClr val="C00000"/>
                </a:solidFill>
              </a:rPr>
              <a:t>BGE-</a:t>
            </a:r>
            <a:r>
              <a:rPr lang="ka-GE" sz="1100" b="1" dirty="0">
                <a:solidFill>
                  <a:srgbClr val="C00000"/>
                </a:solidFill>
              </a:rPr>
              <a:t>20</a:t>
            </a:r>
            <a:r>
              <a:rPr lang="en-US" sz="1100" b="1" dirty="0">
                <a:solidFill>
                  <a:srgbClr val="C00000"/>
                </a:solidFill>
              </a:rPr>
              <a:t> mM ammonium </a:t>
            </a:r>
            <a:r>
              <a:rPr lang="en-US" sz="1100" b="1" dirty="0" err="1">
                <a:solidFill>
                  <a:srgbClr val="C00000"/>
                </a:solidFill>
              </a:rPr>
              <a:t>formate</a:t>
            </a:r>
            <a:r>
              <a:rPr lang="en-US" sz="1100" b="1" dirty="0">
                <a:solidFill>
                  <a:srgbClr val="C00000"/>
                </a:solidFill>
              </a:rPr>
              <a:t> buffer</a:t>
            </a:r>
            <a:r>
              <a:rPr lang="ka-GE" sz="1100" b="1" dirty="0">
                <a:solidFill>
                  <a:srgbClr val="C00000"/>
                </a:solidFill>
              </a:rPr>
              <a:t>(</a:t>
            </a:r>
            <a:r>
              <a:rPr lang="en-US" sz="1100" b="1" dirty="0">
                <a:solidFill>
                  <a:srgbClr val="C00000"/>
                </a:solidFill>
              </a:rPr>
              <a:t>pH-2.09) </a:t>
            </a:r>
            <a:endParaRPr lang="ka-GE" sz="1100" b="1" dirty="0">
              <a:solidFill>
                <a:srgbClr val="C00000"/>
              </a:solidFill>
            </a:endParaRPr>
          </a:p>
          <a:p>
            <a:pPr algn="ctr"/>
            <a:endParaRPr lang="en-US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21B232-0A82-B4C6-E876-1F7BE38E8978}"/>
              </a:ext>
            </a:extLst>
          </p:cNvPr>
          <p:cNvSpPr txBox="1"/>
          <p:nvPr/>
        </p:nvSpPr>
        <p:spPr>
          <a:xfrm>
            <a:off x="336616" y="3815884"/>
            <a:ext cx="3634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4-OH-AM</a:t>
            </a:r>
            <a:r>
              <a:rPr lang="ka-GE" b="1" dirty="0"/>
              <a:t>P</a:t>
            </a:r>
            <a:endParaRPr lang="en-US" sz="1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A21594-272A-E305-11AB-B5920FA7156F}"/>
              </a:ext>
            </a:extLst>
          </p:cNvPr>
          <p:cNvSpPr txBox="1"/>
          <p:nvPr/>
        </p:nvSpPr>
        <p:spPr>
          <a:xfrm>
            <a:off x="270562" y="5430438"/>
            <a:ext cx="3937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4-OH-MAMP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956B7-A716-9C82-89BC-B0DF10C774C1}"/>
              </a:ext>
            </a:extLst>
          </p:cNvPr>
          <p:cNvSpPr txBox="1"/>
          <p:nvPr/>
        </p:nvSpPr>
        <p:spPr>
          <a:xfrm>
            <a:off x="704481" y="507746"/>
            <a:ext cx="2052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AMP</a:t>
            </a:r>
            <a:r>
              <a:rPr lang="ka-GE" sz="1400" b="1" dirty="0"/>
              <a:t> </a:t>
            </a:r>
            <a:endParaRPr lang="en-US" sz="1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91DBE7-A4D0-B2E5-8121-493949A083BB}"/>
              </a:ext>
            </a:extLst>
          </p:cNvPr>
          <p:cNvSpPr txBox="1"/>
          <p:nvPr/>
        </p:nvSpPr>
        <p:spPr>
          <a:xfrm>
            <a:off x="614959" y="2153750"/>
            <a:ext cx="2342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MAMP</a:t>
            </a:r>
            <a:r>
              <a:rPr lang="ka-GE" sz="1400" b="1" dirty="0"/>
              <a:t> 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153398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B5BED-2C80-FD26-A23F-7DB45FFD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>
            <a:extLst>
              <a:ext uri="{FF2B5EF4-FFF2-40B4-BE49-F238E27FC236}">
                <a16:creationId xmlns:a16="http://schemas.microsoft.com/office/drawing/2014/main" id="{23ABBE6D-8ABC-0FBB-98C7-A74B5A183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83"/>
          <a:stretch/>
        </p:blipFill>
        <p:spPr bwMode="auto">
          <a:xfrm>
            <a:off x="-9103" y="132347"/>
            <a:ext cx="5076056" cy="6268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8A1297-B42A-2962-CE04-279B496DFF5E}"/>
              </a:ext>
            </a:extLst>
          </p:cNvPr>
          <p:cNvSpPr txBox="1"/>
          <p:nvPr/>
        </p:nvSpPr>
        <p:spPr>
          <a:xfrm>
            <a:off x="4922889" y="21724"/>
            <a:ext cx="3903336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40% filling</a:t>
            </a:r>
            <a:endParaRPr lang="ka-GE" b="1" dirty="0">
              <a:solidFill>
                <a:srgbClr val="FF0000"/>
              </a:solidFill>
            </a:endParaRPr>
          </a:p>
          <a:p>
            <a:pPr algn="ctr"/>
            <a:r>
              <a:rPr lang="en-US" sz="1050" b="1" dirty="0">
                <a:solidFill>
                  <a:srgbClr val="FF0000"/>
                </a:solidFill>
              </a:rPr>
              <a:t>0.5 mg/ml HS-b-CD(highly sulfated-beta-cyclodextrin)</a:t>
            </a:r>
            <a:r>
              <a:rPr lang="ka-GE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ka-GE" sz="1050" b="1" dirty="0">
              <a:solidFill>
                <a:srgbClr val="FF0000"/>
              </a:solidFill>
            </a:endParaRPr>
          </a:p>
        </p:txBody>
      </p:sp>
      <p:pic>
        <p:nvPicPr>
          <p:cNvPr id="69635" name="Picture 3">
            <a:extLst>
              <a:ext uri="{FF2B5EF4-FFF2-40B4-BE49-F238E27FC236}">
                <a16:creationId xmlns:a16="http://schemas.microsoft.com/office/drawing/2014/main" id="{F8E2CAF1-14BF-96C1-8745-A0EDF043D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791" y="1412778"/>
            <a:ext cx="518921" cy="2878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4">
            <a:extLst>
              <a:ext uri="{FF2B5EF4-FFF2-40B4-BE49-F238E27FC236}">
                <a16:creationId xmlns:a16="http://schemas.microsoft.com/office/drawing/2014/main" id="{8AB4FF82-6140-8593-B221-8405288A0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535552"/>
            <a:ext cx="504056" cy="276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5">
            <a:extLst>
              <a:ext uri="{FF2B5EF4-FFF2-40B4-BE49-F238E27FC236}">
                <a16:creationId xmlns:a16="http://schemas.microsoft.com/office/drawing/2014/main" id="{0A0FBECE-D1D5-AB4A-8BFF-D3E1E6F4A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000" y="1560710"/>
            <a:ext cx="617413" cy="273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Picture 6">
            <a:extLst>
              <a:ext uri="{FF2B5EF4-FFF2-40B4-BE49-F238E27FC236}">
                <a16:creationId xmlns:a16="http://schemas.microsoft.com/office/drawing/2014/main" id="{CDB900F3-28F1-FE5C-39A6-CB64B4FE7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9" y="1452267"/>
            <a:ext cx="504056" cy="2840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6CF873-843E-EC27-D457-F95203D833D9}"/>
              </a:ext>
            </a:extLst>
          </p:cNvPr>
          <p:cNvSpPr txBox="1"/>
          <p:nvPr/>
        </p:nvSpPr>
        <p:spPr>
          <a:xfrm>
            <a:off x="466655" y="5123195"/>
            <a:ext cx="1639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4-OH-MAMP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EE6586-5EC7-FF37-0F04-8B298EAB8F03}"/>
              </a:ext>
            </a:extLst>
          </p:cNvPr>
          <p:cNvSpPr txBox="1"/>
          <p:nvPr/>
        </p:nvSpPr>
        <p:spPr>
          <a:xfrm>
            <a:off x="607696" y="3633539"/>
            <a:ext cx="876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MAMP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E2E624-19A1-F92D-579A-914D91AF30C0}"/>
              </a:ext>
            </a:extLst>
          </p:cNvPr>
          <p:cNvSpPr txBox="1"/>
          <p:nvPr/>
        </p:nvSpPr>
        <p:spPr>
          <a:xfrm>
            <a:off x="611561" y="836714"/>
            <a:ext cx="1349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AMP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15C22A-F482-5986-980E-2B306CEDE6C4}"/>
              </a:ext>
            </a:extLst>
          </p:cNvPr>
          <p:cNvSpPr txBox="1"/>
          <p:nvPr/>
        </p:nvSpPr>
        <p:spPr>
          <a:xfrm>
            <a:off x="466655" y="2081237"/>
            <a:ext cx="1639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4-OH-AMP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B1485B-4C12-0401-3A96-1A9A7E3608C9}"/>
              </a:ext>
            </a:extLst>
          </p:cNvPr>
          <p:cNvSpPr txBox="1"/>
          <p:nvPr/>
        </p:nvSpPr>
        <p:spPr>
          <a:xfrm>
            <a:off x="5352137" y="1105001"/>
            <a:ext cx="1349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AMP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B21B03-3488-6B0E-8B35-C3ECC04E5D9B}"/>
              </a:ext>
            </a:extLst>
          </p:cNvPr>
          <p:cNvSpPr txBox="1"/>
          <p:nvPr/>
        </p:nvSpPr>
        <p:spPr>
          <a:xfrm>
            <a:off x="6992507" y="1148920"/>
            <a:ext cx="1639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4-OH-AMP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5B9BE2-41B0-82AB-4776-B2581659D3CE}"/>
              </a:ext>
            </a:extLst>
          </p:cNvPr>
          <p:cNvSpPr txBox="1"/>
          <p:nvPr/>
        </p:nvSpPr>
        <p:spPr>
          <a:xfrm>
            <a:off x="6156334" y="1144491"/>
            <a:ext cx="876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MAMP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D30852-BC2B-2E32-6432-A50CC1E4C1F9}"/>
              </a:ext>
            </a:extLst>
          </p:cNvPr>
          <p:cNvSpPr txBox="1"/>
          <p:nvPr/>
        </p:nvSpPr>
        <p:spPr>
          <a:xfrm>
            <a:off x="8028384" y="1101900"/>
            <a:ext cx="1639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4-OH-MAMP</a:t>
            </a:r>
          </a:p>
        </p:txBody>
      </p:sp>
      <p:pic>
        <p:nvPicPr>
          <p:cNvPr id="69639" name="Picture 7">
            <a:extLst>
              <a:ext uri="{FF2B5EF4-FFF2-40B4-BE49-F238E27FC236}">
                <a16:creationId xmlns:a16="http://schemas.microsoft.com/office/drawing/2014/main" id="{FD65B406-CA64-B8F6-BFBE-9918BBFED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327" y="4643910"/>
            <a:ext cx="1228021" cy="2187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9F33D1-B461-C400-FC08-DD743BB24586}"/>
              </a:ext>
            </a:extLst>
          </p:cNvPr>
          <p:cNvSpPr/>
          <p:nvPr/>
        </p:nvSpPr>
        <p:spPr>
          <a:xfrm>
            <a:off x="6027085" y="4447913"/>
            <a:ext cx="2073308" cy="23835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EE11F9-6551-59B0-F993-CD89CE6F487E}"/>
              </a:ext>
            </a:extLst>
          </p:cNvPr>
          <p:cNvSpPr txBox="1"/>
          <p:nvPr/>
        </p:nvSpPr>
        <p:spPr>
          <a:xfrm>
            <a:off x="7565616" y="4548892"/>
            <a:ext cx="764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TIC</a:t>
            </a:r>
          </a:p>
        </p:txBody>
      </p:sp>
    </p:spTree>
    <p:extLst>
      <p:ext uri="{BB962C8B-B14F-4D97-AF65-F5344CB8AC3E}">
        <p14:creationId xmlns:p14="http://schemas.microsoft.com/office/powerpoint/2010/main" val="871972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9906" y="843015"/>
            <a:ext cx="524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AMP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21B232-0A82-B4C6-E876-1F7BE38E8978}"/>
              </a:ext>
            </a:extLst>
          </p:cNvPr>
          <p:cNvSpPr txBox="1"/>
          <p:nvPr/>
        </p:nvSpPr>
        <p:spPr>
          <a:xfrm>
            <a:off x="5497085" y="738886"/>
            <a:ext cx="1658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4-OH-AMP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A21594-272A-E305-11AB-B5920FA7156F}"/>
              </a:ext>
            </a:extLst>
          </p:cNvPr>
          <p:cNvSpPr txBox="1"/>
          <p:nvPr/>
        </p:nvSpPr>
        <p:spPr>
          <a:xfrm>
            <a:off x="7155901" y="709559"/>
            <a:ext cx="1658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4-OH-MAMP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785" y="53114"/>
            <a:ext cx="4787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Oral fluid sample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02" y="1223619"/>
            <a:ext cx="940051" cy="351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457" y="1621668"/>
            <a:ext cx="624773" cy="3459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385457" y="806953"/>
            <a:ext cx="839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AMP-d5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943334" y="1149792"/>
            <a:ext cx="302157" cy="430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566" y="1802071"/>
            <a:ext cx="572506" cy="3336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298429" y="761954"/>
            <a:ext cx="1198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MAMP-d5</a:t>
            </a:r>
          </a:p>
        </p:txBody>
      </p:sp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659" y="1223619"/>
            <a:ext cx="839862" cy="4227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52353" y="2570211"/>
            <a:ext cx="2430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 Not </a:t>
            </a:r>
            <a:r>
              <a:rPr lang="en-US" b="1" dirty="0"/>
              <a:t>detected</a:t>
            </a:r>
            <a:endParaRPr lang="en-US" sz="1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DD66AF-8DE5-FDE9-F945-7BEBB50A45E6}"/>
              </a:ext>
            </a:extLst>
          </p:cNvPr>
          <p:cNvSpPr txBox="1"/>
          <p:nvPr/>
        </p:nvSpPr>
        <p:spPr>
          <a:xfrm>
            <a:off x="1770763" y="843014"/>
            <a:ext cx="8398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1200" b="1" dirty="0"/>
              <a:t>MAMP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112065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C324E-25AB-A113-7785-386343EA5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996" y="880097"/>
            <a:ext cx="6917897" cy="45046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74B66B-C1C4-13D4-3569-92CAEA29902A}"/>
              </a:ext>
            </a:extLst>
          </p:cNvPr>
          <p:cNvSpPr/>
          <p:nvPr/>
        </p:nvSpPr>
        <p:spPr>
          <a:xfrm>
            <a:off x="1124465" y="1631092"/>
            <a:ext cx="1956825" cy="3240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CBBDC0-D014-CCD1-729B-10F316CB8496}"/>
              </a:ext>
            </a:extLst>
          </p:cNvPr>
          <p:cNvSpPr/>
          <p:nvPr/>
        </p:nvSpPr>
        <p:spPr>
          <a:xfrm>
            <a:off x="5550413" y="1631092"/>
            <a:ext cx="1956825" cy="3240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B863E9-BBEC-6130-5CFB-4E41E370E318}"/>
              </a:ext>
            </a:extLst>
          </p:cNvPr>
          <p:cNvSpPr txBox="1"/>
          <p:nvPr/>
        </p:nvSpPr>
        <p:spPr>
          <a:xfrm>
            <a:off x="1239018" y="1645478"/>
            <a:ext cx="2051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 </a:t>
            </a:r>
          </a:p>
          <a:p>
            <a:pPr algn="ctr"/>
            <a:r>
              <a:rPr lang="ka-GE" dirty="0"/>
              <a:t>MAMP</a:t>
            </a:r>
            <a:endParaRPr lang="en-G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06C6CF-2A35-C194-2E31-5244AE179D64}"/>
              </a:ext>
            </a:extLst>
          </p:cNvPr>
          <p:cNvSpPr txBox="1"/>
          <p:nvPr/>
        </p:nvSpPr>
        <p:spPr>
          <a:xfrm>
            <a:off x="5605844" y="1752621"/>
            <a:ext cx="2051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a-GE" dirty="0"/>
          </a:p>
          <a:p>
            <a:pPr algn="ctr"/>
            <a:r>
              <a:rPr lang="ka-GE" dirty="0"/>
              <a:t>AMP</a:t>
            </a:r>
            <a:endParaRPr lang="en-G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6F754E-2DC2-D6F8-4DC3-ACAD334A6510}"/>
              </a:ext>
            </a:extLst>
          </p:cNvPr>
          <p:cNvSpPr/>
          <p:nvPr/>
        </p:nvSpPr>
        <p:spPr>
          <a:xfrm>
            <a:off x="3546390" y="2980551"/>
            <a:ext cx="2307370" cy="446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7D47EA-E21E-C8B9-60D0-6953589705AA}"/>
              </a:ext>
            </a:extLst>
          </p:cNvPr>
          <p:cNvSpPr/>
          <p:nvPr/>
        </p:nvSpPr>
        <p:spPr>
          <a:xfrm>
            <a:off x="4847968" y="4809982"/>
            <a:ext cx="2307370" cy="446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5677A2-FB97-E568-9F5B-CB2C10383206}"/>
              </a:ext>
            </a:extLst>
          </p:cNvPr>
          <p:cNvSpPr/>
          <p:nvPr/>
        </p:nvSpPr>
        <p:spPr>
          <a:xfrm>
            <a:off x="1124465" y="4821927"/>
            <a:ext cx="2307370" cy="446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C3A8FE-9253-BCC6-A00A-B3DEE5A4AE1D}"/>
              </a:ext>
            </a:extLst>
          </p:cNvPr>
          <p:cNvSpPr txBox="1"/>
          <p:nvPr/>
        </p:nvSpPr>
        <p:spPr>
          <a:xfrm>
            <a:off x="3290240" y="3041222"/>
            <a:ext cx="2803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a-GE" dirty="0"/>
          </a:p>
          <a:p>
            <a:pPr algn="ctr"/>
            <a:r>
              <a:rPr lang="ka-GE" dirty="0"/>
              <a:t>4-OH-MAMP</a:t>
            </a:r>
            <a:endParaRPr lang="en-G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D7D391-6F56-6A3B-317C-3DEFC61E5264}"/>
              </a:ext>
            </a:extLst>
          </p:cNvPr>
          <p:cNvSpPr txBox="1"/>
          <p:nvPr/>
        </p:nvSpPr>
        <p:spPr>
          <a:xfrm>
            <a:off x="4743496" y="4788060"/>
            <a:ext cx="3298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4-OH-MAMP-Sulfate</a:t>
            </a:r>
            <a:endParaRPr lang="en-G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44DFD9-4537-45BD-1975-B225DF4B9998}"/>
              </a:ext>
            </a:extLst>
          </p:cNvPr>
          <p:cNvSpPr txBox="1"/>
          <p:nvPr/>
        </p:nvSpPr>
        <p:spPr>
          <a:xfrm>
            <a:off x="793074" y="4788060"/>
            <a:ext cx="4054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4-OH-MAMP-Glucoronide</a:t>
            </a:r>
            <a:endParaRPr lang="en-G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22840-465B-B6A0-4FDD-1ABCCB76A082}"/>
              </a:ext>
            </a:extLst>
          </p:cNvPr>
          <p:cNvSpPr txBox="1"/>
          <p:nvPr/>
        </p:nvSpPr>
        <p:spPr>
          <a:xfrm>
            <a:off x="2334298" y="21498"/>
            <a:ext cx="53351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Phase-2 metabolites of methamphetamine and amphetamine</a:t>
            </a:r>
          </a:p>
        </p:txBody>
      </p:sp>
    </p:spTree>
    <p:extLst>
      <p:ext uri="{BB962C8B-B14F-4D97-AF65-F5344CB8AC3E}">
        <p14:creationId xmlns:p14="http://schemas.microsoft.com/office/powerpoint/2010/main" val="844100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9379" y="328637"/>
            <a:ext cx="1204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(S)- AMP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9643" y="283562"/>
            <a:ext cx="1148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(S)- MAMP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21B232-0A82-B4C6-E876-1F7BE38E8978}"/>
              </a:ext>
            </a:extLst>
          </p:cNvPr>
          <p:cNvSpPr txBox="1"/>
          <p:nvPr/>
        </p:nvSpPr>
        <p:spPr>
          <a:xfrm>
            <a:off x="3481975" y="300814"/>
            <a:ext cx="1658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4-OH-AMP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A21594-272A-E305-11AB-B5920FA7156F}"/>
              </a:ext>
            </a:extLst>
          </p:cNvPr>
          <p:cNvSpPr txBox="1"/>
          <p:nvPr/>
        </p:nvSpPr>
        <p:spPr>
          <a:xfrm>
            <a:off x="4994966" y="319081"/>
            <a:ext cx="1658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4-OH-MAMP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94160" y="338191"/>
            <a:ext cx="15985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4-OH-Norephedrine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98534" y="20860"/>
            <a:ext cx="27217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Urine sample </a:t>
            </a:r>
            <a:r>
              <a:rPr lang="ka-GE" b="1" dirty="0">
                <a:solidFill>
                  <a:srgbClr val="FFC000"/>
                </a:solidFill>
              </a:rPr>
              <a:t>N1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77" y="631971"/>
            <a:ext cx="504644" cy="2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646" y="652360"/>
            <a:ext cx="263349" cy="258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650" y="893836"/>
            <a:ext cx="504644" cy="2482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342" y="821827"/>
            <a:ext cx="504644" cy="244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831" y="785081"/>
            <a:ext cx="489188" cy="252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537" y="704016"/>
            <a:ext cx="423497" cy="2606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372669" y="339498"/>
            <a:ext cx="1333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Norephedrine</a:t>
            </a:r>
            <a:endParaRPr lang="en-US" sz="1200" b="1" dirty="0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455" y="3695700"/>
            <a:ext cx="665871" cy="3015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EA21594-272A-E305-11AB-B5920FA7156F}"/>
              </a:ext>
            </a:extLst>
          </p:cNvPr>
          <p:cNvSpPr txBox="1"/>
          <p:nvPr/>
        </p:nvSpPr>
        <p:spPr>
          <a:xfrm>
            <a:off x="1889212" y="3376726"/>
            <a:ext cx="1619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4-OH-AMP-Sulfate</a:t>
            </a: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517" y="3740692"/>
            <a:ext cx="422966" cy="297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EA21594-272A-E305-11AB-B5920FA7156F}"/>
              </a:ext>
            </a:extLst>
          </p:cNvPr>
          <p:cNvSpPr txBox="1"/>
          <p:nvPr/>
        </p:nvSpPr>
        <p:spPr>
          <a:xfrm>
            <a:off x="3792434" y="3377799"/>
            <a:ext cx="21827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4-OH-MAMP-Sulfate</a:t>
            </a:r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289" y="3721896"/>
            <a:ext cx="1351144" cy="3057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EA21594-272A-E305-11AB-B5920FA7156F}"/>
              </a:ext>
            </a:extLst>
          </p:cNvPr>
          <p:cNvSpPr txBox="1"/>
          <p:nvPr/>
        </p:nvSpPr>
        <p:spPr>
          <a:xfrm>
            <a:off x="5902008" y="3418701"/>
            <a:ext cx="16197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4-OH-MAMP-Gluc</a:t>
            </a:r>
          </a:p>
        </p:txBody>
      </p:sp>
    </p:spTree>
    <p:extLst>
      <p:ext uri="{BB962C8B-B14F-4D97-AF65-F5344CB8AC3E}">
        <p14:creationId xmlns:p14="http://schemas.microsoft.com/office/powerpoint/2010/main" val="2441120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0818" y="328637"/>
            <a:ext cx="1482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(S)- AMP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6630" y="328637"/>
            <a:ext cx="985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(S)- MAMP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21B232-0A82-B4C6-E876-1F7BE38E8978}"/>
              </a:ext>
            </a:extLst>
          </p:cNvPr>
          <p:cNvSpPr txBox="1"/>
          <p:nvPr/>
        </p:nvSpPr>
        <p:spPr>
          <a:xfrm>
            <a:off x="4172094" y="328637"/>
            <a:ext cx="1658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4-OH-AMP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A21594-272A-E305-11AB-B5920FA7156F}"/>
              </a:ext>
            </a:extLst>
          </p:cNvPr>
          <p:cNvSpPr txBox="1"/>
          <p:nvPr/>
        </p:nvSpPr>
        <p:spPr>
          <a:xfrm>
            <a:off x="6269258" y="318803"/>
            <a:ext cx="1658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4-OH-MAMP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A21594-272A-E305-11AB-B5920FA7156F}"/>
              </a:ext>
            </a:extLst>
          </p:cNvPr>
          <p:cNvSpPr txBox="1"/>
          <p:nvPr/>
        </p:nvSpPr>
        <p:spPr>
          <a:xfrm>
            <a:off x="2952293" y="3343838"/>
            <a:ext cx="16197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4-OH-MAMP-Gluc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37" y="706498"/>
            <a:ext cx="413401" cy="251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107" y="595802"/>
            <a:ext cx="571340" cy="2732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217" y="595802"/>
            <a:ext cx="566680" cy="281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934" y="715619"/>
            <a:ext cx="457435" cy="254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34"/>
          <a:stretch/>
        </p:blipFill>
        <p:spPr bwMode="auto">
          <a:xfrm>
            <a:off x="3249446" y="3630913"/>
            <a:ext cx="473370" cy="3179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832" y="3756466"/>
            <a:ext cx="408152" cy="307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EA21594-272A-E305-11AB-B5920FA7156F}"/>
              </a:ext>
            </a:extLst>
          </p:cNvPr>
          <p:cNvSpPr txBox="1"/>
          <p:nvPr/>
        </p:nvSpPr>
        <p:spPr>
          <a:xfrm>
            <a:off x="5021056" y="3362526"/>
            <a:ext cx="16197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4-OH-MAMP-Gluc</a:t>
            </a:r>
          </a:p>
        </p:txBody>
      </p:sp>
      <p:sp>
        <p:nvSpPr>
          <p:cNvPr id="3" name="Rectangle 2"/>
          <p:cNvSpPr/>
          <p:nvPr/>
        </p:nvSpPr>
        <p:spPr>
          <a:xfrm>
            <a:off x="2916549" y="3328449"/>
            <a:ext cx="3352709" cy="35069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FC6EB1-4AF1-7E3D-AD98-797979AA2D18}"/>
              </a:ext>
            </a:extLst>
          </p:cNvPr>
          <p:cNvSpPr txBox="1"/>
          <p:nvPr/>
        </p:nvSpPr>
        <p:spPr>
          <a:xfrm>
            <a:off x="3598534" y="20860"/>
            <a:ext cx="27217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Urine sample </a:t>
            </a:r>
            <a:r>
              <a:rPr lang="ka-GE" b="1" dirty="0">
                <a:solidFill>
                  <a:srgbClr val="FFC000"/>
                </a:solidFill>
              </a:rPr>
              <a:t>N2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034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DCC166-A8EE-1980-F089-39B26A831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468" y="117233"/>
            <a:ext cx="3278578" cy="14393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36586" y="-1520"/>
            <a:ext cx="6981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Enantioselective analysis of 3,4-methylendioxy-methamphetamine </a:t>
            </a:r>
            <a:r>
              <a:rPr lang="ka-GE" b="1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chemeClr val="tx1"/>
                </a:solidFill>
              </a:rPr>
              <a:t>MDMA) </a:t>
            </a:r>
            <a:r>
              <a:rPr lang="en-US" b="1" dirty="0">
                <a:solidFill>
                  <a:srgbClr val="C00000"/>
                </a:solidFill>
              </a:rPr>
              <a:t>and their phase-1 and phase-2 metabolites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39761B-0B54-47FD-9086-F47E5C5B4168}"/>
              </a:ext>
            </a:extLst>
          </p:cNvPr>
          <p:cNvSpPr txBox="1"/>
          <p:nvPr/>
        </p:nvSpPr>
        <p:spPr>
          <a:xfrm>
            <a:off x="2533105" y="1496705"/>
            <a:ext cx="4117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3,4,-methylendioxy-methamphetamine</a:t>
            </a:r>
            <a:endParaRPr lang="ka-GE" dirty="0"/>
          </a:p>
          <a:p>
            <a:pPr algn="ctr"/>
            <a:r>
              <a:rPr lang="en-US" b="1" dirty="0"/>
              <a:t>MDMA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A86452-FECB-4D4A-8E49-9FE99D32A973}"/>
              </a:ext>
            </a:extLst>
          </p:cNvPr>
          <p:cNvSpPr txBox="1"/>
          <p:nvPr/>
        </p:nvSpPr>
        <p:spPr>
          <a:xfrm>
            <a:off x="-102342" y="3684418"/>
            <a:ext cx="33624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a-GE" dirty="0"/>
              <a:t>4-</a:t>
            </a:r>
            <a:r>
              <a:rPr lang="en-US" dirty="0"/>
              <a:t>Hydroxy-3-methoxyamphetamine</a:t>
            </a:r>
          </a:p>
          <a:p>
            <a:pPr algn="ctr"/>
            <a:r>
              <a:rPr lang="en-US" b="1" dirty="0"/>
              <a:t>HMA</a:t>
            </a:r>
            <a:endParaRPr lang="ka-GE" b="1" dirty="0"/>
          </a:p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5B3B85-7721-4D58-96A3-F3CAB1539717}"/>
              </a:ext>
            </a:extLst>
          </p:cNvPr>
          <p:cNvSpPr txBox="1"/>
          <p:nvPr/>
        </p:nvSpPr>
        <p:spPr>
          <a:xfrm>
            <a:off x="3011764" y="3757981"/>
            <a:ext cx="340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3,4,-dihydroxy-methamphetamine</a:t>
            </a:r>
            <a:endParaRPr lang="ka-GE" dirty="0"/>
          </a:p>
          <a:p>
            <a:pPr algn="ctr"/>
            <a:r>
              <a:rPr lang="en-US" b="1" dirty="0"/>
              <a:t>HMMA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93A8D0-C36B-49EB-8EF4-1226FBD330B4}"/>
              </a:ext>
            </a:extLst>
          </p:cNvPr>
          <p:cNvSpPr txBox="1"/>
          <p:nvPr/>
        </p:nvSpPr>
        <p:spPr>
          <a:xfrm>
            <a:off x="6093529" y="3811801"/>
            <a:ext cx="336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3,4,-methylendioxyamphetamine</a:t>
            </a:r>
            <a:endParaRPr lang="ka-GE" dirty="0"/>
          </a:p>
          <a:p>
            <a:pPr algn="ctr"/>
            <a:r>
              <a:rPr lang="en-US" b="1" dirty="0"/>
              <a:t>MDA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7ED978-982F-914F-CABE-6AEE7809F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112" y="4907186"/>
            <a:ext cx="2924350" cy="8025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13F224-1BA1-FBA8-C4C4-187B52A1F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067" y="2500462"/>
            <a:ext cx="2473359" cy="10781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3A6312-1B4B-05A2-B9E3-5339C8E3C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5478" y="2780270"/>
            <a:ext cx="2475955" cy="10853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FEA275-D832-2854-6CF4-EF52921F41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8601" y="4813780"/>
            <a:ext cx="2641600" cy="10541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2AADBFC-AE94-B553-041B-5E21DDA11F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470323"/>
            <a:ext cx="2625566" cy="1078131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0C9F691-9F70-37B3-3EC3-D2C245DD02CC}"/>
              </a:ext>
            </a:extLst>
          </p:cNvPr>
          <p:cNvCxnSpPr/>
          <p:nvPr/>
        </p:nvCxnSpPr>
        <p:spPr>
          <a:xfrm flipH="1">
            <a:off x="3126259" y="4219646"/>
            <a:ext cx="790833" cy="6875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B379301-3E37-02B1-7C10-E57846983CD8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5520643" y="4199853"/>
            <a:ext cx="978758" cy="6139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FC08CE5-3D38-3507-887E-6CE45B629CE9}"/>
              </a:ext>
            </a:extLst>
          </p:cNvPr>
          <p:cNvCxnSpPr/>
          <p:nvPr/>
        </p:nvCxnSpPr>
        <p:spPr>
          <a:xfrm flipH="1">
            <a:off x="2106408" y="1805164"/>
            <a:ext cx="790833" cy="6875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36D99E0-5486-CEF2-0E49-EEDFFA57D055}"/>
              </a:ext>
            </a:extLst>
          </p:cNvPr>
          <p:cNvCxnSpPr>
            <a:cxnSpLocks/>
          </p:cNvCxnSpPr>
          <p:nvPr/>
        </p:nvCxnSpPr>
        <p:spPr>
          <a:xfrm>
            <a:off x="6246761" y="1956860"/>
            <a:ext cx="887141" cy="6202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6C5ED0C-ACE8-6481-1451-69A8D849C924}"/>
              </a:ext>
            </a:extLst>
          </p:cNvPr>
          <p:cNvCxnSpPr>
            <a:cxnSpLocks/>
          </p:cNvCxnSpPr>
          <p:nvPr/>
        </p:nvCxnSpPr>
        <p:spPr>
          <a:xfrm flipH="1">
            <a:off x="4591984" y="1992893"/>
            <a:ext cx="10906" cy="6943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244C506-1075-DE12-DEEF-924A7AC3B06B}"/>
              </a:ext>
            </a:extLst>
          </p:cNvPr>
          <p:cNvSpPr txBox="1"/>
          <p:nvPr/>
        </p:nvSpPr>
        <p:spPr>
          <a:xfrm>
            <a:off x="-51180" y="5648246"/>
            <a:ext cx="4384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b="1" dirty="0"/>
              <a:t>HMMA</a:t>
            </a:r>
            <a:r>
              <a:rPr lang="ka-GE" b="1" dirty="0"/>
              <a:t>-Gluc</a:t>
            </a:r>
            <a:r>
              <a:rPr lang="en-US" b="1" dirty="0" err="1"/>
              <a:t>oronide</a:t>
            </a:r>
            <a:endParaRPr lang="en-US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708C49-2E93-33BF-E7FB-304E770825FA}"/>
              </a:ext>
            </a:extLst>
          </p:cNvPr>
          <p:cNvSpPr txBox="1"/>
          <p:nvPr/>
        </p:nvSpPr>
        <p:spPr>
          <a:xfrm>
            <a:off x="4759184" y="5924240"/>
            <a:ext cx="3928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HMMA</a:t>
            </a:r>
            <a:r>
              <a:rPr lang="ka-GE" b="1" dirty="0"/>
              <a:t>-Sulfate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02828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0539" y="781878"/>
            <a:ext cx="93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MDMA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286" y="1535707"/>
            <a:ext cx="978772" cy="409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25986" y="781878"/>
            <a:ext cx="978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MDA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739" y="1534600"/>
            <a:ext cx="1287019" cy="409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89" y="1432861"/>
            <a:ext cx="1479529" cy="415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64456" y="794886"/>
            <a:ext cx="97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HMMA</a:t>
            </a: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775" y="1432861"/>
            <a:ext cx="1360269" cy="4144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81807" y="799150"/>
            <a:ext cx="939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HMA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5AE7CD-7031-DA02-213D-B2037B11335E}"/>
              </a:ext>
            </a:extLst>
          </p:cNvPr>
          <p:cNvSpPr txBox="1"/>
          <p:nvPr/>
        </p:nvSpPr>
        <p:spPr>
          <a:xfrm>
            <a:off x="6988800" y="-13496"/>
            <a:ext cx="28870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100" b="1" dirty="0">
                <a:solidFill>
                  <a:srgbClr val="FF0000"/>
                </a:solidFill>
              </a:rPr>
              <a:t>8</a:t>
            </a:r>
            <a:r>
              <a:rPr lang="en-US" sz="1100" b="1" dirty="0">
                <a:solidFill>
                  <a:srgbClr val="FF0000"/>
                </a:solidFill>
              </a:rPr>
              <a:t>0% filling</a:t>
            </a:r>
            <a:endParaRPr lang="ka-GE" sz="1100" b="1" dirty="0">
              <a:solidFill>
                <a:srgbClr val="FF0000"/>
              </a:solidFill>
            </a:endParaRPr>
          </a:p>
          <a:p>
            <a:pPr algn="ctr"/>
            <a:r>
              <a:rPr lang="en-US" sz="1100" b="1" dirty="0">
                <a:solidFill>
                  <a:srgbClr val="FF0000"/>
                </a:solidFill>
              </a:rPr>
              <a:t>0.5 mg</a:t>
            </a:r>
            <a:r>
              <a:rPr lang="ka-GE" sz="1100" b="1" dirty="0">
                <a:solidFill>
                  <a:srgbClr val="FF0000"/>
                </a:solidFill>
              </a:rPr>
              <a:t>/</a:t>
            </a:r>
            <a:r>
              <a:rPr lang="en-US" sz="1100" b="1" dirty="0">
                <a:solidFill>
                  <a:srgbClr val="FF0000"/>
                </a:solidFill>
              </a:rPr>
              <a:t>ml HS-b-CD</a:t>
            </a:r>
            <a:r>
              <a:rPr lang="ka-GE" sz="11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469176-6632-29EA-8E89-30354B0DE0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9331" y="133579"/>
            <a:ext cx="1476682" cy="6482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5A2D44-3BC7-76C7-6569-9E64301784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675" y="201948"/>
            <a:ext cx="1360270" cy="5929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70DF5D-3147-481E-DE17-7EDC243CB0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4631" y="157024"/>
            <a:ext cx="1455123" cy="6378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E4BB982-F869-740C-E2D5-7B9EEFCC94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3338" y="175327"/>
            <a:ext cx="1360270" cy="55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37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D6617-CCFA-E1A8-9542-DCFEC7746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64E393-27F5-A063-A0C6-C03DA5D59055}"/>
              </a:ext>
            </a:extLst>
          </p:cNvPr>
          <p:cNvSpPr txBox="1"/>
          <p:nvPr/>
        </p:nvSpPr>
        <p:spPr>
          <a:xfrm>
            <a:off x="4262089" y="1161148"/>
            <a:ext cx="93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MDMA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0AAB7E-3AE4-6458-A2B7-3A5C745FFF78}"/>
              </a:ext>
            </a:extLst>
          </p:cNvPr>
          <p:cNvSpPr txBox="1"/>
          <p:nvPr/>
        </p:nvSpPr>
        <p:spPr>
          <a:xfrm>
            <a:off x="6797536" y="1161148"/>
            <a:ext cx="978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99595-9793-3A10-54F2-160C8CAD97B8}"/>
              </a:ext>
            </a:extLst>
          </p:cNvPr>
          <p:cNvSpPr txBox="1"/>
          <p:nvPr/>
        </p:nvSpPr>
        <p:spPr>
          <a:xfrm>
            <a:off x="536006" y="1174156"/>
            <a:ext cx="97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HMMA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1FEF79-5ACA-6A82-91CF-2B1A68BB0A7C}"/>
              </a:ext>
            </a:extLst>
          </p:cNvPr>
          <p:cNvSpPr txBox="1"/>
          <p:nvPr/>
        </p:nvSpPr>
        <p:spPr>
          <a:xfrm>
            <a:off x="2253357" y="1178420"/>
            <a:ext cx="939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HMA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7A8FC5-E580-42E8-D16A-A80DB7AE527D}"/>
              </a:ext>
            </a:extLst>
          </p:cNvPr>
          <p:cNvSpPr txBox="1"/>
          <p:nvPr/>
        </p:nvSpPr>
        <p:spPr>
          <a:xfrm>
            <a:off x="5029372" y="-25923"/>
            <a:ext cx="457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a-GE" sz="1100" b="1" dirty="0">
                <a:solidFill>
                  <a:srgbClr val="FF0000"/>
                </a:solidFill>
              </a:rPr>
              <a:t>2</a:t>
            </a:r>
            <a:r>
              <a:rPr lang="en-US" sz="1100" b="1" dirty="0">
                <a:solidFill>
                  <a:srgbClr val="FF0000"/>
                </a:solidFill>
              </a:rPr>
              <a:t>0% filling</a:t>
            </a:r>
            <a:endParaRPr lang="ka-GE" sz="1100" b="1" dirty="0">
              <a:solidFill>
                <a:srgbClr val="FF0000"/>
              </a:solidFill>
            </a:endParaRPr>
          </a:p>
          <a:p>
            <a:pPr algn="ctr"/>
            <a:r>
              <a:rPr lang="ka-GE" sz="1100" b="1" dirty="0">
                <a:solidFill>
                  <a:srgbClr val="FF0000"/>
                </a:solidFill>
              </a:rPr>
              <a:t>15</a:t>
            </a:r>
            <a:r>
              <a:rPr lang="en-US" sz="1100" b="1" dirty="0">
                <a:solidFill>
                  <a:srgbClr val="FF0000"/>
                </a:solidFill>
              </a:rPr>
              <a:t> mg</a:t>
            </a:r>
            <a:r>
              <a:rPr lang="ka-GE" sz="1100" b="1" dirty="0">
                <a:solidFill>
                  <a:srgbClr val="FF0000"/>
                </a:solidFill>
              </a:rPr>
              <a:t>/</a:t>
            </a:r>
            <a:r>
              <a:rPr lang="en-US" sz="1100" b="1" dirty="0">
                <a:solidFill>
                  <a:srgbClr val="FF0000"/>
                </a:solidFill>
              </a:rPr>
              <a:t>ml HS-</a:t>
            </a:r>
            <a:r>
              <a:rPr lang="ka-GE" sz="1100" b="1" dirty="0">
                <a:solidFill>
                  <a:srgbClr val="FF0000"/>
                </a:solidFill>
              </a:rPr>
              <a:t>y</a:t>
            </a:r>
            <a:r>
              <a:rPr lang="en-US" sz="1100" b="1" dirty="0">
                <a:solidFill>
                  <a:srgbClr val="FF0000"/>
                </a:solidFill>
              </a:rPr>
              <a:t>-CD</a:t>
            </a:r>
            <a:r>
              <a:rPr lang="ka-GE" sz="11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019653DD-20A2-21AF-4AD0-DB1FADDDD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377" y="2227242"/>
            <a:ext cx="1195191" cy="240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2B49CCA6-E0D8-D32A-A302-59DC3F307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067" y="2002291"/>
            <a:ext cx="1383711" cy="278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F1C90C6C-2DC4-F81B-9BE1-830814E90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001" y="1900199"/>
            <a:ext cx="1195191" cy="289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B2A2C9A3-DADD-E588-E5B9-187AA2509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6" y="1767595"/>
            <a:ext cx="1195191" cy="290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4A8B30-35A0-5DD2-0083-809304D5D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4957" y="393613"/>
            <a:ext cx="1476682" cy="6732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D7FD72-FA68-52B1-0EEA-951510F843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301" y="461981"/>
            <a:ext cx="1360270" cy="6157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8FE834-3C20-7AFD-89C1-F421BF4009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0257" y="417057"/>
            <a:ext cx="1455123" cy="6623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7B0207-63C8-01BA-9949-7F39ABB07D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964" y="435361"/>
            <a:ext cx="1360270" cy="58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87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94845" y="681727"/>
            <a:ext cx="93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MDMA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3140968"/>
            <a:ext cx="903649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025056" y="712581"/>
            <a:ext cx="978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9056" y="721411"/>
            <a:ext cx="97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HMMA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29963" y="724935"/>
            <a:ext cx="939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60524" y="3766974"/>
            <a:ext cx="93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MDMA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93810" y="3751585"/>
            <a:ext cx="978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MDA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7902" y="3956380"/>
            <a:ext cx="97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HMMA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9985" y="3920862"/>
            <a:ext cx="939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HMA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-393557" y="31658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Segment filling order</a:t>
            </a:r>
          </a:p>
          <a:p>
            <a:pPr algn="ctr"/>
            <a:r>
              <a:rPr lang="en-US" sz="1200" b="1" dirty="0">
                <a:solidFill>
                  <a:srgbClr val="FF0000"/>
                </a:solidFill>
              </a:rPr>
              <a:t>15</a:t>
            </a:r>
            <a:r>
              <a:rPr lang="ka-GE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mg/ml HS-y-CD (20% filling) (first)</a:t>
            </a:r>
          </a:p>
          <a:p>
            <a:pPr algn="ctr"/>
            <a:r>
              <a:rPr lang="en-US" sz="1200" b="1" dirty="0">
                <a:solidFill>
                  <a:srgbClr val="FF0000"/>
                </a:solidFill>
              </a:rPr>
              <a:t>0.5 mg/ml HS-b-CD (60% filling ) (second)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119" y="4105527"/>
            <a:ext cx="444915" cy="266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763" y="4452233"/>
            <a:ext cx="386092" cy="22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691" y="4105527"/>
            <a:ext cx="405447" cy="266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86" y="4350363"/>
            <a:ext cx="365315" cy="2424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-708098" y="-473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Segment filling order</a:t>
            </a:r>
          </a:p>
          <a:p>
            <a:pPr algn="ctr"/>
            <a:r>
              <a:rPr lang="en-US" sz="1200" b="1" dirty="0">
                <a:solidFill>
                  <a:srgbClr val="FF0000"/>
                </a:solidFill>
              </a:rPr>
              <a:t>0.5 mg/ml HS-b-CD (60% filling) (first)</a:t>
            </a:r>
          </a:p>
          <a:p>
            <a:pPr algn="ctr"/>
            <a:r>
              <a:rPr lang="en-US" sz="1200" b="1" dirty="0">
                <a:solidFill>
                  <a:srgbClr val="FF0000"/>
                </a:solidFill>
              </a:rPr>
              <a:t>15 mg//ml HS-y-CD (20% filling) (second)</a:t>
            </a: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809" y="1028662"/>
            <a:ext cx="8667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188" y="1268760"/>
            <a:ext cx="8667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292" y="1181604"/>
            <a:ext cx="939956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669" y="1151491"/>
            <a:ext cx="9810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66809" y="-20753"/>
            <a:ext cx="6341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Dependence of the order of segment filling on </a:t>
            </a:r>
            <a:r>
              <a:rPr lang="en-US" b="1" dirty="0" err="1">
                <a:solidFill>
                  <a:srgbClr val="FFC000"/>
                </a:solidFill>
              </a:rPr>
              <a:t>enantioseparation</a:t>
            </a:r>
            <a:endParaRPr 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986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20072" y="15387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050" b="1" dirty="0">
                <a:solidFill>
                  <a:srgbClr val="FF0000"/>
                </a:solidFill>
              </a:rPr>
              <a:t>1.</a:t>
            </a:r>
            <a:r>
              <a:rPr lang="ka-GE" sz="1050" b="1" dirty="0">
                <a:solidFill>
                  <a:srgbClr val="FF0000"/>
                </a:solidFill>
              </a:rPr>
              <a:t> </a:t>
            </a:r>
            <a:r>
              <a:rPr lang="en-US" sz="1050" b="1" dirty="0">
                <a:solidFill>
                  <a:srgbClr val="FF0000"/>
                </a:solidFill>
              </a:rPr>
              <a:t>15 mg/ml HS-y-CD (20% filling)</a:t>
            </a:r>
          </a:p>
          <a:p>
            <a:pPr algn="ctr"/>
            <a:r>
              <a:rPr lang="en-US" sz="1050" b="1" dirty="0">
                <a:solidFill>
                  <a:srgbClr val="FF0000"/>
                </a:solidFill>
              </a:rPr>
              <a:t>2.</a:t>
            </a:r>
            <a:r>
              <a:rPr lang="ka-GE" sz="1050" b="1" dirty="0">
                <a:solidFill>
                  <a:srgbClr val="FF0000"/>
                </a:solidFill>
              </a:rPr>
              <a:t> </a:t>
            </a:r>
            <a:r>
              <a:rPr lang="en-US" sz="1050" b="1" dirty="0">
                <a:solidFill>
                  <a:srgbClr val="FF0000"/>
                </a:solidFill>
              </a:rPr>
              <a:t>0.5 mg/ml HS-b-CD (60% filling)</a:t>
            </a:r>
          </a:p>
        </p:txBody>
      </p:sp>
      <p:pic>
        <p:nvPicPr>
          <p:cNvPr id="40230" name="Picture 2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" y="452537"/>
            <a:ext cx="4338740" cy="5913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9" name="TextBox 298"/>
          <p:cNvSpPr txBox="1"/>
          <p:nvPr/>
        </p:nvSpPr>
        <p:spPr>
          <a:xfrm>
            <a:off x="5906101" y="3710918"/>
            <a:ext cx="9399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HMA</a:t>
            </a:r>
          </a:p>
        </p:txBody>
      </p:sp>
      <p:sp>
        <p:nvSpPr>
          <p:cNvPr id="300" name="TextBox 299"/>
          <p:cNvSpPr txBox="1"/>
          <p:nvPr/>
        </p:nvSpPr>
        <p:spPr>
          <a:xfrm>
            <a:off x="501523" y="5095388"/>
            <a:ext cx="978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HMMA</a:t>
            </a:r>
          </a:p>
        </p:txBody>
      </p:sp>
      <p:sp>
        <p:nvSpPr>
          <p:cNvPr id="301" name="TextBox 300"/>
          <p:cNvSpPr txBox="1"/>
          <p:nvPr/>
        </p:nvSpPr>
        <p:spPr>
          <a:xfrm>
            <a:off x="548284" y="980728"/>
            <a:ext cx="939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MDA</a:t>
            </a:r>
          </a:p>
        </p:txBody>
      </p:sp>
      <p:sp>
        <p:nvSpPr>
          <p:cNvPr id="302" name="TextBox 301"/>
          <p:cNvSpPr txBox="1"/>
          <p:nvPr/>
        </p:nvSpPr>
        <p:spPr>
          <a:xfrm>
            <a:off x="509468" y="3710918"/>
            <a:ext cx="978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MDMA</a:t>
            </a:r>
          </a:p>
        </p:txBody>
      </p:sp>
      <p:pic>
        <p:nvPicPr>
          <p:cNvPr id="40231" name="Picture 29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371" y="548680"/>
            <a:ext cx="2449680" cy="2980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232" name="Picture 29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550" y="3933056"/>
            <a:ext cx="772060" cy="2802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233" name="Picture 29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7" y="3963165"/>
            <a:ext cx="906589" cy="2747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234" name="Picture 29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024" y="3933055"/>
            <a:ext cx="805266" cy="2805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235" name="Picture 29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728" y="3814839"/>
            <a:ext cx="751464" cy="297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203" name="Rectangle 40202"/>
          <p:cNvSpPr/>
          <p:nvPr/>
        </p:nvSpPr>
        <p:spPr>
          <a:xfrm>
            <a:off x="5220072" y="446274"/>
            <a:ext cx="3240360" cy="3198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TextBox 309"/>
          <p:cNvSpPr txBox="1"/>
          <p:nvPr/>
        </p:nvSpPr>
        <p:spPr>
          <a:xfrm>
            <a:off x="7211754" y="3710917"/>
            <a:ext cx="9787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MDMA</a:t>
            </a:r>
          </a:p>
        </p:txBody>
      </p:sp>
      <p:sp>
        <p:nvSpPr>
          <p:cNvPr id="311" name="TextBox 310"/>
          <p:cNvSpPr txBox="1"/>
          <p:nvPr/>
        </p:nvSpPr>
        <p:spPr>
          <a:xfrm>
            <a:off x="8316416" y="3710918"/>
            <a:ext cx="9787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HMMA</a:t>
            </a:r>
          </a:p>
        </p:txBody>
      </p:sp>
      <p:sp>
        <p:nvSpPr>
          <p:cNvPr id="313" name="TextBox 312"/>
          <p:cNvSpPr txBox="1"/>
          <p:nvPr/>
        </p:nvSpPr>
        <p:spPr>
          <a:xfrm>
            <a:off x="4959632" y="3722612"/>
            <a:ext cx="9399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MDA</a:t>
            </a:r>
          </a:p>
        </p:txBody>
      </p:sp>
      <p:sp>
        <p:nvSpPr>
          <p:cNvPr id="314" name="TextBox 313"/>
          <p:cNvSpPr txBox="1"/>
          <p:nvPr/>
        </p:nvSpPr>
        <p:spPr>
          <a:xfrm>
            <a:off x="548284" y="2276872"/>
            <a:ext cx="939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HMA</a:t>
            </a:r>
          </a:p>
        </p:txBody>
      </p:sp>
    </p:spTree>
    <p:extLst>
      <p:ext uri="{BB962C8B-B14F-4D97-AF65-F5344CB8AC3E}">
        <p14:creationId xmlns:p14="http://schemas.microsoft.com/office/powerpoint/2010/main" val="4015270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25201" y="54936"/>
            <a:ext cx="17059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Urine sample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6320" y="960255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HMA-Sulfate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147431" y="960255"/>
            <a:ext cx="1770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HMMA-sulfate</a:t>
            </a:r>
          </a:p>
          <a:p>
            <a:endParaRPr lang="en-US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4724400" y="982907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HMA-</a:t>
            </a:r>
            <a:r>
              <a:rPr lang="en-US" sz="1400" dirty="0" err="1"/>
              <a:t>Gluc</a:t>
            </a:r>
            <a:endParaRPr lang="en-US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7144708" y="1128916"/>
            <a:ext cx="1770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HMMA-</a:t>
            </a:r>
            <a:r>
              <a:rPr lang="en-US" sz="1400" dirty="0" err="1"/>
              <a:t>Gluc</a:t>
            </a:r>
            <a:endParaRPr lang="en-US" sz="1400" dirty="0"/>
          </a:p>
          <a:p>
            <a:endParaRPr lang="en-US" sz="1400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9CD4E0C-9FDB-18EB-735E-3AE5B879B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95" y="1503788"/>
            <a:ext cx="653897" cy="475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>
            <a:extLst>
              <a:ext uri="{FF2B5EF4-FFF2-40B4-BE49-F238E27FC236}">
                <a16:creationId xmlns:a16="http://schemas.microsoft.com/office/drawing/2014/main" id="{F0A62F93-ED6B-0742-1977-CD7748470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153" y="1668047"/>
            <a:ext cx="841624" cy="44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02579B2E-E0A2-C32F-44D6-DE3CC943EF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16"/>
          <a:stretch/>
        </p:blipFill>
        <p:spPr bwMode="auto">
          <a:xfrm>
            <a:off x="4903492" y="1963747"/>
            <a:ext cx="526376" cy="429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">
            <a:extLst>
              <a:ext uri="{FF2B5EF4-FFF2-40B4-BE49-F238E27FC236}">
                <a16:creationId xmlns:a16="http://schemas.microsoft.com/office/drawing/2014/main" id="{1D1A9C2F-5AC6-5D25-0627-7732D4A067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37"/>
          <a:stretch/>
        </p:blipFill>
        <p:spPr bwMode="auto">
          <a:xfrm>
            <a:off x="6614725" y="1924939"/>
            <a:ext cx="1770692" cy="4246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09CA05-A1A0-C49F-BD9A-DDFDCD622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7047" y="4165669"/>
            <a:ext cx="1371600" cy="376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261777-1C05-DDD7-1847-A3A3265D0F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1108" y="2813090"/>
            <a:ext cx="1251816" cy="49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49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1043" y="104081"/>
            <a:ext cx="6981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Enantioselective analysis of  new methadone-like substance – </a:t>
            </a:r>
            <a:r>
              <a:rPr lang="en-US" b="1" dirty="0" err="1"/>
              <a:t>Dipyanone</a:t>
            </a:r>
            <a:r>
              <a:rPr lang="en-US" b="1" dirty="0"/>
              <a:t> and its phase-1 and phase-2 metabolites in human blood and urine samples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4711FA-FF65-6358-D9A8-779E538AF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664" y="1069791"/>
            <a:ext cx="2020278" cy="28251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AB50CC-ED04-45FB-8573-A3EB9BC35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021" y="1069791"/>
            <a:ext cx="4527468" cy="26129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35C84E-0D19-855D-5906-13B8A7790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541" y="4337386"/>
            <a:ext cx="7246918" cy="225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66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9" r="25098"/>
          <a:stretch/>
        </p:blipFill>
        <p:spPr bwMode="auto">
          <a:xfrm>
            <a:off x="0" y="1300805"/>
            <a:ext cx="5896729" cy="4575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2364" y="1990352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Methadone-d3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0" y="0"/>
            <a:ext cx="457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Chiral column: Lux-Cellulose-3 (250x4.6mm, 3um)</a:t>
            </a:r>
          </a:p>
          <a:p>
            <a:r>
              <a:rPr lang="en-US" b="1" dirty="0">
                <a:solidFill>
                  <a:srgbClr val="C00000"/>
                </a:solidFill>
              </a:rPr>
              <a:t>Mobile phase</a:t>
            </a:r>
            <a:r>
              <a:rPr lang="ka-GE" b="1" dirty="0">
                <a:solidFill>
                  <a:srgbClr val="C00000"/>
                </a:solidFill>
              </a:rPr>
              <a:t>: </a:t>
            </a:r>
            <a:r>
              <a:rPr lang="en-US" sz="1400" b="1" dirty="0">
                <a:solidFill>
                  <a:srgbClr val="C00000"/>
                </a:solidFill>
              </a:rPr>
              <a:t>ACN/H2O (80/20) +0.1% NH4OH</a:t>
            </a:r>
          </a:p>
          <a:p>
            <a:r>
              <a:rPr lang="en-US" b="1" dirty="0">
                <a:solidFill>
                  <a:srgbClr val="C00000"/>
                </a:solidFill>
              </a:rPr>
              <a:t>Flow rate– 1ml/min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364" y="4089008"/>
            <a:ext cx="3081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Dipyanone</a:t>
            </a:r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7B7AF5-BF58-34B6-97D7-329F7071E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889" y="3831065"/>
            <a:ext cx="809111" cy="113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989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068" y="210933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Dipyanone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206082" y="275293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M14-M15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5385" y="297661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8173" y="284820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19" y="3625881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11817" y="3633273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87820" y="3586857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M526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14156" y="3600019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M528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40633" y="3529391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M12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790319" y="5735"/>
            <a:ext cx="4019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Urine sample</a:t>
            </a:r>
          </a:p>
          <a:p>
            <a:pPr algn="ctr"/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542640" y="3602267"/>
            <a:ext cx="874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M512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01000" y="271644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M13</a:t>
            </a:r>
          </a:p>
        </p:txBody>
      </p:sp>
      <p:pic>
        <p:nvPicPr>
          <p:cNvPr id="8208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" y="671218"/>
            <a:ext cx="860030" cy="275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667" y="3943077"/>
            <a:ext cx="340753" cy="281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1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371" y="820080"/>
            <a:ext cx="374080" cy="263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174" y="597472"/>
            <a:ext cx="886994" cy="276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4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161" y="623457"/>
            <a:ext cx="560959" cy="289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Picture 2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5" y="4086830"/>
            <a:ext cx="350771" cy="2695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6" name="Picture 2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212" y="3948661"/>
            <a:ext cx="534406" cy="287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7" name="Picture 2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417" y="583020"/>
            <a:ext cx="275453" cy="2934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Picture 2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42" y="4002825"/>
            <a:ext cx="340753" cy="274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Picture 2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095" y="3997853"/>
            <a:ext cx="323442" cy="278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0" name="Picture 2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277" y="4074834"/>
            <a:ext cx="403578" cy="2711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0CEBCA4-670A-2369-A8FA-16467D6F852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56046" r="53416" b="6037"/>
          <a:stretch/>
        </p:blipFill>
        <p:spPr>
          <a:xfrm>
            <a:off x="8510932" y="4354596"/>
            <a:ext cx="612530" cy="95936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0CEBCA4-670A-2369-A8FA-16467D6F852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4721" t="56117" b="6963"/>
          <a:stretch/>
        </p:blipFill>
        <p:spPr>
          <a:xfrm>
            <a:off x="8458389" y="1276910"/>
            <a:ext cx="550069" cy="863038"/>
          </a:xfrm>
          <a:prstGeom prst="rect">
            <a:avLst/>
          </a:prstGeom>
        </p:spPr>
      </p:pic>
      <p:pic>
        <p:nvPicPr>
          <p:cNvPr id="41" name="Immagine 13">
            <a:extLst>
              <a:ext uri="{FF2B5EF4-FFF2-40B4-BE49-F238E27FC236}">
                <a16:creationId xmlns:a16="http://schemas.microsoft.com/office/drawing/2014/main" id="{F2BEE5C8-134E-F9E9-B87C-4C0774595F0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70050" y="4368538"/>
            <a:ext cx="1268280" cy="1013381"/>
          </a:xfrm>
          <a:prstGeom prst="rect">
            <a:avLst/>
          </a:prstGeom>
        </p:spPr>
      </p:pic>
      <p:pic>
        <p:nvPicPr>
          <p:cNvPr id="42" name="Immagine 23">
            <a:extLst>
              <a:ext uri="{FF2B5EF4-FFF2-40B4-BE49-F238E27FC236}">
                <a16:creationId xmlns:a16="http://schemas.microsoft.com/office/drawing/2014/main" id="{FB9348B9-0C46-A8E5-4C0D-98844592037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5400000">
            <a:off x="7078535" y="4259088"/>
            <a:ext cx="847544" cy="118107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2BBA8DE-0108-286C-0F1B-A0A6476C37D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5400000">
            <a:off x="3607373" y="4304265"/>
            <a:ext cx="760698" cy="102245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17B7AF5-BF58-34B6-97D7-329F7071EB9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0711" y="1393710"/>
            <a:ext cx="609600" cy="852449"/>
          </a:xfrm>
          <a:prstGeom prst="rect">
            <a:avLst/>
          </a:prstGeom>
        </p:spPr>
      </p:pic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369729"/>
              </p:ext>
            </p:extLst>
          </p:nvPr>
        </p:nvGraphicFramePr>
        <p:xfrm>
          <a:off x="3046385" y="1297691"/>
          <a:ext cx="1005274" cy="840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8" imgW="1204031" imgH="754239" progId="ACD.ChemSketch.20">
                  <p:embed/>
                </p:oleObj>
              </mc:Choice>
              <mc:Fallback>
                <p:oleObj name="ChemSketch" r:id="rId18" imgW="1204031" imgH="754239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6385" y="1297691"/>
                        <a:ext cx="1005274" cy="8402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814173"/>
              </p:ext>
            </p:extLst>
          </p:nvPr>
        </p:nvGraphicFramePr>
        <p:xfrm>
          <a:off x="4998969" y="1147673"/>
          <a:ext cx="606425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0" imgW="967563" imgH="1387154" progId="ACD.ChemSketch.20">
                  <p:embed/>
                </p:oleObj>
              </mc:Choice>
              <mc:Fallback>
                <p:oleObj name="ChemSketch" r:id="rId20" imgW="967563" imgH="1387154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8969" y="1147673"/>
                        <a:ext cx="606425" cy="116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9756118"/>
              </p:ext>
            </p:extLst>
          </p:nvPr>
        </p:nvGraphicFramePr>
        <p:xfrm>
          <a:off x="6929673" y="1089776"/>
          <a:ext cx="571500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2" imgW="761716" imgH="1188626" progId="ACD.ChemSketch.20">
                  <p:embed/>
                </p:oleObj>
              </mc:Choice>
              <mc:Fallback>
                <p:oleObj name="ChemSketch" r:id="rId22" imgW="761716" imgH="1188626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673" y="1089776"/>
                        <a:ext cx="571500" cy="118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8076350"/>
              </p:ext>
            </p:extLst>
          </p:nvPr>
        </p:nvGraphicFramePr>
        <p:xfrm>
          <a:off x="2010949" y="4547718"/>
          <a:ext cx="785553" cy="67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4" imgW="1173409" imgH="754663" progId="ACD.ChemSketch.20">
                  <p:embed/>
                </p:oleObj>
              </mc:Choice>
              <mc:Fallback>
                <p:oleObj name="ChemSketch" r:id="rId24" imgW="1173409" imgH="754663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0949" y="4547718"/>
                        <a:ext cx="785553" cy="67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562059"/>
              </p:ext>
            </p:extLst>
          </p:nvPr>
        </p:nvGraphicFramePr>
        <p:xfrm>
          <a:off x="458933" y="4526943"/>
          <a:ext cx="650948" cy="881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6" imgW="922055" imgH="937071" progId="ACD.ChemSketch.20">
                  <p:embed/>
                </p:oleObj>
              </mc:Choice>
              <mc:Fallback>
                <p:oleObj name="ChemSketch" r:id="rId26" imgW="922055" imgH="937071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33" y="4526943"/>
                        <a:ext cx="650948" cy="8812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6F3C3B3D-7409-609C-8DF3-4C6D7DBE9A2D}"/>
              </a:ext>
            </a:extLst>
          </p:cNvPr>
          <p:cNvSpPr/>
          <p:nvPr/>
        </p:nvSpPr>
        <p:spPr>
          <a:xfrm>
            <a:off x="3046385" y="3529391"/>
            <a:ext cx="5062282" cy="32941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515811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088" y="10858"/>
            <a:ext cx="9057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C00000"/>
                </a:solidFill>
              </a:rPr>
              <a:t>Enantioseparations</a:t>
            </a:r>
            <a:r>
              <a:rPr lang="en-US" sz="1600" b="1" dirty="0">
                <a:solidFill>
                  <a:srgbClr val="C00000"/>
                </a:solidFill>
              </a:rPr>
              <a:t> of </a:t>
            </a:r>
            <a:r>
              <a:rPr lang="en-US" sz="1600" b="1" dirty="0" err="1">
                <a:solidFill>
                  <a:srgbClr val="C00000"/>
                </a:solidFill>
              </a:rPr>
              <a:t>Dipyanone</a:t>
            </a:r>
            <a:r>
              <a:rPr lang="en-US" sz="1600" b="1" dirty="0">
                <a:solidFill>
                  <a:srgbClr val="C00000"/>
                </a:solidFill>
              </a:rPr>
              <a:t> using CE-MS/MS technique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617B7AF5-BF58-34B6-97D7-329F7071E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790" y="352326"/>
            <a:ext cx="712089" cy="9957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14567" y="1743293"/>
            <a:ext cx="2351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a-GE" sz="1200" dirty="0">
                <a:solidFill>
                  <a:srgbClr val="FF0000"/>
                </a:solidFill>
              </a:rPr>
              <a:t>1</a:t>
            </a:r>
            <a:r>
              <a:rPr lang="en-US" sz="1200" dirty="0">
                <a:solidFill>
                  <a:srgbClr val="FF0000"/>
                </a:solidFill>
              </a:rPr>
              <a:t> mg/ml</a:t>
            </a:r>
            <a:r>
              <a:rPr lang="en-US" sz="1200" dirty="0"/>
              <a:t> SBE-B-CD </a:t>
            </a:r>
            <a:r>
              <a:rPr lang="ka-GE" sz="1200" dirty="0">
                <a:solidFill>
                  <a:srgbClr val="FF0000"/>
                </a:solidFill>
              </a:rPr>
              <a:t>(50%</a:t>
            </a:r>
            <a:r>
              <a:rPr lang="en-US" sz="1200" dirty="0">
                <a:solidFill>
                  <a:srgbClr val="FF0000"/>
                </a:solidFill>
              </a:rPr>
              <a:t>filling </a:t>
            </a:r>
            <a:r>
              <a:rPr lang="ka-GE" sz="1200" dirty="0">
                <a:solidFill>
                  <a:srgbClr val="FF0000"/>
                </a:solidFill>
              </a:rPr>
              <a:t>)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56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908" y="2279688"/>
            <a:ext cx="1214316" cy="4436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5E3AAD86-9ACB-FBF1-0D45-2C46B94928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6" t="2850" r="62448"/>
          <a:stretch/>
        </p:blipFill>
        <p:spPr bwMode="auto">
          <a:xfrm>
            <a:off x="6319478" y="2109865"/>
            <a:ext cx="928614" cy="4788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2D5286D-7EF2-A879-345B-CDAD52F8D7A7}"/>
              </a:ext>
            </a:extLst>
          </p:cNvPr>
          <p:cNvSpPr/>
          <p:nvPr/>
        </p:nvSpPr>
        <p:spPr>
          <a:xfrm>
            <a:off x="5851282" y="1770012"/>
            <a:ext cx="22525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a-GE" sz="1200" dirty="0">
                <a:solidFill>
                  <a:srgbClr val="FF0000"/>
                </a:solidFill>
              </a:rPr>
              <a:t>0.5 მგ/მლ</a:t>
            </a:r>
            <a:r>
              <a:rPr lang="en-US" sz="1200" dirty="0"/>
              <a:t> </a:t>
            </a:r>
            <a:r>
              <a:rPr lang="ka-GE" sz="1200" dirty="0"/>
              <a:t>HS</a:t>
            </a:r>
            <a:r>
              <a:rPr lang="en-US" sz="1200" dirty="0"/>
              <a:t>-B-CD </a:t>
            </a:r>
            <a:r>
              <a:rPr lang="ka-GE" sz="1200" dirty="0">
                <a:solidFill>
                  <a:srgbClr val="FF0000"/>
                </a:solidFill>
              </a:rPr>
              <a:t>(40</a:t>
            </a:r>
            <a:r>
              <a:rPr lang="en-US" sz="1200" dirty="0">
                <a:solidFill>
                  <a:srgbClr val="FF0000"/>
                </a:solidFill>
              </a:rPr>
              <a:t> filling</a:t>
            </a:r>
            <a:r>
              <a:rPr lang="ka-GE" sz="1200" dirty="0">
                <a:solidFill>
                  <a:srgbClr val="FF0000"/>
                </a:solidFill>
              </a:rPr>
              <a:t>)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458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40" name="Picture 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455" y="3635022"/>
            <a:ext cx="529346" cy="310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4" name="Picture 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330" y="373267"/>
            <a:ext cx="615302" cy="253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0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590" y="3447534"/>
            <a:ext cx="716453" cy="340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9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986" y="503723"/>
            <a:ext cx="544471" cy="241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7" name="Picture 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255" y="3519696"/>
            <a:ext cx="716453" cy="321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755" y="20777"/>
            <a:ext cx="1146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Dipyanone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1648578" y="42316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M14-M15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80079" y="-23939"/>
            <a:ext cx="733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36134" y="-11229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933" y="3107791"/>
            <a:ext cx="971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4436" y="3121223"/>
            <a:ext cx="971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95162" y="3102333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M526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57815" y="3150659"/>
            <a:ext cx="709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M528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27986" y="3146683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69734" y="3146684"/>
            <a:ext cx="874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M512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80020" y="-13544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M13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70188" y="-23940"/>
            <a:ext cx="1104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M18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0CEBCA4-670A-2369-A8FA-16467D6F852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6046" r="53416" b="6037"/>
          <a:stretch/>
        </p:blipFill>
        <p:spPr>
          <a:xfrm>
            <a:off x="8441623" y="4137033"/>
            <a:ext cx="701372" cy="109851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0CEBCA4-670A-2369-A8FA-16467D6F852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721" t="56117" b="6963"/>
          <a:stretch/>
        </p:blipFill>
        <p:spPr>
          <a:xfrm>
            <a:off x="8463622" y="732982"/>
            <a:ext cx="618539" cy="970464"/>
          </a:xfrm>
          <a:prstGeom prst="rect">
            <a:avLst/>
          </a:prstGeom>
        </p:spPr>
      </p:pic>
      <p:pic>
        <p:nvPicPr>
          <p:cNvPr id="44" name="Immagine 13">
            <a:extLst>
              <a:ext uri="{FF2B5EF4-FFF2-40B4-BE49-F238E27FC236}">
                <a16:creationId xmlns:a16="http://schemas.microsoft.com/office/drawing/2014/main" id="{F2BEE5C8-134E-F9E9-B87C-4C0774595F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0785" y="4084901"/>
            <a:ext cx="983509" cy="785844"/>
          </a:xfrm>
          <a:prstGeom prst="rect">
            <a:avLst/>
          </a:prstGeom>
        </p:spPr>
      </p:pic>
      <p:pic>
        <p:nvPicPr>
          <p:cNvPr id="45" name="Immagine 23">
            <a:extLst>
              <a:ext uri="{FF2B5EF4-FFF2-40B4-BE49-F238E27FC236}">
                <a16:creationId xmlns:a16="http://schemas.microsoft.com/office/drawing/2014/main" id="{FB9348B9-0C46-A8E5-4C0D-9884459203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7018217" y="3951979"/>
            <a:ext cx="803864" cy="112020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2BBA8DE-0108-286C-0F1B-A0A6476C37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3902485" y="3888277"/>
            <a:ext cx="759772" cy="102121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17B7AF5-BF58-34B6-97D7-329F7071EB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9665" y="1057181"/>
            <a:ext cx="503899" cy="529585"/>
          </a:xfrm>
          <a:prstGeom prst="rect">
            <a:avLst/>
          </a:prstGeom>
        </p:spPr>
      </p:pic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443816"/>
              </p:ext>
            </p:extLst>
          </p:nvPr>
        </p:nvGraphicFramePr>
        <p:xfrm>
          <a:off x="4030439" y="524385"/>
          <a:ext cx="615302" cy="1179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2" imgW="967563" imgH="1387154" progId="ACD.ChemSketch.20">
                  <p:embed/>
                </p:oleObj>
              </mc:Choice>
              <mc:Fallback>
                <p:oleObj name="ChemSketch" r:id="rId12" imgW="967563" imgH="1387154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439" y="524385"/>
                        <a:ext cx="615302" cy="11790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3127996"/>
              </p:ext>
            </p:extLst>
          </p:nvPr>
        </p:nvGraphicFramePr>
        <p:xfrm>
          <a:off x="7148521" y="640783"/>
          <a:ext cx="569761" cy="1185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4" imgW="761716" imgH="1188626" progId="ACD.ChemSketch.20">
                  <p:embed/>
                </p:oleObj>
              </mc:Choice>
              <mc:Fallback>
                <p:oleObj name="ChemSketch" r:id="rId14" imgW="761716" imgH="1188626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8521" y="640783"/>
                        <a:ext cx="569761" cy="11854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823254"/>
              </p:ext>
            </p:extLst>
          </p:nvPr>
        </p:nvGraphicFramePr>
        <p:xfrm>
          <a:off x="2123688" y="4038290"/>
          <a:ext cx="785553" cy="67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6" imgW="1173409" imgH="754663" progId="ACD.ChemSketch.20">
                  <p:embed/>
                </p:oleObj>
              </mc:Choice>
              <mc:Fallback>
                <p:oleObj name="ChemSketch" r:id="rId16" imgW="1173409" imgH="754663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688" y="4038290"/>
                        <a:ext cx="785553" cy="67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055319"/>
              </p:ext>
            </p:extLst>
          </p:nvPr>
        </p:nvGraphicFramePr>
        <p:xfrm>
          <a:off x="714851" y="4071438"/>
          <a:ext cx="650948" cy="881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8" imgW="922055" imgH="937071" progId="ACD.ChemSketch.20">
                  <p:embed/>
                </p:oleObj>
              </mc:Choice>
              <mc:Fallback>
                <p:oleObj name="ChemSketch" r:id="rId18" imgW="922055" imgH="937071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851" y="4071438"/>
                        <a:ext cx="650948" cy="8812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3240956"/>
              </p:ext>
            </p:extLst>
          </p:nvPr>
        </p:nvGraphicFramePr>
        <p:xfrm>
          <a:off x="2505075" y="887854"/>
          <a:ext cx="792846" cy="662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0" imgW="1204031" imgH="754239" progId="ACD.ChemSketch.20">
                  <p:embed/>
                </p:oleObj>
              </mc:Choice>
              <mc:Fallback>
                <p:oleObj name="ChemSketch" r:id="rId20" imgW="1204031" imgH="754239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5075" y="887854"/>
                        <a:ext cx="792846" cy="6626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26" name="Picture 18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17" y="334509"/>
            <a:ext cx="766248" cy="25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8" name="Picture 20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188" y="283837"/>
            <a:ext cx="480348" cy="288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1" name="Picture 23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791" y="447985"/>
            <a:ext cx="517240" cy="251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2" name="Picture 24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6" y="3469742"/>
            <a:ext cx="523359" cy="329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3" name="Picture 25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239" y="640783"/>
            <a:ext cx="292986" cy="230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42" name="Picture 34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897" y="3447534"/>
            <a:ext cx="449814" cy="3311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43" name="Picture 35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348" y="3454460"/>
            <a:ext cx="410323" cy="334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A56E0B-DCA2-EB47-3693-BC6B88FCE80B}"/>
              </a:ext>
            </a:extLst>
          </p:cNvPr>
          <p:cNvSpPr/>
          <p:nvPr/>
        </p:nvSpPr>
        <p:spPr>
          <a:xfrm>
            <a:off x="3065704" y="3469742"/>
            <a:ext cx="5062282" cy="32941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3067309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0223" y="1322250"/>
            <a:ext cx="81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NEP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5964" y="3170795"/>
            <a:ext cx="1630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69813" y="3204133"/>
            <a:ext cx="81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M2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8360" y="3204133"/>
            <a:ext cx="984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</a:t>
            </a:r>
            <a:r>
              <a:rPr lang="ka-GE" sz="1600" b="1" dirty="0"/>
              <a:t>4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12400" y="6185766"/>
            <a:ext cx="2105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</a:t>
            </a:r>
            <a:r>
              <a:rPr lang="ka-GE" sz="1600" b="1" dirty="0"/>
              <a:t>3</a:t>
            </a:r>
            <a:endParaRPr 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266827" y="6185766"/>
            <a:ext cx="113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32487" y="3261709"/>
            <a:ext cx="813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M6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499414" y="3643355"/>
            <a:ext cx="0" cy="95684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514600" y="3607412"/>
            <a:ext cx="765327" cy="964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643144" y="3597657"/>
            <a:ext cx="107431" cy="97434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585659" y="6185766"/>
            <a:ext cx="113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</a:t>
            </a:r>
            <a:r>
              <a:rPr lang="ka-GE" sz="1600" b="1" dirty="0"/>
              <a:t>7</a:t>
            </a:r>
            <a:endParaRPr lang="en-US" sz="1600" b="1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4032834" y="3593960"/>
            <a:ext cx="996366" cy="105699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832657" y="3628248"/>
            <a:ext cx="1" cy="94375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744461" y="6185766"/>
            <a:ext cx="113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</a:t>
            </a:r>
            <a:r>
              <a:rPr lang="ka-GE" sz="1600" b="1" dirty="0"/>
              <a:t>8</a:t>
            </a:r>
            <a:endParaRPr lang="en-US" sz="1600" b="1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969813" y="3607412"/>
            <a:ext cx="12763" cy="99278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0" name="Straight Arrow Connector 2069"/>
          <p:cNvCxnSpPr/>
          <p:nvPr/>
        </p:nvCxnSpPr>
        <p:spPr>
          <a:xfrm flipH="1">
            <a:off x="2484123" y="1228706"/>
            <a:ext cx="995810" cy="64389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2" name="Straight Arrow Connector 2071"/>
          <p:cNvCxnSpPr>
            <a:cxnSpLocks/>
          </p:cNvCxnSpPr>
          <p:nvPr/>
        </p:nvCxnSpPr>
        <p:spPr>
          <a:xfrm flipH="1">
            <a:off x="3943858" y="1660804"/>
            <a:ext cx="88976" cy="2475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4" name="Straight Arrow Connector 2073"/>
          <p:cNvCxnSpPr>
            <a:cxnSpLocks/>
          </p:cNvCxnSpPr>
          <p:nvPr/>
        </p:nvCxnSpPr>
        <p:spPr>
          <a:xfrm>
            <a:off x="4608890" y="1660804"/>
            <a:ext cx="322182" cy="21180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6" name="Straight Arrow Connector 2075"/>
          <p:cNvCxnSpPr/>
          <p:nvPr/>
        </p:nvCxnSpPr>
        <p:spPr>
          <a:xfrm>
            <a:off x="5099119" y="1169577"/>
            <a:ext cx="2170960" cy="64389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48" name="Picture 2047">
            <a:extLst>
              <a:ext uri="{FF2B5EF4-FFF2-40B4-BE49-F238E27FC236}">
                <a16:creationId xmlns:a16="http://schemas.microsoft.com/office/drawing/2014/main" id="{C7E5C2D0-7FB8-D15E-40BF-75CE2538A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701" y="4718125"/>
            <a:ext cx="1664825" cy="1466201"/>
          </a:xfrm>
          <a:prstGeom prst="rect">
            <a:avLst/>
          </a:prstGeom>
        </p:spPr>
      </p:pic>
      <p:pic>
        <p:nvPicPr>
          <p:cNvPr id="2050" name="Picture 2049">
            <a:extLst>
              <a:ext uri="{FF2B5EF4-FFF2-40B4-BE49-F238E27FC236}">
                <a16:creationId xmlns:a16="http://schemas.microsoft.com/office/drawing/2014/main" id="{49A218DE-DA66-A399-028C-F59DE06C7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20" y="4895756"/>
            <a:ext cx="1706679" cy="1260103"/>
          </a:xfrm>
          <a:prstGeom prst="rect">
            <a:avLst/>
          </a:prstGeom>
        </p:spPr>
      </p:pic>
      <p:pic>
        <p:nvPicPr>
          <p:cNvPr id="2058" name="Picture 2057">
            <a:extLst>
              <a:ext uri="{FF2B5EF4-FFF2-40B4-BE49-F238E27FC236}">
                <a16:creationId xmlns:a16="http://schemas.microsoft.com/office/drawing/2014/main" id="{ECA6A476-1966-53E5-3358-606097728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08" y="1830898"/>
            <a:ext cx="2002423" cy="1322901"/>
          </a:xfrm>
          <a:prstGeom prst="rect">
            <a:avLst/>
          </a:prstGeom>
        </p:spPr>
      </p:pic>
      <p:pic>
        <p:nvPicPr>
          <p:cNvPr id="2063" name="Picture 2062">
            <a:extLst>
              <a:ext uri="{FF2B5EF4-FFF2-40B4-BE49-F238E27FC236}">
                <a16:creationId xmlns:a16="http://schemas.microsoft.com/office/drawing/2014/main" id="{3161E04A-4E8A-3174-94F1-48ED31C5E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472" y="4699837"/>
            <a:ext cx="2026208" cy="1315720"/>
          </a:xfrm>
          <a:prstGeom prst="rect">
            <a:avLst/>
          </a:prstGeom>
        </p:spPr>
      </p:pic>
      <p:pic>
        <p:nvPicPr>
          <p:cNvPr id="2065" name="Picture 2064">
            <a:extLst>
              <a:ext uri="{FF2B5EF4-FFF2-40B4-BE49-F238E27FC236}">
                <a16:creationId xmlns:a16="http://schemas.microsoft.com/office/drawing/2014/main" id="{A77EF0FA-5086-76CD-09BA-70B19BCFF9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716" y="1934451"/>
            <a:ext cx="1688459" cy="1237319"/>
          </a:xfrm>
          <a:prstGeom prst="rect">
            <a:avLst/>
          </a:prstGeom>
        </p:spPr>
      </p:pic>
      <p:pic>
        <p:nvPicPr>
          <p:cNvPr id="2067" name="Picture 2066">
            <a:extLst>
              <a:ext uri="{FF2B5EF4-FFF2-40B4-BE49-F238E27FC236}">
                <a16:creationId xmlns:a16="http://schemas.microsoft.com/office/drawing/2014/main" id="{E21B469B-F04E-3D14-31A8-856FB22039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3889" y="1895160"/>
            <a:ext cx="1547774" cy="1315767"/>
          </a:xfrm>
          <a:prstGeom prst="rect">
            <a:avLst/>
          </a:prstGeom>
        </p:spPr>
      </p:pic>
      <p:pic>
        <p:nvPicPr>
          <p:cNvPr id="2069" name="Picture 2068">
            <a:extLst>
              <a:ext uri="{FF2B5EF4-FFF2-40B4-BE49-F238E27FC236}">
                <a16:creationId xmlns:a16="http://schemas.microsoft.com/office/drawing/2014/main" id="{A986E5F3-A950-B5FE-2699-A678AB90D3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9761" y="1934451"/>
            <a:ext cx="1485763" cy="1269682"/>
          </a:xfrm>
          <a:prstGeom prst="rect">
            <a:avLst/>
          </a:prstGeom>
        </p:spPr>
      </p:pic>
      <p:pic>
        <p:nvPicPr>
          <p:cNvPr id="2073" name="Picture 2072">
            <a:extLst>
              <a:ext uri="{FF2B5EF4-FFF2-40B4-BE49-F238E27FC236}">
                <a16:creationId xmlns:a16="http://schemas.microsoft.com/office/drawing/2014/main" id="{4F084E85-C2F4-510F-5A17-2695DA9A91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7993" y="4762271"/>
            <a:ext cx="1630302" cy="1433606"/>
          </a:xfrm>
          <a:prstGeom prst="rect">
            <a:avLst/>
          </a:prstGeom>
        </p:spPr>
      </p:pic>
      <p:pic>
        <p:nvPicPr>
          <p:cNvPr id="2077" name="Picture 2076">
            <a:extLst>
              <a:ext uri="{FF2B5EF4-FFF2-40B4-BE49-F238E27FC236}">
                <a16:creationId xmlns:a16="http://schemas.microsoft.com/office/drawing/2014/main" id="{4D799D2A-8B6C-EE94-CBD6-C95C635776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9933" y="237582"/>
            <a:ext cx="1613988" cy="10637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B72FC1-8B9F-82FB-4D83-A70497FC48B5}"/>
              </a:ext>
            </a:extLst>
          </p:cNvPr>
          <p:cNvSpPr txBox="1"/>
          <p:nvPr/>
        </p:nvSpPr>
        <p:spPr>
          <a:xfrm>
            <a:off x="0" y="0"/>
            <a:ext cx="8979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Enantioselective analysis of N-</a:t>
            </a:r>
            <a:r>
              <a:rPr lang="en-US" b="1" dirty="0" err="1">
                <a:solidFill>
                  <a:srgbClr val="C00000"/>
                </a:solidFill>
              </a:rPr>
              <a:t>ethylpentedrone</a:t>
            </a:r>
            <a:r>
              <a:rPr lang="en-US" b="1" dirty="0">
                <a:solidFill>
                  <a:srgbClr val="C00000"/>
                </a:solidFill>
              </a:rPr>
              <a:t> (NEP) and their phase-1 metabolites </a:t>
            </a:r>
          </a:p>
        </p:txBody>
      </p:sp>
    </p:spTree>
    <p:extLst>
      <p:ext uri="{BB962C8B-B14F-4D97-AF65-F5344CB8AC3E}">
        <p14:creationId xmlns:p14="http://schemas.microsoft.com/office/powerpoint/2010/main" val="447279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F8B1B8-BB5D-F7BE-683F-F5D59EA449ED}"/>
              </a:ext>
            </a:extLst>
          </p:cNvPr>
          <p:cNvSpPr txBox="1"/>
          <p:nvPr/>
        </p:nvSpPr>
        <p:spPr>
          <a:xfrm>
            <a:off x="4227226" y="48492"/>
            <a:ext cx="19169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N-</a:t>
            </a:r>
            <a:r>
              <a:rPr lang="en-US" sz="1200" dirty="0" err="1">
                <a:solidFill>
                  <a:srgbClr val="C00000"/>
                </a:solidFill>
              </a:rPr>
              <a:t>ethylpentedrone</a:t>
            </a:r>
            <a:r>
              <a:rPr lang="en-US" sz="1200" dirty="0">
                <a:solidFill>
                  <a:srgbClr val="C00000"/>
                </a:solidFill>
              </a:rPr>
              <a:t> (NEP)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5B5E99-7C3B-1D4E-74CB-BFF877448501}"/>
              </a:ext>
            </a:extLst>
          </p:cNvPr>
          <p:cNvSpPr txBox="1"/>
          <p:nvPr/>
        </p:nvSpPr>
        <p:spPr>
          <a:xfrm>
            <a:off x="6626137" y="37951"/>
            <a:ext cx="3215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Dihydro-N-</a:t>
            </a:r>
            <a:r>
              <a:rPr lang="en-US" sz="1200" dirty="0" err="1">
                <a:solidFill>
                  <a:srgbClr val="C00000"/>
                </a:solidFill>
              </a:rPr>
              <a:t>ethylpentedrone</a:t>
            </a:r>
            <a:r>
              <a:rPr lang="en-US" sz="1200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762EC0-CC32-8327-CD58-61EAAD317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495" y="4746988"/>
            <a:ext cx="601631" cy="2048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42754A-B325-5F5B-449C-71023FBBC6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4"/>
          <a:stretch/>
        </p:blipFill>
        <p:spPr bwMode="auto">
          <a:xfrm>
            <a:off x="7168714" y="4655985"/>
            <a:ext cx="966114" cy="215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2DA4B5-F7DF-C2C6-5FE6-BD3B840141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109" b="7620"/>
          <a:stretch/>
        </p:blipFill>
        <p:spPr>
          <a:xfrm>
            <a:off x="6927931" y="2572677"/>
            <a:ext cx="1335322" cy="19875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733242-821E-09DD-F136-94CE55819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895" y="2472737"/>
            <a:ext cx="778833" cy="2048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6F7C43-9842-27A0-65BF-C177BD7F9C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3822" y="298855"/>
            <a:ext cx="1164980" cy="22020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E8CC69-8E8E-5D38-31F7-4A778383A3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9103" y="288427"/>
            <a:ext cx="841157" cy="21406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C31B6C-938C-A0EE-7B7D-D7C0F65444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5694" y="840384"/>
            <a:ext cx="1164981" cy="7678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6A2D1F-A0DD-B722-BA02-0C7444E192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5978" y="740141"/>
            <a:ext cx="1368022" cy="100249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F32A508-E75E-15F7-38F5-C7793A747941}"/>
              </a:ext>
            </a:extLst>
          </p:cNvPr>
          <p:cNvCxnSpPr/>
          <p:nvPr/>
        </p:nvCxnSpPr>
        <p:spPr>
          <a:xfrm>
            <a:off x="93785" y="2500870"/>
            <a:ext cx="90502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8CAC09F-470C-4A5E-5A87-95EF27B1CEB4}"/>
              </a:ext>
            </a:extLst>
          </p:cNvPr>
          <p:cNvCxnSpPr/>
          <p:nvPr/>
        </p:nvCxnSpPr>
        <p:spPr>
          <a:xfrm>
            <a:off x="0" y="4648117"/>
            <a:ext cx="90502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BC34AFA-D91D-28F1-B987-16C8BC8D02C7}"/>
              </a:ext>
            </a:extLst>
          </p:cNvPr>
          <p:cNvSpPr txBox="1"/>
          <p:nvPr/>
        </p:nvSpPr>
        <p:spPr>
          <a:xfrm>
            <a:off x="-63404" y="176451"/>
            <a:ext cx="42272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a-GE" sz="1100" dirty="0"/>
          </a:p>
          <a:p>
            <a:pPr algn="ctr"/>
            <a:r>
              <a:rPr lang="ka-GE" b="1" dirty="0"/>
              <a:t>HPLC-MS/MS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C8E797-D585-7073-3EC3-0A3D1DC836C5}"/>
              </a:ext>
            </a:extLst>
          </p:cNvPr>
          <p:cNvSpPr txBox="1"/>
          <p:nvPr/>
        </p:nvSpPr>
        <p:spPr>
          <a:xfrm>
            <a:off x="-2662" y="2588734"/>
            <a:ext cx="42272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a-GE" sz="1100" dirty="0"/>
          </a:p>
          <a:p>
            <a:pPr algn="ctr"/>
            <a:r>
              <a:rPr lang="ka-GE" b="1" dirty="0"/>
              <a:t>SFC-MS/MS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233BEA-6108-56CD-5B13-D078CEB6A83A}"/>
              </a:ext>
            </a:extLst>
          </p:cNvPr>
          <p:cNvSpPr txBox="1"/>
          <p:nvPr/>
        </p:nvSpPr>
        <p:spPr>
          <a:xfrm>
            <a:off x="78371" y="4731189"/>
            <a:ext cx="42272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a-GE" sz="1100" dirty="0"/>
          </a:p>
          <a:p>
            <a:pPr algn="ctr"/>
            <a:r>
              <a:rPr lang="ka-GE" b="1" dirty="0"/>
              <a:t>CE-MS/MS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23D935-3C76-3B3E-4E7C-EF032C3157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3740" y="974641"/>
            <a:ext cx="1856488" cy="13844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AF0AF82-16F6-79DF-5B16-458A6418F49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8103"/>
          <a:stretch/>
        </p:blipFill>
        <p:spPr>
          <a:xfrm>
            <a:off x="1263740" y="3310456"/>
            <a:ext cx="1600405" cy="121065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8FFFE80-0FAE-5F83-1F4B-33F74BE67F9E}"/>
              </a:ext>
            </a:extLst>
          </p:cNvPr>
          <p:cNvSpPr/>
          <p:nvPr/>
        </p:nvSpPr>
        <p:spPr>
          <a:xfrm>
            <a:off x="2485292" y="3310456"/>
            <a:ext cx="378853" cy="735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E025AA-B75B-182C-7A1F-8A80929ABE2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723" y="5581830"/>
            <a:ext cx="2592782" cy="115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17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DFAB21-47D0-7B0D-FE7C-F97DF7E0534F}"/>
              </a:ext>
            </a:extLst>
          </p:cNvPr>
          <p:cNvSpPr txBox="1"/>
          <p:nvPr/>
        </p:nvSpPr>
        <p:spPr>
          <a:xfrm>
            <a:off x="1081043" y="248921"/>
            <a:ext cx="6981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Enantioselective analysis of 4-methylmethcathinone (4-MMC) and their phase-1 and phase-2 metabolites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58CE4F-5DDE-FFC6-65B4-83DF3BE27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">
            <a:off x="962694" y="1160210"/>
            <a:ext cx="7059168" cy="477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867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242" y="1093708"/>
            <a:ext cx="844045" cy="2374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013" y="1029262"/>
            <a:ext cx="1563158" cy="265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468" y="4138729"/>
            <a:ext cx="478614" cy="2535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636" y="832407"/>
            <a:ext cx="952875" cy="2931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86" y="4217715"/>
            <a:ext cx="930323" cy="264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595" y="4048438"/>
            <a:ext cx="560997" cy="2657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773550" y="515217"/>
            <a:ext cx="1417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Nor-MEPH-OH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3570468" y="491811"/>
            <a:ext cx="1040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4-MMC</a:t>
            </a: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2" y="788071"/>
            <a:ext cx="592930" cy="289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587936" y="515217"/>
            <a:ext cx="1194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05657" y="510683"/>
            <a:ext cx="1883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Dihydro-</a:t>
            </a:r>
            <a:r>
              <a:rPr lang="ka-GE" b="1" dirty="0"/>
              <a:t>4-MMC</a:t>
            </a:r>
            <a:endParaRPr 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222413" y="3824663"/>
            <a:ext cx="1194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0" y="3824663"/>
            <a:ext cx="1653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4-COOH-4-MMC</a:t>
            </a:r>
            <a:endParaRPr lang="en-US" sz="1400" b="1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5057483" y="3759894"/>
            <a:ext cx="2214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Succ</a:t>
            </a:r>
            <a:r>
              <a:rPr lang="en-US" sz="1400" b="1" dirty="0"/>
              <a:t>-Nor-MEPH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34037" y="0"/>
            <a:ext cx="13099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Urine sample</a:t>
            </a:r>
            <a:endParaRPr lang="en-US" dirty="0">
              <a:solidFill>
                <a:srgbClr val="00B0F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C9CF8D8-FEF1-7F06-B859-D6A4BD904318}"/>
              </a:ext>
            </a:extLst>
          </p:cNvPr>
          <p:cNvGrpSpPr/>
          <p:nvPr/>
        </p:nvGrpSpPr>
        <p:grpSpPr>
          <a:xfrm>
            <a:off x="139518" y="519304"/>
            <a:ext cx="909023" cy="3071084"/>
            <a:chOff x="2147914" y="761776"/>
            <a:chExt cx="1126808" cy="3071084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749C797A-76C8-40CA-76CC-DE97406C5C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8373" y="1121129"/>
              <a:ext cx="985890" cy="271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EE9FD09-FCEC-1DF7-5BC6-DC0B23ACC8D0}"/>
                </a:ext>
              </a:extLst>
            </p:cNvPr>
            <p:cNvSpPr txBox="1"/>
            <p:nvPr/>
          </p:nvSpPr>
          <p:spPr>
            <a:xfrm>
              <a:off x="2147914" y="761776"/>
              <a:ext cx="11268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/>
                <a:t>NOR-MEPH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48940F3-2AB4-A6A7-C97A-93D71F9ED4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43932" y="4365457"/>
            <a:ext cx="1784592" cy="7456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B5607B-65EB-988E-F026-D66571889F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4075" y="4588111"/>
            <a:ext cx="1770721" cy="8448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44F9E7-D5A6-5293-D655-22E9FC6A61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4745" y="1405099"/>
            <a:ext cx="1110724" cy="5899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BCBB55-F78B-0D5F-4837-16F029EC014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4684" y="1186607"/>
            <a:ext cx="1321487" cy="6607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E4E5D1-51A8-3274-25F0-A56AB3D03F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50861" y="1186607"/>
            <a:ext cx="984275" cy="4369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9561DD0-68D6-F50C-28F4-B348D25DFBE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8040" y="1287218"/>
            <a:ext cx="1187430" cy="6402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F099662-66AC-ECD0-A520-35023E260B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31387" y="1287218"/>
            <a:ext cx="1104520" cy="6516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045DD03-EED7-78C7-8067-BA3AA73D88F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49082" y="4333463"/>
            <a:ext cx="1423600" cy="104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70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B4FF5F-6726-7B7F-7275-74AC398A97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74" t="10019" r="15685"/>
          <a:stretch/>
        </p:blipFill>
        <p:spPr>
          <a:xfrm>
            <a:off x="145245" y="183247"/>
            <a:ext cx="1669663" cy="1697342"/>
          </a:xfrm>
          <a:prstGeom prst="rect">
            <a:avLst/>
          </a:prstGeom>
        </p:spPr>
      </p:pic>
      <p:pic>
        <p:nvPicPr>
          <p:cNvPr id="3" name="Picture 2" descr="C:\Documents and Settings\Administrator\Desktop\TSU_Logo.svg.png">
            <a:extLst>
              <a:ext uri="{FF2B5EF4-FFF2-40B4-BE49-F238E27FC236}">
                <a16:creationId xmlns:a16="http://schemas.microsoft.com/office/drawing/2014/main" id="{59C92119-71A3-487C-B4D2-591B63D12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639" y="190919"/>
            <a:ext cx="1597962" cy="169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85932B-50B0-95F6-0209-CB1614C3309E}"/>
              </a:ext>
            </a:extLst>
          </p:cNvPr>
          <p:cNvSpPr txBox="1"/>
          <p:nvPr/>
        </p:nvSpPr>
        <p:spPr>
          <a:xfrm>
            <a:off x="2776014" y="2361223"/>
            <a:ext cx="3914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Thank you for you attention</a:t>
            </a:r>
            <a:endParaRPr lang="en-GE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46F2FB-4B03-DEB1-7597-64F795221C06}"/>
              </a:ext>
            </a:extLst>
          </p:cNvPr>
          <p:cNvSpPr txBox="1"/>
          <p:nvPr/>
        </p:nvSpPr>
        <p:spPr>
          <a:xfrm>
            <a:off x="0" y="3745571"/>
            <a:ext cx="24636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a-GE" sz="1100" dirty="0"/>
          </a:p>
          <a:p>
            <a:pPr algn="ctr"/>
            <a:r>
              <a:rPr lang="ka-GE" b="1" dirty="0"/>
              <a:t>HPLC-MS/MS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C9AA4-A988-CAB8-B81E-CDCE53878B44}"/>
              </a:ext>
            </a:extLst>
          </p:cNvPr>
          <p:cNvSpPr txBox="1"/>
          <p:nvPr/>
        </p:nvSpPr>
        <p:spPr>
          <a:xfrm>
            <a:off x="2463642" y="3765265"/>
            <a:ext cx="42272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a-GE" sz="1100" dirty="0"/>
          </a:p>
          <a:p>
            <a:pPr algn="ctr"/>
            <a:r>
              <a:rPr lang="ka-GE" b="1" dirty="0"/>
              <a:t>SFC-MS/MS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0AD06A-4EAA-8DF2-C74C-8A872E91740E}"/>
              </a:ext>
            </a:extLst>
          </p:cNvPr>
          <p:cNvSpPr txBox="1"/>
          <p:nvPr/>
        </p:nvSpPr>
        <p:spPr>
          <a:xfrm>
            <a:off x="5493338" y="3773015"/>
            <a:ext cx="42272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a-GE" sz="1100" dirty="0"/>
          </a:p>
          <a:p>
            <a:pPr algn="ctr"/>
            <a:r>
              <a:rPr lang="ka-GE" b="1" dirty="0"/>
              <a:t>CE-MS/MS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877A92-0C68-2F94-35CB-24B27E4DF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45" y="4495234"/>
            <a:ext cx="2922538" cy="21795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9F5FD4-D7CB-76F4-6D85-06EF242EB6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103"/>
          <a:stretch/>
        </p:blipFill>
        <p:spPr>
          <a:xfrm>
            <a:off x="3013000" y="4311788"/>
            <a:ext cx="2881173" cy="21795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B385B2-BA33-C732-03E8-46011ECB24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381" y="5107700"/>
            <a:ext cx="2656220" cy="125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729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with text and images of different tools&#10;&#10;Description automatically generated with medium confidence">
            <a:extLst>
              <a:ext uri="{FF2B5EF4-FFF2-40B4-BE49-F238E27FC236}">
                <a16:creationId xmlns:a16="http://schemas.microsoft.com/office/drawing/2014/main" id="{07FC9D43-7811-681B-BEB7-BDECD9963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63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3511</TotalTime>
  <Words>886</Words>
  <Application>Microsoft Macintosh PowerPoint</Application>
  <PresentationFormat>On-screen Show (4:3)</PresentationFormat>
  <Paragraphs>317</Paragraphs>
  <Slides>32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Microsoft Sans Serif</vt:lpstr>
      <vt:lpstr>Times New Roman</vt:lpstr>
      <vt:lpstr>Office Theme</vt:lpstr>
      <vt:lpstr>ChemSketch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LC-MSMS</dc:creator>
  <cp:lastModifiedBy>Microsoft Office User</cp:lastModifiedBy>
  <cp:revision>132</cp:revision>
  <dcterms:created xsi:type="dcterms:W3CDTF">2006-08-16T00:00:00Z</dcterms:created>
  <dcterms:modified xsi:type="dcterms:W3CDTF">2026-09-09T06:30:57Z</dcterms:modified>
</cp:coreProperties>
</file>