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3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10.xml" ContentType="application/vnd.openxmlformats-officedocument.theme+xml"/>
  <Override PartName="/ppt/theme/theme5.xml" ContentType="application/vnd.openxmlformats-officedocument.theme+xml"/>
  <Override PartName="/ppt/theme/theme11.xml" ContentType="application/vnd.openxmlformats-officedocument.theme+xml"/>
  <Override PartName="/ppt/theme/theme6.xml" ContentType="application/vnd.openxmlformats-officedocument.theme+xml"/>
  <Override PartName="/ppt/theme/theme12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_rels/presentation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14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4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33.xml.rels" ContentType="application/vnd.openxmlformats-package.relationships+xml"/>
  <Override PartName="/ppt/slideLayouts/_rels/slideLayout142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38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32.xml.rels" ContentType="application/vnd.openxmlformats-package.relationships+xml"/>
  <Override PartName="/ppt/slideLayouts/_rels/slideLayout141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37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3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143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120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122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123.xml.rels" ContentType="application/vnd.openxmlformats-package.relationships+xml"/>
  <Override PartName="/ppt/slideLayouts/_rels/slideLayout121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9.xml.rels" ContentType="application/vnd.openxmlformats-package.relationships+xml"/>
  <Override PartName="/ppt/slideLayouts/_rels/slideLayout13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130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3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2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27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12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125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2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29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3.xml.rels" ContentType="application/vnd.openxmlformats-package.relationships+xml"/>
  <Override PartName="/ppt/slideLayouts/slideLayout124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media/image9.png" ContentType="image/png"/>
  <Override PartName="/ppt/media/image13.png" ContentType="image/png"/>
  <Override PartName="/ppt/media/image8.png" ContentType="image/png"/>
  <Override PartName="/ppt/media/image12.png" ContentType="image/png"/>
  <Override PartName="/ppt/media/image7.png" ContentType="image/png"/>
  <Override PartName="/ppt/media/image18.png" ContentType="image/png"/>
  <Override PartName="/ppt/media/image17.png" ContentType="image/png"/>
  <Override PartName="/ppt/media/image16.png" ContentType="image/png"/>
  <Override PartName="/ppt/media/image15.png" ContentType="image/png"/>
  <Override PartName="/ppt/media/image14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10.png" ContentType="image/png"/>
  <Override PartName="/ppt/media/image6.png" ContentType="image/png"/>
  <Override PartName="/ppt/media/image11.png" ContentType="image/png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  <p:sldMasterId id="2147483778" r:id="rId12"/>
    <p:sldMasterId id="2147483791" r:id="rId13"/>
  </p:sld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714240" y="1279080"/>
            <a:ext cx="5256360" cy="5436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subTitle"/>
          </p:nvPr>
        </p:nvSpPr>
        <p:spPr>
          <a:xfrm>
            <a:off x="714240" y="1279080"/>
            <a:ext cx="5256360" cy="5436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subTitle"/>
          </p:nvPr>
        </p:nvSpPr>
        <p:spPr>
          <a:xfrm>
            <a:off x="714240" y="1279080"/>
            <a:ext cx="5256360" cy="5436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6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0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1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2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73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subTitle"/>
          </p:nvPr>
        </p:nvSpPr>
        <p:spPr>
          <a:xfrm>
            <a:off x="714240" y="1279080"/>
            <a:ext cx="5256360" cy="5436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7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subTitle"/>
          </p:nvPr>
        </p:nvSpPr>
        <p:spPr>
          <a:xfrm>
            <a:off x="714240" y="1279080"/>
            <a:ext cx="5256360" cy="5436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9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18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2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2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PlaceHolder 1"/>
          <p:cNvSpPr>
            <a:spLocks noGrp="1"/>
          </p:cNvSpPr>
          <p:nvPr>
            <p:ph type="subTitle"/>
          </p:nvPr>
        </p:nvSpPr>
        <p:spPr>
          <a:xfrm>
            <a:off x="714240" y="1279080"/>
            <a:ext cx="5256360" cy="5436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2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3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3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33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3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3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3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0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5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4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8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9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50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51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52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8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8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8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PlaceHolder 1"/>
          <p:cNvSpPr>
            <a:spLocks noGrp="1"/>
          </p:cNvSpPr>
          <p:nvPr>
            <p:ph type="subTitle"/>
          </p:nvPr>
        </p:nvSpPr>
        <p:spPr>
          <a:xfrm>
            <a:off x="714240" y="1279080"/>
            <a:ext cx="5256360" cy="5436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9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9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9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9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9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9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0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0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0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06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0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0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1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4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5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6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7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8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55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5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PlaceHolder 1"/>
          <p:cNvSpPr>
            <a:spLocks noGrp="1"/>
          </p:cNvSpPr>
          <p:nvPr>
            <p:ph type="subTitle"/>
          </p:nvPr>
        </p:nvSpPr>
        <p:spPr>
          <a:xfrm>
            <a:off x="714240" y="1279080"/>
            <a:ext cx="5256360" cy="5436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6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6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0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7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7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7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7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2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8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5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6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7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8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9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40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4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4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4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PlaceHolder 1"/>
          <p:cNvSpPr>
            <a:spLocks noGrp="1"/>
          </p:cNvSpPr>
          <p:nvPr>
            <p:ph type="subTitle"/>
          </p:nvPr>
        </p:nvSpPr>
        <p:spPr>
          <a:xfrm>
            <a:off x="714240" y="1279080"/>
            <a:ext cx="5256360" cy="5436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4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5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5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6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2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6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6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7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6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0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1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2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3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4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1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1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PlaceHolder 1"/>
          <p:cNvSpPr>
            <a:spLocks noGrp="1"/>
          </p:cNvSpPr>
          <p:nvPr>
            <p:ph type="subTitle"/>
          </p:nvPr>
        </p:nvSpPr>
        <p:spPr>
          <a:xfrm>
            <a:off x="714240" y="1279080"/>
            <a:ext cx="5256360" cy="5436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6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2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3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8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4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1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2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3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4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5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82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8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8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8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PlaceHolder 1"/>
          <p:cNvSpPr>
            <a:spLocks noGrp="1"/>
          </p:cNvSpPr>
          <p:nvPr>
            <p:ph type="subTitle"/>
          </p:nvPr>
        </p:nvSpPr>
        <p:spPr>
          <a:xfrm>
            <a:off x="714240" y="1279080"/>
            <a:ext cx="5256360" cy="5436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9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9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7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9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0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4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0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9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1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2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3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4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5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6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42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4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4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4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PlaceHolder 1"/>
          <p:cNvSpPr>
            <a:spLocks noGrp="1"/>
          </p:cNvSpPr>
          <p:nvPr>
            <p:ph type="subTitle"/>
          </p:nvPr>
        </p:nvSpPr>
        <p:spPr>
          <a:xfrm>
            <a:off x="714240" y="1279080"/>
            <a:ext cx="5256360" cy="5436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5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5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53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5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5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57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5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6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61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6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64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6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6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68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69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7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72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73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74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75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76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8.xml"/><Relationship Id="rId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9.xml"/><Relationship Id="rId5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2.xml"/><Relationship Id="rId8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6.xml"/><Relationship Id="rId8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2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38.xml"/><Relationship Id="rId8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f4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713160" y="539640"/>
            <a:ext cx="6035400" cy="2444760"/>
          </a:xfrm>
          <a:prstGeom prst="rect">
            <a:avLst/>
          </a:prstGeom>
        </p:spPr>
        <p:txBody>
          <a:bodyPr tIns="91440" bIns="91440" anchor="b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50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4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400" spc="-1" strike="noStrike">
              <a:latin typeface="Arial"/>
            </a:endParaRPr>
          </a:p>
          <a:p>
            <a:pPr lvl="2" marL="1296000" indent="-28764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400" spc="-1" strike="noStrike">
              <a:latin typeface="Arial"/>
            </a:endParaRPr>
          </a:p>
          <a:p>
            <a:pPr lvl="3" marL="1728000" indent="-21564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400" spc="-1" strike="noStrike">
              <a:latin typeface="Arial"/>
            </a:endParaRPr>
          </a:p>
          <a:p>
            <a:pPr lvl="4" marL="2160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f4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280" cy="572040"/>
          </a:xfrm>
          <a:prstGeom prst="rect">
            <a:avLst/>
          </a:prstGeom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5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3500" spc="-1" strike="noStrike">
              <a:latin typeface="Arial"/>
            </a:endParaRPr>
          </a:p>
        </p:txBody>
      </p:sp>
      <p:sp>
        <p:nvSpPr>
          <p:cNvPr id="39" name="Google Shape;757;p25"/>
          <p:cNvSpPr/>
          <p:nvPr/>
        </p:nvSpPr>
        <p:spPr>
          <a:xfrm>
            <a:off x="7578360" y="-20520"/>
            <a:ext cx="1216800" cy="4685400"/>
          </a:xfrm>
          <a:custGeom>
            <a:avLst/>
            <a:gdLst/>
            <a:ahLst/>
            <a:rect l="l" t="t" r="r" b="b"/>
            <a:pathLst>
              <a:path w="48699" h="187448">
                <a:moveTo>
                  <a:pt x="0" y="187448"/>
                </a:moveTo>
                <a:lnTo>
                  <a:pt x="22982" y="187448"/>
                </a:lnTo>
                <a:lnTo>
                  <a:pt x="48699" y="169079"/>
                </a:lnTo>
                <a:lnTo>
                  <a:pt x="48152" y="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0" name="Google Shape;758;p25"/>
          <p:cNvGrpSpPr/>
          <p:nvPr/>
        </p:nvGrpSpPr>
        <p:grpSpPr>
          <a:xfrm>
            <a:off x="6929640" y="4411080"/>
            <a:ext cx="839160" cy="537480"/>
            <a:chOff x="6929640" y="4411080"/>
            <a:chExt cx="839160" cy="537480"/>
          </a:xfrm>
        </p:grpSpPr>
        <p:sp>
          <p:nvSpPr>
            <p:cNvPr id="41" name="Google Shape;759;p25"/>
            <p:cNvSpPr/>
            <p:nvPr/>
          </p:nvSpPr>
          <p:spPr>
            <a:xfrm flipH="1">
              <a:off x="7230960" y="4411080"/>
              <a:ext cx="537480" cy="537480"/>
            </a:xfrm>
            <a:custGeom>
              <a:avLst/>
              <a:gdLst/>
              <a:ahLst/>
              <a:rect l="l" t="t" r="r" b="b"/>
              <a:pathLst>
                <a:path w="26169" h="26168">
                  <a:moveTo>
                    <a:pt x="13085" y="1228"/>
                  </a:moveTo>
                  <a:cubicBezTo>
                    <a:pt x="19622" y="1228"/>
                    <a:pt x="24941" y="6547"/>
                    <a:pt x="24941" y="13084"/>
                  </a:cubicBezTo>
                  <a:cubicBezTo>
                    <a:pt x="24941" y="19276"/>
                    <a:pt x="20109" y="24471"/>
                    <a:pt x="13939" y="24909"/>
                  </a:cubicBezTo>
                  <a:cubicBezTo>
                    <a:pt x="13658" y="24929"/>
                    <a:pt x="13370" y="24939"/>
                    <a:pt x="13085" y="24939"/>
                  </a:cubicBezTo>
                  <a:cubicBezTo>
                    <a:pt x="8422" y="24939"/>
                    <a:pt x="4176" y="22192"/>
                    <a:pt x="2264" y="17938"/>
                  </a:cubicBezTo>
                  <a:cubicBezTo>
                    <a:pt x="1576" y="16411"/>
                    <a:pt x="1228" y="14777"/>
                    <a:pt x="1228" y="13084"/>
                  </a:cubicBezTo>
                  <a:cubicBezTo>
                    <a:pt x="1228" y="6547"/>
                    <a:pt x="6546" y="1228"/>
                    <a:pt x="13085" y="1228"/>
                  </a:cubicBezTo>
                  <a:close/>
                  <a:moveTo>
                    <a:pt x="13085" y="1"/>
                  </a:moveTo>
                  <a:cubicBezTo>
                    <a:pt x="5870" y="1"/>
                    <a:pt x="1" y="5870"/>
                    <a:pt x="1" y="13084"/>
                  </a:cubicBezTo>
                  <a:cubicBezTo>
                    <a:pt x="1" y="14952"/>
                    <a:pt x="386" y="16755"/>
                    <a:pt x="1145" y="18441"/>
                  </a:cubicBezTo>
                  <a:cubicBezTo>
                    <a:pt x="3253" y="23135"/>
                    <a:pt x="7940" y="26168"/>
                    <a:pt x="13085" y="26168"/>
                  </a:cubicBezTo>
                  <a:cubicBezTo>
                    <a:pt x="13400" y="26168"/>
                    <a:pt x="13717" y="26157"/>
                    <a:pt x="14027" y="26133"/>
                  </a:cubicBezTo>
                  <a:cubicBezTo>
                    <a:pt x="20835" y="25650"/>
                    <a:pt x="26169" y="19918"/>
                    <a:pt x="26169" y="13084"/>
                  </a:cubicBezTo>
                  <a:cubicBezTo>
                    <a:pt x="26169" y="5870"/>
                    <a:pt x="20299" y="1"/>
                    <a:pt x="13085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" name="Google Shape;760;p25"/>
            <p:cNvSpPr/>
            <p:nvPr/>
          </p:nvSpPr>
          <p:spPr>
            <a:xfrm flipH="1">
              <a:off x="7121880" y="4473000"/>
              <a:ext cx="584640" cy="413280"/>
            </a:xfrm>
            <a:custGeom>
              <a:avLst/>
              <a:gdLst/>
              <a:ahLst/>
              <a:rect l="l" t="t" r="r" b="b"/>
              <a:pathLst>
                <a:path w="28462" h="20131">
                  <a:moveTo>
                    <a:pt x="10065" y="1"/>
                  </a:moveTo>
                  <a:cubicBezTo>
                    <a:pt x="4507" y="1"/>
                    <a:pt x="1" y="4507"/>
                    <a:pt x="1" y="10066"/>
                  </a:cubicBezTo>
                  <a:cubicBezTo>
                    <a:pt x="1" y="11534"/>
                    <a:pt x="316" y="12930"/>
                    <a:pt x="881" y="14186"/>
                  </a:cubicBezTo>
                  <a:cubicBezTo>
                    <a:pt x="2455" y="17692"/>
                    <a:pt x="5975" y="20131"/>
                    <a:pt x="10065" y="20131"/>
                  </a:cubicBezTo>
                  <a:lnTo>
                    <a:pt x="28462" y="20131"/>
                  </a:lnTo>
                  <a:lnTo>
                    <a:pt x="2846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" name="Google Shape;761;p25"/>
            <p:cNvSpPr/>
            <p:nvPr/>
          </p:nvSpPr>
          <p:spPr>
            <a:xfrm flipH="1">
              <a:off x="6929640" y="4473000"/>
              <a:ext cx="413280" cy="413280"/>
            </a:xfrm>
            <a:custGeom>
              <a:avLst/>
              <a:gdLst/>
              <a:ahLst/>
              <a:rect l="l" t="t" r="r" b="b"/>
              <a:pathLst>
                <a:path w="20132" h="20131">
                  <a:moveTo>
                    <a:pt x="10066" y="1"/>
                  </a:moveTo>
                  <a:cubicBezTo>
                    <a:pt x="4507" y="1"/>
                    <a:pt x="0" y="4507"/>
                    <a:pt x="0" y="10066"/>
                  </a:cubicBezTo>
                  <a:cubicBezTo>
                    <a:pt x="0" y="11534"/>
                    <a:pt x="315" y="12930"/>
                    <a:pt x="881" y="14186"/>
                  </a:cubicBezTo>
                  <a:cubicBezTo>
                    <a:pt x="2455" y="17692"/>
                    <a:pt x="5975" y="20131"/>
                    <a:pt x="10066" y="20131"/>
                  </a:cubicBezTo>
                  <a:cubicBezTo>
                    <a:pt x="10309" y="20131"/>
                    <a:pt x="10552" y="20123"/>
                    <a:pt x="10792" y="20105"/>
                  </a:cubicBezTo>
                  <a:cubicBezTo>
                    <a:pt x="16012" y="19735"/>
                    <a:pt x="20131" y="15382"/>
                    <a:pt x="20131" y="10066"/>
                  </a:cubicBezTo>
                  <a:cubicBezTo>
                    <a:pt x="20131" y="4507"/>
                    <a:pt x="15626" y="1"/>
                    <a:pt x="1006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" name="Google Shape;762;p25"/>
            <p:cNvSpPr/>
            <p:nvPr/>
          </p:nvSpPr>
          <p:spPr>
            <a:xfrm flipH="1">
              <a:off x="6959520" y="4502880"/>
              <a:ext cx="353880" cy="353880"/>
            </a:xfrm>
            <a:custGeom>
              <a:avLst/>
              <a:gdLst/>
              <a:ahLst/>
              <a:rect l="l" t="t" r="r" b="b"/>
              <a:pathLst>
                <a:path w="17235" h="17235">
                  <a:moveTo>
                    <a:pt x="8617" y="1"/>
                  </a:moveTo>
                  <a:cubicBezTo>
                    <a:pt x="3866" y="1"/>
                    <a:pt x="0" y="3865"/>
                    <a:pt x="0" y="8617"/>
                  </a:cubicBezTo>
                  <a:cubicBezTo>
                    <a:pt x="0" y="13368"/>
                    <a:pt x="3866" y="17234"/>
                    <a:pt x="8617" y="17234"/>
                  </a:cubicBezTo>
                  <a:cubicBezTo>
                    <a:pt x="13369" y="17234"/>
                    <a:pt x="17235" y="13368"/>
                    <a:pt x="17235" y="8617"/>
                  </a:cubicBezTo>
                  <a:cubicBezTo>
                    <a:pt x="17235" y="3865"/>
                    <a:pt x="13369" y="1"/>
                    <a:pt x="861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" name="Google Shape;763;p25"/>
            <p:cNvSpPr/>
            <p:nvPr/>
          </p:nvSpPr>
          <p:spPr>
            <a:xfrm flipH="1">
              <a:off x="7000560" y="4565520"/>
              <a:ext cx="165600" cy="59400"/>
            </a:xfrm>
            <a:custGeom>
              <a:avLst/>
              <a:gdLst/>
              <a:ahLst/>
              <a:rect l="l" t="t" r="r" b="b"/>
              <a:pathLst>
                <a:path w="8081" h="2916">
                  <a:moveTo>
                    <a:pt x="1325" y="0"/>
                  </a:moveTo>
                  <a:lnTo>
                    <a:pt x="1325" y="7"/>
                  </a:lnTo>
                  <a:cubicBezTo>
                    <a:pt x="583" y="75"/>
                    <a:pt x="1" y="698"/>
                    <a:pt x="1" y="1458"/>
                  </a:cubicBezTo>
                  <a:cubicBezTo>
                    <a:pt x="1" y="2218"/>
                    <a:pt x="583" y="2841"/>
                    <a:pt x="1325" y="2909"/>
                  </a:cubicBezTo>
                  <a:lnTo>
                    <a:pt x="1325" y="2916"/>
                  </a:lnTo>
                  <a:lnTo>
                    <a:pt x="8081" y="2916"/>
                  </a:lnTo>
                  <a:lnTo>
                    <a:pt x="8081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" name="Google Shape;764;p25"/>
            <p:cNvSpPr/>
            <p:nvPr/>
          </p:nvSpPr>
          <p:spPr>
            <a:xfrm flipH="1">
              <a:off x="6970680" y="4565520"/>
              <a:ext cx="59400" cy="59400"/>
            </a:xfrm>
            <a:custGeom>
              <a:avLst/>
              <a:gdLst/>
              <a:ahLst/>
              <a:rect l="l" t="t" r="r" b="b"/>
              <a:pathLst>
                <a:path w="2917" h="2916">
                  <a:moveTo>
                    <a:pt x="1459" y="0"/>
                  </a:moveTo>
                  <a:cubicBezTo>
                    <a:pt x="653" y="0"/>
                    <a:pt x="1" y="653"/>
                    <a:pt x="1" y="1458"/>
                  </a:cubicBezTo>
                  <a:cubicBezTo>
                    <a:pt x="1" y="2263"/>
                    <a:pt x="653" y="2916"/>
                    <a:pt x="1459" y="2916"/>
                  </a:cubicBezTo>
                  <a:cubicBezTo>
                    <a:pt x="2263" y="2916"/>
                    <a:pt x="2916" y="2263"/>
                    <a:pt x="2916" y="1458"/>
                  </a:cubicBezTo>
                  <a:cubicBezTo>
                    <a:pt x="2916" y="653"/>
                    <a:pt x="2263" y="0"/>
                    <a:pt x="1459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7" name="Google Shape;765;p25"/>
            <p:cNvSpPr/>
            <p:nvPr/>
          </p:nvSpPr>
          <p:spPr>
            <a:xfrm flipH="1">
              <a:off x="7000560" y="4735080"/>
              <a:ext cx="165600" cy="59400"/>
            </a:xfrm>
            <a:custGeom>
              <a:avLst/>
              <a:gdLst/>
              <a:ahLst/>
              <a:rect l="l" t="t" r="r" b="b"/>
              <a:pathLst>
                <a:path w="8081" h="2916">
                  <a:moveTo>
                    <a:pt x="1325" y="1"/>
                  </a:moveTo>
                  <a:lnTo>
                    <a:pt x="1325" y="7"/>
                  </a:lnTo>
                  <a:cubicBezTo>
                    <a:pt x="583" y="74"/>
                    <a:pt x="1" y="698"/>
                    <a:pt x="1" y="1457"/>
                  </a:cubicBezTo>
                  <a:cubicBezTo>
                    <a:pt x="1" y="2219"/>
                    <a:pt x="583" y="2842"/>
                    <a:pt x="1325" y="2908"/>
                  </a:cubicBezTo>
                  <a:lnTo>
                    <a:pt x="1325" y="2915"/>
                  </a:lnTo>
                  <a:lnTo>
                    <a:pt x="8081" y="2915"/>
                  </a:lnTo>
                  <a:lnTo>
                    <a:pt x="808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" name="Google Shape;766;p25"/>
            <p:cNvSpPr/>
            <p:nvPr/>
          </p:nvSpPr>
          <p:spPr>
            <a:xfrm flipH="1">
              <a:off x="6970680" y="4735080"/>
              <a:ext cx="59400" cy="59400"/>
            </a:xfrm>
            <a:custGeom>
              <a:avLst/>
              <a:gdLst/>
              <a:ahLst/>
              <a:rect l="l" t="t" r="r" b="b"/>
              <a:pathLst>
                <a:path w="2917" h="2916">
                  <a:moveTo>
                    <a:pt x="1459" y="1"/>
                  </a:moveTo>
                  <a:cubicBezTo>
                    <a:pt x="653" y="1"/>
                    <a:pt x="1" y="653"/>
                    <a:pt x="1" y="1457"/>
                  </a:cubicBezTo>
                  <a:cubicBezTo>
                    <a:pt x="1" y="2263"/>
                    <a:pt x="653" y="2915"/>
                    <a:pt x="1459" y="2915"/>
                  </a:cubicBezTo>
                  <a:cubicBezTo>
                    <a:pt x="2263" y="2915"/>
                    <a:pt x="2916" y="2263"/>
                    <a:pt x="2916" y="1457"/>
                  </a:cubicBezTo>
                  <a:cubicBezTo>
                    <a:pt x="2916" y="653"/>
                    <a:pt x="2263" y="1"/>
                    <a:pt x="1459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" name="Google Shape;767;p25"/>
            <p:cNvSpPr/>
            <p:nvPr/>
          </p:nvSpPr>
          <p:spPr>
            <a:xfrm flipH="1">
              <a:off x="7136640" y="4764960"/>
              <a:ext cx="551880" cy="121680"/>
            </a:xfrm>
            <a:custGeom>
              <a:avLst/>
              <a:gdLst/>
              <a:ahLst/>
              <a:rect l="l" t="t" r="r" b="b"/>
              <a:pathLst>
                <a:path w="26857" h="5945">
                  <a:moveTo>
                    <a:pt x="1" y="0"/>
                  </a:moveTo>
                  <a:cubicBezTo>
                    <a:pt x="1575" y="3506"/>
                    <a:pt x="5095" y="5945"/>
                    <a:pt x="9185" y="5945"/>
                  </a:cubicBezTo>
                  <a:lnTo>
                    <a:pt x="26856" y="5945"/>
                  </a:lnTo>
                  <a:cubicBezTo>
                    <a:pt x="22765" y="5945"/>
                    <a:pt x="19245" y="3506"/>
                    <a:pt x="17671" y="0"/>
                  </a:cubicBezTo>
                  <a:close/>
                </a:path>
              </a:pathLst>
            </a:custGeom>
            <a:solidFill>
              <a:srgbClr val="484c69">
                <a:alpha val="36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0" name="Google Shape;768;p25"/>
          <p:cNvSpPr/>
          <p:nvPr/>
        </p:nvSpPr>
        <p:spPr>
          <a:xfrm>
            <a:off x="294120" y="307800"/>
            <a:ext cx="1271520" cy="4896360"/>
          </a:xfrm>
          <a:custGeom>
            <a:avLst/>
            <a:gdLst/>
            <a:ahLst/>
            <a:rect l="l" t="t" r="r" b="b"/>
            <a:pathLst>
              <a:path w="50888" h="195890">
                <a:moveTo>
                  <a:pt x="0" y="195890"/>
                </a:moveTo>
                <a:lnTo>
                  <a:pt x="0" y="0"/>
                </a:lnTo>
                <a:lnTo>
                  <a:pt x="50888" y="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Google Shape;769;p25"/>
          <p:cNvSpPr/>
          <p:nvPr/>
        </p:nvSpPr>
        <p:spPr>
          <a:xfrm flipH="1">
            <a:off x="-122760" y="3474360"/>
            <a:ext cx="430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Google Shape;770;p25"/>
          <p:cNvSpPr/>
          <p:nvPr/>
        </p:nvSpPr>
        <p:spPr>
          <a:xfrm flipH="1">
            <a:off x="-122760" y="3132360"/>
            <a:ext cx="430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" name="Google Shape;771;p25"/>
          <p:cNvSpPr/>
          <p:nvPr/>
        </p:nvSpPr>
        <p:spPr>
          <a:xfrm flipH="1">
            <a:off x="-122760" y="2790360"/>
            <a:ext cx="430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" name="Google Shape;772;p25"/>
          <p:cNvSpPr/>
          <p:nvPr/>
        </p:nvSpPr>
        <p:spPr>
          <a:xfrm flipH="1">
            <a:off x="-122760" y="1340280"/>
            <a:ext cx="430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Google Shape;773;p25"/>
          <p:cNvSpPr/>
          <p:nvPr/>
        </p:nvSpPr>
        <p:spPr>
          <a:xfrm flipH="1">
            <a:off x="8778240" y="2790360"/>
            <a:ext cx="430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6" name="Google Shape;774;p25"/>
          <p:cNvSpPr/>
          <p:nvPr/>
        </p:nvSpPr>
        <p:spPr>
          <a:xfrm flipH="1">
            <a:off x="8778240" y="1860120"/>
            <a:ext cx="430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57" name="Google Shape;775;p25"/>
          <p:cNvGrpSpPr/>
          <p:nvPr/>
        </p:nvGrpSpPr>
        <p:grpSpPr>
          <a:xfrm>
            <a:off x="1556640" y="156240"/>
            <a:ext cx="899280" cy="288000"/>
            <a:chOff x="1556640" y="156240"/>
            <a:chExt cx="899280" cy="288000"/>
          </a:xfrm>
        </p:grpSpPr>
        <p:sp>
          <p:nvSpPr>
            <p:cNvPr id="58" name="Google Shape;776;p25"/>
            <p:cNvSpPr/>
            <p:nvPr/>
          </p:nvSpPr>
          <p:spPr>
            <a:xfrm>
              <a:off x="1664280" y="222120"/>
              <a:ext cx="298080" cy="149040"/>
            </a:xfrm>
            <a:custGeom>
              <a:avLst/>
              <a:gdLst/>
              <a:ahLst/>
              <a:rect l="l" t="t" r="r" b="b"/>
              <a:pathLst>
                <a:path w="14526" h="7272">
                  <a:moveTo>
                    <a:pt x="0" y="1"/>
                  </a:moveTo>
                  <a:lnTo>
                    <a:pt x="0" y="7272"/>
                  </a:lnTo>
                  <a:lnTo>
                    <a:pt x="14526" y="7272"/>
                  </a:lnTo>
                  <a:lnTo>
                    <a:pt x="14526" y="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" name="Google Shape;777;p25"/>
            <p:cNvSpPr/>
            <p:nvPr/>
          </p:nvSpPr>
          <p:spPr>
            <a:xfrm>
              <a:off x="1640880" y="198720"/>
              <a:ext cx="115920" cy="195840"/>
            </a:xfrm>
            <a:custGeom>
              <a:avLst/>
              <a:gdLst/>
              <a:ahLst/>
              <a:rect l="l" t="t" r="r" b="b"/>
              <a:pathLst>
                <a:path w="5665" h="9558">
                  <a:moveTo>
                    <a:pt x="1" y="1"/>
                  </a:moveTo>
                  <a:lnTo>
                    <a:pt x="1" y="9557"/>
                  </a:lnTo>
                  <a:lnTo>
                    <a:pt x="5665" y="9557"/>
                  </a:lnTo>
                  <a:lnTo>
                    <a:pt x="5665" y="7272"/>
                  </a:lnTo>
                  <a:lnTo>
                    <a:pt x="2287" y="7272"/>
                  </a:lnTo>
                  <a:lnTo>
                    <a:pt x="2287" y="2288"/>
                  </a:lnTo>
                  <a:lnTo>
                    <a:pt x="5665" y="2288"/>
                  </a:lnTo>
                  <a:lnTo>
                    <a:pt x="566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" name="Google Shape;778;p25"/>
            <p:cNvSpPr/>
            <p:nvPr/>
          </p:nvSpPr>
          <p:spPr>
            <a:xfrm>
              <a:off x="1870200" y="198720"/>
              <a:ext cx="115920" cy="195840"/>
            </a:xfrm>
            <a:custGeom>
              <a:avLst/>
              <a:gdLst/>
              <a:ahLst/>
              <a:rect l="l" t="t" r="r" b="b"/>
              <a:pathLst>
                <a:path w="5664" h="9558">
                  <a:moveTo>
                    <a:pt x="0" y="1"/>
                  </a:moveTo>
                  <a:lnTo>
                    <a:pt x="0" y="2288"/>
                  </a:lnTo>
                  <a:lnTo>
                    <a:pt x="3378" y="2288"/>
                  </a:lnTo>
                  <a:lnTo>
                    <a:pt x="3378" y="7272"/>
                  </a:lnTo>
                  <a:lnTo>
                    <a:pt x="0" y="7272"/>
                  </a:lnTo>
                  <a:lnTo>
                    <a:pt x="0" y="9557"/>
                  </a:lnTo>
                  <a:lnTo>
                    <a:pt x="5663" y="9557"/>
                  </a:lnTo>
                  <a:lnTo>
                    <a:pt x="5663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" name="Google Shape;779;p25"/>
            <p:cNvSpPr/>
            <p:nvPr/>
          </p:nvSpPr>
          <p:spPr>
            <a:xfrm>
              <a:off x="1602720" y="198720"/>
              <a:ext cx="37440" cy="195840"/>
            </a:xfrm>
            <a:custGeom>
              <a:avLst/>
              <a:gdLst/>
              <a:ahLst/>
              <a:rect l="l" t="t" r="r" b="b"/>
              <a:pathLst>
                <a:path w="1856" h="9558">
                  <a:moveTo>
                    <a:pt x="1" y="1"/>
                  </a:moveTo>
                  <a:lnTo>
                    <a:pt x="1" y="9557"/>
                  </a:lnTo>
                  <a:lnTo>
                    <a:pt x="1856" y="9557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" name="Google Shape;780;p25"/>
            <p:cNvSpPr/>
            <p:nvPr/>
          </p:nvSpPr>
          <p:spPr>
            <a:xfrm>
              <a:off x="1832040" y="198720"/>
              <a:ext cx="37440" cy="46440"/>
            </a:xfrm>
            <a:custGeom>
              <a:avLst/>
              <a:gdLst/>
              <a:ahLst/>
              <a:rect l="l" t="t" r="r" b="b"/>
              <a:pathLst>
                <a:path w="1857" h="2288">
                  <a:moveTo>
                    <a:pt x="0" y="1"/>
                  </a:moveTo>
                  <a:lnTo>
                    <a:pt x="0" y="1144"/>
                  </a:lnTo>
                  <a:lnTo>
                    <a:pt x="886" y="1144"/>
                  </a:lnTo>
                  <a:lnTo>
                    <a:pt x="886" y="2288"/>
                  </a:lnTo>
                  <a:lnTo>
                    <a:pt x="1856" y="2288"/>
                  </a:lnTo>
                  <a:lnTo>
                    <a:pt x="1856" y="1144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" name="Google Shape;781;p25"/>
            <p:cNvSpPr/>
            <p:nvPr/>
          </p:nvSpPr>
          <p:spPr>
            <a:xfrm>
              <a:off x="1832040" y="348480"/>
              <a:ext cx="37440" cy="46440"/>
            </a:xfrm>
            <a:custGeom>
              <a:avLst/>
              <a:gdLst/>
              <a:ahLst/>
              <a:rect l="l" t="t" r="r" b="b"/>
              <a:pathLst>
                <a:path w="1857" h="2287">
                  <a:moveTo>
                    <a:pt x="886" y="1"/>
                  </a:moveTo>
                  <a:lnTo>
                    <a:pt x="886" y="1144"/>
                  </a:lnTo>
                  <a:lnTo>
                    <a:pt x="0" y="1144"/>
                  </a:lnTo>
                  <a:lnTo>
                    <a:pt x="0" y="2286"/>
                  </a:lnTo>
                  <a:lnTo>
                    <a:pt x="1856" y="2286"/>
                  </a:lnTo>
                  <a:lnTo>
                    <a:pt x="1856" y="1144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" name="Google Shape;782;p25"/>
            <p:cNvSpPr/>
            <p:nvPr/>
          </p:nvSpPr>
          <p:spPr>
            <a:xfrm>
              <a:off x="2091240" y="222120"/>
              <a:ext cx="298080" cy="149040"/>
            </a:xfrm>
            <a:custGeom>
              <a:avLst/>
              <a:gdLst/>
              <a:ahLst/>
              <a:rect l="l" t="t" r="r" b="b"/>
              <a:pathLst>
                <a:path w="14526" h="7272">
                  <a:moveTo>
                    <a:pt x="0" y="1"/>
                  </a:moveTo>
                  <a:lnTo>
                    <a:pt x="0" y="7272"/>
                  </a:lnTo>
                  <a:lnTo>
                    <a:pt x="14525" y="7272"/>
                  </a:lnTo>
                  <a:lnTo>
                    <a:pt x="14525" y="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5" name="Google Shape;783;p25"/>
            <p:cNvSpPr/>
            <p:nvPr/>
          </p:nvSpPr>
          <p:spPr>
            <a:xfrm>
              <a:off x="2067840" y="198720"/>
              <a:ext cx="115920" cy="195840"/>
            </a:xfrm>
            <a:custGeom>
              <a:avLst/>
              <a:gdLst/>
              <a:ahLst/>
              <a:rect l="l" t="t" r="r" b="b"/>
              <a:pathLst>
                <a:path w="5665" h="9558">
                  <a:moveTo>
                    <a:pt x="0" y="1"/>
                  </a:moveTo>
                  <a:lnTo>
                    <a:pt x="0" y="9557"/>
                  </a:lnTo>
                  <a:lnTo>
                    <a:pt x="5664" y="9557"/>
                  </a:lnTo>
                  <a:lnTo>
                    <a:pt x="5664" y="7272"/>
                  </a:lnTo>
                  <a:lnTo>
                    <a:pt x="2287" y="7272"/>
                  </a:lnTo>
                  <a:lnTo>
                    <a:pt x="2287" y="2288"/>
                  </a:lnTo>
                  <a:lnTo>
                    <a:pt x="5664" y="2288"/>
                  </a:lnTo>
                  <a:lnTo>
                    <a:pt x="5664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" name="Google Shape;784;p25"/>
            <p:cNvSpPr/>
            <p:nvPr/>
          </p:nvSpPr>
          <p:spPr>
            <a:xfrm>
              <a:off x="2297160" y="198720"/>
              <a:ext cx="115920" cy="195840"/>
            </a:xfrm>
            <a:custGeom>
              <a:avLst/>
              <a:gdLst/>
              <a:ahLst/>
              <a:rect l="l" t="t" r="r" b="b"/>
              <a:pathLst>
                <a:path w="5664" h="9558">
                  <a:moveTo>
                    <a:pt x="0" y="1"/>
                  </a:moveTo>
                  <a:lnTo>
                    <a:pt x="0" y="2288"/>
                  </a:lnTo>
                  <a:lnTo>
                    <a:pt x="3377" y="2288"/>
                  </a:lnTo>
                  <a:lnTo>
                    <a:pt x="3377" y="7272"/>
                  </a:lnTo>
                  <a:lnTo>
                    <a:pt x="0" y="7272"/>
                  </a:lnTo>
                  <a:lnTo>
                    <a:pt x="0" y="9557"/>
                  </a:lnTo>
                  <a:lnTo>
                    <a:pt x="5663" y="9557"/>
                  </a:lnTo>
                  <a:lnTo>
                    <a:pt x="5663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" name="Google Shape;785;p25"/>
            <p:cNvSpPr/>
            <p:nvPr/>
          </p:nvSpPr>
          <p:spPr>
            <a:xfrm>
              <a:off x="2029680" y="198720"/>
              <a:ext cx="37440" cy="195840"/>
            </a:xfrm>
            <a:custGeom>
              <a:avLst/>
              <a:gdLst/>
              <a:ahLst/>
              <a:rect l="l" t="t" r="r" b="b"/>
              <a:pathLst>
                <a:path w="1857" h="9558">
                  <a:moveTo>
                    <a:pt x="0" y="1"/>
                  </a:moveTo>
                  <a:lnTo>
                    <a:pt x="0" y="9557"/>
                  </a:lnTo>
                  <a:lnTo>
                    <a:pt x="1856" y="9557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" name="Google Shape;786;p25"/>
            <p:cNvSpPr/>
            <p:nvPr/>
          </p:nvSpPr>
          <p:spPr>
            <a:xfrm>
              <a:off x="2259000" y="198720"/>
              <a:ext cx="37440" cy="46440"/>
            </a:xfrm>
            <a:custGeom>
              <a:avLst/>
              <a:gdLst/>
              <a:ahLst/>
              <a:rect l="l" t="t" r="r" b="b"/>
              <a:pathLst>
                <a:path w="1859" h="2288">
                  <a:moveTo>
                    <a:pt x="1" y="1"/>
                  </a:moveTo>
                  <a:lnTo>
                    <a:pt x="1" y="1144"/>
                  </a:lnTo>
                  <a:lnTo>
                    <a:pt x="888" y="1144"/>
                  </a:lnTo>
                  <a:lnTo>
                    <a:pt x="888" y="2288"/>
                  </a:lnTo>
                  <a:lnTo>
                    <a:pt x="1858" y="2288"/>
                  </a:lnTo>
                  <a:lnTo>
                    <a:pt x="1858" y="1144"/>
                  </a:lnTo>
                  <a:lnTo>
                    <a:pt x="1858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" name="Google Shape;787;p25"/>
            <p:cNvSpPr/>
            <p:nvPr/>
          </p:nvSpPr>
          <p:spPr>
            <a:xfrm>
              <a:off x="2259000" y="348480"/>
              <a:ext cx="37440" cy="46440"/>
            </a:xfrm>
            <a:custGeom>
              <a:avLst/>
              <a:gdLst/>
              <a:ahLst/>
              <a:rect l="l" t="t" r="r" b="b"/>
              <a:pathLst>
                <a:path w="1859" h="2287">
                  <a:moveTo>
                    <a:pt x="888" y="1"/>
                  </a:moveTo>
                  <a:lnTo>
                    <a:pt x="888" y="1144"/>
                  </a:lnTo>
                  <a:lnTo>
                    <a:pt x="1" y="1144"/>
                  </a:lnTo>
                  <a:lnTo>
                    <a:pt x="1" y="2286"/>
                  </a:lnTo>
                  <a:lnTo>
                    <a:pt x="1858" y="2286"/>
                  </a:lnTo>
                  <a:lnTo>
                    <a:pt x="1858" y="1144"/>
                  </a:lnTo>
                  <a:lnTo>
                    <a:pt x="1858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" name="Google Shape;788;p25"/>
            <p:cNvSpPr/>
            <p:nvPr/>
          </p:nvSpPr>
          <p:spPr>
            <a:xfrm>
              <a:off x="1556640" y="156240"/>
              <a:ext cx="899280" cy="288000"/>
            </a:xfrm>
            <a:custGeom>
              <a:avLst/>
              <a:gdLst/>
              <a:ahLst/>
              <a:rect l="l" t="t" r="r" b="b"/>
              <a:pathLst>
                <a:path w="43744" h="14035">
                  <a:moveTo>
                    <a:pt x="42624" y="737"/>
                  </a:moveTo>
                  <a:cubicBezTo>
                    <a:pt x="42835" y="737"/>
                    <a:pt x="43007" y="909"/>
                    <a:pt x="43007" y="1120"/>
                  </a:cubicBezTo>
                  <a:lnTo>
                    <a:pt x="43007" y="12914"/>
                  </a:lnTo>
                  <a:cubicBezTo>
                    <a:pt x="43007" y="13126"/>
                    <a:pt x="42835" y="13298"/>
                    <a:pt x="42624" y="13298"/>
                  </a:cubicBezTo>
                  <a:lnTo>
                    <a:pt x="1121" y="13298"/>
                  </a:lnTo>
                  <a:cubicBezTo>
                    <a:pt x="908" y="13298"/>
                    <a:pt x="737" y="13126"/>
                    <a:pt x="737" y="12914"/>
                  </a:cubicBezTo>
                  <a:lnTo>
                    <a:pt x="737" y="1120"/>
                  </a:lnTo>
                  <a:cubicBezTo>
                    <a:pt x="737" y="909"/>
                    <a:pt x="908" y="737"/>
                    <a:pt x="1121" y="737"/>
                  </a:cubicBezTo>
                  <a:close/>
                  <a:moveTo>
                    <a:pt x="1121" y="1"/>
                  </a:moveTo>
                  <a:cubicBezTo>
                    <a:pt x="503" y="1"/>
                    <a:pt x="0" y="503"/>
                    <a:pt x="0" y="1120"/>
                  </a:cubicBezTo>
                  <a:lnTo>
                    <a:pt x="0" y="12914"/>
                  </a:lnTo>
                  <a:cubicBezTo>
                    <a:pt x="0" y="13532"/>
                    <a:pt x="503" y="14035"/>
                    <a:pt x="1121" y="14035"/>
                  </a:cubicBezTo>
                  <a:lnTo>
                    <a:pt x="42624" y="14035"/>
                  </a:lnTo>
                  <a:cubicBezTo>
                    <a:pt x="43241" y="14035"/>
                    <a:pt x="43743" y="13532"/>
                    <a:pt x="43743" y="12914"/>
                  </a:cubicBezTo>
                  <a:lnTo>
                    <a:pt x="43743" y="1120"/>
                  </a:lnTo>
                  <a:cubicBezTo>
                    <a:pt x="43743" y="503"/>
                    <a:pt x="43241" y="1"/>
                    <a:pt x="4262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1" name="Google Shape;789;p25"/>
          <p:cNvSpPr/>
          <p:nvPr/>
        </p:nvSpPr>
        <p:spPr>
          <a:xfrm>
            <a:off x="246240" y="25632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4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400" spc="-1" strike="noStrike">
              <a:latin typeface="Arial"/>
            </a:endParaRPr>
          </a:p>
          <a:p>
            <a:pPr lvl="2" marL="1296000" indent="-28764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400" spc="-1" strike="noStrike">
              <a:latin typeface="Arial"/>
            </a:endParaRPr>
          </a:p>
          <a:p>
            <a:pPr lvl="3" marL="1728000" indent="-21564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400" spc="-1" strike="noStrike">
              <a:latin typeface="Arial"/>
            </a:endParaRPr>
          </a:p>
          <a:p>
            <a:pPr lvl="4" marL="2160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f4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280" cy="572040"/>
          </a:xfrm>
          <a:prstGeom prst="rect">
            <a:avLst/>
          </a:prstGeom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5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3500" spc="-1" strike="noStrike">
              <a:latin typeface="Arial"/>
            </a:endParaRPr>
          </a:p>
        </p:txBody>
      </p:sp>
      <p:sp>
        <p:nvSpPr>
          <p:cNvPr id="110" name="Google Shape;585;p23"/>
          <p:cNvSpPr/>
          <p:nvPr/>
        </p:nvSpPr>
        <p:spPr>
          <a:xfrm>
            <a:off x="-75240" y="3700440"/>
            <a:ext cx="676440" cy="1469880"/>
          </a:xfrm>
          <a:custGeom>
            <a:avLst/>
            <a:gdLst/>
            <a:ahLst/>
            <a:rect l="l" t="t" r="r" b="b"/>
            <a:pathLst>
              <a:path w="27085" h="58822">
                <a:moveTo>
                  <a:pt x="0" y="0"/>
                </a:moveTo>
                <a:lnTo>
                  <a:pt x="27085" y="0"/>
                </a:lnTo>
                <a:lnTo>
                  <a:pt x="27085" y="58822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1" name="Google Shape;586;p23"/>
          <p:cNvSpPr/>
          <p:nvPr/>
        </p:nvSpPr>
        <p:spPr>
          <a:xfrm>
            <a:off x="-109440" y="-124200"/>
            <a:ext cx="4294800" cy="450720"/>
          </a:xfrm>
          <a:custGeom>
            <a:avLst/>
            <a:gdLst/>
            <a:ahLst/>
            <a:rect l="l" t="t" r="r" b="b"/>
            <a:pathLst>
              <a:path w="171814" h="18057">
                <a:moveTo>
                  <a:pt x="0" y="18057"/>
                </a:moveTo>
                <a:lnTo>
                  <a:pt x="171814" y="18057"/>
                </a:lnTo>
                <a:lnTo>
                  <a:pt x="171814" y="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2" name="Google Shape;587;p23"/>
          <p:cNvSpPr/>
          <p:nvPr/>
        </p:nvSpPr>
        <p:spPr>
          <a:xfrm>
            <a:off x="6155640" y="-34200"/>
            <a:ext cx="2606040" cy="5197680"/>
          </a:xfrm>
          <a:custGeom>
            <a:avLst/>
            <a:gdLst/>
            <a:ahLst/>
            <a:rect l="l" t="t" r="r" b="b"/>
            <a:pathLst>
              <a:path w="104271" h="207929">
                <a:moveTo>
                  <a:pt x="80710" y="0"/>
                </a:moveTo>
                <a:lnTo>
                  <a:pt x="80710" y="9029"/>
                </a:lnTo>
                <a:lnTo>
                  <a:pt x="104271" y="22632"/>
                </a:lnTo>
                <a:lnTo>
                  <a:pt x="104271" y="193428"/>
                </a:lnTo>
                <a:lnTo>
                  <a:pt x="0" y="193428"/>
                </a:lnTo>
                <a:lnTo>
                  <a:pt x="0" y="207929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Google Shape;588;p23"/>
          <p:cNvSpPr/>
          <p:nvPr/>
        </p:nvSpPr>
        <p:spPr>
          <a:xfrm>
            <a:off x="4131000" y="27108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4" name="Google Shape;589;p23"/>
          <p:cNvSpPr/>
          <p:nvPr/>
        </p:nvSpPr>
        <p:spPr>
          <a:xfrm>
            <a:off x="6107760" y="474912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15" name="Google Shape;590;p23"/>
          <p:cNvGrpSpPr/>
          <p:nvPr/>
        </p:nvGrpSpPr>
        <p:grpSpPr>
          <a:xfrm>
            <a:off x="8430840" y="1357560"/>
            <a:ext cx="520200" cy="470520"/>
            <a:chOff x="8430840" y="1357560"/>
            <a:chExt cx="520200" cy="470520"/>
          </a:xfrm>
        </p:grpSpPr>
        <p:sp>
          <p:nvSpPr>
            <p:cNvPr id="116" name="Google Shape;591;p23"/>
            <p:cNvSpPr/>
            <p:nvPr/>
          </p:nvSpPr>
          <p:spPr>
            <a:xfrm>
              <a:off x="8860320" y="138744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3">
                  <a:moveTo>
                    <a:pt x="1" y="1"/>
                  </a:moveTo>
                  <a:lnTo>
                    <a:pt x="1" y="992"/>
                  </a:lnTo>
                  <a:lnTo>
                    <a:pt x="4194" y="992"/>
                  </a:lnTo>
                  <a:cubicBezTo>
                    <a:pt x="4333" y="992"/>
                    <a:pt x="4445" y="879"/>
                    <a:pt x="4445" y="740"/>
                  </a:cubicBezTo>
                  <a:lnTo>
                    <a:pt x="4445" y="254"/>
                  </a:lnTo>
                  <a:cubicBezTo>
                    <a:pt x="4445" y="114"/>
                    <a:pt x="4333" y="1"/>
                    <a:pt x="41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7" name="Google Shape;592;p23"/>
            <p:cNvSpPr/>
            <p:nvPr/>
          </p:nvSpPr>
          <p:spPr>
            <a:xfrm>
              <a:off x="8818560" y="138744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3">
                  <a:moveTo>
                    <a:pt x="0" y="1"/>
                  </a:moveTo>
                  <a:lnTo>
                    <a:pt x="0" y="992"/>
                  </a:lnTo>
                  <a:lnTo>
                    <a:pt x="2151" y="992"/>
                  </a:lnTo>
                  <a:cubicBezTo>
                    <a:pt x="2425" y="992"/>
                    <a:pt x="2646" y="771"/>
                    <a:pt x="2646" y="496"/>
                  </a:cubicBezTo>
                  <a:cubicBezTo>
                    <a:pt x="2646" y="223"/>
                    <a:pt x="2425" y="1"/>
                    <a:pt x="215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8" name="Google Shape;593;p23"/>
            <p:cNvSpPr/>
            <p:nvPr/>
          </p:nvSpPr>
          <p:spPr>
            <a:xfrm>
              <a:off x="8860320" y="144576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2">
                  <a:moveTo>
                    <a:pt x="1" y="0"/>
                  </a:moveTo>
                  <a:lnTo>
                    <a:pt x="1" y="992"/>
                  </a:lnTo>
                  <a:lnTo>
                    <a:pt x="4194" y="992"/>
                  </a:lnTo>
                  <a:cubicBezTo>
                    <a:pt x="4333" y="992"/>
                    <a:pt x="4445" y="878"/>
                    <a:pt x="4445" y="739"/>
                  </a:cubicBezTo>
                  <a:lnTo>
                    <a:pt x="4445" y="253"/>
                  </a:lnTo>
                  <a:cubicBezTo>
                    <a:pt x="4445" y="114"/>
                    <a:pt x="4333" y="0"/>
                    <a:pt x="419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" name="Google Shape;594;p23"/>
            <p:cNvSpPr/>
            <p:nvPr/>
          </p:nvSpPr>
          <p:spPr>
            <a:xfrm>
              <a:off x="8818560" y="144576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2">
                  <a:moveTo>
                    <a:pt x="0" y="0"/>
                  </a:moveTo>
                  <a:lnTo>
                    <a:pt x="0" y="992"/>
                  </a:lnTo>
                  <a:lnTo>
                    <a:pt x="2151" y="992"/>
                  </a:lnTo>
                  <a:cubicBezTo>
                    <a:pt x="2425" y="992"/>
                    <a:pt x="2646" y="769"/>
                    <a:pt x="2646" y="496"/>
                  </a:cubicBezTo>
                  <a:cubicBezTo>
                    <a:pt x="2646" y="223"/>
                    <a:pt x="2425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0" name="Google Shape;595;p23"/>
            <p:cNvSpPr/>
            <p:nvPr/>
          </p:nvSpPr>
          <p:spPr>
            <a:xfrm>
              <a:off x="8860320" y="150444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3">
                  <a:moveTo>
                    <a:pt x="1" y="1"/>
                  </a:moveTo>
                  <a:lnTo>
                    <a:pt x="1" y="992"/>
                  </a:lnTo>
                  <a:lnTo>
                    <a:pt x="4194" y="992"/>
                  </a:lnTo>
                  <a:cubicBezTo>
                    <a:pt x="4333" y="992"/>
                    <a:pt x="4445" y="879"/>
                    <a:pt x="4445" y="740"/>
                  </a:cubicBezTo>
                  <a:lnTo>
                    <a:pt x="4445" y="253"/>
                  </a:lnTo>
                  <a:cubicBezTo>
                    <a:pt x="4445" y="114"/>
                    <a:pt x="4333" y="1"/>
                    <a:pt x="41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" name="Google Shape;596;p23"/>
            <p:cNvSpPr/>
            <p:nvPr/>
          </p:nvSpPr>
          <p:spPr>
            <a:xfrm>
              <a:off x="8818560" y="150444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3">
                  <a:moveTo>
                    <a:pt x="0" y="1"/>
                  </a:moveTo>
                  <a:lnTo>
                    <a:pt x="0" y="992"/>
                  </a:lnTo>
                  <a:lnTo>
                    <a:pt x="2151" y="992"/>
                  </a:lnTo>
                  <a:cubicBezTo>
                    <a:pt x="2425" y="992"/>
                    <a:pt x="2646" y="770"/>
                    <a:pt x="2646" y="496"/>
                  </a:cubicBezTo>
                  <a:cubicBezTo>
                    <a:pt x="2646" y="222"/>
                    <a:pt x="2425" y="1"/>
                    <a:pt x="215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" name="Google Shape;597;p23"/>
            <p:cNvSpPr/>
            <p:nvPr/>
          </p:nvSpPr>
          <p:spPr>
            <a:xfrm>
              <a:off x="8860320" y="156312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2">
                  <a:moveTo>
                    <a:pt x="1" y="0"/>
                  </a:moveTo>
                  <a:lnTo>
                    <a:pt x="1" y="992"/>
                  </a:lnTo>
                  <a:lnTo>
                    <a:pt x="4194" y="992"/>
                  </a:lnTo>
                  <a:cubicBezTo>
                    <a:pt x="4333" y="992"/>
                    <a:pt x="4445" y="878"/>
                    <a:pt x="4445" y="739"/>
                  </a:cubicBezTo>
                  <a:lnTo>
                    <a:pt x="4445" y="253"/>
                  </a:lnTo>
                  <a:cubicBezTo>
                    <a:pt x="4445" y="113"/>
                    <a:pt x="4333" y="0"/>
                    <a:pt x="419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" name="Google Shape;598;p23"/>
            <p:cNvSpPr/>
            <p:nvPr/>
          </p:nvSpPr>
          <p:spPr>
            <a:xfrm>
              <a:off x="8818560" y="156312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2">
                  <a:moveTo>
                    <a:pt x="0" y="0"/>
                  </a:moveTo>
                  <a:lnTo>
                    <a:pt x="0" y="992"/>
                  </a:lnTo>
                  <a:lnTo>
                    <a:pt x="2151" y="992"/>
                  </a:lnTo>
                  <a:cubicBezTo>
                    <a:pt x="2425" y="992"/>
                    <a:pt x="2646" y="769"/>
                    <a:pt x="2646" y="496"/>
                  </a:cubicBezTo>
                  <a:cubicBezTo>
                    <a:pt x="2646" y="222"/>
                    <a:pt x="2425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4" name="Google Shape;599;p23"/>
            <p:cNvSpPr/>
            <p:nvPr/>
          </p:nvSpPr>
          <p:spPr>
            <a:xfrm>
              <a:off x="8860320" y="162144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2">
                  <a:moveTo>
                    <a:pt x="1" y="1"/>
                  </a:moveTo>
                  <a:lnTo>
                    <a:pt x="1" y="991"/>
                  </a:lnTo>
                  <a:lnTo>
                    <a:pt x="4194" y="991"/>
                  </a:lnTo>
                  <a:cubicBezTo>
                    <a:pt x="4333" y="991"/>
                    <a:pt x="4445" y="879"/>
                    <a:pt x="4445" y="739"/>
                  </a:cubicBezTo>
                  <a:lnTo>
                    <a:pt x="4445" y="253"/>
                  </a:lnTo>
                  <a:cubicBezTo>
                    <a:pt x="4445" y="113"/>
                    <a:pt x="4333" y="1"/>
                    <a:pt x="41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5" name="Google Shape;600;p23"/>
            <p:cNvSpPr/>
            <p:nvPr/>
          </p:nvSpPr>
          <p:spPr>
            <a:xfrm>
              <a:off x="8818560" y="162144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2">
                  <a:moveTo>
                    <a:pt x="0" y="1"/>
                  </a:moveTo>
                  <a:lnTo>
                    <a:pt x="0" y="991"/>
                  </a:lnTo>
                  <a:lnTo>
                    <a:pt x="2151" y="991"/>
                  </a:lnTo>
                  <a:cubicBezTo>
                    <a:pt x="2425" y="991"/>
                    <a:pt x="2646" y="770"/>
                    <a:pt x="2646" y="496"/>
                  </a:cubicBezTo>
                  <a:cubicBezTo>
                    <a:pt x="2646" y="222"/>
                    <a:pt x="2425" y="1"/>
                    <a:pt x="215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" name="Google Shape;601;p23"/>
            <p:cNvSpPr/>
            <p:nvPr/>
          </p:nvSpPr>
          <p:spPr>
            <a:xfrm>
              <a:off x="8860320" y="168012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2">
                  <a:moveTo>
                    <a:pt x="1" y="0"/>
                  </a:moveTo>
                  <a:lnTo>
                    <a:pt x="1" y="992"/>
                  </a:lnTo>
                  <a:lnTo>
                    <a:pt x="4194" y="992"/>
                  </a:lnTo>
                  <a:cubicBezTo>
                    <a:pt x="4333" y="992"/>
                    <a:pt x="4445" y="879"/>
                    <a:pt x="4445" y="739"/>
                  </a:cubicBezTo>
                  <a:lnTo>
                    <a:pt x="4445" y="253"/>
                  </a:lnTo>
                  <a:cubicBezTo>
                    <a:pt x="4445" y="114"/>
                    <a:pt x="4333" y="0"/>
                    <a:pt x="419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" name="Google Shape;602;p23"/>
            <p:cNvSpPr/>
            <p:nvPr/>
          </p:nvSpPr>
          <p:spPr>
            <a:xfrm>
              <a:off x="8818560" y="168012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2">
                  <a:moveTo>
                    <a:pt x="0" y="0"/>
                  </a:moveTo>
                  <a:lnTo>
                    <a:pt x="0" y="992"/>
                  </a:lnTo>
                  <a:lnTo>
                    <a:pt x="2151" y="992"/>
                  </a:lnTo>
                  <a:cubicBezTo>
                    <a:pt x="2425" y="992"/>
                    <a:pt x="2646" y="770"/>
                    <a:pt x="2646" y="497"/>
                  </a:cubicBezTo>
                  <a:cubicBezTo>
                    <a:pt x="2646" y="223"/>
                    <a:pt x="2425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8" name="Google Shape;603;p23"/>
            <p:cNvSpPr/>
            <p:nvPr/>
          </p:nvSpPr>
          <p:spPr>
            <a:xfrm>
              <a:off x="8860320" y="173880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3">
                  <a:moveTo>
                    <a:pt x="1" y="1"/>
                  </a:moveTo>
                  <a:lnTo>
                    <a:pt x="1" y="992"/>
                  </a:lnTo>
                  <a:lnTo>
                    <a:pt x="4194" y="992"/>
                  </a:lnTo>
                  <a:cubicBezTo>
                    <a:pt x="4333" y="992"/>
                    <a:pt x="4445" y="879"/>
                    <a:pt x="4445" y="740"/>
                  </a:cubicBezTo>
                  <a:lnTo>
                    <a:pt x="4445" y="253"/>
                  </a:lnTo>
                  <a:cubicBezTo>
                    <a:pt x="4445" y="114"/>
                    <a:pt x="4333" y="1"/>
                    <a:pt x="41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9" name="Google Shape;604;p23"/>
            <p:cNvSpPr/>
            <p:nvPr/>
          </p:nvSpPr>
          <p:spPr>
            <a:xfrm>
              <a:off x="8818560" y="173880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3">
                  <a:moveTo>
                    <a:pt x="0" y="1"/>
                  </a:moveTo>
                  <a:lnTo>
                    <a:pt x="0" y="992"/>
                  </a:lnTo>
                  <a:lnTo>
                    <a:pt x="2151" y="992"/>
                  </a:lnTo>
                  <a:cubicBezTo>
                    <a:pt x="2425" y="992"/>
                    <a:pt x="2646" y="771"/>
                    <a:pt x="2646" y="497"/>
                  </a:cubicBezTo>
                  <a:cubicBezTo>
                    <a:pt x="2646" y="223"/>
                    <a:pt x="2425" y="1"/>
                    <a:pt x="215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0" name="Google Shape;605;p23"/>
            <p:cNvSpPr/>
            <p:nvPr/>
          </p:nvSpPr>
          <p:spPr>
            <a:xfrm>
              <a:off x="8860320" y="179712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2">
                  <a:moveTo>
                    <a:pt x="1" y="0"/>
                  </a:moveTo>
                  <a:lnTo>
                    <a:pt x="1" y="992"/>
                  </a:lnTo>
                  <a:lnTo>
                    <a:pt x="4194" y="992"/>
                  </a:lnTo>
                  <a:cubicBezTo>
                    <a:pt x="4333" y="992"/>
                    <a:pt x="4445" y="878"/>
                    <a:pt x="4445" y="739"/>
                  </a:cubicBezTo>
                  <a:lnTo>
                    <a:pt x="4445" y="253"/>
                  </a:lnTo>
                  <a:cubicBezTo>
                    <a:pt x="4445" y="114"/>
                    <a:pt x="4333" y="0"/>
                    <a:pt x="419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1" name="Google Shape;606;p23"/>
            <p:cNvSpPr/>
            <p:nvPr/>
          </p:nvSpPr>
          <p:spPr>
            <a:xfrm>
              <a:off x="8818560" y="179712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2">
                  <a:moveTo>
                    <a:pt x="0" y="0"/>
                  </a:moveTo>
                  <a:lnTo>
                    <a:pt x="0" y="992"/>
                  </a:lnTo>
                  <a:lnTo>
                    <a:pt x="2151" y="992"/>
                  </a:lnTo>
                  <a:cubicBezTo>
                    <a:pt x="2425" y="992"/>
                    <a:pt x="2646" y="769"/>
                    <a:pt x="2646" y="496"/>
                  </a:cubicBezTo>
                  <a:cubicBezTo>
                    <a:pt x="2646" y="223"/>
                    <a:pt x="2425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2" name="Google Shape;607;p23"/>
            <p:cNvSpPr/>
            <p:nvPr/>
          </p:nvSpPr>
          <p:spPr>
            <a:xfrm>
              <a:off x="8574480" y="1357560"/>
              <a:ext cx="233280" cy="470520"/>
            </a:xfrm>
            <a:custGeom>
              <a:avLst/>
              <a:gdLst/>
              <a:ahLst/>
              <a:rect l="l" t="t" r="r" b="b"/>
              <a:pathLst>
                <a:path w="11368" h="22900">
                  <a:moveTo>
                    <a:pt x="608" y="0"/>
                  </a:moveTo>
                  <a:cubicBezTo>
                    <a:pt x="272" y="0"/>
                    <a:pt x="0" y="272"/>
                    <a:pt x="0" y="608"/>
                  </a:cubicBezTo>
                  <a:lnTo>
                    <a:pt x="0" y="22291"/>
                  </a:lnTo>
                  <a:cubicBezTo>
                    <a:pt x="0" y="22627"/>
                    <a:pt x="272" y="22900"/>
                    <a:pt x="608" y="22900"/>
                  </a:cubicBezTo>
                  <a:lnTo>
                    <a:pt x="10760" y="22900"/>
                  </a:lnTo>
                  <a:cubicBezTo>
                    <a:pt x="11096" y="22900"/>
                    <a:pt x="11367" y="22627"/>
                    <a:pt x="11367" y="22291"/>
                  </a:cubicBezTo>
                  <a:lnTo>
                    <a:pt x="11367" y="608"/>
                  </a:lnTo>
                  <a:cubicBezTo>
                    <a:pt x="11367" y="272"/>
                    <a:pt x="11096" y="0"/>
                    <a:pt x="1076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3" name="Google Shape;608;p23"/>
            <p:cNvSpPr/>
            <p:nvPr/>
          </p:nvSpPr>
          <p:spPr>
            <a:xfrm>
              <a:off x="8627760" y="1357560"/>
              <a:ext cx="233280" cy="470520"/>
            </a:xfrm>
            <a:custGeom>
              <a:avLst/>
              <a:gdLst/>
              <a:ahLst/>
              <a:rect l="l" t="t" r="r" b="b"/>
              <a:pathLst>
                <a:path w="11369" h="22900">
                  <a:moveTo>
                    <a:pt x="608" y="0"/>
                  </a:moveTo>
                  <a:cubicBezTo>
                    <a:pt x="272" y="0"/>
                    <a:pt x="1" y="272"/>
                    <a:pt x="1" y="608"/>
                  </a:cubicBezTo>
                  <a:lnTo>
                    <a:pt x="1" y="22291"/>
                  </a:lnTo>
                  <a:cubicBezTo>
                    <a:pt x="1" y="22627"/>
                    <a:pt x="272" y="22900"/>
                    <a:pt x="608" y="22900"/>
                  </a:cubicBezTo>
                  <a:lnTo>
                    <a:pt x="10760" y="22900"/>
                  </a:lnTo>
                  <a:cubicBezTo>
                    <a:pt x="11096" y="22900"/>
                    <a:pt x="11369" y="22627"/>
                    <a:pt x="11369" y="22291"/>
                  </a:cubicBezTo>
                  <a:lnTo>
                    <a:pt x="11369" y="608"/>
                  </a:lnTo>
                  <a:cubicBezTo>
                    <a:pt x="11369" y="272"/>
                    <a:pt x="11096" y="0"/>
                    <a:pt x="1076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4" name="Google Shape;609;p23"/>
            <p:cNvSpPr/>
            <p:nvPr/>
          </p:nvSpPr>
          <p:spPr>
            <a:xfrm>
              <a:off x="8430840" y="138744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3">
                  <a:moveTo>
                    <a:pt x="253" y="1"/>
                  </a:moveTo>
                  <a:cubicBezTo>
                    <a:pt x="114" y="1"/>
                    <a:pt x="1" y="114"/>
                    <a:pt x="1" y="254"/>
                  </a:cubicBezTo>
                  <a:lnTo>
                    <a:pt x="1" y="740"/>
                  </a:lnTo>
                  <a:cubicBezTo>
                    <a:pt x="1" y="879"/>
                    <a:pt x="114" y="992"/>
                    <a:pt x="253" y="992"/>
                  </a:cubicBezTo>
                  <a:lnTo>
                    <a:pt x="6386" y="992"/>
                  </a:lnTo>
                  <a:lnTo>
                    <a:pt x="638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" name="Google Shape;610;p23"/>
            <p:cNvSpPr/>
            <p:nvPr/>
          </p:nvSpPr>
          <p:spPr>
            <a:xfrm>
              <a:off x="8549280" y="138744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3">
                  <a:moveTo>
                    <a:pt x="496" y="1"/>
                  </a:moveTo>
                  <a:cubicBezTo>
                    <a:pt x="223" y="1"/>
                    <a:pt x="0" y="223"/>
                    <a:pt x="0" y="496"/>
                  </a:cubicBezTo>
                  <a:cubicBezTo>
                    <a:pt x="0" y="771"/>
                    <a:pt x="223" y="992"/>
                    <a:pt x="496" y="992"/>
                  </a:cubicBezTo>
                  <a:lnTo>
                    <a:pt x="2648" y="992"/>
                  </a:lnTo>
                  <a:lnTo>
                    <a:pt x="264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" name="Google Shape;611;p23"/>
            <p:cNvSpPr/>
            <p:nvPr/>
          </p:nvSpPr>
          <p:spPr>
            <a:xfrm>
              <a:off x="8430840" y="144576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2">
                  <a:moveTo>
                    <a:pt x="253" y="0"/>
                  </a:moveTo>
                  <a:cubicBezTo>
                    <a:pt x="114" y="0"/>
                    <a:pt x="1" y="114"/>
                    <a:pt x="1" y="253"/>
                  </a:cubicBezTo>
                  <a:lnTo>
                    <a:pt x="1" y="739"/>
                  </a:lnTo>
                  <a:cubicBezTo>
                    <a:pt x="1" y="878"/>
                    <a:pt x="114" y="992"/>
                    <a:pt x="253" y="992"/>
                  </a:cubicBezTo>
                  <a:lnTo>
                    <a:pt x="6386" y="992"/>
                  </a:lnTo>
                  <a:lnTo>
                    <a:pt x="638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" name="Google Shape;612;p23"/>
            <p:cNvSpPr/>
            <p:nvPr/>
          </p:nvSpPr>
          <p:spPr>
            <a:xfrm>
              <a:off x="8549280" y="144576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2">
                  <a:moveTo>
                    <a:pt x="496" y="0"/>
                  </a:moveTo>
                  <a:cubicBezTo>
                    <a:pt x="223" y="0"/>
                    <a:pt x="0" y="223"/>
                    <a:pt x="0" y="496"/>
                  </a:cubicBezTo>
                  <a:cubicBezTo>
                    <a:pt x="0" y="769"/>
                    <a:pt x="223" y="992"/>
                    <a:pt x="496" y="992"/>
                  </a:cubicBezTo>
                  <a:lnTo>
                    <a:pt x="2648" y="992"/>
                  </a:lnTo>
                  <a:lnTo>
                    <a:pt x="264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" name="Google Shape;613;p23"/>
            <p:cNvSpPr/>
            <p:nvPr/>
          </p:nvSpPr>
          <p:spPr>
            <a:xfrm>
              <a:off x="8430840" y="150444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3">
                  <a:moveTo>
                    <a:pt x="253" y="1"/>
                  </a:moveTo>
                  <a:cubicBezTo>
                    <a:pt x="114" y="1"/>
                    <a:pt x="1" y="114"/>
                    <a:pt x="1" y="253"/>
                  </a:cubicBezTo>
                  <a:lnTo>
                    <a:pt x="1" y="740"/>
                  </a:lnTo>
                  <a:cubicBezTo>
                    <a:pt x="1" y="879"/>
                    <a:pt x="114" y="992"/>
                    <a:pt x="253" y="992"/>
                  </a:cubicBezTo>
                  <a:lnTo>
                    <a:pt x="6386" y="992"/>
                  </a:lnTo>
                  <a:lnTo>
                    <a:pt x="638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" name="Google Shape;614;p23"/>
            <p:cNvSpPr/>
            <p:nvPr/>
          </p:nvSpPr>
          <p:spPr>
            <a:xfrm>
              <a:off x="8549280" y="150444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3">
                  <a:moveTo>
                    <a:pt x="496" y="1"/>
                  </a:moveTo>
                  <a:cubicBezTo>
                    <a:pt x="223" y="1"/>
                    <a:pt x="0" y="222"/>
                    <a:pt x="0" y="496"/>
                  </a:cubicBezTo>
                  <a:cubicBezTo>
                    <a:pt x="0" y="770"/>
                    <a:pt x="223" y="992"/>
                    <a:pt x="496" y="992"/>
                  </a:cubicBezTo>
                  <a:lnTo>
                    <a:pt x="2648" y="992"/>
                  </a:lnTo>
                  <a:lnTo>
                    <a:pt x="264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" name="Google Shape;615;p23"/>
            <p:cNvSpPr/>
            <p:nvPr/>
          </p:nvSpPr>
          <p:spPr>
            <a:xfrm>
              <a:off x="8430840" y="156312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2">
                  <a:moveTo>
                    <a:pt x="253" y="0"/>
                  </a:moveTo>
                  <a:cubicBezTo>
                    <a:pt x="114" y="0"/>
                    <a:pt x="1" y="113"/>
                    <a:pt x="1" y="253"/>
                  </a:cubicBezTo>
                  <a:lnTo>
                    <a:pt x="1" y="739"/>
                  </a:lnTo>
                  <a:cubicBezTo>
                    <a:pt x="1" y="878"/>
                    <a:pt x="114" y="992"/>
                    <a:pt x="253" y="992"/>
                  </a:cubicBezTo>
                  <a:lnTo>
                    <a:pt x="6386" y="992"/>
                  </a:lnTo>
                  <a:lnTo>
                    <a:pt x="638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" name="Google Shape;616;p23"/>
            <p:cNvSpPr/>
            <p:nvPr/>
          </p:nvSpPr>
          <p:spPr>
            <a:xfrm>
              <a:off x="8549280" y="156312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2">
                  <a:moveTo>
                    <a:pt x="496" y="0"/>
                  </a:moveTo>
                  <a:cubicBezTo>
                    <a:pt x="223" y="0"/>
                    <a:pt x="0" y="222"/>
                    <a:pt x="0" y="496"/>
                  </a:cubicBezTo>
                  <a:cubicBezTo>
                    <a:pt x="0" y="769"/>
                    <a:pt x="223" y="992"/>
                    <a:pt x="496" y="992"/>
                  </a:cubicBezTo>
                  <a:lnTo>
                    <a:pt x="2648" y="992"/>
                  </a:lnTo>
                  <a:lnTo>
                    <a:pt x="264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" name="Google Shape;617;p23"/>
            <p:cNvSpPr/>
            <p:nvPr/>
          </p:nvSpPr>
          <p:spPr>
            <a:xfrm>
              <a:off x="8430840" y="162144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2">
                  <a:moveTo>
                    <a:pt x="253" y="1"/>
                  </a:moveTo>
                  <a:cubicBezTo>
                    <a:pt x="114" y="1"/>
                    <a:pt x="1" y="113"/>
                    <a:pt x="1" y="253"/>
                  </a:cubicBezTo>
                  <a:lnTo>
                    <a:pt x="1" y="739"/>
                  </a:lnTo>
                  <a:cubicBezTo>
                    <a:pt x="1" y="879"/>
                    <a:pt x="114" y="991"/>
                    <a:pt x="253" y="991"/>
                  </a:cubicBezTo>
                  <a:lnTo>
                    <a:pt x="6386" y="991"/>
                  </a:lnTo>
                  <a:lnTo>
                    <a:pt x="638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" name="Google Shape;618;p23"/>
            <p:cNvSpPr/>
            <p:nvPr/>
          </p:nvSpPr>
          <p:spPr>
            <a:xfrm>
              <a:off x="8549280" y="162144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2">
                  <a:moveTo>
                    <a:pt x="496" y="1"/>
                  </a:moveTo>
                  <a:cubicBezTo>
                    <a:pt x="223" y="1"/>
                    <a:pt x="0" y="222"/>
                    <a:pt x="0" y="496"/>
                  </a:cubicBezTo>
                  <a:cubicBezTo>
                    <a:pt x="0" y="770"/>
                    <a:pt x="223" y="991"/>
                    <a:pt x="496" y="991"/>
                  </a:cubicBezTo>
                  <a:lnTo>
                    <a:pt x="2648" y="991"/>
                  </a:lnTo>
                  <a:lnTo>
                    <a:pt x="264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" name="Google Shape;619;p23"/>
            <p:cNvSpPr/>
            <p:nvPr/>
          </p:nvSpPr>
          <p:spPr>
            <a:xfrm>
              <a:off x="8430840" y="168012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2">
                  <a:moveTo>
                    <a:pt x="253" y="0"/>
                  </a:moveTo>
                  <a:cubicBezTo>
                    <a:pt x="114" y="0"/>
                    <a:pt x="1" y="114"/>
                    <a:pt x="1" y="253"/>
                  </a:cubicBezTo>
                  <a:lnTo>
                    <a:pt x="1" y="739"/>
                  </a:lnTo>
                  <a:cubicBezTo>
                    <a:pt x="1" y="879"/>
                    <a:pt x="114" y="992"/>
                    <a:pt x="253" y="992"/>
                  </a:cubicBezTo>
                  <a:lnTo>
                    <a:pt x="6386" y="992"/>
                  </a:lnTo>
                  <a:lnTo>
                    <a:pt x="638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" name="Google Shape;620;p23"/>
            <p:cNvSpPr/>
            <p:nvPr/>
          </p:nvSpPr>
          <p:spPr>
            <a:xfrm>
              <a:off x="8549280" y="168012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2">
                  <a:moveTo>
                    <a:pt x="496" y="0"/>
                  </a:moveTo>
                  <a:cubicBezTo>
                    <a:pt x="223" y="0"/>
                    <a:pt x="0" y="223"/>
                    <a:pt x="0" y="497"/>
                  </a:cubicBezTo>
                  <a:cubicBezTo>
                    <a:pt x="0" y="770"/>
                    <a:pt x="223" y="992"/>
                    <a:pt x="496" y="992"/>
                  </a:cubicBezTo>
                  <a:lnTo>
                    <a:pt x="2648" y="992"/>
                  </a:lnTo>
                  <a:lnTo>
                    <a:pt x="264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" name="Google Shape;621;p23"/>
            <p:cNvSpPr/>
            <p:nvPr/>
          </p:nvSpPr>
          <p:spPr>
            <a:xfrm>
              <a:off x="8430840" y="173880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3">
                  <a:moveTo>
                    <a:pt x="253" y="1"/>
                  </a:moveTo>
                  <a:cubicBezTo>
                    <a:pt x="114" y="1"/>
                    <a:pt x="1" y="114"/>
                    <a:pt x="1" y="253"/>
                  </a:cubicBezTo>
                  <a:lnTo>
                    <a:pt x="1" y="740"/>
                  </a:lnTo>
                  <a:cubicBezTo>
                    <a:pt x="1" y="879"/>
                    <a:pt x="114" y="992"/>
                    <a:pt x="253" y="992"/>
                  </a:cubicBezTo>
                  <a:lnTo>
                    <a:pt x="6386" y="992"/>
                  </a:lnTo>
                  <a:lnTo>
                    <a:pt x="638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" name="Google Shape;622;p23"/>
            <p:cNvSpPr/>
            <p:nvPr/>
          </p:nvSpPr>
          <p:spPr>
            <a:xfrm>
              <a:off x="8549280" y="173880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3">
                  <a:moveTo>
                    <a:pt x="496" y="1"/>
                  </a:moveTo>
                  <a:cubicBezTo>
                    <a:pt x="223" y="1"/>
                    <a:pt x="0" y="223"/>
                    <a:pt x="0" y="497"/>
                  </a:cubicBezTo>
                  <a:cubicBezTo>
                    <a:pt x="0" y="771"/>
                    <a:pt x="223" y="992"/>
                    <a:pt x="496" y="992"/>
                  </a:cubicBezTo>
                  <a:lnTo>
                    <a:pt x="2648" y="992"/>
                  </a:lnTo>
                  <a:lnTo>
                    <a:pt x="264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" name="Google Shape;623;p23"/>
            <p:cNvSpPr/>
            <p:nvPr/>
          </p:nvSpPr>
          <p:spPr>
            <a:xfrm>
              <a:off x="8430840" y="179712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2">
                  <a:moveTo>
                    <a:pt x="253" y="0"/>
                  </a:moveTo>
                  <a:cubicBezTo>
                    <a:pt x="114" y="0"/>
                    <a:pt x="1" y="114"/>
                    <a:pt x="1" y="253"/>
                  </a:cubicBezTo>
                  <a:lnTo>
                    <a:pt x="1" y="739"/>
                  </a:lnTo>
                  <a:cubicBezTo>
                    <a:pt x="1" y="878"/>
                    <a:pt x="114" y="992"/>
                    <a:pt x="253" y="992"/>
                  </a:cubicBezTo>
                  <a:lnTo>
                    <a:pt x="6386" y="992"/>
                  </a:lnTo>
                  <a:lnTo>
                    <a:pt x="638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" name="Google Shape;624;p23"/>
            <p:cNvSpPr/>
            <p:nvPr/>
          </p:nvSpPr>
          <p:spPr>
            <a:xfrm>
              <a:off x="8549280" y="179712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2">
                  <a:moveTo>
                    <a:pt x="496" y="0"/>
                  </a:moveTo>
                  <a:cubicBezTo>
                    <a:pt x="223" y="0"/>
                    <a:pt x="0" y="223"/>
                    <a:pt x="0" y="496"/>
                  </a:cubicBezTo>
                  <a:cubicBezTo>
                    <a:pt x="0" y="769"/>
                    <a:pt x="223" y="992"/>
                    <a:pt x="496" y="992"/>
                  </a:cubicBezTo>
                  <a:lnTo>
                    <a:pt x="2648" y="992"/>
                  </a:lnTo>
                  <a:lnTo>
                    <a:pt x="264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" name="Google Shape;625;p23"/>
            <p:cNvSpPr/>
            <p:nvPr/>
          </p:nvSpPr>
          <p:spPr>
            <a:xfrm>
              <a:off x="8654040" y="1407600"/>
              <a:ext cx="191160" cy="100080"/>
            </a:xfrm>
            <a:custGeom>
              <a:avLst/>
              <a:gdLst/>
              <a:ahLst/>
              <a:rect l="l" t="t" r="r" b="b"/>
              <a:pathLst>
                <a:path w="9329" h="4896">
                  <a:moveTo>
                    <a:pt x="641" y="0"/>
                  </a:moveTo>
                  <a:cubicBezTo>
                    <a:pt x="288" y="0"/>
                    <a:pt x="1" y="286"/>
                    <a:pt x="1" y="639"/>
                  </a:cubicBezTo>
                  <a:lnTo>
                    <a:pt x="1" y="4256"/>
                  </a:lnTo>
                  <a:cubicBezTo>
                    <a:pt x="1" y="4608"/>
                    <a:pt x="288" y="4896"/>
                    <a:pt x="641" y="4896"/>
                  </a:cubicBezTo>
                  <a:lnTo>
                    <a:pt x="8688" y="4896"/>
                  </a:lnTo>
                  <a:cubicBezTo>
                    <a:pt x="9042" y="4896"/>
                    <a:pt x="9328" y="4608"/>
                    <a:pt x="9328" y="4256"/>
                  </a:cubicBezTo>
                  <a:lnTo>
                    <a:pt x="9328" y="639"/>
                  </a:lnTo>
                  <a:cubicBezTo>
                    <a:pt x="9328" y="286"/>
                    <a:pt x="9042" y="0"/>
                    <a:pt x="868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" name="Google Shape;626;p23"/>
            <p:cNvSpPr/>
            <p:nvPr/>
          </p:nvSpPr>
          <p:spPr>
            <a:xfrm>
              <a:off x="8654040" y="1649880"/>
              <a:ext cx="191160" cy="15120"/>
            </a:xfrm>
            <a:custGeom>
              <a:avLst/>
              <a:gdLst/>
              <a:ahLst/>
              <a:rect l="l" t="t" r="r" b="b"/>
              <a:pathLst>
                <a:path w="9329" h="777">
                  <a:moveTo>
                    <a:pt x="145" y="0"/>
                  </a:moveTo>
                  <a:cubicBezTo>
                    <a:pt x="65" y="0"/>
                    <a:pt x="1" y="65"/>
                    <a:pt x="1" y="144"/>
                  </a:cubicBezTo>
                  <a:lnTo>
                    <a:pt x="1" y="631"/>
                  </a:lnTo>
                  <a:cubicBezTo>
                    <a:pt x="1" y="710"/>
                    <a:pt x="65" y="776"/>
                    <a:pt x="145" y="776"/>
                  </a:cubicBezTo>
                  <a:lnTo>
                    <a:pt x="9185" y="776"/>
                  </a:lnTo>
                  <a:cubicBezTo>
                    <a:pt x="9264" y="776"/>
                    <a:pt x="9328" y="710"/>
                    <a:pt x="9328" y="631"/>
                  </a:cubicBezTo>
                  <a:lnTo>
                    <a:pt x="9328" y="144"/>
                  </a:lnTo>
                  <a:cubicBezTo>
                    <a:pt x="9328" y="65"/>
                    <a:pt x="9264" y="0"/>
                    <a:pt x="9185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" name="Google Shape;627;p23"/>
            <p:cNvSpPr/>
            <p:nvPr/>
          </p:nvSpPr>
          <p:spPr>
            <a:xfrm>
              <a:off x="8654040" y="1700640"/>
              <a:ext cx="191160" cy="15120"/>
            </a:xfrm>
            <a:custGeom>
              <a:avLst/>
              <a:gdLst/>
              <a:ahLst/>
              <a:rect l="l" t="t" r="r" b="b"/>
              <a:pathLst>
                <a:path w="9329" h="776">
                  <a:moveTo>
                    <a:pt x="145" y="1"/>
                  </a:moveTo>
                  <a:cubicBezTo>
                    <a:pt x="65" y="1"/>
                    <a:pt x="1" y="64"/>
                    <a:pt x="1" y="144"/>
                  </a:cubicBezTo>
                  <a:lnTo>
                    <a:pt x="1" y="632"/>
                  </a:lnTo>
                  <a:cubicBezTo>
                    <a:pt x="1" y="711"/>
                    <a:pt x="65" y="775"/>
                    <a:pt x="145" y="775"/>
                  </a:cubicBezTo>
                  <a:lnTo>
                    <a:pt x="9185" y="775"/>
                  </a:lnTo>
                  <a:cubicBezTo>
                    <a:pt x="9264" y="775"/>
                    <a:pt x="9328" y="711"/>
                    <a:pt x="9328" y="632"/>
                  </a:cubicBezTo>
                  <a:lnTo>
                    <a:pt x="9328" y="144"/>
                  </a:lnTo>
                  <a:cubicBezTo>
                    <a:pt x="9328" y="64"/>
                    <a:pt x="9264" y="1"/>
                    <a:pt x="91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" name="Google Shape;628;p23"/>
            <p:cNvSpPr/>
            <p:nvPr/>
          </p:nvSpPr>
          <p:spPr>
            <a:xfrm>
              <a:off x="8654040" y="1751040"/>
              <a:ext cx="191160" cy="15120"/>
            </a:xfrm>
            <a:custGeom>
              <a:avLst/>
              <a:gdLst/>
              <a:ahLst/>
              <a:rect l="l" t="t" r="r" b="b"/>
              <a:pathLst>
                <a:path w="9329" h="776">
                  <a:moveTo>
                    <a:pt x="145" y="1"/>
                  </a:moveTo>
                  <a:cubicBezTo>
                    <a:pt x="65" y="1"/>
                    <a:pt x="1" y="65"/>
                    <a:pt x="1" y="145"/>
                  </a:cubicBezTo>
                  <a:lnTo>
                    <a:pt x="1" y="632"/>
                  </a:lnTo>
                  <a:cubicBezTo>
                    <a:pt x="1" y="712"/>
                    <a:pt x="65" y="775"/>
                    <a:pt x="145" y="775"/>
                  </a:cubicBezTo>
                  <a:lnTo>
                    <a:pt x="9185" y="775"/>
                  </a:lnTo>
                  <a:cubicBezTo>
                    <a:pt x="9264" y="775"/>
                    <a:pt x="9328" y="712"/>
                    <a:pt x="9328" y="632"/>
                  </a:cubicBezTo>
                  <a:lnTo>
                    <a:pt x="9328" y="145"/>
                  </a:lnTo>
                  <a:cubicBezTo>
                    <a:pt x="9328" y="65"/>
                    <a:pt x="9264" y="1"/>
                    <a:pt x="91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54" name="Google Shape;629;p23"/>
          <p:cNvGrpSpPr/>
          <p:nvPr/>
        </p:nvGrpSpPr>
        <p:grpSpPr>
          <a:xfrm>
            <a:off x="8430840" y="1993680"/>
            <a:ext cx="520200" cy="470520"/>
            <a:chOff x="8430840" y="1993680"/>
            <a:chExt cx="520200" cy="470520"/>
          </a:xfrm>
        </p:grpSpPr>
        <p:sp>
          <p:nvSpPr>
            <p:cNvPr id="155" name="Google Shape;630;p23"/>
            <p:cNvSpPr/>
            <p:nvPr/>
          </p:nvSpPr>
          <p:spPr>
            <a:xfrm>
              <a:off x="8860320" y="202356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3">
                  <a:moveTo>
                    <a:pt x="1" y="1"/>
                  </a:moveTo>
                  <a:lnTo>
                    <a:pt x="1" y="992"/>
                  </a:lnTo>
                  <a:lnTo>
                    <a:pt x="4194" y="992"/>
                  </a:lnTo>
                  <a:cubicBezTo>
                    <a:pt x="4333" y="992"/>
                    <a:pt x="4445" y="879"/>
                    <a:pt x="4445" y="740"/>
                  </a:cubicBezTo>
                  <a:lnTo>
                    <a:pt x="4445" y="254"/>
                  </a:lnTo>
                  <a:cubicBezTo>
                    <a:pt x="4445" y="114"/>
                    <a:pt x="4333" y="1"/>
                    <a:pt x="41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" name="Google Shape;631;p23"/>
            <p:cNvSpPr/>
            <p:nvPr/>
          </p:nvSpPr>
          <p:spPr>
            <a:xfrm>
              <a:off x="8818560" y="202356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3">
                  <a:moveTo>
                    <a:pt x="0" y="1"/>
                  </a:moveTo>
                  <a:lnTo>
                    <a:pt x="0" y="992"/>
                  </a:lnTo>
                  <a:lnTo>
                    <a:pt x="2151" y="992"/>
                  </a:lnTo>
                  <a:cubicBezTo>
                    <a:pt x="2425" y="992"/>
                    <a:pt x="2646" y="771"/>
                    <a:pt x="2646" y="496"/>
                  </a:cubicBezTo>
                  <a:cubicBezTo>
                    <a:pt x="2646" y="223"/>
                    <a:pt x="2425" y="1"/>
                    <a:pt x="215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" name="Google Shape;632;p23"/>
            <p:cNvSpPr/>
            <p:nvPr/>
          </p:nvSpPr>
          <p:spPr>
            <a:xfrm>
              <a:off x="8860320" y="208188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2">
                  <a:moveTo>
                    <a:pt x="1" y="0"/>
                  </a:moveTo>
                  <a:lnTo>
                    <a:pt x="1" y="992"/>
                  </a:lnTo>
                  <a:lnTo>
                    <a:pt x="4194" y="992"/>
                  </a:lnTo>
                  <a:cubicBezTo>
                    <a:pt x="4333" y="992"/>
                    <a:pt x="4445" y="878"/>
                    <a:pt x="4445" y="739"/>
                  </a:cubicBezTo>
                  <a:lnTo>
                    <a:pt x="4445" y="253"/>
                  </a:lnTo>
                  <a:cubicBezTo>
                    <a:pt x="4445" y="114"/>
                    <a:pt x="4333" y="0"/>
                    <a:pt x="419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" name="Google Shape;633;p23"/>
            <p:cNvSpPr/>
            <p:nvPr/>
          </p:nvSpPr>
          <p:spPr>
            <a:xfrm>
              <a:off x="8818560" y="208188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2">
                  <a:moveTo>
                    <a:pt x="0" y="0"/>
                  </a:moveTo>
                  <a:lnTo>
                    <a:pt x="0" y="992"/>
                  </a:lnTo>
                  <a:lnTo>
                    <a:pt x="2151" y="992"/>
                  </a:lnTo>
                  <a:cubicBezTo>
                    <a:pt x="2425" y="992"/>
                    <a:pt x="2646" y="769"/>
                    <a:pt x="2646" y="496"/>
                  </a:cubicBezTo>
                  <a:cubicBezTo>
                    <a:pt x="2646" y="223"/>
                    <a:pt x="2425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" name="Google Shape;634;p23"/>
            <p:cNvSpPr/>
            <p:nvPr/>
          </p:nvSpPr>
          <p:spPr>
            <a:xfrm>
              <a:off x="8860320" y="214056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3">
                  <a:moveTo>
                    <a:pt x="1" y="1"/>
                  </a:moveTo>
                  <a:lnTo>
                    <a:pt x="1" y="992"/>
                  </a:lnTo>
                  <a:lnTo>
                    <a:pt x="4194" y="992"/>
                  </a:lnTo>
                  <a:cubicBezTo>
                    <a:pt x="4333" y="992"/>
                    <a:pt x="4445" y="879"/>
                    <a:pt x="4445" y="740"/>
                  </a:cubicBezTo>
                  <a:lnTo>
                    <a:pt x="4445" y="253"/>
                  </a:lnTo>
                  <a:cubicBezTo>
                    <a:pt x="4445" y="114"/>
                    <a:pt x="4333" y="1"/>
                    <a:pt x="41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" name="Google Shape;635;p23"/>
            <p:cNvSpPr/>
            <p:nvPr/>
          </p:nvSpPr>
          <p:spPr>
            <a:xfrm>
              <a:off x="8818560" y="214056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3">
                  <a:moveTo>
                    <a:pt x="0" y="1"/>
                  </a:moveTo>
                  <a:lnTo>
                    <a:pt x="0" y="992"/>
                  </a:lnTo>
                  <a:lnTo>
                    <a:pt x="2151" y="992"/>
                  </a:lnTo>
                  <a:cubicBezTo>
                    <a:pt x="2425" y="992"/>
                    <a:pt x="2646" y="770"/>
                    <a:pt x="2646" y="496"/>
                  </a:cubicBezTo>
                  <a:cubicBezTo>
                    <a:pt x="2646" y="222"/>
                    <a:pt x="2425" y="1"/>
                    <a:pt x="215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" name="Google Shape;636;p23"/>
            <p:cNvSpPr/>
            <p:nvPr/>
          </p:nvSpPr>
          <p:spPr>
            <a:xfrm>
              <a:off x="8860320" y="219924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2">
                  <a:moveTo>
                    <a:pt x="1" y="0"/>
                  </a:moveTo>
                  <a:lnTo>
                    <a:pt x="1" y="992"/>
                  </a:lnTo>
                  <a:lnTo>
                    <a:pt x="4194" y="992"/>
                  </a:lnTo>
                  <a:cubicBezTo>
                    <a:pt x="4333" y="992"/>
                    <a:pt x="4445" y="878"/>
                    <a:pt x="4445" y="739"/>
                  </a:cubicBezTo>
                  <a:lnTo>
                    <a:pt x="4445" y="253"/>
                  </a:lnTo>
                  <a:cubicBezTo>
                    <a:pt x="4445" y="113"/>
                    <a:pt x="4333" y="0"/>
                    <a:pt x="419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2" name="Google Shape;637;p23"/>
            <p:cNvSpPr/>
            <p:nvPr/>
          </p:nvSpPr>
          <p:spPr>
            <a:xfrm>
              <a:off x="8818560" y="219924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2">
                  <a:moveTo>
                    <a:pt x="0" y="0"/>
                  </a:moveTo>
                  <a:lnTo>
                    <a:pt x="0" y="992"/>
                  </a:lnTo>
                  <a:lnTo>
                    <a:pt x="2151" y="992"/>
                  </a:lnTo>
                  <a:cubicBezTo>
                    <a:pt x="2425" y="992"/>
                    <a:pt x="2646" y="769"/>
                    <a:pt x="2646" y="496"/>
                  </a:cubicBezTo>
                  <a:cubicBezTo>
                    <a:pt x="2646" y="222"/>
                    <a:pt x="2425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3" name="Google Shape;638;p23"/>
            <p:cNvSpPr/>
            <p:nvPr/>
          </p:nvSpPr>
          <p:spPr>
            <a:xfrm>
              <a:off x="8860320" y="225756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2">
                  <a:moveTo>
                    <a:pt x="1" y="1"/>
                  </a:moveTo>
                  <a:lnTo>
                    <a:pt x="1" y="991"/>
                  </a:lnTo>
                  <a:lnTo>
                    <a:pt x="4194" y="991"/>
                  </a:lnTo>
                  <a:cubicBezTo>
                    <a:pt x="4333" y="991"/>
                    <a:pt x="4445" y="879"/>
                    <a:pt x="4445" y="739"/>
                  </a:cubicBezTo>
                  <a:lnTo>
                    <a:pt x="4445" y="253"/>
                  </a:lnTo>
                  <a:cubicBezTo>
                    <a:pt x="4445" y="113"/>
                    <a:pt x="4333" y="1"/>
                    <a:pt x="41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4" name="Google Shape;639;p23"/>
            <p:cNvSpPr/>
            <p:nvPr/>
          </p:nvSpPr>
          <p:spPr>
            <a:xfrm>
              <a:off x="8818560" y="225756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2">
                  <a:moveTo>
                    <a:pt x="0" y="1"/>
                  </a:moveTo>
                  <a:lnTo>
                    <a:pt x="0" y="991"/>
                  </a:lnTo>
                  <a:lnTo>
                    <a:pt x="2151" y="991"/>
                  </a:lnTo>
                  <a:cubicBezTo>
                    <a:pt x="2425" y="991"/>
                    <a:pt x="2646" y="770"/>
                    <a:pt x="2646" y="496"/>
                  </a:cubicBezTo>
                  <a:cubicBezTo>
                    <a:pt x="2646" y="222"/>
                    <a:pt x="2425" y="1"/>
                    <a:pt x="215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5" name="Google Shape;640;p23"/>
            <p:cNvSpPr/>
            <p:nvPr/>
          </p:nvSpPr>
          <p:spPr>
            <a:xfrm>
              <a:off x="8860320" y="231624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2">
                  <a:moveTo>
                    <a:pt x="1" y="0"/>
                  </a:moveTo>
                  <a:lnTo>
                    <a:pt x="1" y="992"/>
                  </a:lnTo>
                  <a:lnTo>
                    <a:pt x="4194" y="992"/>
                  </a:lnTo>
                  <a:cubicBezTo>
                    <a:pt x="4333" y="992"/>
                    <a:pt x="4445" y="879"/>
                    <a:pt x="4445" y="739"/>
                  </a:cubicBezTo>
                  <a:lnTo>
                    <a:pt x="4445" y="253"/>
                  </a:lnTo>
                  <a:cubicBezTo>
                    <a:pt x="4445" y="114"/>
                    <a:pt x="4333" y="0"/>
                    <a:pt x="419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6" name="Google Shape;641;p23"/>
            <p:cNvSpPr/>
            <p:nvPr/>
          </p:nvSpPr>
          <p:spPr>
            <a:xfrm>
              <a:off x="8818560" y="231624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2">
                  <a:moveTo>
                    <a:pt x="0" y="0"/>
                  </a:moveTo>
                  <a:lnTo>
                    <a:pt x="0" y="992"/>
                  </a:lnTo>
                  <a:lnTo>
                    <a:pt x="2151" y="992"/>
                  </a:lnTo>
                  <a:cubicBezTo>
                    <a:pt x="2425" y="992"/>
                    <a:pt x="2646" y="770"/>
                    <a:pt x="2646" y="497"/>
                  </a:cubicBezTo>
                  <a:cubicBezTo>
                    <a:pt x="2646" y="223"/>
                    <a:pt x="2425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7" name="Google Shape;642;p23"/>
            <p:cNvSpPr/>
            <p:nvPr/>
          </p:nvSpPr>
          <p:spPr>
            <a:xfrm>
              <a:off x="8860320" y="237492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3">
                  <a:moveTo>
                    <a:pt x="1" y="1"/>
                  </a:moveTo>
                  <a:lnTo>
                    <a:pt x="1" y="992"/>
                  </a:lnTo>
                  <a:lnTo>
                    <a:pt x="4194" y="992"/>
                  </a:lnTo>
                  <a:cubicBezTo>
                    <a:pt x="4333" y="992"/>
                    <a:pt x="4445" y="879"/>
                    <a:pt x="4445" y="740"/>
                  </a:cubicBezTo>
                  <a:lnTo>
                    <a:pt x="4445" y="253"/>
                  </a:lnTo>
                  <a:cubicBezTo>
                    <a:pt x="4445" y="114"/>
                    <a:pt x="4333" y="1"/>
                    <a:pt x="41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" name="Google Shape;643;p23"/>
            <p:cNvSpPr/>
            <p:nvPr/>
          </p:nvSpPr>
          <p:spPr>
            <a:xfrm>
              <a:off x="8818560" y="237492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3">
                  <a:moveTo>
                    <a:pt x="0" y="1"/>
                  </a:moveTo>
                  <a:lnTo>
                    <a:pt x="0" y="992"/>
                  </a:lnTo>
                  <a:lnTo>
                    <a:pt x="2151" y="992"/>
                  </a:lnTo>
                  <a:cubicBezTo>
                    <a:pt x="2425" y="992"/>
                    <a:pt x="2646" y="771"/>
                    <a:pt x="2646" y="497"/>
                  </a:cubicBezTo>
                  <a:cubicBezTo>
                    <a:pt x="2646" y="223"/>
                    <a:pt x="2425" y="1"/>
                    <a:pt x="215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9" name="Google Shape;644;p23"/>
            <p:cNvSpPr/>
            <p:nvPr/>
          </p:nvSpPr>
          <p:spPr>
            <a:xfrm>
              <a:off x="8860320" y="2433240"/>
              <a:ext cx="90720" cy="19800"/>
            </a:xfrm>
            <a:custGeom>
              <a:avLst/>
              <a:gdLst/>
              <a:ahLst/>
              <a:rect l="l" t="t" r="r" b="b"/>
              <a:pathLst>
                <a:path w="4446" h="992">
                  <a:moveTo>
                    <a:pt x="1" y="0"/>
                  </a:moveTo>
                  <a:lnTo>
                    <a:pt x="1" y="992"/>
                  </a:lnTo>
                  <a:lnTo>
                    <a:pt x="4194" y="992"/>
                  </a:lnTo>
                  <a:cubicBezTo>
                    <a:pt x="4333" y="992"/>
                    <a:pt x="4445" y="878"/>
                    <a:pt x="4445" y="739"/>
                  </a:cubicBezTo>
                  <a:lnTo>
                    <a:pt x="4445" y="253"/>
                  </a:lnTo>
                  <a:cubicBezTo>
                    <a:pt x="4445" y="114"/>
                    <a:pt x="4333" y="0"/>
                    <a:pt x="419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0" name="Google Shape;645;p23"/>
            <p:cNvSpPr/>
            <p:nvPr/>
          </p:nvSpPr>
          <p:spPr>
            <a:xfrm>
              <a:off x="8818560" y="2433240"/>
              <a:ext cx="53640" cy="19800"/>
            </a:xfrm>
            <a:custGeom>
              <a:avLst/>
              <a:gdLst/>
              <a:ahLst/>
              <a:rect l="l" t="t" r="r" b="b"/>
              <a:pathLst>
                <a:path w="2647" h="992">
                  <a:moveTo>
                    <a:pt x="0" y="0"/>
                  </a:moveTo>
                  <a:lnTo>
                    <a:pt x="0" y="992"/>
                  </a:lnTo>
                  <a:lnTo>
                    <a:pt x="2151" y="992"/>
                  </a:lnTo>
                  <a:cubicBezTo>
                    <a:pt x="2425" y="992"/>
                    <a:pt x="2646" y="769"/>
                    <a:pt x="2646" y="496"/>
                  </a:cubicBezTo>
                  <a:cubicBezTo>
                    <a:pt x="2646" y="223"/>
                    <a:pt x="2425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1" name="Google Shape;646;p23"/>
            <p:cNvSpPr/>
            <p:nvPr/>
          </p:nvSpPr>
          <p:spPr>
            <a:xfrm>
              <a:off x="8574480" y="1993680"/>
              <a:ext cx="233280" cy="470520"/>
            </a:xfrm>
            <a:custGeom>
              <a:avLst/>
              <a:gdLst/>
              <a:ahLst/>
              <a:rect l="l" t="t" r="r" b="b"/>
              <a:pathLst>
                <a:path w="11368" h="22900">
                  <a:moveTo>
                    <a:pt x="608" y="0"/>
                  </a:moveTo>
                  <a:cubicBezTo>
                    <a:pt x="272" y="0"/>
                    <a:pt x="0" y="272"/>
                    <a:pt x="0" y="608"/>
                  </a:cubicBezTo>
                  <a:lnTo>
                    <a:pt x="0" y="22291"/>
                  </a:lnTo>
                  <a:cubicBezTo>
                    <a:pt x="0" y="22627"/>
                    <a:pt x="272" y="22900"/>
                    <a:pt x="608" y="22900"/>
                  </a:cubicBezTo>
                  <a:lnTo>
                    <a:pt x="10760" y="22900"/>
                  </a:lnTo>
                  <a:cubicBezTo>
                    <a:pt x="11096" y="22900"/>
                    <a:pt x="11367" y="22627"/>
                    <a:pt x="11367" y="22291"/>
                  </a:cubicBezTo>
                  <a:lnTo>
                    <a:pt x="11367" y="608"/>
                  </a:lnTo>
                  <a:cubicBezTo>
                    <a:pt x="11367" y="272"/>
                    <a:pt x="11096" y="0"/>
                    <a:pt x="1076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2" name="Google Shape;647;p23"/>
            <p:cNvSpPr/>
            <p:nvPr/>
          </p:nvSpPr>
          <p:spPr>
            <a:xfrm>
              <a:off x="8627760" y="1993680"/>
              <a:ext cx="233280" cy="470520"/>
            </a:xfrm>
            <a:custGeom>
              <a:avLst/>
              <a:gdLst/>
              <a:ahLst/>
              <a:rect l="l" t="t" r="r" b="b"/>
              <a:pathLst>
                <a:path w="11369" h="22900">
                  <a:moveTo>
                    <a:pt x="608" y="0"/>
                  </a:moveTo>
                  <a:cubicBezTo>
                    <a:pt x="272" y="0"/>
                    <a:pt x="1" y="272"/>
                    <a:pt x="1" y="608"/>
                  </a:cubicBezTo>
                  <a:lnTo>
                    <a:pt x="1" y="22291"/>
                  </a:lnTo>
                  <a:cubicBezTo>
                    <a:pt x="1" y="22627"/>
                    <a:pt x="272" y="22900"/>
                    <a:pt x="608" y="22900"/>
                  </a:cubicBezTo>
                  <a:lnTo>
                    <a:pt x="10760" y="22900"/>
                  </a:lnTo>
                  <a:cubicBezTo>
                    <a:pt x="11096" y="22900"/>
                    <a:pt x="11369" y="22627"/>
                    <a:pt x="11369" y="22291"/>
                  </a:cubicBezTo>
                  <a:lnTo>
                    <a:pt x="11369" y="608"/>
                  </a:lnTo>
                  <a:cubicBezTo>
                    <a:pt x="11369" y="272"/>
                    <a:pt x="11096" y="0"/>
                    <a:pt x="1076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3" name="Google Shape;648;p23"/>
            <p:cNvSpPr/>
            <p:nvPr/>
          </p:nvSpPr>
          <p:spPr>
            <a:xfrm>
              <a:off x="8430840" y="202356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3">
                  <a:moveTo>
                    <a:pt x="253" y="1"/>
                  </a:moveTo>
                  <a:cubicBezTo>
                    <a:pt x="114" y="1"/>
                    <a:pt x="1" y="114"/>
                    <a:pt x="1" y="254"/>
                  </a:cubicBezTo>
                  <a:lnTo>
                    <a:pt x="1" y="740"/>
                  </a:lnTo>
                  <a:cubicBezTo>
                    <a:pt x="1" y="879"/>
                    <a:pt x="114" y="992"/>
                    <a:pt x="253" y="992"/>
                  </a:cubicBezTo>
                  <a:lnTo>
                    <a:pt x="6386" y="992"/>
                  </a:lnTo>
                  <a:lnTo>
                    <a:pt x="638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4" name="Google Shape;649;p23"/>
            <p:cNvSpPr/>
            <p:nvPr/>
          </p:nvSpPr>
          <p:spPr>
            <a:xfrm>
              <a:off x="8549280" y="202356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3">
                  <a:moveTo>
                    <a:pt x="496" y="1"/>
                  </a:moveTo>
                  <a:cubicBezTo>
                    <a:pt x="223" y="1"/>
                    <a:pt x="0" y="223"/>
                    <a:pt x="0" y="496"/>
                  </a:cubicBezTo>
                  <a:cubicBezTo>
                    <a:pt x="0" y="771"/>
                    <a:pt x="223" y="992"/>
                    <a:pt x="496" y="992"/>
                  </a:cubicBezTo>
                  <a:lnTo>
                    <a:pt x="2648" y="992"/>
                  </a:lnTo>
                  <a:lnTo>
                    <a:pt x="264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5" name="Google Shape;650;p23"/>
            <p:cNvSpPr/>
            <p:nvPr/>
          </p:nvSpPr>
          <p:spPr>
            <a:xfrm>
              <a:off x="8430840" y="208188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2">
                  <a:moveTo>
                    <a:pt x="253" y="0"/>
                  </a:moveTo>
                  <a:cubicBezTo>
                    <a:pt x="114" y="0"/>
                    <a:pt x="1" y="114"/>
                    <a:pt x="1" y="253"/>
                  </a:cubicBezTo>
                  <a:lnTo>
                    <a:pt x="1" y="739"/>
                  </a:lnTo>
                  <a:cubicBezTo>
                    <a:pt x="1" y="878"/>
                    <a:pt x="114" y="992"/>
                    <a:pt x="253" y="992"/>
                  </a:cubicBezTo>
                  <a:lnTo>
                    <a:pt x="6386" y="992"/>
                  </a:lnTo>
                  <a:lnTo>
                    <a:pt x="638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6" name="Google Shape;651;p23"/>
            <p:cNvSpPr/>
            <p:nvPr/>
          </p:nvSpPr>
          <p:spPr>
            <a:xfrm>
              <a:off x="8549280" y="208188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2">
                  <a:moveTo>
                    <a:pt x="496" y="0"/>
                  </a:moveTo>
                  <a:cubicBezTo>
                    <a:pt x="223" y="0"/>
                    <a:pt x="0" y="223"/>
                    <a:pt x="0" y="496"/>
                  </a:cubicBezTo>
                  <a:cubicBezTo>
                    <a:pt x="0" y="769"/>
                    <a:pt x="223" y="992"/>
                    <a:pt x="496" y="992"/>
                  </a:cubicBezTo>
                  <a:lnTo>
                    <a:pt x="2648" y="992"/>
                  </a:lnTo>
                  <a:lnTo>
                    <a:pt x="264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7" name="Google Shape;652;p23"/>
            <p:cNvSpPr/>
            <p:nvPr/>
          </p:nvSpPr>
          <p:spPr>
            <a:xfrm>
              <a:off x="8430840" y="214056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3">
                  <a:moveTo>
                    <a:pt x="253" y="1"/>
                  </a:moveTo>
                  <a:cubicBezTo>
                    <a:pt x="114" y="1"/>
                    <a:pt x="1" y="114"/>
                    <a:pt x="1" y="253"/>
                  </a:cubicBezTo>
                  <a:lnTo>
                    <a:pt x="1" y="740"/>
                  </a:lnTo>
                  <a:cubicBezTo>
                    <a:pt x="1" y="879"/>
                    <a:pt x="114" y="992"/>
                    <a:pt x="253" y="992"/>
                  </a:cubicBezTo>
                  <a:lnTo>
                    <a:pt x="6386" y="992"/>
                  </a:lnTo>
                  <a:lnTo>
                    <a:pt x="638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8" name="Google Shape;653;p23"/>
            <p:cNvSpPr/>
            <p:nvPr/>
          </p:nvSpPr>
          <p:spPr>
            <a:xfrm>
              <a:off x="8549280" y="214056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3">
                  <a:moveTo>
                    <a:pt x="496" y="1"/>
                  </a:moveTo>
                  <a:cubicBezTo>
                    <a:pt x="223" y="1"/>
                    <a:pt x="0" y="222"/>
                    <a:pt x="0" y="496"/>
                  </a:cubicBezTo>
                  <a:cubicBezTo>
                    <a:pt x="0" y="770"/>
                    <a:pt x="223" y="992"/>
                    <a:pt x="496" y="992"/>
                  </a:cubicBezTo>
                  <a:lnTo>
                    <a:pt x="2648" y="992"/>
                  </a:lnTo>
                  <a:lnTo>
                    <a:pt x="264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9" name="Google Shape;654;p23"/>
            <p:cNvSpPr/>
            <p:nvPr/>
          </p:nvSpPr>
          <p:spPr>
            <a:xfrm>
              <a:off x="8430840" y="219924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2">
                  <a:moveTo>
                    <a:pt x="253" y="0"/>
                  </a:moveTo>
                  <a:cubicBezTo>
                    <a:pt x="114" y="0"/>
                    <a:pt x="1" y="113"/>
                    <a:pt x="1" y="253"/>
                  </a:cubicBezTo>
                  <a:lnTo>
                    <a:pt x="1" y="739"/>
                  </a:lnTo>
                  <a:cubicBezTo>
                    <a:pt x="1" y="878"/>
                    <a:pt x="114" y="992"/>
                    <a:pt x="253" y="992"/>
                  </a:cubicBezTo>
                  <a:lnTo>
                    <a:pt x="6386" y="992"/>
                  </a:lnTo>
                  <a:lnTo>
                    <a:pt x="638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0" name="Google Shape;655;p23"/>
            <p:cNvSpPr/>
            <p:nvPr/>
          </p:nvSpPr>
          <p:spPr>
            <a:xfrm>
              <a:off x="8549280" y="219924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2">
                  <a:moveTo>
                    <a:pt x="496" y="0"/>
                  </a:moveTo>
                  <a:cubicBezTo>
                    <a:pt x="223" y="0"/>
                    <a:pt x="0" y="222"/>
                    <a:pt x="0" y="496"/>
                  </a:cubicBezTo>
                  <a:cubicBezTo>
                    <a:pt x="0" y="769"/>
                    <a:pt x="223" y="992"/>
                    <a:pt x="496" y="992"/>
                  </a:cubicBezTo>
                  <a:lnTo>
                    <a:pt x="2648" y="992"/>
                  </a:lnTo>
                  <a:lnTo>
                    <a:pt x="264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" name="Google Shape;656;p23"/>
            <p:cNvSpPr/>
            <p:nvPr/>
          </p:nvSpPr>
          <p:spPr>
            <a:xfrm>
              <a:off x="8430840" y="225756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2">
                  <a:moveTo>
                    <a:pt x="253" y="1"/>
                  </a:moveTo>
                  <a:cubicBezTo>
                    <a:pt x="114" y="1"/>
                    <a:pt x="1" y="113"/>
                    <a:pt x="1" y="253"/>
                  </a:cubicBezTo>
                  <a:lnTo>
                    <a:pt x="1" y="739"/>
                  </a:lnTo>
                  <a:cubicBezTo>
                    <a:pt x="1" y="879"/>
                    <a:pt x="114" y="991"/>
                    <a:pt x="253" y="991"/>
                  </a:cubicBezTo>
                  <a:lnTo>
                    <a:pt x="6386" y="991"/>
                  </a:lnTo>
                  <a:lnTo>
                    <a:pt x="638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2" name="Google Shape;657;p23"/>
            <p:cNvSpPr/>
            <p:nvPr/>
          </p:nvSpPr>
          <p:spPr>
            <a:xfrm>
              <a:off x="8549280" y="225756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2">
                  <a:moveTo>
                    <a:pt x="496" y="1"/>
                  </a:moveTo>
                  <a:cubicBezTo>
                    <a:pt x="223" y="1"/>
                    <a:pt x="0" y="222"/>
                    <a:pt x="0" y="496"/>
                  </a:cubicBezTo>
                  <a:cubicBezTo>
                    <a:pt x="0" y="770"/>
                    <a:pt x="223" y="991"/>
                    <a:pt x="496" y="991"/>
                  </a:cubicBezTo>
                  <a:lnTo>
                    <a:pt x="2648" y="991"/>
                  </a:lnTo>
                  <a:lnTo>
                    <a:pt x="264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3" name="Google Shape;658;p23"/>
            <p:cNvSpPr/>
            <p:nvPr/>
          </p:nvSpPr>
          <p:spPr>
            <a:xfrm>
              <a:off x="8430840" y="231624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2">
                  <a:moveTo>
                    <a:pt x="253" y="0"/>
                  </a:moveTo>
                  <a:cubicBezTo>
                    <a:pt x="114" y="0"/>
                    <a:pt x="1" y="114"/>
                    <a:pt x="1" y="253"/>
                  </a:cubicBezTo>
                  <a:lnTo>
                    <a:pt x="1" y="739"/>
                  </a:lnTo>
                  <a:cubicBezTo>
                    <a:pt x="1" y="879"/>
                    <a:pt x="114" y="992"/>
                    <a:pt x="253" y="992"/>
                  </a:cubicBezTo>
                  <a:lnTo>
                    <a:pt x="6386" y="992"/>
                  </a:lnTo>
                  <a:lnTo>
                    <a:pt x="638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4" name="Google Shape;659;p23"/>
            <p:cNvSpPr/>
            <p:nvPr/>
          </p:nvSpPr>
          <p:spPr>
            <a:xfrm>
              <a:off x="8549280" y="231624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2">
                  <a:moveTo>
                    <a:pt x="496" y="0"/>
                  </a:moveTo>
                  <a:cubicBezTo>
                    <a:pt x="223" y="0"/>
                    <a:pt x="0" y="223"/>
                    <a:pt x="0" y="497"/>
                  </a:cubicBezTo>
                  <a:cubicBezTo>
                    <a:pt x="0" y="770"/>
                    <a:pt x="223" y="992"/>
                    <a:pt x="496" y="992"/>
                  </a:cubicBezTo>
                  <a:lnTo>
                    <a:pt x="2648" y="992"/>
                  </a:lnTo>
                  <a:lnTo>
                    <a:pt x="264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5" name="Google Shape;660;p23"/>
            <p:cNvSpPr/>
            <p:nvPr/>
          </p:nvSpPr>
          <p:spPr>
            <a:xfrm>
              <a:off x="8430840" y="237492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3">
                  <a:moveTo>
                    <a:pt x="253" y="1"/>
                  </a:moveTo>
                  <a:cubicBezTo>
                    <a:pt x="114" y="1"/>
                    <a:pt x="1" y="114"/>
                    <a:pt x="1" y="253"/>
                  </a:cubicBezTo>
                  <a:lnTo>
                    <a:pt x="1" y="740"/>
                  </a:lnTo>
                  <a:cubicBezTo>
                    <a:pt x="1" y="879"/>
                    <a:pt x="114" y="992"/>
                    <a:pt x="253" y="992"/>
                  </a:cubicBezTo>
                  <a:lnTo>
                    <a:pt x="6386" y="992"/>
                  </a:lnTo>
                  <a:lnTo>
                    <a:pt x="638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6" name="Google Shape;661;p23"/>
            <p:cNvSpPr/>
            <p:nvPr/>
          </p:nvSpPr>
          <p:spPr>
            <a:xfrm>
              <a:off x="8549280" y="237492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3">
                  <a:moveTo>
                    <a:pt x="496" y="1"/>
                  </a:moveTo>
                  <a:cubicBezTo>
                    <a:pt x="223" y="1"/>
                    <a:pt x="0" y="223"/>
                    <a:pt x="0" y="497"/>
                  </a:cubicBezTo>
                  <a:cubicBezTo>
                    <a:pt x="0" y="771"/>
                    <a:pt x="223" y="992"/>
                    <a:pt x="496" y="992"/>
                  </a:cubicBezTo>
                  <a:lnTo>
                    <a:pt x="2648" y="992"/>
                  </a:lnTo>
                  <a:lnTo>
                    <a:pt x="2648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7" name="Google Shape;662;p23"/>
            <p:cNvSpPr/>
            <p:nvPr/>
          </p:nvSpPr>
          <p:spPr>
            <a:xfrm>
              <a:off x="8430840" y="2433240"/>
              <a:ext cx="130680" cy="19800"/>
            </a:xfrm>
            <a:custGeom>
              <a:avLst/>
              <a:gdLst/>
              <a:ahLst/>
              <a:rect l="l" t="t" r="r" b="b"/>
              <a:pathLst>
                <a:path w="6386" h="992">
                  <a:moveTo>
                    <a:pt x="253" y="0"/>
                  </a:moveTo>
                  <a:cubicBezTo>
                    <a:pt x="114" y="0"/>
                    <a:pt x="1" y="114"/>
                    <a:pt x="1" y="253"/>
                  </a:cubicBezTo>
                  <a:lnTo>
                    <a:pt x="1" y="739"/>
                  </a:lnTo>
                  <a:cubicBezTo>
                    <a:pt x="1" y="878"/>
                    <a:pt x="114" y="992"/>
                    <a:pt x="253" y="992"/>
                  </a:cubicBezTo>
                  <a:lnTo>
                    <a:pt x="6386" y="992"/>
                  </a:lnTo>
                  <a:lnTo>
                    <a:pt x="638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8" name="Google Shape;663;p23"/>
            <p:cNvSpPr/>
            <p:nvPr/>
          </p:nvSpPr>
          <p:spPr>
            <a:xfrm>
              <a:off x="8549280" y="2433240"/>
              <a:ext cx="53640" cy="19800"/>
            </a:xfrm>
            <a:custGeom>
              <a:avLst/>
              <a:gdLst/>
              <a:ahLst/>
              <a:rect l="l" t="t" r="r" b="b"/>
              <a:pathLst>
                <a:path w="2648" h="992">
                  <a:moveTo>
                    <a:pt x="496" y="0"/>
                  </a:moveTo>
                  <a:cubicBezTo>
                    <a:pt x="223" y="0"/>
                    <a:pt x="0" y="223"/>
                    <a:pt x="0" y="496"/>
                  </a:cubicBezTo>
                  <a:cubicBezTo>
                    <a:pt x="0" y="769"/>
                    <a:pt x="223" y="992"/>
                    <a:pt x="496" y="992"/>
                  </a:cubicBezTo>
                  <a:lnTo>
                    <a:pt x="2648" y="992"/>
                  </a:lnTo>
                  <a:lnTo>
                    <a:pt x="264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9" name="Google Shape;664;p23"/>
            <p:cNvSpPr/>
            <p:nvPr/>
          </p:nvSpPr>
          <p:spPr>
            <a:xfrm>
              <a:off x="8654040" y="2043720"/>
              <a:ext cx="191160" cy="100080"/>
            </a:xfrm>
            <a:custGeom>
              <a:avLst/>
              <a:gdLst/>
              <a:ahLst/>
              <a:rect l="l" t="t" r="r" b="b"/>
              <a:pathLst>
                <a:path w="9329" h="4896">
                  <a:moveTo>
                    <a:pt x="641" y="0"/>
                  </a:moveTo>
                  <a:cubicBezTo>
                    <a:pt x="288" y="0"/>
                    <a:pt x="1" y="286"/>
                    <a:pt x="1" y="639"/>
                  </a:cubicBezTo>
                  <a:lnTo>
                    <a:pt x="1" y="4256"/>
                  </a:lnTo>
                  <a:cubicBezTo>
                    <a:pt x="1" y="4608"/>
                    <a:pt x="288" y="4896"/>
                    <a:pt x="641" y="4896"/>
                  </a:cubicBezTo>
                  <a:lnTo>
                    <a:pt x="8688" y="4896"/>
                  </a:lnTo>
                  <a:cubicBezTo>
                    <a:pt x="9042" y="4896"/>
                    <a:pt x="9328" y="4608"/>
                    <a:pt x="9328" y="4256"/>
                  </a:cubicBezTo>
                  <a:lnTo>
                    <a:pt x="9328" y="639"/>
                  </a:lnTo>
                  <a:cubicBezTo>
                    <a:pt x="9328" y="286"/>
                    <a:pt x="9042" y="0"/>
                    <a:pt x="8688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0" name="Google Shape;665;p23"/>
            <p:cNvSpPr/>
            <p:nvPr/>
          </p:nvSpPr>
          <p:spPr>
            <a:xfrm>
              <a:off x="8654040" y="2286000"/>
              <a:ext cx="191160" cy="15120"/>
            </a:xfrm>
            <a:custGeom>
              <a:avLst/>
              <a:gdLst/>
              <a:ahLst/>
              <a:rect l="l" t="t" r="r" b="b"/>
              <a:pathLst>
                <a:path w="9329" h="777">
                  <a:moveTo>
                    <a:pt x="145" y="0"/>
                  </a:moveTo>
                  <a:cubicBezTo>
                    <a:pt x="65" y="0"/>
                    <a:pt x="1" y="65"/>
                    <a:pt x="1" y="144"/>
                  </a:cubicBezTo>
                  <a:lnTo>
                    <a:pt x="1" y="631"/>
                  </a:lnTo>
                  <a:cubicBezTo>
                    <a:pt x="1" y="710"/>
                    <a:pt x="65" y="776"/>
                    <a:pt x="145" y="776"/>
                  </a:cubicBezTo>
                  <a:lnTo>
                    <a:pt x="9185" y="776"/>
                  </a:lnTo>
                  <a:cubicBezTo>
                    <a:pt x="9264" y="776"/>
                    <a:pt x="9328" y="710"/>
                    <a:pt x="9328" y="631"/>
                  </a:cubicBezTo>
                  <a:lnTo>
                    <a:pt x="9328" y="144"/>
                  </a:lnTo>
                  <a:cubicBezTo>
                    <a:pt x="9328" y="65"/>
                    <a:pt x="9264" y="0"/>
                    <a:pt x="9185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1" name="Google Shape;666;p23"/>
            <p:cNvSpPr/>
            <p:nvPr/>
          </p:nvSpPr>
          <p:spPr>
            <a:xfrm>
              <a:off x="8654040" y="2336760"/>
              <a:ext cx="191160" cy="15120"/>
            </a:xfrm>
            <a:custGeom>
              <a:avLst/>
              <a:gdLst/>
              <a:ahLst/>
              <a:rect l="l" t="t" r="r" b="b"/>
              <a:pathLst>
                <a:path w="9329" h="776">
                  <a:moveTo>
                    <a:pt x="145" y="1"/>
                  </a:moveTo>
                  <a:cubicBezTo>
                    <a:pt x="65" y="1"/>
                    <a:pt x="1" y="64"/>
                    <a:pt x="1" y="144"/>
                  </a:cubicBezTo>
                  <a:lnTo>
                    <a:pt x="1" y="632"/>
                  </a:lnTo>
                  <a:cubicBezTo>
                    <a:pt x="1" y="711"/>
                    <a:pt x="65" y="775"/>
                    <a:pt x="145" y="775"/>
                  </a:cubicBezTo>
                  <a:lnTo>
                    <a:pt x="9185" y="775"/>
                  </a:lnTo>
                  <a:cubicBezTo>
                    <a:pt x="9264" y="775"/>
                    <a:pt x="9328" y="711"/>
                    <a:pt x="9328" y="632"/>
                  </a:cubicBezTo>
                  <a:lnTo>
                    <a:pt x="9328" y="144"/>
                  </a:lnTo>
                  <a:cubicBezTo>
                    <a:pt x="9328" y="64"/>
                    <a:pt x="9264" y="1"/>
                    <a:pt x="91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2" name="Google Shape;667;p23"/>
            <p:cNvSpPr/>
            <p:nvPr/>
          </p:nvSpPr>
          <p:spPr>
            <a:xfrm>
              <a:off x="8654040" y="2387160"/>
              <a:ext cx="191160" cy="15120"/>
            </a:xfrm>
            <a:custGeom>
              <a:avLst/>
              <a:gdLst/>
              <a:ahLst/>
              <a:rect l="l" t="t" r="r" b="b"/>
              <a:pathLst>
                <a:path w="9329" h="776">
                  <a:moveTo>
                    <a:pt x="145" y="1"/>
                  </a:moveTo>
                  <a:cubicBezTo>
                    <a:pt x="65" y="1"/>
                    <a:pt x="1" y="65"/>
                    <a:pt x="1" y="145"/>
                  </a:cubicBezTo>
                  <a:lnTo>
                    <a:pt x="1" y="632"/>
                  </a:lnTo>
                  <a:cubicBezTo>
                    <a:pt x="1" y="712"/>
                    <a:pt x="65" y="775"/>
                    <a:pt x="145" y="775"/>
                  </a:cubicBezTo>
                  <a:lnTo>
                    <a:pt x="9185" y="775"/>
                  </a:lnTo>
                  <a:cubicBezTo>
                    <a:pt x="9264" y="775"/>
                    <a:pt x="9328" y="712"/>
                    <a:pt x="9328" y="632"/>
                  </a:cubicBezTo>
                  <a:lnTo>
                    <a:pt x="9328" y="145"/>
                  </a:lnTo>
                  <a:cubicBezTo>
                    <a:pt x="9328" y="65"/>
                    <a:pt x="9264" y="1"/>
                    <a:pt x="918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93" name="Google Shape;668;p23"/>
          <p:cNvGrpSpPr/>
          <p:nvPr/>
        </p:nvGrpSpPr>
        <p:grpSpPr>
          <a:xfrm>
            <a:off x="418320" y="4192200"/>
            <a:ext cx="345960" cy="411120"/>
            <a:chOff x="418320" y="4192200"/>
            <a:chExt cx="345960" cy="411120"/>
          </a:xfrm>
        </p:grpSpPr>
        <p:sp>
          <p:nvSpPr>
            <p:cNvPr id="194" name="Google Shape;669;p23"/>
            <p:cNvSpPr/>
            <p:nvPr/>
          </p:nvSpPr>
          <p:spPr>
            <a:xfrm>
              <a:off x="726480" y="421812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7">
                  <a:moveTo>
                    <a:pt x="0" y="1"/>
                  </a:moveTo>
                  <a:lnTo>
                    <a:pt x="0" y="866"/>
                  </a:lnTo>
                  <a:lnTo>
                    <a:pt x="1645" y="866"/>
                  </a:lnTo>
                  <a:cubicBezTo>
                    <a:pt x="1766" y="866"/>
                    <a:pt x="1865" y="767"/>
                    <a:pt x="1865" y="646"/>
                  </a:cubicBezTo>
                  <a:lnTo>
                    <a:pt x="1865" y="221"/>
                  </a:lnTo>
                  <a:cubicBezTo>
                    <a:pt x="1865" y="98"/>
                    <a:pt x="1766" y="1"/>
                    <a:pt x="164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5" name="Google Shape;670;p23"/>
            <p:cNvSpPr/>
            <p:nvPr/>
          </p:nvSpPr>
          <p:spPr>
            <a:xfrm>
              <a:off x="690120" y="421812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7">
                  <a:moveTo>
                    <a:pt x="0" y="1"/>
                  </a:moveTo>
                  <a:lnTo>
                    <a:pt x="0" y="866"/>
                  </a:lnTo>
                  <a:lnTo>
                    <a:pt x="1881" y="866"/>
                  </a:lnTo>
                  <a:cubicBezTo>
                    <a:pt x="2120" y="866"/>
                    <a:pt x="2315" y="673"/>
                    <a:pt x="2315" y="433"/>
                  </a:cubicBezTo>
                  <a:cubicBezTo>
                    <a:pt x="2315" y="194"/>
                    <a:pt x="2120" y="1"/>
                    <a:pt x="188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" name="Google Shape;671;p23"/>
            <p:cNvSpPr/>
            <p:nvPr/>
          </p:nvSpPr>
          <p:spPr>
            <a:xfrm>
              <a:off x="726480" y="426924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8">
                  <a:moveTo>
                    <a:pt x="0" y="1"/>
                  </a:moveTo>
                  <a:lnTo>
                    <a:pt x="0" y="868"/>
                  </a:lnTo>
                  <a:lnTo>
                    <a:pt x="1645" y="868"/>
                  </a:lnTo>
                  <a:cubicBezTo>
                    <a:pt x="1766" y="868"/>
                    <a:pt x="1865" y="769"/>
                    <a:pt x="1865" y="647"/>
                  </a:cubicBezTo>
                  <a:lnTo>
                    <a:pt x="1865" y="221"/>
                  </a:lnTo>
                  <a:cubicBezTo>
                    <a:pt x="1865" y="100"/>
                    <a:pt x="1766" y="1"/>
                    <a:pt x="164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7" name="Google Shape;672;p23"/>
            <p:cNvSpPr/>
            <p:nvPr/>
          </p:nvSpPr>
          <p:spPr>
            <a:xfrm>
              <a:off x="690120" y="426924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0" y="1"/>
                  </a:moveTo>
                  <a:lnTo>
                    <a:pt x="0" y="868"/>
                  </a:lnTo>
                  <a:lnTo>
                    <a:pt x="1881" y="868"/>
                  </a:lnTo>
                  <a:cubicBezTo>
                    <a:pt x="2120" y="868"/>
                    <a:pt x="2315" y="674"/>
                    <a:pt x="2315" y="435"/>
                  </a:cubicBezTo>
                  <a:cubicBezTo>
                    <a:pt x="2315" y="195"/>
                    <a:pt x="2120" y="1"/>
                    <a:pt x="188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8" name="Google Shape;673;p23"/>
            <p:cNvSpPr/>
            <p:nvPr/>
          </p:nvSpPr>
          <p:spPr>
            <a:xfrm>
              <a:off x="726480" y="432036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7">
                  <a:moveTo>
                    <a:pt x="0" y="0"/>
                  </a:moveTo>
                  <a:lnTo>
                    <a:pt x="0" y="867"/>
                  </a:lnTo>
                  <a:lnTo>
                    <a:pt x="1645" y="867"/>
                  </a:lnTo>
                  <a:cubicBezTo>
                    <a:pt x="1766" y="867"/>
                    <a:pt x="1865" y="768"/>
                    <a:pt x="1865" y="645"/>
                  </a:cubicBezTo>
                  <a:lnTo>
                    <a:pt x="1865" y="220"/>
                  </a:lnTo>
                  <a:cubicBezTo>
                    <a:pt x="1865" y="99"/>
                    <a:pt x="1766" y="0"/>
                    <a:pt x="1645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9" name="Google Shape;674;p23"/>
            <p:cNvSpPr/>
            <p:nvPr/>
          </p:nvSpPr>
          <p:spPr>
            <a:xfrm>
              <a:off x="690120" y="432036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7">
                  <a:moveTo>
                    <a:pt x="0" y="0"/>
                  </a:moveTo>
                  <a:lnTo>
                    <a:pt x="0" y="867"/>
                  </a:lnTo>
                  <a:lnTo>
                    <a:pt x="1881" y="867"/>
                  </a:lnTo>
                  <a:cubicBezTo>
                    <a:pt x="2120" y="867"/>
                    <a:pt x="2315" y="672"/>
                    <a:pt x="2315" y="433"/>
                  </a:cubicBezTo>
                  <a:cubicBezTo>
                    <a:pt x="2315" y="195"/>
                    <a:pt x="2120" y="0"/>
                    <a:pt x="188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0" name="Google Shape;675;p23"/>
            <p:cNvSpPr/>
            <p:nvPr/>
          </p:nvSpPr>
          <p:spPr>
            <a:xfrm>
              <a:off x="726480" y="437184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9">
                  <a:moveTo>
                    <a:pt x="0" y="0"/>
                  </a:moveTo>
                  <a:lnTo>
                    <a:pt x="0" y="868"/>
                  </a:lnTo>
                  <a:lnTo>
                    <a:pt x="1645" y="868"/>
                  </a:lnTo>
                  <a:cubicBezTo>
                    <a:pt x="1766" y="868"/>
                    <a:pt x="1865" y="769"/>
                    <a:pt x="1865" y="647"/>
                  </a:cubicBezTo>
                  <a:lnTo>
                    <a:pt x="1865" y="222"/>
                  </a:lnTo>
                  <a:cubicBezTo>
                    <a:pt x="1865" y="99"/>
                    <a:pt x="1766" y="0"/>
                    <a:pt x="1645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1" name="Google Shape;676;p23"/>
            <p:cNvSpPr/>
            <p:nvPr/>
          </p:nvSpPr>
          <p:spPr>
            <a:xfrm>
              <a:off x="690120" y="437184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9">
                  <a:moveTo>
                    <a:pt x="0" y="0"/>
                  </a:moveTo>
                  <a:lnTo>
                    <a:pt x="0" y="868"/>
                  </a:lnTo>
                  <a:lnTo>
                    <a:pt x="1881" y="868"/>
                  </a:lnTo>
                  <a:cubicBezTo>
                    <a:pt x="2120" y="868"/>
                    <a:pt x="2315" y="673"/>
                    <a:pt x="2315" y="434"/>
                  </a:cubicBezTo>
                  <a:cubicBezTo>
                    <a:pt x="2315" y="195"/>
                    <a:pt x="2120" y="0"/>
                    <a:pt x="188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2" name="Google Shape;677;p23"/>
            <p:cNvSpPr/>
            <p:nvPr/>
          </p:nvSpPr>
          <p:spPr>
            <a:xfrm>
              <a:off x="726480" y="442296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8">
                  <a:moveTo>
                    <a:pt x="0" y="0"/>
                  </a:moveTo>
                  <a:lnTo>
                    <a:pt x="0" y="867"/>
                  </a:lnTo>
                  <a:lnTo>
                    <a:pt x="1645" y="867"/>
                  </a:lnTo>
                  <a:cubicBezTo>
                    <a:pt x="1766" y="867"/>
                    <a:pt x="1865" y="768"/>
                    <a:pt x="1865" y="647"/>
                  </a:cubicBezTo>
                  <a:lnTo>
                    <a:pt x="1865" y="221"/>
                  </a:lnTo>
                  <a:cubicBezTo>
                    <a:pt x="1865" y="99"/>
                    <a:pt x="1766" y="0"/>
                    <a:pt x="1645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3" name="Google Shape;678;p23"/>
            <p:cNvSpPr/>
            <p:nvPr/>
          </p:nvSpPr>
          <p:spPr>
            <a:xfrm>
              <a:off x="690120" y="442296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0" y="0"/>
                  </a:moveTo>
                  <a:lnTo>
                    <a:pt x="0" y="867"/>
                  </a:lnTo>
                  <a:lnTo>
                    <a:pt x="1881" y="867"/>
                  </a:lnTo>
                  <a:cubicBezTo>
                    <a:pt x="2120" y="867"/>
                    <a:pt x="2315" y="674"/>
                    <a:pt x="2315" y="434"/>
                  </a:cubicBezTo>
                  <a:cubicBezTo>
                    <a:pt x="2315" y="194"/>
                    <a:pt x="2120" y="0"/>
                    <a:pt x="188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4" name="Google Shape;679;p23"/>
            <p:cNvSpPr/>
            <p:nvPr/>
          </p:nvSpPr>
          <p:spPr>
            <a:xfrm>
              <a:off x="726480" y="447408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8">
                  <a:moveTo>
                    <a:pt x="0" y="1"/>
                  </a:moveTo>
                  <a:lnTo>
                    <a:pt x="0" y="868"/>
                  </a:lnTo>
                  <a:lnTo>
                    <a:pt x="1645" y="868"/>
                  </a:lnTo>
                  <a:cubicBezTo>
                    <a:pt x="1766" y="868"/>
                    <a:pt x="1865" y="769"/>
                    <a:pt x="1865" y="647"/>
                  </a:cubicBezTo>
                  <a:lnTo>
                    <a:pt x="1865" y="221"/>
                  </a:lnTo>
                  <a:cubicBezTo>
                    <a:pt x="1865" y="100"/>
                    <a:pt x="1766" y="1"/>
                    <a:pt x="164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5" name="Google Shape;680;p23"/>
            <p:cNvSpPr/>
            <p:nvPr/>
          </p:nvSpPr>
          <p:spPr>
            <a:xfrm>
              <a:off x="690120" y="447408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0" y="1"/>
                  </a:moveTo>
                  <a:lnTo>
                    <a:pt x="0" y="868"/>
                  </a:lnTo>
                  <a:lnTo>
                    <a:pt x="1881" y="868"/>
                  </a:lnTo>
                  <a:cubicBezTo>
                    <a:pt x="2120" y="868"/>
                    <a:pt x="2315" y="674"/>
                    <a:pt x="2315" y="434"/>
                  </a:cubicBezTo>
                  <a:cubicBezTo>
                    <a:pt x="2315" y="194"/>
                    <a:pt x="2120" y="1"/>
                    <a:pt x="188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6" name="Google Shape;681;p23"/>
            <p:cNvSpPr/>
            <p:nvPr/>
          </p:nvSpPr>
          <p:spPr>
            <a:xfrm>
              <a:off x="726480" y="452520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8">
                  <a:moveTo>
                    <a:pt x="0" y="1"/>
                  </a:moveTo>
                  <a:lnTo>
                    <a:pt x="0" y="868"/>
                  </a:lnTo>
                  <a:lnTo>
                    <a:pt x="1645" y="868"/>
                  </a:lnTo>
                  <a:cubicBezTo>
                    <a:pt x="1766" y="868"/>
                    <a:pt x="1865" y="770"/>
                    <a:pt x="1865" y="647"/>
                  </a:cubicBezTo>
                  <a:lnTo>
                    <a:pt x="1865" y="222"/>
                  </a:lnTo>
                  <a:cubicBezTo>
                    <a:pt x="1865" y="101"/>
                    <a:pt x="1766" y="1"/>
                    <a:pt x="164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" name="Google Shape;682;p23"/>
            <p:cNvSpPr/>
            <p:nvPr/>
          </p:nvSpPr>
          <p:spPr>
            <a:xfrm>
              <a:off x="690120" y="452520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0" y="1"/>
                  </a:moveTo>
                  <a:lnTo>
                    <a:pt x="0" y="868"/>
                  </a:lnTo>
                  <a:lnTo>
                    <a:pt x="1881" y="868"/>
                  </a:lnTo>
                  <a:cubicBezTo>
                    <a:pt x="2120" y="868"/>
                    <a:pt x="2315" y="675"/>
                    <a:pt x="2315" y="435"/>
                  </a:cubicBezTo>
                  <a:cubicBezTo>
                    <a:pt x="2315" y="196"/>
                    <a:pt x="2120" y="1"/>
                    <a:pt x="188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8" name="Google Shape;683;p23"/>
            <p:cNvSpPr/>
            <p:nvPr/>
          </p:nvSpPr>
          <p:spPr>
            <a:xfrm>
              <a:off x="726480" y="457668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8">
                  <a:moveTo>
                    <a:pt x="0" y="0"/>
                  </a:moveTo>
                  <a:lnTo>
                    <a:pt x="0" y="867"/>
                  </a:lnTo>
                  <a:lnTo>
                    <a:pt x="1645" y="867"/>
                  </a:lnTo>
                  <a:cubicBezTo>
                    <a:pt x="1766" y="867"/>
                    <a:pt x="1865" y="768"/>
                    <a:pt x="1865" y="647"/>
                  </a:cubicBezTo>
                  <a:lnTo>
                    <a:pt x="1865" y="222"/>
                  </a:lnTo>
                  <a:cubicBezTo>
                    <a:pt x="1865" y="99"/>
                    <a:pt x="1766" y="0"/>
                    <a:pt x="1645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" name="Google Shape;684;p23"/>
            <p:cNvSpPr/>
            <p:nvPr/>
          </p:nvSpPr>
          <p:spPr>
            <a:xfrm>
              <a:off x="690120" y="457668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0" y="0"/>
                  </a:moveTo>
                  <a:lnTo>
                    <a:pt x="0" y="867"/>
                  </a:lnTo>
                  <a:lnTo>
                    <a:pt x="1881" y="867"/>
                  </a:lnTo>
                  <a:cubicBezTo>
                    <a:pt x="2120" y="867"/>
                    <a:pt x="2315" y="673"/>
                    <a:pt x="2315" y="433"/>
                  </a:cubicBezTo>
                  <a:cubicBezTo>
                    <a:pt x="2315" y="195"/>
                    <a:pt x="2120" y="0"/>
                    <a:pt x="188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" name="Google Shape;685;p23"/>
            <p:cNvSpPr/>
            <p:nvPr/>
          </p:nvSpPr>
          <p:spPr>
            <a:xfrm>
              <a:off x="476640" y="4192200"/>
              <a:ext cx="203760" cy="411120"/>
            </a:xfrm>
            <a:custGeom>
              <a:avLst/>
              <a:gdLst/>
              <a:ahLst/>
              <a:rect l="l" t="t" r="r" b="b"/>
              <a:pathLst>
                <a:path w="9941" h="20024">
                  <a:moveTo>
                    <a:pt x="533" y="0"/>
                  </a:moveTo>
                  <a:cubicBezTo>
                    <a:pt x="238" y="0"/>
                    <a:pt x="0" y="237"/>
                    <a:pt x="0" y="531"/>
                  </a:cubicBezTo>
                  <a:lnTo>
                    <a:pt x="0" y="19493"/>
                  </a:lnTo>
                  <a:cubicBezTo>
                    <a:pt x="0" y="19786"/>
                    <a:pt x="238" y="20023"/>
                    <a:pt x="533" y="20023"/>
                  </a:cubicBezTo>
                  <a:lnTo>
                    <a:pt x="9410" y="20023"/>
                  </a:lnTo>
                  <a:cubicBezTo>
                    <a:pt x="9704" y="20023"/>
                    <a:pt x="9941" y="19786"/>
                    <a:pt x="9941" y="19493"/>
                  </a:cubicBezTo>
                  <a:lnTo>
                    <a:pt x="9941" y="531"/>
                  </a:lnTo>
                  <a:cubicBezTo>
                    <a:pt x="9941" y="237"/>
                    <a:pt x="9704" y="0"/>
                    <a:pt x="941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1" name="Google Shape;686;p23"/>
            <p:cNvSpPr/>
            <p:nvPr/>
          </p:nvSpPr>
          <p:spPr>
            <a:xfrm>
              <a:off x="523080" y="4192200"/>
              <a:ext cx="203760" cy="411120"/>
            </a:xfrm>
            <a:custGeom>
              <a:avLst/>
              <a:gdLst/>
              <a:ahLst/>
              <a:rect l="l" t="t" r="r" b="b"/>
              <a:pathLst>
                <a:path w="9941" h="20024">
                  <a:moveTo>
                    <a:pt x="533" y="0"/>
                  </a:moveTo>
                  <a:cubicBezTo>
                    <a:pt x="239" y="0"/>
                    <a:pt x="1" y="237"/>
                    <a:pt x="1" y="531"/>
                  </a:cubicBezTo>
                  <a:lnTo>
                    <a:pt x="1" y="19493"/>
                  </a:lnTo>
                  <a:cubicBezTo>
                    <a:pt x="1" y="19786"/>
                    <a:pt x="239" y="20023"/>
                    <a:pt x="533" y="20023"/>
                  </a:cubicBezTo>
                  <a:lnTo>
                    <a:pt x="9409" y="20023"/>
                  </a:lnTo>
                  <a:cubicBezTo>
                    <a:pt x="9703" y="20023"/>
                    <a:pt x="9940" y="19786"/>
                    <a:pt x="9940" y="19493"/>
                  </a:cubicBezTo>
                  <a:lnTo>
                    <a:pt x="9940" y="531"/>
                  </a:lnTo>
                  <a:cubicBezTo>
                    <a:pt x="9940" y="237"/>
                    <a:pt x="9703" y="0"/>
                    <a:pt x="9409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" name="Google Shape;687;p23"/>
            <p:cNvSpPr/>
            <p:nvPr/>
          </p:nvSpPr>
          <p:spPr>
            <a:xfrm>
              <a:off x="673920" y="4221720"/>
              <a:ext cx="23400" cy="351720"/>
            </a:xfrm>
            <a:custGeom>
              <a:avLst/>
              <a:gdLst/>
              <a:ahLst/>
              <a:rect l="l" t="t" r="r" b="b"/>
              <a:pathLst>
                <a:path w="1171" h="17124">
                  <a:moveTo>
                    <a:pt x="1" y="0"/>
                  </a:moveTo>
                  <a:cubicBezTo>
                    <a:pt x="262" y="0"/>
                    <a:pt x="470" y="208"/>
                    <a:pt x="470" y="469"/>
                  </a:cubicBezTo>
                  <a:lnTo>
                    <a:pt x="470" y="16651"/>
                  </a:lnTo>
                  <a:cubicBezTo>
                    <a:pt x="470" y="16912"/>
                    <a:pt x="262" y="17124"/>
                    <a:pt x="1" y="17124"/>
                  </a:cubicBezTo>
                  <a:lnTo>
                    <a:pt x="699" y="17124"/>
                  </a:lnTo>
                  <a:cubicBezTo>
                    <a:pt x="961" y="17124"/>
                    <a:pt x="1170" y="16912"/>
                    <a:pt x="1170" y="16651"/>
                  </a:cubicBezTo>
                  <a:lnTo>
                    <a:pt x="1170" y="469"/>
                  </a:lnTo>
                  <a:cubicBezTo>
                    <a:pt x="1170" y="208"/>
                    <a:pt x="961" y="0"/>
                    <a:pt x="699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" name="Google Shape;688;p23"/>
            <p:cNvSpPr/>
            <p:nvPr/>
          </p:nvSpPr>
          <p:spPr>
            <a:xfrm>
              <a:off x="552960" y="4221720"/>
              <a:ext cx="129600" cy="351720"/>
            </a:xfrm>
            <a:custGeom>
              <a:avLst/>
              <a:gdLst/>
              <a:ahLst/>
              <a:rect l="l" t="t" r="r" b="b"/>
              <a:pathLst>
                <a:path w="6340" h="17124">
                  <a:moveTo>
                    <a:pt x="472" y="0"/>
                  </a:moveTo>
                  <a:cubicBezTo>
                    <a:pt x="209" y="0"/>
                    <a:pt x="1" y="208"/>
                    <a:pt x="1" y="469"/>
                  </a:cubicBezTo>
                  <a:lnTo>
                    <a:pt x="1" y="16651"/>
                  </a:lnTo>
                  <a:cubicBezTo>
                    <a:pt x="1" y="16912"/>
                    <a:pt x="209" y="17124"/>
                    <a:pt x="472" y="17124"/>
                  </a:cubicBezTo>
                  <a:lnTo>
                    <a:pt x="5870" y="17124"/>
                  </a:lnTo>
                  <a:cubicBezTo>
                    <a:pt x="6131" y="17124"/>
                    <a:pt x="6339" y="16912"/>
                    <a:pt x="6339" y="16651"/>
                  </a:cubicBezTo>
                  <a:lnTo>
                    <a:pt x="6339" y="469"/>
                  </a:lnTo>
                  <a:cubicBezTo>
                    <a:pt x="6339" y="208"/>
                    <a:pt x="6131" y="0"/>
                    <a:pt x="587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" name="Google Shape;689;p23"/>
            <p:cNvSpPr/>
            <p:nvPr/>
          </p:nvSpPr>
          <p:spPr>
            <a:xfrm>
              <a:off x="418320" y="421812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7">
                  <a:moveTo>
                    <a:pt x="220" y="1"/>
                  </a:moveTo>
                  <a:cubicBezTo>
                    <a:pt x="98" y="1"/>
                    <a:pt x="0" y="98"/>
                    <a:pt x="0" y="221"/>
                  </a:cubicBezTo>
                  <a:lnTo>
                    <a:pt x="0" y="646"/>
                  </a:lnTo>
                  <a:cubicBezTo>
                    <a:pt x="0" y="767"/>
                    <a:pt x="98" y="866"/>
                    <a:pt x="220" y="866"/>
                  </a:cubicBezTo>
                  <a:lnTo>
                    <a:pt x="2304" y="866"/>
                  </a:lnTo>
                  <a:lnTo>
                    <a:pt x="230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5" name="Google Shape;690;p23"/>
            <p:cNvSpPr/>
            <p:nvPr/>
          </p:nvSpPr>
          <p:spPr>
            <a:xfrm>
              <a:off x="454320" y="421812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7">
                  <a:moveTo>
                    <a:pt x="433" y="1"/>
                  </a:moveTo>
                  <a:cubicBezTo>
                    <a:pt x="195" y="1"/>
                    <a:pt x="0" y="194"/>
                    <a:pt x="0" y="433"/>
                  </a:cubicBezTo>
                  <a:cubicBezTo>
                    <a:pt x="0" y="673"/>
                    <a:pt x="195" y="866"/>
                    <a:pt x="433" y="866"/>
                  </a:cubicBezTo>
                  <a:lnTo>
                    <a:pt x="2315" y="866"/>
                  </a:lnTo>
                  <a:lnTo>
                    <a:pt x="231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6" name="Google Shape;691;p23"/>
            <p:cNvSpPr/>
            <p:nvPr/>
          </p:nvSpPr>
          <p:spPr>
            <a:xfrm>
              <a:off x="418320" y="426924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8">
                  <a:moveTo>
                    <a:pt x="220" y="1"/>
                  </a:moveTo>
                  <a:cubicBezTo>
                    <a:pt x="98" y="1"/>
                    <a:pt x="0" y="100"/>
                    <a:pt x="0" y="221"/>
                  </a:cubicBezTo>
                  <a:lnTo>
                    <a:pt x="0" y="647"/>
                  </a:lnTo>
                  <a:cubicBezTo>
                    <a:pt x="0" y="769"/>
                    <a:pt x="98" y="868"/>
                    <a:pt x="220" y="868"/>
                  </a:cubicBezTo>
                  <a:lnTo>
                    <a:pt x="2304" y="868"/>
                  </a:lnTo>
                  <a:lnTo>
                    <a:pt x="230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7" name="Google Shape;692;p23"/>
            <p:cNvSpPr/>
            <p:nvPr/>
          </p:nvSpPr>
          <p:spPr>
            <a:xfrm>
              <a:off x="454320" y="426924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433" y="1"/>
                  </a:moveTo>
                  <a:cubicBezTo>
                    <a:pt x="195" y="1"/>
                    <a:pt x="0" y="195"/>
                    <a:pt x="0" y="435"/>
                  </a:cubicBezTo>
                  <a:cubicBezTo>
                    <a:pt x="0" y="674"/>
                    <a:pt x="195" y="868"/>
                    <a:pt x="433" y="868"/>
                  </a:cubicBezTo>
                  <a:lnTo>
                    <a:pt x="2315" y="868"/>
                  </a:lnTo>
                  <a:lnTo>
                    <a:pt x="231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8" name="Google Shape;693;p23"/>
            <p:cNvSpPr/>
            <p:nvPr/>
          </p:nvSpPr>
          <p:spPr>
            <a:xfrm>
              <a:off x="418320" y="432036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7">
                  <a:moveTo>
                    <a:pt x="220" y="0"/>
                  </a:moveTo>
                  <a:cubicBezTo>
                    <a:pt x="98" y="0"/>
                    <a:pt x="0" y="99"/>
                    <a:pt x="0" y="220"/>
                  </a:cubicBezTo>
                  <a:lnTo>
                    <a:pt x="0" y="645"/>
                  </a:lnTo>
                  <a:cubicBezTo>
                    <a:pt x="0" y="768"/>
                    <a:pt x="98" y="867"/>
                    <a:pt x="220" y="867"/>
                  </a:cubicBezTo>
                  <a:lnTo>
                    <a:pt x="2304" y="867"/>
                  </a:lnTo>
                  <a:lnTo>
                    <a:pt x="2304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9" name="Google Shape;694;p23"/>
            <p:cNvSpPr/>
            <p:nvPr/>
          </p:nvSpPr>
          <p:spPr>
            <a:xfrm>
              <a:off x="454320" y="432036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7">
                  <a:moveTo>
                    <a:pt x="433" y="0"/>
                  </a:moveTo>
                  <a:cubicBezTo>
                    <a:pt x="195" y="0"/>
                    <a:pt x="0" y="195"/>
                    <a:pt x="0" y="433"/>
                  </a:cubicBezTo>
                  <a:cubicBezTo>
                    <a:pt x="0" y="672"/>
                    <a:pt x="195" y="867"/>
                    <a:pt x="433" y="867"/>
                  </a:cubicBezTo>
                  <a:lnTo>
                    <a:pt x="2315" y="867"/>
                  </a:lnTo>
                  <a:lnTo>
                    <a:pt x="2315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0" name="Google Shape;695;p23"/>
            <p:cNvSpPr/>
            <p:nvPr/>
          </p:nvSpPr>
          <p:spPr>
            <a:xfrm>
              <a:off x="418320" y="437184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9">
                  <a:moveTo>
                    <a:pt x="220" y="0"/>
                  </a:moveTo>
                  <a:cubicBezTo>
                    <a:pt x="98" y="0"/>
                    <a:pt x="0" y="99"/>
                    <a:pt x="0" y="222"/>
                  </a:cubicBezTo>
                  <a:lnTo>
                    <a:pt x="0" y="647"/>
                  </a:lnTo>
                  <a:cubicBezTo>
                    <a:pt x="0" y="769"/>
                    <a:pt x="98" y="868"/>
                    <a:pt x="220" y="868"/>
                  </a:cubicBezTo>
                  <a:lnTo>
                    <a:pt x="2304" y="868"/>
                  </a:lnTo>
                  <a:lnTo>
                    <a:pt x="2304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1" name="Google Shape;696;p23"/>
            <p:cNvSpPr/>
            <p:nvPr/>
          </p:nvSpPr>
          <p:spPr>
            <a:xfrm>
              <a:off x="454320" y="437184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9">
                  <a:moveTo>
                    <a:pt x="433" y="0"/>
                  </a:moveTo>
                  <a:cubicBezTo>
                    <a:pt x="195" y="0"/>
                    <a:pt x="0" y="195"/>
                    <a:pt x="0" y="434"/>
                  </a:cubicBezTo>
                  <a:cubicBezTo>
                    <a:pt x="0" y="673"/>
                    <a:pt x="195" y="868"/>
                    <a:pt x="433" y="868"/>
                  </a:cubicBezTo>
                  <a:lnTo>
                    <a:pt x="2315" y="868"/>
                  </a:lnTo>
                  <a:lnTo>
                    <a:pt x="2315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2" name="Google Shape;697;p23"/>
            <p:cNvSpPr/>
            <p:nvPr/>
          </p:nvSpPr>
          <p:spPr>
            <a:xfrm>
              <a:off x="418320" y="442296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8">
                  <a:moveTo>
                    <a:pt x="220" y="0"/>
                  </a:moveTo>
                  <a:cubicBezTo>
                    <a:pt x="98" y="0"/>
                    <a:pt x="0" y="99"/>
                    <a:pt x="0" y="221"/>
                  </a:cubicBezTo>
                  <a:lnTo>
                    <a:pt x="0" y="647"/>
                  </a:lnTo>
                  <a:cubicBezTo>
                    <a:pt x="0" y="768"/>
                    <a:pt x="98" y="867"/>
                    <a:pt x="220" y="867"/>
                  </a:cubicBezTo>
                  <a:lnTo>
                    <a:pt x="2304" y="867"/>
                  </a:lnTo>
                  <a:lnTo>
                    <a:pt x="2304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" name="Google Shape;698;p23"/>
            <p:cNvSpPr/>
            <p:nvPr/>
          </p:nvSpPr>
          <p:spPr>
            <a:xfrm>
              <a:off x="454320" y="442296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433" y="0"/>
                  </a:moveTo>
                  <a:cubicBezTo>
                    <a:pt x="195" y="0"/>
                    <a:pt x="0" y="194"/>
                    <a:pt x="0" y="434"/>
                  </a:cubicBezTo>
                  <a:cubicBezTo>
                    <a:pt x="0" y="674"/>
                    <a:pt x="195" y="867"/>
                    <a:pt x="433" y="867"/>
                  </a:cubicBezTo>
                  <a:lnTo>
                    <a:pt x="2315" y="867"/>
                  </a:lnTo>
                  <a:lnTo>
                    <a:pt x="2315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" name="Google Shape;699;p23"/>
            <p:cNvSpPr/>
            <p:nvPr/>
          </p:nvSpPr>
          <p:spPr>
            <a:xfrm>
              <a:off x="418320" y="447408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8">
                  <a:moveTo>
                    <a:pt x="220" y="1"/>
                  </a:moveTo>
                  <a:cubicBezTo>
                    <a:pt x="98" y="1"/>
                    <a:pt x="0" y="100"/>
                    <a:pt x="0" y="221"/>
                  </a:cubicBezTo>
                  <a:lnTo>
                    <a:pt x="0" y="647"/>
                  </a:lnTo>
                  <a:cubicBezTo>
                    <a:pt x="0" y="769"/>
                    <a:pt x="98" y="868"/>
                    <a:pt x="220" y="868"/>
                  </a:cubicBezTo>
                  <a:lnTo>
                    <a:pt x="2304" y="868"/>
                  </a:lnTo>
                  <a:lnTo>
                    <a:pt x="230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" name="Google Shape;700;p23"/>
            <p:cNvSpPr/>
            <p:nvPr/>
          </p:nvSpPr>
          <p:spPr>
            <a:xfrm>
              <a:off x="454320" y="447408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433" y="1"/>
                  </a:moveTo>
                  <a:cubicBezTo>
                    <a:pt x="195" y="1"/>
                    <a:pt x="0" y="194"/>
                    <a:pt x="0" y="434"/>
                  </a:cubicBezTo>
                  <a:cubicBezTo>
                    <a:pt x="0" y="674"/>
                    <a:pt x="195" y="868"/>
                    <a:pt x="433" y="868"/>
                  </a:cubicBezTo>
                  <a:lnTo>
                    <a:pt x="2315" y="868"/>
                  </a:lnTo>
                  <a:lnTo>
                    <a:pt x="231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" name="Google Shape;701;p23"/>
            <p:cNvSpPr/>
            <p:nvPr/>
          </p:nvSpPr>
          <p:spPr>
            <a:xfrm>
              <a:off x="418320" y="452520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8">
                  <a:moveTo>
                    <a:pt x="220" y="1"/>
                  </a:moveTo>
                  <a:cubicBezTo>
                    <a:pt x="98" y="1"/>
                    <a:pt x="0" y="101"/>
                    <a:pt x="0" y="222"/>
                  </a:cubicBezTo>
                  <a:lnTo>
                    <a:pt x="0" y="647"/>
                  </a:lnTo>
                  <a:cubicBezTo>
                    <a:pt x="0" y="770"/>
                    <a:pt x="98" y="868"/>
                    <a:pt x="220" y="868"/>
                  </a:cubicBezTo>
                  <a:lnTo>
                    <a:pt x="2304" y="868"/>
                  </a:lnTo>
                  <a:lnTo>
                    <a:pt x="230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" name="Google Shape;702;p23"/>
            <p:cNvSpPr/>
            <p:nvPr/>
          </p:nvSpPr>
          <p:spPr>
            <a:xfrm>
              <a:off x="454320" y="452520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433" y="1"/>
                  </a:moveTo>
                  <a:cubicBezTo>
                    <a:pt x="195" y="1"/>
                    <a:pt x="0" y="196"/>
                    <a:pt x="0" y="435"/>
                  </a:cubicBezTo>
                  <a:cubicBezTo>
                    <a:pt x="0" y="675"/>
                    <a:pt x="195" y="868"/>
                    <a:pt x="433" y="868"/>
                  </a:cubicBezTo>
                  <a:lnTo>
                    <a:pt x="2315" y="868"/>
                  </a:lnTo>
                  <a:lnTo>
                    <a:pt x="231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" name="Google Shape;703;p23"/>
            <p:cNvSpPr/>
            <p:nvPr/>
          </p:nvSpPr>
          <p:spPr>
            <a:xfrm>
              <a:off x="418320" y="457668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8">
                  <a:moveTo>
                    <a:pt x="220" y="0"/>
                  </a:moveTo>
                  <a:cubicBezTo>
                    <a:pt x="98" y="0"/>
                    <a:pt x="0" y="99"/>
                    <a:pt x="0" y="222"/>
                  </a:cubicBezTo>
                  <a:lnTo>
                    <a:pt x="0" y="647"/>
                  </a:lnTo>
                  <a:cubicBezTo>
                    <a:pt x="0" y="768"/>
                    <a:pt x="98" y="867"/>
                    <a:pt x="220" y="867"/>
                  </a:cubicBezTo>
                  <a:lnTo>
                    <a:pt x="2304" y="867"/>
                  </a:lnTo>
                  <a:lnTo>
                    <a:pt x="2304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" name="Google Shape;704;p23"/>
            <p:cNvSpPr/>
            <p:nvPr/>
          </p:nvSpPr>
          <p:spPr>
            <a:xfrm>
              <a:off x="454320" y="457668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433" y="0"/>
                  </a:moveTo>
                  <a:cubicBezTo>
                    <a:pt x="195" y="0"/>
                    <a:pt x="0" y="195"/>
                    <a:pt x="0" y="433"/>
                  </a:cubicBezTo>
                  <a:cubicBezTo>
                    <a:pt x="0" y="673"/>
                    <a:pt x="195" y="867"/>
                    <a:pt x="433" y="867"/>
                  </a:cubicBezTo>
                  <a:lnTo>
                    <a:pt x="2315" y="867"/>
                  </a:lnTo>
                  <a:lnTo>
                    <a:pt x="2315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30" name="Google Shape;705;p23"/>
          <p:cNvSpPr/>
          <p:nvPr/>
        </p:nvSpPr>
        <p:spPr>
          <a:xfrm>
            <a:off x="8768520" y="3317040"/>
            <a:ext cx="424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1" name="Google Shape;706;p23"/>
          <p:cNvSpPr/>
          <p:nvPr/>
        </p:nvSpPr>
        <p:spPr>
          <a:xfrm>
            <a:off x="6990120" y="4815000"/>
            <a:ext cx="360" cy="3488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2" name="Google Shape;707;p23"/>
          <p:cNvSpPr/>
          <p:nvPr/>
        </p:nvSpPr>
        <p:spPr>
          <a:xfrm flipV="1">
            <a:off x="382680" y="-27720"/>
            <a:ext cx="360" cy="369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3" name="Google Shape;708;p23"/>
          <p:cNvSpPr/>
          <p:nvPr/>
        </p:nvSpPr>
        <p:spPr>
          <a:xfrm flipV="1">
            <a:off x="591480" y="-27720"/>
            <a:ext cx="360" cy="369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4" name="Google Shape;709;p23"/>
          <p:cNvSpPr/>
          <p:nvPr/>
        </p:nvSpPr>
        <p:spPr>
          <a:xfrm>
            <a:off x="7209000" y="4815000"/>
            <a:ext cx="360" cy="3488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5" name="Google Shape;710;p23"/>
          <p:cNvSpPr/>
          <p:nvPr/>
        </p:nvSpPr>
        <p:spPr>
          <a:xfrm>
            <a:off x="7427880" y="4815000"/>
            <a:ext cx="360" cy="3488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6" name="Google Shape;711;p23"/>
          <p:cNvSpPr/>
          <p:nvPr/>
        </p:nvSpPr>
        <p:spPr>
          <a:xfrm>
            <a:off x="8768520" y="4302000"/>
            <a:ext cx="424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4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400" spc="-1" strike="noStrike">
              <a:latin typeface="Arial"/>
            </a:endParaRPr>
          </a:p>
          <a:p>
            <a:pPr lvl="2" marL="1296000" indent="-28764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400" spc="-1" strike="noStrike">
              <a:latin typeface="Arial"/>
            </a:endParaRPr>
          </a:p>
          <a:p>
            <a:pPr lvl="3" marL="1728000" indent="-21564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400" spc="-1" strike="noStrike">
              <a:latin typeface="Arial"/>
            </a:endParaRPr>
          </a:p>
          <a:p>
            <a:pPr lvl="4" marL="2160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f4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280" cy="572040"/>
          </a:xfrm>
          <a:prstGeom prst="rect">
            <a:avLst/>
          </a:prstGeom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500" spc="-1" strike="noStrike">
                <a:solidFill>
                  <a:srgbClr val="fac671"/>
                </a:solidFill>
                <a:latin typeface="Albert Sans SemiBold"/>
              </a:rPr>
              <a:t>Click to edit the title text format</a:t>
            </a:r>
            <a:endParaRPr b="0" lang="en-US" sz="3500" spc="-1" strike="noStrike">
              <a:latin typeface="Arial"/>
            </a:endParaRPr>
          </a:p>
        </p:txBody>
      </p:sp>
      <p:sp>
        <p:nvSpPr>
          <p:cNvPr id="275" name="PlaceHolder 2"/>
          <p:cNvSpPr>
            <a:spLocks noGrp="1"/>
          </p:cNvSpPr>
          <p:nvPr>
            <p:ph type="title"/>
          </p:nvPr>
        </p:nvSpPr>
        <p:spPr>
          <a:xfrm>
            <a:off x="837000" y="1452240"/>
            <a:ext cx="734040" cy="44676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000" spc="-1" strike="noStrike">
                <a:solidFill>
                  <a:srgbClr val="fac671"/>
                </a:solidFill>
                <a:latin typeface="Albert Sans SemiBold"/>
                <a:ea typeface="Albert Sans SemiBold"/>
              </a:rPr>
              <a:t>xx%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276" name="PlaceHolder 3"/>
          <p:cNvSpPr>
            <a:spLocks noGrp="1"/>
          </p:cNvSpPr>
          <p:nvPr>
            <p:ph type="title"/>
          </p:nvPr>
        </p:nvSpPr>
        <p:spPr>
          <a:xfrm>
            <a:off x="4681800" y="3085200"/>
            <a:ext cx="734040" cy="44676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000" spc="-1" strike="noStrike">
                <a:solidFill>
                  <a:srgbClr val="fac671"/>
                </a:solidFill>
                <a:latin typeface="Albert Sans SemiBold"/>
                <a:ea typeface="Albert Sans SemiBold"/>
              </a:rPr>
              <a:t>xx%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277" name="PlaceHolder 4"/>
          <p:cNvSpPr>
            <a:spLocks noGrp="1"/>
          </p:cNvSpPr>
          <p:nvPr>
            <p:ph type="title"/>
          </p:nvPr>
        </p:nvSpPr>
        <p:spPr>
          <a:xfrm>
            <a:off x="4681800" y="1452240"/>
            <a:ext cx="734040" cy="44676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000" spc="-1" strike="noStrike">
                <a:solidFill>
                  <a:srgbClr val="fac671"/>
                </a:solidFill>
                <a:latin typeface="Albert Sans SemiBold"/>
                <a:ea typeface="Albert Sans SemiBold"/>
              </a:rPr>
              <a:t>xx%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278" name="PlaceHolder 5"/>
          <p:cNvSpPr>
            <a:spLocks noGrp="1"/>
          </p:cNvSpPr>
          <p:nvPr>
            <p:ph type="title"/>
          </p:nvPr>
        </p:nvSpPr>
        <p:spPr>
          <a:xfrm>
            <a:off x="837000" y="3085200"/>
            <a:ext cx="734040" cy="446760"/>
          </a:xfrm>
          <a:prstGeom prst="rect">
            <a:avLst/>
          </a:prstGeom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000" spc="-1" strike="noStrike">
                <a:solidFill>
                  <a:srgbClr val="fac671"/>
                </a:solidFill>
                <a:latin typeface="Albert Sans SemiBold"/>
                <a:ea typeface="Albert Sans SemiBold"/>
              </a:rPr>
              <a:t>xx%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279" name="Google Shape;280;p13"/>
          <p:cNvSpPr/>
          <p:nvPr/>
        </p:nvSpPr>
        <p:spPr>
          <a:xfrm>
            <a:off x="-20520" y="-13680"/>
            <a:ext cx="8781480" cy="4876200"/>
          </a:xfrm>
          <a:custGeom>
            <a:avLst/>
            <a:gdLst/>
            <a:ahLst/>
            <a:rect l="l" t="t" r="r" b="b"/>
            <a:pathLst>
              <a:path w="351290" h="195070">
                <a:moveTo>
                  <a:pt x="351290" y="0"/>
                </a:moveTo>
                <a:lnTo>
                  <a:pt x="351290" y="177560"/>
                </a:lnTo>
                <a:lnTo>
                  <a:pt x="333781" y="195070"/>
                </a:lnTo>
                <a:lnTo>
                  <a:pt x="0" y="19507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0" name="Google Shape;281;p13"/>
          <p:cNvSpPr/>
          <p:nvPr/>
        </p:nvSpPr>
        <p:spPr>
          <a:xfrm>
            <a:off x="-266760" y="-54720"/>
            <a:ext cx="649080" cy="2679120"/>
          </a:xfrm>
          <a:custGeom>
            <a:avLst/>
            <a:gdLst/>
            <a:ahLst/>
            <a:rect l="l" t="t" r="r" b="b"/>
            <a:pathLst>
              <a:path w="25991" h="107192">
                <a:moveTo>
                  <a:pt x="25991" y="0"/>
                </a:moveTo>
                <a:lnTo>
                  <a:pt x="25991" y="94880"/>
                </a:lnTo>
                <a:lnTo>
                  <a:pt x="14637" y="106234"/>
                </a:lnTo>
                <a:lnTo>
                  <a:pt x="4925" y="106234"/>
                </a:lnTo>
                <a:lnTo>
                  <a:pt x="0" y="107192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1" name="Google Shape;282;p13"/>
          <p:cNvSpPr/>
          <p:nvPr/>
        </p:nvSpPr>
        <p:spPr>
          <a:xfrm>
            <a:off x="328320" y="48816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2" name="Google Shape;283;p13"/>
          <p:cNvSpPr/>
          <p:nvPr/>
        </p:nvSpPr>
        <p:spPr>
          <a:xfrm>
            <a:off x="328320" y="84384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3" name="Google Shape;284;p13"/>
          <p:cNvSpPr/>
          <p:nvPr/>
        </p:nvSpPr>
        <p:spPr>
          <a:xfrm>
            <a:off x="328320" y="119952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4" name="PlaceHolder 6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4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400" spc="-1" strike="noStrike">
              <a:latin typeface="Arial"/>
            </a:endParaRPr>
          </a:p>
          <a:p>
            <a:pPr lvl="2" marL="1296000" indent="-28764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400" spc="-1" strike="noStrike">
              <a:latin typeface="Arial"/>
            </a:endParaRPr>
          </a:p>
          <a:p>
            <a:pPr lvl="3" marL="1728000" indent="-21564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400" spc="-1" strike="noStrike">
              <a:latin typeface="Arial"/>
            </a:endParaRPr>
          </a:p>
          <a:p>
            <a:pPr lvl="4" marL="2160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f4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713160" y="1474920"/>
            <a:ext cx="3851280" cy="1254240"/>
          </a:xfrm>
          <a:prstGeom prst="rect">
            <a:avLst/>
          </a:prstGeom>
        </p:spPr>
        <p:txBody>
          <a:bodyPr tIns="91440" bIns="91440" anchor="b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5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3500" spc="-1" strike="noStrike"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>
          <a:xfrm>
            <a:off x="5104800" y="954360"/>
            <a:ext cx="3325320" cy="3233880"/>
          </a:xfrm>
          <a:prstGeom prst="rect">
            <a:avLst/>
          </a:prstGeom>
        </p:spPr>
        <p:txBody>
          <a:bodyPr lIns="90000" rIns="90000" tIns="45000" bIns="45000">
            <a:normAutofit fontScale="74000"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764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564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23" name="Google Shape;436;p19"/>
          <p:cNvSpPr/>
          <p:nvPr/>
        </p:nvSpPr>
        <p:spPr>
          <a:xfrm>
            <a:off x="-303840" y="3700440"/>
            <a:ext cx="676440" cy="1469880"/>
          </a:xfrm>
          <a:custGeom>
            <a:avLst/>
            <a:gdLst/>
            <a:ahLst/>
            <a:rect l="l" t="t" r="r" b="b"/>
            <a:pathLst>
              <a:path w="27085" h="58822">
                <a:moveTo>
                  <a:pt x="0" y="0"/>
                </a:moveTo>
                <a:lnTo>
                  <a:pt x="27085" y="0"/>
                </a:lnTo>
                <a:lnTo>
                  <a:pt x="27085" y="58822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24" name="Google Shape;437;p19"/>
          <p:cNvSpPr/>
          <p:nvPr/>
        </p:nvSpPr>
        <p:spPr>
          <a:xfrm>
            <a:off x="-109440" y="-124200"/>
            <a:ext cx="4294800" cy="450720"/>
          </a:xfrm>
          <a:custGeom>
            <a:avLst/>
            <a:gdLst/>
            <a:ahLst/>
            <a:rect l="l" t="t" r="r" b="b"/>
            <a:pathLst>
              <a:path w="171814" h="18057">
                <a:moveTo>
                  <a:pt x="0" y="18057"/>
                </a:moveTo>
                <a:lnTo>
                  <a:pt x="171814" y="18057"/>
                </a:lnTo>
                <a:lnTo>
                  <a:pt x="171814" y="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25" name="Google Shape;438;p19"/>
          <p:cNvSpPr/>
          <p:nvPr/>
        </p:nvSpPr>
        <p:spPr>
          <a:xfrm>
            <a:off x="6155640" y="-34200"/>
            <a:ext cx="2606040" cy="5197680"/>
          </a:xfrm>
          <a:custGeom>
            <a:avLst/>
            <a:gdLst/>
            <a:ahLst/>
            <a:rect l="l" t="t" r="r" b="b"/>
            <a:pathLst>
              <a:path w="104271" h="207929">
                <a:moveTo>
                  <a:pt x="80710" y="0"/>
                </a:moveTo>
                <a:lnTo>
                  <a:pt x="80710" y="9029"/>
                </a:lnTo>
                <a:lnTo>
                  <a:pt x="104271" y="22632"/>
                </a:lnTo>
                <a:lnTo>
                  <a:pt x="104271" y="193428"/>
                </a:lnTo>
                <a:lnTo>
                  <a:pt x="0" y="193428"/>
                </a:lnTo>
                <a:lnTo>
                  <a:pt x="0" y="207929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26" name="Google Shape;439;p19"/>
          <p:cNvSpPr/>
          <p:nvPr/>
        </p:nvSpPr>
        <p:spPr>
          <a:xfrm>
            <a:off x="4131000" y="27108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27" name="Google Shape;440;p19"/>
          <p:cNvSpPr/>
          <p:nvPr/>
        </p:nvSpPr>
        <p:spPr>
          <a:xfrm>
            <a:off x="6107760" y="474912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328" name="Google Shape;441;p19"/>
          <p:cNvGrpSpPr/>
          <p:nvPr/>
        </p:nvGrpSpPr>
        <p:grpSpPr>
          <a:xfrm>
            <a:off x="189720" y="4192200"/>
            <a:ext cx="345960" cy="411120"/>
            <a:chOff x="189720" y="4192200"/>
            <a:chExt cx="345960" cy="411120"/>
          </a:xfrm>
        </p:grpSpPr>
        <p:sp>
          <p:nvSpPr>
            <p:cNvPr id="329" name="Google Shape;442;p19"/>
            <p:cNvSpPr/>
            <p:nvPr/>
          </p:nvSpPr>
          <p:spPr>
            <a:xfrm>
              <a:off x="497880" y="421812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7">
                  <a:moveTo>
                    <a:pt x="0" y="1"/>
                  </a:moveTo>
                  <a:lnTo>
                    <a:pt x="0" y="866"/>
                  </a:lnTo>
                  <a:lnTo>
                    <a:pt x="1645" y="866"/>
                  </a:lnTo>
                  <a:cubicBezTo>
                    <a:pt x="1766" y="866"/>
                    <a:pt x="1865" y="767"/>
                    <a:pt x="1865" y="646"/>
                  </a:cubicBezTo>
                  <a:lnTo>
                    <a:pt x="1865" y="221"/>
                  </a:lnTo>
                  <a:cubicBezTo>
                    <a:pt x="1865" y="98"/>
                    <a:pt x="1766" y="1"/>
                    <a:pt x="164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0" name="Google Shape;443;p19"/>
            <p:cNvSpPr/>
            <p:nvPr/>
          </p:nvSpPr>
          <p:spPr>
            <a:xfrm>
              <a:off x="461520" y="421812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7">
                  <a:moveTo>
                    <a:pt x="0" y="1"/>
                  </a:moveTo>
                  <a:lnTo>
                    <a:pt x="0" y="866"/>
                  </a:lnTo>
                  <a:lnTo>
                    <a:pt x="1881" y="866"/>
                  </a:lnTo>
                  <a:cubicBezTo>
                    <a:pt x="2120" y="866"/>
                    <a:pt x="2315" y="673"/>
                    <a:pt x="2315" y="433"/>
                  </a:cubicBezTo>
                  <a:cubicBezTo>
                    <a:pt x="2315" y="194"/>
                    <a:pt x="2120" y="1"/>
                    <a:pt x="188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1" name="Google Shape;444;p19"/>
            <p:cNvSpPr/>
            <p:nvPr/>
          </p:nvSpPr>
          <p:spPr>
            <a:xfrm>
              <a:off x="497880" y="426924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8">
                  <a:moveTo>
                    <a:pt x="0" y="1"/>
                  </a:moveTo>
                  <a:lnTo>
                    <a:pt x="0" y="868"/>
                  </a:lnTo>
                  <a:lnTo>
                    <a:pt x="1645" y="868"/>
                  </a:lnTo>
                  <a:cubicBezTo>
                    <a:pt x="1766" y="868"/>
                    <a:pt x="1865" y="769"/>
                    <a:pt x="1865" y="647"/>
                  </a:cubicBezTo>
                  <a:lnTo>
                    <a:pt x="1865" y="221"/>
                  </a:lnTo>
                  <a:cubicBezTo>
                    <a:pt x="1865" y="100"/>
                    <a:pt x="1766" y="1"/>
                    <a:pt x="164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2" name="Google Shape;445;p19"/>
            <p:cNvSpPr/>
            <p:nvPr/>
          </p:nvSpPr>
          <p:spPr>
            <a:xfrm>
              <a:off x="461520" y="426924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0" y="1"/>
                  </a:moveTo>
                  <a:lnTo>
                    <a:pt x="0" y="868"/>
                  </a:lnTo>
                  <a:lnTo>
                    <a:pt x="1881" y="868"/>
                  </a:lnTo>
                  <a:cubicBezTo>
                    <a:pt x="2120" y="868"/>
                    <a:pt x="2315" y="674"/>
                    <a:pt x="2315" y="435"/>
                  </a:cubicBezTo>
                  <a:cubicBezTo>
                    <a:pt x="2315" y="195"/>
                    <a:pt x="2120" y="1"/>
                    <a:pt x="188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3" name="Google Shape;446;p19"/>
            <p:cNvSpPr/>
            <p:nvPr/>
          </p:nvSpPr>
          <p:spPr>
            <a:xfrm>
              <a:off x="497880" y="432036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7">
                  <a:moveTo>
                    <a:pt x="0" y="0"/>
                  </a:moveTo>
                  <a:lnTo>
                    <a:pt x="0" y="867"/>
                  </a:lnTo>
                  <a:lnTo>
                    <a:pt x="1645" y="867"/>
                  </a:lnTo>
                  <a:cubicBezTo>
                    <a:pt x="1766" y="867"/>
                    <a:pt x="1865" y="768"/>
                    <a:pt x="1865" y="645"/>
                  </a:cubicBezTo>
                  <a:lnTo>
                    <a:pt x="1865" y="220"/>
                  </a:lnTo>
                  <a:cubicBezTo>
                    <a:pt x="1865" y="99"/>
                    <a:pt x="1766" y="0"/>
                    <a:pt x="1645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4" name="Google Shape;447;p19"/>
            <p:cNvSpPr/>
            <p:nvPr/>
          </p:nvSpPr>
          <p:spPr>
            <a:xfrm>
              <a:off x="461520" y="432036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7">
                  <a:moveTo>
                    <a:pt x="0" y="0"/>
                  </a:moveTo>
                  <a:lnTo>
                    <a:pt x="0" y="867"/>
                  </a:lnTo>
                  <a:lnTo>
                    <a:pt x="1881" y="867"/>
                  </a:lnTo>
                  <a:cubicBezTo>
                    <a:pt x="2120" y="867"/>
                    <a:pt x="2315" y="672"/>
                    <a:pt x="2315" y="433"/>
                  </a:cubicBezTo>
                  <a:cubicBezTo>
                    <a:pt x="2315" y="195"/>
                    <a:pt x="2120" y="0"/>
                    <a:pt x="188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5" name="Google Shape;448;p19"/>
            <p:cNvSpPr/>
            <p:nvPr/>
          </p:nvSpPr>
          <p:spPr>
            <a:xfrm>
              <a:off x="497880" y="437184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9">
                  <a:moveTo>
                    <a:pt x="0" y="0"/>
                  </a:moveTo>
                  <a:lnTo>
                    <a:pt x="0" y="868"/>
                  </a:lnTo>
                  <a:lnTo>
                    <a:pt x="1645" y="868"/>
                  </a:lnTo>
                  <a:cubicBezTo>
                    <a:pt x="1766" y="868"/>
                    <a:pt x="1865" y="769"/>
                    <a:pt x="1865" y="647"/>
                  </a:cubicBezTo>
                  <a:lnTo>
                    <a:pt x="1865" y="222"/>
                  </a:lnTo>
                  <a:cubicBezTo>
                    <a:pt x="1865" y="99"/>
                    <a:pt x="1766" y="0"/>
                    <a:pt x="1645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6" name="Google Shape;449;p19"/>
            <p:cNvSpPr/>
            <p:nvPr/>
          </p:nvSpPr>
          <p:spPr>
            <a:xfrm>
              <a:off x="461520" y="437184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9">
                  <a:moveTo>
                    <a:pt x="0" y="0"/>
                  </a:moveTo>
                  <a:lnTo>
                    <a:pt x="0" y="868"/>
                  </a:lnTo>
                  <a:lnTo>
                    <a:pt x="1881" y="868"/>
                  </a:lnTo>
                  <a:cubicBezTo>
                    <a:pt x="2120" y="868"/>
                    <a:pt x="2315" y="673"/>
                    <a:pt x="2315" y="434"/>
                  </a:cubicBezTo>
                  <a:cubicBezTo>
                    <a:pt x="2315" y="195"/>
                    <a:pt x="2120" y="0"/>
                    <a:pt x="188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7" name="Google Shape;450;p19"/>
            <p:cNvSpPr/>
            <p:nvPr/>
          </p:nvSpPr>
          <p:spPr>
            <a:xfrm>
              <a:off x="497880" y="442296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8">
                  <a:moveTo>
                    <a:pt x="0" y="0"/>
                  </a:moveTo>
                  <a:lnTo>
                    <a:pt x="0" y="867"/>
                  </a:lnTo>
                  <a:lnTo>
                    <a:pt x="1645" y="867"/>
                  </a:lnTo>
                  <a:cubicBezTo>
                    <a:pt x="1766" y="867"/>
                    <a:pt x="1865" y="768"/>
                    <a:pt x="1865" y="647"/>
                  </a:cubicBezTo>
                  <a:lnTo>
                    <a:pt x="1865" y="221"/>
                  </a:lnTo>
                  <a:cubicBezTo>
                    <a:pt x="1865" y="99"/>
                    <a:pt x="1766" y="0"/>
                    <a:pt x="1645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8" name="Google Shape;451;p19"/>
            <p:cNvSpPr/>
            <p:nvPr/>
          </p:nvSpPr>
          <p:spPr>
            <a:xfrm>
              <a:off x="461520" y="442296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0" y="0"/>
                  </a:moveTo>
                  <a:lnTo>
                    <a:pt x="0" y="867"/>
                  </a:lnTo>
                  <a:lnTo>
                    <a:pt x="1881" y="867"/>
                  </a:lnTo>
                  <a:cubicBezTo>
                    <a:pt x="2120" y="867"/>
                    <a:pt x="2315" y="674"/>
                    <a:pt x="2315" y="434"/>
                  </a:cubicBezTo>
                  <a:cubicBezTo>
                    <a:pt x="2315" y="194"/>
                    <a:pt x="2120" y="0"/>
                    <a:pt x="188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9" name="Google Shape;452;p19"/>
            <p:cNvSpPr/>
            <p:nvPr/>
          </p:nvSpPr>
          <p:spPr>
            <a:xfrm>
              <a:off x="497880" y="447408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8">
                  <a:moveTo>
                    <a:pt x="0" y="1"/>
                  </a:moveTo>
                  <a:lnTo>
                    <a:pt x="0" y="868"/>
                  </a:lnTo>
                  <a:lnTo>
                    <a:pt x="1645" y="868"/>
                  </a:lnTo>
                  <a:cubicBezTo>
                    <a:pt x="1766" y="868"/>
                    <a:pt x="1865" y="769"/>
                    <a:pt x="1865" y="647"/>
                  </a:cubicBezTo>
                  <a:lnTo>
                    <a:pt x="1865" y="221"/>
                  </a:lnTo>
                  <a:cubicBezTo>
                    <a:pt x="1865" y="100"/>
                    <a:pt x="1766" y="1"/>
                    <a:pt x="164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0" name="Google Shape;453;p19"/>
            <p:cNvSpPr/>
            <p:nvPr/>
          </p:nvSpPr>
          <p:spPr>
            <a:xfrm>
              <a:off x="461520" y="447408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0" y="1"/>
                  </a:moveTo>
                  <a:lnTo>
                    <a:pt x="0" y="868"/>
                  </a:lnTo>
                  <a:lnTo>
                    <a:pt x="1881" y="868"/>
                  </a:lnTo>
                  <a:cubicBezTo>
                    <a:pt x="2120" y="868"/>
                    <a:pt x="2315" y="674"/>
                    <a:pt x="2315" y="434"/>
                  </a:cubicBezTo>
                  <a:cubicBezTo>
                    <a:pt x="2315" y="194"/>
                    <a:pt x="2120" y="1"/>
                    <a:pt x="188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1" name="Google Shape;454;p19"/>
            <p:cNvSpPr/>
            <p:nvPr/>
          </p:nvSpPr>
          <p:spPr>
            <a:xfrm>
              <a:off x="497880" y="452520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8">
                  <a:moveTo>
                    <a:pt x="0" y="1"/>
                  </a:moveTo>
                  <a:lnTo>
                    <a:pt x="0" y="868"/>
                  </a:lnTo>
                  <a:lnTo>
                    <a:pt x="1645" y="868"/>
                  </a:lnTo>
                  <a:cubicBezTo>
                    <a:pt x="1766" y="868"/>
                    <a:pt x="1865" y="770"/>
                    <a:pt x="1865" y="647"/>
                  </a:cubicBezTo>
                  <a:lnTo>
                    <a:pt x="1865" y="222"/>
                  </a:lnTo>
                  <a:cubicBezTo>
                    <a:pt x="1865" y="101"/>
                    <a:pt x="1766" y="1"/>
                    <a:pt x="164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2" name="Google Shape;455;p19"/>
            <p:cNvSpPr/>
            <p:nvPr/>
          </p:nvSpPr>
          <p:spPr>
            <a:xfrm>
              <a:off x="461520" y="452520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0" y="1"/>
                  </a:moveTo>
                  <a:lnTo>
                    <a:pt x="0" y="868"/>
                  </a:lnTo>
                  <a:lnTo>
                    <a:pt x="1881" y="868"/>
                  </a:lnTo>
                  <a:cubicBezTo>
                    <a:pt x="2120" y="868"/>
                    <a:pt x="2315" y="675"/>
                    <a:pt x="2315" y="435"/>
                  </a:cubicBezTo>
                  <a:cubicBezTo>
                    <a:pt x="2315" y="196"/>
                    <a:pt x="2120" y="1"/>
                    <a:pt x="188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3" name="Google Shape;456;p19"/>
            <p:cNvSpPr/>
            <p:nvPr/>
          </p:nvSpPr>
          <p:spPr>
            <a:xfrm>
              <a:off x="497880" y="457668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8">
                  <a:moveTo>
                    <a:pt x="0" y="0"/>
                  </a:moveTo>
                  <a:lnTo>
                    <a:pt x="0" y="867"/>
                  </a:lnTo>
                  <a:lnTo>
                    <a:pt x="1645" y="867"/>
                  </a:lnTo>
                  <a:cubicBezTo>
                    <a:pt x="1766" y="867"/>
                    <a:pt x="1865" y="768"/>
                    <a:pt x="1865" y="647"/>
                  </a:cubicBezTo>
                  <a:lnTo>
                    <a:pt x="1865" y="222"/>
                  </a:lnTo>
                  <a:cubicBezTo>
                    <a:pt x="1865" y="99"/>
                    <a:pt x="1766" y="0"/>
                    <a:pt x="1645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4" name="Google Shape;457;p19"/>
            <p:cNvSpPr/>
            <p:nvPr/>
          </p:nvSpPr>
          <p:spPr>
            <a:xfrm>
              <a:off x="461520" y="457668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0" y="0"/>
                  </a:moveTo>
                  <a:lnTo>
                    <a:pt x="0" y="867"/>
                  </a:lnTo>
                  <a:lnTo>
                    <a:pt x="1881" y="867"/>
                  </a:lnTo>
                  <a:cubicBezTo>
                    <a:pt x="2120" y="867"/>
                    <a:pt x="2315" y="673"/>
                    <a:pt x="2315" y="433"/>
                  </a:cubicBezTo>
                  <a:cubicBezTo>
                    <a:pt x="2315" y="195"/>
                    <a:pt x="2120" y="0"/>
                    <a:pt x="188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5" name="Google Shape;458;p19"/>
            <p:cNvSpPr/>
            <p:nvPr/>
          </p:nvSpPr>
          <p:spPr>
            <a:xfrm>
              <a:off x="248040" y="4192200"/>
              <a:ext cx="203760" cy="411120"/>
            </a:xfrm>
            <a:custGeom>
              <a:avLst/>
              <a:gdLst/>
              <a:ahLst/>
              <a:rect l="l" t="t" r="r" b="b"/>
              <a:pathLst>
                <a:path w="9941" h="20024">
                  <a:moveTo>
                    <a:pt x="533" y="0"/>
                  </a:moveTo>
                  <a:cubicBezTo>
                    <a:pt x="238" y="0"/>
                    <a:pt x="0" y="237"/>
                    <a:pt x="0" y="531"/>
                  </a:cubicBezTo>
                  <a:lnTo>
                    <a:pt x="0" y="19493"/>
                  </a:lnTo>
                  <a:cubicBezTo>
                    <a:pt x="0" y="19786"/>
                    <a:pt x="238" y="20023"/>
                    <a:pt x="533" y="20023"/>
                  </a:cubicBezTo>
                  <a:lnTo>
                    <a:pt x="9410" y="20023"/>
                  </a:lnTo>
                  <a:cubicBezTo>
                    <a:pt x="9704" y="20023"/>
                    <a:pt x="9941" y="19786"/>
                    <a:pt x="9941" y="19493"/>
                  </a:cubicBezTo>
                  <a:lnTo>
                    <a:pt x="9941" y="531"/>
                  </a:lnTo>
                  <a:cubicBezTo>
                    <a:pt x="9941" y="237"/>
                    <a:pt x="9704" y="0"/>
                    <a:pt x="941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6" name="Google Shape;459;p19"/>
            <p:cNvSpPr/>
            <p:nvPr/>
          </p:nvSpPr>
          <p:spPr>
            <a:xfrm>
              <a:off x="294480" y="4192200"/>
              <a:ext cx="203760" cy="411120"/>
            </a:xfrm>
            <a:custGeom>
              <a:avLst/>
              <a:gdLst/>
              <a:ahLst/>
              <a:rect l="l" t="t" r="r" b="b"/>
              <a:pathLst>
                <a:path w="9941" h="20024">
                  <a:moveTo>
                    <a:pt x="533" y="0"/>
                  </a:moveTo>
                  <a:cubicBezTo>
                    <a:pt x="239" y="0"/>
                    <a:pt x="1" y="237"/>
                    <a:pt x="1" y="531"/>
                  </a:cubicBezTo>
                  <a:lnTo>
                    <a:pt x="1" y="19493"/>
                  </a:lnTo>
                  <a:cubicBezTo>
                    <a:pt x="1" y="19786"/>
                    <a:pt x="239" y="20023"/>
                    <a:pt x="533" y="20023"/>
                  </a:cubicBezTo>
                  <a:lnTo>
                    <a:pt x="9409" y="20023"/>
                  </a:lnTo>
                  <a:cubicBezTo>
                    <a:pt x="9703" y="20023"/>
                    <a:pt x="9940" y="19786"/>
                    <a:pt x="9940" y="19493"/>
                  </a:cubicBezTo>
                  <a:lnTo>
                    <a:pt x="9940" y="531"/>
                  </a:lnTo>
                  <a:cubicBezTo>
                    <a:pt x="9940" y="237"/>
                    <a:pt x="9703" y="0"/>
                    <a:pt x="9409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7" name="Google Shape;460;p19"/>
            <p:cNvSpPr/>
            <p:nvPr/>
          </p:nvSpPr>
          <p:spPr>
            <a:xfrm>
              <a:off x="445320" y="4221720"/>
              <a:ext cx="23400" cy="351720"/>
            </a:xfrm>
            <a:custGeom>
              <a:avLst/>
              <a:gdLst/>
              <a:ahLst/>
              <a:rect l="l" t="t" r="r" b="b"/>
              <a:pathLst>
                <a:path w="1171" h="17124">
                  <a:moveTo>
                    <a:pt x="1" y="0"/>
                  </a:moveTo>
                  <a:cubicBezTo>
                    <a:pt x="262" y="0"/>
                    <a:pt x="470" y="208"/>
                    <a:pt x="470" y="469"/>
                  </a:cubicBezTo>
                  <a:lnTo>
                    <a:pt x="470" y="16651"/>
                  </a:lnTo>
                  <a:cubicBezTo>
                    <a:pt x="470" y="16912"/>
                    <a:pt x="262" y="17124"/>
                    <a:pt x="1" y="17124"/>
                  </a:cubicBezTo>
                  <a:lnTo>
                    <a:pt x="699" y="17124"/>
                  </a:lnTo>
                  <a:cubicBezTo>
                    <a:pt x="961" y="17124"/>
                    <a:pt x="1170" y="16912"/>
                    <a:pt x="1170" y="16651"/>
                  </a:cubicBezTo>
                  <a:lnTo>
                    <a:pt x="1170" y="469"/>
                  </a:lnTo>
                  <a:cubicBezTo>
                    <a:pt x="1170" y="208"/>
                    <a:pt x="961" y="0"/>
                    <a:pt x="699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8" name="Google Shape;461;p19"/>
            <p:cNvSpPr/>
            <p:nvPr/>
          </p:nvSpPr>
          <p:spPr>
            <a:xfrm>
              <a:off x="324360" y="4221720"/>
              <a:ext cx="129600" cy="351720"/>
            </a:xfrm>
            <a:custGeom>
              <a:avLst/>
              <a:gdLst/>
              <a:ahLst/>
              <a:rect l="l" t="t" r="r" b="b"/>
              <a:pathLst>
                <a:path w="6340" h="17124">
                  <a:moveTo>
                    <a:pt x="472" y="0"/>
                  </a:moveTo>
                  <a:cubicBezTo>
                    <a:pt x="209" y="0"/>
                    <a:pt x="1" y="208"/>
                    <a:pt x="1" y="469"/>
                  </a:cubicBezTo>
                  <a:lnTo>
                    <a:pt x="1" y="16651"/>
                  </a:lnTo>
                  <a:cubicBezTo>
                    <a:pt x="1" y="16912"/>
                    <a:pt x="209" y="17124"/>
                    <a:pt x="472" y="17124"/>
                  </a:cubicBezTo>
                  <a:lnTo>
                    <a:pt x="5870" y="17124"/>
                  </a:lnTo>
                  <a:cubicBezTo>
                    <a:pt x="6131" y="17124"/>
                    <a:pt x="6339" y="16912"/>
                    <a:pt x="6339" y="16651"/>
                  </a:cubicBezTo>
                  <a:lnTo>
                    <a:pt x="6339" y="469"/>
                  </a:lnTo>
                  <a:cubicBezTo>
                    <a:pt x="6339" y="208"/>
                    <a:pt x="6131" y="0"/>
                    <a:pt x="587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9" name="Google Shape;462;p19"/>
            <p:cNvSpPr/>
            <p:nvPr/>
          </p:nvSpPr>
          <p:spPr>
            <a:xfrm>
              <a:off x="189720" y="421812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7">
                  <a:moveTo>
                    <a:pt x="220" y="1"/>
                  </a:moveTo>
                  <a:cubicBezTo>
                    <a:pt x="98" y="1"/>
                    <a:pt x="0" y="98"/>
                    <a:pt x="0" y="221"/>
                  </a:cubicBezTo>
                  <a:lnTo>
                    <a:pt x="0" y="646"/>
                  </a:lnTo>
                  <a:cubicBezTo>
                    <a:pt x="0" y="767"/>
                    <a:pt x="98" y="866"/>
                    <a:pt x="220" y="866"/>
                  </a:cubicBezTo>
                  <a:lnTo>
                    <a:pt x="2304" y="866"/>
                  </a:lnTo>
                  <a:lnTo>
                    <a:pt x="230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0" name="Google Shape;463;p19"/>
            <p:cNvSpPr/>
            <p:nvPr/>
          </p:nvSpPr>
          <p:spPr>
            <a:xfrm>
              <a:off x="225720" y="421812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7">
                  <a:moveTo>
                    <a:pt x="433" y="1"/>
                  </a:moveTo>
                  <a:cubicBezTo>
                    <a:pt x="195" y="1"/>
                    <a:pt x="0" y="194"/>
                    <a:pt x="0" y="433"/>
                  </a:cubicBezTo>
                  <a:cubicBezTo>
                    <a:pt x="0" y="673"/>
                    <a:pt x="195" y="866"/>
                    <a:pt x="433" y="866"/>
                  </a:cubicBezTo>
                  <a:lnTo>
                    <a:pt x="2315" y="866"/>
                  </a:lnTo>
                  <a:lnTo>
                    <a:pt x="231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1" name="Google Shape;464;p19"/>
            <p:cNvSpPr/>
            <p:nvPr/>
          </p:nvSpPr>
          <p:spPr>
            <a:xfrm>
              <a:off x="189720" y="426924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8">
                  <a:moveTo>
                    <a:pt x="220" y="1"/>
                  </a:moveTo>
                  <a:cubicBezTo>
                    <a:pt x="98" y="1"/>
                    <a:pt x="0" y="100"/>
                    <a:pt x="0" y="221"/>
                  </a:cubicBezTo>
                  <a:lnTo>
                    <a:pt x="0" y="647"/>
                  </a:lnTo>
                  <a:cubicBezTo>
                    <a:pt x="0" y="769"/>
                    <a:pt x="98" y="868"/>
                    <a:pt x="220" y="868"/>
                  </a:cubicBezTo>
                  <a:lnTo>
                    <a:pt x="2304" y="868"/>
                  </a:lnTo>
                  <a:lnTo>
                    <a:pt x="230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2" name="Google Shape;465;p19"/>
            <p:cNvSpPr/>
            <p:nvPr/>
          </p:nvSpPr>
          <p:spPr>
            <a:xfrm>
              <a:off x="225720" y="426924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433" y="1"/>
                  </a:moveTo>
                  <a:cubicBezTo>
                    <a:pt x="195" y="1"/>
                    <a:pt x="0" y="195"/>
                    <a:pt x="0" y="435"/>
                  </a:cubicBezTo>
                  <a:cubicBezTo>
                    <a:pt x="0" y="674"/>
                    <a:pt x="195" y="868"/>
                    <a:pt x="433" y="868"/>
                  </a:cubicBezTo>
                  <a:lnTo>
                    <a:pt x="2315" y="868"/>
                  </a:lnTo>
                  <a:lnTo>
                    <a:pt x="231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3" name="Google Shape;466;p19"/>
            <p:cNvSpPr/>
            <p:nvPr/>
          </p:nvSpPr>
          <p:spPr>
            <a:xfrm>
              <a:off x="189720" y="432036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7">
                  <a:moveTo>
                    <a:pt x="220" y="0"/>
                  </a:moveTo>
                  <a:cubicBezTo>
                    <a:pt x="98" y="0"/>
                    <a:pt x="0" y="99"/>
                    <a:pt x="0" y="220"/>
                  </a:cubicBezTo>
                  <a:lnTo>
                    <a:pt x="0" y="645"/>
                  </a:lnTo>
                  <a:cubicBezTo>
                    <a:pt x="0" y="768"/>
                    <a:pt x="98" y="867"/>
                    <a:pt x="220" y="867"/>
                  </a:cubicBezTo>
                  <a:lnTo>
                    <a:pt x="2304" y="867"/>
                  </a:lnTo>
                  <a:lnTo>
                    <a:pt x="2304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4" name="Google Shape;467;p19"/>
            <p:cNvSpPr/>
            <p:nvPr/>
          </p:nvSpPr>
          <p:spPr>
            <a:xfrm>
              <a:off x="225720" y="432036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7">
                  <a:moveTo>
                    <a:pt x="433" y="0"/>
                  </a:moveTo>
                  <a:cubicBezTo>
                    <a:pt x="195" y="0"/>
                    <a:pt x="0" y="195"/>
                    <a:pt x="0" y="433"/>
                  </a:cubicBezTo>
                  <a:cubicBezTo>
                    <a:pt x="0" y="672"/>
                    <a:pt x="195" y="867"/>
                    <a:pt x="433" y="867"/>
                  </a:cubicBezTo>
                  <a:lnTo>
                    <a:pt x="2315" y="867"/>
                  </a:lnTo>
                  <a:lnTo>
                    <a:pt x="2315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5" name="Google Shape;468;p19"/>
            <p:cNvSpPr/>
            <p:nvPr/>
          </p:nvSpPr>
          <p:spPr>
            <a:xfrm>
              <a:off x="189720" y="437184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9">
                  <a:moveTo>
                    <a:pt x="220" y="0"/>
                  </a:moveTo>
                  <a:cubicBezTo>
                    <a:pt x="98" y="0"/>
                    <a:pt x="0" y="99"/>
                    <a:pt x="0" y="222"/>
                  </a:cubicBezTo>
                  <a:lnTo>
                    <a:pt x="0" y="647"/>
                  </a:lnTo>
                  <a:cubicBezTo>
                    <a:pt x="0" y="769"/>
                    <a:pt x="98" y="868"/>
                    <a:pt x="220" y="868"/>
                  </a:cubicBezTo>
                  <a:lnTo>
                    <a:pt x="2304" y="868"/>
                  </a:lnTo>
                  <a:lnTo>
                    <a:pt x="2304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6" name="Google Shape;469;p19"/>
            <p:cNvSpPr/>
            <p:nvPr/>
          </p:nvSpPr>
          <p:spPr>
            <a:xfrm>
              <a:off x="225720" y="437184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9">
                  <a:moveTo>
                    <a:pt x="433" y="0"/>
                  </a:moveTo>
                  <a:cubicBezTo>
                    <a:pt x="195" y="0"/>
                    <a:pt x="0" y="195"/>
                    <a:pt x="0" y="434"/>
                  </a:cubicBezTo>
                  <a:cubicBezTo>
                    <a:pt x="0" y="673"/>
                    <a:pt x="195" y="868"/>
                    <a:pt x="433" y="868"/>
                  </a:cubicBezTo>
                  <a:lnTo>
                    <a:pt x="2315" y="868"/>
                  </a:lnTo>
                  <a:lnTo>
                    <a:pt x="2315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7" name="Google Shape;470;p19"/>
            <p:cNvSpPr/>
            <p:nvPr/>
          </p:nvSpPr>
          <p:spPr>
            <a:xfrm>
              <a:off x="189720" y="442296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8">
                  <a:moveTo>
                    <a:pt x="220" y="0"/>
                  </a:moveTo>
                  <a:cubicBezTo>
                    <a:pt x="98" y="0"/>
                    <a:pt x="0" y="99"/>
                    <a:pt x="0" y="221"/>
                  </a:cubicBezTo>
                  <a:lnTo>
                    <a:pt x="0" y="647"/>
                  </a:lnTo>
                  <a:cubicBezTo>
                    <a:pt x="0" y="768"/>
                    <a:pt x="98" y="867"/>
                    <a:pt x="220" y="867"/>
                  </a:cubicBezTo>
                  <a:lnTo>
                    <a:pt x="2304" y="867"/>
                  </a:lnTo>
                  <a:lnTo>
                    <a:pt x="2304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8" name="Google Shape;471;p19"/>
            <p:cNvSpPr/>
            <p:nvPr/>
          </p:nvSpPr>
          <p:spPr>
            <a:xfrm>
              <a:off x="225720" y="442296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433" y="0"/>
                  </a:moveTo>
                  <a:cubicBezTo>
                    <a:pt x="195" y="0"/>
                    <a:pt x="0" y="194"/>
                    <a:pt x="0" y="434"/>
                  </a:cubicBezTo>
                  <a:cubicBezTo>
                    <a:pt x="0" y="674"/>
                    <a:pt x="195" y="867"/>
                    <a:pt x="433" y="867"/>
                  </a:cubicBezTo>
                  <a:lnTo>
                    <a:pt x="2315" y="867"/>
                  </a:lnTo>
                  <a:lnTo>
                    <a:pt x="2315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9" name="Google Shape;472;p19"/>
            <p:cNvSpPr/>
            <p:nvPr/>
          </p:nvSpPr>
          <p:spPr>
            <a:xfrm>
              <a:off x="189720" y="447408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8">
                  <a:moveTo>
                    <a:pt x="220" y="1"/>
                  </a:moveTo>
                  <a:cubicBezTo>
                    <a:pt x="98" y="1"/>
                    <a:pt x="0" y="100"/>
                    <a:pt x="0" y="221"/>
                  </a:cubicBezTo>
                  <a:lnTo>
                    <a:pt x="0" y="647"/>
                  </a:lnTo>
                  <a:cubicBezTo>
                    <a:pt x="0" y="769"/>
                    <a:pt x="98" y="868"/>
                    <a:pt x="220" y="868"/>
                  </a:cubicBezTo>
                  <a:lnTo>
                    <a:pt x="2304" y="868"/>
                  </a:lnTo>
                  <a:lnTo>
                    <a:pt x="230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0" name="Google Shape;473;p19"/>
            <p:cNvSpPr/>
            <p:nvPr/>
          </p:nvSpPr>
          <p:spPr>
            <a:xfrm>
              <a:off x="225720" y="447408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433" y="1"/>
                  </a:moveTo>
                  <a:cubicBezTo>
                    <a:pt x="195" y="1"/>
                    <a:pt x="0" y="194"/>
                    <a:pt x="0" y="434"/>
                  </a:cubicBezTo>
                  <a:cubicBezTo>
                    <a:pt x="0" y="674"/>
                    <a:pt x="195" y="868"/>
                    <a:pt x="433" y="868"/>
                  </a:cubicBezTo>
                  <a:lnTo>
                    <a:pt x="2315" y="868"/>
                  </a:lnTo>
                  <a:lnTo>
                    <a:pt x="231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1" name="Google Shape;474;p19"/>
            <p:cNvSpPr/>
            <p:nvPr/>
          </p:nvSpPr>
          <p:spPr>
            <a:xfrm>
              <a:off x="189720" y="452520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8">
                  <a:moveTo>
                    <a:pt x="220" y="1"/>
                  </a:moveTo>
                  <a:cubicBezTo>
                    <a:pt x="98" y="1"/>
                    <a:pt x="0" y="101"/>
                    <a:pt x="0" y="222"/>
                  </a:cubicBezTo>
                  <a:lnTo>
                    <a:pt x="0" y="647"/>
                  </a:lnTo>
                  <a:cubicBezTo>
                    <a:pt x="0" y="770"/>
                    <a:pt x="98" y="868"/>
                    <a:pt x="220" y="868"/>
                  </a:cubicBezTo>
                  <a:lnTo>
                    <a:pt x="2304" y="868"/>
                  </a:lnTo>
                  <a:lnTo>
                    <a:pt x="230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2" name="Google Shape;475;p19"/>
            <p:cNvSpPr/>
            <p:nvPr/>
          </p:nvSpPr>
          <p:spPr>
            <a:xfrm>
              <a:off x="225720" y="452520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433" y="1"/>
                  </a:moveTo>
                  <a:cubicBezTo>
                    <a:pt x="195" y="1"/>
                    <a:pt x="0" y="196"/>
                    <a:pt x="0" y="435"/>
                  </a:cubicBezTo>
                  <a:cubicBezTo>
                    <a:pt x="0" y="675"/>
                    <a:pt x="195" y="868"/>
                    <a:pt x="433" y="868"/>
                  </a:cubicBezTo>
                  <a:lnTo>
                    <a:pt x="2315" y="868"/>
                  </a:lnTo>
                  <a:lnTo>
                    <a:pt x="231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3" name="Google Shape;476;p19"/>
            <p:cNvSpPr/>
            <p:nvPr/>
          </p:nvSpPr>
          <p:spPr>
            <a:xfrm>
              <a:off x="189720" y="457668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8">
                  <a:moveTo>
                    <a:pt x="220" y="0"/>
                  </a:moveTo>
                  <a:cubicBezTo>
                    <a:pt x="98" y="0"/>
                    <a:pt x="0" y="99"/>
                    <a:pt x="0" y="222"/>
                  </a:cubicBezTo>
                  <a:lnTo>
                    <a:pt x="0" y="647"/>
                  </a:lnTo>
                  <a:cubicBezTo>
                    <a:pt x="0" y="768"/>
                    <a:pt x="98" y="867"/>
                    <a:pt x="220" y="867"/>
                  </a:cubicBezTo>
                  <a:lnTo>
                    <a:pt x="2304" y="867"/>
                  </a:lnTo>
                  <a:lnTo>
                    <a:pt x="2304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4" name="Google Shape;477;p19"/>
            <p:cNvSpPr/>
            <p:nvPr/>
          </p:nvSpPr>
          <p:spPr>
            <a:xfrm>
              <a:off x="225720" y="457668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433" y="0"/>
                  </a:moveTo>
                  <a:cubicBezTo>
                    <a:pt x="195" y="0"/>
                    <a:pt x="0" y="195"/>
                    <a:pt x="0" y="433"/>
                  </a:cubicBezTo>
                  <a:cubicBezTo>
                    <a:pt x="0" y="673"/>
                    <a:pt x="195" y="867"/>
                    <a:pt x="433" y="867"/>
                  </a:cubicBezTo>
                  <a:lnTo>
                    <a:pt x="2315" y="867"/>
                  </a:lnTo>
                  <a:lnTo>
                    <a:pt x="2315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65" name="Google Shape;478;p19"/>
          <p:cNvSpPr/>
          <p:nvPr/>
        </p:nvSpPr>
        <p:spPr>
          <a:xfrm>
            <a:off x="8768520" y="3317040"/>
            <a:ext cx="424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6" name="Google Shape;479;p19"/>
          <p:cNvSpPr/>
          <p:nvPr/>
        </p:nvSpPr>
        <p:spPr>
          <a:xfrm>
            <a:off x="6990120" y="4815000"/>
            <a:ext cx="360" cy="3488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7" name="Google Shape;480;p19"/>
          <p:cNvSpPr/>
          <p:nvPr/>
        </p:nvSpPr>
        <p:spPr>
          <a:xfrm flipV="1">
            <a:off x="382680" y="-27720"/>
            <a:ext cx="360" cy="369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8" name="Google Shape;481;p19"/>
          <p:cNvSpPr/>
          <p:nvPr/>
        </p:nvSpPr>
        <p:spPr>
          <a:xfrm flipV="1">
            <a:off x="591480" y="-27720"/>
            <a:ext cx="360" cy="369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9" name="Google Shape;482;p19"/>
          <p:cNvSpPr/>
          <p:nvPr/>
        </p:nvSpPr>
        <p:spPr>
          <a:xfrm>
            <a:off x="7209000" y="4815000"/>
            <a:ext cx="360" cy="3488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0" name="Google Shape;483;p19"/>
          <p:cNvSpPr/>
          <p:nvPr/>
        </p:nvSpPr>
        <p:spPr>
          <a:xfrm>
            <a:off x="7427880" y="4815000"/>
            <a:ext cx="360" cy="3488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1" name="Google Shape;484;p19"/>
          <p:cNvSpPr/>
          <p:nvPr/>
        </p:nvSpPr>
        <p:spPr>
          <a:xfrm>
            <a:off x="8768520" y="4302000"/>
            <a:ext cx="424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f4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280" cy="572040"/>
          </a:xfrm>
          <a:prstGeom prst="rect">
            <a:avLst/>
          </a:prstGeom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5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3500" spc="-1" strike="noStrike"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 type="body"/>
          </p:nvPr>
        </p:nvSpPr>
        <p:spPr>
          <a:xfrm>
            <a:off x="720000" y="1139400"/>
            <a:ext cx="7703280" cy="370440"/>
          </a:xfrm>
          <a:prstGeom prst="rect">
            <a:avLst/>
          </a:prstGeom>
        </p:spPr>
        <p:txBody>
          <a:bodyPr tIns="91440" bIns="91440">
            <a:noAutofit/>
          </a:bodyPr>
          <a:p>
            <a:pPr marL="457200" indent="-31716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400" spc="-1" strike="noStrike">
              <a:latin typeface="Arial"/>
            </a:endParaRPr>
          </a:p>
          <a:p>
            <a:pPr lvl="1" marL="914400" indent="-31716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400" spc="-1" strike="noStrike">
              <a:latin typeface="Arial"/>
            </a:endParaRPr>
          </a:p>
          <a:p>
            <a:pPr lvl="2" marL="1371600" indent="-31716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400" spc="-1" strike="noStrike">
              <a:latin typeface="Arial"/>
            </a:endParaRPr>
          </a:p>
          <a:p>
            <a:pPr lvl="3" marL="1828800" indent="-31716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400" spc="-1" strike="noStrike">
              <a:latin typeface="Arial"/>
            </a:endParaRPr>
          </a:p>
          <a:p>
            <a:pPr lvl="4" marL="2286000" indent="-31716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400" spc="-1" strike="noStrike">
              <a:latin typeface="Arial"/>
            </a:endParaRPr>
          </a:p>
          <a:p>
            <a:pPr lvl="5" marL="2743200" indent="-31716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400" spc="-1" strike="noStrike">
              <a:latin typeface="Arial"/>
            </a:endParaRPr>
          </a:p>
          <a:p>
            <a:pPr lvl="6" marL="3200400" indent="-31716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10" name="Google Shape;34;p4"/>
          <p:cNvSpPr/>
          <p:nvPr/>
        </p:nvSpPr>
        <p:spPr>
          <a:xfrm>
            <a:off x="335160" y="-47880"/>
            <a:ext cx="8501040" cy="4934160"/>
          </a:xfrm>
          <a:custGeom>
            <a:avLst/>
            <a:gdLst/>
            <a:ahLst/>
            <a:rect l="l" t="t" r="r" b="b"/>
            <a:pathLst>
              <a:path w="340073" h="197395">
                <a:moveTo>
                  <a:pt x="0" y="0"/>
                </a:moveTo>
                <a:lnTo>
                  <a:pt x="0" y="178107"/>
                </a:lnTo>
                <a:lnTo>
                  <a:pt x="19288" y="197395"/>
                </a:lnTo>
                <a:lnTo>
                  <a:pt x="340073" y="197395"/>
                </a:lnTo>
                <a:lnTo>
                  <a:pt x="340073" y="1641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1" name="Google Shape;35;p4"/>
          <p:cNvSpPr/>
          <p:nvPr/>
        </p:nvSpPr>
        <p:spPr>
          <a:xfrm flipH="1">
            <a:off x="-7560" y="1018800"/>
            <a:ext cx="3553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2" name="Google Shape;36;p4"/>
          <p:cNvSpPr/>
          <p:nvPr/>
        </p:nvSpPr>
        <p:spPr>
          <a:xfrm flipH="1">
            <a:off x="-7560" y="1224000"/>
            <a:ext cx="3553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3" name="Google Shape;37;p4"/>
          <p:cNvSpPr/>
          <p:nvPr/>
        </p:nvSpPr>
        <p:spPr>
          <a:xfrm flipH="1">
            <a:off x="-7560" y="1429200"/>
            <a:ext cx="3553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4" name="Google Shape;38;p4"/>
          <p:cNvSpPr/>
          <p:nvPr/>
        </p:nvSpPr>
        <p:spPr>
          <a:xfrm flipH="1">
            <a:off x="-7560" y="1634400"/>
            <a:ext cx="3553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5" name="Google Shape;39;p4"/>
          <p:cNvSpPr/>
          <p:nvPr/>
        </p:nvSpPr>
        <p:spPr>
          <a:xfrm flipH="1">
            <a:off x="-7560" y="3802680"/>
            <a:ext cx="3553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6" name="Google Shape;40;p4"/>
          <p:cNvSpPr/>
          <p:nvPr/>
        </p:nvSpPr>
        <p:spPr>
          <a:xfrm>
            <a:off x="280440" y="375156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f4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791;p26"/>
          <p:cNvSpPr/>
          <p:nvPr/>
        </p:nvSpPr>
        <p:spPr>
          <a:xfrm>
            <a:off x="-6840" y="273600"/>
            <a:ext cx="8737200" cy="1038960"/>
          </a:xfrm>
          <a:custGeom>
            <a:avLst/>
            <a:gdLst/>
            <a:ahLst/>
            <a:rect l="l" t="t" r="r" b="b"/>
            <a:pathLst>
              <a:path w="349512" h="41585">
                <a:moveTo>
                  <a:pt x="0" y="0"/>
                </a:moveTo>
                <a:lnTo>
                  <a:pt x="332413" y="0"/>
                </a:lnTo>
                <a:lnTo>
                  <a:pt x="349512" y="17099"/>
                </a:lnTo>
                <a:lnTo>
                  <a:pt x="349512" y="41585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54" name="Google Shape;792;p26"/>
          <p:cNvGrpSpPr/>
          <p:nvPr/>
        </p:nvGrpSpPr>
        <p:grpSpPr>
          <a:xfrm>
            <a:off x="8486280" y="1313280"/>
            <a:ext cx="502560" cy="890640"/>
            <a:chOff x="8486280" y="1313280"/>
            <a:chExt cx="502560" cy="890640"/>
          </a:xfrm>
        </p:grpSpPr>
        <p:sp>
          <p:nvSpPr>
            <p:cNvPr id="455" name="Google Shape;793;p26"/>
            <p:cNvSpPr/>
            <p:nvPr/>
          </p:nvSpPr>
          <p:spPr>
            <a:xfrm>
              <a:off x="8526240" y="1366200"/>
              <a:ext cx="390240" cy="204480"/>
            </a:xfrm>
            <a:custGeom>
              <a:avLst/>
              <a:gdLst/>
              <a:ahLst/>
              <a:rect l="l" t="t" r="r" b="b"/>
              <a:pathLst>
                <a:path w="19004" h="9977">
                  <a:moveTo>
                    <a:pt x="720" y="0"/>
                  </a:moveTo>
                  <a:cubicBezTo>
                    <a:pt x="322" y="0"/>
                    <a:pt x="0" y="323"/>
                    <a:pt x="0" y="720"/>
                  </a:cubicBezTo>
                  <a:lnTo>
                    <a:pt x="0" y="9257"/>
                  </a:lnTo>
                  <a:cubicBezTo>
                    <a:pt x="0" y="9654"/>
                    <a:pt x="322" y="9976"/>
                    <a:pt x="720" y="9976"/>
                  </a:cubicBezTo>
                  <a:lnTo>
                    <a:pt x="18284" y="9976"/>
                  </a:lnTo>
                  <a:cubicBezTo>
                    <a:pt x="18681" y="9976"/>
                    <a:pt x="19004" y="9654"/>
                    <a:pt x="19004" y="9257"/>
                  </a:cubicBezTo>
                  <a:lnTo>
                    <a:pt x="19004" y="720"/>
                  </a:lnTo>
                  <a:cubicBezTo>
                    <a:pt x="19004" y="323"/>
                    <a:pt x="18681" y="0"/>
                    <a:pt x="182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6" name="Google Shape;794;p26"/>
            <p:cNvSpPr/>
            <p:nvPr/>
          </p:nvSpPr>
          <p:spPr>
            <a:xfrm>
              <a:off x="8558640" y="1366200"/>
              <a:ext cx="390240" cy="204480"/>
            </a:xfrm>
            <a:custGeom>
              <a:avLst/>
              <a:gdLst/>
              <a:ahLst/>
              <a:rect l="l" t="t" r="r" b="b"/>
              <a:pathLst>
                <a:path w="19005" h="9977">
                  <a:moveTo>
                    <a:pt x="721" y="0"/>
                  </a:moveTo>
                  <a:cubicBezTo>
                    <a:pt x="323" y="0"/>
                    <a:pt x="1" y="323"/>
                    <a:pt x="1" y="720"/>
                  </a:cubicBezTo>
                  <a:lnTo>
                    <a:pt x="1" y="9257"/>
                  </a:lnTo>
                  <a:cubicBezTo>
                    <a:pt x="1" y="9654"/>
                    <a:pt x="323" y="9976"/>
                    <a:pt x="721" y="9976"/>
                  </a:cubicBezTo>
                  <a:lnTo>
                    <a:pt x="18286" y="9976"/>
                  </a:lnTo>
                  <a:cubicBezTo>
                    <a:pt x="18683" y="9976"/>
                    <a:pt x="19005" y="9654"/>
                    <a:pt x="19005" y="9257"/>
                  </a:cubicBezTo>
                  <a:lnTo>
                    <a:pt x="19005" y="720"/>
                  </a:lnTo>
                  <a:cubicBezTo>
                    <a:pt x="19005" y="323"/>
                    <a:pt x="18683" y="0"/>
                    <a:pt x="18286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7" name="Google Shape;795;p26"/>
            <p:cNvSpPr/>
            <p:nvPr/>
          </p:nvSpPr>
          <p:spPr>
            <a:xfrm>
              <a:off x="8590680" y="1397520"/>
              <a:ext cx="327960" cy="142200"/>
            </a:xfrm>
            <a:custGeom>
              <a:avLst/>
              <a:gdLst/>
              <a:ahLst/>
              <a:rect l="l" t="t" r="r" b="b"/>
              <a:pathLst>
                <a:path w="15969" h="6940">
                  <a:moveTo>
                    <a:pt x="1137" y="0"/>
                  </a:moveTo>
                  <a:cubicBezTo>
                    <a:pt x="509" y="0"/>
                    <a:pt x="0" y="508"/>
                    <a:pt x="0" y="1136"/>
                  </a:cubicBezTo>
                  <a:lnTo>
                    <a:pt x="0" y="5803"/>
                  </a:lnTo>
                  <a:cubicBezTo>
                    <a:pt x="0" y="6430"/>
                    <a:pt x="509" y="6939"/>
                    <a:pt x="1137" y="6939"/>
                  </a:cubicBezTo>
                  <a:lnTo>
                    <a:pt x="14833" y="6939"/>
                  </a:lnTo>
                  <a:cubicBezTo>
                    <a:pt x="15459" y="6939"/>
                    <a:pt x="15969" y="6430"/>
                    <a:pt x="15969" y="5803"/>
                  </a:cubicBezTo>
                  <a:lnTo>
                    <a:pt x="15969" y="1136"/>
                  </a:lnTo>
                  <a:cubicBezTo>
                    <a:pt x="15969" y="508"/>
                    <a:pt x="15459" y="0"/>
                    <a:pt x="1483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8" name="Google Shape;796;p26"/>
            <p:cNvSpPr/>
            <p:nvPr/>
          </p:nvSpPr>
          <p:spPr>
            <a:xfrm>
              <a:off x="8599320" y="1397520"/>
              <a:ext cx="327960" cy="142200"/>
            </a:xfrm>
            <a:custGeom>
              <a:avLst/>
              <a:gdLst/>
              <a:ahLst/>
              <a:rect l="l" t="t" r="r" b="b"/>
              <a:pathLst>
                <a:path w="15968" h="6940">
                  <a:moveTo>
                    <a:pt x="1138" y="0"/>
                  </a:moveTo>
                  <a:cubicBezTo>
                    <a:pt x="509" y="0"/>
                    <a:pt x="1" y="508"/>
                    <a:pt x="1" y="1136"/>
                  </a:cubicBezTo>
                  <a:lnTo>
                    <a:pt x="1" y="5803"/>
                  </a:lnTo>
                  <a:cubicBezTo>
                    <a:pt x="1" y="6430"/>
                    <a:pt x="509" y="6939"/>
                    <a:pt x="1138" y="6939"/>
                  </a:cubicBezTo>
                  <a:lnTo>
                    <a:pt x="14832" y="6939"/>
                  </a:lnTo>
                  <a:cubicBezTo>
                    <a:pt x="15459" y="6939"/>
                    <a:pt x="15968" y="6430"/>
                    <a:pt x="15968" y="5803"/>
                  </a:cubicBezTo>
                  <a:lnTo>
                    <a:pt x="15968" y="1136"/>
                  </a:lnTo>
                  <a:cubicBezTo>
                    <a:pt x="15968" y="508"/>
                    <a:pt x="15459" y="0"/>
                    <a:pt x="14832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9" name="Google Shape;797;p26"/>
            <p:cNvSpPr/>
            <p:nvPr/>
          </p:nvSpPr>
          <p:spPr>
            <a:xfrm>
              <a:off x="8526240" y="1657080"/>
              <a:ext cx="390240" cy="204480"/>
            </a:xfrm>
            <a:custGeom>
              <a:avLst/>
              <a:gdLst/>
              <a:ahLst/>
              <a:rect l="l" t="t" r="r" b="b"/>
              <a:pathLst>
                <a:path w="19004" h="9977">
                  <a:moveTo>
                    <a:pt x="720" y="1"/>
                  </a:moveTo>
                  <a:cubicBezTo>
                    <a:pt x="322" y="1"/>
                    <a:pt x="0" y="323"/>
                    <a:pt x="0" y="721"/>
                  </a:cubicBezTo>
                  <a:lnTo>
                    <a:pt x="0" y="9257"/>
                  </a:lnTo>
                  <a:cubicBezTo>
                    <a:pt x="0" y="9654"/>
                    <a:pt x="322" y="9977"/>
                    <a:pt x="720" y="9977"/>
                  </a:cubicBezTo>
                  <a:lnTo>
                    <a:pt x="18284" y="9977"/>
                  </a:lnTo>
                  <a:cubicBezTo>
                    <a:pt x="18681" y="9977"/>
                    <a:pt x="19004" y="9654"/>
                    <a:pt x="19004" y="9257"/>
                  </a:cubicBezTo>
                  <a:lnTo>
                    <a:pt x="19004" y="721"/>
                  </a:lnTo>
                  <a:cubicBezTo>
                    <a:pt x="19004" y="323"/>
                    <a:pt x="18681" y="1"/>
                    <a:pt x="182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0" name="Google Shape;798;p26"/>
            <p:cNvSpPr/>
            <p:nvPr/>
          </p:nvSpPr>
          <p:spPr>
            <a:xfrm>
              <a:off x="8558640" y="1657080"/>
              <a:ext cx="390240" cy="204480"/>
            </a:xfrm>
            <a:custGeom>
              <a:avLst/>
              <a:gdLst/>
              <a:ahLst/>
              <a:rect l="l" t="t" r="r" b="b"/>
              <a:pathLst>
                <a:path w="19005" h="9977">
                  <a:moveTo>
                    <a:pt x="721" y="1"/>
                  </a:moveTo>
                  <a:cubicBezTo>
                    <a:pt x="323" y="1"/>
                    <a:pt x="1" y="323"/>
                    <a:pt x="1" y="721"/>
                  </a:cubicBezTo>
                  <a:lnTo>
                    <a:pt x="1" y="9257"/>
                  </a:lnTo>
                  <a:cubicBezTo>
                    <a:pt x="1" y="9654"/>
                    <a:pt x="323" y="9977"/>
                    <a:pt x="721" y="9977"/>
                  </a:cubicBezTo>
                  <a:lnTo>
                    <a:pt x="18286" y="9977"/>
                  </a:lnTo>
                  <a:cubicBezTo>
                    <a:pt x="18683" y="9977"/>
                    <a:pt x="19005" y="9654"/>
                    <a:pt x="19005" y="9257"/>
                  </a:cubicBezTo>
                  <a:lnTo>
                    <a:pt x="19005" y="721"/>
                  </a:lnTo>
                  <a:cubicBezTo>
                    <a:pt x="19005" y="323"/>
                    <a:pt x="18683" y="1"/>
                    <a:pt x="18286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1" name="Google Shape;799;p26"/>
            <p:cNvSpPr/>
            <p:nvPr/>
          </p:nvSpPr>
          <p:spPr>
            <a:xfrm>
              <a:off x="8590680" y="1688400"/>
              <a:ext cx="327960" cy="142200"/>
            </a:xfrm>
            <a:custGeom>
              <a:avLst/>
              <a:gdLst/>
              <a:ahLst/>
              <a:rect l="l" t="t" r="r" b="b"/>
              <a:pathLst>
                <a:path w="15969" h="6939">
                  <a:moveTo>
                    <a:pt x="1137" y="1"/>
                  </a:moveTo>
                  <a:cubicBezTo>
                    <a:pt x="509" y="1"/>
                    <a:pt x="0" y="509"/>
                    <a:pt x="0" y="1137"/>
                  </a:cubicBezTo>
                  <a:lnTo>
                    <a:pt x="0" y="5803"/>
                  </a:lnTo>
                  <a:cubicBezTo>
                    <a:pt x="0" y="6430"/>
                    <a:pt x="509" y="6939"/>
                    <a:pt x="1137" y="6939"/>
                  </a:cubicBezTo>
                  <a:lnTo>
                    <a:pt x="14833" y="6939"/>
                  </a:lnTo>
                  <a:cubicBezTo>
                    <a:pt x="15459" y="6939"/>
                    <a:pt x="15969" y="6430"/>
                    <a:pt x="15969" y="5803"/>
                  </a:cubicBezTo>
                  <a:lnTo>
                    <a:pt x="15969" y="1137"/>
                  </a:lnTo>
                  <a:cubicBezTo>
                    <a:pt x="15969" y="509"/>
                    <a:pt x="15459" y="1"/>
                    <a:pt x="14833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2" name="Google Shape;800;p26"/>
            <p:cNvSpPr/>
            <p:nvPr/>
          </p:nvSpPr>
          <p:spPr>
            <a:xfrm>
              <a:off x="8599320" y="1688400"/>
              <a:ext cx="327960" cy="142200"/>
            </a:xfrm>
            <a:custGeom>
              <a:avLst/>
              <a:gdLst/>
              <a:ahLst/>
              <a:rect l="l" t="t" r="r" b="b"/>
              <a:pathLst>
                <a:path w="15968" h="6939">
                  <a:moveTo>
                    <a:pt x="1138" y="1"/>
                  </a:moveTo>
                  <a:cubicBezTo>
                    <a:pt x="509" y="1"/>
                    <a:pt x="1" y="509"/>
                    <a:pt x="1" y="1137"/>
                  </a:cubicBezTo>
                  <a:lnTo>
                    <a:pt x="1" y="5803"/>
                  </a:lnTo>
                  <a:cubicBezTo>
                    <a:pt x="1" y="6430"/>
                    <a:pt x="509" y="6939"/>
                    <a:pt x="1138" y="6939"/>
                  </a:cubicBezTo>
                  <a:lnTo>
                    <a:pt x="14832" y="6939"/>
                  </a:lnTo>
                  <a:cubicBezTo>
                    <a:pt x="15459" y="6939"/>
                    <a:pt x="15968" y="6430"/>
                    <a:pt x="15968" y="5803"/>
                  </a:cubicBezTo>
                  <a:lnTo>
                    <a:pt x="15968" y="1137"/>
                  </a:lnTo>
                  <a:cubicBezTo>
                    <a:pt x="15968" y="509"/>
                    <a:pt x="15459" y="1"/>
                    <a:pt x="14832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3" name="Google Shape;801;p26"/>
            <p:cNvSpPr/>
            <p:nvPr/>
          </p:nvSpPr>
          <p:spPr>
            <a:xfrm>
              <a:off x="8526240" y="1947960"/>
              <a:ext cx="390240" cy="204480"/>
            </a:xfrm>
            <a:custGeom>
              <a:avLst/>
              <a:gdLst/>
              <a:ahLst/>
              <a:rect l="l" t="t" r="r" b="b"/>
              <a:pathLst>
                <a:path w="19004" h="9977">
                  <a:moveTo>
                    <a:pt x="720" y="1"/>
                  </a:moveTo>
                  <a:cubicBezTo>
                    <a:pt x="322" y="1"/>
                    <a:pt x="0" y="324"/>
                    <a:pt x="0" y="720"/>
                  </a:cubicBezTo>
                  <a:lnTo>
                    <a:pt x="0" y="9257"/>
                  </a:lnTo>
                  <a:cubicBezTo>
                    <a:pt x="0" y="9654"/>
                    <a:pt x="322" y="9977"/>
                    <a:pt x="720" y="9977"/>
                  </a:cubicBezTo>
                  <a:lnTo>
                    <a:pt x="18284" y="9977"/>
                  </a:lnTo>
                  <a:cubicBezTo>
                    <a:pt x="18681" y="9977"/>
                    <a:pt x="19004" y="9654"/>
                    <a:pt x="19004" y="9257"/>
                  </a:cubicBezTo>
                  <a:lnTo>
                    <a:pt x="19004" y="720"/>
                  </a:lnTo>
                  <a:cubicBezTo>
                    <a:pt x="19004" y="324"/>
                    <a:pt x="18681" y="1"/>
                    <a:pt x="182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4" name="Google Shape;802;p26"/>
            <p:cNvSpPr/>
            <p:nvPr/>
          </p:nvSpPr>
          <p:spPr>
            <a:xfrm>
              <a:off x="8558640" y="1947960"/>
              <a:ext cx="390240" cy="204480"/>
            </a:xfrm>
            <a:custGeom>
              <a:avLst/>
              <a:gdLst/>
              <a:ahLst/>
              <a:rect l="l" t="t" r="r" b="b"/>
              <a:pathLst>
                <a:path w="19005" h="9977">
                  <a:moveTo>
                    <a:pt x="721" y="1"/>
                  </a:moveTo>
                  <a:cubicBezTo>
                    <a:pt x="323" y="1"/>
                    <a:pt x="1" y="324"/>
                    <a:pt x="1" y="720"/>
                  </a:cubicBezTo>
                  <a:lnTo>
                    <a:pt x="1" y="9257"/>
                  </a:lnTo>
                  <a:cubicBezTo>
                    <a:pt x="1" y="9654"/>
                    <a:pt x="323" y="9977"/>
                    <a:pt x="721" y="9977"/>
                  </a:cubicBezTo>
                  <a:lnTo>
                    <a:pt x="18286" y="9977"/>
                  </a:lnTo>
                  <a:cubicBezTo>
                    <a:pt x="18683" y="9977"/>
                    <a:pt x="19005" y="9654"/>
                    <a:pt x="19005" y="9257"/>
                  </a:cubicBezTo>
                  <a:lnTo>
                    <a:pt x="19005" y="720"/>
                  </a:lnTo>
                  <a:cubicBezTo>
                    <a:pt x="19005" y="324"/>
                    <a:pt x="18683" y="1"/>
                    <a:pt x="18286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5" name="Google Shape;803;p26"/>
            <p:cNvSpPr/>
            <p:nvPr/>
          </p:nvSpPr>
          <p:spPr>
            <a:xfrm>
              <a:off x="8590680" y="1978920"/>
              <a:ext cx="327960" cy="142200"/>
            </a:xfrm>
            <a:custGeom>
              <a:avLst/>
              <a:gdLst/>
              <a:ahLst/>
              <a:rect l="l" t="t" r="r" b="b"/>
              <a:pathLst>
                <a:path w="15969" h="6942">
                  <a:moveTo>
                    <a:pt x="1137" y="1"/>
                  </a:moveTo>
                  <a:cubicBezTo>
                    <a:pt x="509" y="1"/>
                    <a:pt x="0" y="510"/>
                    <a:pt x="0" y="1137"/>
                  </a:cubicBezTo>
                  <a:lnTo>
                    <a:pt x="0" y="5804"/>
                  </a:lnTo>
                  <a:cubicBezTo>
                    <a:pt x="0" y="6431"/>
                    <a:pt x="509" y="6941"/>
                    <a:pt x="1137" y="6941"/>
                  </a:cubicBezTo>
                  <a:lnTo>
                    <a:pt x="14833" y="6941"/>
                  </a:lnTo>
                  <a:cubicBezTo>
                    <a:pt x="15459" y="6941"/>
                    <a:pt x="15969" y="6431"/>
                    <a:pt x="15969" y="5804"/>
                  </a:cubicBezTo>
                  <a:lnTo>
                    <a:pt x="15969" y="1137"/>
                  </a:lnTo>
                  <a:cubicBezTo>
                    <a:pt x="15969" y="510"/>
                    <a:pt x="15459" y="1"/>
                    <a:pt x="14833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6" name="Google Shape;804;p26"/>
            <p:cNvSpPr/>
            <p:nvPr/>
          </p:nvSpPr>
          <p:spPr>
            <a:xfrm>
              <a:off x="8599320" y="1978920"/>
              <a:ext cx="327960" cy="142200"/>
            </a:xfrm>
            <a:custGeom>
              <a:avLst/>
              <a:gdLst/>
              <a:ahLst/>
              <a:rect l="l" t="t" r="r" b="b"/>
              <a:pathLst>
                <a:path w="15968" h="6942">
                  <a:moveTo>
                    <a:pt x="1138" y="1"/>
                  </a:moveTo>
                  <a:cubicBezTo>
                    <a:pt x="509" y="1"/>
                    <a:pt x="1" y="510"/>
                    <a:pt x="1" y="1137"/>
                  </a:cubicBezTo>
                  <a:lnTo>
                    <a:pt x="1" y="5804"/>
                  </a:lnTo>
                  <a:cubicBezTo>
                    <a:pt x="1" y="6431"/>
                    <a:pt x="509" y="6941"/>
                    <a:pt x="1138" y="6941"/>
                  </a:cubicBezTo>
                  <a:lnTo>
                    <a:pt x="14832" y="6941"/>
                  </a:lnTo>
                  <a:cubicBezTo>
                    <a:pt x="15459" y="6941"/>
                    <a:pt x="15968" y="6431"/>
                    <a:pt x="15968" y="5804"/>
                  </a:cubicBezTo>
                  <a:lnTo>
                    <a:pt x="15968" y="1137"/>
                  </a:lnTo>
                  <a:cubicBezTo>
                    <a:pt x="15968" y="510"/>
                    <a:pt x="15459" y="1"/>
                    <a:pt x="14832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7" name="Google Shape;805;p26"/>
            <p:cNvSpPr/>
            <p:nvPr/>
          </p:nvSpPr>
          <p:spPr>
            <a:xfrm>
              <a:off x="8486280" y="1313280"/>
              <a:ext cx="502560" cy="890640"/>
            </a:xfrm>
            <a:custGeom>
              <a:avLst/>
              <a:gdLst/>
              <a:ahLst/>
              <a:rect l="l" t="t" r="r" b="b"/>
              <a:pathLst>
                <a:path w="24455" h="43325">
                  <a:moveTo>
                    <a:pt x="23369" y="738"/>
                  </a:moveTo>
                  <a:cubicBezTo>
                    <a:pt x="23562" y="738"/>
                    <a:pt x="23718" y="893"/>
                    <a:pt x="23718" y="1086"/>
                  </a:cubicBezTo>
                  <a:lnTo>
                    <a:pt x="23718" y="42239"/>
                  </a:lnTo>
                  <a:cubicBezTo>
                    <a:pt x="23718" y="42431"/>
                    <a:pt x="23562" y="42587"/>
                    <a:pt x="23369" y="42587"/>
                  </a:cubicBezTo>
                  <a:lnTo>
                    <a:pt x="1084" y="42587"/>
                  </a:lnTo>
                  <a:cubicBezTo>
                    <a:pt x="893" y="42587"/>
                    <a:pt x="737" y="42431"/>
                    <a:pt x="737" y="42239"/>
                  </a:cubicBezTo>
                  <a:lnTo>
                    <a:pt x="737" y="1086"/>
                  </a:lnTo>
                  <a:cubicBezTo>
                    <a:pt x="737" y="893"/>
                    <a:pt x="893" y="738"/>
                    <a:pt x="1084" y="738"/>
                  </a:cubicBezTo>
                  <a:close/>
                  <a:moveTo>
                    <a:pt x="1084" y="1"/>
                  </a:moveTo>
                  <a:cubicBezTo>
                    <a:pt x="487" y="1"/>
                    <a:pt x="0" y="488"/>
                    <a:pt x="0" y="1086"/>
                  </a:cubicBezTo>
                  <a:lnTo>
                    <a:pt x="0" y="42239"/>
                  </a:lnTo>
                  <a:cubicBezTo>
                    <a:pt x="0" y="42837"/>
                    <a:pt x="487" y="43325"/>
                    <a:pt x="1084" y="43325"/>
                  </a:cubicBezTo>
                  <a:lnTo>
                    <a:pt x="23369" y="43325"/>
                  </a:lnTo>
                  <a:cubicBezTo>
                    <a:pt x="23967" y="43325"/>
                    <a:pt x="24455" y="42837"/>
                    <a:pt x="24455" y="42239"/>
                  </a:cubicBezTo>
                  <a:lnTo>
                    <a:pt x="24455" y="1086"/>
                  </a:lnTo>
                  <a:cubicBezTo>
                    <a:pt x="24455" y="488"/>
                    <a:pt x="23967" y="1"/>
                    <a:pt x="2336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8" name="Google Shape;806;p26"/>
            <p:cNvSpPr/>
            <p:nvPr/>
          </p:nvSpPr>
          <p:spPr>
            <a:xfrm>
              <a:off x="8493840" y="1607040"/>
              <a:ext cx="487080" cy="14400"/>
            </a:xfrm>
            <a:custGeom>
              <a:avLst/>
              <a:gdLst/>
              <a:ahLst/>
              <a:rect l="l" t="t" r="r" b="b"/>
              <a:pathLst>
                <a:path w="23720" h="738">
                  <a:moveTo>
                    <a:pt x="1" y="1"/>
                  </a:moveTo>
                  <a:lnTo>
                    <a:pt x="1" y="737"/>
                  </a:lnTo>
                  <a:lnTo>
                    <a:pt x="23719" y="737"/>
                  </a:lnTo>
                  <a:lnTo>
                    <a:pt x="23719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9" name="Google Shape;807;p26"/>
            <p:cNvSpPr/>
            <p:nvPr/>
          </p:nvSpPr>
          <p:spPr>
            <a:xfrm>
              <a:off x="8493840" y="1898280"/>
              <a:ext cx="487080" cy="14400"/>
            </a:xfrm>
            <a:custGeom>
              <a:avLst/>
              <a:gdLst/>
              <a:ahLst/>
              <a:rect l="l" t="t" r="r" b="b"/>
              <a:pathLst>
                <a:path w="23720" h="737">
                  <a:moveTo>
                    <a:pt x="1" y="0"/>
                  </a:moveTo>
                  <a:lnTo>
                    <a:pt x="1" y="737"/>
                  </a:lnTo>
                  <a:lnTo>
                    <a:pt x="23719" y="737"/>
                  </a:lnTo>
                  <a:lnTo>
                    <a:pt x="23719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70" name="Google Shape;808;p26"/>
          <p:cNvSpPr/>
          <p:nvPr/>
        </p:nvSpPr>
        <p:spPr>
          <a:xfrm>
            <a:off x="-68400" y="3392640"/>
            <a:ext cx="9342360" cy="1504080"/>
          </a:xfrm>
          <a:custGeom>
            <a:avLst/>
            <a:gdLst/>
            <a:ahLst/>
            <a:rect l="l" t="t" r="r" b="b"/>
            <a:pathLst>
              <a:path w="373725" h="60190">
                <a:moveTo>
                  <a:pt x="373725" y="7660"/>
                </a:moveTo>
                <a:lnTo>
                  <a:pt x="352385" y="7660"/>
                </a:lnTo>
                <a:lnTo>
                  <a:pt x="352385" y="60190"/>
                </a:lnTo>
                <a:lnTo>
                  <a:pt x="27633" y="60190"/>
                </a:lnTo>
                <a:lnTo>
                  <a:pt x="13816" y="46373"/>
                </a:lnTo>
                <a:lnTo>
                  <a:pt x="13816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1" name="Google Shape;809;p26"/>
          <p:cNvSpPr/>
          <p:nvPr/>
        </p:nvSpPr>
        <p:spPr>
          <a:xfrm flipV="1">
            <a:off x="663120" y="-14040"/>
            <a:ext cx="360" cy="2934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2" name="Google Shape;810;p26"/>
          <p:cNvSpPr/>
          <p:nvPr/>
        </p:nvSpPr>
        <p:spPr>
          <a:xfrm flipV="1">
            <a:off x="878760" y="-34920"/>
            <a:ext cx="360" cy="314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3" name="Google Shape;811;p26"/>
          <p:cNvSpPr/>
          <p:nvPr/>
        </p:nvSpPr>
        <p:spPr>
          <a:xfrm flipV="1">
            <a:off x="1094040" y="-27360"/>
            <a:ext cx="360" cy="307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4" name="Google Shape;812;p26"/>
          <p:cNvSpPr/>
          <p:nvPr/>
        </p:nvSpPr>
        <p:spPr>
          <a:xfrm>
            <a:off x="8187120" y="4903920"/>
            <a:ext cx="360" cy="259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5" name="Google Shape;813;p26"/>
          <p:cNvSpPr/>
          <p:nvPr/>
        </p:nvSpPr>
        <p:spPr>
          <a:xfrm>
            <a:off x="7958880" y="4903920"/>
            <a:ext cx="360" cy="280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6" name="Google Shape;814;p26"/>
          <p:cNvSpPr/>
          <p:nvPr/>
        </p:nvSpPr>
        <p:spPr>
          <a:xfrm>
            <a:off x="7731000" y="4903920"/>
            <a:ext cx="360" cy="2746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7" name="Google Shape;815;p26"/>
          <p:cNvSpPr/>
          <p:nvPr/>
        </p:nvSpPr>
        <p:spPr>
          <a:xfrm>
            <a:off x="7503120" y="4903920"/>
            <a:ext cx="360" cy="280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8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280" cy="572040"/>
          </a:xfrm>
          <a:prstGeom prst="rect">
            <a:avLst/>
          </a:prstGeom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5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3500" spc="-1" strike="noStrike">
              <a:latin typeface="Arial"/>
            </a:endParaRPr>
          </a:p>
        </p:txBody>
      </p:sp>
      <p:sp>
        <p:nvSpPr>
          <p:cNvPr id="479" name="Google Shape;825;p26"/>
          <p:cNvSpPr/>
          <p:nvPr/>
        </p:nvSpPr>
        <p:spPr>
          <a:xfrm>
            <a:off x="1694880" y="484524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0" name="Google Shape;826;p26"/>
          <p:cNvSpPr/>
          <p:nvPr/>
        </p:nvSpPr>
        <p:spPr>
          <a:xfrm>
            <a:off x="6311520" y="484524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1" name="Google Shape;827;p26"/>
          <p:cNvSpPr/>
          <p:nvPr/>
        </p:nvSpPr>
        <p:spPr>
          <a:xfrm>
            <a:off x="8245440" y="22860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4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400" spc="-1" strike="noStrike">
              <a:latin typeface="Arial"/>
            </a:endParaRPr>
          </a:p>
          <a:p>
            <a:pPr lvl="2" marL="1296000" indent="-28764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400" spc="-1" strike="noStrike">
              <a:latin typeface="Arial"/>
            </a:endParaRPr>
          </a:p>
          <a:p>
            <a:pPr lvl="3" marL="1728000" indent="-21564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400" spc="-1" strike="noStrike">
              <a:latin typeface="Arial"/>
            </a:endParaRPr>
          </a:p>
          <a:p>
            <a:pPr lvl="4" marL="2160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f4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280" cy="572040"/>
          </a:xfrm>
          <a:prstGeom prst="rect">
            <a:avLst/>
          </a:prstGeom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5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3500" spc="-1" strike="noStrike">
              <a:latin typeface="Arial"/>
            </a:endParaRPr>
          </a:p>
        </p:txBody>
      </p:sp>
      <p:sp>
        <p:nvSpPr>
          <p:cNvPr id="520" name="Google Shape;716;p24"/>
          <p:cNvSpPr/>
          <p:nvPr/>
        </p:nvSpPr>
        <p:spPr>
          <a:xfrm>
            <a:off x="-6840" y="273600"/>
            <a:ext cx="8808840" cy="4349520"/>
          </a:xfrm>
          <a:custGeom>
            <a:avLst/>
            <a:gdLst/>
            <a:ahLst/>
            <a:rect l="l" t="t" r="r" b="b"/>
            <a:pathLst>
              <a:path w="352385" h="174003">
                <a:moveTo>
                  <a:pt x="0" y="0"/>
                </a:moveTo>
                <a:lnTo>
                  <a:pt x="340073" y="0"/>
                </a:lnTo>
                <a:lnTo>
                  <a:pt x="352385" y="13132"/>
                </a:lnTo>
                <a:lnTo>
                  <a:pt x="352385" y="174003"/>
                </a:lnTo>
                <a:lnTo>
                  <a:pt x="111625" y="174003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521" name="Google Shape;717;p24"/>
          <p:cNvGrpSpPr/>
          <p:nvPr/>
        </p:nvGrpSpPr>
        <p:grpSpPr>
          <a:xfrm>
            <a:off x="1892880" y="4480200"/>
            <a:ext cx="899280" cy="288000"/>
            <a:chOff x="1892880" y="4480200"/>
            <a:chExt cx="899280" cy="288000"/>
          </a:xfrm>
        </p:grpSpPr>
        <p:sp>
          <p:nvSpPr>
            <p:cNvPr id="522" name="Google Shape;718;p24"/>
            <p:cNvSpPr/>
            <p:nvPr/>
          </p:nvSpPr>
          <p:spPr>
            <a:xfrm>
              <a:off x="2000520" y="4546080"/>
              <a:ext cx="298080" cy="149040"/>
            </a:xfrm>
            <a:custGeom>
              <a:avLst/>
              <a:gdLst/>
              <a:ahLst/>
              <a:rect l="l" t="t" r="r" b="b"/>
              <a:pathLst>
                <a:path w="14526" h="7272">
                  <a:moveTo>
                    <a:pt x="0" y="1"/>
                  </a:moveTo>
                  <a:lnTo>
                    <a:pt x="0" y="7272"/>
                  </a:lnTo>
                  <a:lnTo>
                    <a:pt x="14526" y="7272"/>
                  </a:lnTo>
                  <a:lnTo>
                    <a:pt x="14526" y="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3" name="Google Shape;719;p24"/>
            <p:cNvSpPr/>
            <p:nvPr/>
          </p:nvSpPr>
          <p:spPr>
            <a:xfrm>
              <a:off x="1977120" y="4522680"/>
              <a:ext cx="115920" cy="195840"/>
            </a:xfrm>
            <a:custGeom>
              <a:avLst/>
              <a:gdLst/>
              <a:ahLst/>
              <a:rect l="l" t="t" r="r" b="b"/>
              <a:pathLst>
                <a:path w="5665" h="9558">
                  <a:moveTo>
                    <a:pt x="1" y="1"/>
                  </a:moveTo>
                  <a:lnTo>
                    <a:pt x="1" y="9557"/>
                  </a:lnTo>
                  <a:lnTo>
                    <a:pt x="5665" y="9557"/>
                  </a:lnTo>
                  <a:lnTo>
                    <a:pt x="5665" y="7272"/>
                  </a:lnTo>
                  <a:lnTo>
                    <a:pt x="2287" y="7272"/>
                  </a:lnTo>
                  <a:lnTo>
                    <a:pt x="2287" y="2288"/>
                  </a:lnTo>
                  <a:lnTo>
                    <a:pt x="5665" y="2288"/>
                  </a:lnTo>
                  <a:lnTo>
                    <a:pt x="566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4" name="Google Shape;720;p24"/>
            <p:cNvSpPr/>
            <p:nvPr/>
          </p:nvSpPr>
          <p:spPr>
            <a:xfrm>
              <a:off x="2206440" y="4522680"/>
              <a:ext cx="115920" cy="195840"/>
            </a:xfrm>
            <a:custGeom>
              <a:avLst/>
              <a:gdLst/>
              <a:ahLst/>
              <a:rect l="l" t="t" r="r" b="b"/>
              <a:pathLst>
                <a:path w="5664" h="9558">
                  <a:moveTo>
                    <a:pt x="0" y="1"/>
                  </a:moveTo>
                  <a:lnTo>
                    <a:pt x="0" y="2288"/>
                  </a:lnTo>
                  <a:lnTo>
                    <a:pt x="3378" y="2288"/>
                  </a:lnTo>
                  <a:lnTo>
                    <a:pt x="3378" y="7272"/>
                  </a:lnTo>
                  <a:lnTo>
                    <a:pt x="0" y="7272"/>
                  </a:lnTo>
                  <a:lnTo>
                    <a:pt x="0" y="9557"/>
                  </a:lnTo>
                  <a:lnTo>
                    <a:pt x="5663" y="9557"/>
                  </a:lnTo>
                  <a:lnTo>
                    <a:pt x="5663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5" name="Google Shape;721;p24"/>
            <p:cNvSpPr/>
            <p:nvPr/>
          </p:nvSpPr>
          <p:spPr>
            <a:xfrm>
              <a:off x="1938960" y="4522680"/>
              <a:ext cx="37440" cy="195840"/>
            </a:xfrm>
            <a:custGeom>
              <a:avLst/>
              <a:gdLst/>
              <a:ahLst/>
              <a:rect l="l" t="t" r="r" b="b"/>
              <a:pathLst>
                <a:path w="1856" h="9558">
                  <a:moveTo>
                    <a:pt x="1" y="1"/>
                  </a:moveTo>
                  <a:lnTo>
                    <a:pt x="1" y="9557"/>
                  </a:lnTo>
                  <a:lnTo>
                    <a:pt x="1856" y="9557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6" name="Google Shape;722;p24"/>
            <p:cNvSpPr/>
            <p:nvPr/>
          </p:nvSpPr>
          <p:spPr>
            <a:xfrm>
              <a:off x="2168280" y="4522680"/>
              <a:ext cx="37440" cy="46440"/>
            </a:xfrm>
            <a:custGeom>
              <a:avLst/>
              <a:gdLst/>
              <a:ahLst/>
              <a:rect l="l" t="t" r="r" b="b"/>
              <a:pathLst>
                <a:path w="1857" h="2288">
                  <a:moveTo>
                    <a:pt x="0" y="1"/>
                  </a:moveTo>
                  <a:lnTo>
                    <a:pt x="0" y="1144"/>
                  </a:lnTo>
                  <a:lnTo>
                    <a:pt x="886" y="1144"/>
                  </a:lnTo>
                  <a:lnTo>
                    <a:pt x="886" y="2288"/>
                  </a:lnTo>
                  <a:lnTo>
                    <a:pt x="1856" y="2288"/>
                  </a:lnTo>
                  <a:lnTo>
                    <a:pt x="1856" y="1144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7" name="Google Shape;723;p24"/>
            <p:cNvSpPr/>
            <p:nvPr/>
          </p:nvSpPr>
          <p:spPr>
            <a:xfrm>
              <a:off x="2168280" y="4672080"/>
              <a:ext cx="37440" cy="46440"/>
            </a:xfrm>
            <a:custGeom>
              <a:avLst/>
              <a:gdLst/>
              <a:ahLst/>
              <a:rect l="l" t="t" r="r" b="b"/>
              <a:pathLst>
                <a:path w="1857" h="2287">
                  <a:moveTo>
                    <a:pt x="886" y="1"/>
                  </a:moveTo>
                  <a:lnTo>
                    <a:pt x="886" y="1144"/>
                  </a:lnTo>
                  <a:lnTo>
                    <a:pt x="0" y="1144"/>
                  </a:lnTo>
                  <a:lnTo>
                    <a:pt x="0" y="2286"/>
                  </a:lnTo>
                  <a:lnTo>
                    <a:pt x="1856" y="2286"/>
                  </a:lnTo>
                  <a:lnTo>
                    <a:pt x="1856" y="1144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8" name="Google Shape;724;p24"/>
            <p:cNvSpPr/>
            <p:nvPr/>
          </p:nvSpPr>
          <p:spPr>
            <a:xfrm>
              <a:off x="2427480" y="4546080"/>
              <a:ext cx="298080" cy="149040"/>
            </a:xfrm>
            <a:custGeom>
              <a:avLst/>
              <a:gdLst/>
              <a:ahLst/>
              <a:rect l="l" t="t" r="r" b="b"/>
              <a:pathLst>
                <a:path w="14526" h="7272">
                  <a:moveTo>
                    <a:pt x="0" y="1"/>
                  </a:moveTo>
                  <a:lnTo>
                    <a:pt x="0" y="7272"/>
                  </a:lnTo>
                  <a:lnTo>
                    <a:pt x="14525" y="7272"/>
                  </a:lnTo>
                  <a:lnTo>
                    <a:pt x="14525" y="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9" name="Google Shape;725;p24"/>
            <p:cNvSpPr/>
            <p:nvPr/>
          </p:nvSpPr>
          <p:spPr>
            <a:xfrm>
              <a:off x="2404080" y="4522680"/>
              <a:ext cx="115920" cy="195840"/>
            </a:xfrm>
            <a:custGeom>
              <a:avLst/>
              <a:gdLst/>
              <a:ahLst/>
              <a:rect l="l" t="t" r="r" b="b"/>
              <a:pathLst>
                <a:path w="5665" h="9558">
                  <a:moveTo>
                    <a:pt x="0" y="1"/>
                  </a:moveTo>
                  <a:lnTo>
                    <a:pt x="0" y="9557"/>
                  </a:lnTo>
                  <a:lnTo>
                    <a:pt x="5664" y="9557"/>
                  </a:lnTo>
                  <a:lnTo>
                    <a:pt x="5664" y="7272"/>
                  </a:lnTo>
                  <a:lnTo>
                    <a:pt x="2287" y="7272"/>
                  </a:lnTo>
                  <a:lnTo>
                    <a:pt x="2287" y="2288"/>
                  </a:lnTo>
                  <a:lnTo>
                    <a:pt x="5664" y="2288"/>
                  </a:lnTo>
                  <a:lnTo>
                    <a:pt x="5664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0" name="Google Shape;726;p24"/>
            <p:cNvSpPr/>
            <p:nvPr/>
          </p:nvSpPr>
          <p:spPr>
            <a:xfrm>
              <a:off x="2633400" y="4522680"/>
              <a:ext cx="115920" cy="195840"/>
            </a:xfrm>
            <a:custGeom>
              <a:avLst/>
              <a:gdLst/>
              <a:ahLst/>
              <a:rect l="l" t="t" r="r" b="b"/>
              <a:pathLst>
                <a:path w="5664" h="9558">
                  <a:moveTo>
                    <a:pt x="0" y="1"/>
                  </a:moveTo>
                  <a:lnTo>
                    <a:pt x="0" y="2288"/>
                  </a:lnTo>
                  <a:lnTo>
                    <a:pt x="3377" y="2288"/>
                  </a:lnTo>
                  <a:lnTo>
                    <a:pt x="3377" y="7272"/>
                  </a:lnTo>
                  <a:lnTo>
                    <a:pt x="0" y="7272"/>
                  </a:lnTo>
                  <a:lnTo>
                    <a:pt x="0" y="9557"/>
                  </a:lnTo>
                  <a:lnTo>
                    <a:pt x="5663" y="9557"/>
                  </a:lnTo>
                  <a:lnTo>
                    <a:pt x="5663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1" name="Google Shape;727;p24"/>
            <p:cNvSpPr/>
            <p:nvPr/>
          </p:nvSpPr>
          <p:spPr>
            <a:xfrm>
              <a:off x="2365920" y="4522680"/>
              <a:ext cx="37440" cy="195840"/>
            </a:xfrm>
            <a:custGeom>
              <a:avLst/>
              <a:gdLst/>
              <a:ahLst/>
              <a:rect l="l" t="t" r="r" b="b"/>
              <a:pathLst>
                <a:path w="1857" h="9558">
                  <a:moveTo>
                    <a:pt x="0" y="1"/>
                  </a:moveTo>
                  <a:lnTo>
                    <a:pt x="0" y="9557"/>
                  </a:lnTo>
                  <a:lnTo>
                    <a:pt x="1856" y="9557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2" name="Google Shape;728;p24"/>
            <p:cNvSpPr/>
            <p:nvPr/>
          </p:nvSpPr>
          <p:spPr>
            <a:xfrm>
              <a:off x="2595240" y="4522680"/>
              <a:ext cx="37440" cy="46440"/>
            </a:xfrm>
            <a:custGeom>
              <a:avLst/>
              <a:gdLst/>
              <a:ahLst/>
              <a:rect l="l" t="t" r="r" b="b"/>
              <a:pathLst>
                <a:path w="1859" h="2288">
                  <a:moveTo>
                    <a:pt x="1" y="1"/>
                  </a:moveTo>
                  <a:lnTo>
                    <a:pt x="1" y="1144"/>
                  </a:lnTo>
                  <a:lnTo>
                    <a:pt x="888" y="1144"/>
                  </a:lnTo>
                  <a:lnTo>
                    <a:pt x="888" y="2288"/>
                  </a:lnTo>
                  <a:lnTo>
                    <a:pt x="1858" y="2288"/>
                  </a:lnTo>
                  <a:lnTo>
                    <a:pt x="1858" y="1144"/>
                  </a:lnTo>
                  <a:lnTo>
                    <a:pt x="1858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3" name="Google Shape;729;p24"/>
            <p:cNvSpPr/>
            <p:nvPr/>
          </p:nvSpPr>
          <p:spPr>
            <a:xfrm>
              <a:off x="2595240" y="4672080"/>
              <a:ext cx="37440" cy="46440"/>
            </a:xfrm>
            <a:custGeom>
              <a:avLst/>
              <a:gdLst/>
              <a:ahLst/>
              <a:rect l="l" t="t" r="r" b="b"/>
              <a:pathLst>
                <a:path w="1859" h="2287">
                  <a:moveTo>
                    <a:pt x="888" y="1"/>
                  </a:moveTo>
                  <a:lnTo>
                    <a:pt x="888" y="1144"/>
                  </a:lnTo>
                  <a:lnTo>
                    <a:pt x="1" y="1144"/>
                  </a:lnTo>
                  <a:lnTo>
                    <a:pt x="1" y="2286"/>
                  </a:lnTo>
                  <a:lnTo>
                    <a:pt x="1858" y="2286"/>
                  </a:lnTo>
                  <a:lnTo>
                    <a:pt x="1858" y="1144"/>
                  </a:lnTo>
                  <a:lnTo>
                    <a:pt x="1858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4" name="Google Shape;730;p24"/>
            <p:cNvSpPr/>
            <p:nvPr/>
          </p:nvSpPr>
          <p:spPr>
            <a:xfrm>
              <a:off x="1892880" y="4480200"/>
              <a:ext cx="899280" cy="288000"/>
            </a:xfrm>
            <a:custGeom>
              <a:avLst/>
              <a:gdLst/>
              <a:ahLst/>
              <a:rect l="l" t="t" r="r" b="b"/>
              <a:pathLst>
                <a:path w="43744" h="14035">
                  <a:moveTo>
                    <a:pt x="42624" y="737"/>
                  </a:moveTo>
                  <a:cubicBezTo>
                    <a:pt x="42835" y="737"/>
                    <a:pt x="43007" y="909"/>
                    <a:pt x="43007" y="1120"/>
                  </a:cubicBezTo>
                  <a:lnTo>
                    <a:pt x="43007" y="12914"/>
                  </a:lnTo>
                  <a:cubicBezTo>
                    <a:pt x="43007" y="13126"/>
                    <a:pt x="42835" y="13298"/>
                    <a:pt x="42624" y="13298"/>
                  </a:cubicBezTo>
                  <a:lnTo>
                    <a:pt x="1121" y="13298"/>
                  </a:lnTo>
                  <a:cubicBezTo>
                    <a:pt x="908" y="13298"/>
                    <a:pt x="737" y="13126"/>
                    <a:pt x="737" y="12914"/>
                  </a:cubicBezTo>
                  <a:lnTo>
                    <a:pt x="737" y="1120"/>
                  </a:lnTo>
                  <a:cubicBezTo>
                    <a:pt x="737" y="909"/>
                    <a:pt x="908" y="737"/>
                    <a:pt x="1121" y="737"/>
                  </a:cubicBezTo>
                  <a:close/>
                  <a:moveTo>
                    <a:pt x="1121" y="1"/>
                  </a:moveTo>
                  <a:cubicBezTo>
                    <a:pt x="503" y="1"/>
                    <a:pt x="0" y="503"/>
                    <a:pt x="0" y="1120"/>
                  </a:cubicBezTo>
                  <a:lnTo>
                    <a:pt x="0" y="12914"/>
                  </a:lnTo>
                  <a:cubicBezTo>
                    <a:pt x="0" y="13532"/>
                    <a:pt x="503" y="14035"/>
                    <a:pt x="1121" y="14035"/>
                  </a:cubicBezTo>
                  <a:lnTo>
                    <a:pt x="42624" y="14035"/>
                  </a:lnTo>
                  <a:cubicBezTo>
                    <a:pt x="43241" y="14035"/>
                    <a:pt x="43743" y="13532"/>
                    <a:pt x="43743" y="12914"/>
                  </a:cubicBezTo>
                  <a:lnTo>
                    <a:pt x="43743" y="1120"/>
                  </a:lnTo>
                  <a:cubicBezTo>
                    <a:pt x="43743" y="503"/>
                    <a:pt x="43241" y="1"/>
                    <a:pt x="4262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35" name="Google Shape;731;p24"/>
          <p:cNvSpPr/>
          <p:nvPr/>
        </p:nvSpPr>
        <p:spPr>
          <a:xfrm>
            <a:off x="8749080" y="456624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6" name="Google Shape;732;p24"/>
          <p:cNvSpPr/>
          <p:nvPr/>
        </p:nvSpPr>
        <p:spPr>
          <a:xfrm>
            <a:off x="6382440" y="456624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537" name="Google Shape;733;p24"/>
          <p:cNvGrpSpPr/>
          <p:nvPr/>
        </p:nvGrpSpPr>
        <p:grpSpPr>
          <a:xfrm>
            <a:off x="8417160" y="3407400"/>
            <a:ext cx="502560" cy="890640"/>
            <a:chOff x="8417160" y="3407400"/>
            <a:chExt cx="502560" cy="890640"/>
          </a:xfrm>
        </p:grpSpPr>
        <p:sp>
          <p:nvSpPr>
            <p:cNvPr id="538" name="Google Shape;734;p24"/>
            <p:cNvSpPr/>
            <p:nvPr/>
          </p:nvSpPr>
          <p:spPr>
            <a:xfrm>
              <a:off x="8456760" y="3460320"/>
              <a:ext cx="390240" cy="204480"/>
            </a:xfrm>
            <a:custGeom>
              <a:avLst/>
              <a:gdLst/>
              <a:ahLst/>
              <a:rect l="l" t="t" r="r" b="b"/>
              <a:pathLst>
                <a:path w="19004" h="9977">
                  <a:moveTo>
                    <a:pt x="720" y="0"/>
                  </a:moveTo>
                  <a:cubicBezTo>
                    <a:pt x="322" y="0"/>
                    <a:pt x="0" y="323"/>
                    <a:pt x="0" y="720"/>
                  </a:cubicBezTo>
                  <a:lnTo>
                    <a:pt x="0" y="9257"/>
                  </a:lnTo>
                  <a:cubicBezTo>
                    <a:pt x="0" y="9654"/>
                    <a:pt x="322" y="9976"/>
                    <a:pt x="720" y="9976"/>
                  </a:cubicBezTo>
                  <a:lnTo>
                    <a:pt x="18284" y="9976"/>
                  </a:lnTo>
                  <a:cubicBezTo>
                    <a:pt x="18681" y="9976"/>
                    <a:pt x="19004" y="9654"/>
                    <a:pt x="19004" y="9257"/>
                  </a:cubicBezTo>
                  <a:lnTo>
                    <a:pt x="19004" y="720"/>
                  </a:lnTo>
                  <a:cubicBezTo>
                    <a:pt x="19004" y="323"/>
                    <a:pt x="18681" y="0"/>
                    <a:pt x="182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9" name="Google Shape;735;p24"/>
            <p:cNvSpPr/>
            <p:nvPr/>
          </p:nvSpPr>
          <p:spPr>
            <a:xfrm>
              <a:off x="8489520" y="3460320"/>
              <a:ext cx="390240" cy="204480"/>
            </a:xfrm>
            <a:custGeom>
              <a:avLst/>
              <a:gdLst/>
              <a:ahLst/>
              <a:rect l="l" t="t" r="r" b="b"/>
              <a:pathLst>
                <a:path w="19005" h="9977">
                  <a:moveTo>
                    <a:pt x="721" y="0"/>
                  </a:moveTo>
                  <a:cubicBezTo>
                    <a:pt x="323" y="0"/>
                    <a:pt x="1" y="323"/>
                    <a:pt x="1" y="720"/>
                  </a:cubicBezTo>
                  <a:lnTo>
                    <a:pt x="1" y="9257"/>
                  </a:lnTo>
                  <a:cubicBezTo>
                    <a:pt x="1" y="9654"/>
                    <a:pt x="323" y="9976"/>
                    <a:pt x="721" y="9976"/>
                  </a:cubicBezTo>
                  <a:lnTo>
                    <a:pt x="18286" y="9976"/>
                  </a:lnTo>
                  <a:cubicBezTo>
                    <a:pt x="18683" y="9976"/>
                    <a:pt x="19005" y="9654"/>
                    <a:pt x="19005" y="9257"/>
                  </a:cubicBezTo>
                  <a:lnTo>
                    <a:pt x="19005" y="720"/>
                  </a:lnTo>
                  <a:cubicBezTo>
                    <a:pt x="19005" y="323"/>
                    <a:pt x="18683" y="0"/>
                    <a:pt x="18286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0" name="Google Shape;736;p24"/>
            <p:cNvSpPr/>
            <p:nvPr/>
          </p:nvSpPr>
          <p:spPr>
            <a:xfrm>
              <a:off x="8521560" y="3491640"/>
              <a:ext cx="327960" cy="142200"/>
            </a:xfrm>
            <a:custGeom>
              <a:avLst/>
              <a:gdLst/>
              <a:ahLst/>
              <a:rect l="l" t="t" r="r" b="b"/>
              <a:pathLst>
                <a:path w="15969" h="6940">
                  <a:moveTo>
                    <a:pt x="1137" y="0"/>
                  </a:moveTo>
                  <a:cubicBezTo>
                    <a:pt x="509" y="0"/>
                    <a:pt x="0" y="508"/>
                    <a:pt x="0" y="1136"/>
                  </a:cubicBezTo>
                  <a:lnTo>
                    <a:pt x="0" y="5803"/>
                  </a:lnTo>
                  <a:cubicBezTo>
                    <a:pt x="0" y="6430"/>
                    <a:pt x="509" y="6939"/>
                    <a:pt x="1137" y="6939"/>
                  </a:cubicBezTo>
                  <a:lnTo>
                    <a:pt x="14833" y="6939"/>
                  </a:lnTo>
                  <a:cubicBezTo>
                    <a:pt x="15459" y="6939"/>
                    <a:pt x="15969" y="6430"/>
                    <a:pt x="15969" y="5803"/>
                  </a:cubicBezTo>
                  <a:lnTo>
                    <a:pt x="15969" y="1136"/>
                  </a:lnTo>
                  <a:cubicBezTo>
                    <a:pt x="15969" y="508"/>
                    <a:pt x="15459" y="0"/>
                    <a:pt x="1483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1" name="Google Shape;737;p24"/>
            <p:cNvSpPr/>
            <p:nvPr/>
          </p:nvSpPr>
          <p:spPr>
            <a:xfrm>
              <a:off x="8530200" y="3491640"/>
              <a:ext cx="327960" cy="142200"/>
            </a:xfrm>
            <a:custGeom>
              <a:avLst/>
              <a:gdLst/>
              <a:ahLst/>
              <a:rect l="l" t="t" r="r" b="b"/>
              <a:pathLst>
                <a:path w="15968" h="6940">
                  <a:moveTo>
                    <a:pt x="1138" y="0"/>
                  </a:moveTo>
                  <a:cubicBezTo>
                    <a:pt x="509" y="0"/>
                    <a:pt x="1" y="508"/>
                    <a:pt x="1" y="1136"/>
                  </a:cubicBezTo>
                  <a:lnTo>
                    <a:pt x="1" y="5803"/>
                  </a:lnTo>
                  <a:cubicBezTo>
                    <a:pt x="1" y="6430"/>
                    <a:pt x="509" y="6939"/>
                    <a:pt x="1138" y="6939"/>
                  </a:cubicBezTo>
                  <a:lnTo>
                    <a:pt x="14832" y="6939"/>
                  </a:lnTo>
                  <a:cubicBezTo>
                    <a:pt x="15459" y="6939"/>
                    <a:pt x="15968" y="6430"/>
                    <a:pt x="15968" y="5803"/>
                  </a:cubicBezTo>
                  <a:lnTo>
                    <a:pt x="15968" y="1136"/>
                  </a:lnTo>
                  <a:cubicBezTo>
                    <a:pt x="15968" y="508"/>
                    <a:pt x="15459" y="0"/>
                    <a:pt x="14832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2" name="Google Shape;738;p24"/>
            <p:cNvSpPr/>
            <p:nvPr/>
          </p:nvSpPr>
          <p:spPr>
            <a:xfrm>
              <a:off x="8456760" y="3751200"/>
              <a:ext cx="390240" cy="204480"/>
            </a:xfrm>
            <a:custGeom>
              <a:avLst/>
              <a:gdLst/>
              <a:ahLst/>
              <a:rect l="l" t="t" r="r" b="b"/>
              <a:pathLst>
                <a:path w="19004" h="9977">
                  <a:moveTo>
                    <a:pt x="720" y="1"/>
                  </a:moveTo>
                  <a:cubicBezTo>
                    <a:pt x="322" y="1"/>
                    <a:pt x="0" y="323"/>
                    <a:pt x="0" y="721"/>
                  </a:cubicBezTo>
                  <a:lnTo>
                    <a:pt x="0" y="9257"/>
                  </a:lnTo>
                  <a:cubicBezTo>
                    <a:pt x="0" y="9654"/>
                    <a:pt x="322" y="9977"/>
                    <a:pt x="720" y="9977"/>
                  </a:cubicBezTo>
                  <a:lnTo>
                    <a:pt x="18284" y="9977"/>
                  </a:lnTo>
                  <a:cubicBezTo>
                    <a:pt x="18681" y="9977"/>
                    <a:pt x="19004" y="9654"/>
                    <a:pt x="19004" y="9257"/>
                  </a:cubicBezTo>
                  <a:lnTo>
                    <a:pt x="19004" y="721"/>
                  </a:lnTo>
                  <a:cubicBezTo>
                    <a:pt x="19004" y="323"/>
                    <a:pt x="18681" y="1"/>
                    <a:pt x="182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3" name="Google Shape;739;p24"/>
            <p:cNvSpPr/>
            <p:nvPr/>
          </p:nvSpPr>
          <p:spPr>
            <a:xfrm>
              <a:off x="8489520" y="3751200"/>
              <a:ext cx="390240" cy="204480"/>
            </a:xfrm>
            <a:custGeom>
              <a:avLst/>
              <a:gdLst/>
              <a:ahLst/>
              <a:rect l="l" t="t" r="r" b="b"/>
              <a:pathLst>
                <a:path w="19005" h="9977">
                  <a:moveTo>
                    <a:pt x="721" y="1"/>
                  </a:moveTo>
                  <a:cubicBezTo>
                    <a:pt x="323" y="1"/>
                    <a:pt x="1" y="323"/>
                    <a:pt x="1" y="721"/>
                  </a:cubicBezTo>
                  <a:lnTo>
                    <a:pt x="1" y="9257"/>
                  </a:lnTo>
                  <a:cubicBezTo>
                    <a:pt x="1" y="9654"/>
                    <a:pt x="323" y="9977"/>
                    <a:pt x="721" y="9977"/>
                  </a:cubicBezTo>
                  <a:lnTo>
                    <a:pt x="18286" y="9977"/>
                  </a:lnTo>
                  <a:cubicBezTo>
                    <a:pt x="18683" y="9977"/>
                    <a:pt x="19005" y="9654"/>
                    <a:pt x="19005" y="9257"/>
                  </a:cubicBezTo>
                  <a:lnTo>
                    <a:pt x="19005" y="721"/>
                  </a:lnTo>
                  <a:cubicBezTo>
                    <a:pt x="19005" y="323"/>
                    <a:pt x="18683" y="1"/>
                    <a:pt x="18286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4" name="Google Shape;740;p24"/>
            <p:cNvSpPr/>
            <p:nvPr/>
          </p:nvSpPr>
          <p:spPr>
            <a:xfrm>
              <a:off x="8521560" y="3782520"/>
              <a:ext cx="327960" cy="142200"/>
            </a:xfrm>
            <a:custGeom>
              <a:avLst/>
              <a:gdLst/>
              <a:ahLst/>
              <a:rect l="l" t="t" r="r" b="b"/>
              <a:pathLst>
                <a:path w="15969" h="6939">
                  <a:moveTo>
                    <a:pt x="1137" y="1"/>
                  </a:moveTo>
                  <a:cubicBezTo>
                    <a:pt x="509" y="1"/>
                    <a:pt x="0" y="509"/>
                    <a:pt x="0" y="1137"/>
                  </a:cubicBezTo>
                  <a:lnTo>
                    <a:pt x="0" y="5803"/>
                  </a:lnTo>
                  <a:cubicBezTo>
                    <a:pt x="0" y="6430"/>
                    <a:pt x="509" y="6939"/>
                    <a:pt x="1137" y="6939"/>
                  </a:cubicBezTo>
                  <a:lnTo>
                    <a:pt x="14833" y="6939"/>
                  </a:lnTo>
                  <a:cubicBezTo>
                    <a:pt x="15459" y="6939"/>
                    <a:pt x="15969" y="6430"/>
                    <a:pt x="15969" y="5803"/>
                  </a:cubicBezTo>
                  <a:lnTo>
                    <a:pt x="15969" y="1137"/>
                  </a:lnTo>
                  <a:cubicBezTo>
                    <a:pt x="15969" y="509"/>
                    <a:pt x="15459" y="1"/>
                    <a:pt x="14833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5" name="Google Shape;741;p24"/>
            <p:cNvSpPr/>
            <p:nvPr/>
          </p:nvSpPr>
          <p:spPr>
            <a:xfrm>
              <a:off x="8530200" y="3782520"/>
              <a:ext cx="327960" cy="142200"/>
            </a:xfrm>
            <a:custGeom>
              <a:avLst/>
              <a:gdLst/>
              <a:ahLst/>
              <a:rect l="l" t="t" r="r" b="b"/>
              <a:pathLst>
                <a:path w="15968" h="6939">
                  <a:moveTo>
                    <a:pt x="1138" y="1"/>
                  </a:moveTo>
                  <a:cubicBezTo>
                    <a:pt x="509" y="1"/>
                    <a:pt x="1" y="509"/>
                    <a:pt x="1" y="1137"/>
                  </a:cubicBezTo>
                  <a:lnTo>
                    <a:pt x="1" y="5803"/>
                  </a:lnTo>
                  <a:cubicBezTo>
                    <a:pt x="1" y="6430"/>
                    <a:pt x="509" y="6939"/>
                    <a:pt x="1138" y="6939"/>
                  </a:cubicBezTo>
                  <a:lnTo>
                    <a:pt x="14832" y="6939"/>
                  </a:lnTo>
                  <a:cubicBezTo>
                    <a:pt x="15459" y="6939"/>
                    <a:pt x="15968" y="6430"/>
                    <a:pt x="15968" y="5803"/>
                  </a:cubicBezTo>
                  <a:lnTo>
                    <a:pt x="15968" y="1137"/>
                  </a:lnTo>
                  <a:cubicBezTo>
                    <a:pt x="15968" y="509"/>
                    <a:pt x="15459" y="1"/>
                    <a:pt x="14832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6" name="Google Shape;742;p24"/>
            <p:cNvSpPr/>
            <p:nvPr/>
          </p:nvSpPr>
          <p:spPr>
            <a:xfrm>
              <a:off x="8456760" y="4042080"/>
              <a:ext cx="390240" cy="204480"/>
            </a:xfrm>
            <a:custGeom>
              <a:avLst/>
              <a:gdLst/>
              <a:ahLst/>
              <a:rect l="l" t="t" r="r" b="b"/>
              <a:pathLst>
                <a:path w="19004" h="9977">
                  <a:moveTo>
                    <a:pt x="720" y="1"/>
                  </a:moveTo>
                  <a:cubicBezTo>
                    <a:pt x="322" y="1"/>
                    <a:pt x="0" y="324"/>
                    <a:pt x="0" y="720"/>
                  </a:cubicBezTo>
                  <a:lnTo>
                    <a:pt x="0" y="9257"/>
                  </a:lnTo>
                  <a:cubicBezTo>
                    <a:pt x="0" y="9654"/>
                    <a:pt x="322" y="9977"/>
                    <a:pt x="720" y="9977"/>
                  </a:cubicBezTo>
                  <a:lnTo>
                    <a:pt x="18284" y="9977"/>
                  </a:lnTo>
                  <a:cubicBezTo>
                    <a:pt x="18681" y="9977"/>
                    <a:pt x="19004" y="9654"/>
                    <a:pt x="19004" y="9257"/>
                  </a:cubicBezTo>
                  <a:lnTo>
                    <a:pt x="19004" y="720"/>
                  </a:lnTo>
                  <a:cubicBezTo>
                    <a:pt x="19004" y="324"/>
                    <a:pt x="18681" y="1"/>
                    <a:pt x="182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7" name="Google Shape;743;p24"/>
            <p:cNvSpPr/>
            <p:nvPr/>
          </p:nvSpPr>
          <p:spPr>
            <a:xfrm>
              <a:off x="8489520" y="4042080"/>
              <a:ext cx="390240" cy="204480"/>
            </a:xfrm>
            <a:custGeom>
              <a:avLst/>
              <a:gdLst/>
              <a:ahLst/>
              <a:rect l="l" t="t" r="r" b="b"/>
              <a:pathLst>
                <a:path w="19005" h="9977">
                  <a:moveTo>
                    <a:pt x="721" y="1"/>
                  </a:moveTo>
                  <a:cubicBezTo>
                    <a:pt x="323" y="1"/>
                    <a:pt x="1" y="324"/>
                    <a:pt x="1" y="720"/>
                  </a:cubicBezTo>
                  <a:lnTo>
                    <a:pt x="1" y="9257"/>
                  </a:lnTo>
                  <a:cubicBezTo>
                    <a:pt x="1" y="9654"/>
                    <a:pt x="323" y="9977"/>
                    <a:pt x="721" y="9977"/>
                  </a:cubicBezTo>
                  <a:lnTo>
                    <a:pt x="18286" y="9977"/>
                  </a:lnTo>
                  <a:cubicBezTo>
                    <a:pt x="18683" y="9977"/>
                    <a:pt x="19005" y="9654"/>
                    <a:pt x="19005" y="9257"/>
                  </a:cubicBezTo>
                  <a:lnTo>
                    <a:pt x="19005" y="720"/>
                  </a:lnTo>
                  <a:cubicBezTo>
                    <a:pt x="19005" y="324"/>
                    <a:pt x="18683" y="1"/>
                    <a:pt x="18286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8" name="Google Shape;744;p24"/>
            <p:cNvSpPr/>
            <p:nvPr/>
          </p:nvSpPr>
          <p:spPr>
            <a:xfrm>
              <a:off x="8521560" y="4073040"/>
              <a:ext cx="327960" cy="142200"/>
            </a:xfrm>
            <a:custGeom>
              <a:avLst/>
              <a:gdLst/>
              <a:ahLst/>
              <a:rect l="l" t="t" r="r" b="b"/>
              <a:pathLst>
                <a:path w="15969" h="6942">
                  <a:moveTo>
                    <a:pt x="1137" y="1"/>
                  </a:moveTo>
                  <a:cubicBezTo>
                    <a:pt x="509" y="1"/>
                    <a:pt x="0" y="510"/>
                    <a:pt x="0" y="1137"/>
                  </a:cubicBezTo>
                  <a:lnTo>
                    <a:pt x="0" y="5804"/>
                  </a:lnTo>
                  <a:cubicBezTo>
                    <a:pt x="0" y="6431"/>
                    <a:pt x="509" y="6941"/>
                    <a:pt x="1137" y="6941"/>
                  </a:cubicBezTo>
                  <a:lnTo>
                    <a:pt x="14833" y="6941"/>
                  </a:lnTo>
                  <a:cubicBezTo>
                    <a:pt x="15459" y="6941"/>
                    <a:pt x="15969" y="6431"/>
                    <a:pt x="15969" y="5804"/>
                  </a:cubicBezTo>
                  <a:lnTo>
                    <a:pt x="15969" y="1137"/>
                  </a:lnTo>
                  <a:cubicBezTo>
                    <a:pt x="15969" y="510"/>
                    <a:pt x="15459" y="1"/>
                    <a:pt x="14833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9" name="Google Shape;745;p24"/>
            <p:cNvSpPr/>
            <p:nvPr/>
          </p:nvSpPr>
          <p:spPr>
            <a:xfrm>
              <a:off x="8530200" y="4073040"/>
              <a:ext cx="327960" cy="142200"/>
            </a:xfrm>
            <a:custGeom>
              <a:avLst/>
              <a:gdLst/>
              <a:ahLst/>
              <a:rect l="l" t="t" r="r" b="b"/>
              <a:pathLst>
                <a:path w="15968" h="6942">
                  <a:moveTo>
                    <a:pt x="1138" y="1"/>
                  </a:moveTo>
                  <a:cubicBezTo>
                    <a:pt x="509" y="1"/>
                    <a:pt x="1" y="510"/>
                    <a:pt x="1" y="1137"/>
                  </a:cubicBezTo>
                  <a:lnTo>
                    <a:pt x="1" y="5804"/>
                  </a:lnTo>
                  <a:cubicBezTo>
                    <a:pt x="1" y="6431"/>
                    <a:pt x="509" y="6941"/>
                    <a:pt x="1138" y="6941"/>
                  </a:cubicBezTo>
                  <a:lnTo>
                    <a:pt x="14832" y="6941"/>
                  </a:lnTo>
                  <a:cubicBezTo>
                    <a:pt x="15459" y="6941"/>
                    <a:pt x="15968" y="6431"/>
                    <a:pt x="15968" y="5804"/>
                  </a:cubicBezTo>
                  <a:lnTo>
                    <a:pt x="15968" y="1137"/>
                  </a:lnTo>
                  <a:cubicBezTo>
                    <a:pt x="15968" y="510"/>
                    <a:pt x="15459" y="1"/>
                    <a:pt x="14832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0" name="Google Shape;746;p24"/>
            <p:cNvSpPr/>
            <p:nvPr/>
          </p:nvSpPr>
          <p:spPr>
            <a:xfrm>
              <a:off x="8417160" y="3407400"/>
              <a:ext cx="502560" cy="890640"/>
            </a:xfrm>
            <a:custGeom>
              <a:avLst/>
              <a:gdLst/>
              <a:ahLst/>
              <a:rect l="l" t="t" r="r" b="b"/>
              <a:pathLst>
                <a:path w="24455" h="43325">
                  <a:moveTo>
                    <a:pt x="23369" y="738"/>
                  </a:moveTo>
                  <a:cubicBezTo>
                    <a:pt x="23562" y="738"/>
                    <a:pt x="23718" y="893"/>
                    <a:pt x="23718" y="1086"/>
                  </a:cubicBezTo>
                  <a:lnTo>
                    <a:pt x="23718" y="42239"/>
                  </a:lnTo>
                  <a:cubicBezTo>
                    <a:pt x="23718" y="42431"/>
                    <a:pt x="23562" y="42587"/>
                    <a:pt x="23369" y="42587"/>
                  </a:cubicBezTo>
                  <a:lnTo>
                    <a:pt x="1084" y="42587"/>
                  </a:lnTo>
                  <a:cubicBezTo>
                    <a:pt x="893" y="42587"/>
                    <a:pt x="737" y="42431"/>
                    <a:pt x="737" y="42239"/>
                  </a:cubicBezTo>
                  <a:lnTo>
                    <a:pt x="737" y="1086"/>
                  </a:lnTo>
                  <a:cubicBezTo>
                    <a:pt x="737" y="893"/>
                    <a:pt x="893" y="738"/>
                    <a:pt x="1084" y="738"/>
                  </a:cubicBezTo>
                  <a:close/>
                  <a:moveTo>
                    <a:pt x="1084" y="1"/>
                  </a:moveTo>
                  <a:cubicBezTo>
                    <a:pt x="487" y="1"/>
                    <a:pt x="0" y="488"/>
                    <a:pt x="0" y="1086"/>
                  </a:cubicBezTo>
                  <a:lnTo>
                    <a:pt x="0" y="42239"/>
                  </a:lnTo>
                  <a:cubicBezTo>
                    <a:pt x="0" y="42837"/>
                    <a:pt x="487" y="43325"/>
                    <a:pt x="1084" y="43325"/>
                  </a:cubicBezTo>
                  <a:lnTo>
                    <a:pt x="23369" y="43325"/>
                  </a:lnTo>
                  <a:cubicBezTo>
                    <a:pt x="23967" y="43325"/>
                    <a:pt x="24455" y="42837"/>
                    <a:pt x="24455" y="42239"/>
                  </a:cubicBezTo>
                  <a:lnTo>
                    <a:pt x="24455" y="1086"/>
                  </a:lnTo>
                  <a:cubicBezTo>
                    <a:pt x="24455" y="488"/>
                    <a:pt x="23967" y="1"/>
                    <a:pt x="2336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1" name="Google Shape;747;p24"/>
            <p:cNvSpPr/>
            <p:nvPr/>
          </p:nvSpPr>
          <p:spPr>
            <a:xfrm>
              <a:off x="8424720" y="3701160"/>
              <a:ext cx="487080" cy="14400"/>
            </a:xfrm>
            <a:custGeom>
              <a:avLst/>
              <a:gdLst/>
              <a:ahLst/>
              <a:rect l="l" t="t" r="r" b="b"/>
              <a:pathLst>
                <a:path w="23720" h="738">
                  <a:moveTo>
                    <a:pt x="1" y="1"/>
                  </a:moveTo>
                  <a:lnTo>
                    <a:pt x="1" y="737"/>
                  </a:lnTo>
                  <a:lnTo>
                    <a:pt x="23719" y="737"/>
                  </a:lnTo>
                  <a:lnTo>
                    <a:pt x="23719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2" name="Google Shape;748;p24"/>
            <p:cNvSpPr/>
            <p:nvPr/>
          </p:nvSpPr>
          <p:spPr>
            <a:xfrm>
              <a:off x="8424720" y="3992400"/>
              <a:ext cx="487080" cy="14400"/>
            </a:xfrm>
            <a:custGeom>
              <a:avLst/>
              <a:gdLst/>
              <a:ahLst/>
              <a:rect l="l" t="t" r="r" b="b"/>
              <a:pathLst>
                <a:path w="23720" h="737">
                  <a:moveTo>
                    <a:pt x="1" y="0"/>
                  </a:moveTo>
                  <a:lnTo>
                    <a:pt x="1" y="737"/>
                  </a:lnTo>
                  <a:lnTo>
                    <a:pt x="23719" y="737"/>
                  </a:lnTo>
                  <a:lnTo>
                    <a:pt x="23719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5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4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400" spc="-1" strike="noStrike">
              <a:latin typeface="Arial"/>
            </a:endParaRPr>
          </a:p>
          <a:p>
            <a:pPr lvl="2" marL="1296000" indent="-28764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400" spc="-1" strike="noStrike">
              <a:latin typeface="Arial"/>
            </a:endParaRPr>
          </a:p>
          <a:p>
            <a:pPr lvl="3" marL="1728000" indent="-21564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400" spc="-1" strike="noStrike">
              <a:latin typeface="Arial"/>
            </a:endParaRPr>
          </a:p>
          <a:p>
            <a:pPr lvl="4" marL="2160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f4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10120" cy="572040"/>
          </a:xfrm>
          <a:prstGeom prst="rect">
            <a:avLst/>
          </a:prstGeom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5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3500" spc="-1" strike="noStrike">
              <a:latin typeface="Arial"/>
            </a:endParaRPr>
          </a:p>
        </p:txBody>
      </p:sp>
      <p:sp>
        <p:nvSpPr>
          <p:cNvPr id="591" name="PlaceHolder 2"/>
          <p:cNvSpPr>
            <a:spLocks noGrp="1"/>
          </p:cNvSpPr>
          <p:nvPr>
            <p:ph type="body"/>
          </p:nvPr>
        </p:nvSpPr>
        <p:spPr>
          <a:xfrm>
            <a:off x="5226120" y="1407240"/>
            <a:ext cx="3021480" cy="2938320"/>
          </a:xfrm>
          <a:prstGeom prst="rect">
            <a:avLst/>
          </a:prstGeom>
        </p:spPr>
        <p:txBody>
          <a:bodyPr lIns="90000" rIns="90000" tIns="45000" bIns="45000">
            <a:normAutofit fontScale="70000"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764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564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92" name="Google Shape;139;p7"/>
          <p:cNvSpPr/>
          <p:nvPr/>
        </p:nvSpPr>
        <p:spPr>
          <a:xfrm>
            <a:off x="-103680" y="2464560"/>
            <a:ext cx="376920" cy="2197440"/>
          </a:xfrm>
          <a:prstGeom prst="rect">
            <a:avLst/>
          </a:pr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93" name="Google Shape;140;p7"/>
          <p:cNvSpPr/>
          <p:nvPr/>
        </p:nvSpPr>
        <p:spPr>
          <a:xfrm>
            <a:off x="219960" y="241884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94" name="Google Shape;141;p7"/>
          <p:cNvSpPr/>
          <p:nvPr/>
        </p:nvSpPr>
        <p:spPr>
          <a:xfrm>
            <a:off x="219960" y="460404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95" name="Google Shape;142;p7"/>
          <p:cNvSpPr/>
          <p:nvPr/>
        </p:nvSpPr>
        <p:spPr>
          <a:xfrm flipH="1">
            <a:off x="-20520" y="3002400"/>
            <a:ext cx="3074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96" name="Google Shape;143;p7"/>
          <p:cNvSpPr/>
          <p:nvPr/>
        </p:nvSpPr>
        <p:spPr>
          <a:xfrm flipH="1">
            <a:off x="-20520" y="3234960"/>
            <a:ext cx="3074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97" name="Google Shape;144;p7"/>
          <p:cNvSpPr/>
          <p:nvPr/>
        </p:nvSpPr>
        <p:spPr>
          <a:xfrm>
            <a:off x="287280" y="266760"/>
            <a:ext cx="9007200" cy="2755800"/>
          </a:xfrm>
          <a:custGeom>
            <a:avLst/>
            <a:gdLst/>
            <a:ahLst/>
            <a:rect l="l" t="t" r="r" b="b"/>
            <a:pathLst>
              <a:path w="360318" h="110257">
                <a:moveTo>
                  <a:pt x="0" y="98766"/>
                </a:moveTo>
                <a:lnTo>
                  <a:pt x="7660" y="98766"/>
                </a:lnTo>
                <a:lnTo>
                  <a:pt x="7660" y="0"/>
                </a:lnTo>
                <a:lnTo>
                  <a:pt x="328308" y="0"/>
                </a:lnTo>
                <a:lnTo>
                  <a:pt x="342099" y="7962"/>
                </a:lnTo>
                <a:lnTo>
                  <a:pt x="342099" y="110257"/>
                </a:lnTo>
                <a:lnTo>
                  <a:pt x="360318" y="110257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98" name="Google Shape;145;p7"/>
          <p:cNvSpPr/>
          <p:nvPr/>
        </p:nvSpPr>
        <p:spPr>
          <a:xfrm>
            <a:off x="4856400" y="4863240"/>
            <a:ext cx="4356360" cy="327600"/>
          </a:xfrm>
          <a:custGeom>
            <a:avLst/>
            <a:gdLst/>
            <a:ahLst/>
            <a:rect l="l" t="t" r="r" b="b"/>
            <a:pathLst>
              <a:path w="174277" h="13132">
                <a:moveTo>
                  <a:pt x="174277" y="0"/>
                </a:moveTo>
                <a:lnTo>
                  <a:pt x="0" y="0"/>
                </a:lnTo>
                <a:lnTo>
                  <a:pt x="0" y="13132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599" name="Google Shape;146;p7"/>
          <p:cNvGrpSpPr/>
          <p:nvPr/>
        </p:nvGrpSpPr>
        <p:grpSpPr>
          <a:xfrm>
            <a:off x="8639640" y="1274040"/>
            <a:ext cx="345960" cy="411120"/>
            <a:chOff x="8639640" y="1274040"/>
            <a:chExt cx="345960" cy="411120"/>
          </a:xfrm>
        </p:grpSpPr>
        <p:sp>
          <p:nvSpPr>
            <p:cNvPr id="600" name="Google Shape;147;p7"/>
            <p:cNvSpPr/>
            <p:nvPr/>
          </p:nvSpPr>
          <p:spPr>
            <a:xfrm>
              <a:off x="8947800" y="130032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7">
                  <a:moveTo>
                    <a:pt x="0" y="1"/>
                  </a:moveTo>
                  <a:lnTo>
                    <a:pt x="0" y="866"/>
                  </a:lnTo>
                  <a:lnTo>
                    <a:pt x="1645" y="866"/>
                  </a:lnTo>
                  <a:cubicBezTo>
                    <a:pt x="1766" y="866"/>
                    <a:pt x="1865" y="767"/>
                    <a:pt x="1865" y="646"/>
                  </a:cubicBezTo>
                  <a:lnTo>
                    <a:pt x="1865" y="221"/>
                  </a:lnTo>
                  <a:cubicBezTo>
                    <a:pt x="1865" y="98"/>
                    <a:pt x="1766" y="1"/>
                    <a:pt x="164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1" name="Google Shape;148;p7"/>
            <p:cNvSpPr/>
            <p:nvPr/>
          </p:nvSpPr>
          <p:spPr>
            <a:xfrm>
              <a:off x="8911440" y="130032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7">
                  <a:moveTo>
                    <a:pt x="0" y="1"/>
                  </a:moveTo>
                  <a:lnTo>
                    <a:pt x="0" y="866"/>
                  </a:lnTo>
                  <a:lnTo>
                    <a:pt x="1881" y="866"/>
                  </a:lnTo>
                  <a:cubicBezTo>
                    <a:pt x="2120" y="866"/>
                    <a:pt x="2315" y="673"/>
                    <a:pt x="2315" y="433"/>
                  </a:cubicBezTo>
                  <a:cubicBezTo>
                    <a:pt x="2315" y="194"/>
                    <a:pt x="2120" y="1"/>
                    <a:pt x="188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2" name="Google Shape;149;p7"/>
            <p:cNvSpPr/>
            <p:nvPr/>
          </p:nvSpPr>
          <p:spPr>
            <a:xfrm>
              <a:off x="8947800" y="135144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8">
                  <a:moveTo>
                    <a:pt x="0" y="1"/>
                  </a:moveTo>
                  <a:lnTo>
                    <a:pt x="0" y="868"/>
                  </a:lnTo>
                  <a:lnTo>
                    <a:pt x="1645" y="868"/>
                  </a:lnTo>
                  <a:cubicBezTo>
                    <a:pt x="1766" y="868"/>
                    <a:pt x="1865" y="769"/>
                    <a:pt x="1865" y="647"/>
                  </a:cubicBezTo>
                  <a:lnTo>
                    <a:pt x="1865" y="221"/>
                  </a:lnTo>
                  <a:cubicBezTo>
                    <a:pt x="1865" y="100"/>
                    <a:pt x="1766" y="1"/>
                    <a:pt x="164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3" name="Google Shape;150;p7"/>
            <p:cNvSpPr/>
            <p:nvPr/>
          </p:nvSpPr>
          <p:spPr>
            <a:xfrm>
              <a:off x="8911440" y="135144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0" y="1"/>
                  </a:moveTo>
                  <a:lnTo>
                    <a:pt x="0" y="868"/>
                  </a:lnTo>
                  <a:lnTo>
                    <a:pt x="1881" y="868"/>
                  </a:lnTo>
                  <a:cubicBezTo>
                    <a:pt x="2120" y="868"/>
                    <a:pt x="2315" y="674"/>
                    <a:pt x="2315" y="435"/>
                  </a:cubicBezTo>
                  <a:cubicBezTo>
                    <a:pt x="2315" y="195"/>
                    <a:pt x="2120" y="1"/>
                    <a:pt x="188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4" name="Google Shape;151;p7"/>
            <p:cNvSpPr/>
            <p:nvPr/>
          </p:nvSpPr>
          <p:spPr>
            <a:xfrm>
              <a:off x="8947800" y="140256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7">
                  <a:moveTo>
                    <a:pt x="0" y="0"/>
                  </a:moveTo>
                  <a:lnTo>
                    <a:pt x="0" y="867"/>
                  </a:lnTo>
                  <a:lnTo>
                    <a:pt x="1645" y="867"/>
                  </a:lnTo>
                  <a:cubicBezTo>
                    <a:pt x="1766" y="867"/>
                    <a:pt x="1865" y="768"/>
                    <a:pt x="1865" y="645"/>
                  </a:cubicBezTo>
                  <a:lnTo>
                    <a:pt x="1865" y="220"/>
                  </a:lnTo>
                  <a:cubicBezTo>
                    <a:pt x="1865" y="99"/>
                    <a:pt x="1766" y="0"/>
                    <a:pt x="1645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5" name="Google Shape;152;p7"/>
            <p:cNvSpPr/>
            <p:nvPr/>
          </p:nvSpPr>
          <p:spPr>
            <a:xfrm>
              <a:off x="8911440" y="140256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7">
                  <a:moveTo>
                    <a:pt x="0" y="0"/>
                  </a:moveTo>
                  <a:lnTo>
                    <a:pt x="0" y="867"/>
                  </a:lnTo>
                  <a:lnTo>
                    <a:pt x="1881" y="867"/>
                  </a:lnTo>
                  <a:cubicBezTo>
                    <a:pt x="2120" y="867"/>
                    <a:pt x="2315" y="672"/>
                    <a:pt x="2315" y="433"/>
                  </a:cubicBezTo>
                  <a:cubicBezTo>
                    <a:pt x="2315" y="195"/>
                    <a:pt x="2120" y="0"/>
                    <a:pt x="188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6" name="Google Shape;153;p7"/>
            <p:cNvSpPr/>
            <p:nvPr/>
          </p:nvSpPr>
          <p:spPr>
            <a:xfrm>
              <a:off x="8947800" y="145368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9">
                  <a:moveTo>
                    <a:pt x="0" y="0"/>
                  </a:moveTo>
                  <a:lnTo>
                    <a:pt x="0" y="868"/>
                  </a:lnTo>
                  <a:lnTo>
                    <a:pt x="1645" y="868"/>
                  </a:lnTo>
                  <a:cubicBezTo>
                    <a:pt x="1766" y="868"/>
                    <a:pt x="1865" y="769"/>
                    <a:pt x="1865" y="647"/>
                  </a:cubicBezTo>
                  <a:lnTo>
                    <a:pt x="1865" y="222"/>
                  </a:lnTo>
                  <a:cubicBezTo>
                    <a:pt x="1865" y="99"/>
                    <a:pt x="1766" y="0"/>
                    <a:pt x="1645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7" name="Google Shape;154;p7"/>
            <p:cNvSpPr/>
            <p:nvPr/>
          </p:nvSpPr>
          <p:spPr>
            <a:xfrm>
              <a:off x="8911440" y="145368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9">
                  <a:moveTo>
                    <a:pt x="0" y="0"/>
                  </a:moveTo>
                  <a:lnTo>
                    <a:pt x="0" y="868"/>
                  </a:lnTo>
                  <a:lnTo>
                    <a:pt x="1881" y="868"/>
                  </a:lnTo>
                  <a:cubicBezTo>
                    <a:pt x="2120" y="868"/>
                    <a:pt x="2315" y="673"/>
                    <a:pt x="2315" y="434"/>
                  </a:cubicBezTo>
                  <a:cubicBezTo>
                    <a:pt x="2315" y="195"/>
                    <a:pt x="2120" y="0"/>
                    <a:pt x="188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8" name="Google Shape;155;p7"/>
            <p:cNvSpPr/>
            <p:nvPr/>
          </p:nvSpPr>
          <p:spPr>
            <a:xfrm>
              <a:off x="8947800" y="150480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8">
                  <a:moveTo>
                    <a:pt x="0" y="0"/>
                  </a:moveTo>
                  <a:lnTo>
                    <a:pt x="0" y="867"/>
                  </a:lnTo>
                  <a:lnTo>
                    <a:pt x="1645" y="867"/>
                  </a:lnTo>
                  <a:cubicBezTo>
                    <a:pt x="1766" y="867"/>
                    <a:pt x="1865" y="768"/>
                    <a:pt x="1865" y="647"/>
                  </a:cubicBezTo>
                  <a:lnTo>
                    <a:pt x="1865" y="221"/>
                  </a:lnTo>
                  <a:cubicBezTo>
                    <a:pt x="1865" y="99"/>
                    <a:pt x="1766" y="0"/>
                    <a:pt x="1645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9" name="Google Shape;156;p7"/>
            <p:cNvSpPr/>
            <p:nvPr/>
          </p:nvSpPr>
          <p:spPr>
            <a:xfrm>
              <a:off x="8911440" y="150480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0" y="0"/>
                  </a:moveTo>
                  <a:lnTo>
                    <a:pt x="0" y="867"/>
                  </a:lnTo>
                  <a:lnTo>
                    <a:pt x="1881" y="867"/>
                  </a:lnTo>
                  <a:cubicBezTo>
                    <a:pt x="2120" y="867"/>
                    <a:pt x="2315" y="674"/>
                    <a:pt x="2315" y="434"/>
                  </a:cubicBezTo>
                  <a:cubicBezTo>
                    <a:pt x="2315" y="194"/>
                    <a:pt x="2120" y="0"/>
                    <a:pt x="188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0" name="Google Shape;157;p7"/>
            <p:cNvSpPr/>
            <p:nvPr/>
          </p:nvSpPr>
          <p:spPr>
            <a:xfrm>
              <a:off x="8947800" y="155628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8">
                  <a:moveTo>
                    <a:pt x="0" y="1"/>
                  </a:moveTo>
                  <a:lnTo>
                    <a:pt x="0" y="868"/>
                  </a:lnTo>
                  <a:lnTo>
                    <a:pt x="1645" y="868"/>
                  </a:lnTo>
                  <a:cubicBezTo>
                    <a:pt x="1766" y="868"/>
                    <a:pt x="1865" y="769"/>
                    <a:pt x="1865" y="647"/>
                  </a:cubicBezTo>
                  <a:lnTo>
                    <a:pt x="1865" y="221"/>
                  </a:lnTo>
                  <a:cubicBezTo>
                    <a:pt x="1865" y="100"/>
                    <a:pt x="1766" y="1"/>
                    <a:pt x="164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1" name="Google Shape;158;p7"/>
            <p:cNvSpPr/>
            <p:nvPr/>
          </p:nvSpPr>
          <p:spPr>
            <a:xfrm>
              <a:off x="8911440" y="155628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0" y="1"/>
                  </a:moveTo>
                  <a:lnTo>
                    <a:pt x="0" y="868"/>
                  </a:lnTo>
                  <a:lnTo>
                    <a:pt x="1881" y="868"/>
                  </a:lnTo>
                  <a:cubicBezTo>
                    <a:pt x="2120" y="868"/>
                    <a:pt x="2315" y="674"/>
                    <a:pt x="2315" y="434"/>
                  </a:cubicBezTo>
                  <a:cubicBezTo>
                    <a:pt x="2315" y="194"/>
                    <a:pt x="2120" y="1"/>
                    <a:pt x="188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2" name="Google Shape;159;p7"/>
            <p:cNvSpPr/>
            <p:nvPr/>
          </p:nvSpPr>
          <p:spPr>
            <a:xfrm>
              <a:off x="8947800" y="160740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8">
                  <a:moveTo>
                    <a:pt x="0" y="1"/>
                  </a:moveTo>
                  <a:lnTo>
                    <a:pt x="0" y="868"/>
                  </a:lnTo>
                  <a:lnTo>
                    <a:pt x="1645" y="868"/>
                  </a:lnTo>
                  <a:cubicBezTo>
                    <a:pt x="1766" y="868"/>
                    <a:pt x="1865" y="770"/>
                    <a:pt x="1865" y="647"/>
                  </a:cubicBezTo>
                  <a:lnTo>
                    <a:pt x="1865" y="222"/>
                  </a:lnTo>
                  <a:cubicBezTo>
                    <a:pt x="1865" y="101"/>
                    <a:pt x="1766" y="1"/>
                    <a:pt x="1645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3" name="Google Shape;160;p7"/>
            <p:cNvSpPr/>
            <p:nvPr/>
          </p:nvSpPr>
          <p:spPr>
            <a:xfrm>
              <a:off x="8911440" y="160740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0" y="1"/>
                  </a:moveTo>
                  <a:lnTo>
                    <a:pt x="0" y="868"/>
                  </a:lnTo>
                  <a:lnTo>
                    <a:pt x="1881" y="868"/>
                  </a:lnTo>
                  <a:cubicBezTo>
                    <a:pt x="2120" y="868"/>
                    <a:pt x="2315" y="675"/>
                    <a:pt x="2315" y="435"/>
                  </a:cubicBezTo>
                  <a:cubicBezTo>
                    <a:pt x="2315" y="196"/>
                    <a:pt x="2120" y="1"/>
                    <a:pt x="1881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4" name="Google Shape;161;p7"/>
            <p:cNvSpPr/>
            <p:nvPr/>
          </p:nvSpPr>
          <p:spPr>
            <a:xfrm>
              <a:off x="8947800" y="1658520"/>
              <a:ext cx="37800" cy="17280"/>
            </a:xfrm>
            <a:custGeom>
              <a:avLst/>
              <a:gdLst/>
              <a:ahLst/>
              <a:rect l="l" t="t" r="r" b="b"/>
              <a:pathLst>
                <a:path w="1866" h="868">
                  <a:moveTo>
                    <a:pt x="0" y="0"/>
                  </a:moveTo>
                  <a:lnTo>
                    <a:pt x="0" y="867"/>
                  </a:lnTo>
                  <a:lnTo>
                    <a:pt x="1645" y="867"/>
                  </a:lnTo>
                  <a:cubicBezTo>
                    <a:pt x="1766" y="867"/>
                    <a:pt x="1865" y="768"/>
                    <a:pt x="1865" y="647"/>
                  </a:cubicBezTo>
                  <a:lnTo>
                    <a:pt x="1865" y="222"/>
                  </a:lnTo>
                  <a:cubicBezTo>
                    <a:pt x="1865" y="99"/>
                    <a:pt x="1766" y="0"/>
                    <a:pt x="1645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5" name="Google Shape;162;p7"/>
            <p:cNvSpPr/>
            <p:nvPr/>
          </p:nvSpPr>
          <p:spPr>
            <a:xfrm>
              <a:off x="8911440" y="165852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0" y="0"/>
                  </a:moveTo>
                  <a:lnTo>
                    <a:pt x="0" y="867"/>
                  </a:lnTo>
                  <a:lnTo>
                    <a:pt x="1881" y="867"/>
                  </a:lnTo>
                  <a:cubicBezTo>
                    <a:pt x="2120" y="867"/>
                    <a:pt x="2315" y="673"/>
                    <a:pt x="2315" y="433"/>
                  </a:cubicBezTo>
                  <a:cubicBezTo>
                    <a:pt x="2315" y="195"/>
                    <a:pt x="2120" y="0"/>
                    <a:pt x="188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6" name="Google Shape;163;p7"/>
            <p:cNvSpPr/>
            <p:nvPr/>
          </p:nvSpPr>
          <p:spPr>
            <a:xfrm>
              <a:off x="8697960" y="1274040"/>
              <a:ext cx="203760" cy="411120"/>
            </a:xfrm>
            <a:custGeom>
              <a:avLst/>
              <a:gdLst/>
              <a:ahLst/>
              <a:rect l="l" t="t" r="r" b="b"/>
              <a:pathLst>
                <a:path w="9941" h="20024">
                  <a:moveTo>
                    <a:pt x="533" y="0"/>
                  </a:moveTo>
                  <a:cubicBezTo>
                    <a:pt x="238" y="0"/>
                    <a:pt x="0" y="237"/>
                    <a:pt x="0" y="531"/>
                  </a:cubicBezTo>
                  <a:lnTo>
                    <a:pt x="0" y="19493"/>
                  </a:lnTo>
                  <a:cubicBezTo>
                    <a:pt x="0" y="19786"/>
                    <a:pt x="238" y="20023"/>
                    <a:pt x="533" y="20023"/>
                  </a:cubicBezTo>
                  <a:lnTo>
                    <a:pt x="9410" y="20023"/>
                  </a:lnTo>
                  <a:cubicBezTo>
                    <a:pt x="9704" y="20023"/>
                    <a:pt x="9941" y="19786"/>
                    <a:pt x="9941" y="19493"/>
                  </a:cubicBezTo>
                  <a:lnTo>
                    <a:pt x="9941" y="531"/>
                  </a:lnTo>
                  <a:cubicBezTo>
                    <a:pt x="9941" y="237"/>
                    <a:pt x="9704" y="0"/>
                    <a:pt x="941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7" name="Google Shape;164;p7"/>
            <p:cNvSpPr/>
            <p:nvPr/>
          </p:nvSpPr>
          <p:spPr>
            <a:xfrm>
              <a:off x="8744760" y="1274040"/>
              <a:ext cx="203760" cy="411120"/>
            </a:xfrm>
            <a:custGeom>
              <a:avLst/>
              <a:gdLst/>
              <a:ahLst/>
              <a:rect l="l" t="t" r="r" b="b"/>
              <a:pathLst>
                <a:path w="9941" h="20024">
                  <a:moveTo>
                    <a:pt x="533" y="0"/>
                  </a:moveTo>
                  <a:cubicBezTo>
                    <a:pt x="239" y="0"/>
                    <a:pt x="1" y="237"/>
                    <a:pt x="1" y="531"/>
                  </a:cubicBezTo>
                  <a:lnTo>
                    <a:pt x="1" y="19493"/>
                  </a:lnTo>
                  <a:cubicBezTo>
                    <a:pt x="1" y="19786"/>
                    <a:pt x="239" y="20023"/>
                    <a:pt x="533" y="20023"/>
                  </a:cubicBezTo>
                  <a:lnTo>
                    <a:pt x="9409" y="20023"/>
                  </a:lnTo>
                  <a:cubicBezTo>
                    <a:pt x="9703" y="20023"/>
                    <a:pt x="9940" y="19786"/>
                    <a:pt x="9940" y="19493"/>
                  </a:cubicBezTo>
                  <a:lnTo>
                    <a:pt x="9940" y="531"/>
                  </a:lnTo>
                  <a:cubicBezTo>
                    <a:pt x="9940" y="237"/>
                    <a:pt x="9703" y="0"/>
                    <a:pt x="9409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8" name="Google Shape;165;p7"/>
            <p:cNvSpPr/>
            <p:nvPr/>
          </p:nvSpPr>
          <p:spPr>
            <a:xfrm>
              <a:off x="8895240" y="1303920"/>
              <a:ext cx="23400" cy="351720"/>
            </a:xfrm>
            <a:custGeom>
              <a:avLst/>
              <a:gdLst/>
              <a:ahLst/>
              <a:rect l="l" t="t" r="r" b="b"/>
              <a:pathLst>
                <a:path w="1171" h="17124">
                  <a:moveTo>
                    <a:pt x="1" y="0"/>
                  </a:moveTo>
                  <a:cubicBezTo>
                    <a:pt x="262" y="0"/>
                    <a:pt x="470" y="208"/>
                    <a:pt x="470" y="469"/>
                  </a:cubicBezTo>
                  <a:lnTo>
                    <a:pt x="470" y="16651"/>
                  </a:lnTo>
                  <a:cubicBezTo>
                    <a:pt x="470" y="16912"/>
                    <a:pt x="262" y="17124"/>
                    <a:pt x="1" y="17124"/>
                  </a:cubicBezTo>
                  <a:lnTo>
                    <a:pt x="699" y="17124"/>
                  </a:lnTo>
                  <a:cubicBezTo>
                    <a:pt x="961" y="17124"/>
                    <a:pt x="1170" y="16912"/>
                    <a:pt x="1170" y="16651"/>
                  </a:cubicBezTo>
                  <a:lnTo>
                    <a:pt x="1170" y="469"/>
                  </a:lnTo>
                  <a:cubicBezTo>
                    <a:pt x="1170" y="208"/>
                    <a:pt x="961" y="0"/>
                    <a:pt x="699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9" name="Google Shape;166;p7"/>
            <p:cNvSpPr/>
            <p:nvPr/>
          </p:nvSpPr>
          <p:spPr>
            <a:xfrm>
              <a:off x="8774640" y="1303920"/>
              <a:ext cx="129600" cy="351720"/>
            </a:xfrm>
            <a:custGeom>
              <a:avLst/>
              <a:gdLst/>
              <a:ahLst/>
              <a:rect l="l" t="t" r="r" b="b"/>
              <a:pathLst>
                <a:path w="6340" h="17124">
                  <a:moveTo>
                    <a:pt x="472" y="0"/>
                  </a:moveTo>
                  <a:cubicBezTo>
                    <a:pt x="209" y="0"/>
                    <a:pt x="1" y="208"/>
                    <a:pt x="1" y="469"/>
                  </a:cubicBezTo>
                  <a:lnTo>
                    <a:pt x="1" y="16651"/>
                  </a:lnTo>
                  <a:cubicBezTo>
                    <a:pt x="1" y="16912"/>
                    <a:pt x="209" y="17124"/>
                    <a:pt x="472" y="17124"/>
                  </a:cubicBezTo>
                  <a:lnTo>
                    <a:pt x="5870" y="17124"/>
                  </a:lnTo>
                  <a:cubicBezTo>
                    <a:pt x="6131" y="17124"/>
                    <a:pt x="6339" y="16912"/>
                    <a:pt x="6339" y="16651"/>
                  </a:cubicBezTo>
                  <a:lnTo>
                    <a:pt x="6339" y="469"/>
                  </a:lnTo>
                  <a:cubicBezTo>
                    <a:pt x="6339" y="208"/>
                    <a:pt x="6131" y="0"/>
                    <a:pt x="5870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0" name="Google Shape;167;p7"/>
            <p:cNvSpPr/>
            <p:nvPr/>
          </p:nvSpPr>
          <p:spPr>
            <a:xfrm>
              <a:off x="8639640" y="130032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7">
                  <a:moveTo>
                    <a:pt x="220" y="1"/>
                  </a:moveTo>
                  <a:cubicBezTo>
                    <a:pt x="98" y="1"/>
                    <a:pt x="0" y="98"/>
                    <a:pt x="0" y="221"/>
                  </a:cubicBezTo>
                  <a:lnTo>
                    <a:pt x="0" y="646"/>
                  </a:lnTo>
                  <a:cubicBezTo>
                    <a:pt x="0" y="767"/>
                    <a:pt x="98" y="866"/>
                    <a:pt x="220" y="866"/>
                  </a:cubicBezTo>
                  <a:lnTo>
                    <a:pt x="2304" y="866"/>
                  </a:lnTo>
                  <a:lnTo>
                    <a:pt x="230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1" name="Google Shape;168;p7"/>
            <p:cNvSpPr/>
            <p:nvPr/>
          </p:nvSpPr>
          <p:spPr>
            <a:xfrm>
              <a:off x="8676000" y="130032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7">
                  <a:moveTo>
                    <a:pt x="433" y="1"/>
                  </a:moveTo>
                  <a:cubicBezTo>
                    <a:pt x="195" y="1"/>
                    <a:pt x="0" y="194"/>
                    <a:pt x="0" y="433"/>
                  </a:cubicBezTo>
                  <a:cubicBezTo>
                    <a:pt x="0" y="673"/>
                    <a:pt x="195" y="866"/>
                    <a:pt x="433" y="866"/>
                  </a:cubicBezTo>
                  <a:lnTo>
                    <a:pt x="2315" y="866"/>
                  </a:lnTo>
                  <a:lnTo>
                    <a:pt x="231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2" name="Google Shape;169;p7"/>
            <p:cNvSpPr/>
            <p:nvPr/>
          </p:nvSpPr>
          <p:spPr>
            <a:xfrm>
              <a:off x="8639640" y="135144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8">
                  <a:moveTo>
                    <a:pt x="220" y="1"/>
                  </a:moveTo>
                  <a:cubicBezTo>
                    <a:pt x="98" y="1"/>
                    <a:pt x="0" y="100"/>
                    <a:pt x="0" y="221"/>
                  </a:cubicBezTo>
                  <a:lnTo>
                    <a:pt x="0" y="647"/>
                  </a:lnTo>
                  <a:cubicBezTo>
                    <a:pt x="0" y="769"/>
                    <a:pt x="98" y="868"/>
                    <a:pt x="220" y="868"/>
                  </a:cubicBezTo>
                  <a:lnTo>
                    <a:pt x="2304" y="868"/>
                  </a:lnTo>
                  <a:lnTo>
                    <a:pt x="230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3" name="Google Shape;170;p7"/>
            <p:cNvSpPr/>
            <p:nvPr/>
          </p:nvSpPr>
          <p:spPr>
            <a:xfrm>
              <a:off x="8676000" y="135144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433" y="1"/>
                  </a:moveTo>
                  <a:cubicBezTo>
                    <a:pt x="195" y="1"/>
                    <a:pt x="0" y="195"/>
                    <a:pt x="0" y="435"/>
                  </a:cubicBezTo>
                  <a:cubicBezTo>
                    <a:pt x="0" y="674"/>
                    <a:pt x="195" y="868"/>
                    <a:pt x="433" y="868"/>
                  </a:cubicBezTo>
                  <a:lnTo>
                    <a:pt x="2315" y="868"/>
                  </a:lnTo>
                  <a:lnTo>
                    <a:pt x="231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4" name="Google Shape;171;p7"/>
            <p:cNvSpPr/>
            <p:nvPr/>
          </p:nvSpPr>
          <p:spPr>
            <a:xfrm>
              <a:off x="8639640" y="140256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7">
                  <a:moveTo>
                    <a:pt x="220" y="0"/>
                  </a:moveTo>
                  <a:cubicBezTo>
                    <a:pt x="98" y="0"/>
                    <a:pt x="0" y="99"/>
                    <a:pt x="0" y="220"/>
                  </a:cubicBezTo>
                  <a:lnTo>
                    <a:pt x="0" y="645"/>
                  </a:lnTo>
                  <a:cubicBezTo>
                    <a:pt x="0" y="768"/>
                    <a:pt x="98" y="867"/>
                    <a:pt x="220" y="867"/>
                  </a:cubicBezTo>
                  <a:lnTo>
                    <a:pt x="2304" y="867"/>
                  </a:lnTo>
                  <a:lnTo>
                    <a:pt x="2304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5" name="Google Shape;172;p7"/>
            <p:cNvSpPr/>
            <p:nvPr/>
          </p:nvSpPr>
          <p:spPr>
            <a:xfrm>
              <a:off x="8676000" y="140256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7">
                  <a:moveTo>
                    <a:pt x="433" y="0"/>
                  </a:moveTo>
                  <a:cubicBezTo>
                    <a:pt x="195" y="0"/>
                    <a:pt x="0" y="195"/>
                    <a:pt x="0" y="433"/>
                  </a:cubicBezTo>
                  <a:cubicBezTo>
                    <a:pt x="0" y="672"/>
                    <a:pt x="195" y="867"/>
                    <a:pt x="433" y="867"/>
                  </a:cubicBezTo>
                  <a:lnTo>
                    <a:pt x="2315" y="867"/>
                  </a:lnTo>
                  <a:lnTo>
                    <a:pt x="2315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6" name="Google Shape;173;p7"/>
            <p:cNvSpPr/>
            <p:nvPr/>
          </p:nvSpPr>
          <p:spPr>
            <a:xfrm>
              <a:off x="8639640" y="145368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9">
                  <a:moveTo>
                    <a:pt x="220" y="0"/>
                  </a:moveTo>
                  <a:cubicBezTo>
                    <a:pt x="98" y="0"/>
                    <a:pt x="0" y="99"/>
                    <a:pt x="0" y="222"/>
                  </a:cubicBezTo>
                  <a:lnTo>
                    <a:pt x="0" y="647"/>
                  </a:lnTo>
                  <a:cubicBezTo>
                    <a:pt x="0" y="769"/>
                    <a:pt x="98" y="868"/>
                    <a:pt x="220" y="868"/>
                  </a:cubicBezTo>
                  <a:lnTo>
                    <a:pt x="2304" y="868"/>
                  </a:lnTo>
                  <a:lnTo>
                    <a:pt x="2304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7" name="Google Shape;174;p7"/>
            <p:cNvSpPr/>
            <p:nvPr/>
          </p:nvSpPr>
          <p:spPr>
            <a:xfrm>
              <a:off x="8676000" y="145368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9">
                  <a:moveTo>
                    <a:pt x="433" y="0"/>
                  </a:moveTo>
                  <a:cubicBezTo>
                    <a:pt x="195" y="0"/>
                    <a:pt x="0" y="195"/>
                    <a:pt x="0" y="434"/>
                  </a:cubicBezTo>
                  <a:cubicBezTo>
                    <a:pt x="0" y="673"/>
                    <a:pt x="195" y="868"/>
                    <a:pt x="433" y="868"/>
                  </a:cubicBezTo>
                  <a:lnTo>
                    <a:pt x="2315" y="868"/>
                  </a:lnTo>
                  <a:lnTo>
                    <a:pt x="2315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8" name="Google Shape;175;p7"/>
            <p:cNvSpPr/>
            <p:nvPr/>
          </p:nvSpPr>
          <p:spPr>
            <a:xfrm>
              <a:off x="8639640" y="150480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8">
                  <a:moveTo>
                    <a:pt x="220" y="0"/>
                  </a:moveTo>
                  <a:cubicBezTo>
                    <a:pt x="98" y="0"/>
                    <a:pt x="0" y="99"/>
                    <a:pt x="0" y="221"/>
                  </a:cubicBezTo>
                  <a:lnTo>
                    <a:pt x="0" y="647"/>
                  </a:lnTo>
                  <a:cubicBezTo>
                    <a:pt x="0" y="768"/>
                    <a:pt x="98" y="867"/>
                    <a:pt x="220" y="867"/>
                  </a:cubicBezTo>
                  <a:lnTo>
                    <a:pt x="2304" y="867"/>
                  </a:lnTo>
                  <a:lnTo>
                    <a:pt x="2304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9" name="Google Shape;176;p7"/>
            <p:cNvSpPr/>
            <p:nvPr/>
          </p:nvSpPr>
          <p:spPr>
            <a:xfrm>
              <a:off x="8676000" y="150480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433" y="0"/>
                  </a:moveTo>
                  <a:cubicBezTo>
                    <a:pt x="195" y="0"/>
                    <a:pt x="0" y="194"/>
                    <a:pt x="0" y="434"/>
                  </a:cubicBezTo>
                  <a:cubicBezTo>
                    <a:pt x="0" y="674"/>
                    <a:pt x="195" y="867"/>
                    <a:pt x="433" y="867"/>
                  </a:cubicBezTo>
                  <a:lnTo>
                    <a:pt x="2315" y="867"/>
                  </a:lnTo>
                  <a:lnTo>
                    <a:pt x="2315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0" name="Google Shape;177;p7"/>
            <p:cNvSpPr/>
            <p:nvPr/>
          </p:nvSpPr>
          <p:spPr>
            <a:xfrm>
              <a:off x="8639640" y="155628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8">
                  <a:moveTo>
                    <a:pt x="220" y="1"/>
                  </a:moveTo>
                  <a:cubicBezTo>
                    <a:pt x="98" y="1"/>
                    <a:pt x="0" y="100"/>
                    <a:pt x="0" y="221"/>
                  </a:cubicBezTo>
                  <a:lnTo>
                    <a:pt x="0" y="647"/>
                  </a:lnTo>
                  <a:cubicBezTo>
                    <a:pt x="0" y="769"/>
                    <a:pt x="98" y="868"/>
                    <a:pt x="220" y="868"/>
                  </a:cubicBezTo>
                  <a:lnTo>
                    <a:pt x="2304" y="868"/>
                  </a:lnTo>
                  <a:lnTo>
                    <a:pt x="230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1" name="Google Shape;178;p7"/>
            <p:cNvSpPr/>
            <p:nvPr/>
          </p:nvSpPr>
          <p:spPr>
            <a:xfrm>
              <a:off x="8676000" y="155628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433" y="1"/>
                  </a:moveTo>
                  <a:cubicBezTo>
                    <a:pt x="195" y="1"/>
                    <a:pt x="0" y="194"/>
                    <a:pt x="0" y="434"/>
                  </a:cubicBezTo>
                  <a:cubicBezTo>
                    <a:pt x="0" y="674"/>
                    <a:pt x="195" y="868"/>
                    <a:pt x="433" y="868"/>
                  </a:cubicBezTo>
                  <a:lnTo>
                    <a:pt x="2315" y="868"/>
                  </a:lnTo>
                  <a:lnTo>
                    <a:pt x="231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2" name="Google Shape;179;p7"/>
            <p:cNvSpPr/>
            <p:nvPr/>
          </p:nvSpPr>
          <p:spPr>
            <a:xfrm>
              <a:off x="8639640" y="160740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8">
                  <a:moveTo>
                    <a:pt x="220" y="1"/>
                  </a:moveTo>
                  <a:cubicBezTo>
                    <a:pt x="98" y="1"/>
                    <a:pt x="0" y="101"/>
                    <a:pt x="0" y="222"/>
                  </a:cubicBezTo>
                  <a:lnTo>
                    <a:pt x="0" y="647"/>
                  </a:lnTo>
                  <a:cubicBezTo>
                    <a:pt x="0" y="770"/>
                    <a:pt x="98" y="868"/>
                    <a:pt x="220" y="868"/>
                  </a:cubicBezTo>
                  <a:lnTo>
                    <a:pt x="2304" y="868"/>
                  </a:lnTo>
                  <a:lnTo>
                    <a:pt x="230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3" name="Google Shape;180;p7"/>
            <p:cNvSpPr/>
            <p:nvPr/>
          </p:nvSpPr>
          <p:spPr>
            <a:xfrm>
              <a:off x="8676000" y="160740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433" y="1"/>
                  </a:moveTo>
                  <a:cubicBezTo>
                    <a:pt x="195" y="1"/>
                    <a:pt x="0" y="196"/>
                    <a:pt x="0" y="435"/>
                  </a:cubicBezTo>
                  <a:cubicBezTo>
                    <a:pt x="0" y="675"/>
                    <a:pt x="195" y="868"/>
                    <a:pt x="433" y="868"/>
                  </a:cubicBezTo>
                  <a:lnTo>
                    <a:pt x="2315" y="868"/>
                  </a:lnTo>
                  <a:lnTo>
                    <a:pt x="231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4" name="Google Shape;181;p7"/>
            <p:cNvSpPr/>
            <p:nvPr/>
          </p:nvSpPr>
          <p:spPr>
            <a:xfrm>
              <a:off x="8639640" y="1658520"/>
              <a:ext cx="46800" cy="17280"/>
            </a:xfrm>
            <a:custGeom>
              <a:avLst/>
              <a:gdLst/>
              <a:ahLst/>
              <a:rect l="l" t="t" r="r" b="b"/>
              <a:pathLst>
                <a:path w="2304" h="868">
                  <a:moveTo>
                    <a:pt x="220" y="0"/>
                  </a:moveTo>
                  <a:cubicBezTo>
                    <a:pt x="98" y="0"/>
                    <a:pt x="0" y="99"/>
                    <a:pt x="0" y="222"/>
                  </a:cubicBezTo>
                  <a:lnTo>
                    <a:pt x="0" y="647"/>
                  </a:lnTo>
                  <a:cubicBezTo>
                    <a:pt x="0" y="768"/>
                    <a:pt x="98" y="867"/>
                    <a:pt x="220" y="867"/>
                  </a:cubicBezTo>
                  <a:lnTo>
                    <a:pt x="2304" y="867"/>
                  </a:lnTo>
                  <a:lnTo>
                    <a:pt x="2304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5" name="Google Shape;182;p7"/>
            <p:cNvSpPr/>
            <p:nvPr/>
          </p:nvSpPr>
          <p:spPr>
            <a:xfrm>
              <a:off x="8676000" y="1658520"/>
              <a:ext cx="46800" cy="17280"/>
            </a:xfrm>
            <a:custGeom>
              <a:avLst/>
              <a:gdLst/>
              <a:ahLst/>
              <a:rect l="l" t="t" r="r" b="b"/>
              <a:pathLst>
                <a:path w="2315" h="868">
                  <a:moveTo>
                    <a:pt x="433" y="0"/>
                  </a:moveTo>
                  <a:cubicBezTo>
                    <a:pt x="195" y="0"/>
                    <a:pt x="0" y="195"/>
                    <a:pt x="0" y="433"/>
                  </a:cubicBezTo>
                  <a:cubicBezTo>
                    <a:pt x="0" y="673"/>
                    <a:pt x="195" y="867"/>
                    <a:pt x="433" y="867"/>
                  </a:cubicBezTo>
                  <a:lnTo>
                    <a:pt x="2315" y="867"/>
                  </a:lnTo>
                  <a:lnTo>
                    <a:pt x="2315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36" name="Google Shape;183;p7"/>
          <p:cNvSpPr/>
          <p:nvPr/>
        </p:nvSpPr>
        <p:spPr>
          <a:xfrm>
            <a:off x="4804560" y="481464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7" name="Google Shape;184;p7"/>
          <p:cNvSpPr/>
          <p:nvPr/>
        </p:nvSpPr>
        <p:spPr>
          <a:xfrm>
            <a:off x="5226120" y="481464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8" name="Google Shape;185;p7"/>
          <p:cNvSpPr/>
          <p:nvPr/>
        </p:nvSpPr>
        <p:spPr>
          <a:xfrm>
            <a:off x="5648040" y="481464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f4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PlaceHolder 1"/>
          <p:cNvSpPr>
            <a:spLocks noGrp="1"/>
          </p:cNvSpPr>
          <p:nvPr>
            <p:ph type="title"/>
          </p:nvPr>
        </p:nvSpPr>
        <p:spPr>
          <a:xfrm>
            <a:off x="720000" y="444960"/>
            <a:ext cx="7703280" cy="572040"/>
          </a:xfrm>
          <a:prstGeom prst="rect">
            <a:avLst/>
          </a:prstGeom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5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3500" spc="-1" strike="noStrike">
              <a:latin typeface="Arial"/>
            </a:endParaRPr>
          </a:p>
        </p:txBody>
      </p:sp>
      <p:sp>
        <p:nvSpPr>
          <p:cNvPr id="676" name="Google Shape;399;p18"/>
          <p:cNvSpPr/>
          <p:nvPr/>
        </p:nvSpPr>
        <p:spPr>
          <a:xfrm>
            <a:off x="7578360" y="-20520"/>
            <a:ext cx="1216800" cy="4685400"/>
          </a:xfrm>
          <a:custGeom>
            <a:avLst/>
            <a:gdLst/>
            <a:ahLst/>
            <a:rect l="l" t="t" r="r" b="b"/>
            <a:pathLst>
              <a:path w="48699" h="187448">
                <a:moveTo>
                  <a:pt x="0" y="187448"/>
                </a:moveTo>
                <a:lnTo>
                  <a:pt x="22982" y="187448"/>
                </a:lnTo>
                <a:lnTo>
                  <a:pt x="48699" y="169079"/>
                </a:lnTo>
                <a:lnTo>
                  <a:pt x="48152" y="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677" name="Google Shape;400;p18"/>
          <p:cNvGrpSpPr/>
          <p:nvPr/>
        </p:nvGrpSpPr>
        <p:grpSpPr>
          <a:xfrm>
            <a:off x="6929640" y="4411080"/>
            <a:ext cx="839160" cy="537480"/>
            <a:chOff x="6929640" y="4411080"/>
            <a:chExt cx="839160" cy="537480"/>
          </a:xfrm>
        </p:grpSpPr>
        <p:sp>
          <p:nvSpPr>
            <p:cNvPr id="678" name="Google Shape;401;p18"/>
            <p:cNvSpPr/>
            <p:nvPr/>
          </p:nvSpPr>
          <p:spPr>
            <a:xfrm flipH="1">
              <a:off x="7230960" y="4411080"/>
              <a:ext cx="537480" cy="537480"/>
            </a:xfrm>
            <a:custGeom>
              <a:avLst/>
              <a:gdLst/>
              <a:ahLst/>
              <a:rect l="l" t="t" r="r" b="b"/>
              <a:pathLst>
                <a:path w="26169" h="26168">
                  <a:moveTo>
                    <a:pt x="13085" y="1228"/>
                  </a:moveTo>
                  <a:cubicBezTo>
                    <a:pt x="19622" y="1228"/>
                    <a:pt x="24941" y="6547"/>
                    <a:pt x="24941" y="13084"/>
                  </a:cubicBezTo>
                  <a:cubicBezTo>
                    <a:pt x="24941" y="19276"/>
                    <a:pt x="20109" y="24471"/>
                    <a:pt x="13939" y="24909"/>
                  </a:cubicBezTo>
                  <a:cubicBezTo>
                    <a:pt x="13658" y="24929"/>
                    <a:pt x="13370" y="24939"/>
                    <a:pt x="13085" y="24939"/>
                  </a:cubicBezTo>
                  <a:cubicBezTo>
                    <a:pt x="8422" y="24939"/>
                    <a:pt x="4176" y="22192"/>
                    <a:pt x="2264" y="17938"/>
                  </a:cubicBezTo>
                  <a:cubicBezTo>
                    <a:pt x="1576" y="16411"/>
                    <a:pt x="1228" y="14777"/>
                    <a:pt x="1228" y="13084"/>
                  </a:cubicBezTo>
                  <a:cubicBezTo>
                    <a:pt x="1228" y="6547"/>
                    <a:pt x="6546" y="1228"/>
                    <a:pt x="13085" y="1228"/>
                  </a:cubicBezTo>
                  <a:close/>
                  <a:moveTo>
                    <a:pt x="13085" y="1"/>
                  </a:moveTo>
                  <a:cubicBezTo>
                    <a:pt x="5870" y="1"/>
                    <a:pt x="1" y="5870"/>
                    <a:pt x="1" y="13084"/>
                  </a:cubicBezTo>
                  <a:cubicBezTo>
                    <a:pt x="1" y="14952"/>
                    <a:pt x="386" y="16755"/>
                    <a:pt x="1145" y="18441"/>
                  </a:cubicBezTo>
                  <a:cubicBezTo>
                    <a:pt x="3253" y="23135"/>
                    <a:pt x="7940" y="26168"/>
                    <a:pt x="13085" y="26168"/>
                  </a:cubicBezTo>
                  <a:cubicBezTo>
                    <a:pt x="13400" y="26168"/>
                    <a:pt x="13717" y="26157"/>
                    <a:pt x="14027" y="26133"/>
                  </a:cubicBezTo>
                  <a:cubicBezTo>
                    <a:pt x="20835" y="25650"/>
                    <a:pt x="26169" y="19918"/>
                    <a:pt x="26169" y="13084"/>
                  </a:cubicBezTo>
                  <a:cubicBezTo>
                    <a:pt x="26169" y="5870"/>
                    <a:pt x="20299" y="1"/>
                    <a:pt x="13085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9" name="Google Shape;402;p18"/>
            <p:cNvSpPr/>
            <p:nvPr/>
          </p:nvSpPr>
          <p:spPr>
            <a:xfrm flipH="1">
              <a:off x="7121880" y="4473000"/>
              <a:ext cx="584640" cy="413280"/>
            </a:xfrm>
            <a:custGeom>
              <a:avLst/>
              <a:gdLst/>
              <a:ahLst/>
              <a:rect l="l" t="t" r="r" b="b"/>
              <a:pathLst>
                <a:path w="28462" h="20131">
                  <a:moveTo>
                    <a:pt x="10065" y="1"/>
                  </a:moveTo>
                  <a:cubicBezTo>
                    <a:pt x="4507" y="1"/>
                    <a:pt x="1" y="4507"/>
                    <a:pt x="1" y="10066"/>
                  </a:cubicBezTo>
                  <a:cubicBezTo>
                    <a:pt x="1" y="11534"/>
                    <a:pt x="316" y="12930"/>
                    <a:pt x="881" y="14186"/>
                  </a:cubicBezTo>
                  <a:cubicBezTo>
                    <a:pt x="2455" y="17692"/>
                    <a:pt x="5975" y="20131"/>
                    <a:pt x="10065" y="20131"/>
                  </a:cubicBezTo>
                  <a:lnTo>
                    <a:pt x="28462" y="20131"/>
                  </a:lnTo>
                  <a:lnTo>
                    <a:pt x="2846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0" name="Google Shape;403;p18"/>
            <p:cNvSpPr/>
            <p:nvPr/>
          </p:nvSpPr>
          <p:spPr>
            <a:xfrm flipH="1">
              <a:off x="6929640" y="4473000"/>
              <a:ext cx="413280" cy="413280"/>
            </a:xfrm>
            <a:custGeom>
              <a:avLst/>
              <a:gdLst/>
              <a:ahLst/>
              <a:rect l="l" t="t" r="r" b="b"/>
              <a:pathLst>
                <a:path w="20132" h="20131">
                  <a:moveTo>
                    <a:pt x="10066" y="1"/>
                  </a:moveTo>
                  <a:cubicBezTo>
                    <a:pt x="4507" y="1"/>
                    <a:pt x="0" y="4507"/>
                    <a:pt x="0" y="10066"/>
                  </a:cubicBezTo>
                  <a:cubicBezTo>
                    <a:pt x="0" y="11534"/>
                    <a:pt x="315" y="12930"/>
                    <a:pt x="881" y="14186"/>
                  </a:cubicBezTo>
                  <a:cubicBezTo>
                    <a:pt x="2455" y="17692"/>
                    <a:pt x="5975" y="20131"/>
                    <a:pt x="10066" y="20131"/>
                  </a:cubicBezTo>
                  <a:cubicBezTo>
                    <a:pt x="10309" y="20131"/>
                    <a:pt x="10552" y="20123"/>
                    <a:pt x="10792" y="20105"/>
                  </a:cubicBezTo>
                  <a:cubicBezTo>
                    <a:pt x="16012" y="19735"/>
                    <a:pt x="20131" y="15382"/>
                    <a:pt x="20131" y="10066"/>
                  </a:cubicBezTo>
                  <a:cubicBezTo>
                    <a:pt x="20131" y="4507"/>
                    <a:pt x="15626" y="1"/>
                    <a:pt x="1006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1" name="Google Shape;404;p18"/>
            <p:cNvSpPr/>
            <p:nvPr/>
          </p:nvSpPr>
          <p:spPr>
            <a:xfrm flipH="1">
              <a:off x="6959520" y="4502880"/>
              <a:ext cx="353880" cy="353880"/>
            </a:xfrm>
            <a:custGeom>
              <a:avLst/>
              <a:gdLst/>
              <a:ahLst/>
              <a:rect l="l" t="t" r="r" b="b"/>
              <a:pathLst>
                <a:path w="17235" h="17235">
                  <a:moveTo>
                    <a:pt x="8617" y="1"/>
                  </a:moveTo>
                  <a:cubicBezTo>
                    <a:pt x="3866" y="1"/>
                    <a:pt x="0" y="3865"/>
                    <a:pt x="0" y="8617"/>
                  </a:cubicBezTo>
                  <a:cubicBezTo>
                    <a:pt x="0" y="13368"/>
                    <a:pt x="3866" y="17234"/>
                    <a:pt x="8617" y="17234"/>
                  </a:cubicBezTo>
                  <a:cubicBezTo>
                    <a:pt x="13369" y="17234"/>
                    <a:pt x="17235" y="13368"/>
                    <a:pt x="17235" y="8617"/>
                  </a:cubicBezTo>
                  <a:cubicBezTo>
                    <a:pt x="17235" y="3865"/>
                    <a:pt x="13369" y="1"/>
                    <a:pt x="861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2" name="Google Shape;405;p18"/>
            <p:cNvSpPr/>
            <p:nvPr/>
          </p:nvSpPr>
          <p:spPr>
            <a:xfrm flipH="1">
              <a:off x="7000560" y="4565520"/>
              <a:ext cx="165600" cy="59400"/>
            </a:xfrm>
            <a:custGeom>
              <a:avLst/>
              <a:gdLst/>
              <a:ahLst/>
              <a:rect l="l" t="t" r="r" b="b"/>
              <a:pathLst>
                <a:path w="8081" h="2916">
                  <a:moveTo>
                    <a:pt x="1325" y="0"/>
                  </a:moveTo>
                  <a:lnTo>
                    <a:pt x="1325" y="7"/>
                  </a:lnTo>
                  <a:cubicBezTo>
                    <a:pt x="583" y="75"/>
                    <a:pt x="1" y="698"/>
                    <a:pt x="1" y="1458"/>
                  </a:cubicBezTo>
                  <a:cubicBezTo>
                    <a:pt x="1" y="2218"/>
                    <a:pt x="583" y="2841"/>
                    <a:pt x="1325" y="2909"/>
                  </a:cubicBezTo>
                  <a:lnTo>
                    <a:pt x="1325" y="2916"/>
                  </a:lnTo>
                  <a:lnTo>
                    <a:pt x="8081" y="2916"/>
                  </a:lnTo>
                  <a:lnTo>
                    <a:pt x="8081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3" name="Google Shape;406;p18"/>
            <p:cNvSpPr/>
            <p:nvPr/>
          </p:nvSpPr>
          <p:spPr>
            <a:xfrm flipH="1">
              <a:off x="6970680" y="4565520"/>
              <a:ext cx="59400" cy="59400"/>
            </a:xfrm>
            <a:custGeom>
              <a:avLst/>
              <a:gdLst/>
              <a:ahLst/>
              <a:rect l="l" t="t" r="r" b="b"/>
              <a:pathLst>
                <a:path w="2917" h="2916">
                  <a:moveTo>
                    <a:pt x="1459" y="0"/>
                  </a:moveTo>
                  <a:cubicBezTo>
                    <a:pt x="653" y="0"/>
                    <a:pt x="1" y="653"/>
                    <a:pt x="1" y="1458"/>
                  </a:cubicBezTo>
                  <a:cubicBezTo>
                    <a:pt x="1" y="2263"/>
                    <a:pt x="653" y="2916"/>
                    <a:pt x="1459" y="2916"/>
                  </a:cubicBezTo>
                  <a:cubicBezTo>
                    <a:pt x="2263" y="2916"/>
                    <a:pt x="2916" y="2263"/>
                    <a:pt x="2916" y="1458"/>
                  </a:cubicBezTo>
                  <a:cubicBezTo>
                    <a:pt x="2916" y="653"/>
                    <a:pt x="2263" y="0"/>
                    <a:pt x="1459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4" name="Google Shape;407;p18"/>
            <p:cNvSpPr/>
            <p:nvPr/>
          </p:nvSpPr>
          <p:spPr>
            <a:xfrm flipH="1">
              <a:off x="7000560" y="4735080"/>
              <a:ext cx="165600" cy="59400"/>
            </a:xfrm>
            <a:custGeom>
              <a:avLst/>
              <a:gdLst/>
              <a:ahLst/>
              <a:rect l="l" t="t" r="r" b="b"/>
              <a:pathLst>
                <a:path w="8081" h="2916">
                  <a:moveTo>
                    <a:pt x="1325" y="1"/>
                  </a:moveTo>
                  <a:lnTo>
                    <a:pt x="1325" y="7"/>
                  </a:lnTo>
                  <a:cubicBezTo>
                    <a:pt x="583" y="74"/>
                    <a:pt x="1" y="698"/>
                    <a:pt x="1" y="1457"/>
                  </a:cubicBezTo>
                  <a:cubicBezTo>
                    <a:pt x="1" y="2219"/>
                    <a:pt x="583" y="2842"/>
                    <a:pt x="1325" y="2908"/>
                  </a:cubicBezTo>
                  <a:lnTo>
                    <a:pt x="1325" y="2915"/>
                  </a:lnTo>
                  <a:lnTo>
                    <a:pt x="8081" y="2915"/>
                  </a:lnTo>
                  <a:lnTo>
                    <a:pt x="808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5" name="Google Shape;408;p18"/>
            <p:cNvSpPr/>
            <p:nvPr/>
          </p:nvSpPr>
          <p:spPr>
            <a:xfrm flipH="1">
              <a:off x="6970680" y="4735080"/>
              <a:ext cx="59400" cy="59400"/>
            </a:xfrm>
            <a:custGeom>
              <a:avLst/>
              <a:gdLst/>
              <a:ahLst/>
              <a:rect l="l" t="t" r="r" b="b"/>
              <a:pathLst>
                <a:path w="2917" h="2916">
                  <a:moveTo>
                    <a:pt x="1459" y="1"/>
                  </a:moveTo>
                  <a:cubicBezTo>
                    <a:pt x="653" y="1"/>
                    <a:pt x="1" y="653"/>
                    <a:pt x="1" y="1457"/>
                  </a:cubicBezTo>
                  <a:cubicBezTo>
                    <a:pt x="1" y="2263"/>
                    <a:pt x="653" y="2915"/>
                    <a:pt x="1459" y="2915"/>
                  </a:cubicBezTo>
                  <a:cubicBezTo>
                    <a:pt x="2263" y="2915"/>
                    <a:pt x="2916" y="2263"/>
                    <a:pt x="2916" y="1457"/>
                  </a:cubicBezTo>
                  <a:cubicBezTo>
                    <a:pt x="2916" y="653"/>
                    <a:pt x="2263" y="1"/>
                    <a:pt x="1459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6" name="Google Shape;409;p18"/>
            <p:cNvSpPr/>
            <p:nvPr/>
          </p:nvSpPr>
          <p:spPr>
            <a:xfrm flipH="1">
              <a:off x="7136640" y="4764960"/>
              <a:ext cx="551880" cy="121680"/>
            </a:xfrm>
            <a:custGeom>
              <a:avLst/>
              <a:gdLst/>
              <a:ahLst/>
              <a:rect l="l" t="t" r="r" b="b"/>
              <a:pathLst>
                <a:path w="26857" h="5945">
                  <a:moveTo>
                    <a:pt x="1" y="0"/>
                  </a:moveTo>
                  <a:cubicBezTo>
                    <a:pt x="1575" y="3506"/>
                    <a:pt x="5095" y="5945"/>
                    <a:pt x="9185" y="5945"/>
                  </a:cubicBezTo>
                  <a:lnTo>
                    <a:pt x="26856" y="5945"/>
                  </a:lnTo>
                  <a:cubicBezTo>
                    <a:pt x="22765" y="5945"/>
                    <a:pt x="19245" y="3506"/>
                    <a:pt x="17671" y="0"/>
                  </a:cubicBezTo>
                  <a:close/>
                </a:path>
              </a:pathLst>
            </a:custGeom>
            <a:solidFill>
              <a:srgbClr val="484c69">
                <a:alpha val="36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87" name="Google Shape;410;p18"/>
          <p:cNvSpPr/>
          <p:nvPr/>
        </p:nvSpPr>
        <p:spPr>
          <a:xfrm>
            <a:off x="294120" y="307800"/>
            <a:ext cx="1271520" cy="4896360"/>
          </a:xfrm>
          <a:custGeom>
            <a:avLst/>
            <a:gdLst/>
            <a:ahLst/>
            <a:rect l="l" t="t" r="r" b="b"/>
            <a:pathLst>
              <a:path w="50888" h="195890">
                <a:moveTo>
                  <a:pt x="0" y="195890"/>
                </a:moveTo>
                <a:lnTo>
                  <a:pt x="0" y="0"/>
                </a:lnTo>
                <a:lnTo>
                  <a:pt x="50888" y="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88" name="Google Shape;411;p18"/>
          <p:cNvSpPr/>
          <p:nvPr/>
        </p:nvSpPr>
        <p:spPr>
          <a:xfrm flipH="1">
            <a:off x="-122760" y="3474360"/>
            <a:ext cx="430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89" name="Google Shape;412;p18"/>
          <p:cNvSpPr/>
          <p:nvPr/>
        </p:nvSpPr>
        <p:spPr>
          <a:xfrm flipH="1">
            <a:off x="-122760" y="3132360"/>
            <a:ext cx="430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90" name="Google Shape;413;p18"/>
          <p:cNvSpPr/>
          <p:nvPr/>
        </p:nvSpPr>
        <p:spPr>
          <a:xfrm flipH="1">
            <a:off x="-122760" y="2790360"/>
            <a:ext cx="430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91" name="Google Shape;414;p18"/>
          <p:cNvSpPr/>
          <p:nvPr/>
        </p:nvSpPr>
        <p:spPr>
          <a:xfrm flipH="1">
            <a:off x="-122760" y="1340280"/>
            <a:ext cx="430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92" name="Google Shape;415;p18"/>
          <p:cNvSpPr/>
          <p:nvPr/>
        </p:nvSpPr>
        <p:spPr>
          <a:xfrm flipH="1">
            <a:off x="8778240" y="2790360"/>
            <a:ext cx="430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93" name="Google Shape;416;p18"/>
          <p:cNvSpPr/>
          <p:nvPr/>
        </p:nvSpPr>
        <p:spPr>
          <a:xfrm flipH="1">
            <a:off x="8778240" y="1860120"/>
            <a:ext cx="430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694" name="Google Shape;417;p18"/>
          <p:cNvGrpSpPr/>
          <p:nvPr/>
        </p:nvGrpSpPr>
        <p:grpSpPr>
          <a:xfrm>
            <a:off x="1556640" y="156240"/>
            <a:ext cx="899280" cy="288000"/>
            <a:chOff x="1556640" y="156240"/>
            <a:chExt cx="899280" cy="288000"/>
          </a:xfrm>
        </p:grpSpPr>
        <p:sp>
          <p:nvSpPr>
            <p:cNvPr id="695" name="Google Shape;418;p18"/>
            <p:cNvSpPr/>
            <p:nvPr/>
          </p:nvSpPr>
          <p:spPr>
            <a:xfrm>
              <a:off x="1664280" y="222120"/>
              <a:ext cx="298080" cy="149040"/>
            </a:xfrm>
            <a:custGeom>
              <a:avLst/>
              <a:gdLst/>
              <a:ahLst/>
              <a:rect l="l" t="t" r="r" b="b"/>
              <a:pathLst>
                <a:path w="14526" h="7272">
                  <a:moveTo>
                    <a:pt x="0" y="1"/>
                  </a:moveTo>
                  <a:lnTo>
                    <a:pt x="0" y="7272"/>
                  </a:lnTo>
                  <a:lnTo>
                    <a:pt x="14526" y="7272"/>
                  </a:lnTo>
                  <a:lnTo>
                    <a:pt x="14526" y="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6" name="Google Shape;419;p18"/>
            <p:cNvSpPr/>
            <p:nvPr/>
          </p:nvSpPr>
          <p:spPr>
            <a:xfrm>
              <a:off x="1640880" y="198720"/>
              <a:ext cx="115920" cy="195840"/>
            </a:xfrm>
            <a:custGeom>
              <a:avLst/>
              <a:gdLst/>
              <a:ahLst/>
              <a:rect l="l" t="t" r="r" b="b"/>
              <a:pathLst>
                <a:path w="5665" h="9558">
                  <a:moveTo>
                    <a:pt x="1" y="1"/>
                  </a:moveTo>
                  <a:lnTo>
                    <a:pt x="1" y="9557"/>
                  </a:lnTo>
                  <a:lnTo>
                    <a:pt x="5665" y="9557"/>
                  </a:lnTo>
                  <a:lnTo>
                    <a:pt x="5665" y="7272"/>
                  </a:lnTo>
                  <a:lnTo>
                    <a:pt x="2287" y="7272"/>
                  </a:lnTo>
                  <a:lnTo>
                    <a:pt x="2287" y="2288"/>
                  </a:lnTo>
                  <a:lnTo>
                    <a:pt x="5665" y="2288"/>
                  </a:lnTo>
                  <a:lnTo>
                    <a:pt x="566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7" name="Google Shape;420;p18"/>
            <p:cNvSpPr/>
            <p:nvPr/>
          </p:nvSpPr>
          <p:spPr>
            <a:xfrm>
              <a:off x="1870200" y="198720"/>
              <a:ext cx="115920" cy="195840"/>
            </a:xfrm>
            <a:custGeom>
              <a:avLst/>
              <a:gdLst/>
              <a:ahLst/>
              <a:rect l="l" t="t" r="r" b="b"/>
              <a:pathLst>
                <a:path w="5664" h="9558">
                  <a:moveTo>
                    <a:pt x="0" y="1"/>
                  </a:moveTo>
                  <a:lnTo>
                    <a:pt x="0" y="2288"/>
                  </a:lnTo>
                  <a:lnTo>
                    <a:pt x="3378" y="2288"/>
                  </a:lnTo>
                  <a:lnTo>
                    <a:pt x="3378" y="7272"/>
                  </a:lnTo>
                  <a:lnTo>
                    <a:pt x="0" y="7272"/>
                  </a:lnTo>
                  <a:lnTo>
                    <a:pt x="0" y="9557"/>
                  </a:lnTo>
                  <a:lnTo>
                    <a:pt x="5663" y="9557"/>
                  </a:lnTo>
                  <a:lnTo>
                    <a:pt x="5663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8" name="Google Shape;421;p18"/>
            <p:cNvSpPr/>
            <p:nvPr/>
          </p:nvSpPr>
          <p:spPr>
            <a:xfrm>
              <a:off x="1602720" y="198720"/>
              <a:ext cx="37440" cy="195840"/>
            </a:xfrm>
            <a:custGeom>
              <a:avLst/>
              <a:gdLst/>
              <a:ahLst/>
              <a:rect l="l" t="t" r="r" b="b"/>
              <a:pathLst>
                <a:path w="1856" h="9558">
                  <a:moveTo>
                    <a:pt x="1" y="1"/>
                  </a:moveTo>
                  <a:lnTo>
                    <a:pt x="1" y="9557"/>
                  </a:lnTo>
                  <a:lnTo>
                    <a:pt x="1856" y="9557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9" name="Google Shape;422;p18"/>
            <p:cNvSpPr/>
            <p:nvPr/>
          </p:nvSpPr>
          <p:spPr>
            <a:xfrm>
              <a:off x="1832040" y="198720"/>
              <a:ext cx="37440" cy="46440"/>
            </a:xfrm>
            <a:custGeom>
              <a:avLst/>
              <a:gdLst/>
              <a:ahLst/>
              <a:rect l="l" t="t" r="r" b="b"/>
              <a:pathLst>
                <a:path w="1857" h="2288">
                  <a:moveTo>
                    <a:pt x="0" y="1"/>
                  </a:moveTo>
                  <a:lnTo>
                    <a:pt x="0" y="1144"/>
                  </a:lnTo>
                  <a:lnTo>
                    <a:pt x="886" y="1144"/>
                  </a:lnTo>
                  <a:lnTo>
                    <a:pt x="886" y="2288"/>
                  </a:lnTo>
                  <a:lnTo>
                    <a:pt x="1856" y="2288"/>
                  </a:lnTo>
                  <a:lnTo>
                    <a:pt x="1856" y="1144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0" name="Google Shape;423;p18"/>
            <p:cNvSpPr/>
            <p:nvPr/>
          </p:nvSpPr>
          <p:spPr>
            <a:xfrm>
              <a:off x="1832040" y="348480"/>
              <a:ext cx="37440" cy="46440"/>
            </a:xfrm>
            <a:custGeom>
              <a:avLst/>
              <a:gdLst/>
              <a:ahLst/>
              <a:rect l="l" t="t" r="r" b="b"/>
              <a:pathLst>
                <a:path w="1857" h="2287">
                  <a:moveTo>
                    <a:pt x="886" y="1"/>
                  </a:moveTo>
                  <a:lnTo>
                    <a:pt x="886" y="1144"/>
                  </a:lnTo>
                  <a:lnTo>
                    <a:pt x="0" y="1144"/>
                  </a:lnTo>
                  <a:lnTo>
                    <a:pt x="0" y="2286"/>
                  </a:lnTo>
                  <a:lnTo>
                    <a:pt x="1856" y="2286"/>
                  </a:lnTo>
                  <a:lnTo>
                    <a:pt x="1856" y="1144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1" name="Google Shape;424;p18"/>
            <p:cNvSpPr/>
            <p:nvPr/>
          </p:nvSpPr>
          <p:spPr>
            <a:xfrm>
              <a:off x="2091240" y="222120"/>
              <a:ext cx="298080" cy="149040"/>
            </a:xfrm>
            <a:custGeom>
              <a:avLst/>
              <a:gdLst/>
              <a:ahLst/>
              <a:rect l="l" t="t" r="r" b="b"/>
              <a:pathLst>
                <a:path w="14526" h="7272">
                  <a:moveTo>
                    <a:pt x="0" y="1"/>
                  </a:moveTo>
                  <a:lnTo>
                    <a:pt x="0" y="7272"/>
                  </a:lnTo>
                  <a:lnTo>
                    <a:pt x="14525" y="7272"/>
                  </a:lnTo>
                  <a:lnTo>
                    <a:pt x="14525" y="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2" name="Google Shape;425;p18"/>
            <p:cNvSpPr/>
            <p:nvPr/>
          </p:nvSpPr>
          <p:spPr>
            <a:xfrm>
              <a:off x="2067840" y="198720"/>
              <a:ext cx="115920" cy="195840"/>
            </a:xfrm>
            <a:custGeom>
              <a:avLst/>
              <a:gdLst/>
              <a:ahLst/>
              <a:rect l="l" t="t" r="r" b="b"/>
              <a:pathLst>
                <a:path w="5665" h="9558">
                  <a:moveTo>
                    <a:pt x="0" y="1"/>
                  </a:moveTo>
                  <a:lnTo>
                    <a:pt x="0" y="9557"/>
                  </a:lnTo>
                  <a:lnTo>
                    <a:pt x="5664" y="9557"/>
                  </a:lnTo>
                  <a:lnTo>
                    <a:pt x="5664" y="7272"/>
                  </a:lnTo>
                  <a:lnTo>
                    <a:pt x="2287" y="7272"/>
                  </a:lnTo>
                  <a:lnTo>
                    <a:pt x="2287" y="2288"/>
                  </a:lnTo>
                  <a:lnTo>
                    <a:pt x="5664" y="2288"/>
                  </a:lnTo>
                  <a:lnTo>
                    <a:pt x="5664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3" name="Google Shape;426;p18"/>
            <p:cNvSpPr/>
            <p:nvPr/>
          </p:nvSpPr>
          <p:spPr>
            <a:xfrm>
              <a:off x="2297160" y="198720"/>
              <a:ext cx="115920" cy="195840"/>
            </a:xfrm>
            <a:custGeom>
              <a:avLst/>
              <a:gdLst/>
              <a:ahLst/>
              <a:rect l="l" t="t" r="r" b="b"/>
              <a:pathLst>
                <a:path w="5664" h="9558">
                  <a:moveTo>
                    <a:pt x="0" y="1"/>
                  </a:moveTo>
                  <a:lnTo>
                    <a:pt x="0" y="2288"/>
                  </a:lnTo>
                  <a:lnTo>
                    <a:pt x="3377" y="2288"/>
                  </a:lnTo>
                  <a:lnTo>
                    <a:pt x="3377" y="7272"/>
                  </a:lnTo>
                  <a:lnTo>
                    <a:pt x="0" y="7272"/>
                  </a:lnTo>
                  <a:lnTo>
                    <a:pt x="0" y="9557"/>
                  </a:lnTo>
                  <a:lnTo>
                    <a:pt x="5663" y="9557"/>
                  </a:lnTo>
                  <a:lnTo>
                    <a:pt x="5663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4" name="Google Shape;427;p18"/>
            <p:cNvSpPr/>
            <p:nvPr/>
          </p:nvSpPr>
          <p:spPr>
            <a:xfrm>
              <a:off x="2029680" y="198720"/>
              <a:ext cx="37440" cy="195840"/>
            </a:xfrm>
            <a:custGeom>
              <a:avLst/>
              <a:gdLst/>
              <a:ahLst/>
              <a:rect l="l" t="t" r="r" b="b"/>
              <a:pathLst>
                <a:path w="1857" h="9558">
                  <a:moveTo>
                    <a:pt x="0" y="1"/>
                  </a:moveTo>
                  <a:lnTo>
                    <a:pt x="0" y="9557"/>
                  </a:lnTo>
                  <a:lnTo>
                    <a:pt x="1856" y="9557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5" name="Google Shape;428;p18"/>
            <p:cNvSpPr/>
            <p:nvPr/>
          </p:nvSpPr>
          <p:spPr>
            <a:xfrm>
              <a:off x="2259000" y="198720"/>
              <a:ext cx="37440" cy="46440"/>
            </a:xfrm>
            <a:custGeom>
              <a:avLst/>
              <a:gdLst/>
              <a:ahLst/>
              <a:rect l="l" t="t" r="r" b="b"/>
              <a:pathLst>
                <a:path w="1859" h="2288">
                  <a:moveTo>
                    <a:pt x="1" y="1"/>
                  </a:moveTo>
                  <a:lnTo>
                    <a:pt x="1" y="1144"/>
                  </a:lnTo>
                  <a:lnTo>
                    <a:pt x="888" y="1144"/>
                  </a:lnTo>
                  <a:lnTo>
                    <a:pt x="888" y="2288"/>
                  </a:lnTo>
                  <a:lnTo>
                    <a:pt x="1858" y="2288"/>
                  </a:lnTo>
                  <a:lnTo>
                    <a:pt x="1858" y="1144"/>
                  </a:lnTo>
                  <a:lnTo>
                    <a:pt x="1858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6" name="Google Shape;429;p18"/>
            <p:cNvSpPr/>
            <p:nvPr/>
          </p:nvSpPr>
          <p:spPr>
            <a:xfrm>
              <a:off x="2259000" y="348480"/>
              <a:ext cx="37440" cy="46440"/>
            </a:xfrm>
            <a:custGeom>
              <a:avLst/>
              <a:gdLst/>
              <a:ahLst/>
              <a:rect l="l" t="t" r="r" b="b"/>
              <a:pathLst>
                <a:path w="1859" h="2287">
                  <a:moveTo>
                    <a:pt x="888" y="1"/>
                  </a:moveTo>
                  <a:lnTo>
                    <a:pt x="888" y="1144"/>
                  </a:lnTo>
                  <a:lnTo>
                    <a:pt x="1" y="1144"/>
                  </a:lnTo>
                  <a:lnTo>
                    <a:pt x="1" y="2286"/>
                  </a:lnTo>
                  <a:lnTo>
                    <a:pt x="1858" y="2286"/>
                  </a:lnTo>
                  <a:lnTo>
                    <a:pt x="1858" y="1144"/>
                  </a:lnTo>
                  <a:lnTo>
                    <a:pt x="1858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7" name="Google Shape;430;p18"/>
            <p:cNvSpPr/>
            <p:nvPr/>
          </p:nvSpPr>
          <p:spPr>
            <a:xfrm>
              <a:off x="1556640" y="156240"/>
              <a:ext cx="899280" cy="288000"/>
            </a:xfrm>
            <a:custGeom>
              <a:avLst/>
              <a:gdLst/>
              <a:ahLst/>
              <a:rect l="l" t="t" r="r" b="b"/>
              <a:pathLst>
                <a:path w="43744" h="14035">
                  <a:moveTo>
                    <a:pt x="42624" y="737"/>
                  </a:moveTo>
                  <a:cubicBezTo>
                    <a:pt x="42835" y="737"/>
                    <a:pt x="43007" y="909"/>
                    <a:pt x="43007" y="1120"/>
                  </a:cubicBezTo>
                  <a:lnTo>
                    <a:pt x="43007" y="12914"/>
                  </a:lnTo>
                  <a:cubicBezTo>
                    <a:pt x="43007" y="13126"/>
                    <a:pt x="42835" y="13298"/>
                    <a:pt x="42624" y="13298"/>
                  </a:cubicBezTo>
                  <a:lnTo>
                    <a:pt x="1121" y="13298"/>
                  </a:lnTo>
                  <a:cubicBezTo>
                    <a:pt x="908" y="13298"/>
                    <a:pt x="737" y="13126"/>
                    <a:pt x="737" y="12914"/>
                  </a:cubicBezTo>
                  <a:lnTo>
                    <a:pt x="737" y="1120"/>
                  </a:lnTo>
                  <a:cubicBezTo>
                    <a:pt x="737" y="909"/>
                    <a:pt x="908" y="737"/>
                    <a:pt x="1121" y="737"/>
                  </a:cubicBezTo>
                  <a:close/>
                  <a:moveTo>
                    <a:pt x="1121" y="1"/>
                  </a:moveTo>
                  <a:cubicBezTo>
                    <a:pt x="503" y="1"/>
                    <a:pt x="0" y="503"/>
                    <a:pt x="0" y="1120"/>
                  </a:cubicBezTo>
                  <a:lnTo>
                    <a:pt x="0" y="12914"/>
                  </a:lnTo>
                  <a:cubicBezTo>
                    <a:pt x="0" y="13532"/>
                    <a:pt x="503" y="14035"/>
                    <a:pt x="1121" y="14035"/>
                  </a:cubicBezTo>
                  <a:lnTo>
                    <a:pt x="42624" y="14035"/>
                  </a:lnTo>
                  <a:cubicBezTo>
                    <a:pt x="43241" y="14035"/>
                    <a:pt x="43743" y="13532"/>
                    <a:pt x="43743" y="12914"/>
                  </a:cubicBezTo>
                  <a:lnTo>
                    <a:pt x="43743" y="1120"/>
                  </a:lnTo>
                  <a:cubicBezTo>
                    <a:pt x="43743" y="503"/>
                    <a:pt x="43241" y="1"/>
                    <a:pt x="4262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08" name="Google Shape;431;p18"/>
          <p:cNvSpPr/>
          <p:nvPr/>
        </p:nvSpPr>
        <p:spPr>
          <a:xfrm>
            <a:off x="246240" y="25632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0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4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400" spc="-1" strike="noStrike">
              <a:latin typeface="Arial"/>
            </a:endParaRPr>
          </a:p>
          <a:p>
            <a:pPr lvl="2" marL="1296000" indent="-28764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400" spc="-1" strike="noStrike">
              <a:latin typeface="Arial"/>
            </a:endParaRPr>
          </a:p>
          <a:p>
            <a:pPr lvl="3" marL="1728000" indent="-21564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400" spc="-1" strike="noStrike">
              <a:latin typeface="Arial"/>
            </a:endParaRPr>
          </a:p>
          <a:p>
            <a:pPr lvl="4" marL="2160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f4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PlaceHolder 1"/>
          <p:cNvSpPr>
            <a:spLocks noGrp="1"/>
          </p:cNvSpPr>
          <p:nvPr>
            <p:ph type="title"/>
          </p:nvPr>
        </p:nvSpPr>
        <p:spPr>
          <a:xfrm>
            <a:off x="4283640" y="1731960"/>
            <a:ext cx="4146120" cy="721440"/>
          </a:xfrm>
          <a:prstGeom prst="rect">
            <a:avLst/>
          </a:prstGeom>
        </p:spPr>
        <p:txBody>
          <a:bodyPr tIns="91440" bIns="91440" anchor="b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35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3500" spc="-1" strike="noStrike">
              <a:latin typeface="Arial"/>
            </a:endParaRPr>
          </a:p>
        </p:txBody>
      </p:sp>
      <p:sp>
        <p:nvSpPr>
          <p:cNvPr id="747" name="Google Shape;546;p22"/>
          <p:cNvSpPr/>
          <p:nvPr/>
        </p:nvSpPr>
        <p:spPr>
          <a:xfrm>
            <a:off x="7578360" y="-20520"/>
            <a:ext cx="1216800" cy="4685400"/>
          </a:xfrm>
          <a:custGeom>
            <a:avLst/>
            <a:gdLst/>
            <a:ahLst/>
            <a:rect l="l" t="t" r="r" b="b"/>
            <a:pathLst>
              <a:path w="48699" h="187448">
                <a:moveTo>
                  <a:pt x="0" y="187448"/>
                </a:moveTo>
                <a:lnTo>
                  <a:pt x="22982" y="187448"/>
                </a:lnTo>
                <a:lnTo>
                  <a:pt x="48699" y="169079"/>
                </a:lnTo>
                <a:lnTo>
                  <a:pt x="48152" y="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748" name="Google Shape;547;p22"/>
          <p:cNvGrpSpPr/>
          <p:nvPr/>
        </p:nvGrpSpPr>
        <p:grpSpPr>
          <a:xfrm>
            <a:off x="6929640" y="4411080"/>
            <a:ext cx="839160" cy="537480"/>
            <a:chOff x="6929640" y="4411080"/>
            <a:chExt cx="839160" cy="537480"/>
          </a:xfrm>
        </p:grpSpPr>
        <p:sp>
          <p:nvSpPr>
            <p:cNvPr id="749" name="Google Shape;548;p22"/>
            <p:cNvSpPr/>
            <p:nvPr/>
          </p:nvSpPr>
          <p:spPr>
            <a:xfrm flipH="1">
              <a:off x="7230960" y="4411080"/>
              <a:ext cx="537480" cy="537480"/>
            </a:xfrm>
            <a:custGeom>
              <a:avLst/>
              <a:gdLst/>
              <a:ahLst/>
              <a:rect l="l" t="t" r="r" b="b"/>
              <a:pathLst>
                <a:path w="26169" h="26168">
                  <a:moveTo>
                    <a:pt x="13085" y="1228"/>
                  </a:moveTo>
                  <a:cubicBezTo>
                    <a:pt x="19622" y="1228"/>
                    <a:pt x="24941" y="6547"/>
                    <a:pt x="24941" y="13084"/>
                  </a:cubicBezTo>
                  <a:cubicBezTo>
                    <a:pt x="24941" y="19276"/>
                    <a:pt x="20109" y="24471"/>
                    <a:pt x="13939" y="24909"/>
                  </a:cubicBezTo>
                  <a:cubicBezTo>
                    <a:pt x="13658" y="24929"/>
                    <a:pt x="13370" y="24939"/>
                    <a:pt x="13085" y="24939"/>
                  </a:cubicBezTo>
                  <a:cubicBezTo>
                    <a:pt x="8422" y="24939"/>
                    <a:pt x="4176" y="22192"/>
                    <a:pt x="2264" y="17938"/>
                  </a:cubicBezTo>
                  <a:cubicBezTo>
                    <a:pt x="1576" y="16411"/>
                    <a:pt x="1228" y="14777"/>
                    <a:pt x="1228" y="13084"/>
                  </a:cubicBezTo>
                  <a:cubicBezTo>
                    <a:pt x="1228" y="6547"/>
                    <a:pt x="6546" y="1228"/>
                    <a:pt x="13085" y="1228"/>
                  </a:cubicBezTo>
                  <a:close/>
                  <a:moveTo>
                    <a:pt x="13085" y="1"/>
                  </a:moveTo>
                  <a:cubicBezTo>
                    <a:pt x="5870" y="1"/>
                    <a:pt x="1" y="5870"/>
                    <a:pt x="1" y="13084"/>
                  </a:cubicBezTo>
                  <a:cubicBezTo>
                    <a:pt x="1" y="14952"/>
                    <a:pt x="386" y="16755"/>
                    <a:pt x="1145" y="18441"/>
                  </a:cubicBezTo>
                  <a:cubicBezTo>
                    <a:pt x="3253" y="23135"/>
                    <a:pt x="7940" y="26168"/>
                    <a:pt x="13085" y="26168"/>
                  </a:cubicBezTo>
                  <a:cubicBezTo>
                    <a:pt x="13400" y="26168"/>
                    <a:pt x="13717" y="26157"/>
                    <a:pt x="14027" y="26133"/>
                  </a:cubicBezTo>
                  <a:cubicBezTo>
                    <a:pt x="20835" y="25650"/>
                    <a:pt x="26169" y="19918"/>
                    <a:pt x="26169" y="13084"/>
                  </a:cubicBezTo>
                  <a:cubicBezTo>
                    <a:pt x="26169" y="5870"/>
                    <a:pt x="20299" y="1"/>
                    <a:pt x="13085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0" name="Google Shape;549;p22"/>
            <p:cNvSpPr/>
            <p:nvPr/>
          </p:nvSpPr>
          <p:spPr>
            <a:xfrm flipH="1">
              <a:off x="7121880" y="4473000"/>
              <a:ext cx="584640" cy="413280"/>
            </a:xfrm>
            <a:custGeom>
              <a:avLst/>
              <a:gdLst/>
              <a:ahLst/>
              <a:rect l="l" t="t" r="r" b="b"/>
              <a:pathLst>
                <a:path w="28462" h="20131">
                  <a:moveTo>
                    <a:pt x="10065" y="1"/>
                  </a:moveTo>
                  <a:cubicBezTo>
                    <a:pt x="4507" y="1"/>
                    <a:pt x="1" y="4507"/>
                    <a:pt x="1" y="10066"/>
                  </a:cubicBezTo>
                  <a:cubicBezTo>
                    <a:pt x="1" y="11534"/>
                    <a:pt x="316" y="12930"/>
                    <a:pt x="881" y="14186"/>
                  </a:cubicBezTo>
                  <a:cubicBezTo>
                    <a:pt x="2455" y="17692"/>
                    <a:pt x="5975" y="20131"/>
                    <a:pt x="10065" y="20131"/>
                  </a:cubicBezTo>
                  <a:lnTo>
                    <a:pt x="28462" y="20131"/>
                  </a:lnTo>
                  <a:lnTo>
                    <a:pt x="28462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1" name="Google Shape;550;p22"/>
            <p:cNvSpPr/>
            <p:nvPr/>
          </p:nvSpPr>
          <p:spPr>
            <a:xfrm flipH="1">
              <a:off x="6929640" y="4473000"/>
              <a:ext cx="413280" cy="413280"/>
            </a:xfrm>
            <a:custGeom>
              <a:avLst/>
              <a:gdLst/>
              <a:ahLst/>
              <a:rect l="l" t="t" r="r" b="b"/>
              <a:pathLst>
                <a:path w="20132" h="20131">
                  <a:moveTo>
                    <a:pt x="10066" y="1"/>
                  </a:moveTo>
                  <a:cubicBezTo>
                    <a:pt x="4507" y="1"/>
                    <a:pt x="0" y="4507"/>
                    <a:pt x="0" y="10066"/>
                  </a:cubicBezTo>
                  <a:cubicBezTo>
                    <a:pt x="0" y="11534"/>
                    <a:pt x="315" y="12930"/>
                    <a:pt x="881" y="14186"/>
                  </a:cubicBezTo>
                  <a:cubicBezTo>
                    <a:pt x="2455" y="17692"/>
                    <a:pt x="5975" y="20131"/>
                    <a:pt x="10066" y="20131"/>
                  </a:cubicBezTo>
                  <a:cubicBezTo>
                    <a:pt x="10309" y="20131"/>
                    <a:pt x="10552" y="20123"/>
                    <a:pt x="10792" y="20105"/>
                  </a:cubicBezTo>
                  <a:cubicBezTo>
                    <a:pt x="16012" y="19735"/>
                    <a:pt x="20131" y="15382"/>
                    <a:pt x="20131" y="10066"/>
                  </a:cubicBezTo>
                  <a:cubicBezTo>
                    <a:pt x="20131" y="4507"/>
                    <a:pt x="15626" y="1"/>
                    <a:pt x="10066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2" name="Google Shape;551;p22"/>
            <p:cNvSpPr/>
            <p:nvPr/>
          </p:nvSpPr>
          <p:spPr>
            <a:xfrm flipH="1">
              <a:off x="6959520" y="4502880"/>
              <a:ext cx="353880" cy="353880"/>
            </a:xfrm>
            <a:custGeom>
              <a:avLst/>
              <a:gdLst/>
              <a:ahLst/>
              <a:rect l="l" t="t" r="r" b="b"/>
              <a:pathLst>
                <a:path w="17235" h="17235">
                  <a:moveTo>
                    <a:pt x="8617" y="1"/>
                  </a:moveTo>
                  <a:cubicBezTo>
                    <a:pt x="3866" y="1"/>
                    <a:pt x="0" y="3865"/>
                    <a:pt x="0" y="8617"/>
                  </a:cubicBezTo>
                  <a:cubicBezTo>
                    <a:pt x="0" y="13368"/>
                    <a:pt x="3866" y="17234"/>
                    <a:pt x="8617" y="17234"/>
                  </a:cubicBezTo>
                  <a:cubicBezTo>
                    <a:pt x="13369" y="17234"/>
                    <a:pt x="17235" y="13368"/>
                    <a:pt x="17235" y="8617"/>
                  </a:cubicBezTo>
                  <a:cubicBezTo>
                    <a:pt x="17235" y="3865"/>
                    <a:pt x="13369" y="1"/>
                    <a:pt x="861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3" name="Google Shape;552;p22"/>
            <p:cNvSpPr/>
            <p:nvPr/>
          </p:nvSpPr>
          <p:spPr>
            <a:xfrm flipH="1">
              <a:off x="7000560" y="4565520"/>
              <a:ext cx="165600" cy="59400"/>
            </a:xfrm>
            <a:custGeom>
              <a:avLst/>
              <a:gdLst/>
              <a:ahLst/>
              <a:rect l="l" t="t" r="r" b="b"/>
              <a:pathLst>
                <a:path w="8081" h="2916">
                  <a:moveTo>
                    <a:pt x="1325" y="0"/>
                  </a:moveTo>
                  <a:lnTo>
                    <a:pt x="1325" y="7"/>
                  </a:lnTo>
                  <a:cubicBezTo>
                    <a:pt x="583" y="75"/>
                    <a:pt x="1" y="698"/>
                    <a:pt x="1" y="1458"/>
                  </a:cubicBezTo>
                  <a:cubicBezTo>
                    <a:pt x="1" y="2218"/>
                    <a:pt x="583" y="2841"/>
                    <a:pt x="1325" y="2909"/>
                  </a:cubicBezTo>
                  <a:lnTo>
                    <a:pt x="1325" y="2916"/>
                  </a:lnTo>
                  <a:lnTo>
                    <a:pt x="8081" y="2916"/>
                  </a:lnTo>
                  <a:lnTo>
                    <a:pt x="8081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4" name="Google Shape;553;p22"/>
            <p:cNvSpPr/>
            <p:nvPr/>
          </p:nvSpPr>
          <p:spPr>
            <a:xfrm flipH="1">
              <a:off x="6970680" y="4565520"/>
              <a:ext cx="59400" cy="59400"/>
            </a:xfrm>
            <a:custGeom>
              <a:avLst/>
              <a:gdLst/>
              <a:ahLst/>
              <a:rect l="l" t="t" r="r" b="b"/>
              <a:pathLst>
                <a:path w="2917" h="2916">
                  <a:moveTo>
                    <a:pt x="1459" y="0"/>
                  </a:moveTo>
                  <a:cubicBezTo>
                    <a:pt x="653" y="0"/>
                    <a:pt x="1" y="653"/>
                    <a:pt x="1" y="1458"/>
                  </a:cubicBezTo>
                  <a:cubicBezTo>
                    <a:pt x="1" y="2263"/>
                    <a:pt x="653" y="2916"/>
                    <a:pt x="1459" y="2916"/>
                  </a:cubicBezTo>
                  <a:cubicBezTo>
                    <a:pt x="2263" y="2916"/>
                    <a:pt x="2916" y="2263"/>
                    <a:pt x="2916" y="1458"/>
                  </a:cubicBezTo>
                  <a:cubicBezTo>
                    <a:pt x="2916" y="653"/>
                    <a:pt x="2263" y="0"/>
                    <a:pt x="1459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5" name="Google Shape;554;p22"/>
            <p:cNvSpPr/>
            <p:nvPr/>
          </p:nvSpPr>
          <p:spPr>
            <a:xfrm flipH="1">
              <a:off x="7000560" y="4735080"/>
              <a:ext cx="165600" cy="59400"/>
            </a:xfrm>
            <a:custGeom>
              <a:avLst/>
              <a:gdLst/>
              <a:ahLst/>
              <a:rect l="l" t="t" r="r" b="b"/>
              <a:pathLst>
                <a:path w="8081" h="2916">
                  <a:moveTo>
                    <a:pt x="1325" y="1"/>
                  </a:moveTo>
                  <a:lnTo>
                    <a:pt x="1325" y="7"/>
                  </a:lnTo>
                  <a:cubicBezTo>
                    <a:pt x="583" y="74"/>
                    <a:pt x="1" y="698"/>
                    <a:pt x="1" y="1457"/>
                  </a:cubicBezTo>
                  <a:cubicBezTo>
                    <a:pt x="1" y="2219"/>
                    <a:pt x="583" y="2842"/>
                    <a:pt x="1325" y="2908"/>
                  </a:cubicBezTo>
                  <a:lnTo>
                    <a:pt x="1325" y="2915"/>
                  </a:lnTo>
                  <a:lnTo>
                    <a:pt x="8081" y="2915"/>
                  </a:lnTo>
                  <a:lnTo>
                    <a:pt x="8081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6" name="Google Shape;555;p22"/>
            <p:cNvSpPr/>
            <p:nvPr/>
          </p:nvSpPr>
          <p:spPr>
            <a:xfrm flipH="1">
              <a:off x="6970680" y="4735080"/>
              <a:ext cx="59400" cy="59400"/>
            </a:xfrm>
            <a:custGeom>
              <a:avLst/>
              <a:gdLst/>
              <a:ahLst/>
              <a:rect l="l" t="t" r="r" b="b"/>
              <a:pathLst>
                <a:path w="2917" h="2916">
                  <a:moveTo>
                    <a:pt x="1459" y="1"/>
                  </a:moveTo>
                  <a:cubicBezTo>
                    <a:pt x="653" y="1"/>
                    <a:pt x="1" y="653"/>
                    <a:pt x="1" y="1457"/>
                  </a:cubicBezTo>
                  <a:cubicBezTo>
                    <a:pt x="1" y="2263"/>
                    <a:pt x="653" y="2915"/>
                    <a:pt x="1459" y="2915"/>
                  </a:cubicBezTo>
                  <a:cubicBezTo>
                    <a:pt x="2263" y="2915"/>
                    <a:pt x="2916" y="2263"/>
                    <a:pt x="2916" y="1457"/>
                  </a:cubicBezTo>
                  <a:cubicBezTo>
                    <a:pt x="2916" y="653"/>
                    <a:pt x="2263" y="1"/>
                    <a:pt x="1459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7" name="Google Shape;556;p22"/>
            <p:cNvSpPr/>
            <p:nvPr/>
          </p:nvSpPr>
          <p:spPr>
            <a:xfrm flipH="1">
              <a:off x="7136640" y="4764960"/>
              <a:ext cx="551880" cy="121680"/>
            </a:xfrm>
            <a:custGeom>
              <a:avLst/>
              <a:gdLst/>
              <a:ahLst/>
              <a:rect l="l" t="t" r="r" b="b"/>
              <a:pathLst>
                <a:path w="26857" h="5945">
                  <a:moveTo>
                    <a:pt x="1" y="0"/>
                  </a:moveTo>
                  <a:cubicBezTo>
                    <a:pt x="1575" y="3506"/>
                    <a:pt x="5095" y="5945"/>
                    <a:pt x="9185" y="5945"/>
                  </a:cubicBezTo>
                  <a:lnTo>
                    <a:pt x="26856" y="5945"/>
                  </a:lnTo>
                  <a:cubicBezTo>
                    <a:pt x="22765" y="5945"/>
                    <a:pt x="19245" y="3506"/>
                    <a:pt x="17671" y="0"/>
                  </a:cubicBezTo>
                  <a:close/>
                </a:path>
              </a:pathLst>
            </a:custGeom>
            <a:solidFill>
              <a:srgbClr val="484c69">
                <a:alpha val="36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58" name="Google Shape;557;p22"/>
          <p:cNvSpPr/>
          <p:nvPr/>
        </p:nvSpPr>
        <p:spPr>
          <a:xfrm>
            <a:off x="294120" y="307800"/>
            <a:ext cx="1271520" cy="4896360"/>
          </a:xfrm>
          <a:custGeom>
            <a:avLst/>
            <a:gdLst/>
            <a:ahLst/>
            <a:rect l="l" t="t" r="r" b="b"/>
            <a:pathLst>
              <a:path w="50888" h="195890">
                <a:moveTo>
                  <a:pt x="0" y="195890"/>
                </a:moveTo>
                <a:lnTo>
                  <a:pt x="0" y="0"/>
                </a:lnTo>
                <a:lnTo>
                  <a:pt x="50888" y="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59" name="Google Shape;558;p22"/>
          <p:cNvSpPr/>
          <p:nvPr/>
        </p:nvSpPr>
        <p:spPr>
          <a:xfrm flipH="1">
            <a:off x="-122760" y="3474360"/>
            <a:ext cx="430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0" name="Google Shape;559;p22"/>
          <p:cNvSpPr/>
          <p:nvPr/>
        </p:nvSpPr>
        <p:spPr>
          <a:xfrm flipH="1">
            <a:off x="-122760" y="3132360"/>
            <a:ext cx="430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1" name="Google Shape;560;p22"/>
          <p:cNvSpPr/>
          <p:nvPr/>
        </p:nvSpPr>
        <p:spPr>
          <a:xfrm flipH="1">
            <a:off x="-122760" y="2790360"/>
            <a:ext cx="430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2" name="Google Shape;561;p22"/>
          <p:cNvSpPr/>
          <p:nvPr/>
        </p:nvSpPr>
        <p:spPr>
          <a:xfrm flipH="1">
            <a:off x="-122760" y="1340280"/>
            <a:ext cx="430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3" name="Google Shape;562;p22"/>
          <p:cNvSpPr/>
          <p:nvPr/>
        </p:nvSpPr>
        <p:spPr>
          <a:xfrm flipH="1">
            <a:off x="8778240" y="2790360"/>
            <a:ext cx="430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4" name="Google Shape;563;p22"/>
          <p:cNvSpPr/>
          <p:nvPr/>
        </p:nvSpPr>
        <p:spPr>
          <a:xfrm flipH="1">
            <a:off x="8778240" y="1860120"/>
            <a:ext cx="430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765" name="Google Shape;564;p22"/>
          <p:cNvGrpSpPr/>
          <p:nvPr/>
        </p:nvGrpSpPr>
        <p:grpSpPr>
          <a:xfrm>
            <a:off x="1556640" y="156240"/>
            <a:ext cx="899280" cy="288000"/>
            <a:chOff x="1556640" y="156240"/>
            <a:chExt cx="899280" cy="288000"/>
          </a:xfrm>
        </p:grpSpPr>
        <p:sp>
          <p:nvSpPr>
            <p:cNvPr id="766" name="Google Shape;565;p22"/>
            <p:cNvSpPr/>
            <p:nvPr/>
          </p:nvSpPr>
          <p:spPr>
            <a:xfrm>
              <a:off x="1664280" y="222120"/>
              <a:ext cx="298080" cy="149040"/>
            </a:xfrm>
            <a:custGeom>
              <a:avLst/>
              <a:gdLst/>
              <a:ahLst/>
              <a:rect l="l" t="t" r="r" b="b"/>
              <a:pathLst>
                <a:path w="14526" h="7272">
                  <a:moveTo>
                    <a:pt x="0" y="1"/>
                  </a:moveTo>
                  <a:lnTo>
                    <a:pt x="0" y="7272"/>
                  </a:lnTo>
                  <a:lnTo>
                    <a:pt x="14526" y="7272"/>
                  </a:lnTo>
                  <a:lnTo>
                    <a:pt x="14526" y="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7" name="Google Shape;566;p22"/>
            <p:cNvSpPr/>
            <p:nvPr/>
          </p:nvSpPr>
          <p:spPr>
            <a:xfrm>
              <a:off x="1640880" y="198720"/>
              <a:ext cx="115920" cy="195840"/>
            </a:xfrm>
            <a:custGeom>
              <a:avLst/>
              <a:gdLst/>
              <a:ahLst/>
              <a:rect l="l" t="t" r="r" b="b"/>
              <a:pathLst>
                <a:path w="5665" h="9558">
                  <a:moveTo>
                    <a:pt x="1" y="1"/>
                  </a:moveTo>
                  <a:lnTo>
                    <a:pt x="1" y="9557"/>
                  </a:lnTo>
                  <a:lnTo>
                    <a:pt x="5665" y="9557"/>
                  </a:lnTo>
                  <a:lnTo>
                    <a:pt x="5665" y="7272"/>
                  </a:lnTo>
                  <a:lnTo>
                    <a:pt x="2287" y="7272"/>
                  </a:lnTo>
                  <a:lnTo>
                    <a:pt x="2287" y="2288"/>
                  </a:lnTo>
                  <a:lnTo>
                    <a:pt x="5665" y="2288"/>
                  </a:lnTo>
                  <a:lnTo>
                    <a:pt x="566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8" name="Google Shape;567;p22"/>
            <p:cNvSpPr/>
            <p:nvPr/>
          </p:nvSpPr>
          <p:spPr>
            <a:xfrm>
              <a:off x="1870200" y="198720"/>
              <a:ext cx="115920" cy="195840"/>
            </a:xfrm>
            <a:custGeom>
              <a:avLst/>
              <a:gdLst/>
              <a:ahLst/>
              <a:rect l="l" t="t" r="r" b="b"/>
              <a:pathLst>
                <a:path w="5664" h="9558">
                  <a:moveTo>
                    <a:pt x="0" y="1"/>
                  </a:moveTo>
                  <a:lnTo>
                    <a:pt x="0" y="2288"/>
                  </a:lnTo>
                  <a:lnTo>
                    <a:pt x="3378" y="2288"/>
                  </a:lnTo>
                  <a:lnTo>
                    <a:pt x="3378" y="7272"/>
                  </a:lnTo>
                  <a:lnTo>
                    <a:pt x="0" y="7272"/>
                  </a:lnTo>
                  <a:lnTo>
                    <a:pt x="0" y="9557"/>
                  </a:lnTo>
                  <a:lnTo>
                    <a:pt x="5663" y="9557"/>
                  </a:lnTo>
                  <a:lnTo>
                    <a:pt x="5663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9" name="Google Shape;568;p22"/>
            <p:cNvSpPr/>
            <p:nvPr/>
          </p:nvSpPr>
          <p:spPr>
            <a:xfrm>
              <a:off x="1602720" y="198720"/>
              <a:ext cx="37440" cy="195840"/>
            </a:xfrm>
            <a:custGeom>
              <a:avLst/>
              <a:gdLst/>
              <a:ahLst/>
              <a:rect l="l" t="t" r="r" b="b"/>
              <a:pathLst>
                <a:path w="1856" h="9558">
                  <a:moveTo>
                    <a:pt x="1" y="1"/>
                  </a:moveTo>
                  <a:lnTo>
                    <a:pt x="1" y="9557"/>
                  </a:lnTo>
                  <a:lnTo>
                    <a:pt x="1856" y="9557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0" name="Google Shape;569;p22"/>
            <p:cNvSpPr/>
            <p:nvPr/>
          </p:nvSpPr>
          <p:spPr>
            <a:xfrm>
              <a:off x="1832040" y="198720"/>
              <a:ext cx="37440" cy="46440"/>
            </a:xfrm>
            <a:custGeom>
              <a:avLst/>
              <a:gdLst/>
              <a:ahLst/>
              <a:rect l="l" t="t" r="r" b="b"/>
              <a:pathLst>
                <a:path w="1857" h="2288">
                  <a:moveTo>
                    <a:pt x="0" y="1"/>
                  </a:moveTo>
                  <a:lnTo>
                    <a:pt x="0" y="1144"/>
                  </a:lnTo>
                  <a:lnTo>
                    <a:pt x="886" y="1144"/>
                  </a:lnTo>
                  <a:lnTo>
                    <a:pt x="886" y="2288"/>
                  </a:lnTo>
                  <a:lnTo>
                    <a:pt x="1856" y="2288"/>
                  </a:lnTo>
                  <a:lnTo>
                    <a:pt x="1856" y="1144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1" name="Google Shape;570;p22"/>
            <p:cNvSpPr/>
            <p:nvPr/>
          </p:nvSpPr>
          <p:spPr>
            <a:xfrm>
              <a:off x="1832040" y="348480"/>
              <a:ext cx="37440" cy="46440"/>
            </a:xfrm>
            <a:custGeom>
              <a:avLst/>
              <a:gdLst/>
              <a:ahLst/>
              <a:rect l="l" t="t" r="r" b="b"/>
              <a:pathLst>
                <a:path w="1857" h="2287">
                  <a:moveTo>
                    <a:pt x="886" y="1"/>
                  </a:moveTo>
                  <a:lnTo>
                    <a:pt x="886" y="1144"/>
                  </a:lnTo>
                  <a:lnTo>
                    <a:pt x="0" y="1144"/>
                  </a:lnTo>
                  <a:lnTo>
                    <a:pt x="0" y="2286"/>
                  </a:lnTo>
                  <a:lnTo>
                    <a:pt x="1856" y="2286"/>
                  </a:lnTo>
                  <a:lnTo>
                    <a:pt x="1856" y="1144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2" name="Google Shape;571;p22"/>
            <p:cNvSpPr/>
            <p:nvPr/>
          </p:nvSpPr>
          <p:spPr>
            <a:xfrm>
              <a:off x="2091240" y="222120"/>
              <a:ext cx="298080" cy="149040"/>
            </a:xfrm>
            <a:custGeom>
              <a:avLst/>
              <a:gdLst/>
              <a:ahLst/>
              <a:rect l="l" t="t" r="r" b="b"/>
              <a:pathLst>
                <a:path w="14526" h="7272">
                  <a:moveTo>
                    <a:pt x="0" y="1"/>
                  </a:moveTo>
                  <a:lnTo>
                    <a:pt x="0" y="7272"/>
                  </a:lnTo>
                  <a:lnTo>
                    <a:pt x="14525" y="7272"/>
                  </a:lnTo>
                  <a:lnTo>
                    <a:pt x="14525" y="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3" name="Google Shape;572;p22"/>
            <p:cNvSpPr/>
            <p:nvPr/>
          </p:nvSpPr>
          <p:spPr>
            <a:xfrm>
              <a:off x="2067840" y="198720"/>
              <a:ext cx="115920" cy="195840"/>
            </a:xfrm>
            <a:custGeom>
              <a:avLst/>
              <a:gdLst/>
              <a:ahLst/>
              <a:rect l="l" t="t" r="r" b="b"/>
              <a:pathLst>
                <a:path w="5665" h="9558">
                  <a:moveTo>
                    <a:pt x="0" y="1"/>
                  </a:moveTo>
                  <a:lnTo>
                    <a:pt x="0" y="9557"/>
                  </a:lnTo>
                  <a:lnTo>
                    <a:pt x="5664" y="9557"/>
                  </a:lnTo>
                  <a:lnTo>
                    <a:pt x="5664" y="7272"/>
                  </a:lnTo>
                  <a:lnTo>
                    <a:pt x="2287" y="7272"/>
                  </a:lnTo>
                  <a:lnTo>
                    <a:pt x="2287" y="2288"/>
                  </a:lnTo>
                  <a:lnTo>
                    <a:pt x="5664" y="2288"/>
                  </a:lnTo>
                  <a:lnTo>
                    <a:pt x="5664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4" name="Google Shape;573;p22"/>
            <p:cNvSpPr/>
            <p:nvPr/>
          </p:nvSpPr>
          <p:spPr>
            <a:xfrm>
              <a:off x="2297160" y="198720"/>
              <a:ext cx="115920" cy="195840"/>
            </a:xfrm>
            <a:custGeom>
              <a:avLst/>
              <a:gdLst/>
              <a:ahLst/>
              <a:rect l="l" t="t" r="r" b="b"/>
              <a:pathLst>
                <a:path w="5664" h="9558">
                  <a:moveTo>
                    <a:pt x="0" y="1"/>
                  </a:moveTo>
                  <a:lnTo>
                    <a:pt x="0" y="2288"/>
                  </a:lnTo>
                  <a:lnTo>
                    <a:pt x="3377" y="2288"/>
                  </a:lnTo>
                  <a:lnTo>
                    <a:pt x="3377" y="7272"/>
                  </a:lnTo>
                  <a:lnTo>
                    <a:pt x="0" y="7272"/>
                  </a:lnTo>
                  <a:lnTo>
                    <a:pt x="0" y="9557"/>
                  </a:lnTo>
                  <a:lnTo>
                    <a:pt x="5663" y="9557"/>
                  </a:lnTo>
                  <a:lnTo>
                    <a:pt x="5663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5" name="Google Shape;574;p22"/>
            <p:cNvSpPr/>
            <p:nvPr/>
          </p:nvSpPr>
          <p:spPr>
            <a:xfrm>
              <a:off x="2029680" y="198720"/>
              <a:ext cx="37440" cy="195840"/>
            </a:xfrm>
            <a:custGeom>
              <a:avLst/>
              <a:gdLst/>
              <a:ahLst/>
              <a:rect l="l" t="t" r="r" b="b"/>
              <a:pathLst>
                <a:path w="1857" h="9558">
                  <a:moveTo>
                    <a:pt x="0" y="1"/>
                  </a:moveTo>
                  <a:lnTo>
                    <a:pt x="0" y="9557"/>
                  </a:lnTo>
                  <a:lnTo>
                    <a:pt x="1856" y="9557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6" name="Google Shape;575;p22"/>
            <p:cNvSpPr/>
            <p:nvPr/>
          </p:nvSpPr>
          <p:spPr>
            <a:xfrm>
              <a:off x="2259000" y="198720"/>
              <a:ext cx="37440" cy="46440"/>
            </a:xfrm>
            <a:custGeom>
              <a:avLst/>
              <a:gdLst/>
              <a:ahLst/>
              <a:rect l="l" t="t" r="r" b="b"/>
              <a:pathLst>
                <a:path w="1859" h="2288">
                  <a:moveTo>
                    <a:pt x="1" y="1"/>
                  </a:moveTo>
                  <a:lnTo>
                    <a:pt x="1" y="1144"/>
                  </a:lnTo>
                  <a:lnTo>
                    <a:pt x="888" y="1144"/>
                  </a:lnTo>
                  <a:lnTo>
                    <a:pt x="888" y="2288"/>
                  </a:lnTo>
                  <a:lnTo>
                    <a:pt x="1858" y="2288"/>
                  </a:lnTo>
                  <a:lnTo>
                    <a:pt x="1858" y="1144"/>
                  </a:lnTo>
                  <a:lnTo>
                    <a:pt x="1858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7" name="Google Shape;576;p22"/>
            <p:cNvSpPr/>
            <p:nvPr/>
          </p:nvSpPr>
          <p:spPr>
            <a:xfrm>
              <a:off x="2259000" y="348480"/>
              <a:ext cx="37440" cy="46440"/>
            </a:xfrm>
            <a:custGeom>
              <a:avLst/>
              <a:gdLst/>
              <a:ahLst/>
              <a:rect l="l" t="t" r="r" b="b"/>
              <a:pathLst>
                <a:path w="1859" h="2287">
                  <a:moveTo>
                    <a:pt x="888" y="1"/>
                  </a:moveTo>
                  <a:lnTo>
                    <a:pt x="888" y="1144"/>
                  </a:lnTo>
                  <a:lnTo>
                    <a:pt x="1" y="1144"/>
                  </a:lnTo>
                  <a:lnTo>
                    <a:pt x="1" y="2286"/>
                  </a:lnTo>
                  <a:lnTo>
                    <a:pt x="1858" y="2286"/>
                  </a:lnTo>
                  <a:lnTo>
                    <a:pt x="1858" y="1144"/>
                  </a:lnTo>
                  <a:lnTo>
                    <a:pt x="1858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8" name="Google Shape;577;p22"/>
            <p:cNvSpPr/>
            <p:nvPr/>
          </p:nvSpPr>
          <p:spPr>
            <a:xfrm>
              <a:off x="1556640" y="156240"/>
              <a:ext cx="899280" cy="288000"/>
            </a:xfrm>
            <a:custGeom>
              <a:avLst/>
              <a:gdLst/>
              <a:ahLst/>
              <a:rect l="l" t="t" r="r" b="b"/>
              <a:pathLst>
                <a:path w="43744" h="14035">
                  <a:moveTo>
                    <a:pt x="42624" y="737"/>
                  </a:moveTo>
                  <a:cubicBezTo>
                    <a:pt x="42835" y="737"/>
                    <a:pt x="43007" y="909"/>
                    <a:pt x="43007" y="1120"/>
                  </a:cubicBezTo>
                  <a:lnTo>
                    <a:pt x="43007" y="12914"/>
                  </a:lnTo>
                  <a:cubicBezTo>
                    <a:pt x="43007" y="13126"/>
                    <a:pt x="42835" y="13298"/>
                    <a:pt x="42624" y="13298"/>
                  </a:cubicBezTo>
                  <a:lnTo>
                    <a:pt x="1121" y="13298"/>
                  </a:lnTo>
                  <a:cubicBezTo>
                    <a:pt x="908" y="13298"/>
                    <a:pt x="737" y="13126"/>
                    <a:pt x="737" y="12914"/>
                  </a:cubicBezTo>
                  <a:lnTo>
                    <a:pt x="737" y="1120"/>
                  </a:lnTo>
                  <a:cubicBezTo>
                    <a:pt x="737" y="909"/>
                    <a:pt x="908" y="737"/>
                    <a:pt x="1121" y="737"/>
                  </a:cubicBezTo>
                  <a:close/>
                  <a:moveTo>
                    <a:pt x="1121" y="1"/>
                  </a:moveTo>
                  <a:cubicBezTo>
                    <a:pt x="503" y="1"/>
                    <a:pt x="0" y="503"/>
                    <a:pt x="0" y="1120"/>
                  </a:cubicBezTo>
                  <a:lnTo>
                    <a:pt x="0" y="12914"/>
                  </a:lnTo>
                  <a:cubicBezTo>
                    <a:pt x="0" y="13532"/>
                    <a:pt x="503" y="14035"/>
                    <a:pt x="1121" y="14035"/>
                  </a:cubicBezTo>
                  <a:lnTo>
                    <a:pt x="42624" y="14035"/>
                  </a:lnTo>
                  <a:cubicBezTo>
                    <a:pt x="43241" y="14035"/>
                    <a:pt x="43743" y="13532"/>
                    <a:pt x="43743" y="12914"/>
                  </a:cubicBezTo>
                  <a:lnTo>
                    <a:pt x="43743" y="1120"/>
                  </a:lnTo>
                  <a:cubicBezTo>
                    <a:pt x="43743" y="503"/>
                    <a:pt x="43241" y="1"/>
                    <a:pt x="4262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79" name="Google Shape;578;p22"/>
          <p:cNvSpPr/>
          <p:nvPr/>
        </p:nvSpPr>
        <p:spPr>
          <a:xfrm>
            <a:off x="246240" y="25632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8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400" spc="-1" strike="noStrike">
              <a:latin typeface="Arial"/>
            </a:endParaRPr>
          </a:p>
          <a:p>
            <a:pPr lvl="1" marL="864000" indent="-32364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400" spc="-1" strike="noStrike">
              <a:latin typeface="Arial"/>
            </a:endParaRPr>
          </a:p>
          <a:p>
            <a:pPr lvl="2" marL="1296000" indent="-28764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400" spc="-1" strike="noStrike">
              <a:latin typeface="Arial"/>
            </a:endParaRPr>
          </a:p>
          <a:p>
            <a:pPr lvl="3" marL="1728000" indent="-21564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400" spc="-1" strike="noStrike">
              <a:latin typeface="Arial"/>
            </a:endParaRPr>
          </a:p>
          <a:p>
            <a:pPr lvl="4" marL="2160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564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f4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PlaceHolder 1"/>
          <p:cNvSpPr>
            <a:spLocks noGrp="1"/>
          </p:cNvSpPr>
          <p:nvPr>
            <p:ph type="title"/>
          </p:nvPr>
        </p:nvSpPr>
        <p:spPr>
          <a:xfrm>
            <a:off x="714240" y="1279080"/>
            <a:ext cx="5256360" cy="1172520"/>
          </a:xfrm>
          <a:prstGeom prst="rect">
            <a:avLst/>
          </a:prstGeom>
        </p:spPr>
        <p:txBody>
          <a:bodyPr tIns="91440" bIns="91440" anchor="b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60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xx%</a:t>
            </a:r>
            <a:endParaRPr b="0" lang="en-US" sz="6000" spc="-1" strike="noStrike">
              <a:latin typeface="Arial"/>
            </a:endParaRPr>
          </a:p>
        </p:txBody>
      </p:sp>
      <p:sp>
        <p:nvSpPr>
          <p:cNvPr id="818" name="Google Shape;243;p11"/>
          <p:cNvSpPr/>
          <p:nvPr/>
        </p:nvSpPr>
        <p:spPr>
          <a:xfrm>
            <a:off x="-6840" y="273600"/>
            <a:ext cx="8737200" cy="1038960"/>
          </a:xfrm>
          <a:custGeom>
            <a:avLst/>
            <a:gdLst/>
            <a:ahLst/>
            <a:rect l="l" t="t" r="r" b="b"/>
            <a:pathLst>
              <a:path w="349512" h="41585">
                <a:moveTo>
                  <a:pt x="0" y="0"/>
                </a:moveTo>
                <a:lnTo>
                  <a:pt x="332413" y="0"/>
                </a:lnTo>
                <a:lnTo>
                  <a:pt x="349512" y="17099"/>
                </a:lnTo>
                <a:lnTo>
                  <a:pt x="349512" y="41585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819" name="Google Shape;244;p11"/>
          <p:cNvGrpSpPr/>
          <p:nvPr/>
        </p:nvGrpSpPr>
        <p:grpSpPr>
          <a:xfrm>
            <a:off x="8486280" y="1313280"/>
            <a:ext cx="502560" cy="890640"/>
            <a:chOff x="8486280" y="1313280"/>
            <a:chExt cx="502560" cy="890640"/>
          </a:xfrm>
        </p:grpSpPr>
        <p:sp>
          <p:nvSpPr>
            <p:cNvPr id="820" name="Google Shape;245;p11"/>
            <p:cNvSpPr/>
            <p:nvPr/>
          </p:nvSpPr>
          <p:spPr>
            <a:xfrm>
              <a:off x="8526240" y="1366200"/>
              <a:ext cx="390240" cy="204480"/>
            </a:xfrm>
            <a:custGeom>
              <a:avLst/>
              <a:gdLst/>
              <a:ahLst/>
              <a:rect l="l" t="t" r="r" b="b"/>
              <a:pathLst>
                <a:path w="19004" h="9977">
                  <a:moveTo>
                    <a:pt x="720" y="0"/>
                  </a:moveTo>
                  <a:cubicBezTo>
                    <a:pt x="322" y="0"/>
                    <a:pt x="0" y="323"/>
                    <a:pt x="0" y="720"/>
                  </a:cubicBezTo>
                  <a:lnTo>
                    <a:pt x="0" y="9257"/>
                  </a:lnTo>
                  <a:cubicBezTo>
                    <a:pt x="0" y="9654"/>
                    <a:pt x="322" y="9976"/>
                    <a:pt x="720" y="9976"/>
                  </a:cubicBezTo>
                  <a:lnTo>
                    <a:pt x="18284" y="9976"/>
                  </a:lnTo>
                  <a:cubicBezTo>
                    <a:pt x="18681" y="9976"/>
                    <a:pt x="19004" y="9654"/>
                    <a:pt x="19004" y="9257"/>
                  </a:cubicBezTo>
                  <a:lnTo>
                    <a:pt x="19004" y="720"/>
                  </a:lnTo>
                  <a:cubicBezTo>
                    <a:pt x="19004" y="323"/>
                    <a:pt x="18681" y="0"/>
                    <a:pt x="18284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1" name="Google Shape;246;p11"/>
            <p:cNvSpPr/>
            <p:nvPr/>
          </p:nvSpPr>
          <p:spPr>
            <a:xfrm>
              <a:off x="8558640" y="1366200"/>
              <a:ext cx="390240" cy="204480"/>
            </a:xfrm>
            <a:custGeom>
              <a:avLst/>
              <a:gdLst/>
              <a:ahLst/>
              <a:rect l="l" t="t" r="r" b="b"/>
              <a:pathLst>
                <a:path w="19005" h="9977">
                  <a:moveTo>
                    <a:pt x="721" y="0"/>
                  </a:moveTo>
                  <a:cubicBezTo>
                    <a:pt x="323" y="0"/>
                    <a:pt x="1" y="323"/>
                    <a:pt x="1" y="720"/>
                  </a:cubicBezTo>
                  <a:lnTo>
                    <a:pt x="1" y="9257"/>
                  </a:lnTo>
                  <a:cubicBezTo>
                    <a:pt x="1" y="9654"/>
                    <a:pt x="323" y="9976"/>
                    <a:pt x="721" y="9976"/>
                  </a:cubicBezTo>
                  <a:lnTo>
                    <a:pt x="18286" y="9976"/>
                  </a:lnTo>
                  <a:cubicBezTo>
                    <a:pt x="18683" y="9976"/>
                    <a:pt x="19005" y="9654"/>
                    <a:pt x="19005" y="9257"/>
                  </a:cubicBezTo>
                  <a:lnTo>
                    <a:pt x="19005" y="720"/>
                  </a:lnTo>
                  <a:cubicBezTo>
                    <a:pt x="19005" y="323"/>
                    <a:pt x="18683" y="0"/>
                    <a:pt x="18286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2" name="Google Shape;247;p11"/>
            <p:cNvSpPr/>
            <p:nvPr/>
          </p:nvSpPr>
          <p:spPr>
            <a:xfrm>
              <a:off x="8590680" y="1397520"/>
              <a:ext cx="327960" cy="142200"/>
            </a:xfrm>
            <a:custGeom>
              <a:avLst/>
              <a:gdLst/>
              <a:ahLst/>
              <a:rect l="l" t="t" r="r" b="b"/>
              <a:pathLst>
                <a:path w="15969" h="6940">
                  <a:moveTo>
                    <a:pt x="1137" y="0"/>
                  </a:moveTo>
                  <a:cubicBezTo>
                    <a:pt x="509" y="0"/>
                    <a:pt x="0" y="508"/>
                    <a:pt x="0" y="1136"/>
                  </a:cubicBezTo>
                  <a:lnTo>
                    <a:pt x="0" y="5803"/>
                  </a:lnTo>
                  <a:cubicBezTo>
                    <a:pt x="0" y="6430"/>
                    <a:pt x="509" y="6939"/>
                    <a:pt x="1137" y="6939"/>
                  </a:cubicBezTo>
                  <a:lnTo>
                    <a:pt x="14833" y="6939"/>
                  </a:lnTo>
                  <a:cubicBezTo>
                    <a:pt x="15459" y="6939"/>
                    <a:pt x="15969" y="6430"/>
                    <a:pt x="15969" y="5803"/>
                  </a:cubicBezTo>
                  <a:lnTo>
                    <a:pt x="15969" y="1136"/>
                  </a:lnTo>
                  <a:cubicBezTo>
                    <a:pt x="15969" y="508"/>
                    <a:pt x="15459" y="0"/>
                    <a:pt x="1483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3" name="Google Shape;248;p11"/>
            <p:cNvSpPr/>
            <p:nvPr/>
          </p:nvSpPr>
          <p:spPr>
            <a:xfrm>
              <a:off x="8599320" y="1397520"/>
              <a:ext cx="327960" cy="142200"/>
            </a:xfrm>
            <a:custGeom>
              <a:avLst/>
              <a:gdLst/>
              <a:ahLst/>
              <a:rect l="l" t="t" r="r" b="b"/>
              <a:pathLst>
                <a:path w="15968" h="6940">
                  <a:moveTo>
                    <a:pt x="1138" y="0"/>
                  </a:moveTo>
                  <a:cubicBezTo>
                    <a:pt x="509" y="0"/>
                    <a:pt x="1" y="508"/>
                    <a:pt x="1" y="1136"/>
                  </a:cubicBezTo>
                  <a:lnTo>
                    <a:pt x="1" y="5803"/>
                  </a:lnTo>
                  <a:cubicBezTo>
                    <a:pt x="1" y="6430"/>
                    <a:pt x="509" y="6939"/>
                    <a:pt x="1138" y="6939"/>
                  </a:cubicBezTo>
                  <a:lnTo>
                    <a:pt x="14832" y="6939"/>
                  </a:lnTo>
                  <a:cubicBezTo>
                    <a:pt x="15459" y="6939"/>
                    <a:pt x="15968" y="6430"/>
                    <a:pt x="15968" y="5803"/>
                  </a:cubicBezTo>
                  <a:lnTo>
                    <a:pt x="15968" y="1136"/>
                  </a:lnTo>
                  <a:cubicBezTo>
                    <a:pt x="15968" y="508"/>
                    <a:pt x="15459" y="0"/>
                    <a:pt x="14832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4" name="Google Shape;249;p11"/>
            <p:cNvSpPr/>
            <p:nvPr/>
          </p:nvSpPr>
          <p:spPr>
            <a:xfrm>
              <a:off x="8526240" y="1657080"/>
              <a:ext cx="390240" cy="204480"/>
            </a:xfrm>
            <a:custGeom>
              <a:avLst/>
              <a:gdLst/>
              <a:ahLst/>
              <a:rect l="l" t="t" r="r" b="b"/>
              <a:pathLst>
                <a:path w="19004" h="9977">
                  <a:moveTo>
                    <a:pt x="720" y="1"/>
                  </a:moveTo>
                  <a:cubicBezTo>
                    <a:pt x="322" y="1"/>
                    <a:pt x="0" y="323"/>
                    <a:pt x="0" y="721"/>
                  </a:cubicBezTo>
                  <a:lnTo>
                    <a:pt x="0" y="9257"/>
                  </a:lnTo>
                  <a:cubicBezTo>
                    <a:pt x="0" y="9654"/>
                    <a:pt x="322" y="9977"/>
                    <a:pt x="720" y="9977"/>
                  </a:cubicBezTo>
                  <a:lnTo>
                    <a:pt x="18284" y="9977"/>
                  </a:lnTo>
                  <a:cubicBezTo>
                    <a:pt x="18681" y="9977"/>
                    <a:pt x="19004" y="9654"/>
                    <a:pt x="19004" y="9257"/>
                  </a:cubicBezTo>
                  <a:lnTo>
                    <a:pt x="19004" y="721"/>
                  </a:lnTo>
                  <a:cubicBezTo>
                    <a:pt x="19004" y="323"/>
                    <a:pt x="18681" y="1"/>
                    <a:pt x="182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5" name="Google Shape;250;p11"/>
            <p:cNvSpPr/>
            <p:nvPr/>
          </p:nvSpPr>
          <p:spPr>
            <a:xfrm>
              <a:off x="8558640" y="1657080"/>
              <a:ext cx="390240" cy="204480"/>
            </a:xfrm>
            <a:custGeom>
              <a:avLst/>
              <a:gdLst/>
              <a:ahLst/>
              <a:rect l="l" t="t" r="r" b="b"/>
              <a:pathLst>
                <a:path w="19005" h="9977">
                  <a:moveTo>
                    <a:pt x="721" y="1"/>
                  </a:moveTo>
                  <a:cubicBezTo>
                    <a:pt x="323" y="1"/>
                    <a:pt x="1" y="323"/>
                    <a:pt x="1" y="721"/>
                  </a:cubicBezTo>
                  <a:lnTo>
                    <a:pt x="1" y="9257"/>
                  </a:lnTo>
                  <a:cubicBezTo>
                    <a:pt x="1" y="9654"/>
                    <a:pt x="323" y="9977"/>
                    <a:pt x="721" y="9977"/>
                  </a:cubicBezTo>
                  <a:lnTo>
                    <a:pt x="18286" y="9977"/>
                  </a:lnTo>
                  <a:cubicBezTo>
                    <a:pt x="18683" y="9977"/>
                    <a:pt x="19005" y="9654"/>
                    <a:pt x="19005" y="9257"/>
                  </a:cubicBezTo>
                  <a:lnTo>
                    <a:pt x="19005" y="721"/>
                  </a:lnTo>
                  <a:cubicBezTo>
                    <a:pt x="19005" y="323"/>
                    <a:pt x="18683" y="1"/>
                    <a:pt x="18286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6" name="Google Shape;251;p11"/>
            <p:cNvSpPr/>
            <p:nvPr/>
          </p:nvSpPr>
          <p:spPr>
            <a:xfrm>
              <a:off x="8590680" y="1688400"/>
              <a:ext cx="327960" cy="142200"/>
            </a:xfrm>
            <a:custGeom>
              <a:avLst/>
              <a:gdLst/>
              <a:ahLst/>
              <a:rect l="l" t="t" r="r" b="b"/>
              <a:pathLst>
                <a:path w="15969" h="6939">
                  <a:moveTo>
                    <a:pt x="1137" y="1"/>
                  </a:moveTo>
                  <a:cubicBezTo>
                    <a:pt x="509" y="1"/>
                    <a:pt x="0" y="509"/>
                    <a:pt x="0" y="1137"/>
                  </a:cubicBezTo>
                  <a:lnTo>
                    <a:pt x="0" y="5803"/>
                  </a:lnTo>
                  <a:cubicBezTo>
                    <a:pt x="0" y="6430"/>
                    <a:pt x="509" y="6939"/>
                    <a:pt x="1137" y="6939"/>
                  </a:cubicBezTo>
                  <a:lnTo>
                    <a:pt x="14833" y="6939"/>
                  </a:lnTo>
                  <a:cubicBezTo>
                    <a:pt x="15459" y="6939"/>
                    <a:pt x="15969" y="6430"/>
                    <a:pt x="15969" y="5803"/>
                  </a:cubicBezTo>
                  <a:lnTo>
                    <a:pt x="15969" y="1137"/>
                  </a:lnTo>
                  <a:cubicBezTo>
                    <a:pt x="15969" y="509"/>
                    <a:pt x="15459" y="1"/>
                    <a:pt x="14833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7" name="Google Shape;252;p11"/>
            <p:cNvSpPr/>
            <p:nvPr/>
          </p:nvSpPr>
          <p:spPr>
            <a:xfrm>
              <a:off x="8599320" y="1688400"/>
              <a:ext cx="327960" cy="142200"/>
            </a:xfrm>
            <a:custGeom>
              <a:avLst/>
              <a:gdLst/>
              <a:ahLst/>
              <a:rect l="l" t="t" r="r" b="b"/>
              <a:pathLst>
                <a:path w="15968" h="6939">
                  <a:moveTo>
                    <a:pt x="1138" y="1"/>
                  </a:moveTo>
                  <a:cubicBezTo>
                    <a:pt x="509" y="1"/>
                    <a:pt x="1" y="509"/>
                    <a:pt x="1" y="1137"/>
                  </a:cubicBezTo>
                  <a:lnTo>
                    <a:pt x="1" y="5803"/>
                  </a:lnTo>
                  <a:cubicBezTo>
                    <a:pt x="1" y="6430"/>
                    <a:pt x="509" y="6939"/>
                    <a:pt x="1138" y="6939"/>
                  </a:cubicBezTo>
                  <a:lnTo>
                    <a:pt x="14832" y="6939"/>
                  </a:lnTo>
                  <a:cubicBezTo>
                    <a:pt x="15459" y="6939"/>
                    <a:pt x="15968" y="6430"/>
                    <a:pt x="15968" y="5803"/>
                  </a:cubicBezTo>
                  <a:lnTo>
                    <a:pt x="15968" y="1137"/>
                  </a:lnTo>
                  <a:cubicBezTo>
                    <a:pt x="15968" y="509"/>
                    <a:pt x="15459" y="1"/>
                    <a:pt x="14832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8" name="Google Shape;253;p11"/>
            <p:cNvSpPr/>
            <p:nvPr/>
          </p:nvSpPr>
          <p:spPr>
            <a:xfrm>
              <a:off x="8526240" y="1947960"/>
              <a:ext cx="390240" cy="204480"/>
            </a:xfrm>
            <a:custGeom>
              <a:avLst/>
              <a:gdLst/>
              <a:ahLst/>
              <a:rect l="l" t="t" r="r" b="b"/>
              <a:pathLst>
                <a:path w="19004" h="9977">
                  <a:moveTo>
                    <a:pt x="720" y="1"/>
                  </a:moveTo>
                  <a:cubicBezTo>
                    <a:pt x="322" y="1"/>
                    <a:pt x="0" y="324"/>
                    <a:pt x="0" y="720"/>
                  </a:cubicBezTo>
                  <a:lnTo>
                    <a:pt x="0" y="9257"/>
                  </a:lnTo>
                  <a:cubicBezTo>
                    <a:pt x="0" y="9654"/>
                    <a:pt x="322" y="9977"/>
                    <a:pt x="720" y="9977"/>
                  </a:cubicBezTo>
                  <a:lnTo>
                    <a:pt x="18284" y="9977"/>
                  </a:lnTo>
                  <a:cubicBezTo>
                    <a:pt x="18681" y="9977"/>
                    <a:pt x="19004" y="9654"/>
                    <a:pt x="19004" y="9257"/>
                  </a:cubicBezTo>
                  <a:lnTo>
                    <a:pt x="19004" y="720"/>
                  </a:lnTo>
                  <a:cubicBezTo>
                    <a:pt x="19004" y="324"/>
                    <a:pt x="18681" y="1"/>
                    <a:pt x="1828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9" name="Google Shape;254;p11"/>
            <p:cNvSpPr/>
            <p:nvPr/>
          </p:nvSpPr>
          <p:spPr>
            <a:xfrm>
              <a:off x="8558640" y="1947960"/>
              <a:ext cx="390240" cy="204480"/>
            </a:xfrm>
            <a:custGeom>
              <a:avLst/>
              <a:gdLst/>
              <a:ahLst/>
              <a:rect l="l" t="t" r="r" b="b"/>
              <a:pathLst>
                <a:path w="19005" h="9977">
                  <a:moveTo>
                    <a:pt x="721" y="1"/>
                  </a:moveTo>
                  <a:cubicBezTo>
                    <a:pt x="323" y="1"/>
                    <a:pt x="1" y="324"/>
                    <a:pt x="1" y="720"/>
                  </a:cubicBezTo>
                  <a:lnTo>
                    <a:pt x="1" y="9257"/>
                  </a:lnTo>
                  <a:cubicBezTo>
                    <a:pt x="1" y="9654"/>
                    <a:pt x="323" y="9977"/>
                    <a:pt x="721" y="9977"/>
                  </a:cubicBezTo>
                  <a:lnTo>
                    <a:pt x="18286" y="9977"/>
                  </a:lnTo>
                  <a:cubicBezTo>
                    <a:pt x="18683" y="9977"/>
                    <a:pt x="19005" y="9654"/>
                    <a:pt x="19005" y="9257"/>
                  </a:cubicBezTo>
                  <a:lnTo>
                    <a:pt x="19005" y="720"/>
                  </a:lnTo>
                  <a:cubicBezTo>
                    <a:pt x="19005" y="324"/>
                    <a:pt x="18683" y="1"/>
                    <a:pt x="18286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0" name="Google Shape;255;p11"/>
            <p:cNvSpPr/>
            <p:nvPr/>
          </p:nvSpPr>
          <p:spPr>
            <a:xfrm>
              <a:off x="8590680" y="1978920"/>
              <a:ext cx="327960" cy="142200"/>
            </a:xfrm>
            <a:custGeom>
              <a:avLst/>
              <a:gdLst/>
              <a:ahLst/>
              <a:rect l="l" t="t" r="r" b="b"/>
              <a:pathLst>
                <a:path w="15969" h="6942">
                  <a:moveTo>
                    <a:pt x="1137" y="1"/>
                  </a:moveTo>
                  <a:cubicBezTo>
                    <a:pt x="509" y="1"/>
                    <a:pt x="0" y="510"/>
                    <a:pt x="0" y="1137"/>
                  </a:cubicBezTo>
                  <a:lnTo>
                    <a:pt x="0" y="5804"/>
                  </a:lnTo>
                  <a:cubicBezTo>
                    <a:pt x="0" y="6431"/>
                    <a:pt x="509" y="6941"/>
                    <a:pt x="1137" y="6941"/>
                  </a:cubicBezTo>
                  <a:lnTo>
                    <a:pt x="14833" y="6941"/>
                  </a:lnTo>
                  <a:cubicBezTo>
                    <a:pt x="15459" y="6941"/>
                    <a:pt x="15969" y="6431"/>
                    <a:pt x="15969" y="5804"/>
                  </a:cubicBezTo>
                  <a:lnTo>
                    <a:pt x="15969" y="1137"/>
                  </a:lnTo>
                  <a:cubicBezTo>
                    <a:pt x="15969" y="510"/>
                    <a:pt x="15459" y="1"/>
                    <a:pt x="14833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1" name="Google Shape;256;p11"/>
            <p:cNvSpPr/>
            <p:nvPr/>
          </p:nvSpPr>
          <p:spPr>
            <a:xfrm>
              <a:off x="8599320" y="1978920"/>
              <a:ext cx="327960" cy="142200"/>
            </a:xfrm>
            <a:custGeom>
              <a:avLst/>
              <a:gdLst/>
              <a:ahLst/>
              <a:rect l="l" t="t" r="r" b="b"/>
              <a:pathLst>
                <a:path w="15968" h="6942">
                  <a:moveTo>
                    <a:pt x="1138" y="1"/>
                  </a:moveTo>
                  <a:cubicBezTo>
                    <a:pt x="509" y="1"/>
                    <a:pt x="1" y="510"/>
                    <a:pt x="1" y="1137"/>
                  </a:cubicBezTo>
                  <a:lnTo>
                    <a:pt x="1" y="5804"/>
                  </a:lnTo>
                  <a:cubicBezTo>
                    <a:pt x="1" y="6431"/>
                    <a:pt x="509" y="6941"/>
                    <a:pt x="1138" y="6941"/>
                  </a:cubicBezTo>
                  <a:lnTo>
                    <a:pt x="14832" y="6941"/>
                  </a:lnTo>
                  <a:cubicBezTo>
                    <a:pt x="15459" y="6941"/>
                    <a:pt x="15968" y="6431"/>
                    <a:pt x="15968" y="5804"/>
                  </a:cubicBezTo>
                  <a:lnTo>
                    <a:pt x="15968" y="1137"/>
                  </a:lnTo>
                  <a:cubicBezTo>
                    <a:pt x="15968" y="510"/>
                    <a:pt x="15459" y="1"/>
                    <a:pt x="14832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2" name="Google Shape;257;p11"/>
            <p:cNvSpPr/>
            <p:nvPr/>
          </p:nvSpPr>
          <p:spPr>
            <a:xfrm>
              <a:off x="8486280" y="1313280"/>
              <a:ext cx="502560" cy="890640"/>
            </a:xfrm>
            <a:custGeom>
              <a:avLst/>
              <a:gdLst/>
              <a:ahLst/>
              <a:rect l="l" t="t" r="r" b="b"/>
              <a:pathLst>
                <a:path w="24455" h="43325">
                  <a:moveTo>
                    <a:pt x="23369" y="738"/>
                  </a:moveTo>
                  <a:cubicBezTo>
                    <a:pt x="23562" y="738"/>
                    <a:pt x="23718" y="893"/>
                    <a:pt x="23718" y="1086"/>
                  </a:cubicBezTo>
                  <a:lnTo>
                    <a:pt x="23718" y="42239"/>
                  </a:lnTo>
                  <a:cubicBezTo>
                    <a:pt x="23718" y="42431"/>
                    <a:pt x="23562" y="42587"/>
                    <a:pt x="23369" y="42587"/>
                  </a:cubicBezTo>
                  <a:lnTo>
                    <a:pt x="1084" y="42587"/>
                  </a:lnTo>
                  <a:cubicBezTo>
                    <a:pt x="893" y="42587"/>
                    <a:pt x="737" y="42431"/>
                    <a:pt x="737" y="42239"/>
                  </a:cubicBezTo>
                  <a:lnTo>
                    <a:pt x="737" y="1086"/>
                  </a:lnTo>
                  <a:cubicBezTo>
                    <a:pt x="737" y="893"/>
                    <a:pt x="893" y="738"/>
                    <a:pt x="1084" y="738"/>
                  </a:cubicBezTo>
                  <a:close/>
                  <a:moveTo>
                    <a:pt x="1084" y="1"/>
                  </a:moveTo>
                  <a:cubicBezTo>
                    <a:pt x="487" y="1"/>
                    <a:pt x="0" y="488"/>
                    <a:pt x="0" y="1086"/>
                  </a:cubicBezTo>
                  <a:lnTo>
                    <a:pt x="0" y="42239"/>
                  </a:lnTo>
                  <a:cubicBezTo>
                    <a:pt x="0" y="42837"/>
                    <a:pt x="487" y="43325"/>
                    <a:pt x="1084" y="43325"/>
                  </a:cubicBezTo>
                  <a:lnTo>
                    <a:pt x="23369" y="43325"/>
                  </a:lnTo>
                  <a:cubicBezTo>
                    <a:pt x="23967" y="43325"/>
                    <a:pt x="24455" y="42837"/>
                    <a:pt x="24455" y="42239"/>
                  </a:cubicBezTo>
                  <a:lnTo>
                    <a:pt x="24455" y="1086"/>
                  </a:lnTo>
                  <a:cubicBezTo>
                    <a:pt x="24455" y="488"/>
                    <a:pt x="23967" y="1"/>
                    <a:pt x="2336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3" name="Google Shape;258;p11"/>
            <p:cNvSpPr/>
            <p:nvPr/>
          </p:nvSpPr>
          <p:spPr>
            <a:xfrm>
              <a:off x="8493840" y="1607040"/>
              <a:ext cx="487080" cy="14400"/>
            </a:xfrm>
            <a:custGeom>
              <a:avLst/>
              <a:gdLst/>
              <a:ahLst/>
              <a:rect l="l" t="t" r="r" b="b"/>
              <a:pathLst>
                <a:path w="23720" h="738">
                  <a:moveTo>
                    <a:pt x="1" y="1"/>
                  </a:moveTo>
                  <a:lnTo>
                    <a:pt x="1" y="737"/>
                  </a:lnTo>
                  <a:lnTo>
                    <a:pt x="23719" y="737"/>
                  </a:lnTo>
                  <a:lnTo>
                    <a:pt x="23719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4" name="Google Shape;259;p11"/>
            <p:cNvSpPr/>
            <p:nvPr/>
          </p:nvSpPr>
          <p:spPr>
            <a:xfrm>
              <a:off x="8493840" y="1898280"/>
              <a:ext cx="487080" cy="14400"/>
            </a:xfrm>
            <a:custGeom>
              <a:avLst/>
              <a:gdLst/>
              <a:ahLst/>
              <a:rect l="l" t="t" r="r" b="b"/>
              <a:pathLst>
                <a:path w="23720" h="737">
                  <a:moveTo>
                    <a:pt x="1" y="0"/>
                  </a:moveTo>
                  <a:lnTo>
                    <a:pt x="1" y="737"/>
                  </a:lnTo>
                  <a:lnTo>
                    <a:pt x="23719" y="737"/>
                  </a:lnTo>
                  <a:lnTo>
                    <a:pt x="23719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835" name="Google Shape;260;p11"/>
          <p:cNvSpPr/>
          <p:nvPr/>
        </p:nvSpPr>
        <p:spPr>
          <a:xfrm flipV="1">
            <a:off x="663120" y="-14040"/>
            <a:ext cx="360" cy="2934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36" name="Google Shape;261;p11"/>
          <p:cNvSpPr/>
          <p:nvPr/>
        </p:nvSpPr>
        <p:spPr>
          <a:xfrm flipV="1">
            <a:off x="878760" y="-34920"/>
            <a:ext cx="360" cy="314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37" name="Google Shape;262;p11"/>
          <p:cNvSpPr/>
          <p:nvPr/>
        </p:nvSpPr>
        <p:spPr>
          <a:xfrm flipV="1">
            <a:off x="1094040" y="-27360"/>
            <a:ext cx="360" cy="307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38" name="Google Shape;263;p11"/>
          <p:cNvSpPr/>
          <p:nvPr/>
        </p:nvSpPr>
        <p:spPr>
          <a:xfrm>
            <a:off x="8245440" y="228600"/>
            <a:ext cx="101880" cy="101880"/>
          </a:xfrm>
          <a:prstGeom prst="ellipse">
            <a:avLst/>
          </a:prstGeom>
          <a:solidFill>
            <a:schemeClr val="lt1"/>
          </a:solidFill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39" name="Google Shape;264;p11"/>
          <p:cNvSpPr/>
          <p:nvPr/>
        </p:nvSpPr>
        <p:spPr>
          <a:xfrm>
            <a:off x="0" y="4689360"/>
            <a:ext cx="9191880" cy="47016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6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7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7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8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slideLayout" Target="../slideLayouts/slideLayout7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9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0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2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1152;p38"/>
          <p:cNvSpPr/>
          <p:nvPr/>
        </p:nvSpPr>
        <p:spPr>
          <a:xfrm>
            <a:off x="5895720" y="3556440"/>
            <a:ext cx="360" cy="1326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8e91da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78" name="PlaceHolder 1"/>
          <p:cNvSpPr txBox="1"/>
          <p:nvPr/>
        </p:nvSpPr>
        <p:spPr>
          <a:xfrm>
            <a:off x="713160" y="539640"/>
            <a:ext cx="6035400" cy="2444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54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FPGA-Based VPN Security System</a:t>
            </a:r>
            <a:endParaRPr b="0" lang="en-US" sz="5400" spc="-1" strike="noStrike">
              <a:latin typeface="Arial"/>
            </a:endParaRPr>
          </a:p>
        </p:txBody>
      </p:sp>
      <p:sp>
        <p:nvSpPr>
          <p:cNvPr id="879" name="PlaceHolder 2"/>
          <p:cNvSpPr txBox="1"/>
          <p:nvPr/>
        </p:nvSpPr>
        <p:spPr>
          <a:xfrm>
            <a:off x="713160" y="3025440"/>
            <a:ext cx="6035400" cy="47520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" sz="1600" spc="-1" strike="noStrike">
                <a:solidFill>
                  <a:srgbClr val="ffffff"/>
                </a:solidFill>
                <a:latin typeface="Noto Sans"/>
                <a:ea typeface="Noto Sans"/>
              </a:rPr>
              <a:t>Giorgi Mandzulashvili</a:t>
            </a:r>
            <a:endParaRPr b="0" lang="en-US" sz="1600" spc="-1" strike="noStrike">
              <a:latin typeface="Arial"/>
            </a:endParaRPr>
          </a:p>
        </p:txBody>
      </p:sp>
      <p:grpSp>
        <p:nvGrpSpPr>
          <p:cNvPr id="880" name="Google Shape;1155;p38"/>
          <p:cNvGrpSpPr/>
          <p:nvPr/>
        </p:nvGrpSpPr>
        <p:grpSpPr>
          <a:xfrm>
            <a:off x="5806440" y="2966760"/>
            <a:ext cx="2344320" cy="1974600"/>
            <a:chOff x="5806440" y="2966760"/>
            <a:chExt cx="2344320" cy="1974600"/>
          </a:xfrm>
        </p:grpSpPr>
        <p:sp>
          <p:nvSpPr>
            <p:cNvPr id="881" name="Google Shape;1156;p38"/>
            <p:cNvSpPr/>
            <p:nvPr/>
          </p:nvSpPr>
          <p:spPr>
            <a:xfrm>
              <a:off x="6429240" y="3050640"/>
              <a:ext cx="1449360" cy="183960"/>
            </a:xfrm>
            <a:custGeom>
              <a:avLst/>
              <a:gdLst/>
              <a:ahLst/>
              <a:rect l="l" t="t" r="r" b="b"/>
              <a:pathLst>
                <a:path w="58001" h="7387">
                  <a:moveTo>
                    <a:pt x="0" y="0"/>
                  </a:moveTo>
                  <a:lnTo>
                    <a:pt x="58001" y="0"/>
                  </a:lnTo>
                  <a:lnTo>
                    <a:pt x="58001" y="7387"/>
                  </a:lnTo>
                </a:path>
              </a:pathLst>
            </a:custGeom>
            <a:noFill/>
            <a:ln w="28575">
              <a:solidFill>
                <a:srgbClr val="8e91d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882" name="Google Shape;1157;p38"/>
            <p:cNvGrpSpPr/>
            <p:nvPr/>
          </p:nvGrpSpPr>
          <p:grpSpPr>
            <a:xfrm>
              <a:off x="5806440" y="2966760"/>
              <a:ext cx="2344320" cy="1974600"/>
              <a:chOff x="5806440" y="2966760"/>
              <a:chExt cx="2344320" cy="1974600"/>
            </a:xfrm>
          </p:grpSpPr>
          <p:sp>
            <p:nvSpPr>
              <p:cNvPr id="883" name="Google Shape;1158;p38"/>
              <p:cNvSpPr/>
              <p:nvPr/>
            </p:nvSpPr>
            <p:spPr>
              <a:xfrm>
                <a:off x="5952600" y="3138480"/>
                <a:ext cx="1630800" cy="1630800"/>
              </a:xfrm>
              <a:custGeom>
                <a:avLst/>
                <a:gdLst/>
                <a:ahLst/>
                <a:rect l="l" t="t" r="r" b="b"/>
                <a:pathLst>
                  <a:path w="79307" h="79307">
                    <a:moveTo>
                      <a:pt x="13918" y="0"/>
                    </a:moveTo>
                    <a:cubicBezTo>
                      <a:pt x="6232" y="0"/>
                      <a:pt x="0" y="6232"/>
                      <a:pt x="0" y="13918"/>
                    </a:cubicBezTo>
                    <a:lnTo>
                      <a:pt x="0" y="65390"/>
                    </a:lnTo>
                    <a:cubicBezTo>
                      <a:pt x="0" y="73076"/>
                      <a:pt x="6232" y="79307"/>
                      <a:pt x="13918" y="79307"/>
                    </a:cubicBezTo>
                    <a:lnTo>
                      <a:pt x="65389" y="79307"/>
                    </a:lnTo>
                    <a:cubicBezTo>
                      <a:pt x="73075" y="79307"/>
                      <a:pt x="79306" y="73076"/>
                      <a:pt x="79306" y="65390"/>
                    </a:cubicBezTo>
                    <a:lnTo>
                      <a:pt x="79306" y="13919"/>
                    </a:lnTo>
                    <a:cubicBezTo>
                      <a:pt x="79306" y="6232"/>
                      <a:pt x="73075" y="0"/>
                      <a:pt x="653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84" name="Google Shape;1159;p38"/>
              <p:cNvSpPr/>
              <p:nvPr/>
            </p:nvSpPr>
            <p:spPr>
              <a:xfrm>
                <a:off x="5988600" y="3138480"/>
                <a:ext cx="1630800" cy="1630800"/>
              </a:xfrm>
              <a:custGeom>
                <a:avLst/>
                <a:gdLst/>
                <a:ahLst/>
                <a:rect l="l" t="t" r="r" b="b"/>
                <a:pathLst>
                  <a:path w="79306" h="79307">
                    <a:moveTo>
                      <a:pt x="13918" y="0"/>
                    </a:moveTo>
                    <a:cubicBezTo>
                      <a:pt x="6232" y="0"/>
                      <a:pt x="1" y="6232"/>
                      <a:pt x="1" y="13918"/>
                    </a:cubicBezTo>
                    <a:lnTo>
                      <a:pt x="1" y="65390"/>
                    </a:lnTo>
                    <a:cubicBezTo>
                      <a:pt x="1" y="73076"/>
                      <a:pt x="6232" y="79307"/>
                      <a:pt x="13918" y="79307"/>
                    </a:cubicBezTo>
                    <a:lnTo>
                      <a:pt x="65390" y="79307"/>
                    </a:lnTo>
                    <a:cubicBezTo>
                      <a:pt x="73076" y="79307"/>
                      <a:pt x="79306" y="73076"/>
                      <a:pt x="79306" y="65390"/>
                    </a:cubicBezTo>
                    <a:lnTo>
                      <a:pt x="79306" y="13919"/>
                    </a:lnTo>
                    <a:cubicBezTo>
                      <a:pt x="79306" y="6232"/>
                      <a:pt x="73076" y="0"/>
                      <a:pt x="653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85" name="Google Shape;1160;p38"/>
              <p:cNvSpPr/>
              <p:nvPr/>
            </p:nvSpPr>
            <p:spPr>
              <a:xfrm>
                <a:off x="6010560" y="3160800"/>
                <a:ext cx="1586520" cy="1586520"/>
              </a:xfrm>
              <a:custGeom>
                <a:avLst/>
                <a:gdLst/>
                <a:ahLst/>
                <a:rect l="l" t="t" r="r" b="b"/>
                <a:pathLst>
                  <a:path w="77146" h="77145">
                    <a:moveTo>
                      <a:pt x="64309" y="578"/>
                    </a:moveTo>
                    <a:cubicBezTo>
                      <a:pt x="71068" y="578"/>
                      <a:pt x="76567" y="6077"/>
                      <a:pt x="76567" y="12836"/>
                    </a:cubicBezTo>
                    <a:lnTo>
                      <a:pt x="76567" y="64307"/>
                    </a:lnTo>
                    <a:cubicBezTo>
                      <a:pt x="76567" y="71067"/>
                      <a:pt x="71068" y="76567"/>
                      <a:pt x="64309" y="76567"/>
                    </a:cubicBezTo>
                    <a:lnTo>
                      <a:pt x="12837" y="76567"/>
                    </a:lnTo>
                    <a:cubicBezTo>
                      <a:pt x="6078" y="76567"/>
                      <a:pt x="579" y="71067"/>
                      <a:pt x="579" y="64307"/>
                    </a:cubicBezTo>
                    <a:lnTo>
                      <a:pt x="579" y="12836"/>
                    </a:lnTo>
                    <a:cubicBezTo>
                      <a:pt x="579" y="6077"/>
                      <a:pt x="6078" y="578"/>
                      <a:pt x="12837" y="578"/>
                    </a:cubicBezTo>
                    <a:close/>
                    <a:moveTo>
                      <a:pt x="12837" y="0"/>
                    </a:moveTo>
                    <a:cubicBezTo>
                      <a:pt x="5760" y="0"/>
                      <a:pt x="0" y="5759"/>
                      <a:pt x="0" y="12836"/>
                    </a:cubicBezTo>
                    <a:lnTo>
                      <a:pt x="0" y="64307"/>
                    </a:lnTo>
                    <a:cubicBezTo>
                      <a:pt x="0" y="71386"/>
                      <a:pt x="5760" y="77144"/>
                      <a:pt x="12837" y="77144"/>
                    </a:cubicBezTo>
                    <a:lnTo>
                      <a:pt x="64309" y="77144"/>
                    </a:lnTo>
                    <a:cubicBezTo>
                      <a:pt x="71387" y="77144"/>
                      <a:pt x="77146" y="71386"/>
                      <a:pt x="77146" y="64307"/>
                    </a:cubicBezTo>
                    <a:lnTo>
                      <a:pt x="77146" y="12836"/>
                    </a:lnTo>
                    <a:cubicBezTo>
                      <a:pt x="77146" y="5759"/>
                      <a:pt x="71387" y="0"/>
                      <a:pt x="643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86" name="Google Shape;1161;p38"/>
              <p:cNvSpPr/>
              <p:nvPr/>
            </p:nvSpPr>
            <p:spPr>
              <a:xfrm>
                <a:off x="7190640" y="3566520"/>
                <a:ext cx="406440" cy="11160"/>
              </a:xfrm>
              <a:custGeom>
                <a:avLst/>
                <a:gdLst/>
                <a:ahLst/>
                <a:rect l="l" t="t" r="r" b="b"/>
                <a:pathLst>
                  <a:path w="19786" h="580">
                    <a:moveTo>
                      <a:pt x="290" y="1"/>
                    </a:moveTo>
                    <a:cubicBezTo>
                      <a:pt x="131" y="1"/>
                      <a:pt x="0" y="131"/>
                      <a:pt x="0" y="290"/>
                    </a:cubicBezTo>
                    <a:cubicBezTo>
                      <a:pt x="0" y="450"/>
                      <a:pt x="131" y="579"/>
                      <a:pt x="290" y="579"/>
                    </a:cubicBezTo>
                    <a:lnTo>
                      <a:pt x="19495" y="579"/>
                    </a:lnTo>
                    <a:cubicBezTo>
                      <a:pt x="19654" y="579"/>
                      <a:pt x="19786" y="450"/>
                      <a:pt x="19786" y="290"/>
                    </a:cubicBezTo>
                    <a:cubicBezTo>
                      <a:pt x="19786" y="131"/>
                      <a:pt x="19654" y="1"/>
                      <a:pt x="194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87" name="Google Shape;1162;p38"/>
              <p:cNvSpPr/>
              <p:nvPr/>
            </p:nvSpPr>
            <p:spPr>
              <a:xfrm>
                <a:off x="6010560" y="3160800"/>
                <a:ext cx="287280" cy="388800"/>
              </a:xfrm>
              <a:custGeom>
                <a:avLst/>
                <a:gdLst/>
                <a:ahLst/>
                <a:rect l="l" t="t" r="r" b="b"/>
                <a:pathLst>
                  <a:path w="13994" h="18927">
                    <a:moveTo>
                      <a:pt x="13705" y="0"/>
                    </a:moveTo>
                    <a:cubicBezTo>
                      <a:pt x="13545" y="0"/>
                      <a:pt x="13416" y="129"/>
                      <a:pt x="13416" y="289"/>
                    </a:cubicBezTo>
                    <a:lnTo>
                      <a:pt x="13416" y="18347"/>
                    </a:lnTo>
                    <a:lnTo>
                      <a:pt x="290" y="18347"/>
                    </a:lnTo>
                    <a:cubicBezTo>
                      <a:pt x="131" y="18347"/>
                      <a:pt x="0" y="18478"/>
                      <a:pt x="0" y="18637"/>
                    </a:cubicBezTo>
                    <a:cubicBezTo>
                      <a:pt x="0" y="18797"/>
                      <a:pt x="131" y="18926"/>
                      <a:pt x="290" y="18926"/>
                    </a:cubicBezTo>
                    <a:lnTo>
                      <a:pt x="13705" y="18926"/>
                    </a:lnTo>
                    <a:cubicBezTo>
                      <a:pt x="13864" y="18926"/>
                      <a:pt x="13994" y="18797"/>
                      <a:pt x="13994" y="18637"/>
                    </a:cubicBezTo>
                    <a:lnTo>
                      <a:pt x="13994" y="289"/>
                    </a:lnTo>
                    <a:cubicBezTo>
                      <a:pt x="13994" y="129"/>
                      <a:pt x="13864" y="0"/>
                      <a:pt x="137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88" name="Google Shape;1163;p38"/>
              <p:cNvSpPr/>
              <p:nvPr/>
            </p:nvSpPr>
            <p:spPr>
              <a:xfrm>
                <a:off x="6010560" y="4182120"/>
                <a:ext cx="1586520" cy="177840"/>
              </a:xfrm>
              <a:custGeom>
                <a:avLst/>
                <a:gdLst/>
                <a:ahLst/>
                <a:rect l="l" t="t" r="r" b="b"/>
                <a:pathLst>
                  <a:path w="77146" h="8685">
                    <a:moveTo>
                      <a:pt x="18946" y="1"/>
                    </a:moveTo>
                    <a:cubicBezTo>
                      <a:pt x="18786" y="1"/>
                      <a:pt x="18657" y="130"/>
                      <a:pt x="18657" y="289"/>
                    </a:cubicBezTo>
                    <a:lnTo>
                      <a:pt x="18657" y="8107"/>
                    </a:lnTo>
                    <a:lnTo>
                      <a:pt x="290" y="8107"/>
                    </a:lnTo>
                    <a:cubicBezTo>
                      <a:pt x="131" y="8107"/>
                      <a:pt x="0" y="8236"/>
                      <a:pt x="0" y="8397"/>
                    </a:cubicBezTo>
                    <a:cubicBezTo>
                      <a:pt x="0" y="8556"/>
                      <a:pt x="131" y="8685"/>
                      <a:pt x="290" y="8685"/>
                    </a:cubicBezTo>
                    <a:lnTo>
                      <a:pt x="18946" y="8685"/>
                    </a:lnTo>
                    <a:cubicBezTo>
                      <a:pt x="19106" y="8685"/>
                      <a:pt x="19235" y="8556"/>
                      <a:pt x="19235" y="8397"/>
                    </a:cubicBezTo>
                    <a:lnTo>
                      <a:pt x="19235" y="578"/>
                    </a:lnTo>
                    <a:lnTo>
                      <a:pt x="76855" y="578"/>
                    </a:lnTo>
                    <a:cubicBezTo>
                      <a:pt x="77014" y="578"/>
                      <a:pt x="77146" y="449"/>
                      <a:pt x="77146" y="289"/>
                    </a:cubicBezTo>
                    <a:cubicBezTo>
                      <a:pt x="77146" y="130"/>
                      <a:pt x="77014" y="1"/>
                      <a:pt x="768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89" name="Google Shape;1164;p38"/>
              <p:cNvSpPr/>
              <p:nvPr/>
            </p:nvSpPr>
            <p:spPr>
              <a:xfrm>
                <a:off x="6016680" y="3166920"/>
                <a:ext cx="925560" cy="850680"/>
              </a:xfrm>
              <a:custGeom>
                <a:avLst/>
                <a:gdLst/>
                <a:ahLst/>
                <a:rect l="l" t="t" r="r" b="b"/>
                <a:pathLst>
                  <a:path w="45022" h="41393">
                    <a:moveTo>
                      <a:pt x="44444" y="0"/>
                    </a:moveTo>
                    <a:lnTo>
                      <a:pt x="44444" y="5974"/>
                    </a:lnTo>
                    <a:lnTo>
                      <a:pt x="6979" y="40814"/>
                    </a:lnTo>
                    <a:lnTo>
                      <a:pt x="1" y="40814"/>
                    </a:lnTo>
                    <a:lnTo>
                      <a:pt x="1" y="41392"/>
                    </a:lnTo>
                    <a:lnTo>
                      <a:pt x="7207" y="41392"/>
                    </a:lnTo>
                    <a:lnTo>
                      <a:pt x="7289" y="41314"/>
                    </a:lnTo>
                    <a:lnTo>
                      <a:pt x="45021" y="6225"/>
                    </a:lnTo>
                    <a:lnTo>
                      <a:pt x="45021" y="0"/>
                    </a:ln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90" name="Google Shape;1165;p38"/>
              <p:cNvSpPr/>
              <p:nvPr/>
            </p:nvSpPr>
            <p:spPr>
              <a:xfrm>
                <a:off x="7160040" y="3160800"/>
                <a:ext cx="324360" cy="1541160"/>
              </a:xfrm>
              <a:custGeom>
                <a:avLst/>
                <a:gdLst/>
                <a:ahLst/>
                <a:rect l="l" t="t" r="r" b="b"/>
                <a:pathLst>
                  <a:path w="15810" h="74955">
                    <a:moveTo>
                      <a:pt x="289" y="0"/>
                    </a:moveTo>
                    <a:cubicBezTo>
                      <a:pt x="130" y="0"/>
                      <a:pt x="1" y="129"/>
                      <a:pt x="1" y="289"/>
                    </a:cubicBezTo>
                    <a:lnTo>
                      <a:pt x="1" y="38572"/>
                    </a:lnTo>
                    <a:cubicBezTo>
                      <a:pt x="1" y="38732"/>
                      <a:pt x="130" y="38861"/>
                      <a:pt x="289" y="38861"/>
                    </a:cubicBezTo>
                    <a:lnTo>
                      <a:pt x="15232" y="38861"/>
                    </a:lnTo>
                    <a:lnTo>
                      <a:pt x="15232" y="74665"/>
                    </a:lnTo>
                    <a:cubicBezTo>
                      <a:pt x="15232" y="74825"/>
                      <a:pt x="15362" y="74954"/>
                      <a:pt x="15521" y="74954"/>
                    </a:cubicBezTo>
                    <a:cubicBezTo>
                      <a:pt x="15681" y="74954"/>
                      <a:pt x="15810" y="74825"/>
                      <a:pt x="15810" y="74665"/>
                    </a:cubicBezTo>
                    <a:lnTo>
                      <a:pt x="15810" y="38572"/>
                    </a:lnTo>
                    <a:cubicBezTo>
                      <a:pt x="15810" y="38413"/>
                      <a:pt x="15681" y="38283"/>
                      <a:pt x="15521" y="38283"/>
                    </a:cubicBezTo>
                    <a:lnTo>
                      <a:pt x="578" y="38283"/>
                    </a:lnTo>
                    <a:lnTo>
                      <a:pt x="578" y="289"/>
                    </a:lnTo>
                    <a:cubicBezTo>
                      <a:pt x="578" y="129"/>
                      <a:pt x="448" y="0"/>
                      <a:pt x="2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91" name="Google Shape;1166;p38"/>
              <p:cNvSpPr/>
              <p:nvPr/>
            </p:nvSpPr>
            <p:spPr>
              <a:xfrm>
                <a:off x="6077880" y="4608000"/>
                <a:ext cx="1483920" cy="54360"/>
              </a:xfrm>
              <a:custGeom>
                <a:avLst/>
                <a:gdLst/>
                <a:ahLst/>
                <a:rect l="l" t="t" r="r" b="b"/>
                <a:pathLst>
                  <a:path w="72158" h="2677">
                    <a:moveTo>
                      <a:pt x="39265" y="0"/>
                    </a:moveTo>
                    <a:cubicBezTo>
                      <a:pt x="39106" y="0"/>
                      <a:pt x="38976" y="129"/>
                      <a:pt x="38976" y="290"/>
                    </a:cubicBezTo>
                    <a:lnTo>
                      <a:pt x="38976" y="2099"/>
                    </a:lnTo>
                    <a:lnTo>
                      <a:pt x="289" y="2099"/>
                    </a:lnTo>
                    <a:cubicBezTo>
                      <a:pt x="130" y="2099"/>
                      <a:pt x="1" y="2228"/>
                      <a:pt x="1" y="2388"/>
                    </a:cubicBezTo>
                    <a:cubicBezTo>
                      <a:pt x="1" y="2547"/>
                      <a:pt x="130" y="2676"/>
                      <a:pt x="289" y="2676"/>
                    </a:cubicBezTo>
                    <a:lnTo>
                      <a:pt x="39265" y="2676"/>
                    </a:lnTo>
                    <a:cubicBezTo>
                      <a:pt x="39424" y="2676"/>
                      <a:pt x="39554" y="2547"/>
                      <a:pt x="39554" y="2388"/>
                    </a:cubicBezTo>
                    <a:lnTo>
                      <a:pt x="39554" y="578"/>
                    </a:lnTo>
                    <a:lnTo>
                      <a:pt x="71869" y="578"/>
                    </a:lnTo>
                    <a:cubicBezTo>
                      <a:pt x="72028" y="578"/>
                      <a:pt x="72157" y="449"/>
                      <a:pt x="72157" y="290"/>
                    </a:cubicBezTo>
                    <a:cubicBezTo>
                      <a:pt x="72157" y="129"/>
                      <a:pt x="72028" y="0"/>
                      <a:pt x="718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92" name="Google Shape;1167;p38"/>
              <p:cNvSpPr/>
              <p:nvPr/>
            </p:nvSpPr>
            <p:spPr>
              <a:xfrm>
                <a:off x="6141240" y="3160800"/>
                <a:ext cx="439560" cy="572040"/>
              </a:xfrm>
              <a:custGeom>
                <a:avLst/>
                <a:gdLst/>
                <a:ahLst/>
                <a:rect l="l" t="t" r="r" b="b"/>
                <a:pathLst>
                  <a:path w="21396" h="27838">
                    <a:moveTo>
                      <a:pt x="21106" y="0"/>
                    </a:moveTo>
                    <a:cubicBezTo>
                      <a:pt x="20947" y="0"/>
                      <a:pt x="20818" y="129"/>
                      <a:pt x="20818" y="289"/>
                    </a:cubicBezTo>
                    <a:lnTo>
                      <a:pt x="20818" y="6640"/>
                    </a:lnTo>
                    <a:lnTo>
                      <a:pt x="113" y="27344"/>
                    </a:lnTo>
                    <a:cubicBezTo>
                      <a:pt x="0" y="27458"/>
                      <a:pt x="0" y="27640"/>
                      <a:pt x="113" y="27753"/>
                    </a:cubicBezTo>
                    <a:cubicBezTo>
                      <a:pt x="169" y="27809"/>
                      <a:pt x="243" y="27837"/>
                      <a:pt x="316" y="27837"/>
                    </a:cubicBezTo>
                    <a:cubicBezTo>
                      <a:pt x="391" y="27837"/>
                      <a:pt x="464" y="27809"/>
                      <a:pt x="521" y="27753"/>
                    </a:cubicBezTo>
                    <a:lnTo>
                      <a:pt x="21311" y="6964"/>
                    </a:lnTo>
                    <a:cubicBezTo>
                      <a:pt x="21365" y="6909"/>
                      <a:pt x="21395" y="6836"/>
                      <a:pt x="21395" y="6759"/>
                    </a:cubicBezTo>
                    <a:lnTo>
                      <a:pt x="21395" y="289"/>
                    </a:lnTo>
                    <a:cubicBezTo>
                      <a:pt x="21395" y="129"/>
                      <a:pt x="21265" y="0"/>
                      <a:pt x="211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93" name="Google Shape;1168;p38"/>
              <p:cNvSpPr/>
              <p:nvPr/>
            </p:nvSpPr>
            <p:spPr>
              <a:xfrm>
                <a:off x="6110640" y="3717720"/>
                <a:ext cx="50400" cy="50400"/>
              </a:xfrm>
              <a:custGeom>
                <a:avLst/>
                <a:gdLst/>
                <a:ahLst/>
                <a:rect l="l" t="t" r="r" b="b"/>
                <a:pathLst>
                  <a:path w="2485" h="2486">
                    <a:moveTo>
                      <a:pt x="1242" y="578"/>
                    </a:moveTo>
                    <a:cubicBezTo>
                      <a:pt x="1608" y="578"/>
                      <a:pt x="1907" y="877"/>
                      <a:pt x="1907" y="1243"/>
                    </a:cubicBezTo>
                    <a:cubicBezTo>
                      <a:pt x="1907" y="1610"/>
                      <a:pt x="1608" y="1907"/>
                      <a:pt x="1242" y="1907"/>
                    </a:cubicBezTo>
                    <a:cubicBezTo>
                      <a:pt x="876" y="1907"/>
                      <a:pt x="578" y="1610"/>
                      <a:pt x="578" y="1243"/>
                    </a:cubicBezTo>
                    <a:cubicBezTo>
                      <a:pt x="578" y="877"/>
                      <a:pt x="876" y="578"/>
                      <a:pt x="1242" y="578"/>
                    </a:cubicBezTo>
                    <a:close/>
                    <a:moveTo>
                      <a:pt x="1242" y="1"/>
                    </a:moveTo>
                    <a:cubicBezTo>
                      <a:pt x="558" y="1"/>
                      <a:pt x="0" y="558"/>
                      <a:pt x="0" y="1243"/>
                    </a:cubicBezTo>
                    <a:cubicBezTo>
                      <a:pt x="0" y="1928"/>
                      <a:pt x="558" y="2486"/>
                      <a:pt x="1242" y="2486"/>
                    </a:cubicBezTo>
                    <a:cubicBezTo>
                      <a:pt x="1928" y="2486"/>
                      <a:pt x="2484" y="1928"/>
                      <a:pt x="2484" y="1243"/>
                    </a:cubicBezTo>
                    <a:cubicBezTo>
                      <a:pt x="2484" y="558"/>
                      <a:pt x="1928" y="1"/>
                      <a:pt x="12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94" name="Google Shape;1169;p38"/>
              <p:cNvSpPr/>
              <p:nvPr/>
            </p:nvSpPr>
            <p:spPr>
              <a:xfrm>
                <a:off x="6096600" y="3385800"/>
                <a:ext cx="50400" cy="50400"/>
              </a:xfrm>
              <a:custGeom>
                <a:avLst/>
                <a:gdLst/>
                <a:ahLst/>
                <a:rect l="l" t="t" r="r" b="b"/>
                <a:pathLst>
                  <a:path w="2485" h="2484">
                    <a:moveTo>
                      <a:pt x="1242" y="578"/>
                    </a:moveTo>
                    <a:cubicBezTo>
                      <a:pt x="1609" y="578"/>
                      <a:pt x="1906" y="876"/>
                      <a:pt x="1906" y="1242"/>
                    </a:cubicBezTo>
                    <a:cubicBezTo>
                      <a:pt x="1906" y="1608"/>
                      <a:pt x="1609" y="1906"/>
                      <a:pt x="1242" y="1906"/>
                    </a:cubicBezTo>
                    <a:cubicBezTo>
                      <a:pt x="876" y="1906"/>
                      <a:pt x="578" y="1608"/>
                      <a:pt x="578" y="1242"/>
                    </a:cubicBezTo>
                    <a:cubicBezTo>
                      <a:pt x="578" y="876"/>
                      <a:pt x="876" y="578"/>
                      <a:pt x="1242" y="578"/>
                    </a:cubicBezTo>
                    <a:close/>
                    <a:moveTo>
                      <a:pt x="1242" y="0"/>
                    </a:moveTo>
                    <a:cubicBezTo>
                      <a:pt x="558" y="0"/>
                      <a:pt x="0" y="558"/>
                      <a:pt x="0" y="1242"/>
                    </a:cubicBezTo>
                    <a:cubicBezTo>
                      <a:pt x="0" y="1927"/>
                      <a:pt x="558" y="2484"/>
                      <a:pt x="1242" y="2484"/>
                    </a:cubicBezTo>
                    <a:cubicBezTo>
                      <a:pt x="1927" y="2484"/>
                      <a:pt x="2485" y="1927"/>
                      <a:pt x="2485" y="1242"/>
                    </a:cubicBezTo>
                    <a:cubicBezTo>
                      <a:pt x="2485" y="558"/>
                      <a:pt x="1927" y="0"/>
                      <a:pt x="12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95" name="Google Shape;1170;p38"/>
              <p:cNvSpPr/>
              <p:nvPr/>
            </p:nvSpPr>
            <p:spPr>
              <a:xfrm>
                <a:off x="6010560" y="4006440"/>
                <a:ext cx="110880" cy="428040"/>
              </a:xfrm>
              <a:custGeom>
                <a:avLst/>
                <a:gdLst/>
                <a:ahLst/>
                <a:rect l="l" t="t" r="r" b="b"/>
                <a:pathLst>
                  <a:path w="5432" h="20837">
                    <a:moveTo>
                      <a:pt x="5144" y="1"/>
                    </a:moveTo>
                    <a:cubicBezTo>
                      <a:pt x="4983" y="1"/>
                      <a:pt x="4854" y="131"/>
                      <a:pt x="4854" y="290"/>
                    </a:cubicBezTo>
                    <a:lnTo>
                      <a:pt x="4854" y="20259"/>
                    </a:lnTo>
                    <a:lnTo>
                      <a:pt x="290" y="20259"/>
                    </a:lnTo>
                    <a:cubicBezTo>
                      <a:pt x="131" y="20259"/>
                      <a:pt x="0" y="20388"/>
                      <a:pt x="0" y="20548"/>
                    </a:cubicBezTo>
                    <a:cubicBezTo>
                      <a:pt x="0" y="20707"/>
                      <a:pt x="131" y="20836"/>
                      <a:pt x="290" y="20836"/>
                    </a:cubicBezTo>
                    <a:lnTo>
                      <a:pt x="5144" y="20836"/>
                    </a:lnTo>
                    <a:cubicBezTo>
                      <a:pt x="5303" y="20836"/>
                      <a:pt x="5432" y="20707"/>
                      <a:pt x="5432" y="20548"/>
                    </a:cubicBezTo>
                    <a:lnTo>
                      <a:pt x="5432" y="290"/>
                    </a:lnTo>
                    <a:cubicBezTo>
                      <a:pt x="5432" y="131"/>
                      <a:pt x="5303" y="1"/>
                      <a:pt x="51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96" name="Google Shape;1171;p38"/>
              <p:cNvSpPr/>
              <p:nvPr/>
            </p:nvSpPr>
            <p:spPr>
              <a:xfrm>
                <a:off x="7485480" y="3748320"/>
                <a:ext cx="50400" cy="50400"/>
              </a:xfrm>
              <a:custGeom>
                <a:avLst/>
                <a:gdLst/>
                <a:ahLst/>
                <a:rect l="l" t="t" r="r" b="b"/>
                <a:pathLst>
                  <a:path w="2485" h="2486">
                    <a:moveTo>
                      <a:pt x="1243" y="578"/>
                    </a:moveTo>
                    <a:cubicBezTo>
                      <a:pt x="1610" y="578"/>
                      <a:pt x="1908" y="877"/>
                      <a:pt x="1908" y="1243"/>
                    </a:cubicBezTo>
                    <a:cubicBezTo>
                      <a:pt x="1908" y="1609"/>
                      <a:pt x="1610" y="1907"/>
                      <a:pt x="1243" y="1907"/>
                    </a:cubicBezTo>
                    <a:cubicBezTo>
                      <a:pt x="876" y="1907"/>
                      <a:pt x="579" y="1609"/>
                      <a:pt x="579" y="1243"/>
                    </a:cubicBezTo>
                    <a:cubicBezTo>
                      <a:pt x="579" y="877"/>
                      <a:pt x="876" y="578"/>
                      <a:pt x="1243" y="578"/>
                    </a:cubicBezTo>
                    <a:close/>
                    <a:moveTo>
                      <a:pt x="1243" y="1"/>
                    </a:moveTo>
                    <a:cubicBezTo>
                      <a:pt x="558" y="1"/>
                      <a:pt x="1" y="558"/>
                      <a:pt x="1" y="1243"/>
                    </a:cubicBezTo>
                    <a:cubicBezTo>
                      <a:pt x="1" y="1928"/>
                      <a:pt x="558" y="2486"/>
                      <a:pt x="1243" y="2486"/>
                    </a:cubicBezTo>
                    <a:cubicBezTo>
                      <a:pt x="1928" y="2486"/>
                      <a:pt x="2484" y="1928"/>
                      <a:pt x="2484" y="1243"/>
                    </a:cubicBezTo>
                    <a:cubicBezTo>
                      <a:pt x="2484" y="558"/>
                      <a:pt x="1928" y="1"/>
                      <a:pt x="12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97" name="Google Shape;1172;p38"/>
              <p:cNvSpPr/>
              <p:nvPr/>
            </p:nvSpPr>
            <p:spPr>
              <a:xfrm>
                <a:off x="7277040" y="3162600"/>
                <a:ext cx="239400" cy="591120"/>
              </a:xfrm>
              <a:custGeom>
                <a:avLst/>
                <a:gdLst/>
                <a:ahLst/>
                <a:rect l="l" t="t" r="r" b="b"/>
                <a:pathLst>
                  <a:path w="11672" h="28771">
                    <a:moveTo>
                      <a:pt x="405" y="0"/>
                    </a:moveTo>
                    <a:lnTo>
                      <a:pt x="1" y="413"/>
                    </a:lnTo>
                    <a:lnTo>
                      <a:pt x="11094" y="11262"/>
                    </a:lnTo>
                    <a:lnTo>
                      <a:pt x="11094" y="28770"/>
                    </a:lnTo>
                    <a:lnTo>
                      <a:pt x="11672" y="28770"/>
                    </a:lnTo>
                    <a:lnTo>
                      <a:pt x="11672" y="11018"/>
                    </a:lnTo>
                    <a:lnTo>
                      <a:pt x="405" y="0"/>
                    </a:ln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98" name="Google Shape;1173;p38"/>
              <p:cNvSpPr/>
              <p:nvPr/>
            </p:nvSpPr>
            <p:spPr>
              <a:xfrm>
                <a:off x="7380360" y="3748320"/>
                <a:ext cx="50400" cy="50400"/>
              </a:xfrm>
              <a:custGeom>
                <a:avLst/>
                <a:gdLst/>
                <a:ahLst/>
                <a:rect l="l" t="t" r="r" b="b"/>
                <a:pathLst>
                  <a:path w="2485" h="2486">
                    <a:moveTo>
                      <a:pt x="1242" y="578"/>
                    </a:moveTo>
                    <a:cubicBezTo>
                      <a:pt x="1609" y="578"/>
                      <a:pt x="1907" y="877"/>
                      <a:pt x="1907" y="1243"/>
                    </a:cubicBezTo>
                    <a:cubicBezTo>
                      <a:pt x="1907" y="1609"/>
                      <a:pt x="1609" y="1907"/>
                      <a:pt x="1242" y="1907"/>
                    </a:cubicBezTo>
                    <a:cubicBezTo>
                      <a:pt x="876" y="1907"/>
                      <a:pt x="578" y="1609"/>
                      <a:pt x="578" y="1243"/>
                    </a:cubicBezTo>
                    <a:cubicBezTo>
                      <a:pt x="578" y="877"/>
                      <a:pt x="876" y="578"/>
                      <a:pt x="1242" y="578"/>
                    </a:cubicBezTo>
                    <a:close/>
                    <a:moveTo>
                      <a:pt x="1242" y="1"/>
                    </a:moveTo>
                    <a:cubicBezTo>
                      <a:pt x="558" y="1"/>
                      <a:pt x="0" y="558"/>
                      <a:pt x="0" y="1243"/>
                    </a:cubicBezTo>
                    <a:cubicBezTo>
                      <a:pt x="0" y="1928"/>
                      <a:pt x="558" y="2486"/>
                      <a:pt x="1242" y="2486"/>
                    </a:cubicBezTo>
                    <a:cubicBezTo>
                      <a:pt x="1928" y="2486"/>
                      <a:pt x="2484" y="1928"/>
                      <a:pt x="2484" y="1243"/>
                    </a:cubicBezTo>
                    <a:cubicBezTo>
                      <a:pt x="2484" y="558"/>
                      <a:pt x="1928" y="1"/>
                      <a:pt x="12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99" name="Google Shape;1174;p38"/>
              <p:cNvSpPr/>
              <p:nvPr/>
            </p:nvSpPr>
            <p:spPr>
              <a:xfrm>
                <a:off x="7171560" y="3162600"/>
                <a:ext cx="239400" cy="591120"/>
              </a:xfrm>
              <a:custGeom>
                <a:avLst/>
                <a:gdLst/>
                <a:ahLst/>
                <a:rect l="l" t="t" r="r" b="b"/>
                <a:pathLst>
                  <a:path w="11673" h="28771">
                    <a:moveTo>
                      <a:pt x="405" y="0"/>
                    </a:moveTo>
                    <a:lnTo>
                      <a:pt x="1" y="413"/>
                    </a:lnTo>
                    <a:lnTo>
                      <a:pt x="11094" y="11262"/>
                    </a:lnTo>
                    <a:lnTo>
                      <a:pt x="11094" y="28770"/>
                    </a:lnTo>
                    <a:lnTo>
                      <a:pt x="11673" y="28770"/>
                    </a:lnTo>
                    <a:lnTo>
                      <a:pt x="11673" y="11018"/>
                    </a:lnTo>
                    <a:lnTo>
                      <a:pt x="405" y="0"/>
                    </a:ln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00" name="Google Shape;1175;p38"/>
              <p:cNvSpPr/>
              <p:nvPr/>
            </p:nvSpPr>
            <p:spPr>
              <a:xfrm>
                <a:off x="6569280" y="3235680"/>
                <a:ext cx="372600" cy="11160"/>
              </a:xfrm>
              <a:custGeom>
                <a:avLst/>
                <a:gdLst/>
                <a:ahLst/>
                <a:rect l="l" t="t" r="r" b="b"/>
                <a:pathLst>
                  <a:path w="18152" h="578">
                    <a:moveTo>
                      <a:pt x="289" y="0"/>
                    </a:moveTo>
                    <a:cubicBezTo>
                      <a:pt x="130" y="0"/>
                      <a:pt x="1" y="130"/>
                      <a:pt x="1" y="289"/>
                    </a:cubicBezTo>
                    <a:cubicBezTo>
                      <a:pt x="1" y="449"/>
                      <a:pt x="130" y="578"/>
                      <a:pt x="289" y="578"/>
                    </a:cubicBezTo>
                    <a:lnTo>
                      <a:pt x="17863" y="578"/>
                    </a:lnTo>
                    <a:cubicBezTo>
                      <a:pt x="18022" y="578"/>
                      <a:pt x="18151" y="449"/>
                      <a:pt x="18151" y="289"/>
                    </a:cubicBezTo>
                    <a:cubicBezTo>
                      <a:pt x="18151" y="130"/>
                      <a:pt x="18022" y="0"/>
                      <a:pt x="178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01" name="Google Shape;1176;p38"/>
              <p:cNvSpPr/>
              <p:nvPr/>
            </p:nvSpPr>
            <p:spPr>
              <a:xfrm>
                <a:off x="6116040" y="3334320"/>
                <a:ext cx="424080" cy="62640"/>
              </a:xfrm>
              <a:custGeom>
                <a:avLst/>
                <a:gdLst/>
                <a:ahLst/>
                <a:rect l="l" t="t" r="r" b="b"/>
                <a:pathLst>
                  <a:path w="20653" h="3080">
                    <a:moveTo>
                      <a:pt x="289" y="1"/>
                    </a:moveTo>
                    <a:cubicBezTo>
                      <a:pt x="130" y="1"/>
                      <a:pt x="1" y="130"/>
                      <a:pt x="1" y="290"/>
                    </a:cubicBezTo>
                    <a:lnTo>
                      <a:pt x="1" y="2791"/>
                    </a:lnTo>
                    <a:cubicBezTo>
                      <a:pt x="1" y="2950"/>
                      <a:pt x="130" y="3080"/>
                      <a:pt x="289" y="3080"/>
                    </a:cubicBezTo>
                    <a:cubicBezTo>
                      <a:pt x="449" y="3080"/>
                      <a:pt x="578" y="2950"/>
                      <a:pt x="578" y="2791"/>
                    </a:cubicBezTo>
                    <a:lnTo>
                      <a:pt x="578" y="578"/>
                    </a:lnTo>
                    <a:lnTo>
                      <a:pt x="20364" y="578"/>
                    </a:lnTo>
                    <a:cubicBezTo>
                      <a:pt x="20523" y="578"/>
                      <a:pt x="20653" y="449"/>
                      <a:pt x="20653" y="290"/>
                    </a:cubicBezTo>
                    <a:cubicBezTo>
                      <a:pt x="20653" y="130"/>
                      <a:pt x="20523" y="1"/>
                      <a:pt x="2036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02" name="Google Shape;1177;p38"/>
              <p:cNvSpPr/>
              <p:nvPr/>
            </p:nvSpPr>
            <p:spPr>
              <a:xfrm>
                <a:off x="6186240" y="3391560"/>
                <a:ext cx="1179720" cy="1180080"/>
              </a:xfrm>
              <a:custGeom>
                <a:avLst/>
                <a:gdLst/>
                <a:ahLst/>
                <a:rect l="l" t="t" r="r" b="b"/>
                <a:pathLst>
                  <a:path w="57388" h="57389">
                    <a:moveTo>
                      <a:pt x="2958" y="0"/>
                    </a:moveTo>
                    <a:cubicBezTo>
                      <a:pt x="1325" y="0"/>
                      <a:pt x="1" y="1326"/>
                      <a:pt x="1" y="2959"/>
                    </a:cubicBezTo>
                    <a:lnTo>
                      <a:pt x="1" y="54429"/>
                    </a:lnTo>
                    <a:cubicBezTo>
                      <a:pt x="1" y="56063"/>
                      <a:pt x="1325" y="57388"/>
                      <a:pt x="2958" y="57388"/>
                    </a:cubicBezTo>
                    <a:lnTo>
                      <a:pt x="54430" y="57388"/>
                    </a:lnTo>
                    <a:cubicBezTo>
                      <a:pt x="56063" y="57388"/>
                      <a:pt x="57387" y="56063"/>
                      <a:pt x="57387" y="54429"/>
                    </a:cubicBezTo>
                    <a:lnTo>
                      <a:pt x="57387" y="2959"/>
                    </a:lnTo>
                    <a:cubicBezTo>
                      <a:pt x="57387" y="1326"/>
                      <a:pt x="56063" y="0"/>
                      <a:pt x="5442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03" name="Google Shape;1178;p38"/>
              <p:cNvSpPr/>
              <p:nvPr/>
            </p:nvSpPr>
            <p:spPr>
              <a:xfrm>
                <a:off x="6213960" y="3364200"/>
                <a:ext cx="1179720" cy="1179720"/>
              </a:xfrm>
              <a:custGeom>
                <a:avLst/>
                <a:gdLst/>
                <a:ahLst/>
                <a:rect l="l" t="t" r="r" b="b"/>
                <a:pathLst>
                  <a:path w="57388" h="57388">
                    <a:moveTo>
                      <a:pt x="2958" y="0"/>
                    </a:moveTo>
                    <a:cubicBezTo>
                      <a:pt x="1325" y="0"/>
                      <a:pt x="1" y="1324"/>
                      <a:pt x="1" y="2958"/>
                    </a:cubicBezTo>
                    <a:lnTo>
                      <a:pt x="1" y="54429"/>
                    </a:lnTo>
                    <a:cubicBezTo>
                      <a:pt x="1" y="56062"/>
                      <a:pt x="1325" y="57387"/>
                      <a:pt x="2958" y="57387"/>
                    </a:cubicBezTo>
                    <a:lnTo>
                      <a:pt x="54430" y="57387"/>
                    </a:lnTo>
                    <a:cubicBezTo>
                      <a:pt x="56063" y="57387"/>
                      <a:pt x="57387" y="56062"/>
                      <a:pt x="57387" y="54429"/>
                    </a:cubicBezTo>
                    <a:lnTo>
                      <a:pt x="57387" y="2958"/>
                    </a:lnTo>
                    <a:cubicBezTo>
                      <a:pt x="57387" y="1324"/>
                      <a:pt x="56063" y="0"/>
                      <a:pt x="5443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04" name="Google Shape;1179;p38"/>
              <p:cNvSpPr/>
              <p:nvPr/>
            </p:nvSpPr>
            <p:spPr>
              <a:xfrm>
                <a:off x="6263280" y="3413520"/>
                <a:ext cx="1081440" cy="1081080"/>
              </a:xfrm>
              <a:custGeom>
                <a:avLst/>
                <a:gdLst/>
                <a:ahLst/>
                <a:rect l="l" t="t" r="r" b="b"/>
                <a:pathLst>
                  <a:path w="52594" h="52593">
                    <a:moveTo>
                      <a:pt x="51908" y="684"/>
                    </a:moveTo>
                    <a:lnTo>
                      <a:pt x="51908" y="51907"/>
                    </a:lnTo>
                    <a:lnTo>
                      <a:pt x="686" y="51907"/>
                    </a:lnTo>
                    <a:lnTo>
                      <a:pt x="686" y="684"/>
                    </a:lnTo>
                    <a:close/>
                    <a:moveTo>
                      <a:pt x="561" y="0"/>
                    </a:moveTo>
                    <a:cubicBezTo>
                      <a:pt x="252" y="0"/>
                      <a:pt x="1" y="252"/>
                      <a:pt x="1" y="561"/>
                    </a:cubicBezTo>
                    <a:lnTo>
                      <a:pt x="1" y="52032"/>
                    </a:lnTo>
                    <a:cubicBezTo>
                      <a:pt x="1" y="52341"/>
                      <a:pt x="252" y="52592"/>
                      <a:pt x="561" y="52592"/>
                    </a:cubicBezTo>
                    <a:lnTo>
                      <a:pt x="52033" y="52592"/>
                    </a:lnTo>
                    <a:cubicBezTo>
                      <a:pt x="52341" y="52592"/>
                      <a:pt x="52593" y="52341"/>
                      <a:pt x="52593" y="52032"/>
                    </a:cubicBezTo>
                    <a:lnTo>
                      <a:pt x="52593" y="561"/>
                    </a:lnTo>
                    <a:cubicBezTo>
                      <a:pt x="52593" y="252"/>
                      <a:pt x="52341" y="0"/>
                      <a:pt x="5203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05" name="Google Shape;1180;p38"/>
              <p:cNvSpPr/>
              <p:nvPr/>
            </p:nvSpPr>
            <p:spPr>
              <a:xfrm>
                <a:off x="6425640" y="3885480"/>
                <a:ext cx="756360" cy="45720"/>
              </a:xfrm>
              <a:custGeom>
                <a:avLst/>
                <a:gdLst/>
                <a:ahLst/>
                <a:rect l="l" t="t" r="r" b="b"/>
                <a:pathLst>
                  <a:path w="36798" h="2258">
                    <a:moveTo>
                      <a:pt x="1" y="0"/>
                    </a:moveTo>
                    <a:lnTo>
                      <a:pt x="1" y="2257"/>
                    </a:lnTo>
                    <a:lnTo>
                      <a:pt x="36797" y="2257"/>
                    </a:lnTo>
                    <a:lnTo>
                      <a:pt x="36797" y="0"/>
                    </a:ln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06" name="Google Shape;1181;p38"/>
              <p:cNvSpPr/>
              <p:nvPr/>
            </p:nvSpPr>
            <p:spPr>
              <a:xfrm>
                <a:off x="6425640" y="4169520"/>
                <a:ext cx="756360" cy="45720"/>
              </a:xfrm>
              <a:custGeom>
                <a:avLst/>
                <a:gdLst/>
                <a:ahLst/>
                <a:rect l="l" t="t" r="r" b="b"/>
                <a:pathLst>
                  <a:path w="36798" h="2257">
                    <a:moveTo>
                      <a:pt x="1" y="1"/>
                    </a:moveTo>
                    <a:lnTo>
                      <a:pt x="1" y="2256"/>
                    </a:lnTo>
                    <a:lnTo>
                      <a:pt x="36797" y="2256"/>
                    </a:lnTo>
                    <a:lnTo>
                      <a:pt x="36797" y="1"/>
                    </a:ln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07" name="Google Shape;1182;p38"/>
              <p:cNvSpPr/>
              <p:nvPr/>
            </p:nvSpPr>
            <p:spPr>
              <a:xfrm>
                <a:off x="5806440" y="3530880"/>
                <a:ext cx="171360" cy="68400"/>
              </a:xfrm>
              <a:custGeom>
                <a:avLst/>
                <a:gdLst/>
                <a:ahLst/>
                <a:rect l="l" t="t" r="r" b="b"/>
                <a:pathLst>
                  <a:path w="8359" h="3356">
                    <a:moveTo>
                      <a:pt x="1678" y="0"/>
                    </a:moveTo>
                    <a:cubicBezTo>
                      <a:pt x="752" y="0"/>
                      <a:pt x="1" y="752"/>
                      <a:pt x="1" y="1677"/>
                    </a:cubicBezTo>
                    <a:lnTo>
                      <a:pt x="1" y="1679"/>
                    </a:lnTo>
                    <a:cubicBezTo>
                      <a:pt x="1" y="2604"/>
                      <a:pt x="752" y="3355"/>
                      <a:pt x="1678" y="3355"/>
                    </a:cubicBezTo>
                    <a:lnTo>
                      <a:pt x="8359" y="3355"/>
                    </a:lnTo>
                    <a:lnTo>
                      <a:pt x="8359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08" name="Google Shape;1183;p38"/>
              <p:cNvSpPr/>
              <p:nvPr/>
            </p:nvSpPr>
            <p:spPr>
              <a:xfrm>
                <a:off x="5952600" y="3589200"/>
                <a:ext cx="24840" cy="9720"/>
              </a:xfrm>
              <a:custGeom>
                <a:avLst/>
                <a:gdLst/>
                <a:ahLst/>
                <a:rect l="l" t="t" r="r" b="b"/>
                <a:pathLst>
                  <a:path w="1250" h="508">
                    <a:moveTo>
                      <a:pt x="1250" y="507"/>
                    </a:moveTo>
                    <a:lnTo>
                      <a:pt x="0" y="507"/>
                    </a:lnTo>
                    <a:lnTo>
                      <a:pt x="1250" y="507"/>
                    </a:lnTo>
                    <a:lnTo>
                      <a:pt x="1250" y="0"/>
                    </a:lnTo>
                    <a:lnTo>
                      <a:pt x="1250" y="0"/>
                    </a:lnTo>
                    <a:lnTo>
                      <a:pt x="1250" y="507"/>
                    </a:lnTo>
                    <a:close/>
                  </a:path>
                </a:pathLst>
              </a:custGeom>
              <a:solidFill>
                <a:srgbClr val="5d787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09" name="Google Shape;1184;p38"/>
              <p:cNvSpPr/>
              <p:nvPr/>
            </p:nvSpPr>
            <p:spPr>
              <a:xfrm>
                <a:off x="5806440" y="3532320"/>
                <a:ext cx="171360" cy="66960"/>
              </a:xfrm>
              <a:custGeom>
                <a:avLst/>
                <a:gdLst/>
                <a:ahLst/>
                <a:rect l="l" t="t" r="r" b="b"/>
                <a:pathLst>
                  <a:path w="8359" h="3285">
                    <a:moveTo>
                      <a:pt x="1195" y="1"/>
                    </a:moveTo>
                    <a:lnTo>
                      <a:pt x="1195" y="1"/>
                    </a:lnTo>
                    <a:cubicBezTo>
                      <a:pt x="510" y="205"/>
                      <a:pt x="9" y="839"/>
                      <a:pt x="1" y="1589"/>
                    </a:cubicBezTo>
                    <a:lnTo>
                      <a:pt x="1" y="1591"/>
                    </a:lnTo>
                    <a:lnTo>
                      <a:pt x="1" y="1598"/>
                    </a:lnTo>
                    <a:lnTo>
                      <a:pt x="1" y="1604"/>
                    </a:lnTo>
                    <a:lnTo>
                      <a:pt x="1" y="1608"/>
                    </a:lnTo>
                    <a:cubicBezTo>
                      <a:pt x="1" y="2046"/>
                      <a:pt x="169" y="2445"/>
                      <a:pt x="445" y="2745"/>
                    </a:cubicBezTo>
                    <a:cubicBezTo>
                      <a:pt x="752" y="3076"/>
                      <a:pt x="1190" y="3284"/>
                      <a:pt x="1678" y="3284"/>
                    </a:cubicBezTo>
                    <a:lnTo>
                      <a:pt x="8359" y="3284"/>
                    </a:lnTo>
                    <a:lnTo>
                      <a:pt x="8359" y="2777"/>
                    </a:lnTo>
                    <a:lnTo>
                      <a:pt x="2460" y="2777"/>
                    </a:lnTo>
                    <a:cubicBezTo>
                      <a:pt x="1996" y="2777"/>
                      <a:pt x="1578" y="2590"/>
                      <a:pt x="1275" y="2286"/>
                    </a:cubicBezTo>
                    <a:cubicBezTo>
                      <a:pt x="971" y="1983"/>
                      <a:pt x="783" y="1563"/>
                      <a:pt x="783" y="1101"/>
                    </a:cubicBezTo>
                    <a:cubicBezTo>
                      <a:pt x="783" y="679"/>
                      <a:pt x="938" y="296"/>
                      <a:pt x="1195" y="1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10" name="Google Shape;1185;p38"/>
              <p:cNvSpPr/>
              <p:nvPr/>
            </p:nvSpPr>
            <p:spPr>
              <a:xfrm>
                <a:off x="5806440" y="3725280"/>
                <a:ext cx="171360" cy="68400"/>
              </a:xfrm>
              <a:custGeom>
                <a:avLst/>
                <a:gdLst/>
                <a:ahLst/>
                <a:rect l="l" t="t" r="r" b="b"/>
                <a:pathLst>
                  <a:path w="8359" h="3356">
                    <a:moveTo>
                      <a:pt x="1678" y="1"/>
                    </a:moveTo>
                    <a:cubicBezTo>
                      <a:pt x="752" y="1"/>
                      <a:pt x="1" y="752"/>
                      <a:pt x="1" y="1679"/>
                    </a:cubicBezTo>
                    <a:cubicBezTo>
                      <a:pt x="1" y="2605"/>
                      <a:pt x="752" y="3356"/>
                      <a:pt x="1678" y="3356"/>
                    </a:cubicBezTo>
                    <a:lnTo>
                      <a:pt x="8359" y="3356"/>
                    </a:lnTo>
                    <a:lnTo>
                      <a:pt x="8359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11" name="Google Shape;1186;p38"/>
              <p:cNvSpPr/>
              <p:nvPr/>
            </p:nvSpPr>
            <p:spPr>
              <a:xfrm>
                <a:off x="5952600" y="3783960"/>
                <a:ext cx="24840" cy="9720"/>
              </a:xfrm>
              <a:custGeom>
                <a:avLst/>
                <a:gdLst/>
                <a:ahLst/>
                <a:rect l="l" t="t" r="r" b="b"/>
                <a:pathLst>
                  <a:path w="1250" h="508">
                    <a:moveTo>
                      <a:pt x="1250" y="508"/>
                    </a:moveTo>
                    <a:lnTo>
                      <a:pt x="0" y="508"/>
                    </a:lnTo>
                    <a:lnTo>
                      <a:pt x="1250" y="508"/>
                    </a:lnTo>
                    <a:lnTo>
                      <a:pt x="1250" y="0"/>
                    </a:lnTo>
                    <a:lnTo>
                      <a:pt x="1250" y="0"/>
                    </a:lnTo>
                    <a:lnTo>
                      <a:pt x="1250" y="508"/>
                    </a:lnTo>
                    <a:close/>
                  </a:path>
                </a:pathLst>
              </a:custGeom>
              <a:solidFill>
                <a:srgbClr val="5d787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12" name="Google Shape;1187;p38"/>
              <p:cNvSpPr/>
              <p:nvPr/>
            </p:nvSpPr>
            <p:spPr>
              <a:xfrm>
                <a:off x="5806440" y="3726720"/>
                <a:ext cx="171360" cy="66960"/>
              </a:xfrm>
              <a:custGeom>
                <a:avLst/>
                <a:gdLst/>
                <a:ahLst/>
                <a:rect l="l" t="t" r="r" b="b"/>
                <a:pathLst>
                  <a:path w="8359" h="3284">
                    <a:moveTo>
                      <a:pt x="1195" y="0"/>
                    </a:moveTo>
                    <a:lnTo>
                      <a:pt x="1195" y="0"/>
                    </a:lnTo>
                    <a:cubicBezTo>
                      <a:pt x="516" y="203"/>
                      <a:pt x="16" y="827"/>
                      <a:pt x="1" y="1570"/>
                    </a:cubicBezTo>
                    <a:lnTo>
                      <a:pt x="1" y="1571"/>
                    </a:lnTo>
                    <a:lnTo>
                      <a:pt x="1" y="1578"/>
                    </a:lnTo>
                    <a:lnTo>
                      <a:pt x="1" y="1581"/>
                    </a:lnTo>
                    <a:lnTo>
                      <a:pt x="1" y="1587"/>
                    </a:lnTo>
                    <a:lnTo>
                      <a:pt x="1" y="1592"/>
                    </a:lnTo>
                    <a:lnTo>
                      <a:pt x="1" y="1597"/>
                    </a:lnTo>
                    <a:lnTo>
                      <a:pt x="1" y="1606"/>
                    </a:lnTo>
                    <a:lnTo>
                      <a:pt x="1" y="1607"/>
                    </a:lnTo>
                    <a:cubicBezTo>
                      <a:pt x="1" y="2045"/>
                      <a:pt x="169" y="2445"/>
                      <a:pt x="445" y="2743"/>
                    </a:cubicBezTo>
                    <a:cubicBezTo>
                      <a:pt x="752" y="3076"/>
                      <a:pt x="1190" y="3284"/>
                      <a:pt x="1678" y="3284"/>
                    </a:cubicBezTo>
                    <a:lnTo>
                      <a:pt x="8359" y="3284"/>
                    </a:lnTo>
                    <a:lnTo>
                      <a:pt x="8359" y="2776"/>
                    </a:lnTo>
                    <a:lnTo>
                      <a:pt x="2460" y="2776"/>
                    </a:lnTo>
                    <a:cubicBezTo>
                      <a:pt x="1996" y="2776"/>
                      <a:pt x="1578" y="2588"/>
                      <a:pt x="1275" y="2286"/>
                    </a:cubicBezTo>
                    <a:cubicBezTo>
                      <a:pt x="971" y="1982"/>
                      <a:pt x="783" y="1562"/>
                      <a:pt x="783" y="1099"/>
                    </a:cubicBezTo>
                    <a:cubicBezTo>
                      <a:pt x="783" y="679"/>
                      <a:pt x="938" y="294"/>
                      <a:pt x="1195" y="0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13" name="Google Shape;1188;p38"/>
              <p:cNvSpPr/>
              <p:nvPr/>
            </p:nvSpPr>
            <p:spPr>
              <a:xfrm>
                <a:off x="5806440" y="3919680"/>
                <a:ext cx="171360" cy="68400"/>
              </a:xfrm>
              <a:custGeom>
                <a:avLst/>
                <a:gdLst/>
                <a:ahLst/>
                <a:rect l="l" t="t" r="r" b="b"/>
                <a:pathLst>
                  <a:path w="8359" h="3355">
                    <a:moveTo>
                      <a:pt x="1678" y="0"/>
                    </a:moveTo>
                    <a:cubicBezTo>
                      <a:pt x="752" y="0"/>
                      <a:pt x="1" y="751"/>
                      <a:pt x="1" y="1677"/>
                    </a:cubicBezTo>
                    <a:cubicBezTo>
                      <a:pt x="1" y="2604"/>
                      <a:pt x="752" y="3354"/>
                      <a:pt x="1678" y="3354"/>
                    </a:cubicBezTo>
                    <a:lnTo>
                      <a:pt x="8359" y="3354"/>
                    </a:lnTo>
                    <a:lnTo>
                      <a:pt x="8359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14" name="Google Shape;1189;p38"/>
              <p:cNvSpPr/>
              <p:nvPr/>
            </p:nvSpPr>
            <p:spPr>
              <a:xfrm>
                <a:off x="5952600" y="3978360"/>
                <a:ext cx="24840" cy="9720"/>
              </a:xfrm>
              <a:custGeom>
                <a:avLst/>
                <a:gdLst/>
                <a:ahLst/>
                <a:rect l="l" t="t" r="r" b="b"/>
                <a:pathLst>
                  <a:path w="1250" h="508">
                    <a:moveTo>
                      <a:pt x="1250" y="507"/>
                    </a:moveTo>
                    <a:lnTo>
                      <a:pt x="0" y="507"/>
                    </a:lnTo>
                    <a:lnTo>
                      <a:pt x="1250" y="507"/>
                    </a:lnTo>
                    <a:lnTo>
                      <a:pt x="1250" y="1"/>
                    </a:lnTo>
                    <a:lnTo>
                      <a:pt x="1250" y="1"/>
                    </a:lnTo>
                    <a:lnTo>
                      <a:pt x="1250" y="507"/>
                    </a:lnTo>
                    <a:close/>
                  </a:path>
                </a:pathLst>
              </a:custGeom>
              <a:solidFill>
                <a:srgbClr val="5d787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15" name="Google Shape;1190;p38"/>
              <p:cNvSpPr/>
              <p:nvPr/>
            </p:nvSpPr>
            <p:spPr>
              <a:xfrm>
                <a:off x="5806440" y="3921120"/>
                <a:ext cx="171360" cy="66960"/>
              </a:xfrm>
              <a:custGeom>
                <a:avLst/>
                <a:gdLst/>
                <a:ahLst/>
                <a:rect l="l" t="t" r="r" b="b"/>
                <a:pathLst>
                  <a:path w="8359" h="3285">
                    <a:moveTo>
                      <a:pt x="1195" y="0"/>
                    </a:moveTo>
                    <a:cubicBezTo>
                      <a:pt x="514" y="205"/>
                      <a:pt x="13" y="833"/>
                      <a:pt x="1" y="1579"/>
                    </a:cubicBezTo>
                    <a:lnTo>
                      <a:pt x="1" y="1582"/>
                    </a:lnTo>
                    <a:lnTo>
                      <a:pt x="1" y="1588"/>
                    </a:lnTo>
                    <a:lnTo>
                      <a:pt x="1" y="1593"/>
                    </a:lnTo>
                    <a:lnTo>
                      <a:pt x="1" y="1598"/>
                    </a:lnTo>
                    <a:lnTo>
                      <a:pt x="1" y="1606"/>
                    </a:lnTo>
                    <a:lnTo>
                      <a:pt x="1" y="1607"/>
                    </a:lnTo>
                    <a:cubicBezTo>
                      <a:pt x="1" y="2046"/>
                      <a:pt x="169" y="2445"/>
                      <a:pt x="445" y="2744"/>
                    </a:cubicBezTo>
                    <a:cubicBezTo>
                      <a:pt x="752" y="3076"/>
                      <a:pt x="1190" y="3284"/>
                      <a:pt x="1678" y="3284"/>
                    </a:cubicBezTo>
                    <a:lnTo>
                      <a:pt x="8359" y="3284"/>
                    </a:lnTo>
                    <a:lnTo>
                      <a:pt x="8359" y="2778"/>
                    </a:lnTo>
                    <a:lnTo>
                      <a:pt x="2460" y="2778"/>
                    </a:lnTo>
                    <a:cubicBezTo>
                      <a:pt x="1996" y="2778"/>
                      <a:pt x="1578" y="2590"/>
                      <a:pt x="1275" y="2287"/>
                    </a:cubicBezTo>
                    <a:cubicBezTo>
                      <a:pt x="971" y="1983"/>
                      <a:pt x="783" y="1564"/>
                      <a:pt x="783" y="1101"/>
                    </a:cubicBezTo>
                    <a:cubicBezTo>
                      <a:pt x="783" y="680"/>
                      <a:pt x="938" y="295"/>
                      <a:pt x="1195" y="0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16" name="Google Shape;1191;p38"/>
              <p:cNvSpPr/>
              <p:nvPr/>
            </p:nvSpPr>
            <p:spPr>
              <a:xfrm>
                <a:off x="5806440" y="4114440"/>
                <a:ext cx="171360" cy="68400"/>
              </a:xfrm>
              <a:custGeom>
                <a:avLst/>
                <a:gdLst/>
                <a:ahLst/>
                <a:rect l="l" t="t" r="r" b="b"/>
                <a:pathLst>
                  <a:path w="8359" h="3355">
                    <a:moveTo>
                      <a:pt x="1678" y="1"/>
                    </a:moveTo>
                    <a:cubicBezTo>
                      <a:pt x="752" y="1"/>
                      <a:pt x="1" y="751"/>
                      <a:pt x="1" y="1677"/>
                    </a:cubicBezTo>
                    <a:cubicBezTo>
                      <a:pt x="1" y="2603"/>
                      <a:pt x="752" y="3354"/>
                      <a:pt x="1678" y="3354"/>
                    </a:cubicBezTo>
                    <a:lnTo>
                      <a:pt x="8359" y="3354"/>
                    </a:lnTo>
                    <a:lnTo>
                      <a:pt x="8359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17" name="Google Shape;1192;p38"/>
              <p:cNvSpPr/>
              <p:nvPr/>
            </p:nvSpPr>
            <p:spPr>
              <a:xfrm>
                <a:off x="5952600" y="4172760"/>
                <a:ext cx="24840" cy="9720"/>
              </a:xfrm>
              <a:custGeom>
                <a:avLst/>
                <a:gdLst/>
                <a:ahLst/>
                <a:rect l="l" t="t" r="r" b="b"/>
                <a:pathLst>
                  <a:path w="1250" h="508">
                    <a:moveTo>
                      <a:pt x="1250" y="507"/>
                    </a:moveTo>
                    <a:lnTo>
                      <a:pt x="0" y="507"/>
                    </a:lnTo>
                    <a:lnTo>
                      <a:pt x="1250" y="507"/>
                    </a:lnTo>
                    <a:lnTo>
                      <a:pt x="1250" y="0"/>
                    </a:lnTo>
                    <a:lnTo>
                      <a:pt x="1250" y="0"/>
                    </a:lnTo>
                    <a:lnTo>
                      <a:pt x="1250" y="507"/>
                    </a:lnTo>
                    <a:close/>
                  </a:path>
                </a:pathLst>
              </a:custGeom>
              <a:solidFill>
                <a:srgbClr val="5d787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18" name="Google Shape;1193;p38"/>
              <p:cNvSpPr/>
              <p:nvPr/>
            </p:nvSpPr>
            <p:spPr>
              <a:xfrm>
                <a:off x="5806440" y="4115880"/>
                <a:ext cx="171360" cy="66960"/>
              </a:xfrm>
              <a:custGeom>
                <a:avLst/>
                <a:gdLst/>
                <a:ahLst/>
                <a:rect l="l" t="t" r="r" b="b"/>
                <a:pathLst>
                  <a:path w="8359" h="3285">
                    <a:moveTo>
                      <a:pt x="1195" y="1"/>
                    </a:moveTo>
                    <a:cubicBezTo>
                      <a:pt x="514" y="205"/>
                      <a:pt x="13" y="833"/>
                      <a:pt x="1" y="1580"/>
                    </a:cubicBezTo>
                    <a:lnTo>
                      <a:pt x="1" y="1582"/>
                    </a:lnTo>
                    <a:lnTo>
                      <a:pt x="1" y="1589"/>
                    </a:lnTo>
                    <a:lnTo>
                      <a:pt x="1" y="1592"/>
                    </a:lnTo>
                    <a:lnTo>
                      <a:pt x="1" y="1599"/>
                    </a:lnTo>
                    <a:lnTo>
                      <a:pt x="1" y="1605"/>
                    </a:lnTo>
                    <a:lnTo>
                      <a:pt x="1" y="1607"/>
                    </a:lnTo>
                    <a:cubicBezTo>
                      <a:pt x="1" y="2046"/>
                      <a:pt x="169" y="2445"/>
                      <a:pt x="445" y="2745"/>
                    </a:cubicBezTo>
                    <a:cubicBezTo>
                      <a:pt x="752" y="3076"/>
                      <a:pt x="1190" y="3284"/>
                      <a:pt x="1678" y="3284"/>
                    </a:cubicBezTo>
                    <a:lnTo>
                      <a:pt x="8359" y="3284"/>
                    </a:lnTo>
                    <a:lnTo>
                      <a:pt x="8359" y="2777"/>
                    </a:lnTo>
                    <a:lnTo>
                      <a:pt x="2460" y="2777"/>
                    </a:lnTo>
                    <a:cubicBezTo>
                      <a:pt x="1996" y="2777"/>
                      <a:pt x="1578" y="2590"/>
                      <a:pt x="1275" y="2286"/>
                    </a:cubicBezTo>
                    <a:cubicBezTo>
                      <a:pt x="971" y="1984"/>
                      <a:pt x="783" y="1564"/>
                      <a:pt x="783" y="1101"/>
                    </a:cubicBezTo>
                    <a:cubicBezTo>
                      <a:pt x="783" y="681"/>
                      <a:pt x="938" y="296"/>
                      <a:pt x="1195" y="1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19" name="Google Shape;1194;p38"/>
              <p:cNvSpPr/>
              <p:nvPr/>
            </p:nvSpPr>
            <p:spPr>
              <a:xfrm>
                <a:off x="5806440" y="4308840"/>
                <a:ext cx="171360" cy="68400"/>
              </a:xfrm>
              <a:custGeom>
                <a:avLst/>
                <a:gdLst/>
                <a:ahLst/>
                <a:rect l="l" t="t" r="r" b="b"/>
                <a:pathLst>
                  <a:path w="8359" h="3356">
                    <a:moveTo>
                      <a:pt x="1678" y="1"/>
                    </a:moveTo>
                    <a:cubicBezTo>
                      <a:pt x="752" y="1"/>
                      <a:pt x="1" y="752"/>
                      <a:pt x="1" y="1679"/>
                    </a:cubicBezTo>
                    <a:cubicBezTo>
                      <a:pt x="1" y="2605"/>
                      <a:pt x="752" y="3356"/>
                      <a:pt x="1678" y="3356"/>
                    </a:cubicBezTo>
                    <a:lnTo>
                      <a:pt x="8359" y="3356"/>
                    </a:lnTo>
                    <a:lnTo>
                      <a:pt x="8359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20" name="Google Shape;1195;p38"/>
              <p:cNvSpPr/>
              <p:nvPr/>
            </p:nvSpPr>
            <p:spPr>
              <a:xfrm>
                <a:off x="5952600" y="4367520"/>
                <a:ext cx="24840" cy="9720"/>
              </a:xfrm>
              <a:custGeom>
                <a:avLst/>
                <a:gdLst/>
                <a:ahLst/>
                <a:rect l="l" t="t" r="r" b="b"/>
                <a:pathLst>
                  <a:path w="1250" h="507">
                    <a:moveTo>
                      <a:pt x="1250" y="507"/>
                    </a:moveTo>
                    <a:lnTo>
                      <a:pt x="0" y="507"/>
                    </a:lnTo>
                    <a:lnTo>
                      <a:pt x="1250" y="507"/>
                    </a:lnTo>
                    <a:lnTo>
                      <a:pt x="1250" y="0"/>
                    </a:lnTo>
                    <a:lnTo>
                      <a:pt x="1250" y="0"/>
                    </a:lnTo>
                    <a:lnTo>
                      <a:pt x="1250" y="507"/>
                    </a:lnTo>
                    <a:close/>
                  </a:path>
                </a:pathLst>
              </a:custGeom>
              <a:solidFill>
                <a:srgbClr val="5d787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21" name="Google Shape;1196;p38"/>
              <p:cNvSpPr/>
              <p:nvPr/>
            </p:nvSpPr>
            <p:spPr>
              <a:xfrm>
                <a:off x="5806440" y="4310280"/>
                <a:ext cx="171360" cy="66960"/>
              </a:xfrm>
              <a:custGeom>
                <a:avLst/>
                <a:gdLst/>
                <a:ahLst/>
                <a:rect l="l" t="t" r="r" b="b"/>
                <a:pathLst>
                  <a:path w="8359" h="3284">
                    <a:moveTo>
                      <a:pt x="1195" y="0"/>
                    </a:moveTo>
                    <a:cubicBezTo>
                      <a:pt x="516" y="204"/>
                      <a:pt x="16" y="828"/>
                      <a:pt x="1" y="1570"/>
                    </a:cubicBezTo>
                    <a:lnTo>
                      <a:pt x="1" y="1572"/>
                    </a:lnTo>
                    <a:lnTo>
                      <a:pt x="1" y="1579"/>
                    </a:lnTo>
                    <a:lnTo>
                      <a:pt x="1" y="1582"/>
                    </a:lnTo>
                    <a:lnTo>
                      <a:pt x="1" y="1588"/>
                    </a:lnTo>
                    <a:lnTo>
                      <a:pt x="1" y="1592"/>
                    </a:lnTo>
                    <a:lnTo>
                      <a:pt x="1" y="1597"/>
                    </a:lnTo>
                    <a:lnTo>
                      <a:pt x="1" y="1606"/>
                    </a:lnTo>
                    <a:lnTo>
                      <a:pt x="1" y="1607"/>
                    </a:lnTo>
                    <a:cubicBezTo>
                      <a:pt x="1" y="2533"/>
                      <a:pt x="752" y="3284"/>
                      <a:pt x="1678" y="3284"/>
                    </a:cubicBezTo>
                    <a:lnTo>
                      <a:pt x="8359" y="3284"/>
                    </a:lnTo>
                    <a:lnTo>
                      <a:pt x="8359" y="2777"/>
                    </a:lnTo>
                    <a:lnTo>
                      <a:pt x="2460" y="2777"/>
                    </a:lnTo>
                    <a:cubicBezTo>
                      <a:pt x="1996" y="2777"/>
                      <a:pt x="1578" y="2588"/>
                      <a:pt x="1275" y="2287"/>
                    </a:cubicBezTo>
                    <a:cubicBezTo>
                      <a:pt x="971" y="1982"/>
                      <a:pt x="783" y="1562"/>
                      <a:pt x="783" y="1099"/>
                    </a:cubicBezTo>
                    <a:cubicBezTo>
                      <a:pt x="783" y="679"/>
                      <a:pt x="938" y="295"/>
                      <a:pt x="1195" y="0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22" name="Google Shape;1197;p38"/>
              <p:cNvSpPr/>
              <p:nvPr/>
            </p:nvSpPr>
            <p:spPr>
              <a:xfrm>
                <a:off x="7620480" y="3530880"/>
                <a:ext cx="171360" cy="68400"/>
              </a:xfrm>
              <a:custGeom>
                <a:avLst/>
                <a:gdLst/>
                <a:ahLst/>
                <a:rect l="l" t="t" r="r" b="b"/>
                <a:pathLst>
                  <a:path w="8358" h="3356">
                    <a:moveTo>
                      <a:pt x="1" y="0"/>
                    </a:moveTo>
                    <a:lnTo>
                      <a:pt x="1" y="3355"/>
                    </a:lnTo>
                    <a:lnTo>
                      <a:pt x="6681" y="3355"/>
                    </a:lnTo>
                    <a:cubicBezTo>
                      <a:pt x="7607" y="3355"/>
                      <a:pt x="8358" y="2604"/>
                      <a:pt x="8358" y="1679"/>
                    </a:cubicBezTo>
                    <a:lnTo>
                      <a:pt x="8358" y="1677"/>
                    </a:lnTo>
                    <a:cubicBezTo>
                      <a:pt x="8358" y="752"/>
                      <a:pt x="7607" y="0"/>
                      <a:pt x="668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23" name="Google Shape;1198;p38"/>
              <p:cNvSpPr/>
              <p:nvPr/>
            </p:nvSpPr>
            <p:spPr>
              <a:xfrm>
                <a:off x="7620120" y="3589200"/>
                <a:ext cx="360" cy="9720"/>
              </a:xfrm>
              <a:custGeom>
                <a:avLst/>
                <a:gdLst/>
                <a:ahLst/>
                <a:rect l="l" t="t" r="r" b="b"/>
                <a:pathLst>
                  <a:path w="2" h="508">
                    <a:moveTo>
                      <a:pt x="1" y="0"/>
                    </a:moveTo>
                    <a:lnTo>
                      <a:pt x="1" y="507"/>
                    </a:lnTo>
                    <a:lnTo>
                      <a:pt x="2" y="50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24" name="Google Shape;1199;p38"/>
              <p:cNvSpPr/>
              <p:nvPr/>
            </p:nvSpPr>
            <p:spPr>
              <a:xfrm>
                <a:off x="7768440" y="3565440"/>
                <a:ext cx="23400" cy="32040"/>
              </a:xfrm>
              <a:custGeom>
                <a:avLst/>
                <a:gdLst/>
                <a:ahLst/>
                <a:rect l="l" t="t" r="r" b="b"/>
                <a:pathLst>
                  <a:path w="1165" h="1591">
                    <a:moveTo>
                      <a:pt x="1165" y="1"/>
                    </a:moveTo>
                    <a:cubicBezTo>
                      <a:pt x="1164" y="195"/>
                      <a:pt x="1130" y="381"/>
                      <a:pt x="1069" y="554"/>
                    </a:cubicBezTo>
                    <a:lnTo>
                      <a:pt x="1069" y="554"/>
                    </a:lnTo>
                    <a:cubicBezTo>
                      <a:pt x="1130" y="381"/>
                      <a:pt x="1164" y="195"/>
                      <a:pt x="1165" y="1"/>
                    </a:cubicBezTo>
                    <a:close/>
                    <a:moveTo>
                      <a:pt x="1069" y="554"/>
                    </a:moveTo>
                    <a:lnTo>
                      <a:pt x="1069" y="554"/>
                    </a:lnTo>
                    <a:cubicBezTo>
                      <a:pt x="895" y="1045"/>
                      <a:pt x="498" y="1430"/>
                      <a:pt x="1" y="1590"/>
                    </a:cubicBezTo>
                    <a:cubicBezTo>
                      <a:pt x="258" y="1508"/>
                      <a:pt x="487" y="1366"/>
                      <a:pt x="674" y="1180"/>
                    </a:cubicBezTo>
                    <a:cubicBezTo>
                      <a:pt x="848" y="1005"/>
                      <a:pt x="984" y="792"/>
                      <a:pt x="1069" y="554"/>
                    </a:cubicBez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25" name="Google Shape;1200;p38"/>
              <p:cNvSpPr/>
              <p:nvPr/>
            </p:nvSpPr>
            <p:spPr>
              <a:xfrm>
                <a:off x="7758360" y="3598200"/>
                <a:ext cx="9360" cy="1080"/>
              </a:xfrm>
              <a:custGeom>
                <a:avLst/>
                <a:gdLst/>
                <a:ahLst/>
                <a:rect l="l" t="t" r="r" b="b"/>
                <a:pathLst>
                  <a:path w="492" h="80">
                    <a:moveTo>
                      <a:pt x="1" y="79"/>
                    </a:moveTo>
                    <a:cubicBezTo>
                      <a:pt x="172" y="77"/>
                      <a:pt x="337" y="49"/>
                      <a:pt x="492" y="0"/>
                    </a:cubicBezTo>
                    <a:lnTo>
                      <a:pt x="492" y="0"/>
                    </a:lnTo>
                    <a:cubicBezTo>
                      <a:pt x="337" y="49"/>
                      <a:pt x="172" y="77"/>
                      <a:pt x="1" y="79"/>
                    </a:cubicBez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26" name="Google Shape;1201;p38"/>
              <p:cNvSpPr/>
              <p:nvPr/>
            </p:nvSpPr>
            <p:spPr>
              <a:xfrm>
                <a:off x="7792200" y="3564720"/>
                <a:ext cx="360" cy="360"/>
              </a:xfrm>
              <a:custGeom>
                <a:avLst/>
                <a:gdLst/>
                <a:ahLst/>
                <a:rect l="l" t="t" r="r" b="b"/>
                <a:pathLst>
                  <a:path w="1" h="17">
                    <a:moveTo>
                      <a:pt x="1" y="16"/>
                    </a:moveTo>
                    <a:lnTo>
                      <a:pt x="1" y="10"/>
                    </a:lnTo>
                    <a:lnTo>
                      <a:pt x="1" y="16"/>
                    </a:lnTo>
                    <a:close/>
                    <a:moveTo>
                      <a:pt x="1" y="3"/>
                    </a:moveTo>
                    <a:lnTo>
                      <a:pt x="1" y="1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27" name="Google Shape;1202;p38"/>
              <p:cNvSpPr/>
              <p:nvPr/>
            </p:nvSpPr>
            <p:spPr>
              <a:xfrm>
                <a:off x="7620480" y="3532320"/>
                <a:ext cx="171360" cy="66960"/>
              </a:xfrm>
              <a:custGeom>
                <a:avLst/>
                <a:gdLst/>
                <a:ahLst/>
                <a:rect l="l" t="t" r="r" b="b"/>
                <a:pathLst>
                  <a:path w="8358" h="3285">
                    <a:moveTo>
                      <a:pt x="7164" y="1"/>
                    </a:moveTo>
                    <a:lnTo>
                      <a:pt x="7164" y="1"/>
                    </a:lnTo>
                    <a:cubicBezTo>
                      <a:pt x="7421" y="294"/>
                      <a:pt x="7575" y="679"/>
                      <a:pt x="7575" y="1100"/>
                    </a:cubicBezTo>
                    <a:cubicBezTo>
                      <a:pt x="7575" y="1563"/>
                      <a:pt x="7387" y="1983"/>
                      <a:pt x="7084" y="2286"/>
                    </a:cubicBezTo>
                    <a:cubicBezTo>
                      <a:pt x="6780" y="2590"/>
                      <a:pt x="6361" y="2777"/>
                      <a:pt x="5897" y="2777"/>
                    </a:cubicBezTo>
                    <a:lnTo>
                      <a:pt x="1" y="2777"/>
                    </a:lnTo>
                    <a:lnTo>
                      <a:pt x="1" y="3284"/>
                    </a:lnTo>
                    <a:lnTo>
                      <a:pt x="6681" y="3284"/>
                    </a:lnTo>
                    <a:cubicBezTo>
                      <a:pt x="6689" y="3284"/>
                      <a:pt x="6696" y="3283"/>
                      <a:pt x="6703" y="3283"/>
                    </a:cubicBezTo>
                    <a:cubicBezTo>
                      <a:pt x="6874" y="3281"/>
                      <a:pt x="7039" y="3253"/>
                      <a:pt x="7194" y="3204"/>
                    </a:cubicBezTo>
                    <a:cubicBezTo>
                      <a:pt x="7869" y="2987"/>
                      <a:pt x="8358" y="2354"/>
                      <a:pt x="8358" y="1608"/>
                    </a:cubicBezTo>
                    <a:lnTo>
                      <a:pt x="8358" y="1604"/>
                    </a:lnTo>
                    <a:lnTo>
                      <a:pt x="8358" y="1598"/>
                    </a:lnTo>
                    <a:lnTo>
                      <a:pt x="8358" y="1591"/>
                    </a:lnTo>
                    <a:lnTo>
                      <a:pt x="8358" y="1589"/>
                    </a:lnTo>
                    <a:cubicBezTo>
                      <a:pt x="8350" y="839"/>
                      <a:pt x="7848" y="205"/>
                      <a:pt x="7164" y="1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28" name="Google Shape;1203;p38"/>
              <p:cNvSpPr/>
              <p:nvPr/>
            </p:nvSpPr>
            <p:spPr>
              <a:xfrm>
                <a:off x="7620480" y="3725280"/>
                <a:ext cx="171360" cy="68400"/>
              </a:xfrm>
              <a:custGeom>
                <a:avLst/>
                <a:gdLst/>
                <a:ahLst/>
                <a:rect l="l" t="t" r="r" b="b"/>
                <a:pathLst>
                  <a:path w="8358" h="3356">
                    <a:moveTo>
                      <a:pt x="1" y="1"/>
                    </a:moveTo>
                    <a:lnTo>
                      <a:pt x="1" y="3356"/>
                    </a:lnTo>
                    <a:lnTo>
                      <a:pt x="6680" y="3356"/>
                    </a:lnTo>
                    <a:cubicBezTo>
                      <a:pt x="7607" y="3356"/>
                      <a:pt x="8358" y="2605"/>
                      <a:pt x="8358" y="1679"/>
                    </a:cubicBezTo>
                    <a:cubicBezTo>
                      <a:pt x="8358" y="752"/>
                      <a:pt x="7607" y="1"/>
                      <a:pt x="668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29" name="Google Shape;1204;p38"/>
              <p:cNvSpPr/>
              <p:nvPr/>
            </p:nvSpPr>
            <p:spPr>
              <a:xfrm>
                <a:off x="7620120" y="3759840"/>
                <a:ext cx="171360" cy="33480"/>
              </a:xfrm>
              <a:custGeom>
                <a:avLst/>
                <a:gdLst/>
                <a:ahLst/>
                <a:rect l="l" t="t" r="r" b="b"/>
                <a:pathLst>
                  <a:path w="8359" h="1670">
                    <a:moveTo>
                      <a:pt x="8359" y="0"/>
                    </a:moveTo>
                    <a:cubicBezTo>
                      <a:pt x="8358" y="136"/>
                      <a:pt x="8341" y="268"/>
                      <a:pt x="8310" y="394"/>
                    </a:cubicBezTo>
                    <a:lnTo>
                      <a:pt x="8310" y="394"/>
                    </a:lnTo>
                    <a:cubicBezTo>
                      <a:pt x="8341" y="268"/>
                      <a:pt x="8358" y="136"/>
                      <a:pt x="8359" y="0"/>
                    </a:cubicBezTo>
                    <a:close/>
                    <a:moveTo>
                      <a:pt x="8310" y="394"/>
                    </a:moveTo>
                    <a:lnTo>
                      <a:pt x="8310" y="394"/>
                    </a:lnTo>
                    <a:cubicBezTo>
                      <a:pt x="8171" y="960"/>
                      <a:pt x="7745" y="1412"/>
                      <a:pt x="7195" y="1590"/>
                    </a:cubicBezTo>
                    <a:cubicBezTo>
                      <a:pt x="7452" y="1507"/>
                      <a:pt x="7681" y="1365"/>
                      <a:pt x="7868" y="1179"/>
                    </a:cubicBezTo>
                    <a:cubicBezTo>
                      <a:pt x="8080" y="966"/>
                      <a:pt x="8236" y="696"/>
                      <a:pt x="8310" y="394"/>
                    </a:cubicBezTo>
                    <a:close/>
                    <a:moveTo>
                      <a:pt x="1" y="1162"/>
                    </a:moveTo>
                    <a:lnTo>
                      <a:pt x="1" y="1670"/>
                    </a:lnTo>
                    <a:lnTo>
                      <a:pt x="2" y="1670"/>
                    </a:lnTo>
                    <a:lnTo>
                      <a:pt x="2" y="1162"/>
                    </a:ln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30" name="Google Shape;1205;p38"/>
              <p:cNvSpPr/>
              <p:nvPr/>
            </p:nvSpPr>
            <p:spPr>
              <a:xfrm>
                <a:off x="7757640" y="3792600"/>
                <a:ext cx="9720" cy="720"/>
              </a:xfrm>
              <a:custGeom>
                <a:avLst/>
                <a:gdLst/>
                <a:ahLst/>
                <a:rect l="l" t="t" r="r" b="b"/>
                <a:pathLst>
                  <a:path w="502" h="77">
                    <a:moveTo>
                      <a:pt x="501" y="1"/>
                    </a:moveTo>
                    <a:cubicBezTo>
                      <a:pt x="344" y="49"/>
                      <a:pt x="176" y="77"/>
                      <a:pt x="1" y="77"/>
                    </a:cubicBezTo>
                    <a:lnTo>
                      <a:pt x="2" y="77"/>
                    </a:lnTo>
                    <a:cubicBezTo>
                      <a:pt x="176" y="77"/>
                      <a:pt x="344" y="49"/>
                      <a:pt x="501" y="1"/>
                    </a:cubicBez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31" name="Google Shape;1206;p38"/>
              <p:cNvSpPr/>
              <p:nvPr/>
            </p:nvSpPr>
            <p:spPr>
              <a:xfrm>
                <a:off x="7773480" y="3729240"/>
                <a:ext cx="360" cy="360"/>
              </a:xfrm>
              <a:custGeom>
                <a:avLst/>
                <a:gdLst/>
                <a:ahLst/>
                <a:rect l="l" t="t" r="r" b="b"/>
                <a:pathLst>
                  <a:path w="10" h="6">
                    <a:moveTo>
                      <a:pt x="1" y="1"/>
                    </a:moveTo>
                    <a:lnTo>
                      <a:pt x="1" y="1"/>
                    </a:lnTo>
                    <a:cubicBezTo>
                      <a:pt x="3" y="3"/>
                      <a:pt x="7" y="4"/>
                      <a:pt x="10" y="5"/>
                    </a:cubicBezTo>
                    <a:cubicBezTo>
                      <a:pt x="7" y="4"/>
                      <a:pt x="3" y="2"/>
                      <a:pt x="1" y="1"/>
                    </a:cubicBez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32" name="Google Shape;1207;p38"/>
              <p:cNvSpPr/>
              <p:nvPr/>
            </p:nvSpPr>
            <p:spPr>
              <a:xfrm>
                <a:off x="7620480" y="3726720"/>
                <a:ext cx="171360" cy="66960"/>
              </a:xfrm>
              <a:custGeom>
                <a:avLst/>
                <a:gdLst/>
                <a:ahLst/>
                <a:rect l="l" t="t" r="r" b="b"/>
                <a:pathLst>
                  <a:path w="8358" h="3284">
                    <a:moveTo>
                      <a:pt x="7164" y="0"/>
                    </a:moveTo>
                    <a:cubicBezTo>
                      <a:pt x="7421" y="294"/>
                      <a:pt x="7575" y="679"/>
                      <a:pt x="7575" y="1099"/>
                    </a:cubicBezTo>
                    <a:cubicBezTo>
                      <a:pt x="7575" y="1562"/>
                      <a:pt x="7387" y="1982"/>
                      <a:pt x="7084" y="2286"/>
                    </a:cubicBezTo>
                    <a:cubicBezTo>
                      <a:pt x="6780" y="2588"/>
                      <a:pt x="6361" y="2776"/>
                      <a:pt x="5897" y="2776"/>
                    </a:cubicBezTo>
                    <a:lnTo>
                      <a:pt x="1" y="2776"/>
                    </a:lnTo>
                    <a:lnTo>
                      <a:pt x="1" y="3284"/>
                    </a:lnTo>
                    <a:lnTo>
                      <a:pt x="6680" y="3284"/>
                    </a:lnTo>
                    <a:cubicBezTo>
                      <a:pt x="6860" y="3284"/>
                      <a:pt x="7032" y="3255"/>
                      <a:pt x="7194" y="3203"/>
                    </a:cubicBezTo>
                    <a:cubicBezTo>
                      <a:pt x="7869" y="2986"/>
                      <a:pt x="8358" y="2354"/>
                      <a:pt x="8358" y="1607"/>
                    </a:cubicBezTo>
                    <a:lnTo>
                      <a:pt x="8358" y="1606"/>
                    </a:lnTo>
                    <a:lnTo>
                      <a:pt x="8358" y="1597"/>
                    </a:lnTo>
                    <a:lnTo>
                      <a:pt x="8358" y="1592"/>
                    </a:lnTo>
                    <a:lnTo>
                      <a:pt x="8358" y="1587"/>
                    </a:lnTo>
                    <a:lnTo>
                      <a:pt x="8358" y="1581"/>
                    </a:lnTo>
                    <a:lnTo>
                      <a:pt x="8358" y="1578"/>
                    </a:lnTo>
                    <a:lnTo>
                      <a:pt x="8358" y="1571"/>
                    </a:lnTo>
                    <a:lnTo>
                      <a:pt x="8358" y="1570"/>
                    </a:lnTo>
                    <a:cubicBezTo>
                      <a:pt x="8344" y="971"/>
                      <a:pt x="8018" y="451"/>
                      <a:pt x="7536" y="164"/>
                    </a:cubicBezTo>
                    <a:cubicBezTo>
                      <a:pt x="7534" y="162"/>
                      <a:pt x="7532" y="161"/>
                      <a:pt x="7530" y="159"/>
                    </a:cubicBezTo>
                    <a:cubicBezTo>
                      <a:pt x="7523" y="156"/>
                      <a:pt x="7516" y="152"/>
                      <a:pt x="7510" y="148"/>
                    </a:cubicBezTo>
                    <a:cubicBezTo>
                      <a:pt x="7510" y="148"/>
                      <a:pt x="7509" y="147"/>
                      <a:pt x="7508" y="147"/>
                    </a:cubicBezTo>
                    <a:cubicBezTo>
                      <a:pt x="7506" y="146"/>
                      <a:pt x="7505" y="145"/>
                      <a:pt x="7503" y="145"/>
                    </a:cubicBezTo>
                    <a:cubicBezTo>
                      <a:pt x="7502" y="144"/>
                      <a:pt x="7501" y="142"/>
                      <a:pt x="7500" y="142"/>
                    </a:cubicBezTo>
                    <a:cubicBezTo>
                      <a:pt x="7499" y="141"/>
                      <a:pt x="7496" y="141"/>
                      <a:pt x="7495" y="140"/>
                    </a:cubicBezTo>
                    <a:cubicBezTo>
                      <a:pt x="7494" y="139"/>
                      <a:pt x="7492" y="138"/>
                      <a:pt x="7490" y="137"/>
                    </a:cubicBezTo>
                    <a:cubicBezTo>
                      <a:pt x="7490" y="137"/>
                      <a:pt x="7489" y="136"/>
                      <a:pt x="7487" y="136"/>
                    </a:cubicBezTo>
                    <a:cubicBezTo>
                      <a:pt x="7485" y="135"/>
                      <a:pt x="7482" y="132"/>
                      <a:pt x="7481" y="131"/>
                    </a:cubicBezTo>
                    <a:lnTo>
                      <a:pt x="7480" y="131"/>
                    </a:lnTo>
                    <a:cubicBezTo>
                      <a:pt x="7477" y="130"/>
                      <a:pt x="7474" y="128"/>
                      <a:pt x="7471" y="127"/>
                    </a:cubicBezTo>
                    <a:cubicBezTo>
                      <a:pt x="7467" y="125"/>
                      <a:pt x="7465" y="124"/>
                      <a:pt x="7462" y="121"/>
                    </a:cubicBezTo>
                    <a:cubicBezTo>
                      <a:pt x="7459" y="120"/>
                      <a:pt x="7455" y="119"/>
                      <a:pt x="7453" y="117"/>
                    </a:cubicBezTo>
                    <a:cubicBezTo>
                      <a:pt x="7390" y="85"/>
                      <a:pt x="7324" y="56"/>
                      <a:pt x="7257" y="31"/>
                    </a:cubicBezTo>
                    <a:cubicBezTo>
                      <a:pt x="7257" y="31"/>
                      <a:pt x="7256" y="30"/>
                      <a:pt x="7256" y="30"/>
                    </a:cubicBezTo>
                    <a:cubicBezTo>
                      <a:pt x="7254" y="29"/>
                      <a:pt x="7250" y="29"/>
                      <a:pt x="7249" y="28"/>
                    </a:cubicBezTo>
                    <a:cubicBezTo>
                      <a:pt x="7247" y="27"/>
                      <a:pt x="7247" y="27"/>
                      <a:pt x="7246" y="27"/>
                    </a:cubicBezTo>
                    <a:cubicBezTo>
                      <a:pt x="7244" y="26"/>
                      <a:pt x="7242" y="26"/>
                      <a:pt x="7240" y="25"/>
                    </a:cubicBezTo>
                    <a:cubicBezTo>
                      <a:pt x="7239" y="25"/>
                      <a:pt x="7237" y="23"/>
                      <a:pt x="7236" y="23"/>
                    </a:cubicBezTo>
                    <a:cubicBezTo>
                      <a:pt x="7235" y="22"/>
                      <a:pt x="7234" y="22"/>
                      <a:pt x="7233" y="22"/>
                    </a:cubicBezTo>
                    <a:cubicBezTo>
                      <a:pt x="7209" y="13"/>
                      <a:pt x="7187" y="7"/>
                      <a:pt x="7164" y="0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33" name="Google Shape;1208;p38"/>
              <p:cNvSpPr/>
              <p:nvPr/>
            </p:nvSpPr>
            <p:spPr>
              <a:xfrm>
                <a:off x="7620480" y="3919680"/>
                <a:ext cx="171360" cy="68400"/>
              </a:xfrm>
              <a:custGeom>
                <a:avLst/>
                <a:gdLst/>
                <a:ahLst/>
                <a:rect l="l" t="t" r="r" b="b"/>
                <a:pathLst>
                  <a:path w="8358" h="3355">
                    <a:moveTo>
                      <a:pt x="1" y="0"/>
                    </a:moveTo>
                    <a:lnTo>
                      <a:pt x="1" y="3354"/>
                    </a:lnTo>
                    <a:lnTo>
                      <a:pt x="6680" y="3354"/>
                    </a:lnTo>
                    <a:cubicBezTo>
                      <a:pt x="7607" y="3354"/>
                      <a:pt x="8358" y="2604"/>
                      <a:pt x="8358" y="1677"/>
                    </a:cubicBezTo>
                    <a:cubicBezTo>
                      <a:pt x="8358" y="751"/>
                      <a:pt x="7607" y="0"/>
                      <a:pt x="668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34" name="Google Shape;1209;p38"/>
              <p:cNvSpPr/>
              <p:nvPr/>
            </p:nvSpPr>
            <p:spPr>
              <a:xfrm>
                <a:off x="7620120" y="3954600"/>
                <a:ext cx="171360" cy="33840"/>
              </a:xfrm>
              <a:custGeom>
                <a:avLst/>
                <a:gdLst/>
                <a:ahLst/>
                <a:rect l="l" t="t" r="r" b="b"/>
                <a:pathLst>
                  <a:path w="8359" h="1673">
                    <a:moveTo>
                      <a:pt x="8359" y="0"/>
                    </a:moveTo>
                    <a:cubicBezTo>
                      <a:pt x="8356" y="745"/>
                      <a:pt x="7869" y="1375"/>
                      <a:pt x="7195" y="1592"/>
                    </a:cubicBezTo>
                    <a:cubicBezTo>
                      <a:pt x="7452" y="1510"/>
                      <a:pt x="7681" y="1367"/>
                      <a:pt x="7868" y="1182"/>
                    </a:cubicBezTo>
                    <a:cubicBezTo>
                      <a:pt x="8170" y="879"/>
                      <a:pt x="8357" y="462"/>
                      <a:pt x="8359" y="0"/>
                    </a:cubicBezTo>
                    <a:close/>
                    <a:moveTo>
                      <a:pt x="1" y="1166"/>
                    </a:moveTo>
                    <a:lnTo>
                      <a:pt x="1" y="1672"/>
                    </a:lnTo>
                    <a:lnTo>
                      <a:pt x="2" y="1672"/>
                    </a:lnTo>
                    <a:lnTo>
                      <a:pt x="2" y="1166"/>
                    </a:ln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35" name="Google Shape;1210;p38"/>
              <p:cNvSpPr/>
              <p:nvPr/>
            </p:nvSpPr>
            <p:spPr>
              <a:xfrm>
                <a:off x="7757640" y="3987360"/>
                <a:ext cx="9720" cy="720"/>
              </a:xfrm>
              <a:custGeom>
                <a:avLst/>
                <a:gdLst/>
                <a:ahLst/>
                <a:rect l="l" t="t" r="r" b="b"/>
                <a:pathLst>
                  <a:path w="502" h="77">
                    <a:moveTo>
                      <a:pt x="501" y="0"/>
                    </a:moveTo>
                    <a:cubicBezTo>
                      <a:pt x="344" y="50"/>
                      <a:pt x="176" y="76"/>
                      <a:pt x="1" y="76"/>
                    </a:cubicBezTo>
                    <a:lnTo>
                      <a:pt x="2" y="76"/>
                    </a:lnTo>
                    <a:cubicBezTo>
                      <a:pt x="176" y="76"/>
                      <a:pt x="344" y="50"/>
                      <a:pt x="501" y="0"/>
                    </a:cubicBez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36" name="Google Shape;1211;p38"/>
              <p:cNvSpPr/>
              <p:nvPr/>
            </p:nvSpPr>
            <p:spPr>
              <a:xfrm>
                <a:off x="7775280" y="3924720"/>
                <a:ext cx="360" cy="360"/>
              </a:xfrm>
              <a:custGeom>
                <a:avLst/>
                <a:gdLst/>
                <a:ahLst/>
                <a:rect l="l" t="t" r="r" b="b"/>
                <a:pathLst>
                  <a:path w="19" h="12">
                    <a:moveTo>
                      <a:pt x="1" y="0"/>
                    </a:moveTo>
                    <a:lnTo>
                      <a:pt x="1" y="0"/>
                    </a:lnTo>
                    <a:cubicBezTo>
                      <a:pt x="8" y="5"/>
                      <a:pt x="12" y="8"/>
                      <a:pt x="19" y="11"/>
                    </a:cubicBezTo>
                    <a:cubicBezTo>
                      <a:pt x="12" y="8"/>
                      <a:pt x="8" y="4"/>
                      <a:pt x="1" y="0"/>
                    </a:cubicBez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37" name="Google Shape;1212;p38"/>
              <p:cNvSpPr/>
              <p:nvPr/>
            </p:nvSpPr>
            <p:spPr>
              <a:xfrm>
                <a:off x="7768440" y="3921480"/>
                <a:ext cx="360" cy="360"/>
              </a:xfrm>
              <a:custGeom>
                <a:avLst/>
                <a:gdLst/>
                <a:ahLst/>
                <a:rect l="l" t="t" r="r" b="b"/>
                <a:pathLst>
                  <a:path w="1" h="1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38" name="Google Shape;1213;p38"/>
              <p:cNvSpPr/>
              <p:nvPr/>
            </p:nvSpPr>
            <p:spPr>
              <a:xfrm>
                <a:off x="7620480" y="3921120"/>
                <a:ext cx="171360" cy="66960"/>
              </a:xfrm>
              <a:custGeom>
                <a:avLst/>
                <a:gdLst/>
                <a:ahLst/>
                <a:rect l="l" t="t" r="r" b="b"/>
                <a:pathLst>
                  <a:path w="8358" h="3285">
                    <a:moveTo>
                      <a:pt x="7164" y="0"/>
                    </a:moveTo>
                    <a:lnTo>
                      <a:pt x="7164" y="0"/>
                    </a:lnTo>
                    <a:cubicBezTo>
                      <a:pt x="7421" y="295"/>
                      <a:pt x="7575" y="680"/>
                      <a:pt x="7575" y="1101"/>
                    </a:cubicBezTo>
                    <a:cubicBezTo>
                      <a:pt x="7575" y="1564"/>
                      <a:pt x="7387" y="1983"/>
                      <a:pt x="7084" y="2287"/>
                    </a:cubicBezTo>
                    <a:cubicBezTo>
                      <a:pt x="6780" y="2590"/>
                      <a:pt x="6361" y="2778"/>
                      <a:pt x="5897" y="2778"/>
                    </a:cubicBezTo>
                    <a:lnTo>
                      <a:pt x="1" y="2778"/>
                    </a:lnTo>
                    <a:lnTo>
                      <a:pt x="1" y="3284"/>
                    </a:lnTo>
                    <a:lnTo>
                      <a:pt x="6680" y="3284"/>
                    </a:lnTo>
                    <a:cubicBezTo>
                      <a:pt x="6860" y="3284"/>
                      <a:pt x="7032" y="3256"/>
                      <a:pt x="7194" y="3204"/>
                    </a:cubicBezTo>
                    <a:cubicBezTo>
                      <a:pt x="7869" y="2987"/>
                      <a:pt x="8358" y="2354"/>
                      <a:pt x="8358" y="1607"/>
                    </a:cubicBezTo>
                    <a:lnTo>
                      <a:pt x="8358" y="1605"/>
                    </a:lnTo>
                    <a:lnTo>
                      <a:pt x="8358" y="1598"/>
                    </a:lnTo>
                    <a:lnTo>
                      <a:pt x="8358" y="1593"/>
                    </a:lnTo>
                    <a:lnTo>
                      <a:pt x="8358" y="1588"/>
                    </a:lnTo>
                    <a:lnTo>
                      <a:pt x="8358" y="1582"/>
                    </a:lnTo>
                    <a:lnTo>
                      <a:pt x="8358" y="1579"/>
                    </a:lnTo>
                    <a:cubicBezTo>
                      <a:pt x="8348" y="996"/>
                      <a:pt x="8039" y="485"/>
                      <a:pt x="7581" y="192"/>
                    </a:cubicBezTo>
                    <a:cubicBezTo>
                      <a:pt x="7580" y="192"/>
                      <a:pt x="7579" y="191"/>
                      <a:pt x="7578" y="191"/>
                    </a:cubicBezTo>
                    <a:cubicBezTo>
                      <a:pt x="7577" y="189"/>
                      <a:pt x="7575" y="188"/>
                      <a:pt x="7573" y="187"/>
                    </a:cubicBezTo>
                    <a:cubicBezTo>
                      <a:pt x="7572" y="186"/>
                      <a:pt x="7571" y="186"/>
                      <a:pt x="7570" y="185"/>
                    </a:cubicBezTo>
                    <a:cubicBezTo>
                      <a:pt x="7569" y="184"/>
                      <a:pt x="7568" y="184"/>
                      <a:pt x="7565" y="183"/>
                    </a:cubicBezTo>
                    <a:cubicBezTo>
                      <a:pt x="7564" y="182"/>
                      <a:pt x="7561" y="179"/>
                      <a:pt x="7559" y="178"/>
                    </a:cubicBezTo>
                    <a:cubicBezTo>
                      <a:pt x="7552" y="175"/>
                      <a:pt x="7548" y="171"/>
                      <a:pt x="7541" y="167"/>
                    </a:cubicBezTo>
                    <a:cubicBezTo>
                      <a:pt x="7437" y="105"/>
                      <a:pt x="7326" y="54"/>
                      <a:pt x="7209" y="15"/>
                    </a:cubicBezTo>
                    <a:lnTo>
                      <a:pt x="7206" y="15"/>
                    </a:lnTo>
                    <a:cubicBezTo>
                      <a:pt x="7205" y="14"/>
                      <a:pt x="7203" y="14"/>
                      <a:pt x="7202" y="13"/>
                    </a:cubicBezTo>
                    <a:cubicBezTo>
                      <a:pt x="7199" y="13"/>
                      <a:pt x="7198" y="11"/>
                      <a:pt x="7197" y="11"/>
                    </a:cubicBezTo>
                    <a:cubicBezTo>
                      <a:pt x="7195" y="10"/>
                      <a:pt x="7195" y="10"/>
                      <a:pt x="7194" y="10"/>
                    </a:cubicBezTo>
                    <a:cubicBezTo>
                      <a:pt x="7184" y="7"/>
                      <a:pt x="7174" y="4"/>
                      <a:pt x="7164" y="0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39" name="Google Shape;1214;p38"/>
              <p:cNvSpPr/>
              <p:nvPr/>
            </p:nvSpPr>
            <p:spPr>
              <a:xfrm>
                <a:off x="7620480" y="4114440"/>
                <a:ext cx="171360" cy="68400"/>
              </a:xfrm>
              <a:custGeom>
                <a:avLst/>
                <a:gdLst/>
                <a:ahLst/>
                <a:rect l="l" t="t" r="r" b="b"/>
                <a:pathLst>
                  <a:path w="8358" h="3355">
                    <a:moveTo>
                      <a:pt x="1" y="1"/>
                    </a:moveTo>
                    <a:lnTo>
                      <a:pt x="1" y="3354"/>
                    </a:lnTo>
                    <a:lnTo>
                      <a:pt x="6680" y="3354"/>
                    </a:lnTo>
                    <a:cubicBezTo>
                      <a:pt x="7607" y="3354"/>
                      <a:pt x="8358" y="2603"/>
                      <a:pt x="8358" y="1677"/>
                    </a:cubicBezTo>
                    <a:cubicBezTo>
                      <a:pt x="8358" y="751"/>
                      <a:pt x="7607" y="1"/>
                      <a:pt x="668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40" name="Google Shape;1215;p38"/>
              <p:cNvSpPr/>
              <p:nvPr/>
            </p:nvSpPr>
            <p:spPr>
              <a:xfrm>
                <a:off x="7620120" y="4149000"/>
                <a:ext cx="171360" cy="33480"/>
              </a:xfrm>
              <a:custGeom>
                <a:avLst/>
                <a:gdLst/>
                <a:ahLst/>
                <a:rect l="l" t="t" r="r" b="b"/>
                <a:pathLst>
                  <a:path w="8359" h="1671">
                    <a:moveTo>
                      <a:pt x="8359" y="1"/>
                    </a:moveTo>
                    <a:cubicBezTo>
                      <a:pt x="8358" y="195"/>
                      <a:pt x="8324" y="381"/>
                      <a:pt x="8263" y="554"/>
                    </a:cubicBezTo>
                    <a:lnTo>
                      <a:pt x="8263" y="554"/>
                    </a:lnTo>
                    <a:cubicBezTo>
                      <a:pt x="8324" y="381"/>
                      <a:pt x="8358" y="195"/>
                      <a:pt x="8359" y="1"/>
                    </a:cubicBezTo>
                    <a:close/>
                    <a:moveTo>
                      <a:pt x="8263" y="554"/>
                    </a:moveTo>
                    <a:cubicBezTo>
                      <a:pt x="8089" y="1045"/>
                      <a:pt x="7692" y="1430"/>
                      <a:pt x="7195" y="1590"/>
                    </a:cubicBezTo>
                    <a:cubicBezTo>
                      <a:pt x="7452" y="1508"/>
                      <a:pt x="7681" y="1366"/>
                      <a:pt x="7868" y="1180"/>
                    </a:cubicBezTo>
                    <a:cubicBezTo>
                      <a:pt x="8042" y="1005"/>
                      <a:pt x="8178" y="792"/>
                      <a:pt x="8263" y="554"/>
                    </a:cubicBezTo>
                    <a:close/>
                    <a:moveTo>
                      <a:pt x="1" y="1163"/>
                    </a:moveTo>
                    <a:lnTo>
                      <a:pt x="1" y="1670"/>
                    </a:lnTo>
                    <a:lnTo>
                      <a:pt x="2" y="1670"/>
                    </a:lnTo>
                    <a:lnTo>
                      <a:pt x="2" y="1163"/>
                    </a:ln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41" name="Google Shape;1216;p38"/>
              <p:cNvSpPr/>
              <p:nvPr/>
            </p:nvSpPr>
            <p:spPr>
              <a:xfrm>
                <a:off x="7757640" y="4181760"/>
                <a:ext cx="9720" cy="720"/>
              </a:xfrm>
              <a:custGeom>
                <a:avLst/>
                <a:gdLst/>
                <a:ahLst/>
                <a:rect l="l" t="t" r="r" b="b"/>
                <a:pathLst>
                  <a:path w="502" h="77">
                    <a:moveTo>
                      <a:pt x="501" y="1"/>
                    </a:moveTo>
                    <a:cubicBezTo>
                      <a:pt x="344" y="49"/>
                      <a:pt x="176" y="76"/>
                      <a:pt x="1" y="76"/>
                    </a:cubicBezTo>
                    <a:lnTo>
                      <a:pt x="2" y="76"/>
                    </a:lnTo>
                    <a:cubicBezTo>
                      <a:pt x="176" y="76"/>
                      <a:pt x="344" y="49"/>
                      <a:pt x="501" y="1"/>
                    </a:cubicBez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42" name="Google Shape;1217;p38"/>
              <p:cNvSpPr/>
              <p:nvPr/>
            </p:nvSpPr>
            <p:spPr>
              <a:xfrm>
                <a:off x="7792200" y="4148280"/>
                <a:ext cx="360" cy="360"/>
              </a:xfrm>
              <a:custGeom>
                <a:avLst/>
                <a:gdLst/>
                <a:ahLst/>
                <a:rect l="l" t="t" r="r" b="b"/>
                <a:pathLst>
                  <a:path w="1" h="27">
                    <a:moveTo>
                      <a:pt x="1" y="26"/>
                    </a:moveTo>
                    <a:lnTo>
                      <a:pt x="1" y="20"/>
                    </a:lnTo>
                    <a:lnTo>
                      <a:pt x="1" y="26"/>
                    </a:lnTo>
                    <a:close/>
                    <a:moveTo>
                      <a:pt x="1" y="13"/>
                    </a:moveTo>
                    <a:lnTo>
                      <a:pt x="1" y="10"/>
                    </a:lnTo>
                    <a:lnTo>
                      <a:pt x="1" y="13"/>
                    </a:lnTo>
                    <a:close/>
                    <a:moveTo>
                      <a:pt x="1" y="3"/>
                    </a:moveTo>
                    <a:lnTo>
                      <a:pt x="1" y="1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43" name="Google Shape;1218;p38"/>
              <p:cNvSpPr/>
              <p:nvPr/>
            </p:nvSpPr>
            <p:spPr>
              <a:xfrm>
                <a:off x="7620480" y="4115880"/>
                <a:ext cx="171360" cy="66960"/>
              </a:xfrm>
              <a:custGeom>
                <a:avLst/>
                <a:gdLst/>
                <a:ahLst/>
                <a:rect l="l" t="t" r="r" b="b"/>
                <a:pathLst>
                  <a:path w="8358" h="3285">
                    <a:moveTo>
                      <a:pt x="7164" y="1"/>
                    </a:moveTo>
                    <a:lnTo>
                      <a:pt x="7164" y="1"/>
                    </a:lnTo>
                    <a:cubicBezTo>
                      <a:pt x="7421" y="296"/>
                      <a:pt x="7575" y="681"/>
                      <a:pt x="7575" y="1101"/>
                    </a:cubicBezTo>
                    <a:cubicBezTo>
                      <a:pt x="7575" y="1564"/>
                      <a:pt x="7387" y="1984"/>
                      <a:pt x="7084" y="2286"/>
                    </a:cubicBezTo>
                    <a:cubicBezTo>
                      <a:pt x="6780" y="2590"/>
                      <a:pt x="6361" y="2777"/>
                      <a:pt x="5897" y="2777"/>
                    </a:cubicBezTo>
                    <a:lnTo>
                      <a:pt x="1" y="2777"/>
                    </a:lnTo>
                    <a:lnTo>
                      <a:pt x="1" y="3284"/>
                    </a:lnTo>
                    <a:lnTo>
                      <a:pt x="6680" y="3284"/>
                    </a:lnTo>
                    <a:cubicBezTo>
                      <a:pt x="6860" y="3284"/>
                      <a:pt x="7032" y="3256"/>
                      <a:pt x="7194" y="3204"/>
                    </a:cubicBezTo>
                    <a:cubicBezTo>
                      <a:pt x="7869" y="2987"/>
                      <a:pt x="8358" y="2354"/>
                      <a:pt x="8358" y="1607"/>
                    </a:cubicBezTo>
                    <a:lnTo>
                      <a:pt x="8358" y="1605"/>
                    </a:lnTo>
                    <a:lnTo>
                      <a:pt x="8358" y="1597"/>
                    </a:lnTo>
                    <a:lnTo>
                      <a:pt x="8358" y="1592"/>
                    </a:lnTo>
                    <a:lnTo>
                      <a:pt x="8358" y="1589"/>
                    </a:lnTo>
                    <a:lnTo>
                      <a:pt x="8358" y="1582"/>
                    </a:lnTo>
                    <a:lnTo>
                      <a:pt x="8358" y="1580"/>
                    </a:lnTo>
                    <a:cubicBezTo>
                      <a:pt x="8345" y="833"/>
                      <a:pt x="7845" y="205"/>
                      <a:pt x="7164" y="1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44" name="Google Shape;1219;p38"/>
              <p:cNvSpPr/>
              <p:nvPr/>
            </p:nvSpPr>
            <p:spPr>
              <a:xfrm>
                <a:off x="7620480" y="4308840"/>
                <a:ext cx="171360" cy="68400"/>
              </a:xfrm>
              <a:custGeom>
                <a:avLst/>
                <a:gdLst/>
                <a:ahLst/>
                <a:rect l="l" t="t" r="r" b="b"/>
                <a:pathLst>
                  <a:path w="8358" h="3356">
                    <a:moveTo>
                      <a:pt x="1" y="1"/>
                    </a:moveTo>
                    <a:lnTo>
                      <a:pt x="1" y="3356"/>
                    </a:lnTo>
                    <a:lnTo>
                      <a:pt x="6680" y="3356"/>
                    </a:lnTo>
                    <a:cubicBezTo>
                      <a:pt x="7607" y="3356"/>
                      <a:pt x="8358" y="2605"/>
                      <a:pt x="8358" y="1679"/>
                    </a:cubicBezTo>
                    <a:cubicBezTo>
                      <a:pt x="8358" y="752"/>
                      <a:pt x="7607" y="1"/>
                      <a:pt x="668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45" name="Google Shape;1220;p38"/>
              <p:cNvSpPr/>
              <p:nvPr/>
            </p:nvSpPr>
            <p:spPr>
              <a:xfrm>
                <a:off x="7757640" y="4376160"/>
                <a:ext cx="9720" cy="720"/>
              </a:xfrm>
              <a:custGeom>
                <a:avLst/>
                <a:gdLst/>
                <a:ahLst/>
                <a:rect l="l" t="t" r="r" b="b"/>
                <a:pathLst>
                  <a:path w="502" h="77">
                    <a:moveTo>
                      <a:pt x="501" y="1"/>
                    </a:moveTo>
                    <a:cubicBezTo>
                      <a:pt x="344" y="49"/>
                      <a:pt x="176" y="77"/>
                      <a:pt x="1" y="77"/>
                    </a:cubicBezTo>
                    <a:lnTo>
                      <a:pt x="2" y="77"/>
                    </a:lnTo>
                    <a:cubicBezTo>
                      <a:pt x="176" y="77"/>
                      <a:pt x="344" y="49"/>
                      <a:pt x="501" y="1"/>
                    </a:cubicBez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46" name="Google Shape;1221;p38"/>
              <p:cNvSpPr/>
              <p:nvPr/>
            </p:nvSpPr>
            <p:spPr>
              <a:xfrm>
                <a:off x="7792200" y="4342680"/>
                <a:ext cx="360" cy="360"/>
              </a:xfrm>
              <a:custGeom>
                <a:avLst/>
                <a:gdLst/>
                <a:ahLst/>
                <a:rect l="l" t="t" r="r" b="b"/>
                <a:pathLst>
                  <a:path w="1" h="36">
                    <a:moveTo>
                      <a:pt x="1" y="36"/>
                    </a:moveTo>
                    <a:lnTo>
                      <a:pt x="1" y="27"/>
                    </a:lnTo>
                    <a:lnTo>
                      <a:pt x="1" y="36"/>
                    </a:lnTo>
                    <a:close/>
                    <a:moveTo>
                      <a:pt x="1" y="22"/>
                    </a:moveTo>
                    <a:lnTo>
                      <a:pt x="1" y="18"/>
                    </a:lnTo>
                    <a:lnTo>
                      <a:pt x="1" y="22"/>
                    </a:lnTo>
                    <a:close/>
                    <a:moveTo>
                      <a:pt x="1" y="11"/>
                    </a:moveTo>
                    <a:lnTo>
                      <a:pt x="1" y="9"/>
                    </a:lnTo>
                    <a:lnTo>
                      <a:pt x="1" y="11"/>
                    </a:lnTo>
                    <a:close/>
                    <a:moveTo>
                      <a:pt x="1" y="2"/>
                    </a:moveTo>
                    <a:lnTo>
                      <a:pt x="1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47" name="Google Shape;1222;p38"/>
              <p:cNvSpPr/>
              <p:nvPr/>
            </p:nvSpPr>
            <p:spPr>
              <a:xfrm>
                <a:off x="7620480" y="4310280"/>
                <a:ext cx="171360" cy="66960"/>
              </a:xfrm>
              <a:custGeom>
                <a:avLst/>
                <a:gdLst/>
                <a:ahLst/>
                <a:rect l="l" t="t" r="r" b="b"/>
                <a:pathLst>
                  <a:path w="8358" h="3284">
                    <a:moveTo>
                      <a:pt x="7164" y="0"/>
                    </a:moveTo>
                    <a:cubicBezTo>
                      <a:pt x="7421" y="295"/>
                      <a:pt x="7575" y="679"/>
                      <a:pt x="7575" y="1099"/>
                    </a:cubicBezTo>
                    <a:cubicBezTo>
                      <a:pt x="7575" y="1562"/>
                      <a:pt x="7387" y="1982"/>
                      <a:pt x="7084" y="2287"/>
                    </a:cubicBezTo>
                    <a:cubicBezTo>
                      <a:pt x="6780" y="2588"/>
                      <a:pt x="6361" y="2777"/>
                      <a:pt x="5897" y="2777"/>
                    </a:cubicBezTo>
                    <a:lnTo>
                      <a:pt x="1" y="2777"/>
                    </a:lnTo>
                    <a:lnTo>
                      <a:pt x="1" y="3284"/>
                    </a:lnTo>
                    <a:lnTo>
                      <a:pt x="6680" y="3284"/>
                    </a:lnTo>
                    <a:cubicBezTo>
                      <a:pt x="6860" y="3284"/>
                      <a:pt x="7032" y="3255"/>
                      <a:pt x="7194" y="3204"/>
                    </a:cubicBezTo>
                    <a:cubicBezTo>
                      <a:pt x="7869" y="2987"/>
                      <a:pt x="8358" y="2354"/>
                      <a:pt x="8358" y="1607"/>
                    </a:cubicBezTo>
                    <a:lnTo>
                      <a:pt x="8358" y="1606"/>
                    </a:lnTo>
                    <a:lnTo>
                      <a:pt x="8358" y="1597"/>
                    </a:lnTo>
                    <a:lnTo>
                      <a:pt x="8358" y="1592"/>
                    </a:lnTo>
                    <a:lnTo>
                      <a:pt x="8358" y="1588"/>
                    </a:lnTo>
                    <a:lnTo>
                      <a:pt x="8358" y="1581"/>
                    </a:lnTo>
                    <a:lnTo>
                      <a:pt x="8358" y="1578"/>
                    </a:lnTo>
                    <a:lnTo>
                      <a:pt x="8358" y="1572"/>
                    </a:lnTo>
                    <a:lnTo>
                      <a:pt x="8358" y="1570"/>
                    </a:lnTo>
                    <a:cubicBezTo>
                      <a:pt x="8341" y="828"/>
                      <a:pt x="7842" y="204"/>
                      <a:pt x="7164" y="0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48" name="Google Shape;1223;p38"/>
              <p:cNvSpPr/>
              <p:nvPr/>
            </p:nvSpPr>
            <p:spPr>
              <a:xfrm>
                <a:off x="6380640" y="2966760"/>
                <a:ext cx="68400" cy="171360"/>
              </a:xfrm>
              <a:custGeom>
                <a:avLst/>
                <a:gdLst/>
                <a:ahLst/>
                <a:rect l="l" t="t" r="r" b="b"/>
                <a:pathLst>
                  <a:path w="3356" h="8358">
                    <a:moveTo>
                      <a:pt x="1679" y="0"/>
                    </a:moveTo>
                    <a:cubicBezTo>
                      <a:pt x="752" y="0"/>
                      <a:pt x="1" y="752"/>
                      <a:pt x="1" y="1677"/>
                    </a:cubicBezTo>
                    <a:lnTo>
                      <a:pt x="1" y="8357"/>
                    </a:lnTo>
                    <a:lnTo>
                      <a:pt x="3356" y="8357"/>
                    </a:lnTo>
                    <a:lnTo>
                      <a:pt x="3356" y="1677"/>
                    </a:lnTo>
                    <a:cubicBezTo>
                      <a:pt x="3356" y="750"/>
                      <a:pt x="2606" y="0"/>
                      <a:pt x="167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49" name="Google Shape;1224;p38"/>
              <p:cNvSpPr/>
              <p:nvPr/>
            </p:nvSpPr>
            <p:spPr>
              <a:xfrm>
                <a:off x="6432840" y="2971440"/>
                <a:ext cx="16200" cy="28800"/>
              </a:xfrm>
              <a:custGeom>
                <a:avLst/>
                <a:gdLst/>
                <a:ahLst/>
                <a:rect l="l" t="t" r="r" b="b"/>
                <a:pathLst>
                  <a:path w="819" h="1442">
                    <a:moveTo>
                      <a:pt x="1" y="0"/>
                    </a:moveTo>
                    <a:cubicBezTo>
                      <a:pt x="492" y="294"/>
                      <a:pt x="819" y="829"/>
                      <a:pt x="819" y="1441"/>
                    </a:cubicBezTo>
                    <a:lnTo>
                      <a:pt x="819" y="1440"/>
                    </a:lnTo>
                    <a:cubicBezTo>
                      <a:pt x="819" y="978"/>
                      <a:pt x="631" y="558"/>
                      <a:pt x="329" y="254"/>
                    </a:cubicBezTo>
                    <a:cubicBezTo>
                      <a:pt x="230" y="157"/>
                      <a:pt x="121" y="72"/>
                      <a:pt x="1" y="0"/>
                    </a:cubicBez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50" name="Google Shape;1225;p38"/>
              <p:cNvSpPr/>
              <p:nvPr/>
            </p:nvSpPr>
            <p:spPr>
              <a:xfrm>
                <a:off x="6415200" y="2966760"/>
                <a:ext cx="16920" cy="4320"/>
              </a:xfrm>
              <a:custGeom>
                <a:avLst/>
                <a:gdLst/>
                <a:ahLst/>
                <a:rect l="l" t="t" r="r" b="b"/>
                <a:pathLst>
                  <a:path w="860" h="237">
                    <a:moveTo>
                      <a:pt x="1" y="0"/>
                    </a:moveTo>
                    <a:cubicBezTo>
                      <a:pt x="315" y="0"/>
                      <a:pt x="610" y="87"/>
                      <a:pt x="860" y="236"/>
                    </a:cubicBezTo>
                    <a:cubicBezTo>
                      <a:pt x="608" y="86"/>
                      <a:pt x="315" y="0"/>
                      <a:pt x="1" y="0"/>
                    </a:cubicBez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51" name="Google Shape;1226;p38"/>
              <p:cNvSpPr/>
              <p:nvPr/>
            </p:nvSpPr>
            <p:spPr>
              <a:xfrm>
                <a:off x="6414480" y="2966760"/>
                <a:ext cx="360" cy="360"/>
              </a:xfrm>
              <a:custGeom>
                <a:avLst/>
                <a:gdLst/>
                <a:ahLst/>
                <a:rect l="l" t="t" r="r" b="b"/>
                <a:pathLst>
                  <a:path w="36" h="1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  <a:moveTo>
                      <a:pt x="8" y="0"/>
                    </a:moveTo>
                    <a:cubicBezTo>
                      <a:pt x="9" y="0"/>
                      <a:pt x="10" y="0"/>
                      <a:pt x="12" y="0"/>
                    </a:cubicBezTo>
                    <a:cubicBezTo>
                      <a:pt x="10" y="0"/>
                      <a:pt x="9" y="0"/>
                      <a:pt x="8" y="0"/>
                    </a:cubicBezTo>
                    <a:close/>
                    <a:moveTo>
                      <a:pt x="17" y="0"/>
                    </a:moveTo>
                    <a:cubicBezTo>
                      <a:pt x="19" y="0"/>
                      <a:pt x="20" y="0"/>
                      <a:pt x="22" y="0"/>
                    </a:cubicBezTo>
                    <a:cubicBezTo>
                      <a:pt x="20" y="0"/>
                      <a:pt x="19" y="0"/>
                      <a:pt x="17" y="0"/>
                    </a:cubicBezTo>
                    <a:close/>
                    <a:moveTo>
                      <a:pt x="27" y="0"/>
                    </a:moveTo>
                    <a:lnTo>
                      <a:pt x="36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52" name="Google Shape;1227;p38"/>
              <p:cNvSpPr/>
              <p:nvPr/>
            </p:nvSpPr>
            <p:spPr>
              <a:xfrm>
                <a:off x="6382080" y="2966760"/>
                <a:ext cx="66960" cy="171360"/>
              </a:xfrm>
              <a:custGeom>
                <a:avLst/>
                <a:gdLst/>
                <a:ahLst/>
                <a:rect l="l" t="t" r="r" b="b"/>
                <a:pathLst>
                  <a:path w="3284" h="8358">
                    <a:moveTo>
                      <a:pt x="1570" y="0"/>
                    </a:moveTo>
                    <a:cubicBezTo>
                      <a:pt x="828" y="17"/>
                      <a:pt x="204" y="516"/>
                      <a:pt x="0" y="1194"/>
                    </a:cubicBezTo>
                    <a:cubicBezTo>
                      <a:pt x="295" y="937"/>
                      <a:pt x="680" y="782"/>
                      <a:pt x="1101" y="782"/>
                    </a:cubicBezTo>
                    <a:cubicBezTo>
                      <a:pt x="1564" y="782"/>
                      <a:pt x="1983" y="970"/>
                      <a:pt x="2287" y="1275"/>
                    </a:cubicBezTo>
                    <a:cubicBezTo>
                      <a:pt x="2589" y="1577"/>
                      <a:pt x="2778" y="1997"/>
                      <a:pt x="2778" y="2459"/>
                    </a:cubicBezTo>
                    <a:lnTo>
                      <a:pt x="2778" y="8357"/>
                    </a:lnTo>
                    <a:lnTo>
                      <a:pt x="3284" y="8357"/>
                    </a:lnTo>
                    <a:lnTo>
                      <a:pt x="3284" y="1677"/>
                    </a:lnTo>
                    <a:cubicBezTo>
                      <a:pt x="3284" y="1065"/>
                      <a:pt x="2957" y="530"/>
                      <a:pt x="2466" y="237"/>
                    </a:cubicBezTo>
                    <a:cubicBezTo>
                      <a:pt x="2216" y="87"/>
                      <a:pt x="1921" y="0"/>
                      <a:pt x="1607" y="0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53" name="Google Shape;1228;p38"/>
              <p:cNvSpPr/>
              <p:nvPr/>
            </p:nvSpPr>
            <p:spPr>
              <a:xfrm>
                <a:off x="6575040" y="2966760"/>
                <a:ext cx="68400" cy="171360"/>
              </a:xfrm>
              <a:custGeom>
                <a:avLst/>
                <a:gdLst/>
                <a:ahLst/>
                <a:rect l="l" t="t" r="r" b="b"/>
                <a:pathLst>
                  <a:path w="3355" h="8358">
                    <a:moveTo>
                      <a:pt x="1676" y="0"/>
                    </a:moveTo>
                    <a:cubicBezTo>
                      <a:pt x="750" y="0"/>
                      <a:pt x="0" y="752"/>
                      <a:pt x="0" y="1677"/>
                    </a:cubicBezTo>
                    <a:lnTo>
                      <a:pt x="0" y="8357"/>
                    </a:lnTo>
                    <a:lnTo>
                      <a:pt x="3354" y="8357"/>
                    </a:lnTo>
                    <a:lnTo>
                      <a:pt x="3354" y="1677"/>
                    </a:lnTo>
                    <a:cubicBezTo>
                      <a:pt x="3354" y="750"/>
                      <a:pt x="2603" y="0"/>
                      <a:pt x="167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54" name="Google Shape;1229;p38"/>
              <p:cNvSpPr/>
              <p:nvPr/>
            </p:nvSpPr>
            <p:spPr>
              <a:xfrm>
                <a:off x="6627960" y="2971800"/>
                <a:ext cx="15480" cy="28440"/>
              </a:xfrm>
              <a:custGeom>
                <a:avLst/>
                <a:gdLst/>
                <a:ahLst/>
                <a:rect l="l" t="t" r="r" b="b"/>
                <a:pathLst>
                  <a:path w="784" h="1421">
                    <a:moveTo>
                      <a:pt x="1" y="0"/>
                    </a:moveTo>
                    <a:lnTo>
                      <a:pt x="1" y="2"/>
                    </a:lnTo>
                    <a:cubicBezTo>
                      <a:pt x="470" y="299"/>
                      <a:pt x="783" y="823"/>
                      <a:pt x="783" y="1420"/>
                    </a:cubicBezTo>
                    <a:lnTo>
                      <a:pt x="783" y="1419"/>
                    </a:lnTo>
                    <a:cubicBezTo>
                      <a:pt x="783" y="957"/>
                      <a:pt x="595" y="537"/>
                      <a:pt x="292" y="233"/>
                    </a:cubicBezTo>
                    <a:cubicBezTo>
                      <a:pt x="205" y="145"/>
                      <a:pt x="107" y="67"/>
                      <a:pt x="1" y="0"/>
                    </a:cubicBez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55" name="Google Shape;1230;p38"/>
              <p:cNvSpPr/>
              <p:nvPr/>
            </p:nvSpPr>
            <p:spPr>
              <a:xfrm>
                <a:off x="6609600" y="2966760"/>
                <a:ext cx="17640" cy="4680"/>
              </a:xfrm>
              <a:custGeom>
                <a:avLst/>
                <a:gdLst/>
                <a:ahLst/>
                <a:rect l="l" t="t" r="r" b="b"/>
                <a:pathLst>
                  <a:path w="892" h="259">
                    <a:moveTo>
                      <a:pt x="0" y="0"/>
                    </a:moveTo>
                    <a:lnTo>
                      <a:pt x="0" y="0"/>
                    </a:lnTo>
                    <a:cubicBezTo>
                      <a:pt x="327" y="1"/>
                      <a:pt x="633" y="96"/>
                      <a:pt x="892" y="259"/>
                    </a:cubicBezTo>
                    <a:lnTo>
                      <a:pt x="892" y="257"/>
                    </a:lnTo>
                    <a:cubicBezTo>
                      <a:pt x="633" y="96"/>
                      <a:pt x="327" y="1"/>
                      <a:pt x="0" y="0"/>
                    </a:cubicBez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56" name="Google Shape;1231;p38"/>
              <p:cNvSpPr/>
              <p:nvPr/>
            </p:nvSpPr>
            <p:spPr>
              <a:xfrm>
                <a:off x="6609240" y="2966760"/>
                <a:ext cx="360" cy="360"/>
              </a:xfrm>
              <a:custGeom>
                <a:avLst/>
                <a:gdLst/>
                <a:ahLst/>
                <a:rect l="l" t="t" r="r" b="b"/>
                <a:pathLst>
                  <a:path w="16" h="1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  <a:moveTo>
                      <a:pt x="10" y="0"/>
                    </a:move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57" name="Google Shape;1232;p38"/>
              <p:cNvSpPr/>
              <p:nvPr/>
            </p:nvSpPr>
            <p:spPr>
              <a:xfrm>
                <a:off x="6576480" y="2966760"/>
                <a:ext cx="66960" cy="171360"/>
              </a:xfrm>
              <a:custGeom>
                <a:avLst/>
                <a:gdLst/>
                <a:ahLst/>
                <a:rect l="l" t="t" r="r" b="b"/>
                <a:pathLst>
                  <a:path w="3285" h="8358">
                    <a:moveTo>
                      <a:pt x="1588" y="0"/>
                    </a:moveTo>
                    <a:cubicBezTo>
                      <a:pt x="838" y="8"/>
                      <a:pt x="206" y="510"/>
                      <a:pt x="0" y="1194"/>
                    </a:cubicBezTo>
                    <a:cubicBezTo>
                      <a:pt x="294" y="937"/>
                      <a:pt x="679" y="782"/>
                      <a:pt x="1101" y="782"/>
                    </a:cubicBezTo>
                    <a:cubicBezTo>
                      <a:pt x="1564" y="782"/>
                      <a:pt x="1982" y="970"/>
                      <a:pt x="2287" y="1275"/>
                    </a:cubicBezTo>
                    <a:cubicBezTo>
                      <a:pt x="2590" y="1577"/>
                      <a:pt x="2777" y="1997"/>
                      <a:pt x="2777" y="2459"/>
                    </a:cubicBezTo>
                    <a:lnTo>
                      <a:pt x="2777" y="8357"/>
                    </a:lnTo>
                    <a:lnTo>
                      <a:pt x="3284" y="8357"/>
                    </a:lnTo>
                    <a:lnTo>
                      <a:pt x="3284" y="1677"/>
                    </a:lnTo>
                    <a:cubicBezTo>
                      <a:pt x="3284" y="1080"/>
                      <a:pt x="2971" y="556"/>
                      <a:pt x="2502" y="259"/>
                    </a:cubicBezTo>
                    <a:cubicBezTo>
                      <a:pt x="2243" y="95"/>
                      <a:pt x="1935" y="0"/>
                      <a:pt x="1607" y="0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58" name="Google Shape;1233;p38"/>
              <p:cNvSpPr/>
              <p:nvPr/>
            </p:nvSpPr>
            <p:spPr>
              <a:xfrm>
                <a:off x="6769800" y="2966760"/>
                <a:ext cx="68400" cy="171360"/>
              </a:xfrm>
              <a:custGeom>
                <a:avLst/>
                <a:gdLst/>
                <a:ahLst/>
                <a:rect l="l" t="t" r="r" b="b"/>
                <a:pathLst>
                  <a:path w="3356" h="8358">
                    <a:moveTo>
                      <a:pt x="1679" y="0"/>
                    </a:moveTo>
                    <a:cubicBezTo>
                      <a:pt x="752" y="0"/>
                      <a:pt x="1" y="752"/>
                      <a:pt x="1" y="1677"/>
                    </a:cubicBezTo>
                    <a:lnTo>
                      <a:pt x="1" y="8357"/>
                    </a:lnTo>
                    <a:lnTo>
                      <a:pt x="3356" y="8357"/>
                    </a:lnTo>
                    <a:lnTo>
                      <a:pt x="3356" y="1677"/>
                    </a:lnTo>
                    <a:cubicBezTo>
                      <a:pt x="3356" y="750"/>
                      <a:pt x="2604" y="0"/>
                      <a:pt x="167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59" name="Google Shape;1234;p38"/>
              <p:cNvSpPr/>
              <p:nvPr/>
            </p:nvSpPr>
            <p:spPr>
              <a:xfrm>
                <a:off x="6823440" y="2972520"/>
                <a:ext cx="14760" cy="28080"/>
              </a:xfrm>
              <a:custGeom>
                <a:avLst/>
                <a:gdLst/>
                <a:ahLst/>
                <a:rect l="l" t="t" r="r" b="b"/>
                <a:pathLst>
                  <a:path w="749" h="1398">
                    <a:moveTo>
                      <a:pt x="1" y="1"/>
                    </a:moveTo>
                    <a:lnTo>
                      <a:pt x="1" y="2"/>
                    </a:lnTo>
                    <a:cubicBezTo>
                      <a:pt x="451" y="302"/>
                      <a:pt x="749" y="815"/>
                      <a:pt x="749" y="1397"/>
                    </a:cubicBezTo>
                    <a:lnTo>
                      <a:pt x="749" y="1396"/>
                    </a:lnTo>
                    <a:cubicBezTo>
                      <a:pt x="749" y="934"/>
                      <a:pt x="560" y="514"/>
                      <a:pt x="258" y="210"/>
                    </a:cubicBezTo>
                    <a:cubicBezTo>
                      <a:pt x="179" y="132"/>
                      <a:pt x="93" y="62"/>
                      <a:pt x="1" y="1"/>
                    </a:cubicBez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60" name="Google Shape;1235;p38"/>
              <p:cNvSpPr/>
              <p:nvPr/>
            </p:nvSpPr>
            <p:spPr>
              <a:xfrm>
                <a:off x="6804360" y="2966760"/>
                <a:ext cx="18360" cy="5040"/>
              </a:xfrm>
              <a:custGeom>
                <a:avLst/>
                <a:gdLst/>
                <a:ahLst/>
                <a:rect l="l" t="t" r="r" b="b"/>
                <a:pathLst>
                  <a:path w="927" h="282">
                    <a:moveTo>
                      <a:pt x="1" y="0"/>
                    </a:moveTo>
                    <a:cubicBezTo>
                      <a:pt x="343" y="1"/>
                      <a:pt x="662" y="105"/>
                      <a:pt x="927" y="282"/>
                    </a:cubicBezTo>
                    <a:lnTo>
                      <a:pt x="927" y="281"/>
                    </a:lnTo>
                    <a:cubicBezTo>
                      <a:pt x="662" y="105"/>
                      <a:pt x="343" y="1"/>
                      <a:pt x="1" y="0"/>
                    </a:cubicBez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61" name="Google Shape;1236;p38"/>
              <p:cNvSpPr/>
              <p:nvPr/>
            </p:nvSpPr>
            <p:spPr>
              <a:xfrm>
                <a:off x="6803280" y="2966760"/>
                <a:ext cx="360" cy="360"/>
              </a:xfrm>
              <a:custGeom>
                <a:avLst/>
                <a:gdLst/>
                <a:ahLst/>
                <a:rect l="l" t="t" r="r" b="b"/>
                <a:pathLst>
                  <a:path w="36" h="1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  <a:moveTo>
                      <a:pt x="9" y="0"/>
                    </a:moveTo>
                    <a:cubicBezTo>
                      <a:pt x="10" y="0"/>
                      <a:pt x="11" y="0"/>
                      <a:pt x="13" y="0"/>
                    </a:cubicBezTo>
                    <a:cubicBezTo>
                      <a:pt x="11" y="0"/>
                      <a:pt x="10" y="0"/>
                      <a:pt x="9" y="0"/>
                    </a:cubicBezTo>
                    <a:close/>
                    <a:moveTo>
                      <a:pt x="18" y="0"/>
                    </a:moveTo>
                    <a:cubicBezTo>
                      <a:pt x="20" y="0"/>
                      <a:pt x="21" y="0"/>
                      <a:pt x="22" y="0"/>
                    </a:cubicBezTo>
                    <a:cubicBezTo>
                      <a:pt x="21" y="0"/>
                      <a:pt x="20" y="0"/>
                      <a:pt x="18" y="0"/>
                    </a:cubicBezTo>
                    <a:close/>
                    <a:moveTo>
                      <a:pt x="28" y="0"/>
                    </a:moveTo>
                    <a:lnTo>
                      <a:pt x="35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62" name="Google Shape;1237;p38"/>
              <p:cNvSpPr/>
              <p:nvPr/>
            </p:nvSpPr>
            <p:spPr>
              <a:xfrm>
                <a:off x="6771240" y="2966760"/>
                <a:ext cx="66960" cy="171360"/>
              </a:xfrm>
              <a:custGeom>
                <a:avLst/>
                <a:gdLst/>
                <a:ahLst/>
                <a:rect l="l" t="t" r="r" b="b"/>
                <a:pathLst>
                  <a:path w="3286" h="8358">
                    <a:moveTo>
                      <a:pt x="1572" y="0"/>
                    </a:moveTo>
                    <a:cubicBezTo>
                      <a:pt x="829" y="17"/>
                      <a:pt x="205" y="516"/>
                      <a:pt x="1" y="1194"/>
                    </a:cubicBezTo>
                    <a:cubicBezTo>
                      <a:pt x="297" y="937"/>
                      <a:pt x="681" y="782"/>
                      <a:pt x="1101" y="782"/>
                    </a:cubicBezTo>
                    <a:cubicBezTo>
                      <a:pt x="1564" y="782"/>
                      <a:pt x="1984" y="970"/>
                      <a:pt x="2287" y="1275"/>
                    </a:cubicBezTo>
                    <a:cubicBezTo>
                      <a:pt x="2590" y="1577"/>
                      <a:pt x="2778" y="1997"/>
                      <a:pt x="2778" y="2459"/>
                    </a:cubicBezTo>
                    <a:lnTo>
                      <a:pt x="2778" y="8357"/>
                    </a:lnTo>
                    <a:lnTo>
                      <a:pt x="3286" y="8357"/>
                    </a:lnTo>
                    <a:lnTo>
                      <a:pt x="3286" y="1677"/>
                    </a:lnTo>
                    <a:cubicBezTo>
                      <a:pt x="3286" y="1095"/>
                      <a:pt x="2988" y="582"/>
                      <a:pt x="2538" y="282"/>
                    </a:cubicBezTo>
                    <a:cubicBezTo>
                      <a:pt x="2272" y="104"/>
                      <a:pt x="1952" y="0"/>
                      <a:pt x="1609" y="0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63" name="Google Shape;1238;p38"/>
              <p:cNvSpPr/>
              <p:nvPr/>
            </p:nvSpPr>
            <p:spPr>
              <a:xfrm>
                <a:off x="6964200" y="2966760"/>
                <a:ext cx="68400" cy="171360"/>
              </a:xfrm>
              <a:custGeom>
                <a:avLst/>
                <a:gdLst/>
                <a:ahLst/>
                <a:rect l="l" t="t" r="r" b="b"/>
                <a:pathLst>
                  <a:path w="3355" h="8358">
                    <a:moveTo>
                      <a:pt x="1678" y="0"/>
                    </a:moveTo>
                    <a:cubicBezTo>
                      <a:pt x="752" y="0"/>
                      <a:pt x="1" y="752"/>
                      <a:pt x="1" y="1677"/>
                    </a:cubicBezTo>
                    <a:lnTo>
                      <a:pt x="1" y="8357"/>
                    </a:lnTo>
                    <a:lnTo>
                      <a:pt x="3355" y="8357"/>
                    </a:lnTo>
                    <a:lnTo>
                      <a:pt x="3355" y="1677"/>
                    </a:lnTo>
                    <a:cubicBezTo>
                      <a:pt x="3355" y="750"/>
                      <a:pt x="2604" y="0"/>
                      <a:pt x="167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64" name="Google Shape;1239;p38"/>
              <p:cNvSpPr/>
              <p:nvPr/>
            </p:nvSpPr>
            <p:spPr>
              <a:xfrm>
                <a:off x="7018560" y="2972880"/>
                <a:ext cx="14040" cy="27720"/>
              </a:xfrm>
              <a:custGeom>
                <a:avLst/>
                <a:gdLst/>
                <a:ahLst/>
                <a:rect l="l" t="t" r="r" b="b"/>
                <a:pathLst>
                  <a:path w="712" h="1374">
                    <a:moveTo>
                      <a:pt x="1" y="0"/>
                    </a:moveTo>
                    <a:lnTo>
                      <a:pt x="1" y="1"/>
                    </a:lnTo>
                    <a:cubicBezTo>
                      <a:pt x="430" y="305"/>
                      <a:pt x="712" y="806"/>
                      <a:pt x="712" y="1373"/>
                    </a:cubicBezTo>
                    <a:lnTo>
                      <a:pt x="712" y="1372"/>
                    </a:lnTo>
                    <a:cubicBezTo>
                      <a:pt x="712" y="910"/>
                      <a:pt x="525" y="491"/>
                      <a:pt x="222" y="186"/>
                    </a:cubicBezTo>
                    <a:cubicBezTo>
                      <a:pt x="153" y="118"/>
                      <a:pt x="80" y="56"/>
                      <a:pt x="1" y="0"/>
                    </a:cubicBez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65" name="Google Shape;1240;p38"/>
              <p:cNvSpPr/>
              <p:nvPr/>
            </p:nvSpPr>
            <p:spPr>
              <a:xfrm>
                <a:off x="6998760" y="2966760"/>
                <a:ext cx="19080" cy="5400"/>
              </a:xfrm>
              <a:custGeom>
                <a:avLst/>
                <a:gdLst/>
                <a:ahLst/>
                <a:rect l="l" t="t" r="r" b="b"/>
                <a:pathLst>
                  <a:path w="963" h="306">
                    <a:moveTo>
                      <a:pt x="0" y="0"/>
                    </a:moveTo>
                    <a:lnTo>
                      <a:pt x="0" y="0"/>
                    </a:lnTo>
                    <a:cubicBezTo>
                      <a:pt x="358" y="1"/>
                      <a:pt x="690" y="113"/>
                      <a:pt x="963" y="305"/>
                    </a:cubicBezTo>
                    <a:lnTo>
                      <a:pt x="963" y="304"/>
                    </a:lnTo>
                    <a:cubicBezTo>
                      <a:pt x="690" y="113"/>
                      <a:pt x="358" y="1"/>
                      <a:pt x="0" y="0"/>
                    </a:cubicBez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66" name="Google Shape;1241;p38"/>
              <p:cNvSpPr/>
              <p:nvPr/>
            </p:nvSpPr>
            <p:spPr>
              <a:xfrm>
                <a:off x="6969240" y="2972880"/>
                <a:ext cx="8640" cy="9360"/>
              </a:xfrm>
              <a:custGeom>
                <a:avLst/>
                <a:gdLst/>
                <a:ahLst/>
                <a:rect l="l" t="t" r="r" b="b"/>
                <a:pathLst>
                  <a:path w="456" h="486">
                    <a:moveTo>
                      <a:pt x="455" y="0"/>
                    </a:moveTo>
                    <a:cubicBezTo>
                      <a:pt x="453" y="1"/>
                      <a:pt x="452" y="1"/>
                      <a:pt x="451" y="2"/>
                    </a:cubicBezTo>
                    <a:cubicBezTo>
                      <a:pt x="452" y="2"/>
                      <a:pt x="453" y="1"/>
                      <a:pt x="455" y="0"/>
                    </a:cubicBezTo>
                    <a:close/>
                    <a:moveTo>
                      <a:pt x="362" y="71"/>
                    </a:moveTo>
                    <a:lnTo>
                      <a:pt x="362" y="71"/>
                    </a:lnTo>
                    <a:cubicBezTo>
                      <a:pt x="354" y="78"/>
                      <a:pt x="346" y="83"/>
                      <a:pt x="338" y="90"/>
                    </a:cubicBezTo>
                    <a:cubicBezTo>
                      <a:pt x="346" y="85"/>
                      <a:pt x="354" y="78"/>
                      <a:pt x="362" y="71"/>
                    </a:cubicBezTo>
                    <a:close/>
                    <a:moveTo>
                      <a:pt x="3" y="480"/>
                    </a:moveTo>
                    <a:lnTo>
                      <a:pt x="3" y="480"/>
                    </a:lnTo>
                    <a:cubicBezTo>
                      <a:pt x="2" y="481"/>
                      <a:pt x="1" y="483"/>
                      <a:pt x="0" y="485"/>
                    </a:cubicBezTo>
                    <a:cubicBezTo>
                      <a:pt x="1" y="483"/>
                      <a:pt x="2" y="482"/>
                      <a:pt x="3" y="480"/>
                    </a:cubicBez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67" name="Google Shape;1242;p38"/>
              <p:cNvSpPr/>
              <p:nvPr/>
            </p:nvSpPr>
            <p:spPr>
              <a:xfrm>
                <a:off x="6991200" y="2967480"/>
                <a:ext cx="360" cy="360"/>
              </a:xfrm>
              <a:custGeom>
                <a:avLst/>
                <a:gdLst/>
                <a:ahLst/>
                <a:rect l="l" t="t" r="r" b="b"/>
                <a:pathLst>
                  <a:path w="5" h="2">
                    <a:moveTo>
                      <a:pt x="4" y="0"/>
                    </a:moveTo>
                    <a:cubicBezTo>
                      <a:pt x="2" y="0"/>
                      <a:pt x="2" y="0"/>
                      <a:pt x="1" y="2"/>
                    </a:cubicBezTo>
                    <a:cubicBezTo>
                      <a:pt x="2" y="0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68" name="Google Shape;1243;p38"/>
              <p:cNvSpPr/>
              <p:nvPr/>
            </p:nvSpPr>
            <p:spPr>
              <a:xfrm>
                <a:off x="6965640" y="2966760"/>
                <a:ext cx="66960" cy="171360"/>
              </a:xfrm>
              <a:custGeom>
                <a:avLst/>
                <a:gdLst/>
                <a:ahLst/>
                <a:rect l="l" t="t" r="r" b="b"/>
                <a:pathLst>
                  <a:path w="3285" h="8358">
                    <a:moveTo>
                      <a:pt x="1564" y="0"/>
                    </a:moveTo>
                    <a:cubicBezTo>
                      <a:pt x="1561" y="2"/>
                      <a:pt x="1558" y="2"/>
                      <a:pt x="1554" y="2"/>
                    </a:cubicBezTo>
                    <a:lnTo>
                      <a:pt x="1535" y="2"/>
                    </a:lnTo>
                    <a:cubicBezTo>
                      <a:pt x="1534" y="2"/>
                      <a:pt x="1532" y="2"/>
                      <a:pt x="1531" y="3"/>
                    </a:cubicBezTo>
                    <a:lnTo>
                      <a:pt x="1511" y="3"/>
                    </a:lnTo>
                    <a:cubicBezTo>
                      <a:pt x="1508" y="4"/>
                      <a:pt x="1504" y="4"/>
                      <a:pt x="1501" y="4"/>
                    </a:cubicBezTo>
                    <a:lnTo>
                      <a:pt x="1498" y="4"/>
                    </a:lnTo>
                    <a:cubicBezTo>
                      <a:pt x="1495" y="4"/>
                      <a:pt x="1493" y="4"/>
                      <a:pt x="1491" y="5"/>
                    </a:cubicBezTo>
                    <a:lnTo>
                      <a:pt x="1482" y="5"/>
                    </a:lnTo>
                    <a:cubicBezTo>
                      <a:pt x="1480" y="5"/>
                      <a:pt x="1479" y="5"/>
                      <a:pt x="1478" y="6"/>
                    </a:cubicBezTo>
                    <a:lnTo>
                      <a:pt x="1468" y="6"/>
                    </a:lnTo>
                    <a:cubicBezTo>
                      <a:pt x="1464" y="6"/>
                      <a:pt x="1462" y="7"/>
                      <a:pt x="1459" y="7"/>
                    </a:cubicBezTo>
                    <a:lnTo>
                      <a:pt x="1455" y="7"/>
                    </a:lnTo>
                    <a:cubicBezTo>
                      <a:pt x="1453" y="7"/>
                      <a:pt x="1451" y="8"/>
                      <a:pt x="1449" y="8"/>
                    </a:cubicBezTo>
                    <a:lnTo>
                      <a:pt x="1445" y="8"/>
                    </a:lnTo>
                    <a:cubicBezTo>
                      <a:pt x="1443" y="8"/>
                      <a:pt x="1441" y="8"/>
                      <a:pt x="1439" y="9"/>
                    </a:cubicBezTo>
                    <a:lnTo>
                      <a:pt x="1435" y="9"/>
                    </a:lnTo>
                    <a:cubicBezTo>
                      <a:pt x="1433" y="9"/>
                      <a:pt x="1431" y="9"/>
                      <a:pt x="1429" y="10"/>
                    </a:cubicBezTo>
                    <a:lnTo>
                      <a:pt x="1425" y="10"/>
                    </a:lnTo>
                    <a:cubicBezTo>
                      <a:pt x="1422" y="10"/>
                      <a:pt x="1421" y="10"/>
                      <a:pt x="1418" y="12"/>
                    </a:cubicBezTo>
                    <a:lnTo>
                      <a:pt x="1414" y="12"/>
                    </a:lnTo>
                    <a:cubicBezTo>
                      <a:pt x="1411" y="12"/>
                      <a:pt x="1409" y="13"/>
                      <a:pt x="1406" y="13"/>
                    </a:cubicBezTo>
                    <a:lnTo>
                      <a:pt x="1401" y="13"/>
                    </a:lnTo>
                    <a:cubicBezTo>
                      <a:pt x="1400" y="14"/>
                      <a:pt x="1399" y="14"/>
                      <a:pt x="1396" y="14"/>
                    </a:cubicBezTo>
                    <a:lnTo>
                      <a:pt x="1392" y="14"/>
                    </a:lnTo>
                    <a:cubicBezTo>
                      <a:pt x="1390" y="15"/>
                      <a:pt x="1389" y="15"/>
                      <a:pt x="1387" y="15"/>
                    </a:cubicBezTo>
                    <a:cubicBezTo>
                      <a:pt x="1385" y="15"/>
                      <a:pt x="1384" y="15"/>
                      <a:pt x="1382" y="16"/>
                    </a:cubicBezTo>
                    <a:lnTo>
                      <a:pt x="1379" y="16"/>
                    </a:lnTo>
                    <a:cubicBezTo>
                      <a:pt x="1376" y="16"/>
                      <a:pt x="1374" y="17"/>
                      <a:pt x="1373" y="17"/>
                    </a:cubicBezTo>
                    <a:lnTo>
                      <a:pt x="1369" y="17"/>
                    </a:lnTo>
                    <a:cubicBezTo>
                      <a:pt x="1365" y="18"/>
                      <a:pt x="1362" y="18"/>
                      <a:pt x="1359" y="19"/>
                    </a:cubicBezTo>
                    <a:lnTo>
                      <a:pt x="1354" y="19"/>
                    </a:lnTo>
                    <a:cubicBezTo>
                      <a:pt x="1353" y="19"/>
                      <a:pt x="1351" y="20"/>
                      <a:pt x="1350" y="20"/>
                    </a:cubicBezTo>
                    <a:lnTo>
                      <a:pt x="1345" y="20"/>
                    </a:lnTo>
                    <a:cubicBezTo>
                      <a:pt x="1344" y="22"/>
                      <a:pt x="1342" y="22"/>
                      <a:pt x="1340" y="22"/>
                    </a:cubicBezTo>
                    <a:cubicBezTo>
                      <a:pt x="1338" y="22"/>
                      <a:pt x="1337" y="23"/>
                      <a:pt x="1335" y="23"/>
                    </a:cubicBezTo>
                    <a:cubicBezTo>
                      <a:pt x="1334" y="23"/>
                      <a:pt x="1332" y="23"/>
                      <a:pt x="1331" y="24"/>
                    </a:cubicBezTo>
                    <a:lnTo>
                      <a:pt x="1327" y="24"/>
                    </a:lnTo>
                    <a:cubicBezTo>
                      <a:pt x="1324" y="25"/>
                      <a:pt x="1320" y="25"/>
                      <a:pt x="1315" y="26"/>
                    </a:cubicBezTo>
                    <a:lnTo>
                      <a:pt x="1313" y="26"/>
                    </a:lnTo>
                    <a:cubicBezTo>
                      <a:pt x="1311" y="27"/>
                      <a:pt x="1310" y="27"/>
                      <a:pt x="1307" y="27"/>
                    </a:cubicBezTo>
                    <a:cubicBezTo>
                      <a:pt x="1306" y="27"/>
                      <a:pt x="1304" y="28"/>
                      <a:pt x="1303" y="28"/>
                    </a:cubicBezTo>
                    <a:cubicBezTo>
                      <a:pt x="1301" y="28"/>
                      <a:pt x="1300" y="28"/>
                      <a:pt x="1297" y="29"/>
                    </a:cubicBezTo>
                    <a:lnTo>
                      <a:pt x="1294" y="29"/>
                    </a:lnTo>
                    <a:cubicBezTo>
                      <a:pt x="1293" y="30"/>
                      <a:pt x="1291" y="30"/>
                      <a:pt x="1288" y="30"/>
                    </a:cubicBezTo>
                    <a:cubicBezTo>
                      <a:pt x="1287" y="32"/>
                      <a:pt x="1286" y="32"/>
                      <a:pt x="1285" y="32"/>
                    </a:cubicBezTo>
                    <a:cubicBezTo>
                      <a:pt x="1278" y="33"/>
                      <a:pt x="1272" y="34"/>
                      <a:pt x="1264" y="36"/>
                    </a:cubicBezTo>
                    <a:lnTo>
                      <a:pt x="1262" y="36"/>
                    </a:lnTo>
                    <a:cubicBezTo>
                      <a:pt x="1261" y="37"/>
                      <a:pt x="1258" y="37"/>
                      <a:pt x="1255" y="37"/>
                    </a:cubicBezTo>
                    <a:cubicBezTo>
                      <a:pt x="1255" y="38"/>
                      <a:pt x="1254" y="38"/>
                      <a:pt x="1253" y="38"/>
                    </a:cubicBezTo>
                    <a:cubicBezTo>
                      <a:pt x="1251" y="38"/>
                      <a:pt x="1248" y="39"/>
                      <a:pt x="1247" y="39"/>
                    </a:cubicBezTo>
                    <a:cubicBezTo>
                      <a:pt x="1246" y="39"/>
                      <a:pt x="1245" y="39"/>
                      <a:pt x="1244" y="41"/>
                    </a:cubicBezTo>
                    <a:cubicBezTo>
                      <a:pt x="1242" y="41"/>
                      <a:pt x="1239" y="41"/>
                      <a:pt x="1237" y="42"/>
                    </a:cubicBezTo>
                    <a:lnTo>
                      <a:pt x="1235" y="42"/>
                    </a:lnTo>
                    <a:cubicBezTo>
                      <a:pt x="1228" y="44"/>
                      <a:pt x="1221" y="45"/>
                      <a:pt x="1214" y="47"/>
                    </a:cubicBezTo>
                    <a:lnTo>
                      <a:pt x="1212" y="47"/>
                    </a:lnTo>
                    <a:cubicBezTo>
                      <a:pt x="1209" y="48"/>
                      <a:pt x="1207" y="48"/>
                      <a:pt x="1205" y="49"/>
                    </a:cubicBezTo>
                    <a:lnTo>
                      <a:pt x="1203" y="49"/>
                    </a:lnTo>
                    <a:cubicBezTo>
                      <a:pt x="1201" y="51"/>
                      <a:pt x="1198" y="51"/>
                      <a:pt x="1196" y="52"/>
                    </a:cubicBezTo>
                    <a:lnTo>
                      <a:pt x="1195" y="52"/>
                    </a:lnTo>
                    <a:cubicBezTo>
                      <a:pt x="1185" y="54"/>
                      <a:pt x="1175" y="57"/>
                      <a:pt x="1164" y="59"/>
                    </a:cubicBezTo>
                    <a:cubicBezTo>
                      <a:pt x="1163" y="61"/>
                      <a:pt x="1163" y="61"/>
                      <a:pt x="1163" y="61"/>
                    </a:cubicBezTo>
                    <a:cubicBezTo>
                      <a:pt x="1160" y="61"/>
                      <a:pt x="1158" y="62"/>
                      <a:pt x="1155" y="63"/>
                    </a:cubicBezTo>
                    <a:lnTo>
                      <a:pt x="1154" y="63"/>
                    </a:lnTo>
                    <a:cubicBezTo>
                      <a:pt x="1144" y="66"/>
                      <a:pt x="1133" y="68"/>
                      <a:pt x="1123" y="72"/>
                    </a:cubicBezTo>
                    <a:cubicBezTo>
                      <a:pt x="1119" y="73"/>
                      <a:pt x="1117" y="74"/>
                      <a:pt x="1115" y="74"/>
                    </a:cubicBezTo>
                    <a:cubicBezTo>
                      <a:pt x="1114" y="74"/>
                      <a:pt x="1114" y="74"/>
                      <a:pt x="1114" y="75"/>
                    </a:cubicBezTo>
                    <a:cubicBezTo>
                      <a:pt x="1111" y="75"/>
                      <a:pt x="1109" y="76"/>
                      <a:pt x="1106" y="77"/>
                    </a:cubicBezTo>
                    <a:cubicBezTo>
                      <a:pt x="1095" y="81"/>
                      <a:pt x="1085" y="84"/>
                      <a:pt x="1075" y="87"/>
                    </a:cubicBezTo>
                    <a:lnTo>
                      <a:pt x="1074" y="87"/>
                    </a:lnTo>
                    <a:cubicBezTo>
                      <a:pt x="1058" y="93"/>
                      <a:pt x="1042" y="98"/>
                      <a:pt x="1027" y="104"/>
                    </a:cubicBezTo>
                    <a:lnTo>
                      <a:pt x="1026" y="104"/>
                    </a:lnTo>
                    <a:cubicBezTo>
                      <a:pt x="1014" y="108"/>
                      <a:pt x="1000" y="114"/>
                      <a:pt x="988" y="120"/>
                    </a:cubicBezTo>
                    <a:lnTo>
                      <a:pt x="987" y="120"/>
                    </a:lnTo>
                    <a:cubicBezTo>
                      <a:pt x="985" y="120"/>
                      <a:pt x="982" y="121"/>
                      <a:pt x="979" y="122"/>
                    </a:cubicBezTo>
                    <a:cubicBezTo>
                      <a:pt x="979" y="122"/>
                      <a:pt x="979" y="122"/>
                      <a:pt x="979" y="123"/>
                    </a:cubicBezTo>
                    <a:cubicBezTo>
                      <a:pt x="951" y="134"/>
                      <a:pt x="922" y="146"/>
                      <a:pt x="896" y="158"/>
                    </a:cubicBezTo>
                    <a:lnTo>
                      <a:pt x="896" y="160"/>
                    </a:lnTo>
                    <a:cubicBezTo>
                      <a:pt x="883" y="165"/>
                      <a:pt x="870" y="171"/>
                      <a:pt x="858" y="177"/>
                    </a:cubicBezTo>
                    <a:cubicBezTo>
                      <a:pt x="843" y="185"/>
                      <a:pt x="829" y="192"/>
                      <a:pt x="814" y="200"/>
                    </a:cubicBezTo>
                    <a:cubicBezTo>
                      <a:pt x="814" y="200"/>
                      <a:pt x="813" y="201"/>
                      <a:pt x="813" y="201"/>
                    </a:cubicBezTo>
                    <a:cubicBezTo>
                      <a:pt x="811" y="202"/>
                      <a:pt x="809" y="203"/>
                      <a:pt x="807" y="204"/>
                    </a:cubicBezTo>
                    <a:lnTo>
                      <a:pt x="805" y="204"/>
                    </a:lnTo>
                    <a:cubicBezTo>
                      <a:pt x="799" y="209"/>
                      <a:pt x="791" y="212"/>
                      <a:pt x="784" y="216"/>
                    </a:cubicBezTo>
                    <a:cubicBezTo>
                      <a:pt x="782" y="217"/>
                      <a:pt x="780" y="219"/>
                      <a:pt x="778" y="220"/>
                    </a:cubicBezTo>
                    <a:cubicBezTo>
                      <a:pt x="778" y="220"/>
                      <a:pt x="777" y="221"/>
                      <a:pt x="777" y="221"/>
                    </a:cubicBezTo>
                    <a:cubicBezTo>
                      <a:pt x="774" y="222"/>
                      <a:pt x="773" y="223"/>
                      <a:pt x="771" y="224"/>
                    </a:cubicBezTo>
                    <a:cubicBezTo>
                      <a:pt x="770" y="224"/>
                      <a:pt x="770" y="224"/>
                      <a:pt x="770" y="225"/>
                    </a:cubicBezTo>
                    <a:cubicBezTo>
                      <a:pt x="760" y="230"/>
                      <a:pt x="752" y="235"/>
                      <a:pt x="743" y="241"/>
                    </a:cubicBezTo>
                    <a:cubicBezTo>
                      <a:pt x="742" y="241"/>
                      <a:pt x="742" y="241"/>
                      <a:pt x="741" y="242"/>
                    </a:cubicBezTo>
                    <a:cubicBezTo>
                      <a:pt x="739" y="243"/>
                      <a:pt x="736" y="244"/>
                      <a:pt x="735" y="245"/>
                    </a:cubicBezTo>
                    <a:cubicBezTo>
                      <a:pt x="735" y="245"/>
                      <a:pt x="733" y="246"/>
                      <a:pt x="733" y="246"/>
                    </a:cubicBezTo>
                    <a:cubicBezTo>
                      <a:pt x="732" y="247"/>
                      <a:pt x="730" y="249"/>
                      <a:pt x="728" y="250"/>
                    </a:cubicBezTo>
                    <a:cubicBezTo>
                      <a:pt x="726" y="250"/>
                      <a:pt x="726" y="251"/>
                      <a:pt x="725" y="251"/>
                    </a:cubicBezTo>
                    <a:cubicBezTo>
                      <a:pt x="720" y="254"/>
                      <a:pt x="714" y="259"/>
                      <a:pt x="708" y="262"/>
                    </a:cubicBezTo>
                    <a:cubicBezTo>
                      <a:pt x="708" y="263"/>
                      <a:pt x="706" y="263"/>
                      <a:pt x="705" y="263"/>
                    </a:cubicBezTo>
                    <a:cubicBezTo>
                      <a:pt x="704" y="264"/>
                      <a:pt x="702" y="265"/>
                      <a:pt x="701" y="266"/>
                    </a:cubicBezTo>
                    <a:cubicBezTo>
                      <a:pt x="700" y="268"/>
                      <a:pt x="699" y="268"/>
                      <a:pt x="699" y="269"/>
                    </a:cubicBezTo>
                    <a:cubicBezTo>
                      <a:pt x="696" y="270"/>
                      <a:pt x="695" y="271"/>
                      <a:pt x="693" y="272"/>
                    </a:cubicBezTo>
                    <a:cubicBezTo>
                      <a:pt x="692" y="272"/>
                      <a:pt x="691" y="273"/>
                      <a:pt x="691" y="273"/>
                    </a:cubicBezTo>
                    <a:cubicBezTo>
                      <a:pt x="689" y="274"/>
                      <a:pt x="688" y="275"/>
                      <a:pt x="686" y="276"/>
                    </a:cubicBezTo>
                    <a:cubicBezTo>
                      <a:pt x="684" y="278"/>
                      <a:pt x="684" y="278"/>
                      <a:pt x="683" y="279"/>
                    </a:cubicBezTo>
                    <a:cubicBezTo>
                      <a:pt x="680" y="280"/>
                      <a:pt x="678" y="282"/>
                      <a:pt x="675" y="283"/>
                    </a:cubicBezTo>
                    <a:cubicBezTo>
                      <a:pt x="674" y="284"/>
                      <a:pt x="673" y="285"/>
                      <a:pt x="671" y="286"/>
                    </a:cubicBezTo>
                    <a:cubicBezTo>
                      <a:pt x="670" y="286"/>
                      <a:pt x="669" y="288"/>
                      <a:pt x="667" y="289"/>
                    </a:cubicBezTo>
                    <a:cubicBezTo>
                      <a:pt x="666" y="290"/>
                      <a:pt x="665" y="291"/>
                      <a:pt x="663" y="291"/>
                    </a:cubicBezTo>
                    <a:cubicBezTo>
                      <a:pt x="663" y="292"/>
                      <a:pt x="662" y="293"/>
                      <a:pt x="660" y="294"/>
                    </a:cubicBezTo>
                    <a:cubicBezTo>
                      <a:pt x="659" y="295"/>
                      <a:pt x="657" y="295"/>
                      <a:pt x="656" y="296"/>
                    </a:cubicBezTo>
                    <a:cubicBezTo>
                      <a:pt x="655" y="298"/>
                      <a:pt x="653" y="299"/>
                      <a:pt x="652" y="299"/>
                    </a:cubicBezTo>
                    <a:cubicBezTo>
                      <a:pt x="651" y="300"/>
                      <a:pt x="650" y="301"/>
                      <a:pt x="649" y="302"/>
                    </a:cubicBezTo>
                    <a:cubicBezTo>
                      <a:pt x="646" y="303"/>
                      <a:pt x="646" y="303"/>
                      <a:pt x="645" y="304"/>
                    </a:cubicBezTo>
                    <a:cubicBezTo>
                      <a:pt x="642" y="306"/>
                      <a:pt x="640" y="308"/>
                      <a:pt x="637" y="310"/>
                    </a:cubicBezTo>
                    <a:cubicBezTo>
                      <a:pt x="636" y="310"/>
                      <a:pt x="635" y="311"/>
                      <a:pt x="635" y="312"/>
                    </a:cubicBezTo>
                    <a:cubicBezTo>
                      <a:pt x="633" y="313"/>
                      <a:pt x="632" y="314"/>
                      <a:pt x="631" y="314"/>
                    </a:cubicBezTo>
                    <a:cubicBezTo>
                      <a:pt x="629" y="315"/>
                      <a:pt x="627" y="316"/>
                      <a:pt x="626" y="318"/>
                    </a:cubicBezTo>
                    <a:cubicBezTo>
                      <a:pt x="625" y="319"/>
                      <a:pt x="624" y="319"/>
                      <a:pt x="623" y="320"/>
                    </a:cubicBezTo>
                    <a:cubicBezTo>
                      <a:pt x="622" y="321"/>
                      <a:pt x="621" y="322"/>
                      <a:pt x="619" y="323"/>
                    </a:cubicBezTo>
                    <a:cubicBezTo>
                      <a:pt x="617" y="324"/>
                      <a:pt x="616" y="324"/>
                      <a:pt x="615" y="325"/>
                    </a:cubicBezTo>
                    <a:cubicBezTo>
                      <a:pt x="614" y="326"/>
                      <a:pt x="613" y="328"/>
                      <a:pt x="612" y="329"/>
                    </a:cubicBezTo>
                    <a:cubicBezTo>
                      <a:pt x="610" y="330"/>
                      <a:pt x="607" y="331"/>
                      <a:pt x="605" y="333"/>
                    </a:cubicBezTo>
                    <a:lnTo>
                      <a:pt x="604" y="333"/>
                    </a:lnTo>
                    <a:cubicBezTo>
                      <a:pt x="603" y="335"/>
                      <a:pt x="600" y="338"/>
                      <a:pt x="597" y="339"/>
                    </a:cubicBezTo>
                    <a:cubicBezTo>
                      <a:pt x="596" y="340"/>
                      <a:pt x="595" y="341"/>
                      <a:pt x="594" y="341"/>
                    </a:cubicBezTo>
                    <a:cubicBezTo>
                      <a:pt x="593" y="342"/>
                      <a:pt x="591" y="343"/>
                      <a:pt x="590" y="344"/>
                    </a:cubicBezTo>
                    <a:cubicBezTo>
                      <a:pt x="588" y="345"/>
                      <a:pt x="587" y="347"/>
                      <a:pt x="587" y="347"/>
                    </a:cubicBezTo>
                    <a:cubicBezTo>
                      <a:pt x="585" y="348"/>
                      <a:pt x="584" y="350"/>
                      <a:pt x="582" y="351"/>
                    </a:cubicBezTo>
                    <a:cubicBezTo>
                      <a:pt x="581" y="351"/>
                      <a:pt x="581" y="352"/>
                      <a:pt x="580" y="352"/>
                    </a:cubicBezTo>
                    <a:cubicBezTo>
                      <a:pt x="577" y="354"/>
                      <a:pt x="576" y="355"/>
                      <a:pt x="574" y="358"/>
                    </a:cubicBezTo>
                    <a:cubicBezTo>
                      <a:pt x="573" y="358"/>
                      <a:pt x="573" y="358"/>
                      <a:pt x="573" y="359"/>
                    </a:cubicBezTo>
                    <a:cubicBezTo>
                      <a:pt x="570" y="360"/>
                      <a:pt x="567" y="362"/>
                      <a:pt x="565" y="364"/>
                    </a:cubicBezTo>
                    <a:cubicBezTo>
                      <a:pt x="562" y="367"/>
                      <a:pt x="560" y="369"/>
                      <a:pt x="557" y="370"/>
                    </a:cubicBezTo>
                    <a:cubicBezTo>
                      <a:pt x="556" y="371"/>
                      <a:pt x="556" y="371"/>
                      <a:pt x="556" y="371"/>
                    </a:cubicBezTo>
                    <a:cubicBezTo>
                      <a:pt x="554" y="373"/>
                      <a:pt x="552" y="374"/>
                      <a:pt x="550" y="377"/>
                    </a:cubicBezTo>
                    <a:cubicBezTo>
                      <a:pt x="550" y="377"/>
                      <a:pt x="548" y="377"/>
                      <a:pt x="548" y="378"/>
                    </a:cubicBezTo>
                    <a:cubicBezTo>
                      <a:pt x="546" y="380"/>
                      <a:pt x="544" y="381"/>
                      <a:pt x="542" y="383"/>
                    </a:cubicBezTo>
                    <a:cubicBezTo>
                      <a:pt x="534" y="390"/>
                      <a:pt x="526" y="397"/>
                      <a:pt x="518" y="402"/>
                    </a:cubicBezTo>
                    <a:cubicBezTo>
                      <a:pt x="518" y="402"/>
                      <a:pt x="518" y="403"/>
                      <a:pt x="517" y="403"/>
                    </a:cubicBezTo>
                    <a:cubicBezTo>
                      <a:pt x="400" y="503"/>
                      <a:pt x="297" y="619"/>
                      <a:pt x="212" y="748"/>
                    </a:cubicBezTo>
                    <a:lnTo>
                      <a:pt x="211" y="748"/>
                    </a:lnTo>
                    <a:cubicBezTo>
                      <a:pt x="206" y="756"/>
                      <a:pt x="200" y="765"/>
                      <a:pt x="196" y="773"/>
                    </a:cubicBezTo>
                    <a:cubicBezTo>
                      <a:pt x="195" y="774"/>
                      <a:pt x="195" y="774"/>
                      <a:pt x="195" y="774"/>
                    </a:cubicBezTo>
                    <a:cubicBezTo>
                      <a:pt x="192" y="776"/>
                      <a:pt x="191" y="778"/>
                      <a:pt x="190" y="781"/>
                    </a:cubicBezTo>
                    <a:cubicBezTo>
                      <a:pt x="190" y="782"/>
                      <a:pt x="189" y="783"/>
                      <a:pt x="189" y="783"/>
                    </a:cubicBezTo>
                    <a:cubicBezTo>
                      <a:pt x="188" y="785"/>
                      <a:pt x="187" y="787"/>
                      <a:pt x="186" y="789"/>
                    </a:cubicBezTo>
                    <a:cubicBezTo>
                      <a:pt x="185" y="789"/>
                      <a:pt x="185" y="791"/>
                      <a:pt x="183" y="792"/>
                    </a:cubicBezTo>
                    <a:cubicBezTo>
                      <a:pt x="182" y="793"/>
                      <a:pt x="181" y="795"/>
                      <a:pt x="180" y="797"/>
                    </a:cubicBezTo>
                    <a:cubicBezTo>
                      <a:pt x="179" y="798"/>
                      <a:pt x="179" y="798"/>
                      <a:pt x="179" y="799"/>
                    </a:cubicBezTo>
                    <a:cubicBezTo>
                      <a:pt x="177" y="802"/>
                      <a:pt x="176" y="805"/>
                      <a:pt x="175" y="807"/>
                    </a:cubicBezTo>
                    <a:cubicBezTo>
                      <a:pt x="173" y="808"/>
                      <a:pt x="172" y="809"/>
                      <a:pt x="172" y="811"/>
                    </a:cubicBezTo>
                    <a:cubicBezTo>
                      <a:pt x="171" y="812"/>
                      <a:pt x="170" y="813"/>
                      <a:pt x="169" y="815"/>
                    </a:cubicBezTo>
                    <a:cubicBezTo>
                      <a:pt x="168" y="816"/>
                      <a:pt x="168" y="818"/>
                      <a:pt x="167" y="819"/>
                    </a:cubicBezTo>
                    <a:cubicBezTo>
                      <a:pt x="166" y="821"/>
                      <a:pt x="166" y="822"/>
                      <a:pt x="165" y="823"/>
                    </a:cubicBezTo>
                    <a:cubicBezTo>
                      <a:pt x="163" y="824"/>
                      <a:pt x="163" y="826"/>
                      <a:pt x="161" y="827"/>
                    </a:cubicBezTo>
                    <a:cubicBezTo>
                      <a:pt x="161" y="828"/>
                      <a:pt x="161" y="828"/>
                      <a:pt x="161" y="829"/>
                    </a:cubicBezTo>
                    <a:cubicBezTo>
                      <a:pt x="94" y="943"/>
                      <a:pt x="40" y="1065"/>
                      <a:pt x="1" y="1194"/>
                    </a:cubicBezTo>
                    <a:cubicBezTo>
                      <a:pt x="296" y="937"/>
                      <a:pt x="681" y="782"/>
                      <a:pt x="1100" y="782"/>
                    </a:cubicBezTo>
                    <a:cubicBezTo>
                      <a:pt x="1565" y="782"/>
                      <a:pt x="1984" y="970"/>
                      <a:pt x="2288" y="1275"/>
                    </a:cubicBezTo>
                    <a:cubicBezTo>
                      <a:pt x="2590" y="1577"/>
                      <a:pt x="2778" y="1997"/>
                      <a:pt x="2778" y="2459"/>
                    </a:cubicBezTo>
                    <a:lnTo>
                      <a:pt x="2778" y="8357"/>
                    </a:lnTo>
                    <a:lnTo>
                      <a:pt x="3285" y="8357"/>
                    </a:lnTo>
                    <a:lnTo>
                      <a:pt x="3285" y="1677"/>
                    </a:lnTo>
                    <a:cubicBezTo>
                      <a:pt x="3285" y="1110"/>
                      <a:pt x="3003" y="609"/>
                      <a:pt x="2574" y="305"/>
                    </a:cubicBezTo>
                    <a:cubicBezTo>
                      <a:pt x="2300" y="113"/>
                      <a:pt x="1967" y="0"/>
                      <a:pt x="1608" y="0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69" name="Google Shape;1244;p38"/>
              <p:cNvSpPr/>
              <p:nvPr/>
            </p:nvSpPr>
            <p:spPr>
              <a:xfrm>
                <a:off x="7158960" y="2966760"/>
                <a:ext cx="68400" cy="171360"/>
              </a:xfrm>
              <a:custGeom>
                <a:avLst/>
                <a:gdLst/>
                <a:ahLst/>
                <a:rect l="l" t="t" r="r" b="b"/>
                <a:pathLst>
                  <a:path w="3355" h="8358">
                    <a:moveTo>
                      <a:pt x="1677" y="0"/>
                    </a:moveTo>
                    <a:cubicBezTo>
                      <a:pt x="751" y="0"/>
                      <a:pt x="0" y="752"/>
                      <a:pt x="0" y="1677"/>
                    </a:cubicBezTo>
                    <a:lnTo>
                      <a:pt x="0" y="8357"/>
                    </a:lnTo>
                    <a:lnTo>
                      <a:pt x="3354" y="8357"/>
                    </a:lnTo>
                    <a:lnTo>
                      <a:pt x="3354" y="1677"/>
                    </a:lnTo>
                    <a:cubicBezTo>
                      <a:pt x="3354" y="750"/>
                      <a:pt x="2603" y="0"/>
                      <a:pt x="167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70" name="Google Shape;1245;p38"/>
              <p:cNvSpPr/>
              <p:nvPr/>
            </p:nvSpPr>
            <p:spPr>
              <a:xfrm>
                <a:off x="7213680" y="2973240"/>
                <a:ext cx="13320" cy="27000"/>
              </a:xfrm>
              <a:custGeom>
                <a:avLst/>
                <a:gdLst/>
                <a:ahLst/>
                <a:rect l="l" t="t" r="r" b="b"/>
                <a:pathLst>
                  <a:path w="678" h="1349">
                    <a:moveTo>
                      <a:pt x="0" y="1"/>
                    </a:moveTo>
                    <a:lnTo>
                      <a:pt x="0" y="2"/>
                    </a:lnTo>
                    <a:cubicBezTo>
                      <a:pt x="411" y="308"/>
                      <a:pt x="677" y="796"/>
                      <a:pt x="677" y="1348"/>
                    </a:cubicBezTo>
                    <a:lnTo>
                      <a:pt x="677" y="1347"/>
                    </a:lnTo>
                    <a:cubicBezTo>
                      <a:pt x="677" y="885"/>
                      <a:pt x="490" y="465"/>
                      <a:pt x="186" y="161"/>
                    </a:cubicBezTo>
                    <a:cubicBezTo>
                      <a:pt x="128" y="103"/>
                      <a:pt x="66" y="50"/>
                      <a:pt x="0" y="1"/>
                    </a:cubicBez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71" name="Google Shape;1246;p38"/>
              <p:cNvSpPr/>
              <p:nvPr/>
            </p:nvSpPr>
            <p:spPr>
              <a:xfrm>
                <a:off x="7193160" y="2966760"/>
                <a:ext cx="19800" cy="6120"/>
              </a:xfrm>
              <a:custGeom>
                <a:avLst/>
                <a:gdLst/>
                <a:ahLst/>
                <a:rect l="l" t="t" r="r" b="b"/>
                <a:pathLst>
                  <a:path w="1001" h="331">
                    <a:moveTo>
                      <a:pt x="0" y="0"/>
                    </a:moveTo>
                    <a:lnTo>
                      <a:pt x="0" y="0"/>
                    </a:lnTo>
                    <a:cubicBezTo>
                      <a:pt x="375" y="0"/>
                      <a:pt x="721" y="124"/>
                      <a:pt x="1000" y="331"/>
                    </a:cubicBezTo>
                    <a:lnTo>
                      <a:pt x="1000" y="330"/>
                    </a:lnTo>
                    <a:cubicBezTo>
                      <a:pt x="720" y="123"/>
                      <a:pt x="375" y="0"/>
                      <a:pt x="0" y="0"/>
                    </a:cubicBez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72" name="Google Shape;1247;p38"/>
              <p:cNvSpPr/>
              <p:nvPr/>
            </p:nvSpPr>
            <p:spPr>
              <a:xfrm>
                <a:off x="7192800" y="2966760"/>
                <a:ext cx="360" cy="360"/>
              </a:xfrm>
              <a:custGeom>
                <a:avLst/>
                <a:gdLst/>
                <a:ahLst/>
                <a:rect l="l" t="t" r="r" b="b"/>
                <a:pathLst>
                  <a:path w="26" h="1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  <a:moveTo>
                      <a:pt x="9" y="0"/>
                    </a:moveTo>
                    <a:cubicBezTo>
                      <a:pt x="10" y="0"/>
                      <a:pt x="11" y="0"/>
                      <a:pt x="14" y="0"/>
                    </a:cubicBezTo>
                    <a:cubicBezTo>
                      <a:pt x="11" y="0"/>
                      <a:pt x="10" y="0"/>
                      <a:pt x="9" y="0"/>
                    </a:cubicBezTo>
                    <a:close/>
                    <a:moveTo>
                      <a:pt x="19" y="0"/>
                    </a:moveTo>
                    <a:lnTo>
                      <a:pt x="26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73" name="Google Shape;1248;p38"/>
              <p:cNvSpPr/>
              <p:nvPr/>
            </p:nvSpPr>
            <p:spPr>
              <a:xfrm>
                <a:off x="7160400" y="2966760"/>
                <a:ext cx="66960" cy="171360"/>
              </a:xfrm>
              <a:custGeom>
                <a:avLst/>
                <a:gdLst/>
                <a:ahLst/>
                <a:rect l="l" t="t" r="r" b="b"/>
                <a:pathLst>
                  <a:path w="3285" h="8358">
                    <a:moveTo>
                      <a:pt x="1579" y="0"/>
                    </a:moveTo>
                    <a:cubicBezTo>
                      <a:pt x="833" y="13"/>
                      <a:pt x="205" y="512"/>
                      <a:pt x="0" y="1194"/>
                    </a:cubicBezTo>
                    <a:cubicBezTo>
                      <a:pt x="295" y="937"/>
                      <a:pt x="680" y="782"/>
                      <a:pt x="1101" y="782"/>
                    </a:cubicBezTo>
                    <a:cubicBezTo>
                      <a:pt x="1564" y="782"/>
                      <a:pt x="1983" y="970"/>
                      <a:pt x="2287" y="1275"/>
                    </a:cubicBezTo>
                    <a:cubicBezTo>
                      <a:pt x="2590" y="1577"/>
                      <a:pt x="2777" y="1997"/>
                      <a:pt x="2777" y="2459"/>
                    </a:cubicBezTo>
                    <a:lnTo>
                      <a:pt x="2777" y="8357"/>
                    </a:lnTo>
                    <a:lnTo>
                      <a:pt x="3284" y="8357"/>
                    </a:lnTo>
                    <a:lnTo>
                      <a:pt x="3284" y="1677"/>
                    </a:lnTo>
                    <a:cubicBezTo>
                      <a:pt x="3284" y="1125"/>
                      <a:pt x="3018" y="637"/>
                      <a:pt x="2607" y="331"/>
                    </a:cubicBezTo>
                    <a:cubicBezTo>
                      <a:pt x="2328" y="124"/>
                      <a:pt x="1982" y="0"/>
                      <a:pt x="1607" y="0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74" name="Google Shape;1249;p38"/>
              <p:cNvSpPr/>
              <p:nvPr/>
            </p:nvSpPr>
            <p:spPr>
              <a:xfrm>
                <a:off x="7158960" y="4770000"/>
                <a:ext cx="68400" cy="171360"/>
              </a:xfrm>
              <a:custGeom>
                <a:avLst/>
                <a:gdLst/>
                <a:ahLst/>
                <a:rect l="l" t="t" r="r" b="b"/>
                <a:pathLst>
                  <a:path w="3355" h="8358">
                    <a:moveTo>
                      <a:pt x="0" y="1"/>
                    </a:moveTo>
                    <a:lnTo>
                      <a:pt x="0" y="6681"/>
                    </a:lnTo>
                    <a:cubicBezTo>
                      <a:pt x="0" y="7608"/>
                      <a:pt x="751" y="8358"/>
                      <a:pt x="1677" y="8358"/>
                    </a:cubicBezTo>
                    <a:cubicBezTo>
                      <a:pt x="2603" y="8358"/>
                      <a:pt x="3354" y="7608"/>
                      <a:pt x="3354" y="6681"/>
                    </a:cubicBezTo>
                    <a:lnTo>
                      <a:pt x="3354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75" name="Google Shape;1250;p38"/>
              <p:cNvSpPr/>
              <p:nvPr/>
            </p:nvSpPr>
            <p:spPr>
              <a:xfrm>
                <a:off x="7158960" y="4907520"/>
                <a:ext cx="14040" cy="27360"/>
              </a:xfrm>
              <a:custGeom>
                <a:avLst/>
                <a:gdLst/>
                <a:ahLst/>
                <a:rect l="l" t="t" r="r" b="b"/>
                <a:pathLst>
                  <a:path w="715" h="1371">
                    <a:moveTo>
                      <a:pt x="0" y="1"/>
                    </a:moveTo>
                    <a:cubicBezTo>
                      <a:pt x="2" y="463"/>
                      <a:pt x="188" y="879"/>
                      <a:pt x="491" y="1183"/>
                    </a:cubicBezTo>
                    <a:cubicBezTo>
                      <a:pt x="559" y="1251"/>
                      <a:pt x="634" y="1314"/>
                      <a:pt x="715" y="1370"/>
                    </a:cubicBezTo>
                    <a:cubicBezTo>
                      <a:pt x="283" y="1067"/>
                      <a:pt x="2" y="567"/>
                      <a:pt x="0" y="1"/>
                    </a:cubicBez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76" name="Google Shape;1251;p38"/>
              <p:cNvSpPr/>
              <p:nvPr/>
            </p:nvSpPr>
            <p:spPr>
              <a:xfrm>
                <a:off x="7174080" y="4935960"/>
                <a:ext cx="18720" cy="5040"/>
              </a:xfrm>
              <a:custGeom>
                <a:avLst/>
                <a:gdLst/>
                <a:ahLst/>
                <a:rect l="l" t="t" r="r" b="b"/>
                <a:pathLst>
                  <a:path w="942" h="288">
                    <a:moveTo>
                      <a:pt x="0" y="0"/>
                    </a:moveTo>
                    <a:cubicBezTo>
                      <a:pt x="269" y="181"/>
                      <a:pt x="592" y="288"/>
                      <a:pt x="940" y="288"/>
                    </a:cubicBezTo>
                    <a:lnTo>
                      <a:pt x="941" y="288"/>
                    </a:lnTo>
                    <a:cubicBezTo>
                      <a:pt x="592" y="288"/>
                      <a:pt x="269" y="181"/>
                      <a:pt x="0" y="0"/>
                    </a:cubicBez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77" name="Google Shape;1252;p38"/>
              <p:cNvSpPr/>
              <p:nvPr/>
            </p:nvSpPr>
            <p:spPr>
              <a:xfrm>
                <a:off x="7158960" y="4770000"/>
                <a:ext cx="9720" cy="360"/>
              </a:xfrm>
              <a:custGeom>
                <a:avLst/>
                <a:gdLst/>
                <a:ahLst/>
                <a:rect l="l" t="t" r="r" b="b"/>
                <a:pathLst>
                  <a:path w="507" h="2">
                    <a:moveTo>
                      <a:pt x="0" y="1"/>
                    </a:moveTo>
                    <a:lnTo>
                      <a:pt x="0" y="2"/>
                    </a:lnTo>
                    <a:lnTo>
                      <a:pt x="506" y="2"/>
                    </a:lnTo>
                    <a:lnTo>
                      <a:pt x="506" y="1"/>
                    </a:ln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78" name="Google Shape;1253;p38"/>
              <p:cNvSpPr/>
              <p:nvPr/>
            </p:nvSpPr>
            <p:spPr>
              <a:xfrm>
                <a:off x="7158960" y="4770000"/>
                <a:ext cx="66960" cy="171360"/>
              </a:xfrm>
              <a:custGeom>
                <a:avLst/>
                <a:gdLst/>
                <a:ahLst/>
                <a:rect l="l" t="t" r="r" b="b"/>
                <a:pathLst>
                  <a:path w="3284" h="8358">
                    <a:moveTo>
                      <a:pt x="0" y="1"/>
                    </a:moveTo>
                    <a:lnTo>
                      <a:pt x="0" y="6681"/>
                    </a:lnTo>
                    <a:cubicBezTo>
                      <a:pt x="0" y="7249"/>
                      <a:pt x="282" y="7751"/>
                      <a:pt x="715" y="8055"/>
                    </a:cubicBezTo>
                    <a:cubicBezTo>
                      <a:pt x="987" y="8245"/>
                      <a:pt x="1319" y="8358"/>
                      <a:pt x="1677" y="8358"/>
                    </a:cubicBezTo>
                    <a:lnTo>
                      <a:pt x="1704" y="8358"/>
                    </a:lnTo>
                    <a:cubicBezTo>
                      <a:pt x="2452" y="8346"/>
                      <a:pt x="3079" y="7845"/>
                      <a:pt x="3284" y="7164"/>
                    </a:cubicBezTo>
                    <a:lnTo>
                      <a:pt x="3284" y="7164"/>
                    </a:lnTo>
                    <a:cubicBezTo>
                      <a:pt x="2989" y="7421"/>
                      <a:pt x="2604" y="7577"/>
                      <a:pt x="2183" y="7577"/>
                    </a:cubicBezTo>
                    <a:cubicBezTo>
                      <a:pt x="1721" y="7577"/>
                      <a:pt x="1301" y="7389"/>
                      <a:pt x="997" y="7085"/>
                    </a:cubicBezTo>
                    <a:cubicBezTo>
                      <a:pt x="695" y="6781"/>
                      <a:pt x="506" y="6363"/>
                      <a:pt x="506" y="5899"/>
                    </a:cubicBezTo>
                    <a:lnTo>
                      <a:pt x="506" y="1"/>
                    </a:ln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79" name="Google Shape;1254;p38"/>
              <p:cNvSpPr/>
              <p:nvPr/>
            </p:nvSpPr>
            <p:spPr>
              <a:xfrm>
                <a:off x="6964200" y="4770000"/>
                <a:ext cx="68400" cy="171360"/>
              </a:xfrm>
              <a:custGeom>
                <a:avLst/>
                <a:gdLst/>
                <a:ahLst/>
                <a:rect l="l" t="t" r="r" b="b"/>
                <a:pathLst>
                  <a:path w="3355" h="8358">
                    <a:moveTo>
                      <a:pt x="1" y="1"/>
                    </a:moveTo>
                    <a:lnTo>
                      <a:pt x="1" y="6681"/>
                    </a:lnTo>
                    <a:cubicBezTo>
                      <a:pt x="1" y="7608"/>
                      <a:pt x="752" y="8358"/>
                      <a:pt x="1678" y="8358"/>
                    </a:cubicBezTo>
                    <a:cubicBezTo>
                      <a:pt x="2604" y="8358"/>
                      <a:pt x="3355" y="7608"/>
                      <a:pt x="3355" y="6681"/>
                    </a:cubicBezTo>
                    <a:lnTo>
                      <a:pt x="3355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80" name="Google Shape;1255;p38"/>
              <p:cNvSpPr/>
              <p:nvPr/>
            </p:nvSpPr>
            <p:spPr>
              <a:xfrm>
                <a:off x="6964200" y="4907880"/>
                <a:ext cx="14400" cy="27720"/>
              </a:xfrm>
              <a:custGeom>
                <a:avLst/>
                <a:gdLst/>
                <a:ahLst/>
                <a:rect l="l" t="t" r="r" b="b"/>
                <a:pathLst>
                  <a:path w="739" h="1381">
                    <a:moveTo>
                      <a:pt x="1" y="0"/>
                    </a:moveTo>
                    <a:cubicBezTo>
                      <a:pt x="3" y="461"/>
                      <a:pt x="191" y="875"/>
                      <a:pt x="492" y="1178"/>
                    </a:cubicBezTo>
                    <a:cubicBezTo>
                      <a:pt x="567" y="1253"/>
                      <a:pt x="650" y="1321"/>
                      <a:pt x="739" y="1381"/>
                    </a:cubicBezTo>
                    <a:lnTo>
                      <a:pt x="739" y="1380"/>
                    </a:lnTo>
                    <a:cubicBezTo>
                      <a:pt x="296" y="1080"/>
                      <a:pt x="4" y="575"/>
                      <a:pt x="1" y="0"/>
                    </a:cubicBez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81" name="Google Shape;1256;p38"/>
              <p:cNvSpPr/>
              <p:nvPr/>
            </p:nvSpPr>
            <p:spPr>
              <a:xfrm>
                <a:off x="6979320" y="4935960"/>
                <a:ext cx="18720" cy="5400"/>
              </a:xfrm>
              <a:custGeom>
                <a:avLst/>
                <a:gdLst/>
                <a:ahLst/>
                <a:rect l="l" t="t" r="r" b="b"/>
                <a:pathLst>
                  <a:path w="937" h="289">
                    <a:moveTo>
                      <a:pt x="1" y="1"/>
                    </a:moveTo>
                    <a:lnTo>
                      <a:pt x="1" y="2"/>
                    </a:lnTo>
                    <a:cubicBezTo>
                      <a:pt x="268" y="183"/>
                      <a:pt x="590" y="288"/>
                      <a:pt x="937" y="289"/>
                    </a:cubicBezTo>
                    <a:lnTo>
                      <a:pt x="937" y="289"/>
                    </a:lnTo>
                    <a:cubicBezTo>
                      <a:pt x="590" y="288"/>
                      <a:pt x="268" y="183"/>
                      <a:pt x="1" y="1"/>
                    </a:cubicBez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82" name="Google Shape;1257;p38"/>
              <p:cNvSpPr/>
              <p:nvPr/>
            </p:nvSpPr>
            <p:spPr>
              <a:xfrm>
                <a:off x="6964200" y="4770000"/>
                <a:ext cx="9720" cy="360"/>
              </a:xfrm>
              <a:custGeom>
                <a:avLst/>
                <a:gdLst/>
                <a:ahLst/>
                <a:rect l="l" t="t" r="r" b="b"/>
                <a:pathLst>
                  <a:path w="508" h="2">
                    <a:moveTo>
                      <a:pt x="1" y="1"/>
                    </a:moveTo>
                    <a:lnTo>
                      <a:pt x="1" y="2"/>
                    </a:lnTo>
                    <a:lnTo>
                      <a:pt x="507" y="2"/>
                    </a:lnTo>
                    <a:lnTo>
                      <a:pt x="507" y="1"/>
                    </a:ln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83" name="Google Shape;1258;p38"/>
              <p:cNvSpPr/>
              <p:nvPr/>
            </p:nvSpPr>
            <p:spPr>
              <a:xfrm>
                <a:off x="6964200" y="4770000"/>
                <a:ext cx="66960" cy="171360"/>
              </a:xfrm>
              <a:custGeom>
                <a:avLst/>
                <a:gdLst/>
                <a:ahLst/>
                <a:rect l="l" t="t" r="r" b="b"/>
                <a:pathLst>
                  <a:path w="3285" h="8358">
                    <a:moveTo>
                      <a:pt x="1" y="1"/>
                    </a:moveTo>
                    <a:lnTo>
                      <a:pt x="1" y="6681"/>
                    </a:lnTo>
                    <a:cubicBezTo>
                      <a:pt x="1" y="7259"/>
                      <a:pt x="293" y="7768"/>
                      <a:pt x="739" y="8070"/>
                    </a:cubicBezTo>
                    <a:cubicBezTo>
                      <a:pt x="1007" y="8252"/>
                      <a:pt x="1329" y="8358"/>
                      <a:pt x="1678" y="8358"/>
                    </a:cubicBezTo>
                    <a:lnTo>
                      <a:pt x="1706" y="8358"/>
                    </a:lnTo>
                    <a:cubicBezTo>
                      <a:pt x="2452" y="8346"/>
                      <a:pt x="3080" y="7845"/>
                      <a:pt x="3285" y="7164"/>
                    </a:cubicBezTo>
                    <a:lnTo>
                      <a:pt x="3285" y="7164"/>
                    </a:lnTo>
                    <a:cubicBezTo>
                      <a:pt x="2990" y="7421"/>
                      <a:pt x="2605" y="7577"/>
                      <a:pt x="2184" y="7577"/>
                    </a:cubicBezTo>
                    <a:cubicBezTo>
                      <a:pt x="1722" y="7577"/>
                      <a:pt x="1302" y="7389"/>
                      <a:pt x="998" y="7085"/>
                    </a:cubicBezTo>
                    <a:cubicBezTo>
                      <a:pt x="695" y="6781"/>
                      <a:pt x="507" y="6363"/>
                      <a:pt x="507" y="5899"/>
                    </a:cubicBezTo>
                    <a:lnTo>
                      <a:pt x="507" y="1"/>
                    </a:ln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84" name="Google Shape;1259;p38"/>
              <p:cNvSpPr/>
              <p:nvPr/>
            </p:nvSpPr>
            <p:spPr>
              <a:xfrm>
                <a:off x="6769800" y="4770000"/>
                <a:ext cx="68400" cy="171360"/>
              </a:xfrm>
              <a:custGeom>
                <a:avLst/>
                <a:gdLst/>
                <a:ahLst/>
                <a:rect l="l" t="t" r="r" b="b"/>
                <a:pathLst>
                  <a:path w="3356" h="8358">
                    <a:moveTo>
                      <a:pt x="1" y="1"/>
                    </a:moveTo>
                    <a:lnTo>
                      <a:pt x="1" y="6681"/>
                    </a:lnTo>
                    <a:cubicBezTo>
                      <a:pt x="1" y="7608"/>
                      <a:pt x="752" y="8358"/>
                      <a:pt x="1679" y="8358"/>
                    </a:cubicBezTo>
                    <a:cubicBezTo>
                      <a:pt x="2604" y="8358"/>
                      <a:pt x="3356" y="7608"/>
                      <a:pt x="3356" y="6681"/>
                    </a:cubicBezTo>
                    <a:lnTo>
                      <a:pt x="3356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85" name="Google Shape;1260;p38"/>
              <p:cNvSpPr/>
              <p:nvPr/>
            </p:nvSpPr>
            <p:spPr>
              <a:xfrm>
                <a:off x="6769800" y="4907520"/>
                <a:ext cx="16920" cy="29160"/>
              </a:xfrm>
              <a:custGeom>
                <a:avLst/>
                <a:gdLst/>
                <a:ahLst/>
                <a:rect l="l" t="t" r="r" b="b"/>
                <a:pathLst>
                  <a:path w="859" h="1460">
                    <a:moveTo>
                      <a:pt x="1" y="0"/>
                    </a:moveTo>
                    <a:cubicBezTo>
                      <a:pt x="2" y="462"/>
                      <a:pt x="190" y="878"/>
                      <a:pt x="491" y="1182"/>
                    </a:cubicBezTo>
                    <a:cubicBezTo>
                      <a:pt x="600" y="1290"/>
                      <a:pt x="724" y="1384"/>
                      <a:pt x="858" y="1459"/>
                    </a:cubicBezTo>
                    <a:cubicBezTo>
                      <a:pt x="348" y="1172"/>
                      <a:pt x="2" y="627"/>
                      <a:pt x="1" y="0"/>
                    </a:cubicBez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86" name="Google Shape;1261;p38"/>
              <p:cNvSpPr/>
              <p:nvPr/>
            </p:nvSpPr>
            <p:spPr>
              <a:xfrm>
                <a:off x="6787440" y="4937760"/>
                <a:ext cx="16200" cy="3600"/>
              </a:xfrm>
              <a:custGeom>
                <a:avLst/>
                <a:gdLst/>
                <a:ahLst/>
                <a:rect l="l" t="t" r="r" b="b"/>
                <a:pathLst>
                  <a:path w="821" h="213">
                    <a:moveTo>
                      <a:pt x="0" y="0"/>
                    </a:moveTo>
                    <a:cubicBezTo>
                      <a:pt x="243" y="136"/>
                      <a:pt x="522" y="213"/>
                      <a:pt x="819" y="213"/>
                    </a:cubicBezTo>
                    <a:lnTo>
                      <a:pt x="821" y="213"/>
                    </a:lnTo>
                    <a:cubicBezTo>
                      <a:pt x="522" y="213"/>
                      <a:pt x="243" y="135"/>
                      <a:pt x="0" y="0"/>
                    </a:cubicBez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87" name="Google Shape;1262;p38"/>
              <p:cNvSpPr/>
              <p:nvPr/>
            </p:nvSpPr>
            <p:spPr>
              <a:xfrm>
                <a:off x="6769800" y="4770000"/>
                <a:ext cx="9720" cy="360"/>
              </a:xfrm>
              <a:custGeom>
                <a:avLst/>
                <a:gdLst/>
                <a:ahLst/>
                <a:rect l="l" t="t" r="r" b="b"/>
                <a:pathLst>
                  <a:path w="507" h="2">
                    <a:moveTo>
                      <a:pt x="1" y="1"/>
                    </a:moveTo>
                    <a:lnTo>
                      <a:pt x="1" y="2"/>
                    </a:lnTo>
                    <a:lnTo>
                      <a:pt x="507" y="2"/>
                    </a:lnTo>
                    <a:lnTo>
                      <a:pt x="507" y="1"/>
                    </a:ln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88" name="Google Shape;1263;p38"/>
              <p:cNvSpPr/>
              <p:nvPr/>
            </p:nvSpPr>
            <p:spPr>
              <a:xfrm>
                <a:off x="6769800" y="4770000"/>
                <a:ext cx="66960" cy="171360"/>
              </a:xfrm>
              <a:custGeom>
                <a:avLst/>
                <a:gdLst/>
                <a:ahLst/>
                <a:rect l="l" t="t" r="r" b="b"/>
                <a:pathLst>
                  <a:path w="3285" h="8358">
                    <a:moveTo>
                      <a:pt x="1" y="1"/>
                    </a:moveTo>
                    <a:lnTo>
                      <a:pt x="1" y="6681"/>
                    </a:lnTo>
                    <a:cubicBezTo>
                      <a:pt x="1" y="7310"/>
                      <a:pt x="347" y="7857"/>
                      <a:pt x="858" y="8145"/>
                    </a:cubicBezTo>
                    <a:cubicBezTo>
                      <a:pt x="1101" y="8280"/>
                      <a:pt x="1380" y="8358"/>
                      <a:pt x="1679" y="8358"/>
                    </a:cubicBezTo>
                    <a:lnTo>
                      <a:pt x="1695" y="8358"/>
                    </a:lnTo>
                    <a:cubicBezTo>
                      <a:pt x="2247" y="8352"/>
                      <a:pt x="2736" y="8080"/>
                      <a:pt x="3037" y="7663"/>
                    </a:cubicBezTo>
                    <a:cubicBezTo>
                      <a:pt x="3037" y="7663"/>
                      <a:pt x="3038" y="7661"/>
                      <a:pt x="3039" y="7661"/>
                    </a:cubicBezTo>
                    <a:cubicBezTo>
                      <a:pt x="3039" y="7660"/>
                      <a:pt x="3041" y="7659"/>
                      <a:pt x="3042" y="7658"/>
                    </a:cubicBezTo>
                    <a:cubicBezTo>
                      <a:pt x="3043" y="7657"/>
                      <a:pt x="3044" y="7655"/>
                      <a:pt x="3044" y="7653"/>
                    </a:cubicBezTo>
                    <a:cubicBezTo>
                      <a:pt x="3045" y="7652"/>
                      <a:pt x="3046" y="7651"/>
                      <a:pt x="3046" y="7650"/>
                    </a:cubicBezTo>
                    <a:cubicBezTo>
                      <a:pt x="3048" y="7649"/>
                      <a:pt x="3049" y="7647"/>
                      <a:pt x="3051" y="7643"/>
                    </a:cubicBezTo>
                    <a:lnTo>
                      <a:pt x="3052" y="7643"/>
                    </a:lnTo>
                    <a:cubicBezTo>
                      <a:pt x="3134" y="7525"/>
                      <a:pt x="3202" y="7396"/>
                      <a:pt x="3252" y="7258"/>
                    </a:cubicBezTo>
                    <a:cubicBezTo>
                      <a:pt x="3254" y="7256"/>
                      <a:pt x="3254" y="7255"/>
                      <a:pt x="3255" y="7253"/>
                    </a:cubicBezTo>
                    <a:cubicBezTo>
                      <a:pt x="3255" y="7252"/>
                      <a:pt x="3255" y="7252"/>
                      <a:pt x="3255" y="7252"/>
                    </a:cubicBezTo>
                    <a:cubicBezTo>
                      <a:pt x="3265" y="7222"/>
                      <a:pt x="3275" y="7193"/>
                      <a:pt x="3284" y="7164"/>
                    </a:cubicBezTo>
                    <a:lnTo>
                      <a:pt x="3284" y="7164"/>
                    </a:lnTo>
                    <a:cubicBezTo>
                      <a:pt x="2991" y="7421"/>
                      <a:pt x="2604" y="7577"/>
                      <a:pt x="2185" y="7577"/>
                    </a:cubicBezTo>
                    <a:cubicBezTo>
                      <a:pt x="1721" y="7577"/>
                      <a:pt x="1302" y="7389"/>
                      <a:pt x="998" y="7085"/>
                    </a:cubicBezTo>
                    <a:cubicBezTo>
                      <a:pt x="696" y="6781"/>
                      <a:pt x="507" y="6363"/>
                      <a:pt x="507" y="5899"/>
                    </a:cubicBezTo>
                    <a:lnTo>
                      <a:pt x="507" y="1"/>
                    </a:ln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89" name="Google Shape;1264;p38"/>
              <p:cNvSpPr/>
              <p:nvPr/>
            </p:nvSpPr>
            <p:spPr>
              <a:xfrm>
                <a:off x="6575040" y="4770000"/>
                <a:ext cx="68400" cy="171360"/>
              </a:xfrm>
              <a:custGeom>
                <a:avLst/>
                <a:gdLst/>
                <a:ahLst/>
                <a:rect l="l" t="t" r="r" b="b"/>
                <a:pathLst>
                  <a:path w="3355" h="8358">
                    <a:moveTo>
                      <a:pt x="0" y="1"/>
                    </a:moveTo>
                    <a:lnTo>
                      <a:pt x="0" y="6681"/>
                    </a:lnTo>
                    <a:cubicBezTo>
                      <a:pt x="0" y="7608"/>
                      <a:pt x="750" y="8358"/>
                      <a:pt x="1676" y="8358"/>
                    </a:cubicBezTo>
                    <a:cubicBezTo>
                      <a:pt x="2603" y="8358"/>
                      <a:pt x="3354" y="7608"/>
                      <a:pt x="3354" y="6681"/>
                    </a:cubicBezTo>
                    <a:lnTo>
                      <a:pt x="3354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90" name="Google Shape;1265;p38"/>
              <p:cNvSpPr/>
              <p:nvPr/>
            </p:nvSpPr>
            <p:spPr>
              <a:xfrm>
                <a:off x="6575040" y="4907520"/>
                <a:ext cx="15480" cy="28440"/>
              </a:xfrm>
              <a:custGeom>
                <a:avLst/>
                <a:gdLst/>
                <a:ahLst/>
                <a:rect l="l" t="t" r="r" b="b"/>
                <a:pathLst>
                  <a:path w="783" h="1417">
                    <a:moveTo>
                      <a:pt x="0" y="0"/>
                    </a:moveTo>
                    <a:cubicBezTo>
                      <a:pt x="1" y="463"/>
                      <a:pt x="188" y="880"/>
                      <a:pt x="491" y="1184"/>
                    </a:cubicBezTo>
                    <a:cubicBezTo>
                      <a:pt x="579" y="1271"/>
                      <a:pt x="677" y="1350"/>
                      <a:pt x="783" y="1417"/>
                    </a:cubicBezTo>
                    <a:lnTo>
                      <a:pt x="783" y="1416"/>
                    </a:lnTo>
                    <a:cubicBezTo>
                      <a:pt x="313" y="1119"/>
                      <a:pt x="2" y="596"/>
                      <a:pt x="0" y="0"/>
                    </a:cubicBez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91" name="Google Shape;1266;p38"/>
              <p:cNvSpPr/>
              <p:nvPr/>
            </p:nvSpPr>
            <p:spPr>
              <a:xfrm>
                <a:off x="6591240" y="4936680"/>
                <a:ext cx="17640" cy="4680"/>
              </a:xfrm>
              <a:custGeom>
                <a:avLst/>
                <a:gdLst/>
                <a:ahLst/>
                <a:rect l="l" t="t" r="r" b="b"/>
                <a:pathLst>
                  <a:path w="892" h="259">
                    <a:moveTo>
                      <a:pt x="1" y="1"/>
                    </a:moveTo>
                    <a:lnTo>
                      <a:pt x="1" y="2"/>
                    </a:lnTo>
                    <a:cubicBezTo>
                      <a:pt x="259" y="164"/>
                      <a:pt x="564" y="258"/>
                      <a:pt x="891" y="259"/>
                    </a:cubicBezTo>
                    <a:lnTo>
                      <a:pt x="891" y="259"/>
                    </a:lnTo>
                    <a:cubicBezTo>
                      <a:pt x="564" y="258"/>
                      <a:pt x="259" y="164"/>
                      <a:pt x="1" y="1"/>
                    </a:cubicBez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92" name="Google Shape;1267;p38"/>
              <p:cNvSpPr/>
              <p:nvPr/>
            </p:nvSpPr>
            <p:spPr>
              <a:xfrm>
                <a:off x="6575040" y="4770000"/>
                <a:ext cx="9720" cy="360"/>
              </a:xfrm>
              <a:custGeom>
                <a:avLst/>
                <a:gdLst/>
                <a:ahLst/>
                <a:rect l="l" t="t" r="r" b="b"/>
                <a:pathLst>
                  <a:path w="507" h="2">
                    <a:moveTo>
                      <a:pt x="0" y="1"/>
                    </a:moveTo>
                    <a:lnTo>
                      <a:pt x="0" y="2"/>
                    </a:lnTo>
                    <a:lnTo>
                      <a:pt x="507" y="2"/>
                    </a:lnTo>
                    <a:lnTo>
                      <a:pt x="507" y="1"/>
                    </a:ln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93" name="Google Shape;1268;p38"/>
              <p:cNvSpPr/>
              <p:nvPr/>
            </p:nvSpPr>
            <p:spPr>
              <a:xfrm>
                <a:off x="6575040" y="4770000"/>
                <a:ext cx="66960" cy="171360"/>
              </a:xfrm>
              <a:custGeom>
                <a:avLst/>
                <a:gdLst/>
                <a:ahLst/>
                <a:rect l="l" t="t" r="r" b="b"/>
                <a:pathLst>
                  <a:path w="3283" h="8358">
                    <a:moveTo>
                      <a:pt x="0" y="1"/>
                    </a:moveTo>
                    <a:lnTo>
                      <a:pt x="0" y="6681"/>
                    </a:lnTo>
                    <a:cubicBezTo>
                      <a:pt x="0" y="7278"/>
                      <a:pt x="312" y="7803"/>
                      <a:pt x="783" y="8100"/>
                    </a:cubicBezTo>
                    <a:cubicBezTo>
                      <a:pt x="1042" y="8263"/>
                      <a:pt x="1348" y="8358"/>
                      <a:pt x="1676" y="8358"/>
                    </a:cubicBezTo>
                    <a:lnTo>
                      <a:pt x="1704" y="8358"/>
                    </a:lnTo>
                    <a:cubicBezTo>
                      <a:pt x="2452" y="8346"/>
                      <a:pt x="3079" y="7845"/>
                      <a:pt x="3283" y="7164"/>
                    </a:cubicBezTo>
                    <a:lnTo>
                      <a:pt x="3283" y="7164"/>
                    </a:lnTo>
                    <a:cubicBezTo>
                      <a:pt x="2988" y="7421"/>
                      <a:pt x="2604" y="7577"/>
                      <a:pt x="2182" y="7577"/>
                    </a:cubicBezTo>
                    <a:cubicBezTo>
                      <a:pt x="1721" y="7577"/>
                      <a:pt x="1301" y="7389"/>
                      <a:pt x="997" y="7085"/>
                    </a:cubicBezTo>
                    <a:cubicBezTo>
                      <a:pt x="694" y="6781"/>
                      <a:pt x="507" y="6363"/>
                      <a:pt x="507" y="5899"/>
                    </a:cubicBezTo>
                    <a:lnTo>
                      <a:pt x="507" y="1"/>
                    </a:ln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94" name="Google Shape;1269;p38"/>
              <p:cNvSpPr/>
              <p:nvPr/>
            </p:nvSpPr>
            <p:spPr>
              <a:xfrm>
                <a:off x="6380640" y="4770000"/>
                <a:ext cx="68400" cy="171360"/>
              </a:xfrm>
              <a:custGeom>
                <a:avLst/>
                <a:gdLst/>
                <a:ahLst/>
                <a:rect l="l" t="t" r="r" b="b"/>
                <a:pathLst>
                  <a:path w="3356" h="8358">
                    <a:moveTo>
                      <a:pt x="1" y="1"/>
                    </a:moveTo>
                    <a:lnTo>
                      <a:pt x="1" y="6681"/>
                    </a:lnTo>
                    <a:cubicBezTo>
                      <a:pt x="1" y="7608"/>
                      <a:pt x="752" y="8358"/>
                      <a:pt x="1679" y="8358"/>
                    </a:cubicBezTo>
                    <a:cubicBezTo>
                      <a:pt x="2606" y="8358"/>
                      <a:pt x="3356" y="7608"/>
                      <a:pt x="3356" y="6681"/>
                    </a:cubicBezTo>
                    <a:lnTo>
                      <a:pt x="3356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95" name="Google Shape;1270;p38"/>
              <p:cNvSpPr/>
              <p:nvPr/>
            </p:nvSpPr>
            <p:spPr>
              <a:xfrm>
                <a:off x="6380640" y="4907520"/>
                <a:ext cx="16920" cy="29160"/>
              </a:xfrm>
              <a:custGeom>
                <a:avLst/>
                <a:gdLst/>
                <a:ahLst/>
                <a:rect l="l" t="t" r="r" b="b"/>
                <a:pathLst>
                  <a:path w="856" h="1459">
                    <a:moveTo>
                      <a:pt x="1" y="0"/>
                    </a:moveTo>
                    <a:cubicBezTo>
                      <a:pt x="2" y="298"/>
                      <a:pt x="80" y="577"/>
                      <a:pt x="217" y="819"/>
                    </a:cubicBezTo>
                    <a:lnTo>
                      <a:pt x="217" y="819"/>
                    </a:lnTo>
                    <a:cubicBezTo>
                      <a:pt x="80" y="577"/>
                      <a:pt x="2" y="298"/>
                      <a:pt x="1" y="0"/>
                    </a:cubicBezTo>
                    <a:close/>
                    <a:moveTo>
                      <a:pt x="217" y="819"/>
                    </a:moveTo>
                    <a:cubicBezTo>
                      <a:pt x="292" y="953"/>
                      <a:pt x="385" y="1075"/>
                      <a:pt x="492" y="1183"/>
                    </a:cubicBezTo>
                    <a:cubicBezTo>
                      <a:pt x="600" y="1290"/>
                      <a:pt x="723" y="1383"/>
                      <a:pt x="855" y="1458"/>
                    </a:cubicBezTo>
                    <a:cubicBezTo>
                      <a:pt x="589" y="1307"/>
                      <a:pt x="367" y="1086"/>
                      <a:pt x="217" y="819"/>
                    </a:cubicBez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96" name="Google Shape;1271;p38"/>
              <p:cNvSpPr/>
              <p:nvPr/>
            </p:nvSpPr>
            <p:spPr>
              <a:xfrm>
                <a:off x="6398280" y="4937760"/>
                <a:ext cx="16920" cy="3600"/>
              </a:xfrm>
              <a:custGeom>
                <a:avLst/>
                <a:gdLst/>
                <a:ahLst/>
                <a:rect l="l" t="t" r="r" b="b"/>
                <a:pathLst>
                  <a:path w="852" h="215">
                    <a:moveTo>
                      <a:pt x="824" y="215"/>
                    </a:moveTo>
                    <a:cubicBezTo>
                      <a:pt x="525" y="215"/>
                      <a:pt x="244" y="137"/>
                      <a:pt x="0" y="0"/>
                    </a:cubicBezTo>
                    <a:lnTo>
                      <a:pt x="0" y="0"/>
                    </a:lnTo>
                    <a:cubicBezTo>
                      <a:pt x="244" y="137"/>
                      <a:pt x="525" y="215"/>
                      <a:pt x="824" y="215"/>
                    </a:cubicBezTo>
                    <a:lnTo>
                      <a:pt x="824" y="215"/>
                    </a:lnTo>
                    <a:close/>
                    <a:moveTo>
                      <a:pt x="825" y="215"/>
                    </a:moveTo>
                    <a:lnTo>
                      <a:pt x="833" y="215"/>
                    </a:lnTo>
                    <a:lnTo>
                      <a:pt x="825" y="215"/>
                    </a:lnTo>
                    <a:close/>
                    <a:moveTo>
                      <a:pt x="838" y="215"/>
                    </a:moveTo>
                    <a:lnTo>
                      <a:pt x="842" y="215"/>
                    </a:lnTo>
                    <a:lnTo>
                      <a:pt x="838" y="215"/>
                    </a:lnTo>
                    <a:close/>
                    <a:moveTo>
                      <a:pt x="848" y="215"/>
                    </a:moveTo>
                    <a:lnTo>
                      <a:pt x="852" y="215"/>
                    </a:lnTo>
                    <a:lnTo>
                      <a:pt x="848" y="215"/>
                    </a:lnTo>
                    <a:close/>
                  </a:path>
                </a:pathLst>
              </a:custGeom>
              <a:solidFill>
                <a:srgbClr val="63638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97" name="Google Shape;1272;p38"/>
              <p:cNvSpPr/>
              <p:nvPr/>
            </p:nvSpPr>
            <p:spPr>
              <a:xfrm>
                <a:off x="6380640" y="4770000"/>
                <a:ext cx="66240" cy="148320"/>
              </a:xfrm>
              <a:custGeom>
                <a:avLst/>
                <a:gdLst/>
                <a:ahLst/>
                <a:rect l="l" t="t" r="r" b="b"/>
                <a:pathLst>
                  <a:path w="3261" h="7247">
                    <a:moveTo>
                      <a:pt x="1" y="1"/>
                    </a:moveTo>
                    <a:lnTo>
                      <a:pt x="1" y="2"/>
                    </a:lnTo>
                    <a:lnTo>
                      <a:pt x="508" y="2"/>
                    </a:lnTo>
                    <a:lnTo>
                      <a:pt x="508" y="1"/>
                    </a:lnTo>
                    <a:close/>
                    <a:moveTo>
                      <a:pt x="3260" y="7243"/>
                    </a:moveTo>
                    <a:lnTo>
                      <a:pt x="3260" y="7243"/>
                    </a:lnTo>
                    <a:cubicBezTo>
                      <a:pt x="3259" y="7245"/>
                      <a:pt x="3259" y="7245"/>
                      <a:pt x="3259" y="7246"/>
                    </a:cubicBezTo>
                    <a:cubicBezTo>
                      <a:pt x="3259" y="7245"/>
                      <a:pt x="3260" y="7245"/>
                      <a:pt x="3260" y="7243"/>
                    </a:cubicBezTo>
                    <a:close/>
                  </a:path>
                </a:pathLst>
              </a:custGeom>
              <a:solidFill>
                <a:srgbClr val="78759e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98" name="Google Shape;1273;p38"/>
              <p:cNvSpPr/>
              <p:nvPr/>
            </p:nvSpPr>
            <p:spPr>
              <a:xfrm>
                <a:off x="6380640" y="4770000"/>
                <a:ext cx="66960" cy="171360"/>
              </a:xfrm>
              <a:custGeom>
                <a:avLst/>
                <a:gdLst/>
                <a:ahLst/>
                <a:rect l="l" t="t" r="r" b="b"/>
                <a:pathLst>
                  <a:path w="3286" h="8358">
                    <a:moveTo>
                      <a:pt x="1" y="1"/>
                    </a:moveTo>
                    <a:lnTo>
                      <a:pt x="1" y="6681"/>
                    </a:lnTo>
                    <a:cubicBezTo>
                      <a:pt x="1" y="7308"/>
                      <a:pt x="346" y="7855"/>
                      <a:pt x="855" y="8143"/>
                    </a:cubicBezTo>
                    <a:cubicBezTo>
                      <a:pt x="1099" y="8280"/>
                      <a:pt x="1380" y="8358"/>
                      <a:pt x="1679" y="8358"/>
                    </a:cubicBezTo>
                    <a:lnTo>
                      <a:pt x="1707" y="8358"/>
                    </a:lnTo>
                    <a:cubicBezTo>
                      <a:pt x="2110" y="8351"/>
                      <a:pt x="2479" y="8202"/>
                      <a:pt x="2766" y="7958"/>
                    </a:cubicBezTo>
                    <a:cubicBezTo>
                      <a:pt x="2766" y="7958"/>
                      <a:pt x="2766" y="7958"/>
                      <a:pt x="2766" y="7957"/>
                    </a:cubicBezTo>
                    <a:cubicBezTo>
                      <a:pt x="2768" y="7956"/>
                      <a:pt x="2769" y="7955"/>
                      <a:pt x="2772" y="7954"/>
                    </a:cubicBezTo>
                    <a:cubicBezTo>
                      <a:pt x="2773" y="7953"/>
                      <a:pt x="2773" y="7952"/>
                      <a:pt x="2774" y="7952"/>
                    </a:cubicBezTo>
                    <a:cubicBezTo>
                      <a:pt x="2775" y="7951"/>
                      <a:pt x="2776" y="7948"/>
                      <a:pt x="2778" y="7947"/>
                    </a:cubicBezTo>
                    <a:cubicBezTo>
                      <a:pt x="2779" y="7947"/>
                      <a:pt x="2781" y="7945"/>
                      <a:pt x="2782" y="7945"/>
                    </a:cubicBezTo>
                    <a:cubicBezTo>
                      <a:pt x="2783" y="7944"/>
                      <a:pt x="2784" y="7943"/>
                      <a:pt x="2784" y="7942"/>
                    </a:cubicBezTo>
                    <a:cubicBezTo>
                      <a:pt x="2787" y="7941"/>
                      <a:pt x="2789" y="7938"/>
                      <a:pt x="2792" y="7936"/>
                    </a:cubicBezTo>
                    <a:lnTo>
                      <a:pt x="2793" y="7936"/>
                    </a:lnTo>
                    <a:cubicBezTo>
                      <a:pt x="2794" y="7934"/>
                      <a:pt x="2796" y="7932"/>
                      <a:pt x="2798" y="7929"/>
                    </a:cubicBezTo>
                    <a:cubicBezTo>
                      <a:pt x="2798" y="7929"/>
                      <a:pt x="2799" y="7929"/>
                      <a:pt x="2799" y="7928"/>
                    </a:cubicBezTo>
                    <a:cubicBezTo>
                      <a:pt x="2802" y="7927"/>
                      <a:pt x="2804" y="7925"/>
                      <a:pt x="2806" y="7923"/>
                    </a:cubicBezTo>
                    <a:lnTo>
                      <a:pt x="2807" y="7923"/>
                    </a:lnTo>
                    <a:cubicBezTo>
                      <a:pt x="3005" y="7741"/>
                      <a:pt x="3160" y="7514"/>
                      <a:pt x="3255" y="7258"/>
                    </a:cubicBezTo>
                    <a:cubicBezTo>
                      <a:pt x="3255" y="7257"/>
                      <a:pt x="3255" y="7256"/>
                      <a:pt x="3255" y="7256"/>
                    </a:cubicBezTo>
                    <a:cubicBezTo>
                      <a:pt x="3256" y="7254"/>
                      <a:pt x="3257" y="7252"/>
                      <a:pt x="3257" y="7249"/>
                    </a:cubicBezTo>
                    <a:cubicBezTo>
                      <a:pt x="3258" y="7248"/>
                      <a:pt x="3258" y="7247"/>
                      <a:pt x="3259" y="7245"/>
                    </a:cubicBezTo>
                    <a:cubicBezTo>
                      <a:pt x="3259" y="7244"/>
                      <a:pt x="3260" y="7244"/>
                      <a:pt x="3260" y="7242"/>
                    </a:cubicBezTo>
                    <a:cubicBezTo>
                      <a:pt x="3269" y="7216"/>
                      <a:pt x="3278" y="7191"/>
                      <a:pt x="3286" y="7164"/>
                    </a:cubicBezTo>
                    <a:lnTo>
                      <a:pt x="3286" y="7164"/>
                    </a:lnTo>
                    <a:cubicBezTo>
                      <a:pt x="2991" y="7421"/>
                      <a:pt x="2606" y="7577"/>
                      <a:pt x="2185" y="7577"/>
                    </a:cubicBezTo>
                    <a:cubicBezTo>
                      <a:pt x="1722" y="7577"/>
                      <a:pt x="1303" y="7389"/>
                      <a:pt x="999" y="7085"/>
                    </a:cubicBezTo>
                    <a:cubicBezTo>
                      <a:pt x="696" y="6781"/>
                      <a:pt x="508" y="6363"/>
                      <a:pt x="508" y="5899"/>
                    </a:cubicBezTo>
                    <a:lnTo>
                      <a:pt x="508" y="1"/>
                    </a:ln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99" name="Google Shape;1274;p38"/>
              <p:cNvSpPr/>
              <p:nvPr/>
            </p:nvSpPr>
            <p:spPr>
              <a:xfrm>
                <a:off x="7747920" y="4213440"/>
                <a:ext cx="362880" cy="362880"/>
              </a:xfrm>
              <a:custGeom>
                <a:avLst/>
                <a:gdLst/>
                <a:ahLst/>
                <a:rect l="l" t="t" r="r" b="b"/>
                <a:pathLst>
                  <a:path w="17672" h="17673">
                    <a:moveTo>
                      <a:pt x="1907" y="0"/>
                    </a:moveTo>
                    <a:cubicBezTo>
                      <a:pt x="856" y="0"/>
                      <a:pt x="0" y="856"/>
                      <a:pt x="0" y="1908"/>
                    </a:cubicBezTo>
                    <a:lnTo>
                      <a:pt x="0" y="15766"/>
                    </a:lnTo>
                    <a:cubicBezTo>
                      <a:pt x="0" y="16817"/>
                      <a:pt x="856" y="17672"/>
                      <a:pt x="1907" y="17672"/>
                    </a:cubicBezTo>
                    <a:lnTo>
                      <a:pt x="15765" y="17672"/>
                    </a:lnTo>
                    <a:cubicBezTo>
                      <a:pt x="16817" y="17672"/>
                      <a:pt x="17671" y="16817"/>
                      <a:pt x="17671" y="15766"/>
                    </a:cubicBezTo>
                    <a:lnTo>
                      <a:pt x="17671" y="1908"/>
                    </a:lnTo>
                    <a:cubicBezTo>
                      <a:pt x="17671" y="856"/>
                      <a:pt x="16817" y="0"/>
                      <a:pt x="1576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00" name="Google Shape;1275;p38"/>
              <p:cNvSpPr/>
              <p:nvPr/>
            </p:nvSpPr>
            <p:spPr>
              <a:xfrm>
                <a:off x="7768800" y="4234320"/>
                <a:ext cx="321480" cy="321480"/>
              </a:xfrm>
              <a:custGeom>
                <a:avLst/>
                <a:gdLst/>
                <a:ahLst/>
                <a:rect l="l" t="t" r="r" b="b"/>
                <a:pathLst>
                  <a:path w="15658" h="15659">
                    <a:moveTo>
                      <a:pt x="900" y="0"/>
                    </a:moveTo>
                    <a:cubicBezTo>
                      <a:pt x="403" y="0"/>
                      <a:pt x="0" y="404"/>
                      <a:pt x="0" y="901"/>
                    </a:cubicBezTo>
                    <a:lnTo>
                      <a:pt x="0" y="14759"/>
                    </a:lnTo>
                    <a:cubicBezTo>
                      <a:pt x="0" y="15256"/>
                      <a:pt x="403" y="15658"/>
                      <a:pt x="900" y="15658"/>
                    </a:cubicBezTo>
                    <a:lnTo>
                      <a:pt x="14758" y="15658"/>
                    </a:lnTo>
                    <a:cubicBezTo>
                      <a:pt x="15255" y="15658"/>
                      <a:pt x="15657" y="15256"/>
                      <a:pt x="15657" y="14759"/>
                    </a:cubicBezTo>
                    <a:lnTo>
                      <a:pt x="15657" y="901"/>
                    </a:lnTo>
                    <a:cubicBezTo>
                      <a:pt x="15657" y="404"/>
                      <a:pt x="15255" y="0"/>
                      <a:pt x="147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01" name="Google Shape;1276;p38"/>
              <p:cNvSpPr/>
              <p:nvPr/>
            </p:nvSpPr>
            <p:spPr>
              <a:xfrm>
                <a:off x="7789320" y="4255200"/>
                <a:ext cx="280080" cy="280080"/>
              </a:xfrm>
              <a:custGeom>
                <a:avLst/>
                <a:gdLst/>
                <a:ahLst/>
                <a:rect l="l" t="t" r="r" b="b"/>
                <a:pathLst>
                  <a:path w="13644" h="13645">
                    <a:moveTo>
                      <a:pt x="487" y="1"/>
                    </a:moveTo>
                    <a:cubicBezTo>
                      <a:pt x="217" y="1"/>
                      <a:pt x="0" y="219"/>
                      <a:pt x="0" y="488"/>
                    </a:cubicBezTo>
                    <a:lnTo>
                      <a:pt x="0" y="13157"/>
                    </a:lnTo>
                    <a:cubicBezTo>
                      <a:pt x="0" y="13426"/>
                      <a:pt x="217" y="13644"/>
                      <a:pt x="487" y="13644"/>
                    </a:cubicBezTo>
                    <a:lnTo>
                      <a:pt x="13157" y="13644"/>
                    </a:lnTo>
                    <a:cubicBezTo>
                      <a:pt x="13425" y="13644"/>
                      <a:pt x="13643" y="13426"/>
                      <a:pt x="13643" y="13157"/>
                    </a:cubicBezTo>
                    <a:lnTo>
                      <a:pt x="13643" y="488"/>
                    </a:lnTo>
                    <a:cubicBezTo>
                      <a:pt x="13643" y="219"/>
                      <a:pt x="13425" y="1"/>
                      <a:pt x="1315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02" name="Google Shape;1277;p38"/>
              <p:cNvSpPr/>
              <p:nvPr/>
            </p:nvSpPr>
            <p:spPr>
              <a:xfrm>
                <a:off x="7806600" y="4173840"/>
                <a:ext cx="13680" cy="39240"/>
              </a:xfrm>
              <a:custGeom>
                <a:avLst/>
                <a:gdLst/>
                <a:ahLst/>
                <a:rect l="l" t="t" r="r" b="b"/>
                <a:pathLst>
                  <a:path w="702" h="1934">
                    <a:moveTo>
                      <a:pt x="170" y="1"/>
                    </a:moveTo>
                    <a:cubicBezTo>
                      <a:pt x="76" y="1"/>
                      <a:pt x="1" y="76"/>
                      <a:pt x="1" y="170"/>
                    </a:cubicBezTo>
                    <a:lnTo>
                      <a:pt x="1" y="1933"/>
                    </a:lnTo>
                    <a:lnTo>
                      <a:pt x="702" y="1933"/>
                    </a:lnTo>
                    <a:lnTo>
                      <a:pt x="702" y="170"/>
                    </a:lnTo>
                    <a:cubicBezTo>
                      <a:pt x="702" y="76"/>
                      <a:pt x="626" y="1"/>
                      <a:pt x="53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03" name="Google Shape;1278;p38"/>
              <p:cNvSpPr/>
              <p:nvPr/>
            </p:nvSpPr>
            <p:spPr>
              <a:xfrm>
                <a:off x="7884000" y="4173840"/>
                <a:ext cx="13680" cy="39240"/>
              </a:xfrm>
              <a:custGeom>
                <a:avLst/>
                <a:gdLst/>
                <a:ahLst/>
                <a:rect l="l" t="t" r="r" b="b"/>
                <a:pathLst>
                  <a:path w="703" h="1934">
                    <a:moveTo>
                      <a:pt x="170" y="1"/>
                    </a:moveTo>
                    <a:cubicBezTo>
                      <a:pt x="77" y="1"/>
                      <a:pt x="1" y="76"/>
                      <a:pt x="1" y="170"/>
                    </a:cubicBezTo>
                    <a:lnTo>
                      <a:pt x="1" y="1933"/>
                    </a:lnTo>
                    <a:lnTo>
                      <a:pt x="702" y="1933"/>
                    </a:lnTo>
                    <a:lnTo>
                      <a:pt x="702" y="170"/>
                    </a:lnTo>
                    <a:cubicBezTo>
                      <a:pt x="702" y="76"/>
                      <a:pt x="626" y="1"/>
                      <a:pt x="53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04" name="Google Shape;1279;p38"/>
              <p:cNvSpPr/>
              <p:nvPr/>
            </p:nvSpPr>
            <p:spPr>
              <a:xfrm>
                <a:off x="7961040" y="4173840"/>
                <a:ext cx="13680" cy="39240"/>
              </a:xfrm>
              <a:custGeom>
                <a:avLst/>
                <a:gdLst/>
                <a:ahLst/>
                <a:rect l="l" t="t" r="r" b="b"/>
                <a:pathLst>
                  <a:path w="702" h="1934">
                    <a:moveTo>
                      <a:pt x="169" y="1"/>
                    </a:moveTo>
                    <a:cubicBezTo>
                      <a:pt x="75" y="1"/>
                      <a:pt x="0" y="76"/>
                      <a:pt x="0" y="170"/>
                    </a:cubicBezTo>
                    <a:lnTo>
                      <a:pt x="0" y="1933"/>
                    </a:lnTo>
                    <a:lnTo>
                      <a:pt x="702" y="1933"/>
                    </a:lnTo>
                    <a:lnTo>
                      <a:pt x="702" y="170"/>
                    </a:lnTo>
                    <a:cubicBezTo>
                      <a:pt x="702" y="76"/>
                      <a:pt x="626" y="1"/>
                      <a:pt x="53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05" name="Google Shape;1280;p38"/>
              <p:cNvSpPr/>
              <p:nvPr/>
            </p:nvSpPr>
            <p:spPr>
              <a:xfrm>
                <a:off x="8038440" y="4173840"/>
                <a:ext cx="13680" cy="39240"/>
              </a:xfrm>
              <a:custGeom>
                <a:avLst/>
                <a:gdLst/>
                <a:ahLst/>
                <a:rect l="l" t="t" r="r" b="b"/>
                <a:pathLst>
                  <a:path w="703" h="1934">
                    <a:moveTo>
                      <a:pt x="170" y="1"/>
                    </a:moveTo>
                    <a:cubicBezTo>
                      <a:pt x="78" y="1"/>
                      <a:pt x="1" y="76"/>
                      <a:pt x="1" y="170"/>
                    </a:cubicBezTo>
                    <a:lnTo>
                      <a:pt x="1" y="1933"/>
                    </a:lnTo>
                    <a:lnTo>
                      <a:pt x="703" y="1933"/>
                    </a:lnTo>
                    <a:lnTo>
                      <a:pt x="703" y="170"/>
                    </a:lnTo>
                    <a:cubicBezTo>
                      <a:pt x="703" y="76"/>
                      <a:pt x="627" y="1"/>
                      <a:pt x="53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06" name="Google Shape;1281;p38"/>
              <p:cNvSpPr/>
              <p:nvPr/>
            </p:nvSpPr>
            <p:spPr>
              <a:xfrm>
                <a:off x="8038440" y="4577040"/>
                <a:ext cx="13680" cy="39240"/>
              </a:xfrm>
              <a:custGeom>
                <a:avLst/>
                <a:gdLst/>
                <a:ahLst/>
                <a:rect l="l" t="t" r="r" b="b"/>
                <a:pathLst>
                  <a:path w="703" h="1934">
                    <a:moveTo>
                      <a:pt x="1" y="0"/>
                    </a:moveTo>
                    <a:lnTo>
                      <a:pt x="1" y="1764"/>
                    </a:lnTo>
                    <a:cubicBezTo>
                      <a:pt x="1" y="1858"/>
                      <a:pt x="78" y="1933"/>
                      <a:pt x="170" y="1933"/>
                    </a:cubicBezTo>
                    <a:lnTo>
                      <a:pt x="534" y="1933"/>
                    </a:lnTo>
                    <a:cubicBezTo>
                      <a:pt x="627" y="1933"/>
                      <a:pt x="703" y="1858"/>
                      <a:pt x="703" y="1764"/>
                    </a:cubicBezTo>
                    <a:lnTo>
                      <a:pt x="703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07" name="Google Shape;1282;p38"/>
              <p:cNvSpPr/>
              <p:nvPr/>
            </p:nvSpPr>
            <p:spPr>
              <a:xfrm>
                <a:off x="7961040" y="4577040"/>
                <a:ext cx="13680" cy="39240"/>
              </a:xfrm>
              <a:custGeom>
                <a:avLst/>
                <a:gdLst/>
                <a:ahLst/>
                <a:rect l="l" t="t" r="r" b="b"/>
                <a:pathLst>
                  <a:path w="702" h="1934">
                    <a:moveTo>
                      <a:pt x="0" y="0"/>
                    </a:moveTo>
                    <a:lnTo>
                      <a:pt x="0" y="1764"/>
                    </a:lnTo>
                    <a:cubicBezTo>
                      <a:pt x="0" y="1858"/>
                      <a:pt x="75" y="1933"/>
                      <a:pt x="169" y="1933"/>
                    </a:cubicBezTo>
                    <a:lnTo>
                      <a:pt x="533" y="1933"/>
                    </a:lnTo>
                    <a:cubicBezTo>
                      <a:pt x="626" y="1933"/>
                      <a:pt x="702" y="1858"/>
                      <a:pt x="702" y="1764"/>
                    </a:cubicBezTo>
                    <a:lnTo>
                      <a:pt x="702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08" name="Google Shape;1283;p38"/>
              <p:cNvSpPr/>
              <p:nvPr/>
            </p:nvSpPr>
            <p:spPr>
              <a:xfrm>
                <a:off x="7884000" y="4577040"/>
                <a:ext cx="13680" cy="39240"/>
              </a:xfrm>
              <a:custGeom>
                <a:avLst/>
                <a:gdLst/>
                <a:ahLst/>
                <a:rect l="l" t="t" r="r" b="b"/>
                <a:pathLst>
                  <a:path w="703" h="1934">
                    <a:moveTo>
                      <a:pt x="1" y="0"/>
                    </a:moveTo>
                    <a:lnTo>
                      <a:pt x="1" y="1764"/>
                    </a:lnTo>
                    <a:cubicBezTo>
                      <a:pt x="1" y="1858"/>
                      <a:pt x="77" y="1933"/>
                      <a:pt x="170" y="1933"/>
                    </a:cubicBezTo>
                    <a:lnTo>
                      <a:pt x="534" y="1933"/>
                    </a:lnTo>
                    <a:cubicBezTo>
                      <a:pt x="626" y="1933"/>
                      <a:pt x="702" y="1858"/>
                      <a:pt x="702" y="1764"/>
                    </a:cubicBezTo>
                    <a:lnTo>
                      <a:pt x="702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09" name="Google Shape;1284;p38"/>
              <p:cNvSpPr/>
              <p:nvPr/>
            </p:nvSpPr>
            <p:spPr>
              <a:xfrm>
                <a:off x="7806600" y="4577040"/>
                <a:ext cx="13680" cy="39240"/>
              </a:xfrm>
              <a:custGeom>
                <a:avLst/>
                <a:gdLst/>
                <a:ahLst/>
                <a:rect l="l" t="t" r="r" b="b"/>
                <a:pathLst>
                  <a:path w="702" h="1934">
                    <a:moveTo>
                      <a:pt x="1" y="0"/>
                    </a:moveTo>
                    <a:lnTo>
                      <a:pt x="1" y="1764"/>
                    </a:lnTo>
                    <a:cubicBezTo>
                      <a:pt x="1" y="1858"/>
                      <a:pt x="76" y="1933"/>
                      <a:pt x="170" y="1933"/>
                    </a:cubicBezTo>
                    <a:lnTo>
                      <a:pt x="534" y="1933"/>
                    </a:lnTo>
                    <a:cubicBezTo>
                      <a:pt x="626" y="1933"/>
                      <a:pt x="702" y="1858"/>
                      <a:pt x="702" y="1764"/>
                    </a:cubicBezTo>
                    <a:lnTo>
                      <a:pt x="702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10" name="Google Shape;1285;p38"/>
              <p:cNvSpPr/>
              <p:nvPr/>
            </p:nvSpPr>
            <p:spPr>
              <a:xfrm>
                <a:off x="8111520" y="4272480"/>
                <a:ext cx="39240" cy="13680"/>
              </a:xfrm>
              <a:custGeom>
                <a:avLst/>
                <a:gdLst/>
                <a:ahLst/>
                <a:rect l="l" t="t" r="r" b="b"/>
                <a:pathLst>
                  <a:path w="1935" h="702">
                    <a:moveTo>
                      <a:pt x="0" y="1"/>
                    </a:moveTo>
                    <a:lnTo>
                      <a:pt x="0" y="702"/>
                    </a:lnTo>
                    <a:lnTo>
                      <a:pt x="1766" y="702"/>
                    </a:lnTo>
                    <a:cubicBezTo>
                      <a:pt x="1857" y="702"/>
                      <a:pt x="1934" y="626"/>
                      <a:pt x="1934" y="534"/>
                    </a:cubicBezTo>
                    <a:lnTo>
                      <a:pt x="1934" y="170"/>
                    </a:lnTo>
                    <a:cubicBezTo>
                      <a:pt x="1934" y="77"/>
                      <a:pt x="1857" y="1"/>
                      <a:pt x="17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11" name="Google Shape;1286;p38"/>
              <p:cNvSpPr/>
              <p:nvPr/>
            </p:nvSpPr>
            <p:spPr>
              <a:xfrm>
                <a:off x="8111520" y="4349520"/>
                <a:ext cx="39240" cy="13680"/>
              </a:xfrm>
              <a:custGeom>
                <a:avLst/>
                <a:gdLst/>
                <a:ahLst/>
                <a:rect l="l" t="t" r="r" b="b"/>
                <a:pathLst>
                  <a:path w="1935" h="701">
                    <a:moveTo>
                      <a:pt x="0" y="0"/>
                    </a:moveTo>
                    <a:lnTo>
                      <a:pt x="0" y="700"/>
                    </a:lnTo>
                    <a:lnTo>
                      <a:pt x="1766" y="700"/>
                    </a:lnTo>
                    <a:cubicBezTo>
                      <a:pt x="1857" y="700"/>
                      <a:pt x="1934" y="626"/>
                      <a:pt x="1934" y="532"/>
                    </a:cubicBezTo>
                    <a:lnTo>
                      <a:pt x="1934" y="168"/>
                    </a:lnTo>
                    <a:cubicBezTo>
                      <a:pt x="1934" y="76"/>
                      <a:pt x="1857" y="0"/>
                      <a:pt x="17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12" name="Google Shape;1287;p38"/>
              <p:cNvSpPr/>
              <p:nvPr/>
            </p:nvSpPr>
            <p:spPr>
              <a:xfrm>
                <a:off x="8111520" y="4426920"/>
                <a:ext cx="39240" cy="13680"/>
              </a:xfrm>
              <a:custGeom>
                <a:avLst/>
                <a:gdLst/>
                <a:ahLst/>
                <a:rect l="l" t="t" r="r" b="b"/>
                <a:pathLst>
                  <a:path w="1935" h="702">
                    <a:moveTo>
                      <a:pt x="0" y="1"/>
                    </a:moveTo>
                    <a:lnTo>
                      <a:pt x="0" y="702"/>
                    </a:lnTo>
                    <a:lnTo>
                      <a:pt x="1766" y="702"/>
                    </a:lnTo>
                    <a:cubicBezTo>
                      <a:pt x="1857" y="702"/>
                      <a:pt x="1934" y="626"/>
                      <a:pt x="1934" y="534"/>
                    </a:cubicBezTo>
                    <a:lnTo>
                      <a:pt x="1934" y="170"/>
                    </a:lnTo>
                    <a:cubicBezTo>
                      <a:pt x="1934" y="76"/>
                      <a:pt x="1857" y="1"/>
                      <a:pt x="17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13" name="Google Shape;1288;p38"/>
              <p:cNvSpPr/>
              <p:nvPr/>
            </p:nvSpPr>
            <p:spPr>
              <a:xfrm>
                <a:off x="8111520" y="4503960"/>
                <a:ext cx="39240" cy="13680"/>
              </a:xfrm>
              <a:custGeom>
                <a:avLst/>
                <a:gdLst/>
                <a:ahLst/>
                <a:rect l="l" t="t" r="r" b="b"/>
                <a:pathLst>
                  <a:path w="1935" h="701">
                    <a:moveTo>
                      <a:pt x="0" y="0"/>
                    </a:moveTo>
                    <a:lnTo>
                      <a:pt x="0" y="700"/>
                    </a:lnTo>
                    <a:lnTo>
                      <a:pt x="1766" y="700"/>
                    </a:lnTo>
                    <a:cubicBezTo>
                      <a:pt x="1857" y="700"/>
                      <a:pt x="1934" y="625"/>
                      <a:pt x="1934" y="532"/>
                    </a:cubicBezTo>
                    <a:lnTo>
                      <a:pt x="1934" y="168"/>
                    </a:lnTo>
                    <a:cubicBezTo>
                      <a:pt x="1934" y="76"/>
                      <a:pt x="1857" y="0"/>
                      <a:pt x="17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14" name="Google Shape;1289;p38"/>
              <p:cNvSpPr/>
              <p:nvPr/>
            </p:nvSpPr>
            <p:spPr>
              <a:xfrm>
                <a:off x="7707960" y="4272480"/>
                <a:ext cx="39240" cy="13680"/>
              </a:xfrm>
              <a:custGeom>
                <a:avLst/>
                <a:gdLst/>
                <a:ahLst/>
                <a:rect l="l" t="t" r="r" b="b"/>
                <a:pathLst>
                  <a:path w="1935" h="702">
                    <a:moveTo>
                      <a:pt x="169" y="1"/>
                    </a:moveTo>
                    <a:cubicBezTo>
                      <a:pt x="77" y="1"/>
                      <a:pt x="0" y="77"/>
                      <a:pt x="0" y="170"/>
                    </a:cubicBezTo>
                    <a:lnTo>
                      <a:pt x="0" y="534"/>
                    </a:lnTo>
                    <a:cubicBezTo>
                      <a:pt x="0" y="626"/>
                      <a:pt x="77" y="702"/>
                      <a:pt x="169" y="702"/>
                    </a:cubicBezTo>
                    <a:lnTo>
                      <a:pt x="1934" y="702"/>
                    </a:lnTo>
                    <a:lnTo>
                      <a:pt x="193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15" name="Google Shape;1290;p38"/>
              <p:cNvSpPr/>
              <p:nvPr/>
            </p:nvSpPr>
            <p:spPr>
              <a:xfrm>
                <a:off x="7707960" y="4349520"/>
                <a:ext cx="39240" cy="13680"/>
              </a:xfrm>
              <a:custGeom>
                <a:avLst/>
                <a:gdLst/>
                <a:ahLst/>
                <a:rect l="l" t="t" r="r" b="b"/>
                <a:pathLst>
                  <a:path w="1935" h="701">
                    <a:moveTo>
                      <a:pt x="169" y="0"/>
                    </a:moveTo>
                    <a:cubicBezTo>
                      <a:pt x="77" y="0"/>
                      <a:pt x="0" y="76"/>
                      <a:pt x="0" y="168"/>
                    </a:cubicBezTo>
                    <a:lnTo>
                      <a:pt x="0" y="532"/>
                    </a:lnTo>
                    <a:cubicBezTo>
                      <a:pt x="0" y="626"/>
                      <a:pt x="77" y="700"/>
                      <a:pt x="169" y="700"/>
                    </a:cubicBezTo>
                    <a:lnTo>
                      <a:pt x="1934" y="700"/>
                    </a:lnTo>
                    <a:lnTo>
                      <a:pt x="1934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16" name="Google Shape;1291;p38"/>
              <p:cNvSpPr/>
              <p:nvPr/>
            </p:nvSpPr>
            <p:spPr>
              <a:xfrm>
                <a:off x="7707960" y="4426920"/>
                <a:ext cx="39240" cy="13680"/>
              </a:xfrm>
              <a:custGeom>
                <a:avLst/>
                <a:gdLst/>
                <a:ahLst/>
                <a:rect l="l" t="t" r="r" b="b"/>
                <a:pathLst>
                  <a:path w="1935" h="702">
                    <a:moveTo>
                      <a:pt x="169" y="1"/>
                    </a:moveTo>
                    <a:cubicBezTo>
                      <a:pt x="77" y="1"/>
                      <a:pt x="0" y="76"/>
                      <a:pt x="0" y="170"/>
                    </a:cubicBezTo>
                    <a:lnTo>
                      <a:pt x="0" y="534"/>
                    </a:lnTo>
                    <a:cubicBezTo>
                      <a:pt x="0" y="626"/>
                      <a:pt x="77" y="702"/>
                      <a:pt x="169" y="702"/>
                    </a:cubicBezTo>
                    <a:lnTo>
                      <a:pt x="1934" y="702"/>
                    </a:lnTo>
                    <a:lnTo>
                      <a:pt x="193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17" name="Google Shape;1292;p38"/>
              <p:cNvSpPr/>
              <p:nvPr/>
            </p:nvSpPr>
            <p:spPr>
              <a:xfrm>
                <a:off x="7707960" y="4503960"/>
                <a:ext cx="39240" cy="13680"/>
              </a:xfrm>
              <a:custGeom>
                <a:avLst/>
                <a:gdLst/>
                <a:ahLst/>
                <a:rect l="l" t="t" r="r" b="b"/>
                <a:pathLst>
                  <a:path w="1935" h="701">
                    <a:moveTo>
                      <a:pt x="169" y="0"/>
                    </a:moveTo>
                    <a:cubicBezTo>
                      <a:pt x="77" y="0"/>
                      <a:pt x="0" y="76"/>
                      <a:pt x="0" y="168"/>
                    </a:cubicBezTo>
                    <a:lnTo>
                      <a:pt x="0" y="532"/>
                    </a:lnTo>
                    <a:cubicBezTo>
                      <a:pt x="0" y="625"/>
                      <a:pt x="77" y="700"/>
                      <a:pt x="169" y="700"/>
                    </a:cubicBezTo>
                    <a:lnTo>
                      <a:pt x="1934" y="700"/>
                    </a:lnTo>
                    <a:lnTo>
                      <a:pt x="1934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18" name="Google Shape;1293;p38"/>
              <p:cNvSpPr/>
              <p:nvPr/>
            </p:nvSpPr>
            <p:spPr>
              <a:xfrm>
                <a:off x="8064000" y="4316760"/>
                <a:ext cx="20160" cy="156240"/>
              </a:xfrm>
              <a:custGeom>
                <a:avLst/>
                <a:gdLst/>
                <a:ahLst/>
                <a:rect l="l" t="t" r="r" b="b"/>
                <a:pathLst>
                  <a:path w="1017" h="7631">
                    <a:moveTo>
                      <a:pt x="0" y="0"/>
                    </a:moveTo>
                    <a:lnTo>
                      <a:pt x="0" y="7631"/>
                    </a:lnTo>
                    <a:lnTo>
                      <a:pt x="507" y="7242"/>
                    </a:lnTo>
                    <a:cubicBezTo>
                      <a:pt x="828" y="6996"/>
                      <a:pt x="1016" y="6615"/>
                      <a:pt x="1016" y="6211"/>
                    </a:cubicBezTo>
                    <a:lnTo>
                      <a:pt x="1016" y="1421"/>
                    </a:lnTo>
                    <a:cubicBezTo>
                      <a:pt x="1016" y="1016"/>
                      <a:pt x="828" y="635"/>
                      <a:pt x="507" y="38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19" name="Google Shape;1294;p38"/>
              <p:cNvSpPr/>
              <p:nvPr/>
            </p:nvSpPr>
            <p:spPr>
              <a:xfrm>
                <a:off x="7774560" y="4316760"/>
                <a:ext cx="20160" cy="156240"/>
              </a:xfrm>
              <a:custGeom>
                <a:avLst/>
                <a:gdLst/>
                <a:ahLst/>
                <a:rect l="l" t="t" r="r" b="b"/>
                <a:pathLst>
                  <a:path w="1017" h="7631">
                    <a:moveTo>
                      <a:pt x="1016" y="0"/>
                    </a:moveTo>
                    <a:lnTo>
                      <a:pt x="510" y="388"/>
                    </a:lnTo>
                    <a:cubicBezTo>
                      <a:pt x="188" y="635"/>
                      <a:pt x="0" y="1016"/>
                      <a:pt x="0" y="1421"/>
                    </a:cubicBezTo>
                    <a:lnTo>
                      <a:pt x="0" y="6211"/>
                    </a:lnTo>
                    <a:cubicBezTo>
                      <a:pt x="0" y="6615"/>
                      <a:pt x="188" y="6996"/>
                      <a:pt x="510" y="7242"/>
                    </a:cubicBezTo>
                    <a:lnTo>
                      <a:pt x="1016" y="7631"/>
                    </a:lnTo>
                    <a:lnTo>
                      <a:pt x="1016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20" name="Google Shape;1295;p38"/>
              <p:cNvSpPr/>
              <p:nvPr/>
            </p:nvSpPr>
            <p:spPr>
              <a:xfrm>
                <a:off x="7800840" y="4263120"/>
                <a:ext cx="15480" cy="15840"/>
              </a:xfrm>
              <a:custGeom>
                <a:avLst/>
                <a:gdLst/>
                <a:ahLst/>
                <a:rect l="l" t="t" r="r" b="b"/>
                <a:pathLst>
                  <a:path w="795" h="797">
                    <a:moveTo>
                      <a:pt x="126" y="0"/>
                    </a:moveTo>
                    <a:cubicBezTo>
                      <a:pt x="56" y="0"/>
                      <a:pt x="0" y="57"/>
                      <a:pt x="0" y="127"/>
                    </a:cubicBezTo>
                    <a:lnTo>
                      <a:pt x="0" y="670"/>
                    </a:lnTo>
                    <a:cubicBezTo>
                      <a:pt x="0" y="739"/>
                      <a:pt x="56" y="797"/>
                      <a:pt x="126" y="797"/>
                    </a:cubicBezTo>
                    <a:lnTo>
                      <a:pt x="669" y="797"/>
                    </a:lnTo>
                    <a:cubicBezTo>
                      <a:pt x="739" y="797"/>
                      <a:pt x="795" y="739"/>
                      <a:pt x="795" y="670"/>
                    </a:cubicBezTo>
                    <a:lnTo>
                      <a:pt x="795" y="127"/>
                    </a:lnTo>
                    <a:cubicBezTo>
                      <a:pt x="795" y="57"/>
                      <a:pt x="739" y="0"/>
                      <a:pt x="6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21" name="Google Shape;1296;p38"/>
              <p:cNvSpPr/>
              <p:nvPr/>
            </p:nvSpPr>
            <p:spPr>
              <a:xfrm>
                <a:off x="7835760" y="426312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7" h="797">
                    <a:moveTo>
                      <a:pt x="127" y="0"/>
                    </a:moveTo>
                    <a:cubicBezTo>
                      <a:pt x="58" y="0"/>
                      <a:pt x="1" y="57"/>
                      <a:pt x="1" y="127"/>
                    </a:cubicBezTo>
                    <a:lnTo>
                      <a:pt x="1" y="670"/>
                    </a:lnTo>
                    <a:cubicBezTo>
                      <a:pt x="1" y="739"/>
                      <a:pt x="58" y="797"/>
                      <a:pt x="127" y="797"/>
                    </a:cubicBezTo>
                    <a:lnTo>
                      <a:pt x="671" y="797"/>
                    </a:lnTo>
                    <a:cubicBezTo>
                      <a:pt x="740" y="797"/>
                      <a:pt x="797" y="739"/>
                      <a:pt x="797" y="670"/>
                    </a:cubicBezTo>
                    <a:lnTo>
                      <a:pt x="797" y="127"/>
                    </a:lnTo>
                    <a:cubicBezTo>
                      <a:pt x="797" y="57"/>
                      <a:pt x="740" y="0"/>
                      <a:pt x="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22" name="Google Shape;1297;p38"/>
              <p:cNvSpPr/>
              <p:nvPr/>
            </p:nvSpPr>
            <p:spPr>
              <a:xfrm>
                <a:off x="7870680" y="426312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7" h="797">
                    <a:moveTo>
                      <a:pt x="127" y="0"/>
                    </a:moveTo>
                    <a:cubicBezTo>
                      <a:pt x="57" y="0"/>
                      <a:pt x="0" y="57"/>
                      <a:pt x="0" y="127"/>
                    </a:cubicBezTo>
                    <a:lnTo>
                      <a:pt x="0" y="670"/>
                    </a:lnTo>
                    <a:cubicBezTo>
                      <a:pt x="0" y="739"/>
                      <a:pt x="57" y="797"/>
                      <a:pt x="127" y="797"/>
                    </a:cubicBezTo>
                    <a:lnTo>
                      <a:pt x="670" y="797"/>
                    </a:lnTo>
                    <a:cubicBezTo>
                      <a:pt x="740" y="797"/>
                      <a:pt x="796" y="739"/>
                      <a:pt x="796" y="670"/>
                    </a:cubicBezTo>
                    <a:lnTo>
                      <a:pt x="796" y="127"/>
                    </a:lnTo>
                    <a:cubicBezTo>
                      <a:pt x="796" y="57"/>
                      <a:pt x="740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23" name="Google Shape;1298;p38"/>
              <p:cNvSpPr/>
              <p:nvPr/>
            </p:nvSpPr>
            <p:spPr>
              <a:xfrm>
                <a:off x="7905240" y="4263120"/>
                <a:ext cx="15480" cy="15840"/>
              </a:xfrm>
              <a:custGeom>
                <a:avLst/>
                <a:gdLst/>
                <a:ahLst/>
                <a:rect l="l" t="t" r="r" b="b"/>
                <a:pathLst>
                  <a:path w="796" h="797">
                    <a:moveTo>
                      <a:pt x="126" y="0"/>
                    </a:moveTo>
                    <a:cubicBezTo>
                      <a:pt x="56" y="0"/>
                      <a:pt x="0" y="57"/>
                      <a:pt x="0" y="127"/>
                    </a:cubicBezTo>
                    <a:lnTo>
                      <a:pt x="0" y="670"/>
                    </a:lnTo>
                    <a:cubicBezTo>
                      <a:pt x="0" y="739"/>
                      <a:pt x="56" y="797"/>
                      <a:pt x="126" y="797"/>
                    </a:cubicBezTo>
                    <a:lnTo>
                      <a:pt x="670" y="797"/>
                    </a:lnTo>
                    <a:cubicBezTo>
                      <a:pt x="739" y="797"/>
                      <a:pt x="796" y="739"/>
                      <a:pt x="796" y="670"/>
                    </a:cubicBezTo>
                    <a:lnTo>
                      <a:pt x="796" y="127"/>
                    </a:lnTo>
                    <a:cubicBezTo>
                      <a:pt x="796" y="57"/>
                      <a:pt x="739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24" name="Google Shape;1299;p38"/>
              <p:cNvSpPr/>
              <p:nvPr/>
            </p:nvSpPr>
            <p:spPr>
              <a:xfrm>
                <a:off x="7940160" y="426312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8" h="797">
                    <a:moveTo>
                      <a:pt x="126" y="0"/>
                    </a:moveTo>
                    <a:cubicBezTo>
                      <a:pt x="57" y="0"/>
                      <a:pt x="1" y="57"/>
                      <a:pt x="1" y="127"/>
                    </a:cubicBezTo>
                    <a:lnTo>
                      <a:pt x="1" y="670"/>
                    </a:lnTo>
                    <a:cubicBezTo>
                      <a:pt x="1" y="739"/>
                      <a:pt x="57" y="797"/>
                      <a:pt x="126" y="797"/>
                    </a:cubicBezTo>
                    <a:lnTo>
                      <a:pt x="671" y="797"/>
                    </a:lnTo>
                    <a:cubicBezTo>
                      <a:pt x="740" y="797"/>
                      <a:pt x="797" y="739"/>
                      <a:pt x="797" y="670"/>
                    </a:cubicBezTo>
                    <a:lnTo>
                      <a:pt x="797" y="127"/>
                    </a:lnTo>
                    <a:cubicBezTo>
                      <a:pt x="797" y="57"/>
                      <a:pt x="740" y="0"/>
                      <a:pt x="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25" name="Google Shape;1300;p38"/>
              <p:cNvSpPr/>
              <p:nvPr/>
            </p:nvSpPr>
            <p:spPr>
              <a:xfrm>
                <a:off x="7975080" y="4263120"/>
                <a:ext cx="15480" cy="15840"/>
              </a:xfrm>
              <a:custGeom>
                <a:avLst/>
                <a:gdLst/>
                <a:ahLst/>
                <a:rect l="l" t="t" r="r" b="b"/>
                <a:pathLst>
                  <a:path w="796" h="797">
                    <a:moveTo>
                      <a:pt x="126" y="0"/>
                    </a:moveTo>
                    <a:cubicBezTo>
                      <a:pt x="56" y="0"/>
                      <a:pt x="0" y="57"/>
                      <a:pt x="0" y="127"/>
                    </a:cubicBezTo>
                    <a:lnTo>
                      <a:pt x="0" y="670"/>
                    </a:lnTo>
                    <a:cubicBezTo>
                      <a:pt x="0" y="739"/>
                      <a:pt x="56" y="797"/>
                      <a:pt x="126" y="797"/>
                    </a:cubicBezTo>
                    <a:lnTo>
                      <a:pt x="669" y="797"/>
                    </a:lnTo>
                    <a:cubicBezTo>
                      <a:pt x="739" y="797"/>
                      <a:pt x="796" y="739"/>
                      <a:pt x="796" y="670"/>
                    </a:cubicBezTo>
                    <a:lnTo>
                      <a:pt x="796" y="127"/>
                    </a:lnTo>
                    <a:cubicBezTo>
                      <a:pt x="796" y="57"/>
                      <a:pt x="739" y="0"/>
                      <a:pt x="6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26" name="Google Shape;1301;p38"/>
              <p:cNvSpPr/>
              <p:nvPr/>
            </p:nvSpPr>
            <p:spPr>
              <a:xfrm>
                <a:off x="8010000" y="426312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7" h="797">
                    <a:moveTo>
                      <a:pt x="127" y="0"/>
                    </a:moveTo>
                    <a:cubicBezTo>
                      <a:pt x="58" y="0"/>
                      <a:pt x="1" y="57"/>
                      <a:pt x="1" y="127"/>
                    </a:cubicBezTo>
                    <a:lnTo>
                      <a:pt x="1" y="670"/>
                    </a:lnTo>
                    <a:cubicBezTo>
                      <a:pt x="1" y="739"/>
                      <a:pt x="58" y="797"/>
                      <a:pt x="127" y="797"/>
                    </a:cubicBezTo>
                    <a:lnTo>
                      <a:pt x="671" y="797"/>
                    </a:lnTo>
                    <a:cubicBezTo>
                      <a:pt x="740" y="797"/>
                      <a:pt x="796" y="739"/>
                      <a:pt x="796" y="670"/>
                    </a:cubicBezTo>
                    <a:lnTo>
                      <a:pt x="796" y="127"/>
                    </a:lnTo>
                    <a:cubicBezTo>
                      <a:pt x="796" y="57"/>
                      <a:pt x="740" y="0"/>
                      <a:pt x="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27" name="Google Shape;1302;p38"/>
              <p:cNvSpPr/>
              <p:nvPr/>
            </p:nvSpPr>
            <p:spPr>
              <a:xfrm>
                <a:off x="8044560" y="426312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8" h="797">
                    <a:moveTo>
                      <a:pt x="126" y="0"/>
                    </a:moveTo>
                    <a:cubicBezTo>
                      <a:pt x="57" y="0"/>
                      <a:pt x="0" y="57"/>
                      <a:pt x="0" y="127"/>
                    </a:cubicBezTo>
                    <a:lnTo>
                      <a:pt x="0" y="670"/>
                    </a:lnTo>
                    <a:cubicBezTo>
                      <a:pt x="0" y="739"/>
                      <a:pt x="57" y="797"/>
                      <a:pt x="126" y="797"/>
                    </a:cubicBezTo>
                    <a:lnTo>
                      <a:pt x="670" y="797"/>
                    </a:lnTo>
                    <a:cubicBezTo>
                      <a:pt x="739" y="797"/>
                      <a:pt x="797" y="739"/>
                      <a:pt x="797" y="670"/>
                    </a:cubicBezTo>
                    <a:lnTo>
                      <a:pt x="797" y="127"/>
                    </a:lnTo>
                    <a:cubicBezTo>
                      <a:pt x="797" y="57"/>
                      <a:pt x="739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28" name="Google Shape;1303;p38"/>
              <p:cNvSpPr/>
              <p:nvPr/>
            </p:nvSpPr>
            <p:spPr>
              <a:xfrm>
                <a:off x="7800840" y="4294080"/>
                <a:ext cx="15480" cy="15480"/>
              </a:xfrm>
              <a:custGeom>
                <a:avLst/>
                <a:gdLst/>
                <a:ahLst/>
                <a:rect l="l" t="t" r="r" b="b"/>
                <a:pathLst>
                  <a:path w="795" h="796">
                    <a:moveTo>
                      <a:pt x="126" y="0"/>
                    </a:moveTo>
                    <a:cubicBezTo>
                      <a:pt x="56" y="0"/>
                      <a:pt x="0" y="57"/>
                      <a:pt x="0" y="126"/>
                    </a:cubicBezTo>
                    <a:lnTo>
                      <a:pt x="0" y="669"/>
                    </a:lnTo>
                    <a:cubicBezTo>
                      <a:pt x="0" y="739"/>
                      <a:pt x="56" y="796"/>
                      <a:pt x="126" y="796"/>
                    </a:cubicBezTo>
                    <a:lnTo>
                      <a:pt x="669" y="796"/>
                    </a:lnTo>
                    <a:cubicBezTo>
                      <a:pt x="739" y="796"/>
                      <a:pt x="795" y="739"/>
                      <a:pt x="795" y="669"/>
                    </a:cubicBezTo>
                    <a:lnTo>
                      <a:pt x="795" y="126"/>
                    </a:lnTo>
                    <a:cubicBezTo>
                      <a:pt x="795" y="57"/>
                      <a:pt x="739" y="0"/>
                      <a:pt x="6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29" name="Google Shape;1304;p38"/>
              <p:cNvSpPr/>
              <p:nvPr/>
            </p:nvSpPr>
            <p:spPr>
              <a:xfrm>
                <a:off x="7835760" y="4294080"/>
                <a:ext cx="15840" cy="15480"/>
              </a:xfrm>
              <a:custGeom>
                <a:avLst/>
                <a:gdLst/>
                <a:ahLst/>
                <a:rect l="l" t="t" r="r" b="b"/>
                <a:pathLst>
                  <a:path w="797" h="796">
                    <a:moveTo>
                      <a:pt x="127" y="0"/>
                    </a:moveTo>
                    <a:cubicBezTo>
                      <a:pt x="58" y="0"/>
                      <a:pt x="1" y="57"/>
                      <a:pt x="1" y="126"/>
                    </a:cubicBezTo>
                    <a:lnTo>
                      <a:pt x="1" y="669"/>
                    </a:lnTo>
                    <a:cubicBezTo>
                      <a:pt x="1" y="739"/>
                      <a:pt x="58" y="796"/>
                      <a:pt x="127" y="796"/>
                    </a:cubicBezTo>
                    <a:lnTo>
                      <a:pt x="671" y="796"/>
                    </a:lnTo>
                    <a:cubicBezTo>
                      <a:pt x="740" y="796"/>
                      <a:pt x="797" y="739"/>
                      <a:pt x="797" y="669"/>
                    </a:cubicBezTo>
                    <a:lnTo>
                      <a:pt x="797" y="126"/>
                    </a:lnTo>
                    <a:cubicBezTo>
                      <a:pt x="797" y="57"/>
                      <a:pt x="740" y="0"/>
                      <a:pt x="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30" name="Google Shape;1305;p38"/>
              <p:cNvSpPr/>
              <p:nvPr/>
            </p:nvSpPr>
            <p:spPr>
              <a:xfrm>
                <a:off x="7870680" y="4294080"/>
                <a:ext cx="15840" cy="15480"/>
              </a:xfrm>
              <a:custGeom>
                <a:avLst/>
                <a:gdLst/>
                <a:ahLst/>
                <a:rect l="l" t="t" r="r" b="b"/>
                <a:pathLst>
                  <a:path w="797" h="796">
                    <a:moveTo>
                      <a:pt x="127" y="0"/>
                    </a:moveTo>
                    <a:cubicBezTo>
                      <a:pt x="57" y="0"/>
                      <a:pt x="0" y="57"/>
                      <a:pt x="0" y="126"/>
                    </a:cubicBezTo>
                    <a:lnTo>
                      <a:pt x="0" y="669"/>
                    </a:lnTo>
                    <a:cubicBezTo>
                      <a:pt x="0" y="739"/>
                      <a:pt x="57" y="796"/>
                      <a:pt x="127" y="796"/>
                    </a:cubicBezTo>
                    <a:lnTo>
                      <a:pt x="670" y="796"/>
                    </a:lnTo>
                    <a:cubicBezTo>
                      <a:pt x="740" y="796"/>
                      <a:pt x="796" y="739"/>
                      <a:pt x="796" y="669"/>
                    </a:cubicBezTo>
                    <a:lnTo>
                      <a:pt x="796" y="126"/>
                    </a:lnTo>
                    <a:cubicBezTo>
                      <a:pt x="796" y="57"/>
                      <a:pt x="740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31" name="Google Shape;1306;p38"/>
              <p:cNvSpPr/>
              <p:nvPr/>
            </p:nvSpPr>
            <p:spPr>
              <a:xfrm>
                <a:off x="7905240" y="4294080"/>
                <a:ext cx="15480" cy="15480"/>
              </a:xfrm>
              <a:custGeom>
                <a:avLst/>
                <a:gdLst/>
                <a:ahLst/>
                <a:rect l="l" t="t" r="r" b="b"/>
                <a:pathLst>
                  <a:path w="796" h="796">
                    <a:moveTo>
                      <a:pt x="126" y="0"/>
                    </a:moveTo>
                    <a:cubicBezTo>
                      <a:pt x="56" y="0"/>
                      <a:pt x="0" y="57"/>
                      <a:pt x="0" y="126"/>
                    </a:cubicBezTo>
                    <a:lnTo>
                      <a:pt x="0" y="669"/>
                    </a:lnTo>
                    <a:cubicBezTo>
                      <a:pt x="0" y="739"/>
                      <a:pt x="56" y="796"/>
                      <a:pt x="126" y="796"/>
                    </a:cubicBezTo>
                    <a:lnTo>
                      <a:pt x="670" y="796"/>
                    </a:lnTo>
                    <a:cubicBezTo>
                      <a:pt x="739" y="796"/>
                      <a:pt x="796" y="739"/>
                      <a:pt x="796" y="669"/>
                    </a:cubicBezTo>
                    <a:lnTo>
                      <a:pt x="796" y="126"/>
                    </a:lnTo>
                    <a:cubicBezTo>
                      <a:pt x="796" y="57"/>
                      <a:pt x="739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32" name="Google Shape;1307;p38"/>
              <p:cNvSpPr/>
              <p:nvPr/>
            </p:nvSpPr>
            <p:spPr>
              <a:xfrm>
                <a:off x="7940160" y="4294080"/>
                <a:ext cx="15840" cy="15480"/>
              </a:xfrm>
              <a:custGeom>
                <a:avLst/>
                <a:gdLst/>
                <a:ahLst/>
                <a:rect l="l" t="t" r="r" b="b"/>
                <a:pathLst>
                  <a:path w="798" h="796">
                    <a:moveTo>
                      <a:pt x="126" y="0"/>
                    </a:moveTo>
                    <a:cubicBezTo>
                      <a:pt x="57" y="0"/>
                      <a:pt x="1" y="57"/>
                      <a:pt x="1" y="126"/>
                    </a:cubicBezTo>
                    <a:lnTo>
                      <a:pt x="1" y="669"/>
                    </a:lnTo>
                    <a:cubicBezTo>
                      <a:pt x="1" y="739"/>
                      <a:pt x="57" y="796"/>
                      <a:pt x="126" y="796"/>
                    </a:cubicBezTo>
                    <a:lnTo>
                      <a:pt x="671" y="796"/>
                    </a:lnTo>
                    <a:cubicBezTo>
                      <a:pt x="740" y="796"/>
                      <a:pt x="797" y="739"/>
                      <a:pt x="797" y="669"/>
                    </a:cubicBezTo>
                    <a:lnTo>
                      <a:pt x="797" y="126"/>
                    </a:lnTo>
                    <a:cubicBezTo>
                      <a:pt x="797" y="57"/>
                      <a:pt x="740" y="0"/>
                      <a:pt x="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33" name="Google Shape;1308;p38"/>
              <p:cNvSpPr/>
              <p:nvPr/>
            </p:nvSpPr>
            <p:spPr>
              <a:xfrm>
                <a:off x="7975080" y="4294080"/>
                <a:ext cx="15480" cy="15480"/>
              </a:xfrm>
              <a:custGeom>
                <a:avLst/>
                <a:gdLst/>
                <a:ahLst/>
                <a:rect l="l" t="t" r="r" b="b"/>
                <a:pathLst>
                  <a:path w="796" h="796">
                    <a:moveTo>
                      <a:pt x="126" y="0"/>
                    </a:moveTo>
                    <a:cubicBezTo>
                      <a:pt x="56" y="0"/>
                      <a:pt x="0" y="57"/>
                      <a:pt x="0" y="126"/>
                    </a:cubicBezTo>
                    <a:lnTo>
                      <a:pt x="0" y="669"/>
                    </a:lnTo>
                    <a:cubicBezTo>
                      <a:pt x="0" y="739"/>
                      <a:pt x="56" y="796"/>
                      <a:pt x="126" y="796"/>
                    </a:cubicBezTo>
                    <a:lnTo>
                      <a:pt x="669" y="796"/>
                    </a:lnTo>
                    <a:cubicBezTo>
                      <a:pt x="739" y="796"/>
                      <a:pt x="796" y="739"/>
                      <a:pt x="796" y="669"/>
                    </a:cubicBezTo>
                    <a:lnTo>
                      <a:pt x="796" y="126"/>
                    </a:lnTo>
                    <a:cubicBezTo>
                      <a:pt x="796" y="57"/>
                      <a:pt x="739" y="0"/>
                      <a:pt x="6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34" name="Google Shape;1309;p38"/>
              <p:cNvSpPr/>
              <p:nvPr/>
            </p:nvSpPr>
            <p:spPr>
              <a:xfrm>
                <a:off x="8010000" y="4294080"/>
                <a:ext cx="15840" cy="15480"/>
              </a:xfrm>
              <a:custGeom>
                <a:avLst/>
                <a:gdLst/>
                <a:ahLst/>
                <a:rect l="l" t="t" r="r" b="b"/>
                <a:pathLst>
                  <a:path w="797" h="796">
                    <a:moveTo>
                      <a:pt x="127" y="0"/>
                    </a:moveTo>
                    <a:cubicBezTo>
                      <a:pt x="58" y="0"/>
                      <a:pt x="1" y="57"/>
                      <a:pt x="1" y="126"/>
                    </a:cubicBezTo>
                    <a:lnTo>
                      <a:pt x="1" y="669"/>
                    </a:lnTo>
                    <a:cubicBezTo>
                      <a:pt x="1" y="739"/>
                      <a:pt x="58" y="796"/>
                      <a:pt x="127" y="796"/>
                    </a:cubicBezTo>
                    <a:lnTo>
                      <a:pt x="671" y="796"/>
                    </a:lnTo>
                    <a:cubicBezTo>
                      <a:pt x="740" y="796"/>
                      <a:pt x="796" y="739"/>
                      <a:pt x="796" y="669"/>
                    </a:cubicBezTo>
                    <a:lnTo>
                      <a:pt x="796" y="126"/>
                    </a:lnTo>
                    <a:cubicBezTo>
                      <a:pt x="796" y="57"/>
                      <a:pt x="740" y="0"/>
                      <a:pt x="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35" name="Google Shape;1310;p38"/>
              <p:cNvSpPr/>
              <p:nvPr/>
            </p:nvSpPr>
            <p:spPr>
              <a:xfrm>
                <a:off x="8044560" y="4294080"/>
                <a:ext cx="15840" cy="15480"/>
              </a:xfrm>
              <a:custGeom>
                <a:avLst/>
                <a:gdLst/>
                <a:ahLst/>
                <a:rect l="l" t="t" r="r" b="b"/>
                <a:pathLst>
                  <a:path w="798" h="796">
                    <a:moveTo>
                      <a:pt x="126" y="0"/>
                    </a:moveTo>
                    <a:cubicBezTo>
                      <a:pt x="57" y="0"/>
                      <a:pt x="0" y="57"/>
                      <a:pt x="0" y="126"/>
                    </a:cubicBezTo>
                    <a:lnTo>
                      <a:pt x="0" y="669"/>
                    </a:lnTo>
                    <a:cubicBezTo>
                      <a:pt x="0" y="739"/>
                      <a:pt x="57" y="796"/>
                      <a:pt x="126" y="796"/>
                    </a:cubicBezTo>
                    <a:lnTo>
                      <a:pt x="670" y="796"/>
                    </a:lnTo>
                    <a:cubicBezTo>
                      <a:pt x="739" y="796"/>
                      <a:pt x="797" y="739"/>
                      <a:pt x="797" y="669"/>
                    </a:cubicBezTo>
                    <a:lnTo>
                      <a:pt x="797" y="126"/>
                    </a:lnTo>
                    <a:cubicBezTo>
                      <a:pt x="797" y="57"/>
                      <a:pt x="739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36" name="Google Shape;1311;p38"/>
              <p:cNvSpPr/>
              <p:nvPr/>
            </p:nvSpPr>
            <p:spPr>
              <a:xfrm>
                <a:off x="7800840" y="4325040"/>
                <a:ext cx="15480" cy="15840"/>
              </a:xfrm>
              <a:custGeom>
                <a:avLst/>
                <a:gdLst/>
                <a:ahLst/>
                <a:rect l="l" t="t" r="r" b="b"/>
                <a:pathLst>
                  <a:path w="795" h="797">
                    <a:moveTo>
                      <a:pt x="126" y="1"/>
                    </a:moveTo>
                    <a:cubicBezTo>
                      <a:pt x="56" y="1"/>
                      <a:pt x="0" y="56"/>
                      <a:pt x="0" y="127"/>
                    </a:cubicBezTo>
                    <a:lnTo>
                      <a:pt x="0" y="671"/>
                    </a:lnTo>
                    <a:cubicBezTo>
                      <a:pt x="0" y="741"/>
                      <a:pt x="56" y="796"/>
                      <a:pt x="126" y="796"/>
                    </a:cubicBezTo>
                    <a:lnTo>
                      <a:pt x="669" y="796"/>
                    </a:lnTo>
                    <a:cubicBezTo>
                      <a:pt x="739" y="796"/>
                      <a:pt x="795" y="741"/>
                      <a:pt x="795" y="671"/>
                    </a:cubicBezTo>
                    <a:lnTo>
                      <a:pt x="795" y="127"/>
                    </a:lnTo>
                    <a:cubicBezTo>
                      <a:pt x="795" y="56"/>
                      <a:pt x="739" y="1"/>
                      <a:pt x="6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37" name="Google Shape;1312;p38"/>
              <p:cNvSpPr/>
              <p:nvPr/>
            </p:nvSpPr>
            <p:spPr>
              <a:xfrm>
                <a:off x="7835760" y="432504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7" h="797">
                    <a:moveTo>
                      <a:pt x="127" y="1"/>
                    </a:moveTo>
                    <a:cubicBezTo>
                      <a:pt x="58" y="1"/>
                      <a:pt x="1" y="56"/>
                      <a:pt x="1" y="127"/>
                    </a:cubicBezTo>
                    <a:lnTo>
                      <a:pt x="1" y="671"/>
                    </a:lnTo>
                    <a:cubicBezTo>
                      <a:pt x="1" y="741"/>
                      <a:pt x="58" y="796"/>
                      <a:pt x="127" y="796"/>
                    </a:cubicBezTo>
                    <a:lnTo>
                      <a:pt x="671" y="796"/>
                    </a:lnTo>
                    <a:cubicBezTo>
                      <a:pt x="740" y="796"/>
                      <a:pt x="797" y="741"/>
                      <a:pt x="797" y="671"/>
                    </a:cubicBezTo>
                    <a:lnTo>
                      <a:pt x="797" y="127"/>
                    </a:lnTo>
                    <a:cubicBezTo>
                      <a:pt x="797" y="56"/>
                      <a:pt x="740" y="1"/>
                      <a:pt x="6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38" name="Google Shape;1313;p38"/>
              <p:cNvSpPr/>
              <p:nvPr/>
            </p:nvSpPr>
            <p:spPr>
              <a:xfrm>
                <a:off x="7870680" y="432504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7" h="797">
                    <a:moveTo>
                      <a:pt x="127" y="1"/>
                    </a:moveTo>
                    <a:cubicBezTo>
                      <a:pt x="57" y="1"/>
                      <a:pt x="0" y="56"/>
                      <a:pt x="0" y="127"/>
                    </a:cubicBezTo>
                    <a:lnTo>
                      <a:pt x="0" y="671"/>
                    </a:lnTo>
                    <a:cubicBezTo>
                      <a:pt x="0" y="741"/>
                      <a:pt x="57" y="796"/>
                      <a:pt x="127" y="796"/>
                    </a:cubicBezTo>
                    <a:lnTo>
                      <a:pt x="670" y="796"/>
                    </a:lnTo>
                    <a:cubicBezTo>
                      <a:pt x="740" y="796"/>
                      <a:pt x="796" y="741"/>
                      <a:pt x="796" y="671"/>
                    </a:cubicBezTo>
                    <a:lnTo>
                      <a:pt x="796" y="127"/>
                    </a:lnTo>
                    <a:cubicBezTo>
                      <a:pt x="796" y="56"/>
                      <a:pt x="740" y="1"/>
                      <a:pt x="6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39" name="Google Shape;1314;p38"/>
              <p:cNvSpPr/>
              <p:nvPr/>
            </p:nvSpPr>
            <p:spPr>
              <a:xfrm>
                <a:off x="7905240" y="4325040"/>
                <a:ext cx="15480" cy="15840"/>
              </a:xfrm>
              <a:custGeom>
                <a:avLst/>
                <a:gdLst/>
                <a:ahLst/>
                <a:rect l="l" t="t" r="r" b="b"/>
                <a:pathLst>
                  <a:path w="796" h="797">
                    <a:moveTo>
                      <a:pt x="126" y="1"/>
                    </a:moveTo>
                    <a:cubicBezTo>
                      <a:pt x="56" y="1"/>
                      <a:pt x="0" y="56"/>
                      <a:pt x="0" y="127"/>
                    </a:cubicBezTo>
                    <a:lnTo>
                      <a:pt x="0" y="671"/>
                    </a:lnTo>
                    <a:cubicBezTo>
                      <a:pt x="0" y="741"/>
                      <a:pt x="56" y="796"/>
                      <a:pt x="126" y="796"/>
                    </a:cubicBezTo>
                    <a:lnTo>
                      <a:pt x="670" y="796"/>
                    </a:lnTo>
                    <a:cubicBezTo>
                      <a:pt x="739" y="796"/>
                      <a:pt x="796" y="741"/>
                      <a:pt x="796" y="671"/>
                    </a:cubicBezTo>
                    <a:lnTo>
                      <a:pt x="796" y="127"/>
                    </a:lnTo>
                    <a:cubicBezTo>
                      <a:pt x="796" y="56"/>
                      <a:pt x="739" y="1"/>
                      <a:pt x="6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40" name="Google Shape;1315;p38"/>
              <p:cNvSpPr/>
              <p:nvPr/>
            </p:nvSpPr>
            <p:spPr>
              <a:xfrm>
                <a:off x="7940160" y="432504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8" h="797">
                    <a:moveTo>
                      <a:pt x="126" y="1"/>
                    </a:moveTo>
                    <a:cubicBezTo>
                      <a:pt x="57" y="1"/>
                      <a:pt x="1" y="56"/>
                      <a:pt x="1" y="127"/>
                    </a:cubicBezTo>
                    <a:lnTo>
                      <a:pt x="1" y="671"/>
                    </a:lnTo>
                    <a:cubicBezTo>
                      <a:pt x="1" y="741"/>
                      <a:pt x="57" y="796"/>
                      <a:pt x="126" y="796"/>
                    </a:cubicBezTo>
                    <a:lnTo>
                      <a:pt x="671" y="796"/>
                    </a:lnTo>
                    <a:cubicBezTo>
                      <a:pt x="740" y="796"/>
                      <a:pt x="797" y="741"/>
                      <a:pt x="797" y="671"/>
                    </a:cubicBezTo>
                    <a:lnTo>
                      <a:pt x="797" y="127"/>
                    </a:lnTo>
                    <a:cubicBezTo>
                      <a:pt x="797" y="56"/>
                      <a:pt x="740" y="1"/>
                      <a:pt x="6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41" name="Google Shape;1316;p38"/>
              <p:cNvSpPr/>
              <p:nvPr/>
            </p:nvSpPr>
            <p:spPr>
              <a:xfrm>
                <a:off x="7975080" y="4325040"/>
                <a:ext cx="15480" cy="15840"/>
              </a:xfrm>
              <a:custGeom>
                <a:avLst/>
                <a:gdLst/>
                <a:ahLst/>
                <a:rect l="l" t="t" r="r" b="b"/>
                <a:pathLst>
                  <a:path w="796" h="797">
                    <a:moveTo>
                      <a:pt x="126" y="1"/>
                    </a:moveTo>
                    <a:cubicBezTo>
                      <a:pt x="56" y="1"/>
                      <a:pt x="0" y="56"/>
                      <a:pt x="0" y="127"/>
                    </a:cubicBezTo>
                    <a:lnTo>
                      <a:pt x="0" y="671"/>
                    </a:lnTo>
                    <a:cubicBezTo>
                      <a:pt x="0" y="741"/>
                      <a:pt x="56" y="796"/>
                      <a:pt x="126" y="796"/>
                    </a:cubicBezTo>
                    <a:lnTo>
                      <a:pt x="669" y="796"/>
                    </a:lnTo>
                    <a:cubicBezTo>
                      <a:pt x="739" y="796"/>
                      <a:pt x="796" y="741"/>
                      <a:pt x="796" y="671"/>
                    </a:cubicBezTo>
                    <a:lnTo>
                      <a:pt x="796" y="127"/>
                    </a:lnTo>
                    <a:cubicBezTo>
                      <a:pt x="796" y="56"/>
                      <a:pt x="739" y="1"/>
                      <a:pt x="6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42" name="Google Shape;1317;p38"/>
              <p:cNvSpPr/>
              <p:nvPr/>
            </p:nvSpPr>
            <p:spPr>
              <a:xfrm>
                <a:off x="8010000" y="432504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7" h="797">
                    <a:moveTo>
                      <a:pt x="127" y="1"/>
                    </a:moveTo>
                    <a:cubicBezTo>
                      <a:pt x="58" y="1"/>
                      <a:pt x="1" y="56"/>
                      <a:pt x="1" y="127"/>
                    </a:cubicBezTo>
                    <a:lnTo>
                      <a:pt x="1" y="671"/>
                    </a:lnTo>
                    <a:cubicBezTo>
                      <a:pt x="1" y="741"/>
                      <a:pt x="58" y="796"/>
                      <a:pt x="127" y="796"/>
                    </a:cubicBezTo>
                    <a:lnTo>
                      <a:pt x="671" y="796"/>
                    </a:lnTo>
                    <a:cubicBezTo>
                      <a:pt x="740" y="796"/>
                      <a:pt x="796" y="741"/>
                      <a:pt x="796" y="671"/>
                    </a:cubicBezTo>
                    <a:lnTo>
                      <a:pt x="796" y="127"/>
                    </a:lnTo>
                    <a:cubicBezTo>
                      <a:pt x="796" y="56"/>
                      <a:pt x="740" y="1"/>
                      <a:pt x="6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43" name="Google Shape;1318;p38"/>
              <p:cNvSpPr/>
              <p:nvPr/>
            </p:nvSpPr>
            <p:spPr>
              <a:xfrm>
                <a:off x="8044560" y="432504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8" h="797">
                    <a:moveTo>
                      <a:pt x="126" y="1"/>
                    </a:moveTo>
                    <a:cubicBezTo>
                      <a:pt x="57" y="1"/>
                      <a:pt x="0" y="56"/>
                      <a:pt x="0" y="127"/>
                    </a:cubicBezTo>
                    <a:lnTo>
                      <a:pt x="0" y="671"/>
                    </a:lnTo>
                    <a:cubicBezTo>
                      <a:pt x="0" y="741"/>
                      <a:pt x="57" y="796"/>
                      <a:pt x="126" y="796"/>
                    </a:cubicBezTo>
                    <a:lnTo>
                      <a:pt x="670" y="796"/>
                    </a:lnTo>
                    <a:cubicBezTo>
                      <a:pt x="739" y="796"/>
                      <a:pt x="797" y="741"/>
                      <a:pt x="797" y="671"/>
                    </a:cubicBezTo>
                    <a:lnTo>
                      <a:pt x="797" y="127"/>
                    </a:lnTo>
                    <a:cubicBezTo>
                      <a:pt x="797" y="56"/>
                      <a:pt x="739" y="1"/>
                      <a:pt x="6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44" name="Google Shape;1319;p38"/>
              <p:cNvSpPr/>
              <p:nvPr/>
            </p:nvSpPr>
            <p:spPr>
              <a:xfrm>
                <a:off x="7800840" y="4356000"/>
                <a:ext cx="15480" cy="15840"/>
              </a:xfrm>
              <a:custGeom>
                <a:avLst/>
                <a:gdLst/>
                <a:ahLst/>
                <a:rect l="l" t="t" r="r" b="b"/>
                <a:pathLst>
                  <a:path w="795" h="798">
                    <a:moveTo>
                      <a:pt x="126" y="1"/>
                    </a:moveTo>
                    <a:cubicBezTo>
                      <a:pt x="56" y="1"/>
                      <a:pt x="0" y="57"/>
                      <a:pt x="0" y="128"/>
                    </a:cubicBezTo>
                    <a:lnTo>
                      <a:pt x="0" y="671"/>
                    </a:lnTo>
                    <a:cubicBezTo>
                      <a:pt x="0" y="741"/>
                      <a:pt x="56" y="797"/>
                      <a:pt x="126" y="797"/>
                    </a:cubicBezTo>
                    <a:lnTo>
                      <a:pt x="669" y="797"/>
                    </a:lnTo>
                    <a:cubicBezTo>
                      <a:pt x="739" y="797"/>
                      <a:pt x="795" y="741"/>
                      <a:pt x="795" y="671"/>
                    </a:cubicBezTo>
                    <a:lnTo>
                      <a:pt x="795" y="128"/>
                    </a:lnTo>
                    <a:cubicBezTo>
                      <a:pt x="795" y="57"/>
                      <a:pt x="739" y="1"/>
                      <a:pt x="6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45" name="Google Shape;1320;p38"/>
              <p:cNvSpPr/>
              <p:nvPr/>
            </p:nvSpPr>
            <p:spPr>
              <a:xfrm>
                <a:off x="7835760" y="435600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7" h="798">
                    <a:moveTo>
                      <a:pt x="127" y="1"/>
                    </a:moveTo>
                    <a:cubicBezTo>
                      <a:pt x="58" y="1"/>
                      <a:pt x="1" y="57"/>
                      <a:pt x="1" y="128"/>
                    </a:cubicBezTo>
                    <a:lnTo>
                      <a:pt x="1" y="671"/>
                    </a:lnTo>
                    <a:cubicBezTo>
                      <a:pt x="1" y="741"/>
                      <a:pt x="58" y="797"/>
                      <a:pt x="127" y="797"/>
                    </a:cubicBezTo>
                    <a:lnTo>
                      <a:pt x="671" y="797"/>
                    </a:lnTo>
                    <a:cubicBezTo>
                      <a:pt x="740" y="797"/>
                      <a:pt x="797" y="741"/>
                      <a:pt x="797" y="671"/>
                    </a:cubicBezTo>
                    <a:lnTo>
                      <a:pt x="797" y="128"/>
                    </a:lnTo>
                    <a:cubicBezTo>
                      <a:pt x="797" y="57"/>
                      <a:pt x="740" y="1"/>
                      <a:pt x="6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46" name="Google Shape;1321;p38"/>
              <p:cNvSpPr/>
              <p:nvPr/>
            </p:nvSpPr>
            <p:spPr>
              <a:xfrm>
                <a:off x="8010000" y="435600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7" h="798">
                    <a:moveTo>
                      <a:pt x="127" y="1"/>
                    </a:moveTo>
                    <a:cubicBezTo>
                      <a:pt x="58" y="1"/>
                      <a:pt x="1" y="57"/>
                      <a:pt x="1" y="128"/>
                    </a:cubicBezTo>
                    <a:lnTo>
                      <a:pt x="1" y="671"/>
                    </a:lnTo>
                    <a:cubicBezTo>
                      <a:pt x="1" y="741"/>
                      <a:pt x="58" y="797"/>
                      <a:pt x="127" y="797"/>
                    </a:cubicBezTo>
                    <a:lnTo>
                      <a:pt x="671" y="797"/>
                    </a:lnTo>
                    <a:cubicBezTo>
                      <a:pt x="740" y="797"/>
                      <a:pt x="796" y="741"/>
                      <a:pt x="796" y="671"/>
                    </a:cubicBezTo>
                    <a:lnTo>
                      <a:pt x="796" y="128"/>
                    </a:lnTo>
                    <a:cubicBezTo>
                      <a:pt x="796" y="57"/>
                      <a:pt x="740" y="1"/>
                      <a:pt x="6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47" name="Google Shape;1322;p38"/>
              <p:cNvSpPr/>
              <p:nvPr/>
            </p:nvSpPr>
            <p:spPr>
              <a:xfrm>
                <a:off x="8044560" y="435600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8" h="798">
                    <a:moveTo>
                      <a:pt x="126" y="1"/>
                    </a:moveTo>
                    <a:cubicBezTo>
                      <a:pt x="57" y="1"/>
                      <a:pt x="0" y="57"/>
                      <a:pt x="0" y="128"/>
                    </a:cubicBezTo>
                    <a:lnTo>
                      <a:pt x="0" y="671"/>
                    </a:lnTo>
                    <a:cubicBezTo>
                      <a:pt x="0" y="741"/>
                      <a:pt x="57" y="797"/>
                      <a:pt x="126" y="797"/>
                    </a:cubicBezTo>
                    <a:lnTo>
                      <a:pt x="670" y="797"/>
                    </a:lnTo>
                    <a:cubicBezTo>
                      <a:pt x="739" y="797"/>
                      <a:pt x="797" y="741"/>
                      <a:pt x="797" y="671"/>
                    </a:cubicBezTo>
                    <a:lnTo>
                      <a:pt x="797" y="128"/>
                    </a:lnTo>
                    <a:cubicBezTo>
                      <a:pt x="797" y="57"/>
                      <a:pt x="739" y="1"/>
                      <a:pt x="6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48" name="Google Shape;1323;p38"/>
              <p:cNvSpPr/>
              <p:nvPr/>
            </p:nvSpPr>
            <p:spPr>
              <a:xfrm>
                <a:off x="7800840" y="4387320"/>
                <a:ext cx="15480" cy="15840"/>
              </a:xfrm>
              <a:custGeom>
                <a:avLst/>
                <a:gdLst/>
                <a:ahLst/>
                <a:rect l="l" t="t" r="r" b="b"/>
                <a:pathLst>
                  <a:path w="795" h="798">
                    <a:moveTo>
                      <a:pt x="126" y="1"/>
                    </a:moveTo>
                    <a:cubicBezTo>
                      <a:pt x="56" y="1"/>
                      <a:pt x="0" y="57"/>
                      <a:pt x="0" y="126"/>
                    </a:cubicBezTo>
                    <a:lnTo>
                      <a:pt x="0" y="670"/>
                    </a:lnTo>
                    <a:cubicBezTo>
                      <a:pt x="0" y="739"/>
                      <a:pt x="56" y="797"/>
                      <a:pt x="126" y="797"/>
                    </a:cubicBezTo>
                    <a:lnTo>
                      <a:pt x="669" y="797"/>
                    </a:lnTo>
                    <a:cubicBezTo>
                      <a:pt x="739" y="797"/>
                      <a:pt x="795" y="739"/>
                      <a:pt x="795" y="670"/>
                    </a:cubicBezTo>
                    <a:lnTo>
                      <a:pt x="795" y="126"/>
                    </a:lnTo>
                    <a:cubicBezTo>
                      <a:pt x="795" y="57"/>
                      <a:pt x="739" y="1"/>
                      <a:pt x="6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49" name="Google Shape;1324;p38"/>
              <p:cNvSpPr/>
              <p:nvPr/>
            </p:nvSpPr>
            <p:spPr>
              <a:xfrm>
                <a:off x="7835760" y="438732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7" h="798">
                    <a:moveTo>
                      <a:pt x="127" y="1"/>
                    </a:moveTo>
                    <a:cubicBezTo>
                      <a:pt x="58" y="1"/>
                      <a:pt x="1" y="57"/>
                      <a:pt x="1" y="126"/>
                    </a:cubicBezTo>
                    <a:lnTo>
                      <a:pt x="1" y="670"/>
                    </a:lnTo>
                    <a:cubicBezTo>
                      <a:pt x="1" y="739"/>
                      <a:pt x="58" y="797"/>
                      <a:pt x="127" y="797"/>
                    </a:cubicBezTo>
                    <a:lnTo>
                      <a:pt x="671" y="797"/>
                    </a:lnTo>
                    <a:cubicBezTo>
                      <a:pt x="740" y="797"/>
                      <a:pt x="797" y="739"/>
                      <a:pt x="797" y="670"/>
                    </a:cubicBezTo>
                    <a:lnTo>
                      <a:pt x="797" y="126"/>
                    </a:lnTo>
                    <a:cubicBezTo>
                      <a:pt x="797" y="57"/>
                      <a:pt x="740" y="1"/>
                      <a:pt x="6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50" name="Google Shape;1325;p38"/>
              <p:cNvSpPr/>
              <p:nvPr/>
            </p:nvSpPr>
            <p:spPr>
              <a:xfrm>
                <a:off x="8010000" y="438732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7" h="798">
                    <a:moveTo>
                      <a:pt x="127" y="1"/>
                    </a:moveTo>
                    <a:cubicBezTo>
                      <a:pt x="58" y="1"/>
                      <a:pt x="1" y="57"/>
                      <a:pt x="1" y="126"/>
                    </a:cubicBezTo>
                    <a:lnTo>
                      <a:pt x="1" y="670"/>
                    </a:lnTo>
                    <a:cubicBezTo>
                      <a:pt x="1" y="739"/>
                      <a:pt x="58" y="797"/>
                      <a:pt x="127" y="797"/>
                    </a:cubicBezTo>
                    <a:lnTo>
                      <a:pt x="671" y="797"/>
                    </a:lnTo>
                    <a:cubicBezTo>
                      <a:pt x="740" y="797"/>
                      <a:pt x="796" y="739"/>
                      <a:pt x="796" y="670"/>
                    </a:cubicBezTo>
                    <a:lnTo>
                      <a:pt x="796" y="126"/>
                    </a:lnTo>
                    <a:cubicBezTo>
                      <a:pt x="796" y="57"/>
                      <a:pt x="740" y="1"/>
                      <a:pt x="6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51" name="Google Shape;1326;p38"/>
              <p:cNvSpPr/>
              <p:nvPr/>
            </p:nvSpPr>
            <p:spPr>
              <a:xfrm>
                <a:off x="8044560" y="438732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8" h="798">
                    <a:moveTo>
                      <a:pt x="126" y="1"/>
                    </a:moveTo>
                    <a:cubicBezTo>
                      <a:pt x="57" y="1"/>
                      <a:pt x="0" y="57"/>
                      <a:pt x="0" y="126"/>
                    </a:cubicBezTo>
                    <a:lnTo>
                      <a:pt x="0" y="670"/>
                    </a:lnTo>
                    <a:cubicBezTo>
                      <a:pt x="0" y="739"/>
                      <a:pt x="57" y="797"/>
                      <a:pt x="126" y="797"/>
                    </a:cubicBezTo>
                    <a:lnTo>
                      <a:pt x="670" y="797"/>
                    </a:lnTo>
                    <a:cubicBezTo>
                      <a:pt x="739" y="797"/>
                      <a:pt x="797" y="739"/>
                      <a:pt x="797" y="670"/>
                    </a:cubicBezTo>
                    <a:lnTo>
                      <a:pt x="797" y="126"/>
                    </a:lnTo>
                    <a:cubicBezTo>
                      <a:pt x="797" y="57"/>
                      <a:pt x="739" y="1"/>
                      <a:pt x="6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52" name="Google Shape;1327;p38"/>
              <p:cNvSpPr/>
              <p:nvPr/>
            </p:nvSpPr>
            <p:spPr>
              <a:xfrm>
                <a:off x="7800840" y="4418280"/>
                <a:ext cx="15480" cy="15840"/>
              </a:xfrm>
              <a:custGeom>
                <a:avLst/>
                <a:gdLst/>
                <a:ahLst/>
                <a:rect l="l" t="t" r="r" b="b"/>
                <a:pathLst>
                  <a:path w="795" h="797">
                    <a:moveTo>
                      <a:pt x="126" y="0"/>
                    </a:moveTo>
                    <a:cubicBezTo>
                      <a:pt x="56" y="0"/>
                      <a:pt x="0" y="57"/>
                      <a:pt x="0" y="127"/>
                    </a:cubicBezTo>
                    <a:lnTo>
                      <a:pt x="0" y="670"/>
                    </a:lnTo>
                    <a:cubicBezTo>
                      <a:pt x="0" y="740"/>
                      <a:pt x="56" y="796"/>
                      <a:pt x="126" y="796"/>
                    </a:cubicBezTo>
                    <a:lnTo>
                      <a:pt x="669" y="796"/>
                    </a:lnTo>
                    <a:cubicBezTo>
                      <a:pt x="739" y="796"/>
                      <a:pt x="795" y="740"/>
                      <a:pt x="795" y="670"/>
                    </a:cubicBezTo>
                    <a:lnTo>
                      <a:pt x="795" y="127"/>
                    </a:lnTo>
                    <a:cubicBezTo>
                      <a:pt x="795" y="57"/>
                      <a:pt x="739" y="0"/>
                      <a:pt x="6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53" name="Google Shape;1328;p38"/>
              <p:cNvSpPr/>
              <p:nvPr/>
            </p:nvSpPr>
            <p:spPr>
              <a:xfrm>
                <a:off x="7835760" y="441828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7" h="797">
                    <a:moveTo>
                      <a:pt x="127" y="0"/>
                    </a:moveTo>
                    <a:cubicBezTo>
                      <a:pt x="58" y="0"/>
                      <a:pt x="1" y="57"/>
                      <a:pt x="1" y="127"/>
                    </a:cubicBezTo>
                    <a:lnTo>
                      <a:pt x="1" y="670"/>
                    </a:lnTo>
                    <a:cubicBezTo>
                      <a:pt x="1" y="740"/>
                      <a:pt x="58" y="796"/>
                      <a:pt x="127" y="796"/>
                    </a:cubicBezTo>
                    <a:lnTo>
                      <a:pt x="671" y="796"/>
                    </a:lnTo>
                    <a:cubicBezTo>
                      <a:pt x="740" y="796"/>
                      <a:pt x="797" y="740"/>
                      <a:pt x="797" y="670"/>
                    </a:cubicBezTo>
                    <a:lnTo>
                      <a:pt x="797" y="127"/>
                    </a:lnTo>
                    <a:cubicBezTo>
                      <a:pt x="797" y="57"/>
                      <a:pt x="740" y="0"/>
                      <a:pt x="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54" name="Google Shape;1329;p38"/>
              <p:cNvSpPr/>
              <p:nvPr/>
            </p:nvSpPr>
            <p:spPr>
              <a:xfrm>
                <a:off x="8010000" y="441828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7" h="797">
                    <a:moveTo>
                      <a:pt x="127" y="0"/>
                    </a:moveTo>
                    <a:cubicBezTo>
                      <a:pt x="58" y="0"/>
                      <a:pt x="1" y="57"/>
                      <a:pt x="1" y="127"/>
                    </a:cubicBezTo>
                    <a:lnTo>
                      <a:pt x="1" y="670"/>
                    </a:lnTo>
                    <a:cubicBezTo>
                      <a:pt x="1" y="740"/>
                      <a:pt x="58" y="796"/>
                      <a:pt x="127" y="796"/>
                    </a:cubicBezTo>
                    <a:lnTo>
                      <a:pt x="671" y="796"/>
                    </a:lnTo>
                    <a:cubicBezTo>
                      <a:pt x="740" y="796"/>
                      <a:pt x="796" y="740"/>
                      <a:pt x="796" y="670"/>
                    </a:cubicBezTo>
                    <a:lnTo>
                      <a:pt x="796" y="127"/>
                    </a:lnTo>
                    <a:cubicBezTo>
                      <a:pt x="796" y="57"/>
                      <a:pt x="740" y="0"/>
                      <a:pt x="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55" name="Google Shape;1330;p38"/>
              <p:cNvSpPr/>
              <p:nvPr/>
            </p:nvSpPr>
            <p:spPr>
              <a:xfrm>
                <a:off x="8044560" y="441828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8" h="797">
                    <a:moveTo>
                      <a:pt x="126" y="0"/>
                    </a:moveTo>
                    <a:cubicBezTo>
                      <a:pt x="57" y="0"/>
                      <a:pt x="0" y="57"/>
                      <a:pt x="0" y="127"/>
                    </a:cubicBezTo>
                    <a:lnTo>
                      <a:pt x="0" y="670"/>
                    </a:lnTo>
                    <a:cubicBezTo>
                      <a:pt x="0" y="740"/>
                      <a:pt x="57" y="796"/>
                      <a:pt x="126" y="796"/>
                    </a:cubicBezTo>
                    <a:lnTo>
                      <a:pt x="670" y="796"/>
                    </a:lnTo>
                    <a:cubicBezTo>
                      <a:pt x="739" y="796"/>
                      <a:pt x="797" y="740"/>
                      <a:pt x="797" y="670"/>
                    </a:cubicBezTo>
                    <a:lnTo>
                      <a:pt x="797" y="127"/>
                    </a:lnTo>
                    <a:cubicBezTo>
                      <a:pt x="797" y="57"/>
                      <a:pt x="739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56" name="Google Shape;1331;p38"/>
              <p:cNvSpPr/>
              <p:nvPr/>
            </p:nvSpPr>
            <p:spPr>
              <a:xfrm>
                <a:off x="7800840" y="4449240"/>
                <a:ext cx="15480" cy="15480"/>
              </a:xfrm>
              <a:custGeom>
                <a:avLst/>
                <a:gdLst/>
                <a:ahLst/>
                <a:rect l="l" t="t" r="r" b="b"/>
                <a:pathLst>
                  <a:path w="795" h="796">
                    <a:moveTo>
                      <a:pt x="126" y="0"/>
                    </a:moveTo>
                    <a:cubicBezTo>
                      <a:pt x="56" y="0"/>
                      <a:pt x="0" y="57"/>
                      <a:pt x="0" y="126"/>
                    </a:cubicBezTo>
                    <a:lnTo>
                      <a:pt x="0" y="669"/>
                    </a:lnTo>
                    <a:cubicBezTo>
                      <a:pt x="0" y="739"/>
                      <a:pt x="56" y="796"/>
                      <a:pt x="126" y="796"/>
                    </a:cubicBezTo>
                    <a:lnTo>
                      <a:pt x="669" y="796"/>
                    </a:lnTo>
                    <a:cubicBezTo>
                      <a:pt x="739" y="796"/>
                      <a:pt x="795" y="739"/>
                      <a:pt x="795" y="669"/>
                    </a:cubicBezTo>
                    <a:lnTo>
                      <a:pt x="795" y="126"/>
                    </a:lnTo>
                    <a:cubicBezTo>
                      <a:pt x="795" y="57"/>
                      <a:pt x="739" y="0"/>
                      <a:pt x="6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57" name="Google Shape;1332;p38"/>
              <p:cNvSpPr/>
              <p:nvPr/>
            </p:nvSpPr>
            <p:spPr>
              <a:xfrm>
                <a:off x="7835760" y="4449240"/>
                <a:ext cx="15840" cy="15480"/>
              </a:xfrm>
              <a:custGeom>
                <a:avLst/>
                <a:gdLst/>
                <a:ahLst/>
                <a:rect l="l" t="t" r="r" b="b"/>
                <a:pathLst>
                  <a:path w="797" h="796">
                    <a:moveTo>
                      <a:pt x="127" y="0"/>
                    </a:moveTo>
                    <a:cubicBezTo>
                      <a:pt x="58" y="0"/>
                      <a:pt x="1" y="57"/>
                      <a:pt x="1" y="126"/>
                    </a:cubicBezTo>
                    <a:lnTo>
                      <a:pt x="1" y="669"/>
                    </a:lnTo>
                    <a:cubicBezTo>
                      <a:pt x="1" y="739"/>
                      <a:pt x="58" y="796"/>
                      <a:pt x="127" y="796"/>
                    </a:cubicBezTo>
                    <a:lnTo>
                      <a:pt x="671" y="796"/>
                    </a:lnTo>
                    <a:cubicBezTo>
                      <a:pt x="740" y="796"/>
                      <a:pt x="797" y="739"/>
                      <a:pt x="797" y="669"/>
                    </a:cubicBezTo>
                    <a:lnTo>
                      <a:pt x="797" y="126"/>
                    </a:lnTo>
                    <a:cubicBezTo>
                      <a:pt x="797" y="57"/>
                      <a:pt x="740" y="0"/>
                      <a:pt x="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58" name="Google Shape;1333;p38"/>
              <p:cNvSpPr/>
              <p:nvPr/>
            </p:nvSpPr>
            <p:spPr>
              <a:xfrm>
                <a:off x="7870680" y="4449240"/>
                <a:ext cx="15840" cy="15480"/>
              </a:xfrm>
              <a:custGeom>
                <a:avLst/>
                <a:gdLst/>
                <a:ahLst/>
                <a:rect l="l" t="t" r="r" b="b"/>
                <a:pathLst>
                  <a:path w="797" h="796">
                    <a:moveTo>
                      <a:pt x="127" y="0"/>
                    </a:moveTo>
                    <a:cubicBezTo>
                      <a:pt x="57" y="0"/>
                      <a:pt x="0" y="57"/>
                      <a:pt x="0" y="126"/>
                    </a:cubicBezTo>
                    <a:lnTo>
                      <a:pt x="0" y="669"/>
                    </a:lnTo>
                    <a:cubicBezTo>
                      <a:pt x="0" y="739"/>
                      <a:pt x="57" y="796"/>
                      <a:pt x="127" y="796"/>
                    </a:cubicBezTo>
                    <a:lnTo>
                      <a:pt x="670" y="796"/>
                    </a:lnTo>
                    <a:cubicBezTo>
                      <a:pt x="740" y="796"/>
                      <a:pt x="796" y="739"/>
                      <a:pt x="796" y="669"/>
                    </a:cubicBezTo>
                    <a:lnTo>
                      <a:pt x="796" y="126"/>
                    </a:lnTo>
                    <a:cubicBezTo>
                      <a:pt x="796" y="57"/>
                      <a:pt x="740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59" name="Google Shape;1334;p38"/>
              <p:cNvSpPr/>
              <p:nvPr/>
            </p:nvSpPr>
            <p:spPr>
              <a:xfrm>
                <a:off x="7905240" y="4449240"/>
                <a:ext cx="15480" cy="15480"/>
              </a:xfrm>
              <a:custGeom>
                <a:avLst/>
                <a:gdLst/>
                <a:ahLst/>
                <a:rect l="l" t="t" r="r" b="b"/>
                <a:pathLst>
                  <a:path w="796" h="796">
                    <a:moveTo>
                      <a:pt x="126" y="0"/>
                    </a:moveTo>
                    <a:cubicBezTo>
                      <a:pt x="56" y="0"/>
                      <a:pt x="0" y="57"/>
                      <a:pt x="0" y="126"/>
                    </a:cubicBezTo>
                    <a:lnTo>
                      <a:pt x="0" y="669"/>
                    </a:lnTo>
                    <a:cubicBezTo>
                      <a:pt x="0" y="739"/>
                      <a:pt x="56" y="796"/>
                      <a:pt x="126" y="796"/>
                    </a:cubicBezTo>
                    <a:lnTo>
                      <a:pt x="670" y="796"/>
                    </a:lnTo>
                    <a:cubicBezTo>
                      <a:pt x="739" y="796"/>
                      <a:pt x="796" y="739"/>
                      <a:pt x="796" y="669"/>
                    </a:cubicBezTo>
                    <a:lnTo>
                      <a:pt x="796" y="126"/>
                    </a:lnTo>
                    <a:cubicBezTo>
                      <a:pt x="796" y="57"/>
                      <a:pt x="739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60" name="Google Shape;1335;p38"/>
              <p:cNvSpPr/>
              <p:nvPr/>
            </p:nvSpPr>
            <p:spPr>
              <a:xfrm>
                <a:off x="7940160" y="4449240"/>
                <a:ext cx="15840" cy="15480"/>
              </a:xfrm>
              <a:custGeom>
                <a:avLst/>
                <a:gdLst/>
                <a:ahLst/>
                <a:rect l="l" t="t" r="r" b="b"/>
                <a:pathLst>
                  <a:path w="798" h="796">
                    <a:moveTo>
                      <a:pt x="126" y="0"/>
                    </a:moveTo>
                    <a:cubicBezTo>
                      <a:pt x="57" y="0"/>
                      <a:pt x="1" y="57"/>
                      <a:pt x="1" y="126"/>
                    </a:cubicBezTo>
                    <a:lnTo>
                      <a:pt x="1" y="669"/>
                    </a:lnTo>
                    <a:cubicBezTo>
                      <a:pt x="1" y="739"/>
                      <a:pt x="57" y="796"/>
                      <a:pt x="126" y="796"/>
                    </a:cubicBezTo>
                    <a:lnTo>
                      <a:pt x="671" y="796"/>
                    </a:lnTo>
                    <a:cubicBezTo>
                      <a:pt x="740" y="796"/>
                      <a:pt x="797" y="739"/>
                      <a:pt x="797" y="669"/>
                    </a:cubicBezTo>
                    <a:lnTo>
                      <a:pt x="797" y="126"/>
                    </a:lnTo>
                    <a:cubicBezTo>
                      <a:pt x="797" y="57"/>
                      <a:pt x="740" y="0"/>
                      <a:pt x="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61" name="Google Shape;1336;p38"/>
              <p:cNvSpPr/>
              <p:nvPr/>
            </p:nvSpPr>
            <p:spPr>
              <a:xfrm>
                <a:off x="7975080" y="4449240"/>
                <a:ext cx="15480" cy="15480"/>
              </a:xfrm>
              <a:custGeom>
                <a:avLst/>
                <a:gdLst/>
                <a:ahLst/>
                <a:rect l="l" t="t" r="r" b="b"/>
                <a:pathLst>
                  <a:path w="796" h="796">
                    <a:moveTo>
                      <a:pt x="126" y="0"/>
                    </a:moveTo>
                    <a:cubicBezTo>
                      <a:pt x="56" y="0"/>
                      <a:pt x="0" y="57"/>
                      <a:pt x="0" y="126"/>
                    </a:cubicBezTo>
                    <a:lnTo>
                      <a:pt x="0" y="669"/>
                    </a:lnTo>
                    <a:cubicBezTo>
                      <a:pt x="0" y="739"/>
                      <a:pt x="56" y="796"/>
                      <a:pt x="126" y="796"/>
                    </a:cubicBezTo>
                    <a:lnTo>
                      <a:pt x="669" y="796"/>
                    </a:lnTo>
                    <a:cubicBezTo>
                      <a:pt x="739" y="796"/>
                      <a:pt x="796" y="739"/>
                      <a:pt x="796" y="669"/>
                    </a:cubicBezTo>
                    <a:lnTo>
                      <a:pt x="796" y="126"/>
                    </a:lnTo>
                    <a:cubicBezTo>
                      <a:pt x="796" y="57"/>
                      <a:pt x="739" y="0"/>
                      <a:pt x="6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62" name="Google Shape;1337;p38"/>
              <p:cNvSpPr/>
              <p:nvPr/>
            </p:nvSpPr>
            <p:spPr>
              <a:xfrm>
                <a:off x="8010000" y="4449240"/>
                <a:ext cx="15840" cy="15480"/>
              </a:xfrm>
              <a:custGeom>
                <a:avLst/>
                <a:gdLst/>
                <a:ahLst/>
                <a:rect l="l" t="t" r="r" b="b"/>
                <a:pathLst>
                  <a:path w="797" h="796">
                    <a:moveTo>
                      <a:pt x="127" y="0"/>
                    </a:moveTo>
                    <a:cubicBezTo>
                      <a:pt x="58" y="0"/>
                      <a:pt x="1" y="57"/>
                      <a:pt x="1" y="126"/>
                    </a:cubicBezTo>
                    <a:lnTo>
                      <a:pt x="1" y="669"/>
                    </a:lnTo>
                    <a:cubicBezTo>
                      <a:pt x="1" y="739"/>
                      <a:pt x="58" y="796"/>
                      <a:pt x="127" y="796"/>
                    </a:cubicBezTo>
                    <a:lnTo>
                      <a:pt x="671" y="796"/>
                    </a:lnTo>
                    <a:cubicBezTo>
                      <a:pt x="740" y="796"/>
                      <a:pt x="796" y="739"/>
                      <a:pt x="796" y="669"/>
                    </a:cubicBezTo>
                    <a:lnTo>
                      <a:pt x="796" y="126"/>
                    </a:lnTo>
                    <a:cubicBezTo>
                      <a:pt x="796" y="57"/>
                      <a:pt x="740" y="0"/>
                      <a:pt x="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63" name="Google Shape;1338;p38"/>
              <p:cNvSpPr/>
              <p:nvPr/>
            </p:nvSpPr>
            <p:spPr>
              <a:xfrm>
                <a:off x="8044560" y="4449240"/>
                <a:ext cx="15840" cy="15480"/>
              </a:xfrm>
              <a:custGeom>
                <a:avLst/>
                <a:gdLst/>
                <a:ahLst/>
                <a:rect l="l" t="t" r="r" b="b"/>
                <a:pathLst>
                  <a:path w="798" h="796">
                    <a:moveTo>
                      <a:pt x="126" y="0"/>
                    </a:moveTo>
                    <a:cubicBezTo>
                      <a:pt x="57" y="0"/>
                      <a:pt x="0" y="57"/>
                      <a:pt x="0" y="126"/>
                    </a:cubicBezTo>
                    <a:lnTo>
                      <a:pt x="0" y="669"/>
                    </a:lnTo>
                    <a:cubicBezTo>
                      <a:pt x="0" y="739"/>
                      <a:pt x="57" y="796"/>
                      <a:pt x="126" y="796"/>
                    </a:cubicBezTo>
                    <a:lnTo>
                      <a:pt x="670" y="796"/>
                    </a:lnTo>
                    <a:cubicBezTo>
                      <a:pt x="739" y="796"/>
                      <a:pt x="797" y="739"/>
                      <a:pt x="797" y="669"/>
                    </a:cubicBezTo>
                    <a:lnTo>
                      <a:pt x="797" y="126"/>
                    </a:lnTo>
                    <a:cubicBezTo>
                      <a:pt x="797" y="57"/>
                      <a:pt x="739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64" name="Google Shape;1339;p38"/>
              <p:cNvSpPr/>
              <p:nvPr/>
            </p:nvSpPr>
            <p:spPr>
              <a:xfrm>
                <a:off x="7800840" y="4480200"/>
                <a:ext cx="15480" cy="15480"/>
              </a:xfrm>
              <a:custGeom>
                <a:avLst/>
                <a:gdLst/>
                <a:ahLst/>
                <a:rect l="l" t="t" r="r" b="b"/>
                <a:pathLst>
                  <a:path w="795" h="795">
                    <a:moveTo>
                      <a:pt x="126" y="0"/>
                    </a:moveTo>
                    <a:cubicBezTo>
                      <a:pt x="56" y="0"/>
                      <a:pt x="0" y="56"/>
                      <a:pt x="0" y="125"/>
                    </a:cubicBezTo>
                    <a:lnTo>
                      <a:pt x="0" y="669"/>
                    </a:lnTo>
                    <a:cubicBezTo>
                      <a:pt x="0" y="739"/>
                      <a:pt x="56" y="795"/>
                      <a:pt x="126" y="795"/>
                    </a:cubicBezTo>
                    <a:lnTo>
                      <a:pt x="669" y="795"/>
                    </a:lnTo>
                    <a:cubicBezTo>
                      <a:pt x="739" y="795"/>
                      <a:pt x="795" y="739"/>
                      <a:pt x="795" y="669"/>
                    </a:cubicBezTo>
                    <a:lnTo>
                      <a:pt x="795" y="125"/>
                    </a:lnTo>
                    <a:cubicBezTo>
                      <a:pt x="795" y="56"/>
                      <a:pt x="739" y="0"/>
                      <a:pt x="6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65" name="Google Shape;1340;p38"/>
              <p:cNvSpPr/>
              <p:nvPr/>
            </p:nvSpPr>
            <p:spPr>
              <a:xfrm>
                <a:off x="7835760" y="4480200"/>
                <a:ext cx="15840" cy="15480"/>
              </a:xfrm>
              <a:custGeom>
                <a:avLst/>
                <a:gdLst/>
                <a:ahLst/>
                <a:rect l="l" t="t" r="r" b="b"/>
                <a:pathLst>
                  <a:path w="797" h="795">
                    <a:moveTo>
                      <a:pt x="127" y="0"/>
                    </a:moveTo>
                    <a:cubicBezTo>
                      <a:pt x="58" y="0"/>
                      <a:pt x="1" y="56"/>
                      <a:pt x="1" y="125"/>
                    </a:cubicBezTo>
                    <a:lnTo>
                      <a:pt x="1" y="669"/>
                    </a:lnTo>
                    <a:cubicBezTo>
                      <a:pt x="1" y="739"/>
                      <a:pt x="58" y="795"/>
                      <a:pt x="127" y="795"/>
                    </a:cubicBezTo>
                    <a:lnTo>
                      <a:pt x="671" y="795"/>
                    </a:lnTo>
                    <a:cubicBezTo>
                      <a:pt x="740" y="795"/>
                      <a:pt x="797" y="739"/>
                      <a:pt x="797" y="669"/>
                    </a:cubicBezTo>
                    <a:lnTo>
                      <a:pt x="797" y="125"/>
                    </a:lnTo>
                    <a:cubicBezTo>
                      <a:pt x="797" y="56"/>
                      <a:pt x="740" y="0"/>
                      <a:pt x="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66" name="Google Shape;1341;p38"/>
              <p:cNvSpPr/>
              <p:nvPr/>
            </p:nvSpPr>
            <p:spPr>
              <a:xfrm>
                <a:off x="7870680" y="4480200"/>
                <a:ext cx="15840" cy="15480"/>
              </a:xfrm>
              <a:custGeom>
                <a:avLst/>
                <a:gdLst/>
                <a:ahLst/>
                <a:rect l="l" t="t" r="r" b="b"/>
                <a:pathLst>
                  <a:path w="797" h="795">
                    <a:moveTo>
                      <a:pt x="127" y="0"/>
                    </a:moveTo>
                    <a:cubicBezTo>
                      <a:pt x="57" y="0"/>
                      <a:pt x="0" y="56"/>
                      <a:pt x="0" y="125"/>
                    </a:cubicBezTo>
                    <a:lnTo>
                      <a:pt x="0" y="669"/>
                    </a:lnTo>
                    <a:cubicBezTo>
                      <a:pt x="0" y="739"/>
                      <a:pt x="57" y="795"/>
                      <a:pt x="127" y="795"/>
                    </a:cubicBezTo>
                    <a:lnTo>
                      <a:pt x="670" y="795"/>
                    </a:lnTo>
                    <a:cubicBezTo>
                      <a:pt x="740" y="795"/>
                      <a:pt x="796" y="739"/>
                      <a:pt x="796" y="669"/>
                    </a:cubicBezTo>
                    <a:lnTo>
                      <a:pt x="796" y="125"/>
                    </a:lnTo>
                    <a:cubicBezTo>
                      <a:pt x="796" y="56"/>
                      <a:pt x="740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67" name="Google Shape;1342;p38"/>
              <p:cNvSpPr/>
              <p:nvPr/>
            </p:nvSpPr>
            <p:spPr>
              <a:xfrm>
                <a:off x="7905240" y="4480200"/>
                <a:ext cx="15480" cy="15480"/>
              </a:xfrm>
              <a:custGeom>
                <a:avLst/>
                <a:gdLst/>
                <a:ahLst/>
                <a:rect l="l" t="t" r="r" b="b"/>
                <a:pathLst>
                  <a:path w="796" h="795">
                    <a:moveTo>
                      <a:pt x="126" y="0"/>
                    </a:moveTo>
                    <a:cubicBezTo>
                      <a:pt x="56" y="0"/>
                      <a:pt x="0" y="56"/>
                      <a:pt x="0" y="125"/>
                    </a:cubicBezTo>
                    <a:lnTo>
                      <a:pt x="0" y="669"/>
                    </a:lnTo>
                    <a:cubicBezTo>
                      <a:pt x="0" y="739"/>
                      <a:pt x="56" y="795"/>
                      <a:pt x="126" y="795"/>
                    </a:cubicBezTo>
                    <a:lnTo>
                      <a:pt x="670" y="795"/>
                    </a:lnTo>
                    <a:cubicBezTo>
                      <a:pt x="739" y="795"/>
                      <a:pt x="796" y="739"/>
                      <a:pt x="796" y="669"/>
                    </a:cubicBezTo>
                    <a:lnTo>
                      <a:pt x="796" y="125"/>
                    </a:lnTo>
                    <a:cubicBezTo>
                      <a:pt x="796" y="56"/>
                      <a:pt x="739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68" name="Google Shape;1343;p38"/>
              <p:cNvSpPr/>
              <p:nvPr/>
            </p:nvSpPr>
            <p:spPr>
              <a:xfrm>
                <a:off x="7940160" y="4480200"/>
                <a:ext cx="15840" cy="15480"/>
              </a:xfrm>
              <a:custGeom>
                <a:avLst/>
                <a:gdLst/>
                <a:ahLst/>
                <a:rect l="l" t="t" r="r" b="b"/>
                <a:pathLst>
                  <a:path w="798" h="795">
                    <a:moveTo>
                      <a:pt x="126" y="0"/>
                    </a:moveTo>
                    <a:cubicBezTo>
                      <a:pt x="57" y="0"/>
                      <a:pt x="1" y="56"/>
                      <a:pt x="1" y="125"/>
                    </a:cubicBezTo>
                    <a:lnTo>
                      <a:pt x="1" y="669"/>
                    </a:lnTo>
                    <a:cubicBezTo>
                      <a:pt x="1" y="739"/>
                      <a:pt x="57" y="795"/>
                      <a:pt x="126" y="795"/>
                    </a:cubicBezTo>
                    <a:lnTo>
                      <a:pt x="671" y="795"/>
                    </a:lnTo>
                    <a:cubicBezTo>
                      <a:pt x="740" y="795"/>
                      <a:pt x="797" y="739"/>
                      <a:pt x="797" y="669"/>
                    </a:cubicBezTo>
                    <a:lnTo>
                      <a:pt x="797" y="125"/>
                    </a:lnTo>
                    <a:cubicBezTo>
                      <a:pt x="797" y="56"/>
                      <a:pt x="740" y="0"/>
                      <a:pt x="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69" name="Google Shape;1344;p38"/>
              <p:cNvSpPr/>
              <p:nvPr/>
            </p:nvSpPr>
            <p:spPr>
              <a:xfrm>
                <a:off x="7975080" y="4480200"/>
                <a:ext cx="15480" cy="15480"/>
              </a:xfrm>
              <a:custGeom>
                <a:avLst/>
                <a:gdLst/>
                <a:ahLst/>
                <a:rect l="l" t="t" r="r" b="b"/>
                <a:pathLst>
                  <a:path w="796" h="795">
                    <a:moveTo>
                      <a:pt x="126" y="0"/>
                    </a:moveTo>
                    <a:cubicBezTo>
                      <a:pt x="56" y="0"/>
                      <a:pt x="0" y="56"/>
                      <a:pt x="0" y="125"/>
                    </a:cubicBezTo>
                    <a:lnTo>
                      <a:pt x="0" y="669"/>
                    </a:lnTo>
                    <a:cubicBezTo>
                      <a:pt x="0" y="739"/>
                      <a:pt x="56" y="795"/>
                      <a:pt x="126" y="795"/>
                    </a:cubicBezTo>
                    <a:lnTo>
                      <a:pt x="669" y="795"/>
                    </a:lnTo>
                    <a:cubicBezTo>
                      <a:pt x="739" y="795"/>
                      <a:pt x="796" y="739"/>
                      <a:pt x="796" y="669"/>
                    </a:cubicBezTo>
                    <a:lnTo>
                      <a:pt x="796" y="125"/>
                    </a:lnTo>
                    <a:cubicBezTo>
                      <a:pt x="796" y="56"/>
                      <a:pt x="739" y="0"/>
                      <a:pt x="6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70" name="Google Shape;1345;p38"/>
              <p:cNvSpPr/>
              <p:nvPr/>
            </p:nvSpPr>
            <p:spPr>
              <a:xfrm>
                <a:off x="8010000" y="4480200"/>
                <a:ext cx="15840" cy="15480"/>
              </a:xfrm>
              <a:custGeom>
                <a:avLst/>
                <a:gdLst/>
                <a:ahLst/>
                <a:rect l="l" t="t" r="r" b="b"/>
                <a:pathLst>
                  <a:path w="797" h="795">
                    <a:moveTo>
                      <a:pt x="127" y="0"/>
                    </a:moveTo>
                    <a:cubicBezTo>
                      <a:pt x="58" y="0"/>
                      <a:pt x="1" y="56"/>
                      <a:pt x="1" y="125"/>
                    </a:cubicBezTo>
                    <a:lnTo>
                      <a:pt x="1" y="669"/>
                    </a:lnTo>
                    <a:cubicBezTo>
                      <a:pt x="1" y="739"/>
                      <a:pt x="58" y="795"/>
                      <a:pt x="127" y="795"/>
                    </a:cubicBezTo>
                    <a:lnTo>
                      <a:pt x="671" y="795"/>
                    </a:lnTo>
                    <a:cubicBezTo>
                      <a:pt x="740" y="795"/>
                      <a:pt x="796" y="739"/>
                      <a:pt x="796" y="669"/>
                    </a:cubicBezTo>
                    <a:lnTo>
                      <a:pt x="796" y="125"/>
                    </a:lnTo>
                    <a:cubicBezTo>
                      <a:pt x="796" y="56"/>
                      <a:pt x="740" y="0"/>
                      <a:pt x="6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71" name="Google Shape;1346;p38"/>
              <p:cNvSpPr/>
              <p:nvPr/>
            </p:nvSpPr>
            <p:spPr>
              <a:xfrm>
                <a:off x="8044560" y="4480200"/>
                <a:ext cx="15840" cy="15480"/>
              </a:xfrm>
              <a:custGeom>
                <a:avLst/>
                <a:gdLst/>
                <a:ahLst/>
                <a:rect l="l" t="t" r="r" b="b"/>
                <a:pathLst>
                  <a:path w="798" h="795">
                    <a:moveTo>
                      <a:pt x="126" y="0"/>
                    </a:moveTo>
                    <a:cubicBezTo>
                      <a:pt x="57" y="0"/>
                      <a:pt x="0" y="56"/>
                      <a:pt x="0" y="125"/>
                    </a:cubicBezTo>
                    <a:lnTo>
                      <a:pt x="0" y="669"/>
                    </a:lnTo>
                    <a:cubicBezTo>
                      <a:pt x="0" y="739"/>
                      <a:pt x="57" y="795"/>
                      <a:pt x="126" y="795"/>
                    </a:cubicBezTo>
                    <a:lnTo>
                      <a:pt x="670" y="795"/>
                    </a:lnTo>
                    <a:cubicBezTo>
                      <a:pt x="739" y="795"/>
                      <a:pt x="797" y="739"/>
                      <a:pt x="797" y="669"/>
                    </a:cubicBezTo>
                    <a:lnTo>
                      <a:pt x="797" y="125"/>
                    </a:lnTo>
                    <a:cubicBezTo>
                      <a:pt x="797" y="56"/>
                      <a:pt x="739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72" name="Google Shape;1347;p38"/>
              <p:cNvSpPr/>
              <p:nvPr/>
            </p:nvSpPr>
            <p:spPr>
              <a:xfrm>
                <a:off x="7800840" y="4511160"/>
                <a:ext cx="15480" cy="15840"/>
              </a:xfrm>
              <a:custGeom>
                <a:avLst/>
                <a:gdLst/>
                <a:ahLst/>
                <a:rect l="l" t="t" r="r" b="b"/>
                <a:pathLst>
                  <a:path w="795" h="798">
                    <a:moveTo>
                      <a:pt x="126" y="1"/>
                    </a:moveTo>
                    <a:cubicBezTo>
                      <a:pt x="56" y="1"/>
                      <a:pt x="0" y="59"/>
                      <a:pt x="0" y="128"/>
                    </a:cubicBezTo>
                    <a:lnTo>
                      <a:pt x="0" y="672"/>
                    </a:lnTo>
                    <a:cubicBezTo>
                      <a:pt x="0" y="741"/>
                      <a:pt x="56" y="798"/>
                      <a:pt x="126" y="798"/>
                    </a:cubicBezTo>
                    <a:lnTo>
                      <a:pt x="669" y="798"/>
                    </a:lnTo>
                    <a:cubicBezTo>
                      <a:pt x="739" y="798"/>
                      <a:pt x="795" y="741"/>
                      <a:pt x="795" y="672"/>
                    </a:cubicBezTo>
                    <a:lnTo>
                      <a:pt x="795" y="128"/>
                    </a:lnTo>
                    <a:cubicBezTo>
                      <a:pt x="795" y="59"/>
                      <a:pt x="739" y="1"/>
                      <a:pt x="6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73" name="Google Shape;1348;p38"/>
              <p:cNvSpPr/>
              <p:nvPr/>
            </p:nvSpPr>
            <p:spPr>
              <a:xfrm>
                <a:off x="7835760" y="451116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7" h="798">
                    <a:moveTo>
                      <a:pt x="127" y="1"/>
                    </a:moveTo>
                    <a:cubicBezTo>
                      <a:pt x="58" y="1"/>
                      <a:pt x="1" y="59"/>
                      <a:pt x="1" y="128"/>
                    </a:cubicBezTo>
                    <a:lnTo>
                      <a:pt x="1" y="672"/>
                    </a:lnTo>
                    <a:cubicBezTo>
                      <a:pt x="1" y="741"/>
                      <a:pt x="58" y="798"/>
                      <a:pt x="127" y="798"/>
                    </a:cubicBezTo>
                    <a:lnTo>
                      <a:pt x="671" y="798"/>
                    </a:lnTo>
                    <a:cubicBezTo>
                      <a:pt x="740" y="798"/>
                      <a:pt x="797" y="741"/>
                      <a:pt x="797" y="672"/>
                    </a:cubicBezTo>
                    <a:lnTo>
                      <a:pt x="797" y="128"/>
                    </a:lnTo>
                    <a:cubicBezTo>
                      <a:pt x="797" y="59"/>
                      <a:pt x="740" y="1"/>
                      <a:pt x="6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74" name="Google Shape;1349;p38"/>
              <p:cNvSpPr/>
              <p:nvPr/>
            </p:nvSpPr>
            <p:spPr>
              <a:xfrm>
                <a:off x="7870680" y="451116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7" h="798">
                    <a:moveTo>
                      <a:pt x="127" y="1"/>
                    </a:moveTo>
                    <a:cubicBezTo>
                      <a:pt x="57" y="1"/>
                      <a:pt x="0" y="59"/>
                      <a:pt x="0" y="128"/>
                    </a:cubicBezTo>
                    <a:lnTo>
                      <a:pt x="0" y="672"/>
                    </a:lnTo>
                    <a:cubicBezTo>
                      <a:pt x="0" y="741"/>
                      <a:pt x="57" y="798"/>
                      <a:pt x="127" y="798"/>
                    </a:cubicBezTo>
                    <a:lnTo>
                      <a:pt x="670" y="798"/>
                    </a:lnTo>
                    <a:cubicBezTo>
                      <a:pt x="740" y="798"/>
                      <a:pt x="796" y="741"/>
                      <a:pt x="796" y="672"/>
                    </a:cubicBezTo>
                    <a:lnTo>
                      <a:pt x="796" y="128"/>
                    </a:lnTo>
                    <a:cubicBezTo>
                      <a:pt x="796" y="59"/>
                      <a:pt x="740" y="1"/>
                      <a:pt x="6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75" name="Google Shape;1350;p38"/>
              <p:cNvSpPr/>
              <p:nvPr/>
            </p:nvSpPr>
            <p:spPr>
              <a:xfrm>
                <a:off x="7905240" y="4511160"/>
                <a:ext cx="15480" cy="15840"/>
              </a:xfrm>
              <a:custGeom>
                <a:avLst/>
                <a:gdLst/>
                <a:ahLst/>
                <a:rect l="l" t="t" r="r" b="b"/>
                <a:pathLst>
                  <a:path w="796" h="798">
                    <a:moveTo>
                      <a:pt x="126" y="1"/>
                    </a:moveTo>
                    <a:cubicBezTo>
                      <a:pt x="56" y="1"/>
                      <a:pt x="0" y="59"/>
                      <a:pt x="0" y="128"/>
                    </a:cubicBezTo>
                    <a:lnTo>
                      <a:pt x="0" y="672"/>
                    </a:lnTo>
                    <a:cubicBezTo>
                      <a:pt x="0" y="741"/>
                      <a:pt x="56" y="798"/>
                      <a:pt x="126" y="798"/>
                    </a:cubicBezTo>
                    <a:lnTo>
                      <a:pt x="670" y="798"/>
                    </a:lnTo>
                    <a:cubicBezTo>
                      <a:pt x="739" y="798"/>
                      <a:pt x="796" y="741"/>
                      <a:pt x="796" y="672"/>
                    </a:cubicBezTo>
                    <a:lnTo>
                      <a:pt x="796" y="128"/>
                    </a:lnTo>
                    <a:cubicBezTo>
                      <a:pt x="796" y="59"/>
                      <a:pt x="739" y="1"/>
                      <a:pt x="6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76" name="Google Shape;1351;p38"/>
              <p:cNvSpPr/>
              <p:nvPr/>
            </p:nvSpPr>
            <p:spPr>
              <a:xfrm>
                <a:off x="7940160" y="451116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8" h="798">
                    <a:moveTo>
                      <a:pt x="126" y="1"/>
                    </a:moveTo>
                    <a:cubicBezTo>
                      <a:pt x="57" y="1"/>
                      <a:pt x="1" y="59"/>
                      <a:pt x="1" y="128"/>
                    </a:cubicBezTo>
                    <a:lnTo>
                      <a:pt x="1" y="672"/>
                    </a:lnTo>
                    <a:cubicBezTo>
                      <a:pt x="1" y="741"/>
                      <a:pt x="57" y="798"/>
                      <a:pt x="126" y="798"/>
                    </a:cubicBezTo>
                    <a:lnTo>
                      <a:pt x="671" y="798"/>
                    </a:lnTo>
                    <a:cubicBezTo>
                      <a:pt x="740" y="798"/>
                      <a:pt x="797" y="741"/>
                      <a:pt x="797" y="672"/>
                    </a:cubicBezTo>
                    <a:lnTo>
                      <a:pt x="797" y="128"/>
                    </a:lnTo>
                    <a:cubicBezTo>
                      <a:pt x="797" y="59"/>
                      <a:pt x="740" y="1"/>
                      <a:pt x="6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77" name="Google Shape;1352;p38"/>
              <p:cNvSpPr/>
              <p:nvPr/>
            </p:nvSpPr>
            <p:spPr>
              <a:xfrm>
                <a:off x="7975080" y="4511160"/>
                <a:ext cx="15480" cy="15840"/>
              </a:xfrm>
              <a:custGeom>
                <a:avLst/>
                <a:gdLst/>
                <a:ahLst/>
                <a:rect l="l" t="t" r="r" b="b"/>
                <a:pathLst>
                  <a:path w="796" h="798">
                    <a:moveTo>
                      <a:pt x="126" y="1"/>
                    </a:moveTo>
                    <a:cubicBezTo>
                      <a:pt x="56" y="1"/>
                      <a:pt x="0" y="59"/>
                      <a:pt x="0" y="128"/>
                    </a:cubicBezTo>
                    <a:lnTo>
                      <a:pt x="0" y="672"/>
                    </a:lnTo>
                    <a:cubicBezTo>
                      <a:pt x="0" y="741"/>
                      <a:pt x="56" y="798"/>
                      <a:pt x="126" y="798"/>
                    </a:cubicBezTo>
                    <a:lnTo>
                      <a:pt x="669" y="798"/>
                    </a:lnTo>
                    <a:cubicBezTo>
                      <a:pt x="739" y="798"/>
                      <a:pt x="796" y="741"/>
                      <a:pt x="796" y="672"/>
                    </a:cubicBezTo>
                    <a:lnTo>
                      <a:pt x="796" y="128"/>
                    </a:lnTo>
                    <a:cubicBezTo>
                      <a:pt x="796" y="59"/>
                      <a:pt x="739" y="1"/>
                      <a:pt x="6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78" name="Google Shape;1353;p38"/>
              <p:cNvSpPr/>
              <p:nvPr/>
            </p:nvSpPr>
            <p:spPr>
              <a:xfrm>
                <a:off x="8010000" y="451116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7" h="798">
                    <a:moveTo>
                      <a:pt x="127" y="1"/>
                    </a:moveTo>
                    <a:cubicBezTo>
                      <a:pt x="58" y="1"/>
                      <a:pt x="1" y="59"/>
                      <a:pt x="1" y="128"/>
                    </a:cubicBezTo>
                    <a:lnTo>
                      <a:pt x="1" y="672"/>
                    </a:lnTo>
                    <a:cubicBezTo>
                      <a:pt x="1" y="741"/>
                      <a:pt x="58" y="798"/>
                      <a:pt x="127" y="798"/>
                    </a:cubicBezTo>
                    <a:lnTo>
                      <a:pt x="671" y="798"/>
                    </a:lnTo>
                    <a:cubicBezTo>
                      <a:pt x="740" y="798"/>
                      <a:pt x="796" y="741"/>
                      <a:pt x="796" y="672"/>
                    </a:cubicBezTo>
                    <a:lnTo>
                      <a:pt x="796" y="128"/>
                    </a:lnTo>
                    <a:cubicBezTo>
                      <a:pt x="796" y="59"/>
                      <a:pt x="740" y="1"/>
                      <a:pt x="6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79" name="Google Shape;1354;p38"/>
              <p:cNvSpPr/>
              <p:nvPr/>
            </p:nvSpPr>
            <p:spPr>
              <a:xfrm>
                <a:off x="8044560" y="4511160"/>
                <a:ext cx="15840" cy="15840"/>
              </a:xfrm>
              <a:custGeom>
                <a:avLst/>
                <a:gdLst/>
                <a:ahLst/>
                <a:rect l="l" t="t" r="r" b="b"/>
                <a:pathLst>
                  <a:path w="798" h="798">
                    <a:moveTo>
                      <a:pt x="126" y="1"/>
                    </a:moveTo>
                    <a:cubicBezTo>
                      <a:pt x="57" y="1"/>
                      <a:pt x="0" y="59"/>
                      <a:pt x="0" y="128"/>
                    </a:cubicBezTo>
                    <a:lnTo>
                      <a:pt x="0" y="672"/>
                    </a:lnTo>
                    <a:cubicBezTo>
                      <a:pt x="0" y="741"/>
                      <a:pt x="57" y="798"/>
                      <a:pt x="126" y="798"/>
                    </a:cubicBezTo>
                    <a:lnTo>
                      <a:pt x="670" y="798"/>
                    </a:lnTo>
                    <a:cubicBezTo>
                      <a:pt x="739" y="798"/>
                      <a:pt x="797" y="741"/>
                      <a:pt x="797" y="672"/>
                    </a:cubicBezTo>
                    <a:lnTo>
                      <a:pt x="797" y="128"/>
                    </a:lnTo>
                    <a:cubicBezTo>
                      <a:pt x="797" y="59"/>
                      <a:pt x="739" y="1"/>
                      <a:pt x="67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grpSp>
        <p:nvGrpSpPr>
          <p:cNvPr id="1080" name="Google Shape;1355;p38"/>
          <p:cNvGrpSpPr/>
          <p:nvPr/>
        </p:nvGrpSpPr>
        <p:grpSpPr>
          <a:xfrm>
            <a:off x="269280" y="-41400"/>
            <a:ext cx="8421120" cy="4924080"/>
            <a:chOff x="269280" y="-41400"/>
            <a:chExt cx="8421120" cy="4924080"/>
          </a:xfrm>
        </p:grpSpPr>
        <p:sp>
          <p:nvSpPr>
            <p:cNvPr id="1081" name="Google Shape;1356;p38"/>
            <p:cNvSpPr/>
            <p:nvPr/>
          </p:nvSpPr>
          <p:spPr>
            <a:xfrm>
              <a:off x="269280" y="-41400"/>
              <a:ext cx="8234280" cy="4924080"/>
            </a:xfrm>
            <a:custGeom>
              <a:avLst/>
              <a:gdLst/>
              <a:ahLst/>
              <a:rect l="l" t="t" r="r" b="b"/>
              <a:pathLst>
                <a:path w="329403" h="189872">
                  <a:moveTo>
                    <a:pt x="0" y="0"/>
                  </a:moveTo>
                  <a:lnTo>
                    <a:pt x="0" y="189872"/>
                  </a:lnTo>
                  <a:lnTo>
                    <a:pt x="297940" y="189872"/>
                  </a:lnTo>
                  <a:lnTo>
                    <a:pt x="297940" y="126399"/>
                  </a:lnTo>
                  <a:lnTo>
                    <a:pt x="329403" y="126399"/>
                  </a:lnTo>
                  <a:lnTo>
                    <a:pt x="329403" y="273"/>
                  </a:lnTo>
                  <a:lnTo>
                    <a:pt x="326393" y="273"/>
                  </a:lnTo>
                </a:path>
              </a:pathLst>
            </a:custGeom>
            <a:noFill/>
            <a:ln w="28575">
              <a:solidFill>
                <a:srgbClr val="8e91d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082" name="Google Shape;1357;p38"/>
            <p:cNvGrpSpPr/>
            <p:nvPr/>
          </p:nvGrpSpPr>
          <p:grpSpPr>
            <a:xfrm>
              <a:off x="8170200" y="1699560"/>
              <a:ext cx="520200" cy="470520"/>
              <a:chOff x="8170200" y="1699560"/>
              <a:chExt cx="520200" cy="470520"/>
            </a:xfrm>
          </p:grpSpPr>
          <p:sp>
            <p:nvSpPr>
              <p:cNvPr id="1083" name="Google Shape;1358;p38"/>
              <p:cNvSpPr/>
              <p:nvPr/>
            </p:nvSpPr>
            <p:spPr>
              <a:xfrm>
                <a:off x="8599680" y="172944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3">
                    <a:moveTo>
                      <a:pt x="1" y="1"/>
                    </a:moveTo>
                    <a:lnTo>
                      <a:pt x="1" y="992"/>
                    </a:lnTo>
                    <a:lnTo>
                      <a:pt x="4194" y="992"/>
                    </a:lnTo>
                    <a:cubicBezTo>
                      <a:pt x="4333" y="992"/>
                      <a:pt x="4445" y="879"/>
                      <a:pt x="4445" y="740"/>
                    </a:cubicBezTo>
                    <a:lnTo>
                      <a:pt x="4445" y="254"/>
                    </a:lnTo>
                    <a:cubicBezTo>
                      <a:pt x="4445" y="114"/>
                      <a:pt x="4333" y="1"/>
                      <a:pt x="4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84" name="Google Shape;1359;p38"/>
              <p:cNvSpPr/>
              <p:nvPr/>
            </p:nvSpPr>
            <p:spPr>
              <a:xfrm>
                <a:off x="8558280" y="172944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3">
                    <a:moveTo>
                      <a:pt x="0" y="1"/>
                    </a:moveTo>
                    <a:lnTo>
                      <a:pt x="0" y="992"/>
                    </a:lnTo>
                    <a:lnTo>
                      <a:pt x="2151" y="992"/>
                    </a:lnTo>
                    <a:cubicBezTo>
                      <a:pt x="2425" y="992"/>
                      <a:pt x="2646" y="771"/>
                      <a:pt x="2646" y="496"/>
                    </a:cubicBezTo>
                    <a:cubicBezTo>
                      <a:pt x="2646" y="223"/>
                      <a:pt x="2425" y="1"/>
                      <a:pt x="21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85" name="Google Shape;1360;p38"/>
              <p:cNvSpPr/>
              <p:nvPr/>
            </p:nvSpPr>
            <p:spPr>
              <a:xfrm>
                <a:off x="8599680" y="178776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2">
                    <a:moveTo>
                      <a:pt x="1" y="0"/>
                    </a:moveTo>
                    <a:lnTo>
                      <a:pt x="1" y="992"/>
                    </a:lnTo>
                    <a:lnTo>
                      <a:pt x="4194" y="992"/>
                    </a:lnTo>
                    <a:cubicBezTo>
                      <a:pt x="4333" y="992"/>
                      <a:pt x="4445" y="878"/>
                      <a:pt x="4445" y="739"/>
                    </a:cubicBezTo>
                    <a:lnTo>
                      <a:pt x="4445" y="253"/>
                    </a:lnTo>
                    <a:cubicBezTo>
                      <a:pt x="4445" y="114"/>
                      <a:pt x="4333" y="0"/>
                      <a:pt x="41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86" name="Google Shape;1361;p38"/>
              <p:cNvSpPr/>
              <p:nvPr/>
            </p:nvSpPr>
            <p:spPr>
              <a:xfrm>
                <a:off x="8558280" y="178776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2">
                    <a:moveTo>
                      <a:pt x="0" y="0"/>
                    </a:moveTo>
                    <a:lnTo>
                      <a:pt x="0" y="992"/>
                    </a:lnTo>
                    <a:lnTo>
                      <a:pt x="2151" y="992"/>
                    </a:lnTo>
                    <a:cubicBezTo>
                      <a:pt x="2425" y="992"/>
                      <a:pt x="2646" y="769"/>
                      <a:pt x="2646" y="496"/>
                    </a:cubicBezTo>
                    <a:cubicBezTo>
                      <a:pt x="2646" y="223"/>
                      <a:pt x="2425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87" name="Google Shape;1362;p38"/>
              <p:cNvSpPr/>
              <p:nvPr/>
            </p:nvSpPr>
            <p:spPr>
              <a:xfrm>
                <a:off x="8599680" y="184644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3">
                    <a:moveTo>
                      <a:pt x="1" y="1"/>
                    </a:moveTo>
                    <a:lnTo>
                      <a:pt x="1" y="992"/>
                    </a:lnTo>
                    <a:lnTo>
                      <a:pt x="4194" y="992"/>
                    </a:lnTo>
                    <a:cubicBezTo>
                      <a:pt x="4333" y="992"/>
                      <a:pt x="4445" y="879"/>
                      <a:pt x="4445" y="740"/>
                    </a:cubicBezTo>
                    <a:lnTo>
                      <a:pt x="4445" y="253"/>
                    </a:lnTo>
                    <a:cubicBezTo>
                      <a:pt x="4445" y="114"/>
                      <a:pt x="4333" y="1"/>
                      <a:pt x="4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88" name="Google Shape;1363;p38"/>
              <p:cNvSpPr/>
              <p:nvPr/>
            </p:nvSpPr>
            <p:spPr>
              <a:xfrm>
                <a:off x="8558280" y="184644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3">
                    <a:moveTo>
                      <a:pt x="0" y="1"/>
                    </a:moveTo>
                    <a:lnTo>
                      <a:pt x="0" y="992"/>
                    </a:lnTo>
                    <a:lnTo>
                      <a:pt x="2151" y="992"/>
                    </a:lnTo>
                    <a:cubicBezTo>
                      <a:pt x="2425" y="992"/>
                      <a:pt x="2646" y="770"/>
                      <a:pt x="2646" y="496"/>
                    </a:cubicBezTo>
                    <a:cubicBezTo>
                      <a:pt x="2646" y="222"/>
                      <a:pt x="2425" y="1"/>
                      <a:pt x="21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89" name="Google Shape;1364;p38"/>
              <p:cNvSpPr/>
              <p:nvPr/>
            </p:nvSpPr>
            <p:spPr>
              <a:xfrm>
                <a:off x="8599680" y="190512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2">
                    <a:moveTo>
                      <a:pt x="1" y="0"/>
                    </a:moveTo>
                    <a:lnTo>
                      <a:pt x="1" y="992"/>
                    </a:lnTo>
                    <a:lnTo>
                      <a:pt x="4194" y="992"/>
                    </a:lnTo>
                    <a:cubicBezTo>
                      <a:pt x="4333" y="992"/>
                      <a:pt x="4445" y="878"/>
                      <a:pt x="4445" y="739"/>
                    </a:cubicBezTo>
                    <a:lnTo>
                      <a:pt x="4445" y="253"/>
                    </a:lnTo>
                    <a:cubicBezTo>
                      <a:pt x="4445" y="113"/>
                      <a:pt x="4333" y="0"/>
                      <a:pt x="41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90" name="Google Shape;1365;p38"/>
              <p:cNvSpPr/>
              <p:nvPr/>
            </p:nvSpPr>
            <p:spPr>
              <a:xfrm>
                <a:off x="8558280" y="190512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2">
                    <a:moveTo>
                      <a:pt x="0" y="0"/>
                    </a:moveTo>
                    <a:lnTo>
                      <a:pt x="0" y="992"/>
                    </a:lnTo>
                    <a:lnTo>
                      <a:pt x="2151" y="992"/>
                    </a:lnTo>
                    <a:cubicBezTo>
                      <a:pt x="2425" y="992"/>
                      <a:pt x="2646" y="769"/>
                      <a:pt x="2646" y="496"/>
                    </a:cubicBezTo>
                    <a:cubicBezTo>
                      <a:pt x="2646" y="222"/>
                      <a:pt x="2425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91" name="Google Shape;1366;p38"/>
              <p:cNvSpPr/>
              <p:nvPr/>
            </p:nvSpPr>
            <p:spPr>
              <a:xfrm>
                <a:off x="8599680" y="196344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2">
                    <a:moveTo>
                      <a:pt x="1" y="1"/>
                    </a:moveTo>
                    <a:lnTo>
                      <a:pt x="1" y="991"/>
                    </a:lnTo>
                    <a:lnTo>
                      <a:pt x="4194" y="991"/>
                    </a:lnTo>
                    <a:cubicBezTo>
                      <a:pt x="4333" y="991"/>
                      <a:pt x="4445" y="879"/>
                      <a:pt x="4445" y="739"/>
                    </a:cubicBezTo>
                    <a:lnTo>
                      <a:pt x="4445" y="253"/>
                    </a:lnTo>
                    <a:cubicBezTo>
                      <a:pt x="4445" y="113"/>
                      <a:pt x="4333" y="1"/>
                      <a:pt x="4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92" name="Google Shape;1367;p38"/>
              <p:cNvSpPr/>
              <p:nvPr/>
            </p:nvSpPr>
            <p:spPr>
              <a:xfrm>
                <a:off x="8558280" y="196344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2">
                    <a:moveTo>
                      <a:pt x="0" y="1"/>
                    </a:moveTo>
                    <a:lnTo>
                      <a:pt x="0" y="991"/>
                    </a:lnTo>
                    <a:lnTo>
                      <a:pt x="2151" y="991"/>
                    </a:lnTo>
                    <a:cubicBezTo>
                      <a:pt x="2425" y="991"/>
                      <a:pt x="2646" y="770"/>
                      <a:pt x="2646" y="496"/>
                    </a:cubicBezTo>
                    <a:cubicBezTo>
                      <a:pt x="2646" y="222"/>
                      <a:pt x="2425" y="1"/>
                      <a:pt x="21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93" name="Google Shape;1368;p38"/>
              <p:cNvSpPr/>
              <p:nvPr/>
            </p:nvSpPr>
            <p:spPr>
              <a:xfrm>
                <a:off x="8599680" y="202212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2">
                    <a:moveTo>
                      <a:pt x="1" y="0"/>
                    </a:moveTo>
                    <a:lnTo>
                      <a:pt x="1" y="992"/>
                    </a:lnTo>
                    <a:lnTo>
                      <a:pt x="4194" y="992"/>
                    </a:lnTo>
                    <a:cubicBezTo>
                      <a:pt x="4333" y="992"/>
                      <a:pt x="4445" y="879"/>
                      <a:pt x="4445" y="739"/>
                    </a:cubicBezTo>
                    <a:lnTo>
                      <a:pt x="4445" y="253"/>
                    </a:lnTo>
                    <a:cubicBezTo>
                      <a:pt x="4445" y="114"/>
                      <a:pt x="4333" y="0"/>
                      <a:pt x="41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94" name="Google Shape;1369;p38"/>
              <p:cNvSpPr/>
              <p:nvPr/>
            </p:nvSpPr>
            <p:spPr>
              <a:xfrm>
                <a:off x="8558280" y="202212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2">
                    <a:moveTo>
                      <a:pt x="0" y="0"/>
                    </a:moveTo>
                    <a:lnTo>
                      <a:pt x="0" y="992"/>
                    </a:lnTo>
                    <a:lnTo>
                      <a:pt x="2151" y="992"/>
                    </a:lnTo>
                    <a:cubicBezTo>
                      <a:pt x="2425" y="992"/>
                      <a:pt x="2646" y="770"/>
                      <a:pt x="2646" y="497"/>
                    </a:cubicBezTo>
                    <a:cubicBezTo>
                      <a:pt x="2646" y="223"/>
                      <a:pt x="2425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95" name="Google Shape;1370;p38"/>
              <p:cNvSpPr/>
              <p:nvPr/>
            </p:nvSpPr>
            <p:spPr>
              <a:xfrm>
                <a:off x="8599680" y="208044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3">
                    <a:moveTo>
                      <a:pt x="1" y="1"/>
                    </a:moveTo>
                    <a:lnTo>
                      <a:pt x="1" y="992"/>
                    </a:lnTo>
                    <a:lnTo>
                      <a:pt x="4194" y="992"/>
                    </a:lnTo>
                    <a:cubicBezTo>
                      <a:pt x="4333" y="992"/>
                      <a:pt x="4445" y="879"/>
                      <a:pt x="4445" y="740"/>
                    </a:cubicBezTo>
                    <a:lnTo>
                      <a:pt x="4445" y="253"/>
                    </a:lnTo>
                    <a:cubicBezTo>
                      <a:pt x="4445" y="114"/>
                      <a:pt x="4333" y="1"/>
                      <a:pt x="4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96" name="Google Shape;1371;p38"/>
              <p:cNvSpPr/>
              <p:nvPr/>
            </p:nvSpPr>
            <p:spPr>
              <a:xfrm>
                <a:off x="8558280" y="208044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3">
                    <a:moveTo>
                      <a:pt x="0" y="1"/>
                    </a:moveTo>
                    <a:lnTo>
                      <a:pt x="0" y="992"/>
                    </a:lnTo>
                    <a:lnTo>
                      <a:pt x="2151" y="992"/>
                    </a:lnTo>
                    <a:cubicBezTo>
                      <a:pt x="2425" y="992"/>
                      <a:pt x="2646" y="771"/>
                      <a:pt x="2646" y="497"/>
                    </a:cubicBezTo>
                    <a:cubicBezTo>
                      <a:pt x="2646" y="223"/>
                      <a:pt x="2425" y="1"/>
                      <a:pt x="21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97" name="Google Shape;1372;p38"/>
              <p:cNvSpPr/>
              <p:nvPr/>
            </p:nvSpPr>
            <p:spPr>
              <a:xfrm>
                <a:off x="8599680" y="213912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2">
                    <a:moveTo>
                      <a:pt x="1" y="0"/>
                    </a:moveTo>
                    <a:lnTo>
                      <a:pt x="1" y="992"/>
                    </a:lnTo>
                    <a:lnTo>
                      <a:pt x="4194" y="992"/>
                    </a:lnTo>
                    <a:cubicBezTo>
                      <a:pt x="4333" y="992"/>
                      <a:pt x="4445" y="878"/>
                      <a:pt x="4445" y="739"/>
                    </a:cubicBezTo>
                    <a:lnTo>
                      <a:pt x="4445" y="253"/>
                    </a:lnTo>
                    <a:cubicBezTo>
                      <a:pt x="4445" y="114"/>
                      <a:pt x="4333" y="0"/>
                      <a:pt x="41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98" name="Google Shape;1373;p38"/>
              <p:cNvSpPr/>
              <p:nvPr/>
            </p:nvSpPr>
            <p:spPr>
              <a:xfrm>
                <a:off x="8558280" y="213912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2">
                    <a:moveTo>
                      <a:pt x="0" y="0"/>
                    </a:moveTo>
                    <a:lnTo>
                      <a:pt x="0" y="992"/>
                    </a:lnTo>
                    <a:lnTo>
                      <a:pt x="2151" y="992"/>
                    </a:lnTo>
                    <a:cubicBezTo>
                      <a:pt x="2425" y="992"/>
                      <a:pt x="2646" y="769"/>
                      <a:pt x="2646" y="496"/>
                    </a:cubicBezTo>
                    <a:cubicBezTo>
                      <a:pt x="2646" y="223"/>
                      <a:pt x="2425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99" name="Google Shape;1374;p38"/>
              <p:cNvSpPr/>
              <p:nvPr/>
            </p:nvSpPr>
            <p:spPr>
              <a:xfrm>
                <a:off x="8314200" y="1699560"/>
                <a:ext cx="233280" cy="470520"/>
              </a:xfrm>
              <a:custGeom>
                <a:avLst/>
                <a:gdLst/>
                <a:ahLst/>
                <a:rect l="l" t="t" r="r" b="b"/>
                <a:pathLst>
                  <a:path w="11368" h="22900">
                    <a:moveTo>
                      <a:pt x="608" y="0"/>
                    </a:moveTo>
                    <a:cubicBezTo>
                      <a:pt x="272" y="0"/>
                      <a:pt x="0" y="272"/>
                      <a:pt x="0" y="608"/>
                    </a:cubicBezTo>
                    <a:lnTo>
                      <a:pt x="0" y="22291"/>
                    </a:lnTo>
                    <a:cubicBezTo>
                      <a:pt x="0" y="22627"/>
                      <a:pt x="272" y="22900"/>
                      <a:pt x="608" y="22900"/>
                    </a:cubicBezTo>
                    <a:lnTo>
                      <a:pt x="10760" y="22900"/>
                    </a:lnTo>
                    <a:cubicBezTo>
                      <a:pt x="11096" y="22900"/>
                      <a:pt x="11367" y="22627"/>
                      <a:pt x="11367" y="22291"/>
                    </a:cubicBezTo>
                    <a:lnTo>
                      <a:pt x="11367" y="608"/>
                    </a:lnTo>
                    <a:cubicBezTo>
                      <a:pt x="11367" y="272"/>
                      <a:pt x="11096" y="0"/>
                      <a:pt x="107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00" name="Google Shape;1375;p38"/>
              <p:cNvSpPr/>
              <p:nvPr/>
            </p:nvSpPr>
            <p:spPr>
              <a:xfrm>
                <a:off x="8367480" y="1699560"/>
                <a:ext cx="233280" cy="470520"/>
              </a:xfrm>
              <a:custGeom>
                <a:avLst/>
                <a:gdLst/>
                <a:ahLst/>
                <a:rect l="l" t="t" r="r" b="b"/>
                <a:pathLst>
                  <a:path w="11369" h="22900">
                    <a:moveTo>
                      <a:pt x="608" y="0"/>
                    </a:moveTo>
                    <a:cubicBezTo>
                      <a:pt x="272" y="0"/>
                      <a:pt x="1" y="272"/>
                      <a:pt x="1" y="608"/>
                    </a:cubicBezTo>
                    <a:lnTo>
                      <a:pt x="1" y="22291"/>
                    </a:lnTo>
                    <a:cubicBezTo>
                      <a:pt x="1" y="22627"/>
                      <a:pt x="272" y="22900"/>
                      <a:pt x="608" y="22900"/>
                    </a:cubicBezTo>
                    <a:lnTo>
                      <a:pt x="10760" y="22900"/>
                    </a:lnTo>
                    <a:cubicBezTo>
                      <a:pt x="11096" y="22900"/>
                      <a:pt x="11369" y="22627"/>
                      <a:pt x="11369" y="22291"/>
                    </a:cubicBezTo>
                    <a:lnTo>
                      <a:pt x="11369" y="608"/>
                    </a:lnTo>
                    <a:cubicBezTo>
                      <a:pt x="11369" y="272"/>
                      <a:pt x="11096" y="0"/>
                      <a:pt x="107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01" name="Google Shape;1376;p38"/>
              <p:cNvSpPr/>
              <p:nvPr/>
            </p:nvSpPr>
            <p:spPr>
              <a:xfrm>
                <a:off x="8170200" y="172944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3">
                    <a:moveTo>
                      <a:pt x="253" y="1"/>
                    </a:moveTo>
                    <a:cubicBezTo>
                      <a:pt x="114" y="1"/>
                      <a:pt x="1" y="114"/>
                      <a:pt x="1" y="254"/>
                    </a:cubicBezTo>
                    <a:lnTo>
                      <a:pt x="1" y="740"/>
                    </a:lnTo>
                    <a:cubicBezTo>
                      <a:pt x="1" y="879"/>
                      <a:pt x="114" y="992"/>
                      <a:pt x="253" y="992"/>
                    </a:cubicBezTo>
                    <a:lnTo>
                      <a:pt x="6386" y="992"/>
                    </a:lnTo>
                    <a:lnTo>
                      <a:pt x="638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02" name="Google Shape;1377;p38"/>
              <p:cNvSpPr/>
              <p:nvPr/>
            </p:nvSpPr>
            <p:spPr>
              <a:xfrm>
                <a:off x="8289000" y="172944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3">
                    <a:moveTo>
                      <a:pt x="496" y="1"/>
                    </a:moveTo>
                    <a:cubicBezTo>
                      <a:pt x="223" y="1"/>
                      <a:pt x="0" y="223"/>
                      <a:pt x="0" y="496"/>
                    </a:cubicBezTo>
                    <a:cubicBezTo>
                      <a:pt x="0" y="771"/>
                      <a:pt x="223" y="992"/>
                      <a:pt x="496" y="992"/>
                    </a:cubicBezTo>
                    <a:lnTo>
                      <a:pt x="2648" y="992"/>
                    </a:lnTo>
                    <a:lnTo>
                      <a:pt x="2648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03" name="Google Shape;1378;p38"/>
              <p:cNvSpPr/>
              <p:nvPr/>
            </p:nvSpPr>
            <p:spPr>
              <a:xfrm>
                <a:off x="8170200" y="178776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2">
                    <a:moveTo>
                      <a:pt x="253" y="0"/>
                    </a:moveTo>
                    <a:cubicBezTo>
                      <a:pt x="114" y="0"/>
                      <a:pt x="1" y="114"/>
                      <a:pt x="1" y="253"/>
                    </a:cubicBezTo>
                    <a:lnTo>
                      <a:pt x="1" y="739"/>
                    </a:lnTo>
                    <a:cubicBezTo>
                      <a:pt x="1" y="878"/>
                      <a:pt x="114" y="992"/>
                      <a:pt x="253" y="992"/>
                    </a:cubicBezTo>
                    <a:lnTo>
                      <a:pt x="6386" y="992"/>
                    </a:lnTo>
                    <a:lnTo>
                      <a:pt x="638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04" name="Google Shape;1379;p38"/>
              <p:cNvSpPr/>
              <p:nvPr/>
            </p:nvSpPr>
            <p:spPr>
              <a:xfrm>
                <a:off x="8289000" y="178776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2">
                    <a:moveTo>
                      <a:pt x="496" y="0"/>
                    </a:moveTo>
                    <a:cubicBezTo>
                      <a:pt x="223" y="0"/>
                      <a:pt x="0" y="223"/>
                      <a:pt x="0" y="496"/>
                    </a:cubicBezTo>
                    <a:cubicBezTo>
                      <a:pt x="0" y="769"/>
                      <a:pt x="223" y="992"/>
                      <a:pt x="496" y="992"/>
                    </a:cubicBezTo>
                    <a:lnTo>
                      <a:pt x="2648" y="992"/>
                    </a:lnTo>
                    <a:lnTo>
                      <a:pt x="2648" y="0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05" name="Google Shape;1380;p38"/>
              <p:cNvSpPr/>
              <p:nvPr/>
            </p:nvSpPr>
            <p:spPr>
              <a:xfrm>
                <a:off x="8170200" y="184644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3">
                    <a:moveTo>
                      <a:pt x="253" y="1"/>
                    </a:moveTo>
                    <a:cubicBezTo>
                      <a:pt x="114" y="1"/>
                      <a:pt x="1" y="114"/>
                      <a:pt x="1" y="253"/>
                    </a:cubicBezTo>
                    <a:lnTo>
                      <a:pt x="1" y="740"/>
                    </a:lnTo>
                    <a:cubicBezTo>
                      <a:pt x="1" y="879"/>
                      <a:pt x="114" y="992"/>
                      <a:pt x="253" y="992"/>
                    </a:cubicBezTo>
                    <a:lnTo>
                      <a:pt x="6386" y="992"/>
                    </a:lnTo>
                    <a:lnTo>
                      <a:pt x="638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06" name="Google Shape;1381;p38"/>
              <p:cNvSpPr/>
              <p:nvPr/>
            </p:nvSpPr>
            <p:spPr>
              <a:xfrm>
                <a:off x="8289000" y="184644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3">
                    <a:moveTo>
                      <a:pt x="496" y="1"/>
                    </a:moveTo>
                    <a:cubicBezTo>
                      <a:pt x="223" y="1"/>
                      <a:pt x="0" y="222"/>
                      <a:pt x="0" y="496"/>
                    </a:cubicBezTo>
                    <a:cubicBezTo>
                      <a:pt x="0" y="770"/>
                      <a:pt x="223" y="992"/>
                      <a:pt x="496" y="992"/>
                    </a:cubicBezTo>
                    <a:lnTo>
                      <a:pt x="2648" y="992"/>
                    </a:lnTo>
                    <a:lnTo>
                      <a:pt x="2648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07" name="Google Shape;1382;p38"/>
              <p:cNvSpPr/>
              <p:nvPr/>
            </p:nvSpPr>
            <p:spPr>
              <a:xfrm>
                <a:off x="8170200" y="190512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2">
                    <a:moveTo>
                      <a:pt x="253" y="0"/>
                    </a:moveTo>
                    <a:cubicBezTo>
                      <a:pt x="114" y="0"/>
                      <a:pt x="1" y="113"/>
                      <a:pt x="1" y="253"/>
                    </a:cubicBezTo>
                    <a:lnTo>
                      <a:pt x="1" y="739"/>
                    </a:lnTo>
                    <a:cubicBezTo>
                      <a:pt x="1" y="878"/>
                      <a:pt x="114" y="992"/>
                      <a:pt x="253" y="992"/>
                    </a:cubicBezTo>
                    <a:lnTo>
                      <a:pt x="6386" y="992"/>
                    </a:lnTo>
                    <a:lnTo>
                      <a:pt x="638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08" name="Google Shape;1383;p38"/>
              <p:cNvSpPr/>
              <p:nvPr/>
            </p:nvSpPr>
            <p:spPr>
              <a:xfrm>
                <a:off x="8289000" y="190512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2">
                    <a:moveTo>
                      <a:pt x="496" y="0"/>
                    </a:moveTo>
                    <a:cubicBezTo>
                      <a:pt x="223" y="0"/>
                      <a:pt x="0" y="222"/>
                      <a:pt x="0" y="496"/>
                    </a:cubicBezTo>
                    <a:cubicBezTo>
                      <a:pt x="0" y="769"/>
                      <a:pt x="223" y="992"/>
                      <a:pt x="496" y="992"/>
                    </a:cubicBezTo>
                    <a:lnTo>
                      <a:pt x="2648" y="992"/>
                    </a:lnTo>
                    <a:lnTo>
                      <a:pt x="2648" y="0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09" name="Google Shape;1384;p38"/>
              <p:cNvSpPr/>
              <p:nvPr/>
            </p:nvSpPr>
            <p:spPr>
              <a:xfrm>
                <a:off x="8170200" y="196344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2">
                    <a:moveTo>
                      <a:pt x="253" y="1"/>
                    </a:moveTo>
                    <a:cubicBezTo>
                      <a:pt x="114" y="1"/>
                      <a:pt x="1" y="113"/>
                      <a:pt x="1" y="253"/>
                    </a:cubicBezTo>
                    <a:lnTo>
                      <a:pt x="1" y="739"/>
                    </a:lnTo>
                    <a:cubicBezTo>
                      <a:pt x="1" y="879"/>
                      <a:pt x="114" y="991"/>
                      <a:pt x="253" y="991"/>
                    </a:cubicBezTo>
                    <a:lnTo>
                      <a:pt x="6386" y="991"/>
                    </a:lnTo>
                    <a:lnTo>
                      <a:pt x="638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10" name="Google Shape;1385;p38"/>
              <p:cNvSpPr/>
              <p:nvPr/>
            </p:nvSpPr>
            <p:spPr>
              <a:xfrm>
                <a:off x="8289000" y="196344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2">
                    <a:moveTo>
                      <a:pt x="496" y="1"/>
                    </a:moveTo>
                    <a:cubicBezTo>
                      <a:pt x="223" y="1"/>
                      <a:pt x="0" y="222"/>
                      <a:pt x="0" y="496"/>
                    </a:cubicBezTo>
                    <a:cubicBezTo>
                      <a:pt x="0" y="770"/>
                      <a:pt x="223" y="991"/>
                      <a:pt x="496" y="991"/>
                    </a:cubicBezTo>
                    <a:lnTo>
                      <a:pt x="2648" y="991"/>
                    </a:lnTo>
                    <a:lnTo>
                      <a:pt x="2648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11" name="Google Shape;1386;p38"/>
              <p:cNvSpPr/>
              <p:nvPr/>
            </p:nvSpPr>
            <p:spPr>
              <a:xfrm>
                <a:off x="8170200" y="202212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2">
                    <a:moveTo>
                      <a:pt x="253" y="0"/>
                    </a:moveTo>
                    <a:cubicBezTo>
                      <a:pt x="114" y="0"/>
                      <a:pt x="1" y="114"/>
                      <a:pt x="1" y="253"/>
                    </a:cubicBezTo>
                    <a:lnTo>
                      <a:pt x="1" y="739"/>
                    </a:lnTo>
                    <a:cubicBezTo>
                      <a:pt x="1" y="879"/>
                      <a:pt x="114" y="992"/>
                      <a:pt x="253" y="992"/>
                    </a:cubicBezTo>
                    <a:lnTo>
                      <a:pt x="6386" y="992"/>
                    </a:lnTo>
                    <a:lnTo>
                      <a:pt x="638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12" name="Google Shape;1387;p38"/>
              <p:cNvSpPr/>
              <p:nvPr/>
            </p:nvSpPr>
            <p:spPr>
              <a:xfrm>
                <a:off x="8289000" y="202212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2">
                    <a:moveTo>
                      <a:pt x="496" y="0"/>
                    </a:moveTo>
                    <a:cubicBezTo>
                      <a:pt x="223" y="0"/>
                      <a:pt x="0" y="223"/>
                      <a:pt x="0" y="497"/>
                    </a:cubicBezTo>
                    <a:cubicBezTo>
                      <a:pt x="0" y="770"/>
                      <a:pt x="223" y="992"/>
                      <a:pt x="496" y="992"/>
                    </a:cubicBezTo>
                    <a:lnTo>
                      <a:pt x="2648" y="992"/>
                    </a:lnTo>
                    <a:lnTo>
                      <a:pt x="2648" y="0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13" name="Google Shape;1388;p38"/>
              <p:cNvSpPr/>
              <p:nvPr/>
            </p:nvSpPr>
            <p:spPr>
              <a:xfrm>
                <a:off x="8170200" y="208044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3">
                    <a:moveTo>
                      <a:pt x="253" y="1"/>
                    </a:moveTo>
                    <a:cubicBezTo>
                      <a:pt x="114" y="1"/>
                      <a:pt x="1" y="114"/>
                      <a:pt x="1" y="253"/>
                    </a:cubicBezTo>
                    <a:lnTo>
                      <a:pt x="1" y="740"/>
                    </a:lnTo>
                    <a:cubicBezTo>
                      <a:pt x="1" y="879"/>
                      <a:pt x="114" y="992"/>
                      <a:pt x="253" y="992"/>
                    </a:cubicBezTo>
                    <a:lnTo>
                      <a:pt x="6386" y="992"/>
                    </a:lnTo>
                    <a:lnTo>
                      <a:pt x="638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14" name="Google Shape;1389;p38"/>
              <p:cNvSpPr/>
              <p:nvPr/>
            </p:nvSpPr>
            <p:spPr>
              <a:xfrm>
                <a:off x="8289000" y="208044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3">
                    <a:moveTo>
                      <a:pt x="496" y="1"/>
                    </a:moveTo>
                    <a:cubicBezTo>
                      <a:pt x="223" y="1"/>
                      <a:pt x="0" y="223"/>
                      <a:pt x="0" y="497"/>
                    </a:cubicBezTo>
                    <a:cubicBezTo>
                      <a:pt x="0" y="771"/>
                      <a:pt x="223" y="992"/>
                      <a:pt x="496" y="992"/>
                    </a:cubicBezTo>
                    <a:lnTo>
                      <a:pt x="2648" y="992"/>
                    </a:lnTo>
                    <a:lnTo>
                      <a:pt x="2648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15" name="Google Shape;1390;p38"/>
              <p:cNvSpPr/>
              <p:nvPr/>
            </p:nvSpPr>
            <p:spPr>
              <a:xfrm>
                <a:off x="8170200" y="213912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2">
                    <a:moveTo>
                      <a:pt x="253" y="0"/>
                    </a:moveTo>
                    <a:cubicBezTo>
                      <a:pt x="114" y="0"/>
                      <a:pt x="1" y="114"/>
                      <a:pt x="1" y="253"/>
                    </a:cubicBezTo>
                    <a:lnTo>
                      <a:pt x="1" y="739"/>
                    </a:lnTo>
                    <a:cubicBezTo>
                      <a:pt x="1" y="878"/>
                      <a:pt x="114" y="992"/>
                      <a:pt x="253" y="992"/>
                    </a:cubicBezTo>
                    <a:lnTo>
                      <a:pt x="6386" y="992"/>
                    </a:lnTo>
                    <a:lnTo>
                      <a:pt x="638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16" name="Google Shape;1391;p38"/>
              <p:cNvSpPr/>
              <p:nvPr/>
            </p:nvSpPr>
            <p:spPr>
              <a:xfrm>
                <a:off x="8289000" y="213912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2">
                    <a:moveTo>
                      <a:pt x="496" y="0"/>
                    </a:moveTo>
                    <a:cubicBezTo>
                      <a:pt x="223" y="0"/>
                      <a:pt x="0" y="223"/>
                      <a:pt x="0" y="496"/>
                    </a:cubicBezTo>
                    <a:cubicBezTo>
                      <a:pt x="0" y="769"/>
                      <a:pt x="223" y="992"/>
                      <a:pt x="496" y="992"/>
                    </a:cubicBezTo>
                    <a:lnTo>
                      <a:pt x="2648" y="992"/>
                    </a:lnTo>
                    <a:lnTo>
                      <a:pt x="2648" y="0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17" name="Google Shape;1392;p38"/>
              <p:cNvSpPr/>
              <p:nvPr/>
            </p:nvSpPr>
            <p:spPr>
              <a:xfrm>
                <a:off x="8393400" y="1749600"/>
                <a:ext cx="191160" cy="100080"/>
              </a:xfrm>
              <a:custGeom>
                <a:avLst/>
                <a:gdLst/>
                <a:ahLst/>
                <a:rect l="l" t="t" r="r" b="b"/>
                <a:pathLst>
                  <a:path w="9329" h="4896">
                    <a:moveTo>
                      <a:pt x="641" y="0"/>
                    </a:moveTo>
                    <a:cubicBezTo>
                      <a:pt x="288" y="0"/>
                      <a:pt x="1" y="286"/>
                      <a:pt x="1" y="639"/>
                    </a:cubicBezTo>
                    <a:lnTo>
                      <a:pt x="1" y="4256"/>
                    </a:lnTo>
                    <a:cubicBezTo>
                      <a:pt x="1" y="4608"/>
                      <a:pt x="288" y="4896"/>
                      <a:pt x="641" y="4896"/>
                    </a:cubicBezTo>
                    <a:lnTo>
                      <a:pt x="8688" y="4896"/>
                    </a:lnTo>
                    <a:cubicBezTo>
                      <a:pt x="9042" y="4896"/>
                      <a:pt x="9328" y="4608"/>
                      <a:pt x="9328" y="4256"/>
                    </a:cubicBezTo>
                    <a:lnTo>
                      <a:pt x="9328" y="639"/>
                    </a:lnTo>
                    <a:cubicBezTo>
                      <a:pt x="9328" y="286"/>
                      <a:pt x="9042" y="0"/>
                      <a:pt x="868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18" name="Google Shape;1393;p38"/>
              <p:cNvSpPr/>
              <p:nvPr/>
            </p:nvSpPr>
            <p:spPr>
              <a:xfrm>
                <a:off x="8393400" y="1991880"/>
                <a:ext cx="191160" cy="15120"/>
              </a:xfrm>
              <a:custGeom>
                <a:avLst/>
                <a:gdLst/>
                <a:ahLst/>
                <a:rect l="l" t="t" r="r" b="b"/>
                <a:pathLst>
                  <a:path w="9329" h="777">
                    <a:moveTo>
                      <a:pt x="145" y="0"/>
                    </a:moveTo>
                    <a:cubicBezTo>
                      <a:pt x="65" y="0"/>
                      <a:pt x="1" y="65"/>
                      <a:pt x="1" y="144"/>
                    </a:cubicBezTo>
                    <a:lnTo>
                      <a:pt x="1" y="631"/>
                    </a:lnTo>
                    <a:cubicBezTo>
                      <a:pt x="1" y="710"/>
                      <a:pt x="65" y="776"/>
                      <a:pt x="145" y="776"/>
                    </a:cubicBezTo>
                    <a:lnTo>
                      <a:pt x="9185" y="776"/>
                    </a:lnTo>
                    <a:cubicBezTo>
                      <a:pt x="9264" y="776"/>
                      <a:pt x="9328" y="710"/>
                      <a:pt x="9328" y="631"/>
                    </a:cubicBezTo>
                    <a:lnTo>
                      <a:pt x="9328" y="144"/>
                    </a:lnTo>
                    <a:cubicBezTo>
                      <a:pt x="9328" y="65"/>
                      <a:pt x="9264" y="0"/>
                      <a:pt x="918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19" name="Google Shape;1394;p38"/>
              <p:cNvSpPr/>
              <p:nvPr/>
            </p:nvSpPr>
            <p:spPr>
              <a:xfrm>
                <a:off x="8393400" y="2042280"/>
                <a:ext cx="191160" cy="15120"/>
              </a:xfrm>
              <a:custGeom>
                <a:avLst/>
                <a:gdLst/>
                <a:ahLst/>
                <a:rect l="l" t="t" r="r" b="b"/>
                <a:pathLst>
                  <a:path w="9329" h="776">
                    <a:moveTo>
                      <a:pt x="145" y="1"/>
                    </a:moveTo>
                    <a:cubicBezTo>
                      <a:pt x="65" y="1"/>
                      <a:pt x="1" y="64"/>
                      <a:pt x="1" y="144"/>
                    </a:cubicBezTo>
                    <a:lnTo>
                      <a:pt x="1" y="632"/>
                    </a:lnTo>
                    <a:cubicBezTo>
                      <a:pt x="1" y="711"/>
                      <a:pt x="65" y="775"/>
                      <a:pt x="145" y="775"/>
                    </a:cubicBezTo>
                    <a:lnTo>
                      <a:pt x="9185" y="775"/>
                    </a:lnTo>
                    <a:cubicBezTo>
                      <a:pt x="9264" y="775"/>
                      <a:pt x="9328" y="711"/>
                      <a:pt x="9328" y="632"/>
                    </a:cubicBezTo>
                    <a:lnTo>
                      <a:pt x="9328" y="144"/>
                    </a:lnTo>
                    <a:cubicBezTo>
                      <a:pt x="9328" y="64"/>
                      <a:pt x="9264" y="1"/>
                      <a:pt x="9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20" name="Google Shape;1395;p38"/>
              <p:cNvSpPr/>
              <p:nvPr/>
            </p:nvSpPr>
            <p:spPr>
              <a:xfrm>
                <a:off x="8393400" y="2093040"/>
                <a:ext cx="191160" cy="15120"/>
              </a:xfrm>
              <a:custGeom>
                <a:avLst/>
                <a:gdLst/>
                <a:ahLst/>
                <a:rect l="l" t="t" r="r" b="b"/>
                <a:pathLst>
                  <a:path w="9329" h="776">
                    <a:moveTo>
                      <a:pt x="145" y="1"/>
                    </a:moveTo>
                    <a:cubicBezTo>
                      <a:pt x="65" y="1"/>
                      <a:pt x="1" y="65"/>
                      <a:pt x="1" y="145"/>
                    </a:cubicBezTo>
                    <a:lnTo>
                      <a:pt x="1" y="632"/>
                    </a:lnTo>
                    <a:cubicBezTo>
                      <a:pt x="1" y="712"/>
                      <a:pt x="65" y="775"/>
                      <a:pt x="145" y="775"/>
                    </a:cubicBezTo>
                    <a:lnTo>
                      <a:pt x="9185" y="775"/>
                    </a:lnTo>
                    <a:cubicBezTo>
                      <a:pt x="9264" y="775"/>
                      <a:pt x="9328" y="712"/>
                      <a:pt x="9328" y="632"/>
                    </a:cubicBezTo>
                    <a:lnTo>
                      <a:pt x="9328" y="145"/>
                    </a:lnTo>
                    <a:cubicBezTo>
                      <a:pt x="9328" y="65"/>
                      <a:pt x="9264" y="1"/>
                      <a:pt x="9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1121" name="Google Shape;1396;p38"/>
            <p:cNvGrpSpPr/>
            <p:nvPr/>
          </p:nvGrpSpPr>
          <p:grpSpPr>
            <a:xfrm>
              <a:off x="8170200" y="722520"/>
              <a:ext cx="520200" cy="470520"/>
              <a:chOff x="8170200" y="722520"/>
              <a:chExt cx="520200" cy="470520"/>
            </a:xfrm>
          </p:grpSpPr>
          <p:sp>
            <p:nvSpPr>
              <p:cNvPr id="1122" name="Google Shape;1397;p38"/>
              <p:cNvSpPr/>
              <p:nvPr/>
            </p:nvSpPr>
            <p:spPr>
              <a:xfrm>
                <a:off x="8599680" y="75240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3">
                    <a:moveTo>
                      <a:pt x="1" y="1"/>
                    </a:moveTo>
                    <a:lnTo>
                      <a:pt x="1" y="992"/>
                    </a:lnTo>
                    <a:lnTo>
                      <a:pt x="4194" y="992"/>
                    </a:lnTo>
                    <a:cubicBezTo>
                      <a:pt x="4333" y="992"/>
                      <a:pt x="4445" y="879"/>
                      <a:pt x="4445" y="740"/>
                    </a:cubicBezTo>
                    <a:lnTo>
                      <a:pt x="4445" y="254"/>
                    </a:lnTo>
                    <a:cubicBezTo>
                      <a:pt x="4445" y="114"/>
                      <a:pt x="4333" y="1"/>
                      <a:pt x="4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23" name="Google Shape;1398;p38"/>
              <p:cNvSpPr/>
              <p:nvPr/>
            </p:nvSpPr>
            <p:spPr>
              <a:xfrm>
                <a:off x="8558280" y="75240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3">
                    <a:moveTo>
                      <a:pt x="0" y="1"/>
                    </a:moveTo>
                    <a:lnTo>
                      <a:pt x="0" y="992"/>
                    </a:lnTo>
                    <a:lnTo>
                      <a:pt x="2151" y="992"/>
                    </a:lnTo>
                    <a:cubicBezTo>
                      <a:pt x="2425" y="992"/>
                      <a:pt x="2646" y="771"/>
                      <a:pt x="2646" y="496"/>
                    </a:cubicBezTo>
                    <a:cubicBezTo>
                      <a:pt x="2646" y="223"/>
                      <a:pt x="2425" y="1"/>
                      <a:pt x="21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24" name="Google Shape;1399;p38"/>
              <p:cNvSpPr/>
              <p:nvPr/>
            </p:nvSpPr>
            <p:spPr>
              <a:xfrm>
                <a:off x="8599680" y="81072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2">
                    <a:moveTo>
                      <a:pt x="1" y="0"/>
                    </a:moveTo>
                    <a:lnTo>
                      <a:pt x="1" y="992"/>
                    </a:lnTo>
                    <a:lnTo>
                      <a:pt x="4194" y="992"/>
                    </a:lnTo>
                    <a:cubicBezTo>
                      <a:pt x="4333" y="992"/>
                      <a:pt x="4445" y="878"/>
                      <a:pt x="4445" y="739"/>
                    </a:cubicBezTo>
                    <a:lnTo>
                      <a:pt x="4445" y="253"/>
                    </a:lnTo>
                    <a:cubicBezTo>
                      <a:pt x="4445" y="114"/>
                      <a:pt x="4333" y="0"/>
                      <a:pt x="41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25" name="Google Shape;1400;p38"/>
              <p:cNvSpPr/>
              <p:nvPr/>
            </p:nvSpPr>
            <p:spPr>
              <a:xfrm>
                <a:off x="8558280" y="81072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2">
                    <a:moveTo>
                      <a:pt x="0" y="0"/>
                    </a:moveTo>
                    <a:lnTo>
                      <a:pt x="0" y="992"/>
                    </a:lnTo>
                    <a:lnTo>
                      <a:pt x="2151" y="992"/>
                    </a:lnTo>
                    <a:cubicBezTo>
                      <a:pt x="2425" y="992"/>
                      <a:pt x="2646" y="769"/>
                      <a:pt x="2646" y="496"/>
                    </a:cubicBezTo>
                    <a:cubicBezTo>
                      <a:pt x="2646" y="223"/>
                      <a:pt x="2425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26" name="Google Shape;1401;p38"/>
              <p:cNvSpPr/>
              <p:nvPr/>
            </p:nvSpPr>
            <p:spPr>
              <a:xfrm>
                <a:off x="8599680" y="86940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3">
                    <a:moveTo>
                      <a:pt x="1" y="1"/>
                    </a:moveTo>
                    <a:lnTo>
                      <a:pt x="1" y="992"/>
                    </a:lnTo>
                    <a:lnTo>
                      <a:pt x="4194" y="992"/>
                    </a:lnTo>
                    <a:cubicBezTo>
                      <a:pt x="4333" y="992"/>
                      <a:pt x="4445" y="879"/>
                      <a:pt x="4445" y="740"/>
                    </a:cubicBezTo>
                    <a:lnTo>
                      <a:pt x="4445" y="253"/>
                    </a:lnTo>
                    <a:cubicBezTo>
                      <a:pt x="4445" y="114"/>
                      <a:pt x="4333" y="1"/>
                      <a:pt x="4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27" name="Google Shape;1402;p38"/>
              <p:cNvSpPr/>
              <p:nvPr/>
            </p:nvSpPr>
            <p:spPr>
              <a:xfrm>
                <a:off x="8558280" y="86940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3">
                    <a:moveTo>
                      <a:pt x="0" y="1"/>
                    </a:moveTo>
                    <a:lnTo>
                      <a:pt x="0" y="992"/>
                    </a:lnTo>
                    <a:lnTo>
                      <a:pt x="2151" y="992"/>
                    </a:lnTo>
                    <a:cubicBezTo>
                      <a:pt x="2425" y="992"/>
                      <a:pt x="2646" y="770"/>
                      <a:pt x="2646" y="496"/>
                    </a:cubicBezTo>
                    <a:cubicBezTo>
                      <a:pt x="2646" y="222"/>
                      <a:pt x="2425" y="1"/>
                      <a:pt x="21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28" name="Google Shape;1403;p38"/>
              <p:cNvSpPr/>
              <p:nvPr/>
            </p:nvSpPr>
            <p:spPr>
              <a:xfrm>
                <a:off x="8599680" y="92808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2">
                    <a:moveTo>
                      <a:pt x="1" y="0"/>
                    </a:moveTo>
                    <a:lnTo>
                      <a:pt x="1" y="992"/>
                    </a:lnTo>
                    <a:lnTo>
                      <a:pt x="4194" y="992"/>
                    </a:lnTo>
                    <a:cubicBezTo>
                      <a:pt x="4333" y="992"/>
                      <a:pt x="4445" y="878"/>
                      <a:pt x="4445" y="739"/>
                    </a:cubicBezTo>
                    <a:lnTo>
                      <a:pt x="4445" y="253"/>
                    </a:lnTo>
                    <a:cubicBezTo>
                      <a:pt x="4445" y="113"/>
                      <a:pt x="4333" y="0"/>
                      <a:pt x="41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29" name="Google Shape;1404;p38"/>
              <p:cNvSpPr/>
              <p:nvPr/>
            </p:nvSpPr>
            <p:spPr>
              <a:xfrm>
                <a:off x="8558280" y="92808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2">
                    <a:moveTo>
                      <a:pt x="0" y="0"/>
                    </a:moveTo>
                    <a:lnTo>
                      <a:pt x="0" y="992"/>
                    </a:lnTo>
                    <a:lnTo>
                      <a:pt x="2151" y="992"/>
                    </a:lnTo>
                    <a:cubicBezTo>
                      <a:pt x="2425" y="992"/>
                      <a:pt x="2646" y="769"/>
                      <a:pt x="2646" y="496"/>
                    </a:cubicBezTo>
                    <a:cubicBezTo>
                      <a:pt x="2646" y="222"/>
                      <a:pt x="2425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30" name="Google Shape;1405;p38"/>
              <p:cNvSpPr/>
              <p:nvPr/>
            </p:nvSpPr>
            <p:spPr>
              <a:xfrm>
                <a:off x="8599680" y="98640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2">
                    <a:moveTo>
                      <a:pt x="1" y="1"/>
                    </a:moveTo>
                    <a:lnTo>
                      <a:pt x="1" y="991"/>
                    </a:lnTo>
                    <a:lnTo>
                      <a:pt x="4194" y="991"/>
                    </a:lnTo>
                    <a:cubicBezTo>
                      <a:pt x="4333" y="991"/>
                      <a:pt x="4445" y="879"/>
                      <a:pt x="4445" y="739"/>
                    </a:cubicBezTo>
                    <a:lnTo>
                      <a:pt x="4445" y="253"/>
                    </a:lnTo>
                    <a:cubicBezTo>
                      <a:pt x="4445" y="113"/>
                      <a:pt x="4333" y="1"/>
                      <a:pt x="4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31" name="Google Shape;1406;p38"/>
              <p:cNvSpPr/>
              <p:nvPr/>
            </p:nvSpPr>
            <p:spPr>
              <a:xfrm>
                <a:off x="8558280" y="98640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2">
                    <a:moveTo>
                      <a:pt x="0" y="1"/>
                    </a:moveTo>
                    <a:lnTo>
                      <a:pt x="0" y="991"/>
                    </a:lnTo>
                    <a:lnTo>
                      <a:pt x="2151" y="991"/>
                    </a:lnTo>
                    <a:cubicBezTo>
                      <a:pt x="2425" y="991"/>
                      <a:pt x="2646" y="770"/>
                      <a:pt x="2646" y="496"/>
                    </a:cubicBezTo>
                    <a:cubicBezTo>
                      <a:pt x="2646" y="222"/>
                      <a:pt x="2425" y="1"/>
                      <a:pt x="21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32" name="Google Shape;1407;p38"/>
              <p:cNvSpPr/>
              <p:nvPr/>
            </p:nvSpPr>
            <p:spPr>
              <a:xfrm>
                <a:off x="8599680" y="104508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2">
                    <a:moveTo>
                      <a:pt x="1" y="0"/>
                    </a:moveTo>
                    <a:lnTo>
                      <a:pt x="1" y="992"/>
                    </a:lnTo>
                    <a:lnTo>
                      <a:pt x="4194" y="992"/>
                    </a:lnTo>
                    <a:cubicBezTo>
                      <a:pt x="4333" y="992"/>
                      <a:pt x="4445" y="879"/>
                      <a:pt x="4445" y="739"/>
                    </a:cubicBezTo>
                    <a:lnTo>
                      <a:pt x="4445" y="253"/>
                    </a:lnTo>
                    <a:cubicBezTo>
                      <a:pt x="4445" y="114"/>
                      <a:pt x="4333" y="0"/>
                      <a:pt x="41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33" name="Google Shape;1408;p38"/>
              <p:cNvSpPr/>
              <p:nvPr/>
            </p:nvSpPr>
            <p:spPr>
              <a:xfrm>
                <a:off x="8558280" y="104508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2">
                    <a:moveTo>
                      <a:pt x="0" y="0"/>
                    </a:moveTo>
                    <a:lnTo>
                      <a:pt x="0" y="992"/>
                    </a:lnTo>
                    <a:lnTo>
                      <a:pt x="2151" y="992"/>
                    </a:lnTo>
                    <a:cubicBezTo>
                      <a:pt x="2425" y="992"/>
                      <a:pt x="2646" y="770"/>
                      <a:pt x="2646" y="497"/>
                    </a:cubicBezTo>
                    <a:cubicBezTo>
                      <a:pt x="2646" y="223"/>
                      <a:pt x="2425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34" name="Google Shape;1409;p38"/>
              <p:cNvSpPr/>
              <p:nvPr/>
            </p:nvSpPr>
            <p:spPr>
              <a:xfrm>
                <a:off x="8599680" y="110376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3">
                    <a:moveTo>
                      <a:pt x="1" y="1"/>
                    </a:moveTo>
                    <a:lnTo>
                      <a:pt x="1" y="992"/>
                    </a:lnTo>
                    <a:lnTo>
                      <a:pt x="4194" y="992"/>
                    </a:lnTo>
                    <a:cubicBezTo>
                      <a:pt x="4333" y="992"/>
                      <a:pt x="4445" y="879"/>
                      <a:pt x="4445" y="740"/>
                    </a:cubicBezTo>
                    <a:lnTo>
                      <a:pt x="4445" y="253"/>
                    </a:lnTo>
                    <a:cubicBezTo>
                      <a:pt x="4445" y="114"/>
                      <a:pt x="4333" y="1"/>
                      <a:pt x="419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35" name="Google Shape;1410;p38"/>
              <p:cNvSpPr/>
              <p:nvPr/>
            </p:nvSpPr>
            <p:spPr>
              <a:xfrm>
                <a:off x="8558280" y="110376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3">
                    <a:moveTo>
                      <a:pt x="0" y="1"/>
                    </a:moveTo>
                    <a:lnTo>
                      <a:pt x="0" y="992"/>
                    </a:lnTo>
                    <a:lnTo>
                      <a:pt x="2151" y="992"/>
                    </a:lnTo>
                    <a:cubicBezTo>
                      <a:pt x="2425" y="992"/>
                      <a:pt x="2646" y="771"/>
                      <a:pt x="2646" y="497"/>
                    </a:cubicBezTo>
                    <a:cubicBezTo>
                      <a:pt x="2646" y="223"/>
                      <a:pt x="2425" y="1"/>
                      <a:pt x="21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36" name="Google Shape;1411;p38"/>
              <p:cNvSpPr/>
              <p:nvPr/>
            </p:nvSpPr>
            <p:spPr>
              <a:xfrm>
                <a:off x="8599680" y="1162080"/>
                <a:ext cx="90720" cy="19800"/>
              </a:xfrm>
              <a:custGeom>
                <a:avLst/>
                <a:gdLst/>
                <a:ahLst/>
                <a:rect l="l" t="t" r="r" b="b"/>
                <a:pathLst>
                  <a:path w="4446" h="992">
                    <a:moveTo>
                      <a:pt x="1" y="0"/>
                    </a:moveTo>
                    <a:lnTo>
                      <a:pt x="1" y="992"/>
                    </a:lnTo>
                    <a:lnTo>
                      <a:pt x="4194" y="992"/>
                    </a:lnTo>
                    <a:cubicBezTo>
                      <a:pt x="4333" y="992"/>
                      <a:pt x="4445" y="878"/>
                      <a:pt x="4445" y="739"/>
                    </a:cubicBezTo>
                    <a:lnTo>
                      <a:pt x="4445" y="253"/>
                    </a:lnTo>
                    <a:cubicBezTo>
                      <a:pt x="4445" y="114"/>
                      <a:pt x="4333" y="0"/>
                      <a:pt x="41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37" name="Google Shape;1412;p38"/>
              <p:cNvSpPr/>
              <p:nvPr/>
            </p:nvSpPr>
            <p:spPr>
              <a:xfrm>
                <a:off x="8558280" y="116208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7" h="992">
                    <a:moveTo>
                      <a:pt x="0" y="0"/>
                    </a:moveTo>
                    <a:lnTo>
                      <a:pt x="0" y="992"/>
                    </a:lnTo>
                    <a:lnTo>
                      <a:pt x="2151" y="992"/>
                    </a:lnTo>
                    <a:cubicBezTo>
                      <a:pt x="2425" y="992"/>
                      <a:pt x="2646" y="769"/>
                      <a:pt x="2646" y="496"/>
                    </a:cubicBezTo>
                    <a:cubicBezTo>
                      <a:pt x="2646" y="223"/>
                      <a:pt x="2425" y="0"/>
                      <a:pt x="21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38" name="Google Shape;1413;p38"/>
              <p:cNvSpPr/>
              <p:nvPr/>
            </p:nvSpPr>
            <p:spPr>
              <a:xfrm>
                <a:off x="8314200" y="722520"/>
                <a:ext cx="233280" cy="470520"/>
              </a:xfrm>
              <a:custGeom>
                <a:avLst/>
                <a:gdLst/>
                <a:ahLst/>
                <a:rect l="l" t="t" r="r" b="b"/>
                <a:pathLst>
                  <a:path w="11368" h="22900">
                    <a:moveTo>
                      <a:pt x="608" y="0"/>
                    </a:moveTo>
                    <a:cubicBezTo>
                      <a:pt x="272" y="0"/>
                      <a:pt x="0" y="272"/>
                      <a:pt x="0" y="608"/>
                    </a:cubicBezTo>
                    <a:lnTo>
                      <a:pt x="0" y="22291"/>
                    </a:lnTo>
                    <a:cubicBezTo>
                      <a:pt x="0" y="22627"/>
                      <a:pt x="272" y="22900"/>
                      <a:pt x="608" y="22900"/>
                    </a:cubicBezTo>
                    <a:lnTo>
                      <a:pt x="10760" y="22900"/>
                    </a:lnTo>
                    <a:cubicBezTo>
                      <a:pt x="11096" y="22900"/>
                      <a:pt x="11367" y="22627"/>
                      <a:pt x="11367" y="22291"/>
                    </a:cubicBezTo>
                    <a:lnTo>
                      <a:pt x="11367" y="608"/>
                    </a:lnTo>
                    <a:cubicBezTo>
                      <a:pt x="11367" y="272"/>
                      <a:pt x="11096" y="0"/>
                      <a:pt x="107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39" name="Google Shape;1414;p38"/>
              <p:cNvSpPr/>
              <p:nvPr/>
            </p:nvSpPr>
            <p:spPr>
              <a:xfrm>
                <a:off x="8367480" y="722520"/>
                <a:ext cx="233280" cy="470520"/>
              </a:xfrm>
              <a:custGeom>
                <a:avLst/>
                <a:gdLst/>
                <a:ahLst/>
                <a:rect l="l" t="t" r="r" b="b"/>
                <a:pathLst>
                  <a:path w="11369" h="22900">
                    <a:moveTo>
                      <a:pt x="608" y="0"/>
                    </a:moveTo>
                    <a:cubicBezTo>
                      <a:pt x="272" y="0"/>
                      <a:pt x="1" y="272"/>
                      <a:pt x="1" y="608"/>
                    </a:cubicBezTo>
                    <a:lnTo>
                      <a:pt x="1" y="22291"/>
                    </a:lnTo>
                    <a:cubicBezTo>
                      <a:pt x="1" y="22627"/>
                      <a:pt x="272" y="22900"/>
                      <a:pt x="608" y="22900"/>
                    </a:cubicBezTo>
                    <a:lnTo>
                      <a:pt x="10760" y="22900"/>
                    </a:lnTo>
                    <a:cubicBezTo>
                      <a:pt x="11096" y="22900"/>
                      <a:pt x="11369" y="22627"/>
                      <a:pt x="11369" y="22291"/>
                    </a:cubicBezTo>
                    <a:lnTo>
                      <a:pt x="11369" y="608"/>
                    </a:lnTo>
                    <a:cubicBezTo>
                      <a:pt x="11369" y="272"/>
                      <a:pt x="11096" y="0"/>
                      <a:pt x="107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0" name="Google Shape;1415;p38"/>
              <p:cNvSpPr/>
              <p:nvPr/>
            </p:nvSpPr>
            <p:spPr>
              <a:xfrm>
                <a:off x="8170200" y="75240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3">
                    <a:moveTo>
                      <a:pt x="253" y="1"/>
                    </a:moveTo>
                    <a:cubicBezTo>
                      <a:pt x="114" y="1"/>
                      <a:pt x="1" y="114"/>
                      <a:pt x="1" y="254"/>
                    </a:cubicBezTo>
                    <a:lnTo>
                      <a:pt x="1" y="740"/>
                    </a:lnTo>
                    <a:cubicBezTo>
                      <a:pt x="1" y="879"/>
                      <a:pt x="114" y="992"/>
                      <a:pt x="253" y="992"/>
                    </a:cubicBezTo>
                    <a:lnTo>
                      <a:pt x="6386" y="992"/>
                    </a:lnTo>
                    <a:lnTo>
                      <a:pt x="638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1" name="Google Shape;1416;p38"/>
              <p:cNvSpPr/>
              <p:nvPr/>
            </p:nvSpPr>
            <p:spPr>
              <a:xfrm>
                <a:off x="8289000" y="75240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3">
                    <a:moveTo>
                      <a:pt x="496" y="1"/>
                    </a:moveTo>
                    <a:cubicBezTo>
                      <a:pt x="223" y="1"/>
                      <a:pt x="0" y="223"/>
                      <a:pt x="0" y="496"/>
                    </a:cubicBezTo>
                    <a:cubicBezTo>
                      <a:pt x="0" y="771"/>
                      <a:pt x="223" y="992"/>
                      <a:pt x="496" y="992"/>
                    </a:cubicBezTo>
                    <a:lnTo>
                      <a:pt x="2648" y="992"/>
                    </a:lnTo>
                    <a:lnTo>
                      <a:pt x="2648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2" name="Google Shape;1417;p38"/>
              <p:cNvSpPr/>
              <p:nvPr/>
            </p:nvSpPr>
            <p:spPr>
              <a:xfrm>
                <a:off x="8170200" y="81072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2">
                    <a:moveTo>
                      <a:pt x="253" y="0"/>
                    </a:moveTo>
                    <a:cubicBezTo>
                      <a:pt x="114" y="0"/>
                      <a:pt x="1" y="114"/>
                      <a:pt x="1" y="253"/>
                    </a:cubicBezTo>
                    <a:lnTo>
                      <a:pt x="1" y="739"/>
                    </a:lnTo>
                    <a:cubicBezTo>
                      <a:pt x="1" y="878"/>
                      <a:pt x="114" y="992"/>
                      <a:pt x="253" y="992"/>
                    </a:cubicBezTo>
                    <a:lnTo>
                      <a:pt x="6386" y="992"/>
                    </a:lnTo>
                    <a:lnTo>
                      <a:pt x="638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3" name="Google Shape;1418;p38"/>
              <p:cNvSpPr/>
              <p:nvPr/>
            </p:nvSpPr>
            <p:spPr>
              <a:xfrm>
                <a:off x="8289000" y="81072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2">
                    <a:moveTo>
                      <a:pt x="496" y="0"/>
                    </a:moveTo>
                    <a:cubicBezTo>
                      <a:pt x="223" y="0"/>
                      <a:pt x="0" y="223"/>
                      <a:pt x="0" y="496"/>
                    </a:cubicBezTo>
                    <a:cubicBezTo>
                      <a:pt x="0" y="769"/>
                      <a:pt x="223" y="992"/>
                      <a:pt x="496" y="992"/>
                    </a:cubicBezTo>
                    <a:lnTo>
                      <a:pt x="2648" y="992"/>
                    </a:lnTo>
                    <a:lnTo>
                      <a:pt x="2648" y="0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4" name="Google Shape;1419;p38"/>
              <p:cNvSpPr/>
              <p:nvPr/>
            </p:nvSpPr>
            <p:spPr>
              <a:xfrm>
                <a:off x="8170200" y="86940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3">
                    <a:moveTo>
                      <a:pt x="253" y="1"/>
                    </a:moveTo>
                    <a:cubicBezTo>
                      <a:pt x="114" y="1"/>
                      <a:pt x="1" y="114"/>
                      <a:pt x="1" y="253"/>
                    </a:cubicBezTo>
                    <a:lnTo>
                      <a:pt x="1" y="740"/>
                    </a:lnTo>
                    <a:cubicBezTo>
                      <a:pt x="1" y="879"/>
                      <a:pt x="114" y="992"/>
                      <a:pt x="253" y="992"/>
                    </a:cubicBezTo>
                    <a:lnTo>
                      <a:pt x="6386" y="992"/>
                    </a:lnTo>
                    <a:lnTo>
                      <a:pt x="638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5" name="Google Shape;1420;p38"/>
              <p:cNvSpPr/>
              <p:nvPr/>
            </p:nvSpPr>
            <p:spPr>
              <a:xfrm>
                <a:off x="8289000" y="86940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3">
                    <a:moveTo>
                      <a:pt x="496" y="1"/>
                    </a:moveTo>
                    <a:cubicBezTo>
                      <a:pt x="223" y="1"/>
                      <a:pt x="0" y="222"/>
                      <a:pt x="0" y="496"/>
                    </a:cubicBezTo>
                    <a:cubicBezTo>
                      <a:pt x="0" y="770"/>
                      <a:pt x="223" y="992"/>
                      <a:pt x="496" y="992"/>
                    </a:cubicBezTo>
                    <a:lnTo>
                      <a:pt x="2648" y="992"/>
                    </a:lnTo>
                    <a:lnTo>
                      <a:pt x="2648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6" name="Google Shape;1421;p38"/>
              <p:cNvSpPr/>
              <p:nvPr/>
            </p:nvSpPr>
            <p:spPr>
              <a:xfrm>
                <a:off x="8170200" y="92808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2">
                    <a:moveTo>
                      <a:pt x="253" y="0"/>
                    </a:moveTo>
                    <a:cubicBezTo>
                      <a:pt x="114" y="0"/>
                      <a:pt x="1" y="113"/>
                      <a:pt x="1" y="253"/>
                    </a:cubicBezTo>
                    <a:lnTo>
                      <a:pt x="1" y="739"/>
                    </a:lnTo>
                    <a:cubicBezTo>
                      <a:pt x="1" y="878"/>
                      <a:pt x="114" y="992"/>
                      <a:pt x="253" y="992"/>
                    </a:cubicBezTo>
                    <a:lnTo>
                      <a:pt x="6386" y="992"/>
                    </a:lnTo>
                    <a:lnTo>
                      <a:pt x="638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7" name="Google Shape;1422;p38"/>
              <p:cNvSpPr/>
              <p:nvPr/>
            </p:nvSpPr>
            <p:spPr>
              <a:xfrm>
                <a:off x="8289000" y="92808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2">
                    <a:moveTo>
                      <a:pt x="496" y="0"/>
                    </a:moveTo>
                    <a:cubicBezTo>
                      <a:pt x="223" y="0"/>
                      <a:pt x="0" y="222"/>
                      <a:pt x="0" y="496"/>
                    </a:cubicBezTo>
                    <a:cubicBezTo>
                      <a:pt x="0" y="769"/>
                      <a:pt x="223" y="992"/>
                      <a:pt x="496" y="992"/>
                    </a:cubicBezTo>
                    <a:lnTo>
                      <a:pt x="2648" y="992"/>
                    </a:lnTo>
                    <a:lnTo>
                      <a:pt x="2648" y="0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8" name="Google Shape;1423;p38"/>
              <p:cNvSpPr/>
              <p:nvPr/>
            </p:nvSpPr>
            <p:spPr>
              <a:xfrm>
                <a:off x="8170200" y="98640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2">
                    <a:moveTo>
                      <a:pt x="253" y="1"/>
                    </a:moveTo>
                    <a:cubicBezTo>
                      <a:pt x="114" y="1"/>
                      <a:pt x="1" y="113"/>
                      <a:pt x="1" y="253"/>
                    </a:cubicBezTo>
                    <a:lnTo>
                      <a:pt x="1" y="739"/>
                    </a:lnTo>
                    <a:cubicBezTo>
                      <a:pt x="1" y="879"/>
                      <a:pt x="114" y="991"/>
                      <a:pt x="253" y="991"/>
                    </a:cubicBezTo>
                    <a:lnTo>
                      <a:pt x="6386" y="991"/>
                    </a:lnTo>
                    <a:lnTo>
                      <a:pt x="638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49" name="Google Shape;1424;p38"/>
              <p:cNvSpPr/>
              <p:nvPr/>
            </p:nvSpPr>
            <p:spPr>
              <a:xfrm>
                <a:off x="8289000" y="98640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2">
                    <a:moveTo>
                      <a:pt x="496" y="1"/>
                    </a:moveTo>
                    <a:cubicBezTo>
                      <a:pt x="223" y="1"/>
                      <a:pt x="0" y="222"/>
                      <a:pt x="0" y="496"/>
                    </a:cubicBezTo>
                    <a:cubicBezTo>
                      <a:pt x="0" y="770"/>
                      <a:pt x="223" y="991"/>
                      <a:pt x="496" y="991"/>
                    </a:cubicBezTo>
                    <a:lnTo>
                      <a:pt x="2648" y="991"/>
                    </a:lnTo>
                    <a:lnTo>
                      <a:pt x="2648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50" name="Google Shape;1425;p38"/>
              <p:cNvSpPr/>
              <p:nvPr/>
            </p:nvSpPr>
            <p:spPr>
              <a:xfrm>
                <a:off x="8170200" y="104508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2">
                    <a:moveTo>
                      <a:pt x="253" y="0"/>
                    </a:moveTo>
                    <a:cubicBezTo>
                      <a:pt x="114" y="0"/>
                      <a:pt x="1" y="114"/>
                      <a:pt x="1" y="253"/>
                    </a:cubicBezTo>
                    <a:lnTo>
                      <a:pt x="1" y="739"/>
                    </a:lnTo>
                    <a:cubicBezTo>
                      <a:pt x="1" y="879"/>
                      <a:pt x="114" y="992"/>
                      <a:pt x="253" y="992"/>
                    </a:cubicBezTo>
                    <a:lnTo>
                      <a:pt x="6386" y="992"/>
                    </a:lnTo>
                    <a:lnTo>
                      <a:pt x="638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51" name="Google Shape;1426;p38"/>
              <p:cNvSpPr/>
              <p:nvPr/>
            </p:nvSpPr>
            <p:spPr>
              <a:xfrm>
                <a:off x="8289000" y="104508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2">
                    <a:moveTo>
                      <a:pt x="496" y="0"/>
                    </a:moveTo>
                    <a:cubicBezTo>
                      <a:pt x="223" y="0"/>
                      <a:pt x="0" y="223"/>
                      <a:pt x="0" y="497"/>
                    </a:cubicBezTo>
                    <a:cubicBezTo>
                      <a:pt x="0" y="770"/>
                      <a:pt x="223" y="992"/>
                      <a:pt x="496" y="992"/>
                    </a:cubicBezTo>
                    <a:lnTo>
                      <a:pt x="2648" y="992"/>
                    </a:lnTo>
                    <a:lnTo>
                      <a:pt x="2648" y="0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52" name="Google Shape;1427;p38"/>
              <p:cNvSpPr/>
              <p:nvPr/>
            </p:nvSpPr>
            <p:spPr>
              <a:xfrm>
                <a:off x="8170200" y="110376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3">
                    <a:moveTo>
                      <a:pt x="253" y="1"/>
                    </a:moveTo>
                    <a:cubicBezTo>
                      <a:pt x="114" y="1"/>
                      <a:pt x="1" y="114"/>
                      <a:pt x="1" y="253"/>
                    </a:cubicBezTo>
                    <a:lnTo>
                      <a:pt x="1" y="740"/>
                    </a:lnTo>
                    <a:cubicBezTo>
                      <a:pt x="1" y="879"/>
                      <a:pt x="114" y="992"/>
                      <a:pt x="253" y="992"/>
                    </a:cubicBezTo>
                    <a:lnTo>
                      <a:pt x="6386" y="992"/>
                    </a:lnTo>
                    <a:lnTo>
                      <a:pt x="638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53" name="Google Shape;1428;p38"/>
              <p:cNvSpPr/>
              <p:nvPr/>
            </p:nvSpPr>
            <p:spPr>
              <a:xfrm>
                <a:off x="8289000" y="110376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3">
                    <a:moveTo>
                      <a:pt x="496" y="1"/>
                    </a:moveTo>
                    <a:cubicBezTo>
                      <a:pt x="223" y="1"/>
                      <a:pt x="0" y="223"/>
                      <a:pt x="0" y="497"/>
                    </a:cubicBezTo>
                    <a:cubicBezTo>
                      <a:pt x="0" y="771"/>
                      <a:pt x="223" y="992"/>
                      <a:pt x="496" y="992"/>
                    </a:cubicBezTo>
                    <a:lnTo>
                      <a:pt x="2648" y="992"/>
                    </a:lnTo>
                    <a:lnTo>
                      <a:pt x="2648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54" name="Google Shape;1429;p38"/>
              <p:cNvSpPr/>
              <p:nvPr/>
            </p:nvSpPr>
            <p:spPr>
              <a:xfrm>
                <a:off x="8170200" y="1162080"/>
                <a:ext cx="130680" cy="19800"/>
              </a:xfrm>
              <a:custGeom>
                <a:avLst/>
                <a:gdLst/>
                <a:ahLst/>
                <a:rect l="l" t="t" r="r" b="b"/>
                <a:pathLst>
                  <a:path w="6386" h="992">
                    <a:moveTo>
                      <a:pt x="253" y="0"/>
                    </a:moveTo>
                    <a:cubicBezTo>
                      <a:pt x="114" y="0"/>
                      <a:pt x="1" y="114"/>
                      <a:pt x="1" y="253"/>
                    </a:cubicBezTo>
                    <a:lnTo>
                      <a:pt x="1" y="739"/>
                    </a:lnTo>
                    <a:cubicBezTo>
                      <a:pt x="1" y="878"/>
                      <a:pt x="114" y="992"/>
                      <a:pt x="253" y="992"/>
                    </a:cubicBezTo>
                    <a:lnTo>
                      <a:pt x="6386" y="992"/>
                    </a:lnTo>
                    <a:lnTo>
                      <a:pt x="638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55" name="Google Shape;1430;p38"/>
              <p:cNvSpPr/>
              <p:nvPr/>
            </p:nvSpPr>
            <p:spPr>
              <a:xfrm>
                <a:off x="8289000" y="1162080"/>
                <a:ext cx="53640" cy="19800"/>
              </a:xfrm>
              <a:custGeom>
                <a:avLst/>
                <a:gdLst/>
                <a:ahLst/>
                <a:rect l="l" t="t" r="r" b="b"/>
                <a:pathLst>
                  <a:path w="2648" h="992">
                    <a:moveTo>
                      <a:pt x="496" y="0"/>
                    </a:moveTo>
                    <a:cubicBezTo>
                      <a:pt x="223" y="0"/>
                      <a:pt x="0" y="223"/>
                      <a:pt x="0" y="496"/>
                    </a:cubicBezTo>
                    <a:cubicBezTo>
                      <a:pt x="0" y="769"/>
                      <a:pt x="223" y="992"/>
                      <a:pt x="496" y="992"/>
                    </a:cubicBezTo>
                    <a:lnTo>
                      <a:pt x="2648" y="992"/>
                    </a:lnTo>
                    <a:lnTo>
                      <a:pt x="2648" y="0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56" name="Google Shape;1431;p38"/>
              <p:cNvSpPr/>
              <p:nvPr/>
            </p:nvSpPr>
            <p:spPr>
              <a:xfrm>
                <a:off x="8393400" y="772560"/>
                <a:ext cx="191160" cy="100080"/>
              </a:xfrm>
              <a:custGeom>
                <a:avLst/>
                <a:gdLst/>
                <a:ahLst/>
                <a:rect l="l" t="t" r="r" b="b"/>
                <a:pathLst>
                  <a:path w="9329" h="4896">
                    <a:moveTo>
                      <a:pt x="641" y="0"/>
                    </a:moveTo>
                    <a:cubicBezTo>
                      <a:pt x="288" y="0"/>
                      <a:pt x="1" y="286"/>
                      <a:pt x="1" y="639"/>
                    </a:cubicBezTo>
                    <a:lnTo>
                      <a:pt x="1" y="4256"/>
                    </a:lnTo>
                    <a:cubicBezTo>
                      <a:pt x="1" y="4608"/>
                      <a:pt x="288" y="4896"/>
                      <a:pt x="641" y="4896"/>
                    </a:cubicBezTo>
                    <a:lnTo>
                      <a:pt x="8688" y="4896"/>
                    </a:lnTo>
                    <a:cubicBezTo>
                      <a:pt x="9042" y="4896"/>
                      <a:pt x="9328" y="4608"/>
                      <a:pt x="9328" y="4256"/>
                    </a:cubicBezTo>
                    <a:lnTo>
                      <a:pt x="9328" y="639"/>
                    </a:lnTo>
                    <a:cubicBezTo>
                      <a:pt x="9328" y="286"/>
                      <a:pt x="9042" y="0"/>
                      <a:pt x="868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57" name="Google Shape;1432;p38"/>
              <p:cNvSpPr/>
              <p:nvPr/>
            </p:nvSpPr>
            <p:spPr>
              <a:xfrm>
                <a:off x="8393400" y="1014840"/>
                <a:ext cx="191160" cy="15120"/>
              </a:xfrm>
              <a:custGeom>
                <a:avLst/>
                <a:gdLst/>
                <a:ahLst/>
                <a:rect l="l" t="t" r="r" b="b"/>
                <a:pathLst>
                  <a:path w="9329" h="777">
                    <a:moveTo>
                      <a:pt x="145" y="0"/>
                    </a:moveTo>
                    <a:cubicBezTo>
                      <a:pt x="65" y="0"/>
                      <a:pt x="1" y="65"/>
                      <a:pt x="1" y="144"/>
                    </a:cubicBezTo>
                    <a:lnTo>
                      <a:pt x="1" y="631"/>
                    </a:lnTo>
                    <a:cubicBezTo>
                      <a:pt x="1" y="710"/>
                      <a:pt x="65" y="776"/>
                      <a:pt x="145" y="776"/>
                    </a:cubicBezTo>
                    <a:lnTo>
                      <a:pt x="9185" y="776"/>
                    </a:lnTo>
                    <a:cubicBezTo>
                      <a:pt x="9264" y="776"/>
                      <a:pt x="9328" y="710"/>
                      <a:pt x="9328" y="631"/>
                    </a:cubicBezTo>
                    <a:lnTo>
                      <a:pt x="9328" y="144"/>
                    </a:lnTo>
                    <a:cubicBezTo>
                      <a:pt x="9328" y="65"/>
                      <a:pt x="9264" y="0"/>
                      <a:pt x="918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58" name="Google Shape;1433;p38"/>
              <p:cNvSpPr/>
              <p:nvPr/>
            </p:nvSpPr>
            <p:spPr>
              <a:xfrm>
                <a:off x="8393400" y="1065600"/>
                <a:ext cx="191160" cy="15120"/>
              </a:xfrm>
              <a:custGeom>
                <a:avLst/>
                <a:gdLst/>
                <a:ahLst/>
                <a:rect l="l" t="t" r="r" b="b"/>
                <a:pathLst>
                  <a:path w="9329" h="776">
                    <a:moveTo>
                      <a:pt x="145" y="1"/>
                    </a:moveTo>
                    <a:cubicBezTo>
                      <a:pt x="65" y="1"/>
                      <a:pt x="1" y="64"/>
                      <a:pt x="1" y="144"/>
                    </a:cubicBezTo>
                    <a:lnTo>
                      <a:pt x="1" y="632"/>
                    </a:lnTo>
                    <a:cubicBezTo>
                      <a:pt x="1" y="711"/>
                      <a:pt x="65" y="775"/>
                      <a:pt x="145" y="775"/>
                    </a:cubicBezTo>
                    <a:lnTo>
                      <a:pt x="9185" y="775"/>
                    </a:lnTo>
                    <a:cubicBezTo>
                      <a:pt x="9264" y="775"/>
                      <a:pt x="9328" y="711"/>
                      <a:pt x="9328" y="632"/>
                    </a:cubicBezTo>
                    <a:lnTo>
                      <a:pt x="9328" y="144"/>
                    </a:lnTo>
                    <a:cubicBezTo>
                      <a:pt x="9328" y="64"/>
                      <a:pt x="9264" y="1"/>
                      <a:pt x="9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59" name="Google Shape;1434;p38"/>
              <p:cNvSpPr/>
              <p:nvPr/>
            </p:nvSpPr>
            <p:spPr>
              <a:xfrm>
                <a:off x="8393400" y="1116000"/>
                <a:ext cx="191160" cy="15120"/>
              </a:xfrm>
              <a:custGeom>
                <a:avLst/>
                <a:gdLst/>
                <a:ahLst/>
                <a:rect l="l" t="t" r="r" b="b"/>
                <a:pathLst>
                  <a:path w="9329" h="776">
                    <a:moveTo>
                      <a:pt x="145" y="1"/>
                    </a:moveTo>
                    <a:cubicBezTo>
                      <a:pt x="65" y="1"/>
                      <a:pt x="1" y="65"/>
                      <a:pt x="1" y="145"/>
                    </a:cubicBezTo>
                    <a:lnTo>
                      <a:pt x="1" y="632"/>
                    </a:lnTo>
                    <a:cubicBezTo>
                      <a:pt x="1" y="712"/>
                      <a:pt x="65" y="775"/>
                      <a:pt x="145" y="775"/>
                    </a:cubicBezTo>
                    <a:lnTo>
                      <a:pt x="9185" y="775"/>
                    </a:lnTo>
                    <a:cubicBezTo>
                      <a:pt x="9264" y="775"/>
                      <a:pt x="9328" y="712"/>
                      <a:pt x="9328" y="632"/>
                    </a:cubicBezTo>
                    <a:lnTo>
                      <a:pt x="9328" y="145"/>
                    </a:lnTo>
                    <a:cubicBezTo>
                      <a:pt x="9328" y="65"/>
                      <a:pt x="9264" y="1"/>
                      <a:pt x="918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grpSp>
        <p:nvGrpSpPr>
          <p:cNvPr id="1160" name="Google Shape;1435;p38"/>
          <p:cNvGrpSpPr/>
          <p:nvPr/>
        </p:nvGrpSpPr>
        <p:grpSpPr>
          <a:xfrm>
            <a:off x="2070720" y="4437360"/>
            <a:ext cx="1390680" cy="439200"/>
            <a:chOff x="2070720" y="4437360"/>
            <a:chExt cx="1390680" cy="439200"/>
          </a:xfrm>
        </p:grpSpPr>
        <p:sp>
          <p:nvSpPr>
            <p:cNvPr id="1161" name="Google Shape;1436;p38"/>
            <p:cNvSpPr/>
            <p:nvPr/>
          </p:nvSpPr>
          <p:spPr>
            <a:xfrm>
              <a:off x="2824920" y="4582800"/>
              <a:ext cx="636480" cy="293760"/>
            </a:xfrm>
            <a:custGeom>
              <a:avLst/>
              <a:gdLst/>
              <a:ahLst/>
              <a:rect l="l" t="t" r="r" b="b"/>
              <a:pathLst>
                <a:path w="25487" h="11772">
                  <a:moveTo>
                    <a:pt x="25487" y="11772"/>
                  </a:moveTo>
                  <a:lnTo>
                    <a:pt x="25444" y="4377"/>
                  </a:lnTo>
                  <a:lnTo>
                    <a:pt x="18878" y="273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8e91d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162" name="Google Shape;1437;p38"/>
            <p:cNvGrpSpPr/>
            <p:nvPr/>
          </p:nvGrpSpPr>
          <p:grpSpPr>
            <a:xfrm>
              <a:off x="2070720" y="4437360"/>
              <a:ext cx="899280" cy="288000"/>
              <a:chOff x="2070720" y="4437360"/>
              <a:chExt cx="899280" cy="288000"/>
            </a:xfrm>
          </p:grpSpPr>
          <p:sp>
            <p:nvSpPr>
              <p:cNvPr id="1163" name="Google Shape;1438;p38"/>
              <p:cNvSpPr/>
              <p:nvPr/>
            </p:nvSpPr>
            <p:spPr>
              <a:xfrm>
                <a:off x="2178360" y="4503240"/>
                <a:ext cx="298080" cy="149040"/>
              </a:xfrm>
              <a:custGeom>
                <a:avLst/>
                <a:gdLst/>
                <a:ahLst/>
                <a:rect l="l" t="t" r="r" b="b"/>
                <a:pathLst>
                  <a:path w="14526" h="7272">
                    <a:moveTo>
                      <a:pt x="0" y="1"/>
                    </a:moveTo>
                    <a:lnTo>
                      <a:pt x="0" y="7272"/>
                    </a:lnTo>
                    <a:lnTo>
                      <a:pt x="14526" y="7272"/>
                    </a:lnTo>
                    <a:lnTo>
                      <a:pt x="14526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64" name="Google Shape;1439;p38"/>
              <p:cNvSpPr/>
              <p:nvPr/>
            </p:nvSpPr>
            <p:spPr>
              <a:xfrm>
                <a:off x="2154960" y="447984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5" h="9558">
                    <a:moveTo>
                      <a:pt x="1" y="1"/>
                    </a:moveTo>
                    <a:lnTo>
                      <a:pt x="1" y="9557"/>
                    </a:lnTo>
                    <a:lnTo>
                      <a:pt x="5665" y="9557"/>
                    </a:lnTo>
                    <a:lnTo>
                      <a:pt x="5665" y="7272"/>
                    </a:lnTo>
                    <a:lnTo>
                      <a:pt x="2287" y="7272"/>
                    </a:lnTo>
                    <a:lnTo>
                      <a:pt x="2287" y="2288"/>
                    </a:lnTo>
                    <a:lnTo>
                      <a:pt x="5665" y="2288"/>
                    </a:lnTo>
                    <a:lnTo>
                      <a:pt x="5665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65" name="Google Shape;1440;p38"/>
              <p:cNvSpPr/>
              <p:nvPr/>
            </p:nvSpPr>
            <p:spPr>
              <a:xfrm>
                <a:off x="2384280" y="447984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4" h="9558">
                    <a:moveTo>
                      <a:pt x="0" y="1"/>
                    </a:moveTo>
                    <a:lnTo>
                      <a:pt x="0" y="2288"/>
                    </a:lnTo>
                    <a:lnTo>
                      <a:pt x="3378" y="2288"/>
                    </a:lnTo>
                    <a:lnTo>
                      <a:pt x="3378" y="7272"/>
                    </a:lnTo>
                    <a:lnTo>
                      <a:pt x="0" y="7272"/>
                    </a:lnTo>
                    <a:lnTo>
                      <a:pt x="0" y="9557"/>
                    </a:lnTo>
                    <a:lnTo>
                      <a:pt x="5663" y="9557"/>
                    </a:lnTo>
                    <a:lnTo>
                      <a:pt x="5663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66" name="Google Shape;1441;p38"/>
              <p:cNvSpPr/>
              <p:nvPr/>
            </p:nvSpPr>
            <p:spPr>
              <a:xfrm>
                <a:off x="2116800" y="4479840"/>
                <a:ext cx="37440" cy="195840"/>
              </a:xfrm>
              <a:custGeom>
                <a:avLst/>
                <a:gdLst/>
                <a:ahLst/>
                <a:rect l="l" t="t" r="r" b="b"/>
                <a:pathLst>
                  <a:path w="1856" h="9558">
                    <a:moveTo>
                      <a:pt x="1" y="1"/>
                    </a:moveTo>
                    <a:lnTo>
                      <a:pt x="1" y="9557"/>
                    </a:lnTo>
                    <a:lnTo>
                      <a:pt x="1856" y="9557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67" name="Google Shape;1442;p38"/>
              <p:cNvSpPr/>
              <p:nvPr/>
            </p:nvSpPr>
            <p:spPr>
              <a:xfrm>
                <a:off x="2346120" y="447984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7" h="2288">
                    <a:moveTo>
                      <a:pt x="0" y="1"/>
                    </a:moveTo>
                    <a:lnTo>
                      <a:pt x="0" y="1144"/>
                    </a:lnTo>
                    <a:lnTo>
                      <a:pt x="886" y="1144"/>
                    </a:lnTo>
                    <a:lnTo>
                      <a:pt x="886" y="2288"/>
                    </a:lnTo>
                    <a:lnTo>
                      <a:pt x="1856" y="2288"/>
                    </a:lnTo>
                    <a:lnTo>
                      <a:pt x="1856" y="1144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68" name="Google Shape;1443;p38"/>
              <p:cNvSpPr/>
              <p:nvPr/>
            </p:nvSpPr>
            <p:spPr>
              <a:xfrm>
                <a:off x="2346120" y="462960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7" h="2287">
                    <a:moveTo>
                      <a:pt x="886" y="1"/>
                    </a:moveTo>
                    <a:lnTo>
                      <a:pt x="886" y="1144"/>
                    </a:lnTo>
                    <a:lnTo>
                      <a:pt x="0" y="1144"/>
                    </a:lnTo>
                    <a:lnTo>
                      <a:pt x="0" y="2286"/>
                    </a:lnTo>
                    <a:lnTo>
                      <a:pt x="1856" y="2286"/>
                    </a:lnTo>
                    <a:lnTo>
                      <a:pt x="1856" y="1144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69" name="Google Shape;1444;p38"/>
              <p:cNvSpPr/>
              <p:nvPr/>
            </p:nvSpPr>
            <p:spPr>
              <a:xfrm>
                <a:off x="2605320" y="4503240"/>
                <a:ext cx="298080" cy="149040"/>
              </a:xfrm>
              <a:custGeom>
                <a:avLst/>
                <a:gdLst/>
                <a:ahLst/>
                <a:rect l="l" t="t" r="r" b="b"/>
                <a:pathLst>
                  <a:path w="14526" h="7272">
                    <a:moveTo>
                      <a:pt x="0" y="1"/>
                    </a:moveTo>
                    <a:lnTo>
                      <a:pt x="0" y="7272"/>
                    </a:lnTo>
                    <a:lnTo>
                      <a:pt x="14525" y="7272"/>
                    </a:lnTo>
                    <a:lnTo>
                      <a:pt x="14525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70" name="Google Shape;1445;p38"/>
              <p:cNvSpPr/>
              <p:nvPr/>
            </p:nvSpPr>
            <p:spPr>
              <a:xfrm>
                <a:off x="2581920" y="447984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5" h="9558">
                    <a:moveTo>
                      <a:pt x="0" y="1"/>
                    </a:moveTo>
                    <a:lnTo>
                      <a:pt x="0" y="9557"/>
                    </a:lnTo>
                    <a:lnTo>
                      <a:pt x="5664" y="9557"/>
                    </a:lnTo>
                    <a:lnTo>
                      <a:pt x="5664" y="7272"/>
                    </a:lnTo>
                    <a:lnTo>
                      <a:pt x="2287" y="7272"/>
                    </a:lnTo>
                    <a:lnTo>
                      <a:pt x="2287" y="2288"/>
                    </a:lnTo>
                    <a:lnTo>
                      <a:pt x="5664" y="2288"/>
                    </a:lnTo>
                    <a:lnTo>
                      <a:pt x="5664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71" name="Google Shape;1446;p38"/>
              <p:cNvSpPr/>
              <p:nvPr/>
            </p:nvSpPr>
            <p:spPr>
              <a:xfrm>
                <a:off x="2811240" y="447984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4" h="9558">
                    <a:moveTo>
                      <a:pt x="0" y="1"/>
                    </a:moveTo>
                    <a:lnTo>
                      <a:pt x="0" y="2288"/>
                    </a:lnTo>
                    <a:lnTo>
                      <a:pt x="3377" y="2288"/>
                    </a:lnTo>
                    <a:lnTo>
                      <a:pt x="3377" y="7272"/>
                    </a:lnTo>
                    <a:lnTo>
                      <a:pt x="0" y="7272"/>
                    </a:lnTo>
                    <a:lnTo>
                      <a:pt x="0" y="9557"/>
                    </a:lnTo>
                    <a:lnTo>
                      <a:pt x="5663" y="9557"/>
                    </a:lnTo>
                    <a:lnTo>
                      <a:pt x="5663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72" name="Google Shape;1447;p38"/>
              <p:cNvSpPr/>
              <p:nvPr/>
            </p:nvSpPr>
            <p:spPr>
              <a:xfrm>
                <a:off x="2543760" y="4479840"/>
                <a:ext cx="37440" cy="195840"/>
              </a:xfrm>
              <a:custGeom>
                <a:avLst/>
                <a:gdLst/>
                <a:ahLst/>
                <a:rect l="l" t="t" r="r" b="b"/>
                <a:pathLst>
                  <a:path w="1857" h="9558">
                    <a:moveTo>
                      <a:pt x="0" y="1"/>
                    </a:moveTo>
                    <a:lnTo>
                      <a:pt x="0" y="9557"/>
                    </a:lnTo>
                    <a:lnTo>
                      <a:pt x="1856" y="9557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73" name="Google Shape;1448;p38"/>
              <p:cNvSpPr/>
              <p:nvPr/>
            </p:nvSpPr>
            <p:spPr>
              <a:xfrm>
                <a:off x="2773080" y="447984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9" h="2288">
                    <a:moveTo>
                      <a:pt x="1" y="1"/>
                    </a:moveTo>
                    <a:lnTo>
                      <a:pt x="1" y="1144"/>
                    </a:lnTo>
                    <a:lnTo>
                      <a:pt x="888" y="1144"/>
                    </a:lnTo>
                    <a:lnTo>
                      <a:pt x="888" y="2288"/>
                    </a:lnTo>
                    <a:lnTo>
                      <a:pt x="1858" y="2288"/>
                    </a:lnTo>
                    <a:lnTo>
                      <a:pt x="1858" y="1144"/>
                    </a:lnTo>
                    <a:lnTo>
                      <a:pt x="1858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74" name="Google Shape;1449;p38"/>
              <p:cNvSpPr/>
              <p:nvPr/>
            </p:nvSpPr>
            <p:spPr>
              <a:xfrm>
                <a:off x="2773080" y="462960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9" h="2287">
                    <a:moveTo>
                      <a:pt x="888" y="1"/>
                    </a:moveTo>
                    <a:lnTo>
                      <a:pt x="888" y="1144"/>
                    </a:lnTo>
                    <a:lnTo>
                      <a:pt x="1" y="1144"/>
                    </a:lnTo>
                    <a:lnTo>
                      <a:pt x="1" y="2286"/>
                    </a:lnTo>
                    <a:lnTo>
                      <a:pt x="1858" y="2286"/>
                    </a:lnTo>
                    <a:lnTo>
                      <a:pt x="1858" y="1144"/>
                    </a:lnTo>
                    <a:lnTo>
                      <a:pt x="1858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75" name="Google Shape;1450;p38"/>
              <p:cNvSpPr/>
              <p:nvPr/>
            </p:nvSpPr>
            <p:spPr>
              <a:xfrm>
                <a:off x="2070720" y="4437360"/>
                <a:ext cx="899280" cy="288000"/>
              </a:xfrm>
              <a:custGeom>
                <a:avLst/>
                <a:gdLst/>
                <a:ahLst/>
                <a:rect l="l" t="t" r="r" b="b"/>
                <a:pathLst>
                  <a:path w="43744" h="14035">
                    <a:moveTo>
                      <a:pt x="42624" y="737"/>
                    </a:moveTo>
                    <a:cubicBezTo>
                      <a:pt x="42835" y="737"/>
                      <a:pt x="43007" y="909"/>
                      <a:pt x="43007" y="1120"/>
                    </a:cubicBezTo>
                    <a:lnTo>
                      <a:pt x="43007" y="12914"/>
                    </a:lnTo>
                    <a:cubicBezTo>
                      <a:pt x="43007" y="13126"/>
                      <a:pt x="42835" y="13298"/>
                      <a:pt x="42624" y="13298"/>
                    </a:cubicBezTo>
                    <a:lnTo>
                      <a:pt x="1121" y="13298"/>
                    </a:lnTo>
                    <a:cubicBezTo>
                      <a:pt x="908" y="13298"/>
                      <a:pt x="737" y="13126"/>
                      <a:pt x="737" y="12914"/>
                    </a:cubicBezTo>
                    <a:lnTo>
                      <a:pt x="737" y="1120"/>
                    </a:lnTo>
                    <a:cubicBezTo>
                      <a:pt x="737" y="909"/>
                      <a:pt x="908" y="737"/>
                      <a:pt x="1121" y="737"/>
                    </a:cubicBezTo>
                    <a:close/>
                    <a:moveTo>
                      <a:pt x="1121" y="1"/>
                    </a:moveTo>
                    <a:cubicBezTo>
                      <a:pt x="503" y="1"/>
                      <a:pt x="0" y="503"/>
                      <a:pt x="0" y="1120"/>
                    </a:cubicBezTo>
                    <a:lnTo>
                      <a:pt x="0" y="12914"/>
                    </a:lnTo>
                    <a:cubicBezTo>
                      <a:pt x="0" y="13532"/>
                      <a:pt x="503" y="14035"/>
                      <a:pt x="1121" y="14035"/>
                    </a:cubicBezTo>
                    <a:lnTo>
                      <a:pt x="42624" y="14035"/>
                    </a:lnTo>
                    <a:cubicBezTo>
                      <a:pt x="43241" y="14035"/>
                      <a:pt x="43743" y="13532"/>
                      <a:pt x="43743" y="12914"/>
                    </a:cubicBezTo>
                    <a:lnTo>
                      <a:pt x="43743" y="1120"/>
                    </a:lnTo>
                    <a:cubicBezTo>
                      <a:pt x="43743" y="503"/>
                      <a:pt x="43241" y="1"/>
                      <a:pt x="426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grpSp>
        <p:nvGrpSpPr>
          <p:cNvPr id="1176" name="Google Shape;1451;p38"/>
          <p:cNvGrpSpPr/>
          <p:nvPr/>
        </p:nvGrpSpPr>
        <p:grpSpPr>
          <a:xfrm>
            <a:off x="1345680" y="4074120"/>
            <a:ext cx="2354040" cy="802080"/>
            <a:chOff x="1345680" y="4074120"/>
            <a:chExt cx="2354040" cy="802080"/>
          </a:xfrm>
        </p:grpSpPr>
        <p:sp>
          <p:nvSpPr>
            <p:cNvPr id="1177" name="Google Shape;1452;p38"/>
            <p:cNvSpPr/>
            <p:nvPr/>
          </p:nvSpPr>
          <p:spPr>
            <a:xfrm>
              <a:off x="2113560" y="4213440"/>
              <a:ext cx="1586160" cy="662760"/>
            </a:xfrm>
            <a:custGeom>
              <a:avLst/>
              <a:gdLst/>
              <a:ahLst/>
              <a:rect l="l" t="t" r="r" b="b"/>
              <a:pathLst>
                <a:path w="63474" h="26546">
                  <a:moveTo>
                    <a:pt x="63474" y="26546"/>
                  </a:moveTo>
                  <a:lnTo>
                    <a:pt x="63200" y="7113"/>
                  </a:lnTo>
                  <a:lnTo>
                    <a:pt x="51435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8e91d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178" name="Google Shape;1453;p38"/>
            <p:cNvGrpSpPr/>
            <p:nvPr/>
          </p:nvGrpSpPr>
          <p:grpSpPr>
            <a:xfrm>
              <a:off x="1345680" y="4074120"/>
              <a:ext cx="899280" cy="288000"/>
              <a:chOff x="1345680" y="4074120"/>
              <a:chExt cx="899280" cy="288000"/>
            </a:xfrm>
          </p:grpSpPr>
          <p:sp>
            <p:nvSpPr>
              <p:cNvPr id="1179" name="Google Shape;1454;p38"/>
              <p:cNvSpPr/>
              <p:nvPr/>
            </p:nvSpPr>
            <p:spPr>
              <a:xfrm>
                <a:off x="1453320" y="4140000"/>
                <a:ext cx="298080" cy="149040"/>
              </a:xfrm>
              <a:custGeom>
                <a:avLst/>
                <a:gdLst/>
                <a:ahLst/>
                <a:rect l="l" t="t" r="r" b="b"/>
                <a:pathLst>
                  <a:path w="14526" h="7272">
                    <a:moveTo>
                      <a:pt x="0" y="1"/>
                    </a:moveTo>
                    <a:lnTo>
                      <a:pt x="0" y="7272"/>
                    </a:lnTo>
                    <a:lnTo>
                      <a:pt x="14526" y="7272"/>
                    </a:lnTo>
                    <a:lnTo>
                      <a:pt x="14526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80" name="Google Shape;1455;p38"/>
              <p:cNvSpPr/>
              <p:nvPr/>
            </p:nvSpPr>
            <p:spPr>
              <a:xfrm>
                <a:off x="1429920" y="411660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5" h="9558">
                    <a:moveTo>
                      <a:pt x="1" y="1"/>
                    </a:moveTo>
                    <a:lnTo>
                      <a:pt x="1" y="9557"/>
                    </a:lnTo>
                    <a:lnTo>
                      <a:pt x="5665" y="9557"/>
                    </a:lnTo>
                    <a:lnTo>
                      <a:pt x="5665" y="7272"/>
                    </a:lnTo>
                    <a:lnTo>
                      <a:pt x="2287" y="7272"/>
                    </a:lnTo>
                    <a:lnTo>
                      <a:pt x="2287" y="2288"/>
                    </a:lnTo>
                    <a:lnTo>
                      <a:pt x="5665" y="2288"/>
                    </a:lnTo>
                    <a:lnTo>
                      <a:pt x="5665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81" name="Google Shape;1456;p38"/>
              <p:cNvSpPr/>
              <p:nvPr/>
            </p:nvSpPr>
            <p:spPr>
              <a:xfrm>
                <a:off x="1659240" y="411660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4" h="9558">
                    <a:moveTo>
                      <a:pt x="0" y="1"/>
                    </a:moveTo>
                    <a:lnTo>
                      <a:pt x="0" y="2288"/>
                    </a:lnTo>
                    <a:lnTo>
                      <a:pt x="3378" y="2288"/>
                    </a:lnTo>
                    <a:lnTo>
                      <a:pt x="3378" y="7272"/>
                    </a:lnTo>
                    <a:lnTo>
                      <a:pt x="0" y="7272"/>
                    </a:lnTo>
                    <a:lnTo>
                      <a:pt x="0" y="9557"/>
                    </a:lnTo>
                    <a:lnTo>
                      <a:pt x="5663" y="9557"/>
                    </a:lnTo>
                    <a:lnTo>
                      <a:pt x="5663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82" name="Google Shape;1457;p38"/>
              <p:cNvSpPr/>
              <p:nvPr/>
            </p:nvSpPr>
            <p:spPr>
              <a:xfrm>
                <a:off x="1391760" y="4116600"/>
                <a:ext cx="37440" cy="195840"/>
              </a:xfrm>
              <a:custGeom>
                <a:avLst/>
                <a:gdLst/>
                <a:ahLst/>
                <a:rect l="l" t="t" r="r" b="b"/>
                <a:pathLst>
                  <a:path w="1856" h="9558">
                    <a:moveTo>
                      <a:pt x="1" y="1"/>
                    </a:moveTo>
                    <a:lnTo>
                      <a:pt x="1" y="9557"/>
                    </a:lnTo>
                    <a:lnTo>
                      <a:pt x="1856" y="9557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83" name="Google Shape;1458;p38"/>
              <p:cNvSpPr/>
              <p:nvPr/>
            </p:nvSpPr>
            <p:spPr>
              <a:xfrm>
                <a:off x="1621080" y="411660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7" h="2288">
                    <a:moveTo>
                      <a:pt x="0" y="1"/>
                    </a:moveTo>
                    <a:lnTo>
                      <a:pt x="0" y="1144"/>
                    </a:lnTo>
                    <a:lnTo>
                      <a:pt x="886" y="1144"/>
                    </a:lnTo>
                    <a:lnTo>
                      <a:pt x="886" y="2288"/>
                    </a:lnTo>
                    <a:lnTo>
                      <a:pt x="1856" y="2288"/>
                    </a:lnTo>
                    <a:lnTo>
                      <a:pt x="1856" y="1144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84" name="Google Shape;1459;p38"/>
              <p:cNvSpPr/>
              <p:nvPr/>
            </p:nvSpPr>
            <p:spPr>
              <a:xfrm>
                <a:off x="1621080" y="426636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7" h="2287">
                    <a:moveTo>
                      <a:pt x="886" y="1"/>
                    </a:moveTo>
                    <a:lnTo>
                      <a:pt x="886" y="1144"/>
                    </a:lnTo>
                    <a:lnTo>
                      <a:pt x="0" y="1144"/>
                    </a:lnTo>
                    <a:lnTo>
                      <a:pt x="0" y="2286"/>
                    </a:lnTo>
                    <a:lnTo>
                      <a:pt x="1856" y="2286"/>
                    </a:lnTo>
                    <a:lnTo>
                      <a:pt x="1856" y="1144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85" name="Google Shape;1460;p38"/>
              <p:cNvSpPr/>
              <p:nvPr/>
            </p:nvSpPr>
            <p:spPr>
              <a:xfrm>
                <a:off x="1880280" y="4140000"/>
                <a:ext cx="298080" cy="149040"/>
              </a:xfrm>
              <a:custGeom>
                <a:avLst/>
                <a:gdLst/>
                <a:ahLst/>
                <a:rect l="l" t="t" r="r" b="b"/>
                <a:pathLst>
                  <a:path w="14526" h="7272">
                    <a:moveTo>
                      <a:pt x="0" y="1"/>
                    </a:moveTo>
                    <a:lnTo>
                      <a:pt x="0" y="7272"/>
                    </a:lnTo>
                    <a:lnTo>
                      <a:pt x="14525" y="7272"/>
                    </a:lnTo>
                    <a:lnTo>
                      <a:pt x="14525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86" name="Google Shape;1461;p38"/>
              <p:cNvSpPr/>
              <p:nvPr/>
            </p:nvSpPr>
            <p:spPr>
              <a:xfrm>
                <a:off x="1856880" y="411660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5" h="9558">
                    <a:moveTo>
                      <a:pt x="0" y="1"/>
                    </a:moveTo>
                    <a:lnTo>
                      <a:pt x="0" y="9557"/>
                    </a:lnTo>
                    <a:lnTo>
                      <a:pt x="5664" y="9557"/>
                    </a:lnTo>
                    <a:lnTo>
                      <a:pt x="5664" y="7272"/>
                    </a:lnTo>
                    <a:lnTo>
                      <a:pt x="2287" y="7272"/>
                    </a:lnTo>
                    <a:lnTo>
                      <a:pt x="2287" y="2288"/>
                    </a:lnTo>
                    <a:lnTo>
                      <a:pt x="5664" y="2288"/>
                    </a:lnTo>
                    <a:lnTo>
                      <a:pt x="5664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87" name="Google Shape;1462;p38"/>
              <p:cNvSpPr/>
              <p:nvPr/>
            </p:nvSpPr>
            <p:spPr>
              <a:xfrm>
                <a:off x="2086200" y="411660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4" h="9558">
                    <a:moveTo>
                      <a:pt x="0" y="1"/>
                    </a:moveTo>
                    <a:lnTo>
                      <a:pt x="0" y="2288"/>
                    </a:lnTo>
                    <a:lnTo>
                      <a:pt x="3377" y="2288"/>
                    </a:lnTo>
                    <a:lnTo>
                      <a:pt x="3377" y="7272"/>
                    </a:lnTo>
                    <a:lnTo>
                      <a:pt x="0" y="7272"/>
                    </a:lnTo>
                    <a:lnTo>
                      <a:pt x="0" y="9557"/>
                    </a:lnTo>
                    <a:lnTo>
                      <a:pt x="5663" y="9557"/>
                    </a:lnTo>
                    <a:lnTo>
                      <a:pt x="5663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88" name="Google Shape;1463;p38"/>
              <p:cNvSpPr/>
              <p:nvPr/>
            </p:nvSpPr>
            <p:spPr>
              <a:xfrm>
                <a:off x="1818720" y="4116600"/>
                <a:ext cx="37440" cy="195840"/>
              </a:xfrm>
              <a:custGeom>
                <a:avLst/>
                <a:gdLst/>
                <a:ahLst/>
                <a:rect l="l" t="t" r="r" b="b"/>
                <a:pathLst>
                  <a:path w="1857" h="9558">
                    <a:moveTo>
                      <a:pt x="0" y="1"/>
                    </a:moveTo>
                    <a:lnTo>
                      <a:pt x="0" y="9557"/>
                    </a:lnTo>
                    <a:lnTo>
                      <a:pt x="1856" y="9557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89" name="Google Shape;1464;p38"/>
              <p:cNvSpPr/>
              <p:nvPr/>
            </p:nvSpPr>
            <p:spPr>
              <a:xfrm>
                <a:off x="2048040" y="411660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9" h="2288">
                    <a:moveTo>
                      <a:pt x="1" y="1"/>
                    </a:moveTo>
                    <a:lnTo>
                      <a:pt x="1" y="1144"/>
                    </a:lnTo>
                    <a:lnTo>
                      <a:pt x="888" y="1144"/>
                    </a:lnTo>
                    <a:lnTo>
                      <a:pt x="888" y="2288"/>
                    </a:lnTo>
                    <a:lnTo>
                      <a:pt x="1858" y="2288"/>
                    </a:lnTo>
                    <a:lnTo>
                      <a:pt x="1858" y="1144"/>
                    </a:lnTo>
                    <a:lnTo>
                      <a:pt x="1858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90" name="Google Shape;1465;p38"/>
              <p:cNvSpPr/>
              <p:nvPr/>
            </p:nvSpPr>
            <p:spPr>
              <a:xfrm>
                <a:off x="2048040" y="426636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9" h="2287">
                    <a:moveTo>
                      <a:pt x="888" y="1"/>
                    </a:moveTo>
                    <a:lnTo>
                      <a:pt x="888" y="1144"/>
                    </a:lnTo>
                    <a:lnTo>
                      <a:pt x="1" y="1144"/>
                    </a:lnTo>
                    <a:lnTo>
                      <a:pt x="1" y="2286"/>
                    </a:lnTo>
                    <a:lnTo>
                      <a:pt x="1858" y="2286"/>
                    </a:lnTo>
                    <a:lnTo>
                      <a:pt x="1858" y="1144"/>
                    </a:lnTo>
                    <a:lnTo>
                      <a:pt x="1858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91" name="Google Shape;1466;p38"/>
              <p:cNvSpPr/>
              <p:nvPr/>
            </p:nvSpPr>
            <p:spPr>
              <a:xfrm>
                <a:off x="1345680" y="4074120"/>
                <a:ext cx="899280" cy="288000"/>
              </a:xfrm>
              <a:custGeom>
                <a:avLst/>
                <a:gdLst/>
                <a:ahLst/>
                <a:rect l="l" t="t" r="r" b="b"/>
                <a:pathLst>
                  <a:path w="43744" h="14035">
                    <a:moveTo>
                      <a:pt x="42624" y="737"/>
                    </a:moveTo>
                    <a:cubicBezTo>
                      <a:pt x="42835" y="737"/>
                      <a:pt x="43007" y="909"/>
                      <a:pt x="43007" y="1120"/>
                    </a:cubicBezTo>
                    <a:lnTo>
                      <a:pt x="43007" y="12914"/>
                    </a:lnTo>
                    <a:cubicBezTo>
                      <a:pt x="43007" y="13126"/>
                      <a:pt x="42835" y="13298"/>
                      <a:pt x="42624" y="13298"/>
                    </a:cubicBezTo>
                    <a:lnTo>
                      <a:pt x="1121" y="13298"/>
                    </a:lnTo>
                    <a:cubicBezTo>
                      <a:pt x="908" y="13298"/>
                      <a:pt x="737" y="13126"/>
                      <a:pt x="737" y="12914"/>
                    </a:cubicBezTo>
                    <a:lnTo>
                      <a:pt x="737" y="1120"/>
                    </a:lnTo>
                    <a:cubicBezTo>
                      <a:pt x="737" y="909"/>
                      <a:pt x="908" y="737"/>
                      <a:pt x="1121" y="737"/>
                    </a:cubicBezTo>
                    <a:close/>
                    <a:moveTo>
                      <a:pt x="1121" y="1"/>
                    </a:moveTo>
                    <a:cubicBezTo>
                      <a:pt x="503" y="1"/>
                      <a:pt x="0" y="503"/>
                      <a:pt x="0" y="1120"/>
                    </a:cubicBezTo>
                    <a:lnTo>
                      <a:pt x="0" y="12914"/>
                    </a:lnTo>
                    <a:cubicBezTo>
                      <a:pt x="0" y="13532"/>
                      <a:pt x="503" y="14035"/>
                      <a:pt x="1121" y="14035"/>
                    </a:cubicBezTo>
                    <a:lnTo>
                      <a:pt x="42624" y="14035"/>
                    </a:lnTo>
                    <a:cubicBezTo>
                      <a:pt x="43241" y="14035"/>
                      <a:pt x="43743" y="13532"/>
                      <a:pt x="43743" y="12914"/>
                    </a:cubicBezTo>
                    <a:lnTo>
                      <a:pt x="43743" y="1120"/>
                    </a:lnTo>
                    <a:cubicBezTo>
                      <a:pt x="43743" y="503"/>
                      <a:pt x="43241" y="1"/>
                      <a:pt x="426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grpSp>
        <p:nvGrpSpPr>
          <p:cNvPr id="1192" name="Google Shape;1467;p38"/>
          <p:cNvGrpSpPr/>
          <p:nvPr/>
        </p:nvGrpSpPr>
        <p:grpSpPr>
          <a:xfrm>
            <a:off x="620640" y="3710880"/>
            <a:ext cx="3297960" cy="1165320"/>
            <a:chOff x="620640" y="3710880"/>
            <a:chExt cx="3297960" cy="1165320"/>
          </a:xfrm>
        </p:grpSpPr>
        <p:sp>
          <p:nvSpPr>
            <p:cNvPr id="1193" name="Google Shape;1468;p38"/>
            <p:cNvSpPr/>
            <p:nvPr/>
          </p:nvSpPr>
          <p:spPr>
            <a:xfrm>
              <a:off x="1418040" y="3837240"/>
              <a:ext cx="2500560" cy="1038960"/>
            </a:xfrm>
            <a:custGeom>
              <a:avLst/>
              <a:gdLst/>
              <a:ahLst/>
              <a:rect l="l" t="t" r="r" b="b"/>
              <a:pathLst>
                <a:path w="100051" h="41592">
                  <a:moveTo>
                    <a:pt x="100051" y="41592"/>
                  </a:moveTo>
                  <a:lnTo>
                    <a:pt x="100051" y="16657"/>
                  </a:lnTo>
                  <a:lnTo>
                    <a:pt x="75427" y="273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8e91d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194" name="Google Shape;1469;p38"/>
            <p:cNvGrpSpPr/>
            <p:nvPr/>
          </p:nvGrpSpPr>
          <p:grpSpPr>
            <a:xfrm>
              <a:off x="620640" y="3710880"/>
              <a:ext cx="899280" cy="288000"/>
              <a:chOff x="620640" y="3710880"/>
              <a:chExt cx="899280" cy="288000"/>
            </a:xfrm>
          </p:grpSpPr>
          <p:sp>
            <p:nvSpPr>
              <p:cNvPr id="1195" name="Google Shape;1470;p38"/>
              <p:cNvSpPr/>
              <p:nvPr/>
            </p:nvSpPr>
            <p:spPr>
              <a:xfrm>
                <a:off x="728640" y="3776760"/>
                <a:ext cx="298080" cy="149040"/>
              </a:xfrm>
              <a:custGeom>
                <a:avLst/>
                <a:gdLst/>
                <a:ahLst/>
                <a:rect l="l" t="t" r="r" b="b"/>
                <a:pathLst>
                  <a:path w="14526" h="7272">
                    <a:moveTo>
                      <a:pt x="0" y="1"/>
                    </a:moveTo>
                    <a:lnTo>
                      <a:pt x="0" y="7272"/>
                    </a:lnTo>
                    <a:lnTo>
                      <a:pt x="14526" y="7272"/>
                    </a:lnTo>
                    <a:lnTo>
                      <a:pt x="14526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96" name="Google Shape;1471;p38"/>
              <p:cNvSpPr/>
              <p:nvPr/>
            </p:nvSpPr>
            <p:spPr>
              <a:xfrm>
                <a:off x="704880" y="375336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5" h="9558">
                    <a:moveTo>
                      <a:pt x="1" y="1"/>
                    </a:moveTo>
                    <a:lnTo>
                      <a:pt x="1" y="9557"/>
                    </a:lnTo>
                    <a:lnTo>
                      <a:pt x="5665" y="9557"/>
                    </a:lnTo>
                    <a:lnTo>
                      <a:pt x="5665" y="7272"/>
                    </a:lnTo>
                    <a:lnTo>
                      <a:pt x="2287" y="7272"/>
                    </a:lnTo>
                    <a:lnTo>
                      <a:pt x="2287" y="2288"/>
                    </a:lnTo>
                    <a:lnTo>
                      <a:pt x="5665" y="2288"/>
                    </a:lnTo>
                    <a:lnTo>
                      <a:pt x="5665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97" name="Google Shape;1472;p38"/>
              <p:cNvSpPr/>
              <p:nvPr/>
            </p:nvSpPr>
            <p:spPr>
              <a:xfrm>
                <a:off x="934200" y="375336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4" h="9558">
                    <a:moveTo>
                      <a:pt x="0" y="1"/>
                    </a:moveTo>
                    <a:lnTo>
                      <a:pt x="0" y="2288"/>
                    </a:lnTo>
                    <a:lnTo>
                      <a:pt x="3378" y="2288"/>
                    </a:lnTo>
                    <a:lnTo>
                      <a:pt x="3378" y="7272"/>
                    </a:lnTo>
                    <a:lnTo>
                      <a:pt x="0" y="7272"/>
                    </a:lnTo>
                    <a:lnTo>
                      <a:pt x="0" y="9557"/>
                    </a:lnTo>
                    <a:lnTo>
                      <a:pt x="5663" y="9557"/>
                    </a:lnTo>
                    <a:lnTo>
                      <a:pt x="5663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98" name="Google Shape;1473;p38"/>
              <p:cNvSpPr/>
              <p:nvPr/>
            </p:nvSpPr>
            <p:spPr>
              <a:xfrm>
                <a:off x="666720" y="3753360"/>
                <a:ext cx="37440" cy="195840"/>
              </a:xfrm>
              <a:custGeom>
                <a:avLst/>
                <a:gdLst/>
                <a:ahLst/>
                <a:rect l="l" t="t" r="r" b="b"/>
                <a:pathLst>
                  <a:path w="1856" h="9558">
                    <a:moveTo>
                      <a:pt x="1" y="1"/>
                    </a:moveTo>
                    <a:lnTo>
                      <a:pt x="1" y="9557"/>
                    </a:lnTo>
                    <a:lnTo>
                      <a:pt x="1856" y="9557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99" name="Google Shape;1474;p38"/>
              <p:cNvSpPr/>
              <p:nvPr/>
            </p:nvSpPr>
            <p:spPr>
              <a:xfrm>
                <a:off x="896040" y="375336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7" h="2288">
                    <a:moveTo>
                      <a:pt x="0" y="1"/>
                    </a:moveTo>
                    <a:lnTo>
                      <a:pt x="0" y="1144"/>
                    </a:lnTo>
                    <a:lnTo>
                      <a:pt x="886" y="1144"/>
                    </a:lnTo>
                    <a:lnTo>
                      <a:pt x="886" y="2288"/>
                    </a:lnTo>
                    <a:lnTo>
                      <a:pt x="1856" y="2288"/>
                    </a:lnTo>
                    <a:lnTo>
                      <a:pt x="1856" y="1144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00" name="Google Shape;1475;p38"/>
              <p:cNvSpPr/>
              <p:nvPr/>
            </p:nvSpPr>
            <p:spPr>
              <a:xfrm>
                <a:off x="896040" y="390312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7" h="2287">
                    <a:moveTo>
                      <a:pt x="886" y="1"/>
                    </a:moveTo>
                    <a:lnTo>
                      <a:pt x="886" y="1144"/>
                    </a:lnTo>
                    <a:lnTo>
                      <a:pt x="0" y="1144"/>
                    </a:lnTo>
                    <a:lnTo>
                      <a:pt x="0" y="2286"/>
                    </a:lnTo>
                    <a:lnTo>
                      <a:pt x="1856" y="2286"/>
                    </a:lnTo>
                    <a:lnTo>
                      <a:pt x="1856" y="1144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01" name="Google Shape;1476;p38"/>
              <p:cNvSpPr/>
              <p:nvPr/>
            </p:nvSpPr>
            <p:spPr>
              <a:xfrm>
                <a:off x="1155240" y="3776760"/>
                <a:ext cx="298080" cy="149040"/>
              </a:xfrm>
              <a:custGeom>
                <a:avLst/>
                <a:gdLst/>
                <a:ahLst/>
                <a:rect l="l" t="t" r="r" b="b"/>
                <a:pathLst>
                  <a:path w="14526" h="7272">
                    <a:moveTo>
                      <a:pt x="0" y="1"/>
                    </a:moveTo>
                    <a:lnTo>
                      <a:pt x="0" y="7272"/>
                    </a:lnTo>
                    <a:lnTo>
                      <a:pt x="14525" y="7272"/>
                    </a:lnTo>
                    <a:lnTo>
                      <a:pt x="14525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02" name="Google Shape;1477;p38"/>
              <p:cNvSpPr/>
              <p:nvPr/>
            </p:nvSpPr>
            <p:spPr>
              <a:xfrm>
                <a:off x="1131840" y="375336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5" h="9558">
                    <a:moveTo>
                      <a:pt x="0" y="1"/>
                    </a:moveTo>
                    <a:lnTo>
                      <a:pt x="0" y="9557"/>
                    </a:lnTo>
                    <a:lnTo>
                      <a:pt x="5664" y="9557"/>
                    </a:lnTo>
                    <a:lnTo>
                      <a:pt x="5664" y="7272"/>
                    </a:lnTo>
                    <a:lnTo>
                      <a:pt x="2287" y="7272"/>
                    </a:lnTo>
                    <a:lnTo>
                      <a:pt x="2287" y="2288"/>
                    </a:lnTo>
                    <a:lnTo>
                      <a:pt x="5664" y="2288"/>
                    </a:lnTo>
                    <a:lnTo>
                      <a:pt x="5664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03" name="Google Shape;1478;p38"/>
              <p:cNvSpPr/>
              <p:nvPr/>
            </p:nvSpPr>
            <p:spPr>
              <a:xfrm>
                <a:off x="1361160" y="375336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4" h="9558">
                    <a:moveTo>
                      <a:pt x="0" y="1"/>
                    </a:moveTo>
                    <a:lnTo>
                      <a:pt x="0" y="2288"/>
                    </a:lnTo>
                    <a:lnTo>
                      <a:pt x="3377" y="2288"/>
                    </a:lnTo>
                    <a:lnTo>
                      <a:pt x="3377" y="7272"/>
                    </a:lnTo>
                    <a:lnTo>
                      <a:pt x="0" y="7272"/>
                    </a:lnTo>
                    <a:lnTo>
                      <a:pt x="0" y="9557"/>
                    </a:lnTo>
                    <a:lnTo>
                      <a:pt x="5663" y="9557"/>
                    </a:lnTo>
                    <a:lnTo>
                      <a:pt x="5663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04" name="Google Shape;1479;p38"/>
              <p:cNvSpPr/>
              <p:nvPr/>
            </p:nvSpPr>
            <p:spPr>
              <a:xfrm>
                <a:off x="1093680" y="3753360"/>
                <a:ext cx="37440" cy="195840"/>
              </a:xfrm>
              <a:custGeom>
                <a:avLst/>
                <a:gdLst/>
                <a:ahLst/>
                <a:rect l="l" t="t" r="r" b="b"/>
                <a:pathLst>
                  <a:path w="1857" h="9558">
                    <a:moveTo>
                      <a:pt x="0" y="1"/>
                    </a:moveTo>
                    <a:lnTo>
                      <a:pt x="0" y="9557"/>
                    </a:lnTo>
                    <a:lnTo>
                      <a:pt x="1856" y="9557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05" name="Google Shape;1480;p38"/>
              <p:cNvSpPr/>
              <p:nvPr/>
            </p:nvSpPr>
            <p:spPr>
              <a:xfrm>
                <a:off x="1323000" y="375336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9" h="2288">
                    <a:moveTo>
                      <a:pt x="1" y="1"/>
                    </a:moveTo>
                    <a:lnTo>
                      <a:pt x="1" y="1144"/>
                    </a:lnTo>
                    <a:lnTo>
                      <a:pt x="888" y="1144"/>
                    </a:lnTo>
                    <a:lnTo>
                      <a:pt x="888" y="2288"/>
                    </a:lnTo>
                    <a:lnTo>
                      <a:pt x="1858" y="2288"/>
                    </a:lnTo>
                    <a:lnTo>
                      <a:pt x="1858" y="1144"/>
                    </a:lnTo>
                    <a:lnTo>
                      <a:pt x="1858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06" name="Google Shape;1481;p38"/>
              <p:cNvSpPr/>
              <p:nvPr/>
            </p:nvSpPr>
            <p:spPr>
              <a:xfrm>
                <a:off x="1323000" y="390312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9" h="2287">
                    <a:moveTo>
                      <a:pt x="888" y="1"/>
                    </a:moveTo>
                    <a:lnTo>
                      <a:pt x="888" y="1144"/>
                    </a:lnTo>
                    <a:lnTo>
                      <a:pt x="1" y="1144"/>
                    </a:lnTo>
                    <a:lnTo>
                      <a:pt x="1" y="2286"/>
                    </a:lnTo>
                    <a:lnTo>
                      <a:pt x="1858" y="2286"/>
                    </a:lnTo>
                    <a:lnTo>
                      <a:pt x="1858" y="1144"/>
                    </a:lnTo>
                    <a:lnTo>
                      <a:pt x="1858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07" name="Google Shape;1482;p38"/>
              <p:cNvSpPr/>
              <p:nvPr/>
            </p:nvSpPr>
            <p:spPr>
              <a:xfrm>
                <a:off x="620640" y="3710880"/>
                <a:ext cx="899280" cy="288000"/>
              </a:xfrm>
              <a:custGeom>
                <a:avLst/>
                <a:gdLst/>
                <a:ahLst/>
                <a:rect l="l" t="t" r="r" b="b"/>
                <a:pathLst>
                  <a:path w="43744" h="14035">
                    <a:moveTo>
                      <a:pt x="42624" y="737"/>
                    </a:moveTo>
                    <a:cubicBezTo>
                      <a:pt x="42835" y="737"/>
                      <a:pt x="43007" y="909"/>
                      <a:pt x="43007" y="1120"/>
                    </a:cubicBezTo>
                    <a:lnTo>
                      <a:pt x="43007" y="12914"/>
                    </a:lnTo>
                    <a:cubicBezTo>
                      <a:pt x="43007" y="13126"/>
                      <a:pt x="42835" y="13298"/>
                      <a:pt x="42624" y="13298"/>
                    </a:cubicBezTo>
                    <a:lnTo>
                      <a:pt x="1121" y="13298"/>
                    </a:lnTo>
                    <a:cubicBezTo>
                      <a:pt x="908" y="13298"/>
                      <a:pt x="737" y="13126"/>
                      <a:pt x="737" y="12914"/>
                    </a:cubicBezTo>
                    <a:lnTo>
                      <a:pt x="737" y="1120"/>
                    </a:lnTo>
                    <a:cubicBezTo>
                      <a:pt x="737" y="909"/>
                      <a:pt x="908" y="737"/>
                      <a:pt x="1121" y="737"/>
                    </a:cubicBezTo>
                    <a:close/>
                    <a:moveTo>
                      <a:pt x="1121" y="1"/>
                    </a:moveTo>
                    <a:cubicBezTo>
                      <a:pt x="503" y="1"/>
                      <a:pt x="0" y="503"/>
                      <a:pt x="0" y="1120"/>
                    </a:cubicBezTo>
                    <a:lnTo>
                      <a:pt x="0" y="12914"/>
                    </a:lnTo>
                    <a:cubicBezTo>
                      <a:pt x="0" y="13532"/>
                      <a:pt x="503" y="14035"/>
                      <a:pt x="1121" y="14035"/>
                    </a:cubicBezTo>
                    <a:lnTo>
                      <a:pt x="42624" y="14035"/>
                    </a:lnTo>
                    <a:cubicBezTo>
                      <a:pt x="43241" y="14035"/>
                      <a:pt x="43743" y="13532"/>
                      <a:pt x="43743" y="12914"/>
                    </a:cubicBezTo>
                    <a:lnTo>
                      <a:pt x="43743" y="1120"/>
                    </a:lnTo>
                    <a:cubicBezTo>
                      <a:pt x="43743" y="503"/>
                      <a:pt x="43241" y="1"/>
                      <a:pt x="426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PlaceHolder 1"/>
          <p:cNvSpPr txBox="1"/>
          <p:nvPr/>
        </p:nvSpPr>
        <p:spPr>
          <a:xfrm>
            <a:off x="720000" y="532440"/>
            <a:ext cx="7703280" cy="5720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AES (Advanced Encryption Algorithm)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209" name="PlaceHolder 2"/>
          <p:cNvSpPr txBox="1"/>
          <p:nvPr/>
        </p:nvSpPr>
        <p:spPr>
          <a:xfrm>
            <a:off x="767520" y="3214080"/>
            <a:ext cx="2280960" cy="920160"/>
          </a:xfrm>
          <a:prstGeom prst="rect">
            <a:avLst/>
          </a:prstGeom>
          <a:noFill/>
          <a:ln w="0">
            <a:solidFill>
              <a:srgbClr val="f2f2f2"/>
            </a:solidFill>
          </a:ln>
        </p:spPr>
        <p:txBody>
          <a:bodyPr tIns="91440" bIns="91440">
            <a:noAutofit/>
          </a:bodyPr>
          <a:p>
            <a:pPr algn="ctr"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" sz="2000" spc="-1" strike="noStrike">
                <a:solidFill>
                  <a:srgbClr val="ffffff"/>
                </a:solidFill>
                <a:latin typeface="Noto Sans"/>
                <a:ea typeface="Noto Sans"/>
              </a:rPr>
              <a:t>Hello, how are you?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210" name="PlaceHolder 3"/>
          <p:cNvSpPr txBox="1"/>
          <p:nvPr/>
        </p:nvSpPr>
        <p:spPr>
          <a:xfrm>
            <a:off x="3431160" y="3214080"/>
            <a:ext cx="2280960" cy="920160"/>
          </a:xfrm>
          <a:prstGeom prst="rect">
            <a:avLst/>
          </a:prstGeom>
          <a:noFill/>
          <a:ln w="0">
            <a:solidFill>
              <a:srgbClr val="f2f2f2"/>
            </a:solidFill>
          </a:ln>
        </p:spPr>
        <p:txBody>
          <a:bodyPr tIns="91440" bIns="91440">
            <a:noAutofit/>
          </a:bodyPr>
          <a:p>
            <a:pPr algn="ctr"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de-DE" sz="2000" spc="-1" strike="noStrike">
                <a:solidFill>
                  <a:srgbClr val="ffffff"/>
                </a:solidFill>
                <a:latin typeface="Noto Sans"/>
                <a:ea typeface="Noto Sans"/>
              </a:rPr>
              <a:t>XncsuyFeOKbdf3L24PFzaoAmig==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211" name="PlaceHolder 4"/>
          <p:cNvSpPr txBox="1"/>
          <p:nvPr/>
        </p:nvSpPr>
        <p:spPr>
          <a:xfrm>
            <a:off x="6142320" y="3214080"/>
            <a:ext cx="2280960" cy="920160"/>
          </a:xfrm>
          <a:prstGeom prst="rect">
            <a:avLst/>
          </a:prstGeom>
          <a:noFill/>
          <a:ln w="0">
            <a:solidFill>
              <a:srgbClr val="f2f2f2"/>
            </a:solidFill>
          </a:ln>
        </p:spPr>
        <p:txBody>
          <a:bodyPr tIns="91440" bIns="91440">
            <a:noAutofit/>
          </a:bodyPr>
          <a:p>
            <a:pPr algn="ctr"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-US" sz="2000" spc="-1" strike="noStrike">
                <a:solidFill>
                  <a:srgbClr val="ffffff"/>
                </a:solidFill>
                <a:latin typeface="Noto Sans"/>
                <a:ea typeface="Noto Sans"/>
              </a:rPr>
              <a:t>Hello, how are you?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212" name="PlaceHolder 5"/>
          <p:cNvSpPr txBox="1"/>
          <p:nvPr/>
        </p:nvSpPr>
        <p:spPr>
          <a:xfrm>
            <a:off x="717480" y="2713680"/>
            <a:ext cx="2280960" cy="500040"/>
          </a:xfrm>
          <a:prstGeom prst="rect">
            <a:avLst/>
          </a:prstGeom>
          <a:noFill/>
          <a:ln w="0">
            <a:noFill/>
          </a:ln>
        </p:spPr>
        <p:txBody>
          <a:bodyPr rIns="75960" tIns="91440" bIns="91440" anchor="b">
            <a:noAutofit/>
          </a:bodyPr>
          <a:p>
            <a:pPr algn="ctr"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Plain Text: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213" name="PlaceHolder 6"/>
          <p:cNvSpPr txBox="1"/>
          <p:nvPr/>
        </p:nvSpPr>
        <p:spPr>
          <a:xfrm>
            <a:off x="3428640" y="2659320"/>
            <a:ext cx="2280960" cy="500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algn="ctr"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Cipher Text: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214" name="PlaceHolder 7"/>
          <p:cNvSpPr txBox="1"/>
          <p:nvPr/>
        </p:nvSpPr>
        <p:spPr>
          <a:xfrm>
            <a:off x="6142320" y="2659320"/>
            <a:ext cx="2280960" cy="500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algn="ctr"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de-DE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Plain Text:</a:t>
            </a:r>
            <a:endParaRPr b="0" lang="en-US" sz="2200" spc="-1" strike="noStrike">
              <a:latin typeface="Arial"/>
            </a:endParaRPr>
          </a:p>
        </p:txBody>
      </p:sp>
      <p:grpSp>
        <p:nvGrpSpPr>
          <p:cNvPr id="1215" name="Google Shape;16577;p87"/>
          <p:cNvGrpSpPr/>
          <p:nvPr/>
        </p:nvGrpSpPr>
        <p:grpSpPr>
          <a:xfrm>
            <a:off x="1444320" y="1491840"/>
            <a:ext cx="827280" cy="910080"/>
            <a:chOff x="1444320" y="1491840"/>
            <a:chExt cx="827280" cy="910080"/>
          </a:xfrm>
        </p:grpSpPr>
        <p:sp>
          <p:nvSpPr>
            <p:cNvPr id="1216" name="Google Shape;16578;p87"/>
            <p:cNvSpPr/>
            <p:nvPr/>
          </p:nvSpPr>
          <p:spPr>
            <a:xfrm>
              <a:off x="1444320" y="1491840"/>
              <a:ext cx="827280" cy="910080"/>
            </a:xfrm>
            <a:custGeom>
              <a:avLst/>
              <a:gdLst/>
              <a:ahLst/>
              <a:rect l="l" t="t" r="r" b="b"/>
              <a:pathLst>
                <a:path w="11371" h="11336">
                  <a:moveTo>
                    <a:pt x="1381" y="346"/>
                  </a:moveTo>
                  <a:cubicBezTo>
                    <a:pt x="1846" y="358"/>
                    <a:pt x="2262" y="715"/>
                    <a:pt x="2358" y="1191"/>
                  </a:cubicBezTo>
                  <a:lnTo>
                    <a:pt x="1881" y="1191"/>
                  </a:lnTo>
                  <a:cubicBezTo>
                    <a:pt x="1786" y="1191"/>
                    <a:pt x="1715" y="1263"/>
                    <a:pt x="1715" y="1358"/>
                  </a:cubicBezTo>
                  <a:cubicBezTo>
                    <a:pt x="1715" y="1727"/>
                    <a:pt x="1417" y="2025"/>
                    <a:pt x="1048" y="2025"/>
                  </a:cubicBezTo>
                  <a:cubicBezTo>
                    <a:pt x="667" y="2025"/>
                    <a:pt x="369" y="1727"/>
                    <a:pt x="369" y="1358"/>
                  </a:cubicBezTo>
                  <a:cubicBezTo>
                    <a:pt x="369" y="798"/>
                    <a:pt x="822" y="346"/>
                    <a:pt x="1381" y="346"/>
                  </a:cubicBezTo>
                  <a:close/>
                  <a:moveTo>
                    <a:pt x="2358" y="1537"/>
                  </a:moveTo>
                  <a:lnTo>
                    <a:pt x="2358" y="2037"/>
                  </a:lnTo>
                  <a:lnTo>
                    <a:pt x="1774" y="2037"/>
                  </a:lnTo>
                  <a:cubicBezTo>
                    <a:pt x="1893" y="1906"/>
                    <a:pt x="1977" y="1727"/>
                    <a:pt x="2012" y="1537"/>
                  </a:cubicBezTo>
                  <a:close/>
                  <a:moveTo>
                    <a:pt x="9109" y="4489"/>
                  </a:moveTo>
                  <a:lnTo>
                    <a:pt x="9109" y="4489"/>
                  </a:lnTo>
                  <a:cubicBezTo>
                    <a:pt x="8739" y="5049"/>
                    <a:pt x="8287" y="5585"/>
                    <a:pt x="7787" y="6085"/>
                  </a:cubicBezTo>
                  <a:cubicBezTo>
                    <a:pt x="7275" y="6597"/>
                    <a:pt x="6739" y="7037"/>
                    <a:pt x="6192" y="7406"/>
                  </a:cubicBezTo>
                  <a:cubicBezTo>
                    <a:pt x="6584" y="6859"/>
                    <a:pt x="7013" y="6323"/>
                    <a:pt x="7513" y="5823"/>
                  </a:cubicBezTo>
                  <a:cubicBezTo>
                    <a:pt x="8025" y="5311"/>
                    <a:pt x="8561" y="4870"/>
                    <a:pt x="9109" y="4489"/>
                  </a:cubicBezTo>
                  <a:close/>
                  <a:moveTo>
                    <a:pt x="4036" y="9359"/>
                  </a:moveTo>
                  <a:cubicBezTo>
                    <a:pt x="4346" y="9359"/>
                    <a:pt x="4620" y="9573"/>
                    <a:pt x="4691" y="9871"/>
                  </a:cubicBezTo>
                  <a:lnTo>
                    <a:pt x="3382" y="9871"/>
                  </a:lnTo>
                  <a:cubicBezTo>
                    <a:pt x="3453" y="9573"/>
                    <a:pt x="3727" y="9359"/>
                    <a:pt x="4036" y="9359"/>
                  </a:cubicBezTo>
                  <a:close/>
                  <a:moveTo>
                    <a:pt x="10359" y="9359"/>
                  </a:moveTo>
                  <a:cubicBezTo>
                    <a:pt x="10728" y="9359"/>
                    <a:pt x="11025" y="9657"/>
                    <a:pt x="11025" y="10026"/>
                  </a:cubicBezTo>
                  <a:cubicBezTo>
                    <a:pt x="11025" y="10597"/>
                    <a:pt x="10585" y="11038"/>
                    <a:pt x="10037" y="11038"/>
                  </a:cubicBezTo>
                  <a:lnTo>
                    <a:pt x="4584" y="11038"/>
                  </a:lnTo>
                  <a:cubicBezTo>
                    <a:pt x="4870" y="10788"/>
                    <a:pt x="5037" y="10431"/>
                    <a:pt x="5037" y="10026"/>
                  </a:cubicBezTo>
                  <a:cubicBezTo>
                    <a:pt x="5037" y="9776"/>
                    <a:pt x="4929" y="9538"/>
                    <a:pt x="4775" y="9359"/>
                  </a:cubicBezTo>
                  <a:close/>
                  <a:moveTo>
                    <a:pt x="1346" y="1"/>
                  </a:moveTo>
                  <a:cubicBezTo>
                    <a:pt x="596" y="1"/>
                    <a:pt x="0" y="596"/>
                    <a:pt x="0" y="1334"/>
                  </a:cubicBezTo>
                  <a:cubicBezTo>
                    <a:pt x="0" y="1906"/>
                    <a:pt x="465" y="2346"/>
                    <a:pt x="1012" y="2346"/>
                  </a:cubicBezTo>
                  <a:lnTo>
                    <a:pt x="2358" y="2346"/>
                  </a:lnTo>
                  <a:lnTo>
                    <a:pt x="2358" y="7514"/>
                  </a:lnTo>
                  <a:cubicBezTo>
                    <a:pt x="2358" y="7609"/>
                    <a:pt x="2429" y="7680"/>
                    <a:pt x="2512" y="7680"/>
                  </a:cubicBezTo>
                  <a:cubicBezTo>
                    <a:pt x="2608" y="7680"/>
                    <a:pt x="2679" y="7609"/>
                    <a:pt x="2679" y="7514"/>
                  </a:cubicBezTo>
                  <a:lnTo>
                    <a:pt x="2679" y="1334"/>
                  </a:lnTo>
                  <a:cubicBezTo>
                    <a:pt x="2679" y="929"/>
                    <a:pt x="2501" y="572"/>
                    <a:pt x="2239" y="322"/>
                  </a:cubicBezTo>
                  <a:lnTo>
                    <a:pt x="7680" y="322"/>
                  </a:lnTo>
                  <a:cubicBezTo>
                    <a:pt x="8227" y="322"/>
                    <a:pt x="8680" y="775"/>
                    <a:pt x="8680" y="1334"/>
                  </a:cubicBezTo>
                  <a:lnTo>
                    <a:pt x="8680" y="2870"/>
                  </a:lnTo>
                  <a:cubicBezTo>
                    <a:pt x="8192" y="3108"/>
                    <a:pt x="7739" y="3430"/>
                    <a:pt x="7358" y="3811"/>
                  </a:cubicBezTo>
                  <a:cubicBezTo>
                    <a:pt x="6549" y="4608"/>
                    <a:pt x="6537" y="5192"/>
                    <a:pt x="6525" y="6144"/>
                  </a:cubicBezTo>
                  <a:lnTo>
                    <a:pt x="6525" y="6394"/>
                  </a:lnTo>
                  <a:cubicBezTo>
                    <a:pt x="6132" y="6859"/>
                    <a:pt x="5811" y="7347"/>
                    <a:pt x="5513" y="7847"/>
                  </a:cubicBezTo>
                  <a:cubicBezTo>
                    <a:pt x="5465" y="7907"/>
                    <a:pt x="5477" y="7990"/>
                    <a:pt x="5537" y="8049"/>
                  </a:cubicBezTo>
                  <a:cubicBezTo>
                    <a:pt x="5572" y="8085"/>
                    <a:pt x="5608" y="8097"/>
                    <a:pt x="5656" y="8097"/>
                  </a:cubicBezTo>
                  <a:cubicBezTo>
                    <a:pt x="5691" y="8097"/>
                    <a:pt x="5715" y="8097"/>
                    <a:pt x="5751" y="8061"/>
                  </a:cubicBezTo>
                  <a:cubicBezTo>
                    <a:pt x="6251" y="7776"/>
                    <a:pt x="6727" y="7442"/>
                    <a:pt x="7192" y="7049"/>
                  </a:cubicBezTo>
                  <a:lnTo>
                    <a:pt x="7442" y="7049"/>
                  </a:lnTo>
                  <a:cubicBezTo>
                    <a:pt x="7930" y="7037"/>
                    <a:pt x="8323" y="7037"/>
                    <a:pt x="8692" y="6918"/>
                  </a:cubicBezTo>
                  <a:lnTo>
                    <a:pt x="8692" y="9002"/>
                  </a:lnTo>
                  <a:lnTo>
                    <a:pt x="4036" y="9002"/>
                  </a:lnTo>
                  <a:cubicBezTo>
                    <a:pt x="3465" y="9002"/>
                    <a:pt x="3024" y="9466"/>
                    <a:pt x="3024" y="10014"/>
                  </a:cubicBezTo>
                  <a:cubicBezTo>
                    <a:pt x="3024" y="10097"/>
                    <a:pt x="3096" y="10181"/>
                    <a:pt x="3191" y="10181"/>
                  </a:cubicBezTo>
                  <a:lnTo>
                    <a:pt x="4691" y="10181"/>
                  </a:lnTo>
                  <a:cubicBezTo>
                    <a:pt x="4620" y="10657"/>
                    <a:pt x="4203" y="11014"/>
                    <a:pt x="3691" y="11014"/>
                  </a:cubicBezTo>
                  <a:cubicBezTo>
                    <a:pt x="3144" y="11014"/>
                    <a:pt x="2679" y="10562"/>
                    <a:pt x="2679" y="10002"/>
                  </a:cubicBezTo>
                  <a:lnTo>
                    <a:pt x="2679" y="8168"/>
                  </a:lnTo>
                  <a:cubicBezTo>
                    <a:pt x="2679" y="8085"/>
                    <a:pt x="2608" y="8002"/>
                    <a:pt x="2512" y="8002"/>
                  </a:cubicBezTo>
                  <a:cubicBezTo>
                    <a:pt x="2429" y="8002"/>
                    <a:pt x="2358" y="8085"/>
                    <a:pt x="2358" y="8168"/>
                  </a:cubicBezTo>
                  <a:lnTo>
                    <a:pt x="2358" y="10002"/>
                  </a:lnTo>
                  <a:cubicBezTo>
                    <a:pt x="2358" y="10740"/>
                    <a:pt x="2953" y="11335"/>
                    <a:pt x="3691" y="11335"/>
                  </a:cubicBezTo>
                  <a:lnTo>
                    <a:pt x="10013" y="11335"/>
                  </a:lnTo>
                  <a:cubicBezTo>
                    <a:pt x="10764" y="11335"/>
                    <a:pt x="11359" y="10740"/>
                    <a:pt x="11359" y="10002"/>
                  </a:cubicBezTo>
                  <a:cubicBezTo>
                    <a:pt x="11371" y="9478"/>
                    <a:pt x="10930" y="9038"/>
                    <a:pt x="10359" y="9038"/>
                  </a:cubicBezTo>
                  <a:lnTo>
                    <a:pt x="9025" y="9038"/>
                  </a:lnTo>
                  <a:lnTo>
                    <a:pt x="9025" y="6811"/>
                  </a:lnTo>
                  <a:cubicBezTo>
                    <a:pt x="9263" y="6692"/>
                    <a:pt x="9513" y="6513"/>
                    <a:pt x="9775" y="6252"/>
                  </a:cubicBezTo>
                  <a:cubicBezTo>
                    <a:pt x="10013" y="6013"/>
                    <a:pt x="10228" y="5763"/>
                    <a:pt x="10406" y="5478"/>
                  </a:cubicBezTo>
                  <a:cubicBezTo>
                    <a:pt x="10430" y="5430"/>
                    <a:pt x="10430" y="5370"/>
                    <a:pt x="10418" y="5311"/>
                  </a:cubicBezTo>
                  <a:cubicBezTo>
                    <a:pt x="10394" y="5251"/>
                    <a:pt x="10347" y="5228"/>
                    <a:pt x="10299" y="5204"/>
                  </a:cubicBezTo>
                  <a:lnTo>
                    <a:pt x="9894" y="5132"/>
                  </a:lnTo>
                  <a:cubicBezTo>
                    <a:pt x="10728" y="4489"/>
                    <a:pt x="11264" y="3525"/>
                    <a:pt x="11323" y="2465"/>
                  </a:cubicBezTo>
                  <a:lnTo>
                    <a:pt x="11323" y="2453"/>
                  </a:lnTo>
                  <a:cubicBezTo>
                    <a:pt x="11323" y="2406"/>
                    <a:pt x="11311" y="2358"/>
                    <a:pt x="11287" y="2322"/>
                  </a:cubicBezTo>
                  <a:cubicBezTo>
                    <a:pt x="11252" y="2287"/>
                    <a:pt x="11204" y="2275"/>
                    <a:pt x="11145" y="2275"/>
                  </a:cubicBezTo>
                  <a:cubicBezTo>
                    <a:pt x="10764" y="2311"/>
                    <a:pt x="10394" y="2346"/>
                    <a:pt x="10037" y="2430"/>
                  </a:cubicBezTo>
                  <a:cubicBezTo>
                    <a:pt x="9942" y="2442"/>
                    <a:pt x="9882" y="2525"/>
                    <a:pt x="9894" y="2620"/>
                  </a:cubicBezTo>
                  <a:cubicBezTo>
                    <a:pt x="9916" y="2696"/>
                    <a:pt x="9988" y="2753"/>
                    <a:pt x="10073" y="2753"/>
                  </a:cubicBezTo>
                  <a:cubicBezTo>
                    <a:pt x="10080" y="2753"/>
                    <a:pt x="10089" y="2752"/>
                    <a:pt x="10097" y="2751"/>
                  </a:cubicBezTo>
                  <a:cubicBezTo>
                    <a:pt x="10371" y="2692"/>
                    <a:pt x="10656" y="2644"/>
                    <a:pt x="10966" y="2620"/>
                  </a:cubicBezTo>
                  <a:lnTo>
                    <a:pt x="10966" y="2620"/>
                  </a:lnTo>
                  <a:cubicBezTo>
                    <a:pt x="10847" y="3632"/>
                    <a:pt x="10275" y="4537"/>
                    <a:pt x="9382" y="5073"/>
                  </a:cubicBezTo>
                  <a:lnTo>
                    <a:pt x="9359" y="5085"/>
                  </a:lnTo>
                  <a:cubicBezTo>
                    <a:pt x="9299" y="5120"/>
                    <a:pt x="9275" y="5192"/>
                    <a:pt x="9287" y="5263"/>
                  </a:cubicBezTo>
                  <a:cubicBezTo>
                    <a:pt x="9299" y="5347"/>
                    <a:pt x="9359" y="5382"/>
                    <a:pt x="9418" y="5406"/>
                  </a:cubicBezTo>
                  <a:lnTo>
                    <a:pt x="9978" y="5490"/>
                  </a:lnTo>
                  <a:cubicBezTo>
                    <a:pt x="9835" y="5668"/>
                    <a:pt x="9692" y="5847"/>
                    <a:pt x="9525" y="6002"/>
                  </a:cubicBezTo>
                  <a:cubicBezTo>
                    <a:pt x="8870" y="6656"/>
                    <a:pt x="8406" y="6716"/>
                    <a:pt x="7573" y="6728"/>
                  </a:cubicBezTo>
                  <a:cubicBezTo>
                    <a:pt x="7727" y="6597"/>
                    <a:pt x="7870" y="6454"/>
                    <a:pt x="8013" y="6311"/>
                  </a:cubicBezTo>
                  <a:cubicBezTo>
                    <a:pt x="8728" y="5597"/>
                    <a:pt x="9299" y="4835"/>
                    <a:pt x="9775" y="4037"/>
                  </a:cubicBezTo>
                  <a:cubicBezTo>
                    <a:pt x="9823" y="3977"/>
                    <a:pt x="9811" y="3882"/>
                    <a:pt x="9751" y="3823"/>
                  </a:cubicBezTo>
                  <a:cubicBezTo>
                    <a:pt x="9718" y="3789"/>
                    <a:pt x="9681" y="3774"/>
                    <a:pt x="9639" y="3774"/>
                  </a:cubicBezTo>
                  <a:cubicBezTo>
                    <a:pt x="9608" y="3774"/>
                    <a:pt x="9574" y="3783"/>
                    <a:pt x="9537" y="3799"/>
                  </a:cubicBezTo>
                  <a:cubicBezTo>
                    <a:pt x="8739" y="4251"/>
                    <a:pt x="7966" y="4847"/>
                    <a:pt x="7263" y="5561"/>
                  </a:cubicBezTo>
                  <a:cubicBezTo>
                    <a:pt x="7120" y="5716"/>
                    <a:pt x="6977" y="5847"/>
                    <a:pt x="6846" y="6002"/>
                  </a:cubicBezTo>
                  <a:cubicBezTo>
                    <a:pt x="6882" y="5168"/>
                    <a:pt x="6918" y="4704"/>
                    <a:pt x="7573" y="4049"/>
                  </a:cubicBezTo>
                  <a:cubicBezTo>
                    <a:pt x="8085" y="3537"/>
                    <a:pt x="8728" y="3156"/>
                    <a:pt x="9454" y="2906"/>
                  </a:cubicBezTo>
                  <a:cubicBezTo>
                    <a:pt x="9537" y="2870"/>
                    <a:pt x="9585" y="2787"/>
                    <a:pt x="9561" y="2692"/>
                  </a:cubicBezTo>
                  <a:cubicBezTo>
                    <a:pt x="9531" y="2623"/>
                    <a:pt x="9470" y="2578"/>
                    <a:pt x="9395" y="2578"/>
                  </a:cubicBezTo>
                  <a:cubicBezTo>
                    <a:pt x="9379" y="2578"/>
                    <a:pt x="9363" y="2580"/>
                    <a:pt x="9347" y="2584"/>
                  </a:cubicBezTo>
                  <a:cubicBezTo>
                    <a:pt x="9228" y="2632"/>
                    <a:pt x="9109" y="2680"/>
                    <a:pt x="9001" y="2715"/>
                  </a:cubicBezTo>
                  <a:lnTo>
                    <a:pt x="9001" y="1334"/>
                  </a:lnTo>
                  <a:cubicBezTo>
                    <a:pt x="9001" y="596"/>
                    <a:pt x="8406" y="1"/>
                    <a:pt x="766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7" name="Google Shape;16579;p87"/>
            <p:cNvSpPr/>
            <p:nvPr/>
          </p:nvSpPr>
          <p:spPr>
            <a:xfrm>
              <a:off x="1685520" y="1650600"/>
              <a:ext cx="358200" cy="61560"/>
            </a:xfrm>
            <a:custGeom>
              <a:avLst/>
              <a:gdLst/>
              <a:ahLst/>
              <a:rect l="l" t="t" r="r" b="b"/>
              <a:pathLst>
                <a:path w="4930" h="775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55" y="334"/>
                  </a:cubicBezTo>
                  <a:cubicBezTo>
                    <a:pt x="322" y="334"/>
                    <a:pt x="381" y="405"/>
                    <a:pt x="500" y="512"/>
                  </a:cubicBezTo>
                  <a:cubicBezTo>
                    <a:pt x="619" y="631"/>
                    <a:pt x="786" y="774"/>
                    <a:pt x="1084" y="774"/>
                  </a:cubicBezTo>
                  <a:cubicBezTo>
                    <a:pt x="1381" y="774"/>
                    <a:pt x="1524" y="631"/>
                    <a:pt x="1667" y="512"/>
                  </a:cubicBezTo>
                  <a:cubicBezTo>
                    <a:pt x="1762" y="405"/>
                    <a:pt x="1846" y="334"/>
                    <a:pt x="2000" y="334"/>
                  </a:cubicBezTo>
                  <a:cubicBezTo>
                    <a:pt x="2167" y="334"/>
                    <a:pt x="2227" y="405"/>
                    <a:pt x="2346" y="512"/>
                  </a:cubicBezTo>
                  <a:cubicBezTo>
                    <a:pt x="2465" y="631"/>
                    <a:pt x="2631" y="774"/>
                    <a:pt x="2929" y="774"/>
                  </a:cubicBezTo>
                  <a:cubicBezTo>
                    <a:pt x="3227" y="774"/>
                    <a:pt x="3370" y="631"/>
                    <a:pt x="3501" y="512"/>
                  </a:cubicBezTo>
                  <a:cubicBezTo>
                    <a:pt x="3608" y="405"/>
                    <a:pt x="3679" y="334"/>
                    <a:pt x="3846" y="334"/>
                  </a:cubicBezTo>
                  <a:cubicBezTo>
                    <a:pt x="4013" y="334"/>
                    <a:pt x="4072" y="405"/>
                    <a:pt x="4191" y="512"/>
                  </a:cubicBezTo>
                  <a:cubicBezTo>
                    <a:pt x="4310" y="631"/>
                    <a:pt x="4477" y="774"/>
                    <a:pt x="4775" y="774"/>
                  </a:cubicBezTo>
                  <a:cubicBezTo>
                    <a:pt x="4858" y="774"/>
                    <a:pt x="4929" y="703"/>
                    <a:pt x="4929" y="607"/>
                  </a:cubicBezTo>
                  <a:cubicBezTo>
                    <a:pt x="4929" y="524"/>
                    <a:pt x="4858" y="453"/>
                    <a:pt x="4775" y="453"/>
                  </a:cubicBezTo>
                  <a:cubicBezTo>
                    <a:pt x="4608" y="453"/>
                    <a:pt x="4548" y="369"/>
                    <a:pt x="4429" y="274"/>
                  </a:cubicBezTo>
                  <a:cubicBezTo>
                    <a:pt x="4310" y="155"/>
                    <a:pt x="4144" y="0"/>
                    <a:pt x="3846" y="0"/>
                  </a:cubicBezTo>
                  <a:cubicBezTo>
                    <a:pt x="3548" y="0"/>
                    <a:pt x="3405" y="155"/>
                    <a:pt x="3263" y="274"/>
                  </a:cubicBezTo>
                  <a:cubicBezTo>
                    <a:pt x="3167" y="369"/>
                    <a:pt x="3084" y="453"/>
                    <a:pt x="2929" y="453"/>
                  </a:cubicBezTo>
                  <a:cubicBezTo>
                    <a:pt x="2762" y="453"/>
                    <a:pt x="2703" y="369"/>
                    <a:pt x="2584" y="274"/>
                  </a:cubicBezTo>
                  <a:cubicBezTo>
                    <a:pt x="2465" y="155"/>
                    <a:pt x="2298" y="0"/>
                    <a:pt x="2000" y="0"/>
                  </a:cubicBezTo>
                  <a:cubicBezTo>
                    <a:pt x="1703" y="0"/>
                    <a:pt x="1560" y="155"/>
                    <a:pt x="1417" y="274"/>
                  </a:cubicBezTo>
                  <a:cubicBezTo>
                    <a:pt x="1322" y="369"/>
                    <a:pt x="1238" y="453"/>
                    <a:pt x="1084" y="453"/>
                  </a:cubicBezTo>
                  <a:cubicBezTo>
                    <a:pt x="917" y="453"/>
                    <a:pt x="857" y="369"/>
                    <a:pt x="738" y="274"/>
                  </a:cubicBezTo>
                  <a:cubicBezTo>
                    <a:pt x="619" y="155"/>
                    <a:pt x="453" y="0"/>
                    <a:pt x="155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8" name="Google Shape;16580;p87"/>
            <p:cNvSpPr/>
            <p:nvPr/>
          </p:nvSpPr>
          <p:spPr>
            <a:xfrm>
              <a:off x="1685520" y="1756800"/>
              <a:ext cx="291600" cy="61560"/>
            </a:xfrm>
            <a:custGeom>
              <a:avLst/>
              <a:gdLst/>
              <a:ahLst/>
              <a:rect l="l" t="t" r="r" b="b"/>
              <a:pathLst>
                <a:path w="4013" h="775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55" y="334"/>
                  </a:cubicBezTo>
                  <a:cubicBezTo>
                    <a:pt x="322" y="334"/>
                    <a:pt x="381" y="406"/>
                    <a:pt x="500" y="513"/>
                  </a:cubicBezTo>
                  <a:cubicBezTo>
                    <a:pt x="619" y="632"/>
                    <a:pt x="786" y="775"/>
                    <a:pt x="1084" y="775"/>
                  </a:cubicBezTo>
                  <a:cubicBezTo>
                    <a:pt x="1381" y="775"/>
                    <a:pt x="1524" y="632"/>
                    <a:pt x="1667" y="513"/>
                  </a:cubicBezTo>
                  <a:cubicBezTo>
                    <a:pt x="1762" y="406"/>
                    <a:pt x="1846" y="334"/>
                    <a:pt x="2000" y="334"/>
                  </a:cubicBezTo>
                  <a:cubicBezTo>
                    <a:pt x="2167" y="334"/>
                    <a:pt x="2227" y="406"/>
                    <a:pt x="2346" y="513"/>
                  </a:cubicBezTo>
                  <a:cubicBezTo>
                    <a:pt x="2465" y="632"/>
                    <a:pt x="2631" y="775"/>
                    <a:pt x="2929" y="775"/>
                  </a:cubicBezTo>
                  <a:cubicBezTo>
                    <a:pt x="3227" y="775"/>
                    <a:pt x="3370" y="632"/>
                    <a:pt x="3501" y="513"/>
                  </a:cubicBezTo>
                  <a:cubicBezTo>
                    <a:pt x="3608" y="406"/>
                    <a:pt x="3679" y="334"/>
                    <a:pt x="3846" y="334"/>
                  </a:cubicBezTo>
                  <a:cubicBezTo>
                    <a:pt x="3941" y="334"/>
                    <a:pt x="4013" y="263"/>
                    <a:pt x="4013" y="167"/>
                  </a:cubicBezTo>
                  <a:cubicBezTo>
                    <a:pt x="4013" y="84"/>
                    <a:pt x="3941" y="1"/>
                    <a:pt x="3846" y="1"/>
                  </a:cubicBezTo>
                  <a:cubicBezTo>
                    <a:pt x="3548" y="1"/>
                    <a:pt x="3405" y="156"/>
                    <a:pt x="3263" y="275"/>
                  </a:cubicBezTo>
                  <a:cubicBezTo>
                    <a:pt x="3167" y="382"/>
                    <a:pt x="3084" y="453"/>
                    <a:pt x="2929" y="453"/>
                  </a:cubicBezTo>
                  <a:cubicBezTo>
                    <a:pt x="2762" y="453"/>
                    <a:pt x="2703" y="382"/>
                    <a:pt x="2584" y="275"/>
                  </a:cubicBezTo>
                  <a:cubicBezTo>
                    <a:pt x="2465" y="156"/>
                    <a:pt x="2298" y="1"/>
                    <a:pt x="2000" y="1"/>
                  </a:cubicBezTo>
                  <a:cubicBezTo>
                    <a:pt x="1703" y="1"/>
                    <a:pt x="1560" y="156"/>
                    <a:pt x="1417" y="275"/>
                  </a:cubicBezTo>
                  <a:cubicBezTo>
                    <a:pt x="1322" y="382"/>
                    <a:pt x="1238" y="453"/>
                    <a:pt x="1084" y="453"/>
                  </a:cubicBezTo>
                  <a:cubicBezTo>
                    <a:pt x="917" y="453"/>
                    <a:pt x="857" y="382"/>
                    <a:pt x="738" y="275"/>
                  </a:cubicBezTo>
                  <a:cubicBezTo>
                    <a:pt x="619" y="156"/>
                    <a:pt x="453" y="1"/>
                    <a:pt x="155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9" name="Google Shape;16581;p87"/>
            <p:cNvSpPr/>
            <p:nvPr/>
          </p:nvSpPr>
          <p:spPr>
            <a:xfrm>
              <a:off x="1683000" y="1861920"/>
              <a:ext cx="224640" cy="61560"/>
            </a:xfrm>
            <a:custGeom>
              <a:avLst/>
              <a:gdLst/>
              <a:ahLst/>
              <a:rect l="l" t="t" r="r" b="b"/>
              <a:pathLst>
                <a:path w="3097" h="775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cubicBezTo>
                    <a:pt x="334" y="334"/>
                    <a:pt x="393" y="405"/>
                    <a:pt x="512" y="512"/>
                  </a:cubicBezTo>
                  <a:cubicBezTo>
                    <a:pt x="632" y="632"/>
                    <a:pt x="786" y="774"/>
                    <a:pt x="1084" y="774"/>
                  </a:cubicBezTo>
                  <a:cubicBezTo>
                    <a:pt x="1382" y="774"/>
                    <a:pt x="1536" y="632"/>
                    <a:pt x="1667" y="512"/>
                  </a:cubicBezTo>
                  <a:cubicBezTo>
                    <a:pt x="1775" y="405"/>
                    <a:pt x="1846" y="334"/>
                    <a:pt x="2013" y="334"/>
                  </a:cubicBezTo>
                  <a:cubicBezTo>
                    <a:pt x="2179" y="334"/>
                    <a:pt x="2239" y="405"/>
                    <a:pt x="2358" y="512"/>
                  </a:cubicBezTo>
                  <a:cubicBezTo>
                    <a:pt x="2477" y="632"/>
                    <a:pt x="2632" y="774"/>
                    <a:pt x="2929" y="774"/>
                  </a:cubicBezTo>
                  <a:cubicBezTo>
                    <a:pt x="3025" y="774"/>
                    <a:pt x="3096" y="703"/>
                    <a:pt x="3096" y="620"/>
                  </a:cubicBezTo>
                  <a:cubicBezTo>
                    <a:pt x="3096" y="524"/>
                    <a:pt x="3025" y="453"/>
                    <a:pt x="2929" y="453"/>
                  </a:cubicBezTo>
                  <a:cubicBezTo>
                    <a:pt x="2775" y="441"/>
                    <a:pt x="2691" y="381"/>
                    <a:pt x="2596" y="274"/>
                  </a:cubicBezTo>
                  <a:cubicBezTo>
                    <a:pt x="2477" y="155"/>
                    <a:pt x="2310" y="0"/>
                    <a:pt x="2013" y="0"/>
                  </a:cubicBezTo>
                  <a:cubicBezTo>
                    <a:pt x="1715" y="0"/>
                    <a:pt x="1560" y="155"/>
                    <a:pt x="1429" y="274"/>
                  </a:cubicBezTo>
                  <a:cubicBezTo>
                    <a:pt x="1322" y="381"/>
                    <a:pt x="1251" y="453"/>
                    <a:pt x="1084" y="453"/>
                  </a:cubicBezTo>
                  <a:cubicBezTo>
                    <a:pt x="929" y="453"/>
                    <a:pt x="870" y="381"/>
                    <a:pt x="751" y="274"/>
                  </a:cubicBezTo>
                  <a:cubicBezTo>
                    <a:pt x="632" y="155"/>
                    <a:pt x="465" y="0"/>
                    <a:pt x="167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220" name="Google Shape;16577;p87"/>
          <p:cNvGrpSpPr/>
          <p:nvPr/>
        </p:nvGrpSpPr>
        <p:grpSpPr>
          <a:xfrm>
            <a:off x="6872400" y="1491840"/>
            <a:ext cx="827280" cy="910080"/>
            <a:chOff x="6872400" y="1491840"/>
            <a:chExt cx="827280" cy="910080"/>
          </a:xfrm>
        </p:grpSpPr>
        <p:sp>
          <p:nvSpPr>
            <p:cNvPr id="1221" name="Google Shape;16578;p87"/>
            <p:cNvSpPr/>
            <p:nvPr/>
          </p:nvSpPr>
          <p:spPr>
            <a:xfrm>
              <a:off x="6872400" y="1491840"/>
              <a:ext cx="827280" cy="910080"/>
            </a:xfrm>
            <a:custGeom>
              <a:avLst/>
              <a:gdLst/>
              <a:ahLst/>
              <a:rect l="l" t="t" r="r" b="b"/>
              <a:pathLst>
                <a:path w="11371" h="11336">
                  <a:moveTo>
                    <a:pt x="1381" y="346"/>
                  </a:moveTo>
                  <a:cubicBezTo>
                    <a:pt x="1846" y="358"/>
                    <a:pt x="2262" y="715"/>
                    <a:pt x="2358" y="1191"/>
                  </a:cubicBezTo>
                  <a:lnTo>
                    <a:pt x="1881" y="1191"/>
                  </a:lnTo>
                  <a:cubicBezTo>
                    <a:pt x="1786" y="1191"/>
                    <a:pt x="1715" y="1263"/>
                    <a:pt x="1715" y="1358"/>
                  </a:cubicBezTo>
                  <a:cubicBezTo>
                    <a:pt x="1715" y="1727"/>
                    <a:pt x="1417" y="2025"/>
                    <a:pt x="1048" y="2025"/>
                  </a:cubicBezTo>
                  <a:cubicBezTo>
                    <a:pt x="667" y="2025"/>
                    <a:pt x="369" y="1727"/>
                    <a:pt x="369" y="1358"/>
                  </a:cubicBezTo>
                  <a:cubicBezTo>
                    <a:pt x="369" y="798"/>
                    <a:pt x="822" y="346"/>
                    <a:pt x="1381" y="346"/>
                  </a:cubicBezTo>
                  <a:close/>
                  <a:moveTo>
                    <a:pt x="2358" y="1537"/>
                  </a:moveTo>
                  <a:lnTo>
                    <a:pt x="2358" y="2037"/>
                  </a:lnTo>
                  <a:lnTo>
                    <a:pt x="1774" y="2037"/>
                  </a:lnTo>
                  <a:cubicBezTo>
                    <a:pt x="1893" y="1906"/>
                    <a:pt x="1977" y="1727"/>
                    <a:pt x="2012" y="1537"/>
                  </a:cubicBezTo>
                  <a:close/>
                  <a:moveTo>
                    <a:pt x="9109" y="4489"/>
                  </a:moveTo>
                  <a:lnTo>
                    <a:pt x="9109" y="4489"/>
                  </a:lnTo>
                  <a:cubicBezTo>
                    <a:pt x="8739" y="5049"/>
                    <a:pt x="8287" y="5585"/>
                    <a:pt x="7787" y="6085"/>
                  </a:cubicBezTo>
                  <a:cubicBezTo>
                    <a:pt x="7275" y="6597"/>
                    <a:pt x="6739" y="7037"/>
                    <a:pt x="6192" y="7406"/>
                  </a:cubicBezTo>
                  <a:cubicBezTo>
                    <a:pt x="6584" y="6859"/>
                    <a:pt x="7013" y="6323"/>
                    <a:pt x="7513" y="5823"/>
                  </a:cubicBezTo>
                  <a:cubicBezTo>
                    <a:pt x="8025" y="5311"/>
                    <a:pt x="8561" y="4870"/>
                    <a:pt x="9109" y="4489"/>
                  </a:cubicBezTo>
                  <a:close/>
                  <a:moveTo>
                    <a:pt x="4036" y="9359"/>
                  </a:moveTo>
                  <a:cubicBezTo>
                    <a:pt x="4346" y="9359"/>
                    <a:pt x="4620" y="9573"/>
                    <a:pt x="4691" y="9871"/>
                  </a:cubicBezTo>
                  <a:lnTo>
                    <a:pt x="3382" y="9871"/>
                  </a:lnTo>
                  <a:cubicBezTo>
                    <a:pt x="3453" y="9573"/>
                    <a:pt x="3727" y="9359"/>
                    <a:pt x="4036" y="9359"/>
                  </a:cubicBezTo>
                  <a:close/>
                  <a:moveTo>
                    <a:pt x="10359" y="9359"/>
                  </a:moveTo>
                  <a:cubicBezTo>
                    <a:pt x="10728" y="9359"/>
                    <a:pt x="11025" y="9657"/>
                    <a:pt x="11025" y="10026"/>
                  </a:cubicBezTo>
                  <a:cubicBezTo>
                    <a:pt x="11025" y="10597"/>
                    <a:pt x="10585" y="11038"/>
                    <a:pt x="10037" y="11038"/>
                  </a:cubicBezTo>
                  <a:lnTo>
                    <a:pt x="4584" y="11038"/>
                  </a:lnTo>
                  <a:cubicBezTo>
                    <a:pt x="4870" y="10788"/>
                    <a:pt x="5037" y="10431"/>
                    <a:pt x="5037" y="10026"/>
                  </a:cubicBezTo>
                  <a:cubicBezTo>
                    <a:pt x="5037" y="9776"/>
                    <a:pt x="4929" y="9538"/>
                    <a:pt x="4775" y="9359"/>
                  </a:cubicBezTo>
                  <a:close/>
                  <a:moveTo>
                    <a:pt x="1346" y="1"/>
                  </a:moveTo>
                  <a:cubicBezTo>
                    <a:pt x="596" y="1"/>
                    <a:pt x="0" y="596"/>
                    <a:pt x="0" y="1334"/>
                  </a:cubicBezTo>
                  <a:cubicBezTo>
                    <a:pt x="0" y="1906"/>
                    <a:pt x="465" y="2346"/>
                    <a:pt x="1012" y="2346"/>
                  </a:cubicBezTo>
                  <a:lnTo>
                    <a:pt x="2358" y="2346"/>
                  </a:lnTo>
                  <a:lnTo>
                    <a:pt x="2358" y="7514"/>
                  </a:lnTo>
                  <a:cubicBezTo>
                    <a:pt x="2358" y="7609"/>
                    <a:pt x="2429" y="7680"/>
                    <a:pt x="2512" y="7680"/>
                  </a:cubicBezTo>
                  <a:cubicBezTo>
                    <a:pt x="2608" y="7680"/>
                    <a:pt x="2679" y="7609"/>
                    <a:pt x="2679" y="7514"/>
                  </a:cubicBezTo>
                  <a:lnTo>
                    <a:pt x="2679" y="1334"/>
                  </a:lnTo>
                  <a:cubicBezTo>
                    <a:pt x="2679" y="929"/>
                    <a:pt x="2501" y="572"/>
                    <a:pt x="2239" y="322"/>
                  </a:cubicBezTo>
                  <a:lnTo>
                    <a:pt x="7680" y="322"/>
                  </a:lnTo>
                  <a:cubicBezTo>
                    <a:pt x="8227" y="322"/>
                    <a:pt x="8680" y="775"/>
                    <a:pt x="8680" y="1334"/>
                  </a:cubicBezTo>
                  <a:lnTo>
                    <a:pt x="8680" y="2870"/>
                  </a:lnTo>
                  <a:cubicBezTo>
                    <a:pt x="8192" y="3108"/>
                    <a:pt x="7739" y="3430"/>
                    <a:pt x="7358" y="3811"/>
                  </a:cubicBezTo>
                  <a:cubicBezTo>
                    <a:pt x="6549" y="4608"/>
                    <a:pt x="6537" y="5192"/>
                    <a:pt x="6525" y="6144"/>
                  </a:cubicBezTo>
                  <a:lnTo>
                    <a:pt x="6525" y="6394"/>
                  </a:lnTo>
                  <a:cubicBezTo>
                    <a:pt x="6132" y="6859"/>
                    <a:pt x="5811" y="7347"/>
                    <a:pt x="5513" y="7847"/>
                  </a:cubicBezTo>
                  <a:cubicBezTo>
                    <a:pt x="5465" y="7907"/>
                    <a:pt x="5477" y="7990"/>
                    <a:pt x="5537" y="8049"/>
                  </a:cubicBezTo>
                  <a:cubicBezTo>
                    <a:pt x="5572" y="8085"/>
                    <a:pt x="5608" y="8097"/>
                    <a:pt x="5656" y="8097"/>
                  </a:cubicBezTo>
                  <a:cubicBezTo>
                    <a:pt x="5691" y="8097"/>
                    <a:pt x="5715" y="8097"/>
                    <a:pt x="5751" y="8061"/>
                  </a:cubicBezTo>
                  <a:cubicBezTo>
                    <a:pt x="6251" y="7776"/>
                    <a:pt x="6727" y="7442"/>
                    <a:pt x="7192" y="7049"/>
                  </a:cubicBezTo>
                  <a:lnTo>
                    <a:pt x="7442" y="7049"/>
                  </a:lnTo>
                  <a:cubicBezTo>
                    <a:pt x="7930" y="7037"/>
                    <a:pt x="8323" y="7037"/>
                    <a:pt x="8692" y="6918"/>
                  </a:cubicBezTo>
                  <a:lnTo>
                    <a:pt x="8692" y="9002"/>
                  </a:lnTo>
                  <a:lnTo>
                    <a:pt x="4036" y="9002"/>
                  </a:lnTo>
                  <a:cubicBezTo>
                    <a:pt x="3465" y="9002"/>
                    <a:pt x="3024" y="9466"/>
                    <a:pt x="3024" y="10014"/>
                  </a:cubicBezTo>
                  <a:cubicBezTo>
                    <a:pt x="3024" y="10097"/>
                    <a:pt x="3096" y="10181"/>
                    <a:pt x="3191" y="10181"/>
                  </a:cubicBezTo>
                  <a:lnTo>
                    <a:pt x="4691" y="10181"/>
                  </a:lnTo>
                  <a:cubicBezTo>
                    <a:pt x="4620" y="10657"/>
                    <a:pt x="4203" y="11014"/>
                    <a:pt x="3691" y="11014"/>
                  </a:cubicBezTo>
                  <a:cubicBezTo>
                    <a:pt x="3144" y="11014"/>
                    <a:pt x="2679" y="10562"/>
                    <a:pt x="2679" y="10002"/>
                  </a:cubicBezTo>
                  <a:lnTo>
                    <a:pt x="2679" y="8168"/>
                  </a:lnTo>
                  <a:cubicBezTo>
                    <a:pt x="2679" y="8085"/>
                    <a:pt x="2608" y="8002"/>
                    <a:pt x="2512" y="8002"/>
                  </a:cubicBezTo>
                  <a:cubicBezTo>
                    <a:pt x="2429" y="8002"/>
                    <a:pt x="2358" y="8085"/>
                    <a:pt x="2358" y="8168"/>
                  </a:cubicBezTo>
                  <a:lnTo>
                    <a:pt x="2358" y="10002"/>
                  </a:lnTo>
                  <a:cubicBezTo>
                    <a:pt x="2358" y="10740"/>
                    <a:pt x="2953" y="11335"/>
                    <a:pt x="3691" y="11335"/>
                  </a:cubicBezTo>
                  <a:lnTo>
                    <a:pt x="10013" y="11335"/>
                  </a:lnTo>
                  <a:cubicBezTo>
                    <a:pt x="10764" y="11335"/>
                    <a:pt x="11359" y="10740"/>
                    <a:pt x="11359" y="10002"/>
                  </a:cubicBezTo>
                  <a:cubicBezTo>
                    <a:pt x="11371" y="9478"/>
                    <a:pt x="10930" y="9038"/>
                    <a:pt x="10359" y="9038"/>
                  </a:cubicBezTo>
                  <a:lnTo>
                    <a:pt x="9025" y="9038"/>
                  </a:lnTo>
                  <a:lnTo>
                    <a:pt x="9025" y="6811"/>
                  </a:lnTo>
                  <a:cubicBezTo>
                    <a:pt x="9263" y="6692"/>
                    <a:pt x="9513" y="6513"/>
                    <a:pt x="9775" y="6252"/>
                  </a:cubicBezTo>
                  <a:cubicBezTo>
                    <a:pt x="10013" y="6013"/>
                    <a:pt x="10228" y="5763"/>
                    <a:pt x="10406" y="5478"/>
                  </a:cubicBezTo>
                  <a:cubicBezTo>
                    <a:pt x="10430" y="5430"/>
                    <a:pt x="10430" y="5370"/>
                    <a:pt x="10418" y="5311"/>
                  </a:cubicBezTo>
                  <a:cubicBezTo>
                    <a:pt x="10394" y="5251"/>
                    <a:pt x="10347" y="5228"/>
                    <a:pt x="10299" y="5204"/>
                  </a:cubicBezTo>
                  <a:lnTo>
                    <a:pt x="9894" y="5132"/>
                  </a:lnTo>
                  <a:cubicBezTo>
                    <a:pt x="10728" y="4489"/>
                    <a:pt x="11264" y="3525"/>
                    <a:pt x="11323" y="2465"/>
                  </a:cubicBezTo>
                  <a:lnTo>
                    <a:pt x="11323" y="2453"/>
                  </a:lnTo>
                  <a:cubicBezTo>
                    <a:pt x="11323" y="2406"/>
                    <a:pt x="11311" y="2358"/>
                    <a:pt x="11287" y="2322"/>
                  </a:cubicBezTo>
                  <a:cubicBezTo>
                    <a:pt x="11252" y="2287"/>
                    <a:pt x="11204" y="2275"/>
                    <a:pt x="11145" y="2275"/>
                  </a:cubicBezTo>
                  <a:cubicBezTo>
                    <a:pt x="10764" y="2311"/>
                    <a:pt x="10394" y="2346"/>
                    <a:pt x="10037" y="2430"/>
                  </a:cubicBezTo>
                  <a:cubicBezTo>
                    <a:pt x="9942" y="2442"/>
                    <a:pt x="9882" y="2525"/>
                    <a:pt x="9894" y="2620"/>
                  </a:cubicBezTo>
                  <a:cubicBezTo>
                    <a:pt x="9916" y="2696"/>
                    <a:pt x="9988" y="2753"/>
                    <a:pt x="10073" y="2753"/>
                  </a:cubicBezTo>
                  <a:cubicBezTo>
                    <a:pt x="10080" y="2753"/>
                    <a:pt x="10089" y="2752"/>
                    <a:pt x="10097" y="2751"/>
                  </a:cubicBezTo>
                  <a:cubicBezTo>
                    <a:pt x="10371" y="2692"/>
                    <a:pt x="10656" y="2644"/>
                    <a:pt x="10966" y="2620"/>
                  </a:cubicBezTo>
                  <a:lnTo>
                    <a:pt x="10966" y="2620"/>
                  </a:lnTo>
                  <a:cubicBezTo>
                    <a:pt x="10847" y="3632"/>
                    <a:pt x="10275" y="4537"/>
                    <a:pt x="9382" y="5073"/>
                  </a:cubicBezTo>
                  <a:lnTo>
                    <a:pt x="9359" y="5085"/>
                  </a:lnTo>
                  <a:cubicBezTo>
                    <a:pt x="9299" y="5120"/>
                    <a:pt x="9275" y="5192"/>
                    <a:pt x="9287" y="5263"/>
                  </a:cubicBezTo>
                  <a:cubicBezTo>
                    <a:pt x="9299" y="5347"/>
                    <a:pt x="9359" y="5382"/>
                    <a:pt x="9418" y="5406"/>
                  </a:cubicBezTo>
                  <a:lnTo>
                    <a:pt x="9978" y="5490"/>
                  </a:lnTo>
                  <a:cubicBezTo>
                    <a:pt x="9835" y="5668"/>
                    <a:pt x="9692" y="5847"/>
                    <a:pt x="9525" y="6002"/>
                  </a:cubicBezTo>
                  <a:cubicBezTo>
                    <a:pt x="8870" y="6656"/>
                    <a:pt x="8406" y="6716"/>
                    <a:pt x="7573" y="6728"/>
                  </a:cubicBezTo>
                  <a:cubicBezTo>
                    <a:pt x="7727" y="6597"/>
                    <a:pt x="7870" y="6454"/>
                    <a:pt x="8013" y="6311"/>
                  </a:cubicBezTo>
                  <a:cubicBezTo>
                    <a:pt x="8728" y="5597"/>
                    <a:pt x="9299" y="4835"/>
                    <a:pt x="9775" y="4037"/>
                  </a:cubicBezTo>
                  <a:cubicBezTo>
                    <a:pt x="9823" y="3977"/>
                    <a:pt x="9811" y="3882"/>
                    <a:pt x="9751" y="3823"/>
                  </a:cubicBezTo>
                  <a:cubicBezTo>
                    <a:pt x="9718" y="3789"/>
                    <a:pt x="9681" y="3774"/>
                    <a:pt x="9639" y="3774"/>
                  </a:cubicBezTo>
                  <a:cubicBezTo>
                    <a:pt x="9608" y="3774"/>
                    <a:pt x="9574" y="3783"/>
                    <a:pt x="9537" y="3799"/>
                  </a:cubicBezTo>
                  <a:cubicBezTo>
                    <a:pt x="8739" y="4251"/>
                    <a:pt x="7966" y="4847"/>
                    <a:pt x="7263" y="5561"/>
                  </a:cubicBezTo>
                  <a:cubicBezTo>
                    <a:pt x="7120" y="5716"/>
                    <a:pt x="6977" y="5847"/>
                    <a:pt x="6846" y="6002"/>
                  </a:cubicBezTo>
                  <a:cubicBezTo>
                    <a:pt x="6882" y="5168"/>
                    <a:pt x="6918" y="4704"/>
                    <a:pt x="7573" y="4049"/>
                  </a:cubicBezTo>
                  <a:cubicBezTo>
                    <a:pt x="8085" y="3537"/>
                    <a:pt x="8728" y="3156"/>
                    <a:pt x="9454" y="2906"/>
                  </a:cubicBezTo>
                  <a:cubicBezTo>
                    <a:pt x="9537" y="2870"/>
                    <a:pt x="9585" y="2787"/>
                    <a:pt x="9561" y="2692"/>
                  </a:cubicBezTo>
                  <a:cubicBezTo>
                    <a:pt x="9531" y="2623"/>
                    <a:pt x="9470" y="2578"/>
                    <a:pt x="9395" y="2578"/>
                  </a:cubicBezTo>
                  <a:cubicBezTo>
                    <a:pt x="9379" y="2578"/>
                    <a:pt x="9363" y="2580"/>
                    <a:pt x="9347" y="2584"/>
                  </a:cubicBezTo>
                  <a:cubicBezTo>
                    <a:pt x="9228" y="2632"/>
                    <a:pt x="9109" y="2680"/>
                    <a:pt x="9001" y="2715"/>
                  </a:cubicBezTo>
                  <a:lnTo>
                    <a:pt x="9001" y="1334"/>
                  </a:lnTo>
                  <a:cubicBezTo>
                    <a:pt x="9001" y="596"/>
                    <a:pt x="8406" y="1"/>
                    <a:pt x="7668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2" name="Google Shape;16579;p87"/>
            <p:cNvSpPr/>
            <p:nvPr/>
          </p:nvSpPr>
          <p:spPr>
            <a:xfrm>
              <a:off x="7113600" y="1650600"/>
              <a:ext cx="358200" cy="61560"/>
            </a:xfrm>
            <a:custGeom>
              <a:avLst/>
              <a:gdLst/>
              <a:ahLst/>
              <a:rect l="l" t="t" r="r" b="b"/>
              <a:pathLst>
                <a:path w="4930" h="775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55" y="334"/>
                  </a:cubicBezTo>
                  <a:cubicBezTo>
                    <a:pt x="322" y="334"/>
                    <a:pt x="381" y="405"/>
                    <a:pt x="500" y="512"/>
                  </a:cubicBezTo>
                  <a:cubicBezTo>
                    <a:pt x="619" y="631"/>
                    <a:pt x="786" y="774"/>
                    <a:pt x="1084" y="774"/>
                  </a:cubicBezTo>
                  <a:cubicBezTo>
                    <a:pt x="1381" y="774"/>
                    <a:pt x="1524" y="631"/>
                    <a:pt x="1667" y="512"/>
                  </a:cubicBezTo>
                  <a:cubicBezTo>
                    <a:pt x="1762" y="405"/>
                    <a:pt x="1846" y="334"/>
                    <a:pt x="2000" y="334"/>
                  </a:cubicBezTo>
                  <a:cubicBezTo>
                    <a:pt x="2167" y="334"/>
                    <a:pt x="2227" y="405"/>
                    <a:pt x="2346" y="512"/>
                  </a:cubicBezTo>
                  <a:cubicBezTo>
                    <a:pt x="2465" y="631"/>
                    <a:pt x="2631" y="774"/>
                    <a:pt x="2929" y="774"/>
                  </a:cubicBezTo>
                  <a:cubicBezTo>
                    <a:pt x="3227" y="774"/>
                    <a:pt x="3370" y="631"/>
                    <a:pt x="3501" y="512"/>
                  </a:cubicBezTo>
                  <a:cubicBezTo>
                    <a:pt x="3608" y="405"/>
                    <a:pt x="3679" y="334"/>
                    <a:pt x="3846" y="334"/>
                  </a:cubicBezTo>
                  <a:cubicBezTo>
                    <a:pt x="4013" y="334"/>
                    <a:pt x="4072" y="405"/>
                    <a:pt x="4191" y="512"/>
                  </a:cubicBezTo>
                  <a:cubicBezTo>
                    <a:pt x="4310" y="631"/>
                    <a:pt x="4477" y="774"/>
                    <a:pt x="4775" y="774"/>
                  </a:cubicBezTo>
                  <a:cubicBezTo>
                    <a:pt x="4858" y="774"/>
                    <a:pt x="4929" y="703"/>
                    <a:pt x="4929" y="607"/>
                  </a:cubicBezTo>
                  <a:cubicBezTo>
                    <a:pt x="4929" y="524"/>
                    <a:pt x="4858" y="453"/>
                    <a:pt x="4775" y="453"/>
                  </a:cubicBezTo>
                  <a:cubicBezTo>
                    <a:pt x="4608" y="453"/>
                    <a:pt x="4548" y="369"/>
                    <a:pt x="4429" y="274"/>
                  </a:cubicBezTo>
                  <a:cubicBezTo>
                    <a:pt x="4310" y="155"/>
                    <a:pt x="4144" y="0"/>
                    <a:pt x="3846" y="0"/>
                  </a:cubicBezTo>
                  <a:cubicBezTo>
                    <a:pt x="3548" y="0"/>
                    <a:pt x="3405" y="155"/>
                    <a:pt x="3263" y="274"/>
                  </a:cubicBezTo>
                  <a:cubicBezTo>
                    <a:pt x="3167" y="369"/>
                    <a:pt x="3084" y="453"/>
                    <a:pt x="2929" y="453"/>
                  </a:cubicBezTo>
                  <a:cubicBezTo>
                    <a:pt x="2762" y="453"/>
                    <a:pt x="2703" y="369"/>
                    <a:pt x="2584" y="274"/>
                  </a:cubicBezTo>
                  <a:cubicBezTo>
                    <a:pt x="2465" y="155"/>
                    <a:pt x="2298" y="0"/>
                    <a:pt x="2000" y="0"/>
                  </a:cubicBezTo>
                  <a:cubicBezTo>
                    <a:pt x="1703" y="0"/>
                    <a:pt x="1560" y="155"/>
                    <a:pt x="1417" y="274"/>
                  </a:cubicBezTo>
                  <a:cubicBezTo>
                    <a:pt x="1322" y="369"/>
                    <a:pt x="1238" y="453"/>
                    <a:pt x="1084" y="453"/>
                  </a:cubicBezTo>
                  <a:cubicBezTo>
                    <a:pt x="917" y="453"/>
                    <a:pt x="857" y="369"/>
                    <a:pt x="738" y="274"/>
                  </a:cubicBezTo>
                  <a:cubicBezTo>
                    <a:pt x="619" y="155"/>
                    <a:pt x="453" y="0"/>
                    <a:pt x="155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3" name="Google Shape;16580;p87"/>
            <p:cNvSpPr/>
            <p:nvPr/>
          </p:nvSpPr>
          <p:spPr>
            <a:xfrm>
              <a:off x="7113600" y="1756800"/>
              <a:ext cx="291600" cy="61560"/>
            </a:xfrm>
            <a:custGeom>
              <a:avLst/>
              <a:gdLst/>
              <a:ahLst/>
              <a:rect l="l" t="t" r="r" b="b"/>
              <a:pathLst>
                <a:path w="4013" h="775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55" y="334"/>
                  </a:cubicBezTo>
                  <a:cubicBezTo>
                    <a:pt x="322" y="334"/>
                    <a:pt x="381" y="406"/>
                    <a:pt x="500" y="513"/>
                  </a:cubicBezTo>
                  <a:cubicBezTo>
                    <a:pt x="619" y="632"/>
                    <a:pt x="786" y="775"/>
                    <a:pt x="1084" y="775"/>
                  </a:cubicBezTo>
                  <a:cubicBezTo>
                    <a:pt x="1381" y="775"/>
                    <a:pt x="1524" y="632"/>
                    <a:pt x="1667" y="513"/>
                  </a:cubicBezTo>
                  <a:cubicBezTo>
                    <a:pt x="1762" y="406"/>
                    <a:pt x="1846" y="334"/>
                    <a:pt x="2000" y="334"/>
                  </a:cubicBezTo>
                  <a:cubicBezTo>
                    <a:pt x="2167" y="334"/>
                    <a:pt x="2227" y="406"/>
                    <a:pt x="2346" y="513"/>
                  </a:cubicBezTo>
                  <a:cubicBezTo>
                    <a:pt x="2465" y="632"/>
                    <a:pt x="2631" y="775"/>
                    <a:pt x="2929" y="775"/>
                  </a:cubicBezTo>
                  <a:cubicBezTo>
                    <a:pt x="3227" y="775"/>
                    <a:pt x="3370" y="632"/>
                    <a:pt x="3501" y="513"/>
                  </a:cubicBezTo>
                  <a:cubicBezTo>
                    <a:pt x="3608" y="406"/>
                    <a:pt x="3679" y="334"/>
                    <a:pt x="3846" y="334"/>
                  </a:cubicBezTo>
                  <a:cubicBezTo>
                    <a:pt x="3941" y="334"/>
                    <a:pt x="4013" y="263"/>
                    <a:pt x="4013" y="167"/>
                  </a:cubicBezTo>
                  <a:cubicBezTo>
                    <a:pt x="4013" y="84"/>
                    <a:pt x="3941" y="1"/>
                    <a:pt x="3846" y="1"/>
                  </a:cubicBezTo>
                  <a:cubicBezTo>
                    <a:pt x="3548" y="1"/>
                    <a:pt x="3405" y="156"/>
                    <a:pt x="3263" y="275"/>
                  </a:cubicBezTo>
                  <a:cubicBezTo>
                    <a:pt x="3167" y="382"/>
                    <a:pt x="3084" y="453"/>
                    <a:pt x="2929" y="453"/>
                  </a:cubicBezTo>
                  <a:cubicBezTo>
                    <a:pt x="2762" y="453"/>
                    <a:pt x="2703" y="382"/>
                    <a:pt x="2584" y="275"/>
                  </a:cubicBezTo>
                  <a:cubicBezTo>
                    <a:pt x="2465" y="156"/>
                    <a:pt x="2298" y="1"/>
                    <a:pt x="2000" y="1"/>
                  </a:cubicBezTo>
                  <a:cubicBezTo>
                    <a:pt x="1703" y="1"/>
                    <a:pt x="1560" y="156"/>
                    <a:pt x="1417" y="275"/>
                  </a:cubicBezTo>
                  <a:cubicBezTo>
                    <a:pt x="1322" y="382"/>
                    <a:pt x="1238" y="453"/>
                    <a:pt x="1084" y="453"/>
                  </a:cubicBezTo>
                  <a:cubicBezTo>
                    <a:pt x="917" y="453"/>
                    <a:pt x="857" y="382"/>
                    <a:pt x="738" y="275"/>
                  </a:cubicBezTo>
                  <a:cubicBezTo>
                    <a:pt x="619" y="156"/>
                    <a:pt x="453" y="1"/>
                    <a:pt x="155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4" name="Google Shape;16581;p87"/>
            <p:cNvSpPr/>
            <p:nvPr/>
          </p:nvSpPr>
          <p:spPr>
            <a:xfrm>
              <a:off x="7111080" y="1861920"/>
              <a:ext cx="224640" cy="61560"/>
            </a:xfrm>
            <a:custGeom>
              <a:avLst/>
              <a:gdLst/>
              <a:ahLst/>
              <a:rect l="l" t="t" r="r" b="b"/>
              <a:pathLst>
                <a:path w="3097" h="775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cubicBezTo>
                    <a:pt x="334" y="334"/>
                    <a:pt x="393" y="405"/>
                    <a:pt x="512" y="512"/>
                  </a:cubicBezTo>
                  <a:cubicBezTo>
                    <a:pt x="632" y="632"/>
                    <a:pt x="786" y="774"/>
                    <a:pt x="1084" y="774"/>
                  </a:cubicBezTo>
                  <a:cubicBezTo>
                    <a:pt x="1382" y="774"/>
                    <a:pt x="1536" y="632"/>
                    <a:pt x="1667" y="512"/>
                  </a:cubicBezTo>
                  <a:cubicBezTo>
                    <a:pt x="1775" y="405"/>
                    <a:pt x="1846" y="334"/>
                    <a:pt x="2013" y="334"/>
                  </a:cubicBezTo>
                  <a:cubicBezTo>
                    <a:pt x="2179" y="334"/>
                    <a:pt x="2239" y="405"/>
                    <a:pt x="2358" y="512"/>
                  </a:cubicBezTo>
                  <a:cubicBezTo>
                    <a:pt x="2477" y="632"/>
                    <a:pt x="2632" y="774"/>
                    <a:pt x="2929" y="774"/>
                  </a:cubicBezTo>
                  <a:cubicBezTo>
                    <a:pt x="3025" y="774"/>
                    <a:pt x="3096" y="703"/>
                    <a:pt x="3096" y="620"/>
                  </a:cubicBezTo>
                  <a:cubicBezTo>
                    <a:pt x="3096" y="524"/>
                    <a:pt x="3025" y="453"/>
                    <a:pt x="2929" y="453"/>
                  </a:cubicBezTo>
                  <a:cubicBezTo>
                    <a:pt x="2775" y="441"/>
                    <a:pt x="2691" y="381"/>
                    <a:pt x="2596" y="274"/>
                  </a:cubicBezTo>
                  <a:cubicBezTo>
                    <a:pt x="2477" y="155"/>
                    <a:pt x="2310" y="0"/>
                    <a:pt x="2013" y="0"/>
                  </a:cubicBezTo>
                  <a:cubicBezTo>
                    <a:pt x="1715" y="0"/>
                    <a:pt x="1560" y="155"/>
                    <a:pt x="1429" y="274"/>
                  </a:cubicBezTo>
                  <a:cubicBezTo>
                    <a:pt x="1322" y="381"/>
                    <a:pt x="1251" y="453"/>
                    <a:pt x="1084" y="453"/>
                  </a:cubicBezTo>
                  <a:cubicBezTo>
                    <a:pt x="929" y="453"/>
                    <a:pt x="870" y="381"/>
                    <a:pt x="751" y="274"/>
                  </a:cubicBezTo>
                  <a:cubicBezTo>
                    <a:pt x="632" y="155"/>
                    <a:pt x="465" y="0"/>
                    <a:pt x="167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225" name="Google Shape;17945;p89"/>
          <p:cNvSpPr/>
          <p:nvPr/>
        </p:nvSpPr>
        <p:spPr>
          <a:xfrm>
            <a:off x="2869200" y="1588680"/>
            <a:ext cx="515520" cy="546120"/>
          </a:xfrm>
          <a:custGeom>
            <a:avLst/>
            <a:gdLst/>
            <a:ahLst/>
            <a:rect l="l" t="t" r="r" b="b"/>
            <a:pathLst>
              <a:path w="9669" h="10561">
                <a:moveTo>
                  <a:pt x="2430" y="7941"/>
                </a:moveTo>
                <a:lnTo>
                  <a:pt x="3120" y="8644"/>
                </a:lnTo>
                <a:lnTo>
                  <a:pt x="2989" y="8775"/>
                </a:lnTo>
                <a:lnTo>
                  <a:pt x="2656" y="8430"/>
                </a:lnTo>
                <a:cubicBezTo>
                  <a:pt x="2626" y="8400"/>
                  <a:pt x="2585" y="8385"/>
                  <a:pt x="2543" y="8385"/>
                </a:cubicBezTo>
                <a:cubicBezTo>
                  <a:pt x="2501" y="8385"/>
                  <a:pt x="2459" y="8400"/>
                  <a:pt x="2430" y="8430"/>
                </a:cubicBezTo>
                <a:lnTo>
                  <a:pt x="2073" y="8787"/>
                </a:lnTo>
                <a:cubicBezTo>
                  <a:pt x="2037" y="8823"/>
                  <a:pt x="2025" y="8858"/>
                  <a:pt x="2025" y="8906"/>
                </a:cubicBezTo>
                <a:cubicBezTo>
                  <a:pt x="2025" y="8953"/>
                  <a:pt x="2037" y="9001"/>
                  <a:pt x="2073" y="9025"/>
                </a:cubicBezTo>
                <a:lnTo>
                  <a:pt x="2418" y="9370"/>
                </a:lnTo>
                <a:lnTo>
                  <a:pt x="2275" y="9501"/>
                </a:lnTo>
                <a:lnTo>
                  <a:pt x="1942" y="9156"/>
                </a:lnTo>
                <a:cubicBezTo>
                  <a:pt x="1912" y="9126"/>
                  <a:pt x="1870" y="9111"/>
                  <a:pt x="1828" y="9111"/>
                </a:cubicBezTo>
                <a:cubicBezTo>
                  <a:pt x="1787" y="9111"/>
                  <a:pt x="1745" y="9126"/>
                  <a:pt x="1715" y="9156"/>
                </a:cubicBezTo>
                <a:lnTo>
                  <a:pt x="1358" y="9513"/>
                </a:lnTo>
                <a:cubicBezTo>
                  <a:pt x="1322" y="9549"/>
                  <a:pt x="1311" y="9585"/>
                  <a:pt x="1311" y="9632"/>
                </a:cubicBezTo>
                <a:cubicBezTo>
                  <a:pt x="1311" y="9680"/>
                  <a:pt x="1322" y="9727"/>
                  <a:pt x="1358" y="9751"/>
                </a:cubicBezTo>
                <a:lnTo>
                  <a:pt x="1703" y="10096"/>
                </a:lnTo>
                <a:lnTo>
                  <a:pt x="1584" y="10192"/>
                </a:lnTo>
                <a:lnTo>
                  <a:pt x="882" y="9489"/>
                </a:lnTo>
                <a:lnTo>
                  <a:pt x="2430" y="7941"/>
                </a:lnTo>
                <a:close/>
                <a:moveTo>
                  <a:pt x="6496" y="1"/>
                </a:moveTo>
                <a:cubicBezTo>
                  <a:pt x="5951" y="1"/>
                  <a:pt x="5469" y="199"/>
                  <a:pt x="5121" y="548"/>
                </a:cubicBezTo>
                <a:cubicBezTo>
                  <a:pt x="4704" y="964"/>
                  <a:pt x="4513" y="1572"/>
                  <a:pt x="4597" y="2238"/>
                </a:cubicBezTo>
                <a:cubicBezTo>
                  <a:pt x="4656" y="2727"/>
                  <a:pt x="4871" y="3227"/>
                  <a:pt x="5180" y="3655"/>
                </a:cubicBezTo>
                <a:lnTo>
                  <a:pt x="3501" y="5334"/>
                </a:lnTo>
                <a:cubicBezTo>
                  <a:pt x="3442" y="5394"/>
                  <a:pt x="3442" y="5501"/>
                  <a:pt x="3501" y="5560"/>
                </a:cubicBezTo>
                <a:cubicBezTo>
                  <a:pt x="3525" y="5584"/>
                  <a:pt x="3573" y="5608"/>
                  <a:pt x="3620" y="5608"/>
                </a:cubicBezTo>
                <a:cubicBezTo>
                  <a:pt x="3668" y="5608"/>
                  <a:pt x="3704" y="5584"/>
                  <a:pt x="3739" y="5560"/>
                </a:cubicBezTo>
                <a:lnTo>
                  <a:pt x="5406" y="3893"/>
                </a:lnTo>
                <a:cubicBezTo>
                  <a:pt x="5454" y="3953"/>
                  <a:pt x="5502" y="4000"/>
                  <a:pt x="5549" y="4060"/>
                </a:cubicBezTo>
                <a:cubicBezTo>
                  <a:pt x="5609" y="4120"/>
                  <a:pt x="5656" y="4155"/>
                  <a:pt x="5716" y="4203"/>
                </a:cubicBezTo>
                <a:lnTo>
                  <a:pt x="2334" y="7584"/>
                </a:lnTo>
                <a:lnTo>
                  <a:pt x="691" y="9239"/>
                </a:lnTo>
                <a:lnTo>
                  <a:pt x="370" y="8918"/>
                </a:lnTo>
                <a:lnTo>
                  <a:pt x="3299" y="5989"/>
                </a:lnTo>
                <a:cubicBezTo>
                  <a:pt x="3358" y="5929"/>
                  <a:pt x="3358" y="5822"/>
                  <a:pt x="3299" y="5763"/>
                </a:cubicBezTo>
                <a:cubicBezTo>
                  <a:pt x="3275" y="5733"/>
                  <a:pt x="3236" y="5718"/>
                  <a:pt x="3196" y="5718"/>
                </a:cubicBezTo>
                <a:cubicBezTo>
                  <a:pt x="3156" y="5718"/>
                  <a:pt x="3114" y="5733"/>
                  <a:pt x="3085" y="5763"/>
                </a:cubicBezTo>
                <a:lnTo>
                  <a:pt x="48" y="8799"/>
                </a:lnTo>
                <a:cubicBezTo>
                  <a:pt x="13" y="8834"/>
                  <a:pt x="1" y="8882"/>
                  <a:pt x="1" y="8918"/>
                </a:cubicBezTo>
                <a:cubicBezTo>
                  <a:pt x="1" y="8965"/>
                  <a:pt x="13" y="9013"/>
                  <a:pt x="48" y="9037"/>
                </a:cubicBezTo>
                <a:lnTo>
                  <a:pt x="596" y="9585"/>
                </a:lnTo>
                <a:lnTo>
                  <a:pt x="1513" y="10513"/>
                </a:lnTo>
                <a:cubicBezTo>
                  <a:pt x="1549" y="10549"/>
                  <a:pt x="1596" y="10561"/>
                  <a:pt x="1632" y="10561"/>
                </a:cubicBezTo>
                <a:cubicBezTo>
                  <a:pt x="1680" y="10561"/>
                  <a:pt x="1727" y="10537"/>
                  <a:pt x="1763" y="10513"/>
                </a:cubicBezTo>
                <a:lnTo>
                  <a:pt x="2108" y="10156"/>
                </a:lnTo>
                <a:cubicBezTo>
                  <a:pt x="2144" y="10120"/>
                  <a:pt x="2156" y="10085"/>
                  <a:pt x="2156" y="10037"/>
                </a:cubicBezTo>
                <a:cubicBezTo>
                  <a:pt x="2156" y="9989"/>
                  <a:pt x="2144" y="9954"/>
                  <a:pt x="2108" y="9918"/>
                </a:cubicBezTo>
                <a:lnTo>
                  <a:pt x="1775" y="9573"/>
                </a:lnTo>
                <a:lnTo>
                  <a:pt x="1906" y="9442"/>
                </a:lnTo>
                <a:lnTo>
                  <a:pt x="2251" y="9787"/>
                </a:lnTo>
                <a:cubicBezTo>
                  <a:pt x="2281" y="9817"/>
                  <a:pt x="2320" y="9832"/>
                  <a:pt x="2358" y="9832"/>
                </a:cubicBezTo>
                <a:cubicBezTo>
                  <a:pt x="2397" y="9832"/>
                  <a:pt x="2436" y="9817"/>
                  <a:pt x="2465" y="9787"/>
                </a:cubicBezTo>
                <a:lnTo>
                  <a:pt x="2823" y="9430"/>
                </a:lnTo>
                <a:cubicBezTo>
                  <a:pt x="2858" y="9394"/>
                  <a:pt x="2870" y="9358"/>
                  <a:pt x="2870" y="9311"/>
                </a:cubicBezTo>
                <a:cubicBezTo>
                  <a:pt x="2870" y="9263"/>
                  <a:pt x="2858" y="9215"/>
                  <a:pt x="2823" y="9192"/>
                </a:cubicBezTo>
                <a:lnTo>
                  <a:pt x="2489" y="8846"/>
                </a:lnTo>
                <a:lnTo>
                  <a:pt x="2620" y="8715"/>
                </a:lnTo>
                <a:lnTo>
                  <a:pt x="2966" y="9061"/>
                </a:lnTo>
                <a:cubicBezTo>
                  <a:pt x="2995" y="9090"/>
                  <a:pt x="3034" y="9105"/>
                  <a:pt x="3073" y="9105"/>
                </a:cubicBezTo>
                <a:cubicBezTo>
                  <a:pt x="3111" y="9105"/>
                  <a:pt x="3150" y="9090"/>
                  <a:pt x="3180" y="9061"/>
                </a:cubicBezTo>
                <a:lnTo>
                  <a:pt x="3537" y="8703"/>
                </a:lnTo>
                <a:cubicBezTo>
                  <a:pt x="3597" y="8644"/>
                  <a:pt x="3597" y="8537"/>
                  <a:pt x="3537" y="8477"/>
                </a:cubicBezTo>
                <a:lnTo>
                  <a:pt x="2727" y="7656"/>
                </a:lnTo>
                <a:lnTo>
                  <a:pt x="6014" y="4370"/>
                </a:lnTo>
                <a:cubicBezTo>
                  <a:pt x="6549" y="4751"/>
                  <a:pt x="7168" y="4977"/>
                  <a:pt x="7752" y="4977"/>
                </a:cubicBezTo>
                <a:cubicBezTo>
                  <a:pt x="8026" y="4977"/>
                  <a:pt x="8276" y="4929"/>
                  <a:pt x="8514" y="4846"/>
                </a:cubicBezTo>
                <a:cubicBezTo>
                  <a:pt x="8597" y="4810"/>
                  <a:pt x="8633" y="4727"/>
                  <a:pt x="8597" y="4632"/>
                </a:cubicBezTo>
                <a:cubicBezTo>
                  <a:pt x="8580" y="4570"/>
                  <a:pt x="8523" y="4534"/>
                  <a:pt x="8461" y="4534"/>
                </a:cubicBezTo>
                <a:cubicBezTo>
                  <a:pt x="8439" y="4534"/>
                  <a:pt x="8417" y="4539"/>
                  <a:pt x="8395" y="4548"/>
                </a:cubicBezTo>
                <a:cubicBezTo>
                  <a:pt x="8192" y="4625"/>
                  <a:pt x="7973" y="4662"/>
                  <a:pt x="7746" y="4662"/>
                </a:cubicBezTo>
                <a:cubicBezTo>
                  <a:pt x="7093" y="4662"/>
                  <a:pt x="6380" y="4355"/>
                  <a:pt x="5823" y="3798"/>
                </a:cubicBezTo>
                <a:cubicBezTo>
                  <a:pt x="4847" y="2834"/>
                  <a:pt x="4668" y="1453"/>
                  <a:pt x="5406" y="726"/>
                </a:cubicBezTo>
                <a:cubicBezTo>
                  <a:pt x="5707" y="421"/>
                  <a:pt x="6119" y="272"/>
                  <a:pt x="6568" y="272"/>
                </a:cubicBezTo>
                <a:cubicBezTo>
                  <a:pt x="7204" y="272"/>
                  <a:pt x="7913" y="571"/>
                  <a:pt x="8478" y="1143"/>
                </a:cubicBezTo>
                <a:cubicBezTo>
                  <a:pt x="9454" y="2107"/>
                  <a:pt x="9633" y="3489"/>
                  <a:pt x="8895" y="4215"/>
                </a:cubicBezTo>
                <a:lnTo>
                  <a:pt x="8883" y="4239"/>
                </a:lnTo>
                <a:cubicBezTo>
                  <a:pt x="8823" y="4298"/>
                  <a:pt x="8823" y="4393"/>
                  <a:pt x="8883" y="4453"/>
                </a:cubicBezTo>
                <a:cubicBezTo>
                  <a:pt x="8913" y="4483"/>
                  <a:pt x="8954" y="4498"/>
                  <a:pt x="8996" y="4498"/>
                </a:cubicBezTo>
                <a:cubicBezTo>
                  <a:pt x="9038" y="4498"/>
                  <a:pt x="9079" y="4483"/>
                  <a:pt x="9109" y="4453"/>
                </a:cubicBezTo>
                <a:lnTo>
                  <a:pt x="9121" y="4441"/>
                </a:lnTo>
                <a:cubicBezTo>
                  <a:pt x="9502" y="4072"/>
                  <a:pt x="9669" y="3465"/>
                  <a:pt x="9585" y="2786"/>
                </a:cubicBezTo>
                <a:cubicBezTo>
                  <a:pt x="9502" y="2131"/>
                  <a:pt x="9169" y="1476"/>
                  <a:pt x="8645" y="964"/>
                </a:cubicBezTo>
                <a:cubicBezTo>
                  <a:pt x="8133" y="441"/>
                  <a:pt x="7478" y="95"/>
                  <a:pt x="6823" y="24"/>
                </a:cubicBezTo>
                <a:cubicBezTo>
                  <a:pt x="6712" y="8"/>
                  <a:pt x="6603" y="1"/>
                  <a:pt x="6496" y="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26" name="Google Shape;17945;p89"/>
          <p:cNvSpPr/>
          <p:nvPr/>
        </p:nvSpPr>
        <p:spPr>
          <a:xfrm>
            <a:off x="5758560" y="1612800"/>
            <a:ext cx="515520" cy="546120"/>
          </a:xfrm>
          <a:custGeom>
            <a:avLst/>
            <a:gdLst/>
            <a:ahLst/>
            <a:rect l="l" t="t" r="r" b="b"/>
            <a:pathLst>
              <a:path w="9669" h="10561">
                <a:moveTo>
                  <a:pt x="2430" y="7941"/>
                </a:moveTo>
                <a:lnTo>
                  <a:pt x="3120" y="8644"/>
                </a:lnTo>
                <a:lnTo>
                  <a:pt x="2989" y="8775"/>
                </a:lnTo>
                <a:lnTo>
                  <a:pt x="2656" y="8430"/>
                </a:lnTo>
                <a:cubicBezTo>
                  <a:pt x="2626" y="8400"/>
                  <a:pt x="2585" y="8385"/>
                  <a:pt x="2543" y="8385"/>
                </a:cubicBezTo>
                <a:cubicBezTo>
                  <a:pt x="2501" y="8385"/>
                  <a:pt x="2459" y="8400"/>
                  <a:pt x="2430" y="8430"/>
                </a:cubicBezTo>
                <a:lnTo>
                  <a:pt x="2073" y="8787"/>
                </a:lnTo>
                <a:cubicBezTo>
                  <a:pt x="2037" y="8823"/>
                  <a:pt x="2025" y="8858"/>
                  <a:pt x="2025" y="8906"/>
                </a:cubicBezTo>
                <a:cubicBezTo>
                  <a:pt x="2025" y="8953"/>
                  <a:pt x="2037" y="9001"/>
                  <a:pt x="2073" y="9025"/>
                </a:cubicBezTo>
                <a:lnTo>
                  <a:pt x="2418" y="9370"/>
                </a:lnTo>
                <a:lnTo>
                  <a:pt x="2275" y="9501"/>
                </a:lnTo>
                <a:lnTo>
                  <a:pt x="1942" y="9156"/>
                </a:lnTo>
                <a:cubicBezTo>
                  <a:pt x="1912" y="9126"/>
                  <a:pt x="1870" y="9111"/>
                  <a:pt x="1828" y="9111"/>
                </a:cubicBezTo>
                <a:cubicBezTo>
                  <a:pt x="1787" y="9111"/>
                  <a:pt x="1745" y="9126"/>
                  <a:pt x="1715" y="9156"/>
                </a:cubicBezTo>
                <a:lnTo>
                  <a:pt x="1358" y="9513"/>
                </a:lnTo>
                <a:cubicBezTo>
                  <a:pt x="1322" y="9549"/>
                  <a:pt x="1311" y="9585"/>
                  <a:pt x="1311" y="9632"/>
                </a:cubicBezTo>
                <a:cubicBezTo>
                  <a:pt x="1311" y="9680"/>
                  <a:pt x="1322" y="9727"/>
                  <a:pt x="1358" y="9751"/>
                </a:cubicBezTo>
                <a:lnTo>
                  <a:pt x="1703" y="10096"/>
                </a:lnTo>
                <a:lnTo>
                  <a:pt x="1584" y="10192"/>
                </a:lnTo>
                <a:lnTo>
                  <a:pt x="882" y="9489"/>
                </a:lnTo>
                <a:lnTo>
                  <a:pt x="2430" y="7941"/>
                </a:lnTo>
                <a:close/>
                <a:moveTo>
                  <a:pt x="6496" y="1"/>
                </a:moveTo>
                <a:cubicBezTo>
                  <a:pt x="5951" y="1"/>
                  <a:pt x="5469" y="199"/>
                  <a:pt x="5121" y="548"/>
                </a:cubicBezTo>
                <a:cubicBezTo>
                  <a:pt x="4704" y="964"/>
                  <a:pt x="4513" y="1572"/>
                  <a:pt x="4597" y="2238"/>
                </a:cubicBezTo>
                <a:cubicBezTo>
                  <a:pt x="4656" y="2727"/>
                  <a:pt x="4871" y="3227"/>
                  <a:pt x="5180" y="3655"/>
                </a:cubicBezTo>
                <a:lnTo>
                  <a:pt x="3501" y="5334"/>
                </a:lnTo>
                <a:cubicBezTo>
                  <a:pt x="3442" y="5394"/>
                  <a:pt x="3442" y="5501"/>
                  <a:pt x="3501" y="5560"/>
                </a:cubicBezTo>
                <a:cubicBezTo>
                  <a:pt x="3525" y="5584"/>
                  <a:pt x="3573" y="5608"/>
                  <a:pt x="3620" y="5608"/>
                </a:cubicBezTo>
                <a:cubicBezTo>
                  <a:pt x="3668" y="5608"/>
                  <a:pt x="3704" y="5584"/>
                  <a:pt x="3739" y="5560"/>
                </a:cubicBezTo>
                <a:lnTo>
                  <a:pt x="5406" y="3893"/>
                </a:lnTo>
                <a:cubicBezTo>
                  <a:pt x="5454" y="3953"/>
                  <a:pt x="5502" y="4000"/>
                  <a:pt x="5549" y="4060"/>
                </a:cubicBezTo>
                <a:cubicBezTo>
                  <a:pt x="5609" y="4120"/>
                  <a:pt x="5656" y="4155"/>
                  <a:pt x="5716" y="4203"/>
                </a:cubicBezTo>
                <a:lnTo>
                  <a:pt x="2334" y="7584"/>
                </a:lnTo>
                <a:lnTo>
                  <a:pt x="691" y="9239"/>
                </a:lnTo>
                <a:lnTo>
                  <a:pt x="370" y="8918"/>
                </a:lnTo>
                <a:lnTo>
                  <a:pt x="3299" y="5989"/>
                </a:lnTo>
                <a:cubicBezTo>
                  <a:pt x="3358" y="5929"/>
                  <a:pt x="3358" y="5822"/>
                  <a:pt x="3299" y="5763"/>
                </a:cubicBezTo>
                <a:cubicBezTo>
                  <a:pt x="3275" y="5733"/>
                  <a:pt x="3236" y="5718"/>
                  <a:pt x="3196" y="5718"/>
                </a:cubicBezTo>
                <a:cubicBezTo>
                  <a:pt x="3156" y="5718"/>
                  <a:pt x="3114" y="5733"/>
                  <a:pt x="3085" y="5763"/>
                </a:cubicBezTo>
                <a:lnTo>
                  <a:pt x="48" y="8799"/>
                </a:lnTo>
                <a:cubicBezTo>
                  <a:pt x="13" y="8834"/>
                  <a:pt x="1" y="8882"/>
                  <a:pt x="1" y="8918"/>
                </a:cubicBezTo>
                <a:cubicBezTo>
                  <a:pt x="1" y="8965"/>
                  <a:pt x="13" y="9013"/>
                  <a:pt x="48" y="9037"/>
                </a:cubicBezTo>
                <a:lnTo>
                  <a:pt x="596" y="9585"/>
                </a:lnTo>
                <a:lnTo>
                  <a:pt x="1513" y="10513"/>
                </a:lnTo>
                <a:cubicBezTo>
                  <a:pt x="1549" y="10549"/>
                  <a:pt x="1596" y="10561"/>
                  <a:pt x="1632" y="10561"/>
                </a:cubicBezTo>
                <a:cubicBezTo>
                  <a:pt x="1680" y="10561"/>
                  <a:pt x="1727" y="10537"/>
                  <a:pt x="1763" y="10513"/>
                </a:cubicBezTo>
                <a:lnTo>
                  <a:pt x="2108" y="10156"/>
                </a:lnTo>
                <a:cubicBezTo>
                  <a:pt x="2144" y="10120"/>
                  <a:pt x="2156" y="10085"/>
                  <a:pt x="2156" y="10037"/>
                </a:cubicBezTo>
                <a:cubicBezTo>
                  <a:pt x="2156" y="9989"/>
                  <a:pt x="2144" y="9954"/>
                  <a:pt x="2108" y="9918"/>
                </a:cubicBezTo>
                <a:lnTo>
                  <a:pt x="1775" y="9573"/>
                </a:lnTo>
                <a:lnTo>
                  <a:pt x="1906" y="9442"/>
                </a:lnTo>
                <a:lnTo>
                  <a:pt x="2251" y="9787"/>
                </a:lnTo>
                <a:cubicBezTo>
                  <a:pt x="2281" y="9817"/>
                  <a:pt x="2320" y="9832"/>
                  <a:pt x="2358" y="9832"/>
                </a:cubicBezTo>
                <a:cubicBezTo>
                  <a:pt x="2397" y="9832"/>
                  <a:pt x="2436" y="9817"/>
                  <a:pt x="2465" y="9787"/>
                </a:cubicBezTo>
                <a:lnTo>
                  <a:pt x="2823" y="9430"/>
                </a:lnTo>
                <a:cubicBezTo>
                  <a:pt x="2858" y="9394"/>
                  <a:pt x="2870" y="9358"/>
                  <a:pt x="2870" y="9311"/>
                </a:cubicBezTo>
                <a:cubicBezTo>
                  <a:pt x="2870" y="9263"/>
                  <a:pt x="2858" y="9215"/>
                  <a:pt x="2823" y="9192"/>
                </a:cubicBezTo>
                <a:lnTo>
                  <a:pt x="2489" y="8846"/>
                </a:lnTo>
                <a:lnTo>
                  <a:pt x="2620" y="8715"/>
                </a:lnTo>
                <a:lnTo>
                  <a:pt x="2966" y="9061"/>
                </a:lnTo>
                <a:cubicBezTo>
                  <a:pt x="2995" y="9090"/>
                  <a:pt x="3034" y="9105"/>
                  <a:pt x="3073" y="9105"/>
                </a:cubicBezTo>
                <a:cubicBezTo>
                  <a:pt x="3111" y="9105"/>
                  <a:pt x="3150" y="9090"/>
                  <a:pt x="3180" y="9061"/>
                </a:cubicBezTo>
                <a:lnTo>
                  <a:pt x="3537" y="8703"/>
                </a:lnTo>
                <a:cubicBezTo>
                  <a:pt x="3597" y="8644"/>
                  <a:pt x="3597" y="8537"/>
                  <a:pt x="3537" y="8477"/>
                </a:cubicBezTo>
                <a:lnTo>
                  <a:pt x="2727" y="7656"/>
                </a:lnTo>
                <a:lnTo>
                  <a:pt x="6014" y="4370"/>
                </a:lnTo>
                <a:cubicBezTo>
                  <a:pt x="6549" y="4751"/>
                  <a:pt x="7168" y="4977"/>
                  <a:pt x="7752" y="4977"/>
                </a:cubicBezTo>
                <a:cubicBezTo>
                  <a:pt x="8026" y="4977"/>
                  <a:pt x="8276" y="4929"/>
                  <a:pt x="8514" y="4846"/>
                </a:cubicBezTo>
                <a:cubicBezTo>
                  <a:pt x="8597" y="4810"/>
                  <a:pt x="8633" y="4727"/>
                  <a:pt x="8597" y="4632"/>
                </a:cubicBezTo>
                <a:cubicBezTo>
                  <a:pt x="8580" y="4570"/>
                  <a:pt x="8523" y="4534"/>
                  <a:pt x="8461" y="4534"/>
                </a:cubicBezTo>
                <a:cubicBezTo>
                  <a:pt x="8439" y="4534"/>
                  <a:pt x="8417" y="4539"/>
                  <a:pt x="8395" y="4548"/>
                </a:cubicBezTo>
                <a:cubicBezTo>
                  <a:pt x="8192" y="4625"/>
                  <a:pt x="7973" y="4662"/>
                  <a:pt x="7746" y="4662"/>
                </a:cubicBezTo>
                <a:cubicBezTo>
                  <a:pt x="7093" y="4662"/>
                  <a:pt x="6380" y="4355"/>
                  <a:pt x="5823" y="3798"/>
                </a:cubicBezTo>
                <a:cubicBezTo>
                  <a:pt x="4847" y="2834"/>
                  <a:pt x="4668" y="1453"/>
                  <a:pt x="5406" y="726"/>
                </a:cubicBezTo>
                <a:cubicBezTo>
                  <a:pt x="5707" y="421"/>
                  <a:pt x="6119" y="272"/>
                  <a:pt x="6568" y="272"/>
                </a:cubicBezTo>
                <a:cubicBezTo>
                  <a:pt x="7204" y="272"/>
                  <a:pt x="7913" y="571"/>
                  <a:pt x="8478" y="1143"/>
                </a:cubicBezTo>
                <a:cubicBezTo>
                  <a:pt x="9454" y="2107"/>
                  <a:pt x="9633" y="3489"/>
                  <a:pt x="8895" y="4215"/>
                </a:cubicBezTo>
                <a:lnTo>
                  <a:pt x="8883" y="4239"/>
                </a:lnTo>
                <a:cubicBezTo>
                  <a:pt x="8823" y="4298"/>
                  <a:pt x="8823" y="4393"/>
                  <a:pt x="8883" y="4453"/>
                </a:cubicBezTo>
                <a:cubicBezTo>
                  <a:pt x="8913" y="4483"/>
                  <a:pt x="8954" y="4498"/>
                  <a:pt x="8996" y="4498"/>
                </a:cubicBezTo>
                <a:cubicBezTo>
                  <a:pt x="9038" y="4498"/>
                  <a:pt x="9079" y="4483"/>
                  <a:pt x="9109" y="4453"/>
                </a:cubicBezTo>
                <a:lnTo>
                  <a:pt x="9121" y="4441"/>
                </a:lnTo>
                <a:cubicBezTo>
                  <a:pt x="9502" y="4072"/>
                  <a:pt x="9669" y="3465"/>
                  <a:pt x="9585" y="2786"/>
                </a:cubicBezTo>
                <a:cubicBezTo>
                  <a:pt x="9502" y="2131"/>
                  <a:pt x="9169" y="1476"/>
                  <a:pt x="8645" y="964"/>
                </a:cubicBezTo>
                <a:cubicBezTo>
                  <a:pt x="8133" y="441"/>
                  <a:pt x="7478" y="95"/>
                  <a:pt x="6823" y="24"/>
                </a:cubicBezTo>
                <a:cubicBezTo>
                  <a:pt x="6712" y="8"/>
                  <a:pt x="6603" y="1"/>
                  <a:pt x="6496" y="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227" name="Google Shape;18303;p89"/>
          <p:cNvGrpSpPr/>
          <p:nvPr/>
        </p:nvGrpSpPr>
        <p:grpSpPr>
          <a:xfrm>
            <a:off x="4032720" y="1363680"/>
            <a:ext cx="1077840" cy="910080"/>
            <a:chOff x="4032720" y="1363680"/>
            <a:chExt cx="1077840" cy="910080"/>
          </a:xfrm>
        </p:grpSpPr>
        <p:sp>
          <p:nvSpPr>
            <p:cNvPr id="1228" name="Google Shape;18304;p89"/>
            <p:cNvSpPr/>
            <p:nvPr/>
          </p:nvSpPr>
          <p:spPr>
            <a:xfrm>
              <a:off x="4032720" y="1592280"/>
              <a:ext cx="672120" cy="680040"/>
            </a:xfrm>
            <a:custGeom>
              <a:avLst/>
              <a:gdLst/>
              <a:ahLst/>
              <a:rect l="l" t="t" r="r" b="b"/>
              <a:pathLst>
                <a:path w="7252" h="7799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7632"/>
                  </a:lnTo>
                  <a:cubicBezTo>
                    <a:pt x="1" y="7727"/>
                    <a:pt x="72" y="7799"/>
                    <a:pt x="167" y="7799"/>
                  </a:cubicBezTo>
                  <a:lnTo>
                    <a:pt x="7085" y="7799"/>
                  </a:lnTo>
                  <a:cubicBezTo>
                    <a:pt x="7180" y="7799"/>
                    <a:pt x="7252" y="7727"/>
                    <a:pt x="7252" y="7632"/>
                  </a:cubicBezTo>
                  <a:cubicBezTo>
                    <a:pt x="7252" y="7549"/>
                    <a:pt x="7180" y="7454"/>
                    <a:pt x="7085" y="7454"/>
                  </a:cubicBezTo>
                  <a:lnTo>
                    <a:pt x="346" y="7454"/>
                  </a:lnTo>
                  <a:lnTo>
                    <a:pt x="346" y="322"/>
                  </a:lnTo>
                  <a:lnTo>
                    <a:pt x="2715" y="322"/>
                  </a:lnTo>
                  <a:lnTo>
                    <a:pt x="3906" y="1512"/>
                  </a:lnTo>
                  <a:cubicBezTo>
                    <a:pt x="3930" y="1548"/>
                    <a:pt x="3977" y="1560"/>
                    <a:pt x="4025" y="1560"/>
                  </a:cubicBezTo>
                  <a:lnTo>
                    <a:pt x="4597" y="1560"/>
                  </a:lnTo>
                  <a:cubicBezTo>
                    <a:pt x="4692" y="1560"/>
                    <a:pt x="4763" y="1489"/>
                    <a:pt x="4763" y="1393"/>
                  </a:cubicBezTo>
                  <a:cubicBezTo>
                    <a:pt x="4763" y="1310"/>
                    <a:pt x="4692" y="1239"/>
                    <a:pt x="4597" y="1239"/>
                  </a:cubicBezTo>
                  <a:lnTo>
                    <a:pt x="4073" y="1239"/>
                  </a:lnTo>
                  <a:lnTo>
                    <a:pt x="2882" y="48"/>
                  </a:lnTo>
                  <a:cubicBezTo>
                    <a:pt x="2858" y="12"/>
                    <a:pt x="2811" y="0"/>
                    <a:pt x="2775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29" name="Google Shape;18305;p89"/>
            <p:cNvSpPr/>
            <p:nvPr/>
          </p:nvSpPr>
          <p:spPr>
            <a:xfrm>
              <a:off x="4506840" y="1363680"/>
              <a:ext cx="603720" cy="910080"/>
            </a:xfrm>
            <a:custGeom>
              <a:avLst/>
              <a:gdLst/>
              <a:ahLst/>
              <a:rect l="l" t="t" r="r" b="b"/>
              <a:pathLst>
                <a:path w="6514" h="10431">
                  <a:moveTo>
                    <a:pt x="3894" y="1"/>
                  </a:moveTo>
                  <a:cubicBezTo>
                    <a:pt x="2453" y="1"/>
                    <a:pt x="1286" y="1180"/>
                    <a:pt x="1286" y="2608"/>
                  </a:cubicBezTo>
                  <a:cubicBezTo>
                    <a:pt x="1286" y="3061"/>
                    <a:pt x="1405" y="3513"/>
                    <a:pt x="1632" y="3882"/>
                  </a:cubicBezTo>
                  <a:lnTo>
                    <a:pt x="155" y="3882"/>
                  </a:lnTo>
                  <a:cubicBezTo>
                    <a:pt x="72" y="3882"/>
                    <a:pt x="1" y="3954"/>
                    <a:pt x="1" y="4049"/>
                  </a:cubicBezTo>
                  <a:cubicBezTo>
                    <a:pt x="1" y="4132"/>
                    <a:pt x="72" y="4216"/>
                    <a:pt x="155" y="4216"/>
                  </a:cubicBezTo>
                  <a:lnTo>
                    <a:pt x="1858" y="4216"/>
                  </a:lnTo>
                  <a:cubicBezTo>
                    <a:pt x="2334" y="4811"/>
                    <a:pt x="3072" y="5192"/>
                    <a:pt x="3894" y="5192"/>
                  </a:cubicBezTo>
                  <a:cubicBezTo>
                    <a:pt x="4061" y="5192"/>
                    <a:pt x="4227" y="5180"/>
                    <a:pt x="4382" y="5144"/>
                  </a:cubicBezTo>
                  <a:lnTo>
                    <a:pt x="4382" y="10109"/>
                  </a:lnTo>
                  <a:lnTo>
                    <a:pt x="2632" y="10109"/>
                  </a:lnTo>
                  <a:cubicBezTo>
                    <a:pt x="2537" y="10109"/>
                    <a:pt x="2465" y="10181"/>
                    <a:pt x="2465" y="10264"/>
                  </a:cubicBezTo>
                  <a:cubicBezTo>
                    <a:pt x="2465" y="10359"/>
                    <a:pt x="2537" y="10431"/>
                    <a:pt x="2632" y="10431"/>
                  </a:cubicBezTo>
                  <a:lnTo>
                    <a:pt x="4549" y="10431"/>
                  </a:lnTo>
                  <a:cubicBezTo>
                    <a:pt x="4644" y="10431"/>
                    <a:pt x="4715" y="10359"/>
                    <a:pt x="4715" y="10264"/>
                  </a:cubicBezTo>
                  <a:lnTo>
                    <a:pt x="4715" y="5061"/>
                  </a:lnTo>
                  <a:cubicBezTo>
                    <a:pt x="5061" y="4942"/>
                    <a:pt x="5382" y="4752"/>
                    <a:pt x="5656" y="4490"/>
                  </a:cubicBezTo>
                  <a:cubicBezTo>
                    <a:pt x="6132" y="4049"/>
                    <a:pt x="6430" y="3442"/>
                    <a:pt x="6466" y="2787"/>
                  </a:cubicBezTo>
                  <a:cubicBezTo>
                    <a:pt x="6513" y="2680"/>
                    <a:pt x="6442" y="2585"/>
                    <a:pt x="6358" y="2585"/>
                  </a:cubicBezTo>
                  <a:cubicBezTo>
                    <a:pt x="6263" y="2585"/>
                    <a:pt x="6168" y="2644"/>
                    <a:pt x="6168" y="2751"/>
                  </a:cubicBezTo>
                  <a:cubicBezTo>
                    <a:pt x="6085" y="3930"/>
                    <a:pt x="5096" y="4847"/>
                    <a:pt x="3906" y="4847"/>
                  </a:cubicBezTo>
                  <a:cubicBezTo>
                    <a:pt x="2656" y="4847"/>
                    <a:pt x="1644" y="3835"/>
                    <a:pt x="1644" y="2585"/>
                  </a:cubicBezTo>
                  <a:cubicBezTo>
                    <a:pt x="1644" y="1334"/>
                    <a:pt x="2656" y="322"/>
                    <a:pt x="3906" y="322"/>
                  </a:cubicBezTo>
                  <a:cubicBezTo>
                    <a:pt x="4977" y="322"/>
                    <a:pt x="5918" y="1084"/>
                    <a:pt x="6132" y="2144"/>
                  </a:cubicBezTo>
                  <a:cubicBezTo>
                    <a:pt x="6143" y="2220"/>
                    <a:pt x="6214" y="2277"/>
                    <a:pt x="6299" y="2277"/>
                  </a:cubicBezTo>
                  <a:cubicBezTo>
                    <a:pt x="6306" y="2277"/>
                    <a:pt x="6315" y="2276"/>
                    <a:pt x="6323" y="2275"/>
                  </a:cubicBezTo>
                  <a:cubicBezTo>
                    <a:pt x="6406" y="2263"/>
                    <a:pt x="6466" y="2168"/>
                    <a:pt x="6454" y="2085"/>
                  </a:cubicBezTo>
                  <a:cubicBezTo>
                    <a:pt x="6204" y="882"/>
                    <a:pt x="5132" y="1"/>
                    <a:pt x="3894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0" name="Google Shape;18306;p89"/>
            <p:cNvSpPr/>
            <p:nvPr/>
          </p:nvSpPr>
          <p:spPr>
            <a:xfrm>
              <a:off x="4752000" y="1441800"/>
              <a:ext cx="228240" cy="250920"/>
            </a:xfrm>
            <a:custGeom>
              <a:avLst/>
              <a:gdLst/>
              <a:ahLst/>
              <a:rect l="l" t="t" r="r" b="b"/>
              <a:pathLst>
                <a:path w="2466" h="2883">
                  <a:moveTo>
                    <a:pt x="1239" y="346"/>
                  </a:moveTo>
                  <a:cubicBezTo>
                    <a:pt x="1406" y="346"/>
                    <a:pt x="1537" y="477"/>
                    <a:pt x="1537" y="644"/>
                  </a:cubicBezTo>
                  <a:lnTo>
                    <a:pt x="1537" y="1061"/>
                  </a:lnTo>
                  <a:lnTo>
                    <a:pt x="941" y="1061"/>
                  </a:lnTo>
                  <a:lnTo>
                    <a:pt x="941" y="644"/>
                  </a:lnTo>
                  <a:cubicBezTo>
                    <a:pt x="941" y="477"/>
                    <a:pt x="1072" y="346"/>
                    <a:pt x="1239" y="346"/>
                  </a:cubicBezTo>
                  <a:close/>
                  <a:moveTo>
                    <a:pt x="2120" y="1394"/>
                  </a:moveTo>
                  <a:lnTo>
                    <a:pt x="2120" y="2561"/>
                  </a:lnTo>
                  <a:lnTo>
                    <a:pt x="358" y="2561"/>
                  </a:lnTo>
                  <a:lnTo>
                    <a:pt x="358" y="1394"/>
                  </a:lnTo>
                  <a:close/>
                  <a:moveTo>
                    <a:pt x="1227" y="1"/>
                  </a:moveTo>
                  <a:cubicBezTo>
                    <a:pt x="870" y="1"/>
                    <a:pt x="584" y="275"/>
                    <a:pt x="584" y="644"/>
                  </a:cubicBezTo>
                  <a:lnTo>
                    <a:pt x="584" y="1061"/>
                  </a:lnTo>
                  <a:lnTo>
                    <a:pt x="167" y="1061"/>
                  </a:lnTo>
                  <a:cubicBezTo>
                    <a:pt x="84" y="1061"/>
                    <a:pt x="1" y="1132"/>
                    <a:pt x="1" y="1215"/>
                  </a:cubicBezTo>
                  <a:lnTo>
                    <a:pt x="1" y="2727"/>
                  </a:lnTo>
                  <a:cubicBezTo>
                    <a:pt x="1" y="2811"/>
                    <a:pt x="84" y="2882"/>
                    <a:pt x="167" y="2882"/>
                  </a:cubicBezTo>
                  <a:lnTo>
                    <a:pt x="2263" y="2882"/>
                  </a:lnTo>
                  <a:cubicBezTo>
                    <a:pt x="2358" y="2882"/>
                    <a:pt x="2430" y="2811"/>
                    <a:pt x="2430" y="2727"/>
                  </a:cubicBezTo>
                  <a:lnTo>
                    <a:pt x="2430" y="1215"/>
                  </a:lnTo>
                  <a:cubicBezTo>
                    <a:pt x="2465" y="1132"/>
                    <a:pt x="2382" y="1061"/>
                    <a:pt x="2275" y="1061"/>
                  </a:cubicBezTo>
                  <a:lnTo>
                    <a:pt x="1870" y="1061"/>
                  </a:lnTo>
                  <a:lnTo>
                    <a:pt x="1870" y="644"/>
                  </a:lnTo>
                  <a:cubicBezTo>
                    <a:pt x="1870" y="287"/>
                    <a:pt x="1584" y="1"/>
                    <a:pt x="1227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1" name="Google Shape;18307;p89"/>
            <p:cNvSpPr/>
            <p:nvPr/>
          </p:nvSpPr>
          <p:spPr>
            <a:xfrm>
              <a:off x="4281480" y="1916640"/>
              <a:ext cx="127440" cy="118800"/>
            </a:xfrm>
            <a:custGeom>
              <a:avLst/>
              <a:gdLst/>
              <a:ahLst/>
              <a:rect l="l" t="t" r="r" b="b"/>
              <a:pathLst>
                <a:path w="1382" h="1370">
                  <a:moveTo>
                    <a:pt x="1048" y="345"/>
                  </a:moveTo>
                  <a:lnTo>
                    <a:pt x="1048" y="1048"/>
                  </a:lnTo>
                  <a:lnTo>
                    <a:pt x="346" y="1048"/>
                  </a:lnTo>
                  <a:lnTo>
                    <a:pt x="346" y="345"/>
                  </a:lnTo>
                  <a:close/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1215"/>
                  </a:lnTo>
                  <a:cubicBezTo>
                    <a:pt x="1" y="1298"/>
                    <a:pt x="72" y="1369"/>
                    <a:pt x="167" y="1369"/>
                  </a:cubicBezTo>
                  <a:lnTo>
                    <a:pt x="1203" y="1369"/>
                  </a:lnTo>
                  <a:cubicBezTo>
                    <a:pt x="1298" y="1369"/>
                    <a:pt x="1370" y="1298"/>
                    <a:pt x="1370" y="1215"/>
                  </a:cubicBezTo>
                  <a:lnTo>
                    <a:pt x="1370" y="167"/>
                  </a:lnTo>
                  <a:cubicBezTo>
                    <a:pt x="1382" y="83"/>
                    <a:pt x="1310" y="0"/>
                    <a:pt x="120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2" name="Google Shape;18308;p89"/>
            <p:cNvSpPr/>
            <p:nvPr/>
          </p:nvSpPr>
          <p:spPr>
            <a:xfrm>
              <a:off x="4440600" y="1916640"/>
              <a:ext cx="257760" cy="28440"/>
            </a:xfrm>
            <a:custGeom>
              <a:avLst/>
              <a:gdLst/>
              <a:ahLst/>
              <a:rect l="l" t="t" r="r" b="b"/>
              <a:pathLst>
                <a:path w="2787" h="334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2620" y="333"/>
                  </a:lnTo>
                  <a:cubicBezTo>
                    <a:pt x="2703" y="333"/>
                    <a:pt x="2786" y="262"/>
                    <a:pt x="2786" y="167"/>
                  </a:cubicBezTo>
                  <a:cubicBezTo>
                    <a:pt x="2786" y="83"/>
                    <a:pt x="2703" y="0"/>
                    <a:pt x="262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3" name="Google Shape;18309;p89"/>
            <p:cNvSpPr/>
            <p:nvPr/>
          </p:nvSpPr>
          <p:spPr>
            <a:xfrm>
              <a:off x="4440600" y="1962360"/>
              <a:ext cx="257760" cy="28440"/>
            </a:xfrm>
            <a:custGeom>
              <a:avLst/>
              <a:gdLst/>
              <a:ahLst/>
              <a:rect l="l" t="t" r="r" b="b"/>
              <a:pathLst>
                <a:path w="2787" h="335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620" y="334"/>
                  </a:lnTo>
                  <a:cubicBezTo>
                    <a:pt x="2703" y="334"/>
                    <a:pt x="2786" y="251"/>
                    <a:pt x="2786" y="168"/>
                  </a:cubicBezTo>
                  <a:cubicBezTo>
                    <a:pt x="2786" y="72"/>
                    <a:pt x="2703" y="1"/>
                    <a:pt x="2620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4" name="Google Shape;18310;p89"/>
            <p:cNvSpPr/>
            <p:nvPr/>
          </p:nvSpPr>
          <p:spPr>
            <a:xfrm>
              <a:off x="4440600" y="2008080"/>
              <a:ext cx="257760" cy="27360"/>
            </a:xfrm>
            <a:custGeom>
              <a:avLst/>
              <a:gdLst/>
              <a:ahLst/>
              <a:rect l="l" t="t" r="r" b="b"/>
              <a:pathLst>
                <a:path w="2787" h="323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2620" y="322"/>
                  </a:lnTo>
                  <a:cubicBezTo>
                    <a:pt x="2703" y="322"/>
                    <a:pt x="2786" y="251"/>
                    <a:pt x="2786" y="168"/>
                  </a:cubicBezTo>
                  <a:cubicBezTo>
                    <a:pt x="2786" y="72"/>
                    <a:pt x="2703" y="1"/>
                    <a:pt x="2620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35" name="Google Shape;18311;p89"/>
            <p:cNvSpPr/>
            <p:nvPr/>
          </p:nvSpPr>
          <p:spPr>
            <a:xfrm>
              <a:off x="4845960" y="1588320"/>
              <a:ext cx="46800" cy="51480"/>
            </a:xfrm>
            <a:custGeom>
              <a:avLst/>
              <a:gdLst/>
              <a:ahLst/>
              <a:rect l="l" t="t" r="r" b="b"/>
              <a:pathLst>
                <a:path w="513" h="597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27"/>
                    <a:pt x="36" y="286"/>
                    <a:pt x="96" y="310"/>
                  </a:cubicBezTo>
                  <a:lnTo>
                    <a:pt x="96" y="429"/>
                  </a:lnTo>
                  <a:cubicBezTo>
                    <a:pt x="96" y="525"/>
                    <a:pt x="167" y="596"/>
                    <a:pt x="263" y="596"/>
                  </a:cubicBezTo>
                  <a:cubicBezTo>
                    <a:pt x="346" y="596"/>
                    <a:pt x="417" y="525"/>
                    <a:pt x="417" y="429"/>
                  </a:cubicBezTo>
                  <a:lnTo>
                    <a:pt x="417" y="310"/>
                  </a:lnTo>
                  <a:cubicBezTo>
                    <a:pt x="465" y="286"/>
                    <a:pt x="513" y="227"/>
                    <a:pt x="513" y="167"/>
                  </a:cubicBezTo>
                  <a:cubicBezTo>
                    <a:pt x="513" y="72"/>
                    <a:pt x="441" y="1"/>
                    <a:pt x="334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PlaceHolder 1"/>
          <p:cNvSpPr txBox="1"/>
          <p:nvPr/>
        </p:nvSpPr>
        <p:spPr>
          <a:xfrm>
            <a:off x="3548520" y="922320"/>
            <a:ext cx="5015160" cy="9910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6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The Problem of Scale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237" name="Rectangle 4"/>
          <p:cNvSpPr/>
          <p:nvPr/>
        </p:nvSpPr>
        <p:spPr>
          <a:xfrm>
            <a:off x="3548520" y="1925280"/>
            <a:ext cx="5015160" cy="200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ctr">
            <a:spAutoFit/>
          </a:bodyPr>
          <a:p>
            <a:pPr marL="171360" indent="-171000">
              <a:lnSpc>
                <a:spcPct val="150000"/>
              </a:lnSpc>
              <a:buClr>
                <a:srgbClr val="ffffff"/>
              </a:buClr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 </a:t>
            </a: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Massive streams of data overwhelm CPUs</a:t>
            </a:r>
            <a:endParaRPr b="0" lang="en-US" sz="1400" spc="-1" strike="noStrike">
              <a:latin typeface="Arial"/>
            </a:endParaRPr>
          </a:p>
          <a:p>
            <a:pPr marL="171360" indent="-171000">
              <a:lnSpc>
                <a:spcPct val="150000"/>
              </a:lnSpc>
              <a:buClr>
                <a:srgbClr val="ffffff"/>
              </a:buClr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 </a:t>
            </a: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Encryption math consumes CPU clock cycles </a:t>
            </a:r>
            <a:endParaRPr b="0" lang="en-US" sz="1400" spc="-1" strike="noStrike">
              <a:latin typeface="Arial"/>
            </a:endParaRPr>
          </a:p>
          <a:p>
            <a:pPr marL="171360" indent="-171000">
              <a:lnSpc>
                <a:spcPct val="150000"/>
              </a:lnSpc>
              <a:buClr>
                <a:srgbClr val="ffffff"/>
              </a:buClr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 </a:t>
            </a: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CPU loses processing time for running databases </a:t>
            </a:r>
            <a:endParaRPr b="0" lang="en-US" sz="1400" spc="-1" strike="noStrike">
              <a:latin typeface="Arial"/>
            </a:endParaRPr>
          </a:p>
          <a:p>
            <a:pPr marL="171360" indent="-171000">
              <a:lnSpc>
                <a:spcPct val="150000"/>
              </a:lnSpc>
              <a:buClr>
                <a:srgbClr val="ffffff"/>
              </a:buClr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 </a:t>
            </a: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Server crashes and application performance fails</a:t>
            </a:r>
            <a:endParaRPr b="0" lang="en-US" sz="1400" spc="-1" strike="noStrike">
              <a:latin typeface="Arial"/>
            </a:endParaRPr>
          </a:p>
          <a:p>
            <a:pPr marL="171360" indent="-171000">
              <a:lnSpc>
                <a:spcPct val="150000"/>
              </a:lnSpc>
              <a:buClr>
                <a:srgbClr val="ffffff"/>
              </a:buClr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 </a:t>
            </a: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Software alone is not enough to handle high-throughput cryptography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238" name="Picture 2" descr="Data Center PNG Transparent Images"/>
          <p:cNvPicPr/>
          <p:nvPr/>
        </p:nvPicPr>
        <p:blipFill>
          <a:blip r:embed="rId1"/>
          <a:stretch/>
        </p:blipFill>
        <p:spPr>
          <a:xfrm>
            <a:off x="0" y="702720"/>
            <a:ext cx="3335040" cy="3242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PlaceHolder 1"/>
          <p:cNvSpPr txBox="1"/>
          <p:nvPr/>
        </p:nvSpPr>
        <p:spPr>
          <a:xfrm>
            <a:off x="720000" y="444960"/>
            <a:ext cx="3501720" cy="8870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40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The Solution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240" name="PlaceHolder 2"/>
          <p:cNvSpPr txBox="1"/>
          <p:nvPr/>
        </p:nvSpPr>
        <p:spPr>
          <a:xfrm>
            <a:off x="5416560" y="3549960"/>
            <a:ext cx="2889360" cy="5720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Full integration of crypto core and networking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41" name="PlaceHolder 3"/>
          <p:cNvSpPr txBox="1"/>
          <p:nvPr/>
        </p:nvSpPr>
        <p:spPr>
          <a:xfrm>
            <a:off x="1571760" y="1922400"/>
            <a:ext cx="2882160" cy="5720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Hardware Implementation in GCB mode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42" name="PlaceHolder 4"/>
          <p:cNvSpPr txBox="1"/>
          <p:nvPr/>
        </p:nvSpPr>
        <p:spPr>
          <a:xfrm>
            <a:off x="5416560" y="1917360"/>
            <a:ext cx="2889360" cy="5720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Implementation of pipelining for each round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43" name="PlaceHolder 5"/>
          <p:cNvSpPr txBox="1"/>
          <p:nvPr/>
        </p:nvSpPr>
        <p:spPr>
          <a:xfrm>
            <a:off x="1571760" y="3549960"/>
            <a:ext cx="2882160" cy="5720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Direct memory transfer bypassing the CPU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44" name="PlaceHolder 6"/>
          <p:cNvSpPr txBox="1"/>
          <p:nvPr/>
        </p:nvSpPr>
        <p:spPr>
          <a:xfrm>
            <a:off x="837000" y="1452240"/>
            <a:ext cx="734040" cy="446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000" spc="-1" strike="noStrike">
                <a:solidFill>
                  <a:srgbClr val="fac671"/>
                </a:solidFill>
                <a:latin typeface="Albert Sans SemiBold"/>
                <a:ea typeface="Albert Sans SemiBold"/>
              </a:rPr>
              <a:t>01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1245" name="PlaceHolder 7"/>
          <p:cNvSpPr txBox="1"/>
          <p:nvPr/>
        </p:nvSpPr>
        <p:spPr>
          <a:xfrm>
            <a:off x="4681800" y="3085200"/>
            <a:ext cx="734040" cy="446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000" spc="-1" strike="noStrike">
                <a:solidFill>
                  <a:srgbClr val="fac671"/>
                </a:solidFill>
                <a:latin typeface="Albert Sans SemiBold"/>
                <a:ea typeface="Albert Sans SemiBold"/>
              </a:rPr>
              <a:t>04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1246" name="PlaceHolder 8"/>
          <p:cNvSpPr txBox="1"/>
          <p:nvPr/>
        </p:nvSpPr>
        <p:spPr>
          <a:xfrm>
            <a:off x="4681800" y="1452240"/>
            <a:ext cx="734040" cy="446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000" spc="-1" strike="noStrike">
                <a:solidFill>
                  <a:srgbClr val="fac671"/>
                </a:solidFill>
                <a:latin typeface="Albert Sans SemiBold"/>
                <a:ea typeface="Albert Sans SemiBold"/>
              </a:rPr>
              <a:t>02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1247" name="PlaceHolder 9"/>
          <p:cNvSpPr txBox="1"/>
          <p:nvPr/>
        </p:nvSpPr>
        <p:spPr>
          <a:xfrm>
            <a:off x="837000" y="3085200"/>
            <a:ext cx="734040" cy="446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000" spc="-1" strike="noStrike">
                <a:solidFill>
                  <a:srgbClr val="fac671"/>
                </a:solidFill>
                <a:latin typeface="Albert Sans SemiBold"/>
                <a:ea typeface="Albert Sans SemiBold"/>
              </a:rPr>
              <a:t>03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1248" name="PlaceHolder 10"/>
          <p:cNvSpPr txBox="1"/>
          <p:nvPr/>
        </p:nvSpPr>
        <p:spPr>
          <a:xfrm>
            <a:off x="1571760" y="1452240"/>
            <a:ext cx="2882160" cy="446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AES-128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249" name="PlaceHolder 11"/>
          <p:cNvSpPr txBox="1"/>
          <p:nvPr/>
        </p:nvSpPr>
        <p:spPr>
          <a:xfrm>
            <a:off x="5416560" y="1450800"/>
            <a:ext cx="2889360" cy="446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Pipelining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250" name="PlaceHolder 12"/>
          <p:cNvSpPr txBox="1"/>
          <p:nvPr/>
        </p:nvSpPr>
        <p:spPr>
          <a:xfrm>
            <a:off x="1571760" y="3085200"/>
            <a:ext cx="2882160" cy="446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DMA Controller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251" name="PlaceHolder 13"/>
          <p:cNvSpPr txBox="1"/>
          <p:nvPr/>
        </p:nvSpPr>
        <p:spPr>
          <a:xfrm>
            <a:off x="5416560" y="3085200"/>
            <a:ext cx="2889360" cy="446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VPN System</a:t>
            </a:r>
            <a:endParaRPr b="0" lang="en-US" sz="2200" spc="-1" strike="noStrike">
              <a:latin typeface="Arial"/>
            </a:endParaRPr>
          </a:p>
        </p:txBody>
      </p:sp>
      <p:grpSp>
        <p:nvGrpSpPr>
          <p:cNvPr id="1252" name="Google Shape;1521;p40"/>
          <p:cNvGrpSpPr/>
          <p:nvPr/>
        </p:nvGrpSpPr>
        <p:grpSpPr>
          <a:xfrm>
            <a:off x="7574040" y="228960"/>
            <a:ext cx="1172880" cy="950400"/>
            <a:chOff x="7574040" y="228960"/>
            <a:chExt cx="1172880" cy="950400"/>
          </a:xfrm>
        </p:grpSpPr>
        <p:grpSp>
          <p:nvGrpSpPr>
            <p:cNvPr id="1253" name="Google Shape;1522;p40"/>
            <p:cNvGrpSpPr/>
            <p:nvPr/>
          </p:nvGrpSpPr>
          <p:grpSpPr>
            <a:xfrm>
              <a:off x="7574040" y="228960"/>
              <a:ext cx="816480" cy="375840"/>
              <a:chOff x="7574040" y="228960"/>
              <a:chExt cx="816480" cy="375840"/>
            </a:xfrm>
          </p:grpSpPr>
          <p:sp>
            <p:nvSpPr>
              <p:cNvPr id="1254" name="Google Shape;1523;p40"/>
              <p:cNvSpPr/>
              <p:nvPr/>
            </p:nvSpPr>
            <p:spPr>
              <a:xfrm>
                <a:off x="7659000" y="400320"/>
                <a:ext cx="113760" cy="21600"/>
              </a:xfrm>
              <a:custGeom>
                <a:avLst/>
                <a:gdLst/>
                <a:ahLst/>
                <a:rect l="l" t="t" r="r" b="b"/>
                <a:pathLst>
                  <a:path w="5572" h="1091">
                    <a:moveTo>
                      <a:pt x="546" y="1"/>
                    </a:moveTo>
                    <a:cubicBezTo>
                      <a:pt x="245" y="1"/>
                      <a:pt x="0" y="244"/>
                      <a:pt x="0" y="545"/>
                    </a:cubicBezTo>
                    <a:cubicBezTo>
                      <a:pt x="0" y="846"/>
                      <a:pt x="245" y="1090"/>
                      <a:pt x="546" y="1090"/>
                    </a:cubicBezTo>
                    <a:lnTo>
                      <a:pt x="5572" y="1090"/>
                    </a:lnTo>
                    <a:lnTo>
                      <a:pt x="5572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55" name="Google Shape;1524;p40"/>
              <p:cNvSpPr/>
              <p:nvPr/>
            </p:nvSpPr>
            <p:spPr>
              <a:xfrm>
                <a:off x="8209440" y="400320"/>
                <a:ext cx="96480" cy="21600"/>
              </a:xfrm>
              <a:custGeom>
                <a:avLst/>
                <a:gdLst/>
                <a:ahLst/>
                <a:rect l="l" t="t" r="r" b="b"/>
                <a:pathLst>
                  <a:path w="4722" h="1091">
                    <a:moveTo>
                      <a:pt x="544" y="1"/>
                    </a:moveTo>
                    <a:cubicBezTo>
                      <a:pt x="244" y="1"/>
                      <a:pt x="0" y="243"/>
                      <a:pt x="0" y="545"/>
                    </a:cubicBezTo>
                    <a:cubicBezTo>
                      <a:pt x="0" y="846"/>
                      <a:pt x="244" y="1090"/>
                      <a:pt x="544" y="1090"/>
                    </a:cubicBezTo>
                    <a:lnTo>
                      <a:pt x="4177" y="1090"/>
                    </a:lnTo>
                    <a:cubicBezTo>
                      <a:pt x="4478" y="1090"/>
                      <a:pt x="4722" y="846"/>
                      <a:pt x="4722" y="545"/>
                    </a:cubicBezTo>
                    <a:cubicBezTo>
                      <a:pt x="4722" y="243"/>
                      <a:pt x="4478" y="1"/>
                      <a:pt x="417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56" name="Google Shape;1525;p40"/>
              <p:cNvSpPr/>
              <p:nvPr/>
            </p:nvSpPr>
            <p:spPr>
              <a:xfrm>
                <a:off x="7870680" y="302760"/>
                <a:ext cx="408240" cy="228240"/>
              </a:xfrm>
              <a:custGeom>
                <a:avLst/>
                <a:gdLst/>
                <a:ahLst/>
                <a:rect l="l" t="t" r="r" b="b"/>
                <a:pathLst>
                  <a:path w="19879" h="11131">
                    <a:moveTo>
                      <a:pt x="0" y="0"/>
                    </a:moveTo>
                    <a:lnTo>
                      <a:pt x="0" y="11130"/>
                    </a:lnTo>
                    <a:lnTo>
                      <a:pt x="16576" y="11130"/>
                    </a:lnTo>
                    <a:lnTo>
                      <a:pt x="16576" y="11120"/>
                    </a:lnTo>
                    <a:cubicBezTo>
                      <a:pt x="17901" y="11120"/>
                      <a:pt x="19044" y="9807"/>
                      <a:pt x="19571" y="7913"/>
                    </a:cubicBezTo>
                    <a:cubicBezTo>
                      <a:pt x="19769" y="7200"/>
                      <a:pt x="19879" y="6404"/>
                      <a:pt x="19879" y="5565"/>
                    </a:cubicBezTo>
                    <a:cubicBezTo>
                      <a:pt x="19879" y="2499"/>
                      <a:pt x="18400" y="12"/>
                      <a:pt x="16576" y="12"/>
                    </a:cubicBezTo>
                    <a:lnTo>
                      <a:pt x="16576" y="0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57" name="Google Shape;1526;p40"/>
              <p:cNvSpPr/>
              <p:nvPr/>
            </p:nvSpPr>
            <p:spPr>
              <a:xfrm>
                <a:off x="7802640" y="302760"/>
                <a:ext cx="135360" cy="227880"/>
              </a:xfrm>
              <a:custGeom>
                <a:avLst/>
                <a:gdLst/>
                <a:ahLst/>
                <a:rect l="l" t="t" r="r" b="b"/>
                <a:pathLst>
                  <a:path w="6608" h="11110">
                    <a:moveTo>
                      <a:pt x="3303" y="1"/>
                    </a:moveTo>
                    <a:cubicBezTo>
                      <a:pt x="1479" y="1"/>
                      <a:pt x="1" y="2488"/>
                      <a:pt x="1" y="5554"/>
                    </a:cubicBezTo>
                    <a:cubicBezTo>
                      <a:pt x="1" y="8622"/>
                      <a:pt x="1479" y="11109"/>
                      <a:pt x="3303" y="11109"/>
                    </a:cubicBezTo>
                    <a:cubicBezTo>
                      <a:pt x="4629" y="11109"/>
                      <a:pt x="5771" y="9796"/>
                      <a:pt x="6298" y="7902"/>
                    </a:cubicBezTo>
                    <a:cubicBezTo>
                      <a:pt x="6496" y="7189"/>
                      <a:pt x="6607" y="6393"/>
                      <a:pt x="6607" y="5554"/>
                    </a:cubicBezTo>
                    <a:cubicBezTo>
                      <a:pt x="6607" y="2488"/>
                      <a:pt x="5128" y="1"/>
                      <a:pt x="33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58" name="Google Shape;1527;p40"/>
              <p:cNvSpPr/>
              <p:nvPr/>
            </p:nvSpPr>
            <p:spPr>
              <a:xfrm>
                <a:off x="7821360" y="321840"/>
                <a:ext cx="97560" cy="190080"/>
              </a:xfrm>
              <a:custGeom>
                <a:avLst/>
                <a:gdLst/>
                <a:ahLst/>
                <a:rect l="l" t="t" r="r" b="b"/>
                <a:pathLst>
                  <a:path w="4769" h="9272">
                    <a:moveTo>
                      <a:pt x="2384" y="1"/>
                    </a:moveTo>
                    <a:cubicBezTo>
                      <a:pt x="1257" y="1"/>
                      <a:pt x="1" y="1905"/>
                      <a:pt x="1" y="4635"/>
                    </a:cubicBezTo>
                    <a:cubicBezTo>
                      <a:pt x="1" y="7367"/>
                      <a:pt x="1257" y="9271"/>
                      <a:pt x="2384" y="9271"/>
                    </a:cubicBezTo>
                    <a:cubicBezTo>
                      <a:pt x="3513" y="9271"/>
                      <a:pt x="4769" y="7367"/>
                      <a:pt x="4769" y="4635"/>
                    </a:cubicBezTo>
                    <a:cubicBezTo>
                      <a:pt x="4769" y="1905"/>
                      <a:pt x="3513" y="1"/>
                      <a:pt x="23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59" name="Google Shape;1528;p40"/>
              <p:cNvSpPr/>
              <p:nvPr/>
            </p:nvSpPr>
            <p:spPr>
              <a:xfrm>
                <a:off x="7870680" y="302760"/>
                <a:ext cx="401760" cy="228240"/>
              </a:xfrm>
              <a:custGeom>
                <a:avLst/>
                <a:gdLst/>
                <a:ahLst/>
                <a:rect l="l" t="t" r="r" b="b"/>
                <a:pathLst>
                  <a:path w="19571" h="11131">
                    <a:moveTo>
                      <a:pt x="3889" y="0"/>
                    </a:moveTo>
                    <a:lnTo>
                      <a:pt x="3889" y="12"/>
                    </a:lnTo>
                    <a:cubicBezTo>
                      <a:pt x="5713" y="12"/>
                      <a:pt x="7192" y="2499"/>
                      <a:pt x="7192" y="5565"/>
                    </a:cubicBezTo>
                    <a:cubicBezTo>
                      <a:pt x="7192" y="6404"/>
                      <a:pt x="7081" y="7200"/>
                      <a:pt x="6884" y="7913"/>
                    </a:cubicBezTo>
                    <a:lnTo>
                      <a:pt x="2995" y="7913"/>
                    </a:lnTo>
                    <a:cubicBezTo>
                      <a:pt x="2468" y="9807"/>
                      <a:pt x="1326" y="11120"/>
                      <a:pt x="0" y="11120"/>
                    </a:cubicBezTo>
                    <a:lnTo>
                      <a:pt x="0" y="11130"/>
                    </a:lnTo>
                    <a:lnTo>
                      <a:pt x="16576" y="11130"/>
                    </a:lnTo>
                    <a:lnTo>
                      <a:pt x="16576" y="11120"/>
                    </a:lnTo>
                    <a:cubicBezTo>
                      <a:pt x="17901" y="11120"/>
                      <a:pt x="19044" y="9807"/>
                      <a:pt x="19571" y="7913"/>
                    </a:cubicBezTo>
                    <a:lnTo>
                      <a:pt x="15373" y="7913"/>
                    </a:lnTo>
                    <a:cubicBezTo>
                      <a:pt x="15570" y="7200"/>
                      <a:pt x="15681" y="6404"/>
                      <a:pt x="15681" y="5565"/>
                    </a:cubicBezTo>
                    <a:cubicBezTo>
                      <a:pt x="15681" y="2499"/>
                      <a:pt x="14203" y="12"/>
                      <a:pt x="12379" y="12"/>
                    </a:cubicBezTo>
                    <a:lnTo>
                      <a:pt x="12379" y="0"/>
                    </a:lnTo>
                    <a:lnTo>
                      <a:pt x="10381" y="0"/>
                    </a:lnTo>
                    <a:lnTo>
                      <a:pt x="10381" y="12"/>
                    </a:lnTo>
                    <a:cubicBezTo>
                      <a:pt x="12205" y="12"/>
                      <a:pt x="13684" y="2499"/>
                      <a:pt x="13684" y="5565"/>
                    </a:cubicBezTo>
                    <a:cubicBezTo>
                      <a:pt x="13684" y="6404"/>
                      <a:pt x="13574" y="7200"/>
                      <a:pt x="13376" y="7913"/>
                    </a:cubicBezTo>
                    <a:lnTo>
                      <a:pt x="8880" y="7913"/>
                    </a:lnTo>
                    <a:cubicBezTo>
                      <a:pt x="9078" y="7200"/>
                      <a:pt x="9190" y="6404"/>
                      <a:pt x="9190" y="5565"/>
                    </a:cubicBezTo>
                    <a:cubicBezTo>
                      <a:pt x="9190" y="2499"/>
                      <a:pt x="7711" y="12"/>
                      <a:pt x="5887" y="12"/>
                    </a:cubicBezTo>
                    <a:lnTo>
                      <a:pt x="5887" y="0"/>
                    </a:ln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60" name="Google Shape;1529;p40"/>
              <p:cNvSpPr/>
              <p:nvPr/>
            </p:nvSpPr>
            <p:spPr>
              <a:xfrm>
                <a:off x="8093520" y="302760"/>
                <a:ext cx="108360" cy="228240"/>
              </a:xfrm>
              <a:custGeom>
                <a:avLst/>
                <a:gdLst/>
                <a:ahLst/>
                <a:rect l="l" t="t" r="r" b="b"/>
                <a:pathLst>
                  <a:path w="5302" h="11131">
                    <a:moveTo>
                      <a:pt x="1" y="0"/>
                    </a:moveTo>
                    <a:lnTo>
                      <a:pt x="1" y="12"/>
                    </a:lnTo>
                    <a:cubicBezTo>
                      <a:pt x="1825" y="12"/>
                      <a:pt x="3305" y="2499"/>
                      <a:pt x="3305" y="5565"/>
                    </a:cubicBezTo>
                    <a:cubicBezTo>
                      <a:pt x="3305" y="8633"/>
                      <a:pt x="1825" y="11120"/>
                      <a:pt x="1" y="11120"/>
                    </a:cubicBezTo>
                    <a:lnTo>
                      <a:pt x="1" y="11130"/>
                    </a:lnTo>
                    <a:lnTo>
                      <a:pt x="1998" y="11130"/>
                    </a:lnTo>
                    <a:lnTo>
                      <a:pt x="1998" y="11120"/>
                    </a:lnTo>
                    <a:cubicBezTo>
                      <a:pt x="3823" y="11120"/>
                      <a:pt x="5301" y="8633"/>
                      <a:pt x="5301" y="5565"/>
                    </a:cubicBezTo>
                    <a:cubicBezTo>
                      <a:pt x="5301" y="2499"/>
                      <a:pt x="3823" y="12"/>
                      <a:pt x="1998" y="12"/>
                    </a:cubicBezTo>
                    <a:lnTo>
                      <a:pt x="1998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61" name="Google Shape;1530;p40"/>
              <p:cNvSpPr/>
              <p:nvPr/>
            </p:nvSpPr>
            <p:spPr>
              <a:xfrm>
                <a:off x="7959960" y="302760"/>
                <a:ext cx="108360" cy="228240"/>
              </a:xfrm>
              <a:custGeom>
                <a:avLst/>
                <a:gdLst/>
                <a:ahLst/>
                <a:rect l="l" t="t" r="r" b="b"/>
                <a:pathLst>
                  <a:path w="5302" h="11131">
                    <a:moveTo>
                      <a:pt x="0" y="0"/>
                    </a:moveTo>
                    <a:lnTo>
                      <a:pt x="0" y="12"/>
                    </a:lnTo>
                    <a:cubicBezTo>
                      <a:pt x="1825" y="12"/>
                      <a:pt x="3304" y="2499"/>
                      <a:pt x="3304" y="5565"/>
                    </a:cubicBezTo>
                    <a:cubicBezTo>
                      <a:pt x="3304" y="8633"/>
                      <a:pt x="1825" y="11120"/>
                      <a:pt x="0" y="11120"/>
                    </a:cubicBezTo>
                    <a:lnTo>
                      <a:pt x="0" y="11130"/>
                    </a:lnTo>
                    <a:lnTo>
                      <a:pt x="1997" y="11130"/>
                    </a:lnTo>
                    <a:lnTo>
                      <a:pt x="1997" y="11120"/>
                    </a:lnTo>
                    <a:cubicBezTo>
                      <a:pt x="3822" y="11120"/>
                      <a:pt x="5301" y="8633"/>
                      <a:pt x="5301" y="5565"/>
                    </a:cubicBezTo>
                    <a:cubicBezTo>
                      <a:pt x="5301" y="2499"/>
                      <a:pt x="3822" y="12"/>
                      <a:pt x="1997" y="12"/>
                    </a:cubicBezTo>
                    <a:lnTo>
                      <a:pt x="1997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62" name="Google Shape;1531;p40"/>
              <p:cNvSpPr/>
              <p:nvPr/>
            </p:nvSpPr>
            <p:spPr>
              <a:xfrm>
                <a:off x="7758360" y="400320"/>
                <a:ext cx="111600" cy="21600"/>
              </a:xfrm>
              <a:custGeom>
                <a:avLst/>
                <a:gdLst/>
                <a:ahLst/>
                <a:rect l="l" t="t" r="r" b="b"/>
                <a:pathLst>
                  <a:path w="5458" h="1091">
                    <a:moveTo>
                      <a:pt x="546" y="1"/>
                    </a:moveTo>
                    <a:cubicBezTo>
                      <a:pt x="244" y="1"/>
                      <a:pt x="0" y="243"/>
                      <a:pt x="0" y="545"/>
                    </a:cubicBezTo>
                    <a:cubicBezTo>
                      <a:pt x="0" y="846"/>
                      <a:pt x="244" y="1090"/>
                      <a:pt x="546" y="1090"/>
                    </a:cubicBezTo>
                    <a:lnTo>
                      <a:pt x="4913" y="1090"/>
                    </a:lnTo>
                    <a:cubicBezTo>
                      <a:pt x="5214" y="1090"/>
                      <a:pt x="5457" y="846"/>
                      <a:pt x="5457" y="545"/>
                    </a:cubicBezTo>
                    <a:cubicBezTo>
                      <a:pt x="5457" y="243"/>
                      <a:pt x="5214" y="1"/>
                      <a:pt x="49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63" name="Google Shape;1532;p40"/>
              <p:cNvSpPr/>
              <p:nvPr/>
            </p:nvSpPr>
            <p:spPr>
              <a:xfrm>
                <a:off x="7574040" y="228960"/>
                <a:ext cx="816480" cy="375840"/>
              </a:xfrm>
              <a:custGeom>
                <a:avLst/>
                <a:gdLst/>
                <a:ahLst/>
                <a:rect l="l" t="t" r="r" b="b"/>
                <a:pathLst>
                  <a:path w="39720" h="18300">
                    <a:moveTo>
                      <a:pt x="38982" y="738"/>
                    </a:moveTo>
                    <a:lnTo>
                      <a:pt x="38982" y="17563"/>
                    </a:lnTo>
                    <a:lnTo>
                      <a:pt x="737" y="17563"/>
                    </a:lnTo>
                    <a:lnTo>
                      <a:pt x="737" y="738"/>
                    </a:lnTo>
                    <a:close/>
                    <a:moveTo>
                      <a:pt x="0" y="0"/>
                    </a:moveTo>
                    <a:lnTo>
                      <a:pt x="0" y="18300"/>
                    </a:lnTo>
                    <a:lnTo>
                      <a:pt x="39719" y="18300"/>
                    </a:lnTo>
                    <a:lnTo>
                      <a:pt x="39719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1264" name="Google Shape;1533;p40"/>
            <p:cNvGrpSpPr/>
            <p:nvPr/>
          </p:nvGrpSpPr>
          <p:grpSpPr>
            <a:xfrm>
              <a:off x="7574040" y="803520"/>
              <a:ext cx="816480" cy="375840"/>
              <a:chOff x="7574040" y="803520"/>
              <a:chExt cx="816480" cy="375840"/>
            </a:xfrm>
          </p:grpSpPr>
          <p:sp>
            <p:nvSpPr>
              <p:cNvPr id="1265" name="Google Shape;1534;p40"/>
              <p:cNvSpPr/>
              <p:nvPr/>
            </p:nvSpPr>
            <p:spPr>
              <a:xfrm>
                <a:off x="7659000" y="974880"/>
                <a:ext cx="113760" cy="21600"/>
              </a:xfrm>
              <a:custGeom>
                <a:avLst/>
                <a:gdLst/>
                <a:ahLst/>
                <a:rect l="l" t="t" r="r" b="b"/>
                <a:pathLst>
                  <a:path w="5572" h="1091">
                    <a:moveTo>
                      <a:pt x="546" y="1"/>
                    </a:moveTo>
                    <a:cubicBezTo>
                      <a:pt x="245" y="1"/>
                      <a:pt x="0" y="244"/>
                      <a:pt x="0" y="545"/>
                    </a:cubicBezTo>
                    <a:cubicBezTo>
                      <a:pt x="0" y="846"/>
                      <a:pt x="245" y="1090"/>
                      <a:pt x="546" y="1090"/>
                    </a:cubicBezTo>
                    <a:lnTo>
                      <a:pt x="5572" y="1090"/>
                    </a:lnTo>
                    <a:lnTo>
                      <a:pt x="5572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66" name="Google Shape;1535;p40"/>
              <p:cNvSpPr/>
              <p:nvPr/>
            </p:nvSpPr>
            <p:spPr>
              <a:xfrm>
                <a:off x="8209440" y="974880"/>
                <a:ext cx="96480" cy="21600"/>
              </a:xfrm>
              <a:custGeom>
                <a:avLst/>
                <a:gdLst/>
                <a:ahLst/>
                <a:rect l="l" t="t" r="r" b="b"/>
                <a:pathLst>
                  <a:path w="4722" h="1091">
                    <a:moveTo>
                      <a:pt x="544" y="1"/>
                    </a:moveTo>
                    <a:cubicBezTo>
                      <a:pt x="244" y="1"/>
                      <a:pt x="0" y="243"/>
                      <a:pt x="0" y="545"/>
                    </a:cubicBezTo>
                    <a:cubicBezTo>
                      <a:pt x="0" y="846"/>
                      <a:pt x="244" y="1090"/>
                      <a:pt x="544" y="1090"/>
                    </a:cubicBezTo>
                    <a:lnTo>
                      <a:pt x="4177" y="1090"/>
                    </a:lnTo>
                    <a:cubicBezTo>
                      <a:pt x="4478" y="1090"/>
                      <a:pt x="4722" y="846"/>
                      <a:pt x="4722" y="545"/>
                    </a:cubicBezTo>
                    <a:cubicBezTo>
                      <a:pt x="4722" y="243"/>
                      <a:pt x="4478" y="1"/>
                      <a:pt x="417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67" name="Google Shape;1536;p40"/>
              <p:cNvSpPr/>
              <p:nvPr/>
            </p:nvSpPr>
            <p:spPr>
              <a:xfrm>
                <a:off x="7870680" y="877320"/>
                <a:ext cx="408240" cy="228240"/>
              </a:xfrm>
              <a:custGeom>
                <a:avLst/>
                <a:gdLst/>
                <a:ahLst/>
                <a:rect l="l" t="t" r="r" b="b"/>
                <a:pathLst>
                  <a:path w="19879" h="11131">
                    <a:moveTo>
                      <a:pt x="0" y="0"/>
                    </a:moveTo>
                    <a:lnTo>
                      <a:pt x="0" y="11130"/>
                    </a:lnTo>
                    <a:lnTo>
                      <a:pt x="16576" y="11130"/>
                    </a:lnTo>
                    <a:lnTo>
                      <a:pt x="16576" y="11120"/>
                    </a:lnTo>
                    <a:cubicBezTo>
                      <a:pt x="17901" y="11120"/>
                      <a:pt x="19044" y="9807"/>
                      <a:pt x="19571" y="7913"/>
                    </a:cubicBezTo>
                    <a:cubicBezTo>
                      <a:pt x="19769" y="7200"/>
                      <a:pt x="19879" y="6404"/>
                      <a:pt x="19879" y="5565"/>
                    </a:cubicBezTo>
                    <a:cubicBezTo>
                      <a:pt x="19879" y="2499"/>
                      <a:pt x="18400" y="12"/>
                      <a:pt x="16576" y="12"/>
                    </a:cubicBezTo>
                    <a:lnTo>
                      <a:pt x="16576" y="0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68" name="Google Shape;1537;p40"/>
              <p:cNvSpPr/>
              <p:nvPr/>
            </p:nvSpPr>
            <p:spPr>
              <a:xfrm>
                <a:off x="7802640" y="877320"/>
                <a:ext cx="135360" cy="227880"/>
              </a:xfrm>
              <a:custGeom>
                <a:avLst/>
                <a:gdLst/>
                <a:ahLst/>
                <a:rect l="l" t="t" r="r" b="b"/>
                <a:pathLst>
                  <a:path w="6608" h="11110">
                    <a:moveTo>
                      <a:pt x="3303" y="1"/>
                    </a:moveTo>
                    <a:cubicBezTo>
                      <a:pt x="1479" y="1"/>
                      <a:pt x="1" y="2488"/>
                      <a:pt x="1" y="5554"/>
                    </a:cubicBezTo>
                    <a:cubicBezTo>
                      <a:pt x="1" y="8622"/>
                      <a:pt x="1479" y="11109"/>
                      <a:pt x="3303" y="11109"/>
                    </a:cubicBezTo>
                    <a:cubicBezTo>
                      <a:pt x="4629" y="11109"/>
                      <a:pt x="5771" y="9796"/>
                      <a:pt x="6298" y="7902"/>
                    </a:cubicBezTo>
                    <a:cubicBezTo>
                      <a:pt x="6496" y="7189"/>
                      <a:pt x="6607" y="6393"/>
                      <a:pt x="6607" y="5554"/>
                    </a:cubicBezTo>
                    <a:cubicBezTo>
                      <a:pt x="6607" y="2488"/>
                      <a:pt x="5128" y="1"/>
                      <a:pt x="33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69" name="Google Shape;1538;p40"/>
              <p:cNvSpPr/>
              <p:nvPr/>
            </p:nvSpPr>
            <p:spPr>
              <a:xfrm>
                <a:off x="7821360" y="896400"/>
                <a:ext cx="97560" cy="190080"/>
              </a:xfrm>
              <a:custGeom>
                <a:avLst/>
                <a:gdLst/>
                <a:ahLst/>
                <a:rect l="l" t="t" r="r" b="b"/>
                <a:pathLst>
                  <a:path w="4769" h="9272">
                    <a:moveTo>
                      <a:pt x="2384" y="1"/>
                    </a:moveTo>
                    <a:cubicBezTo>
                      <a:pt x="1257" y="1"/>
                      <a:pt x="1" y="1905"/>
                      <a:pt x="1" y="4635"/>
                    </a:cubicBezTo>
                    <a:cubicBezTo>
                      <a:pt x="1" y="7367"/>
                      <a:pt x="1257" y="9271"/>
                      <a:pt x="2384" y="9271"/>
                    </a:cubicBezTo>
                    <a:cubicBezTo>
                      <a:pt x="3513" y="9271"/>
                      <a:pt x="4769" y="7367"/>
                      <a:pt x="4769" y="4635"/>
                    </a:cubicBezTo>
                    <a:cubicBezTo>
                      <a:pt x="4769" y="1905"/>
                      <a:pt x="3513" y="1"/>
                      <a:pt x="23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70" name="Google Shape;1539;p40"/>
              <p:cNvSpPr/>
              <p:nvPr/>
            </p:nvSpPr>
            <p:spPr>
              <a:xfrm>
                <a:off x="7870680" y="877320"/>
                <a:ext cx="401760" cy="228240"/>
              </a:xfrm>
              <a:custGeom>
                <a:avLst/>
                <a:gdLst/>
                <a:ahLst/>
                <a:rect l="l" t="t" r="r" b="b"/>
                <a:pathLst>
                  <a:path w="19571" h="11131">
                    <a:moveTo>
                      <a:pt x="3889" y="0"/>
                    </a:moveTo>
                    <a:lnTo>
                      <a:pt x="3889" y="12"/>
                    </a:lnTo>
                    <a:cubicBezTo>
                      <a:pt x="5713" y="12"/>
                      <a:pt x="7192" y="2499"/>
                      <a:pt x="7192" y="5565"/>
                    </a:cubicBezTo>
                    <a:cubicBezTo>
                      <a:pt x="7192" y="6404"/>
                      <a:pt x="7081" y="7200"/>
                      <a:pt x="6884" y="7913"/>
                    </a:cubicBezTo>
                    <a:lnTo>
                      <a:pt x="2995" y="7913"/>
                    </a:lnTo>
                    <a:cubicBezTo>
                      <a:pt x="2468" y="9807"/>
                      <a:pt x="1326" y="11120"/>
                      <a:pt x="0" y="11120"/>
                    </a:cubicBezTo>
                    <a:lnTo>
                      <a:pt x="0" y="11130"/>
                    </a:lnTo>
                    <a:lnTo>
                      <a:pt x="16576" y="11130"/>
                    </a:lnTo>
                    <a:lnTo>
                      <a:pt x="16576" y="11120"/>
                    </a:lnTo>
                    <a:cubicBezTo>
                      <a:pt x="17901" y="11120"/>
                      <a:pt x="19044" y="9807"/>
                      <a:pt x="19571" y="7913"/>
                    </a:cubicBezTo>
                    <a:lnTo>
                      <a:pt x="15373" y="7913"/>
                    </a:lnTo>
                    <a:cubicBezTo>
                      <a:pt x="15570" y="7200"/>
                      <a:pt x="15681" y="6404"/>
                      <a:pt x="15681" y="5565"/>
                    </a:cubicBezTo>
                    <a:cubicBezTo>
                      <a:pt x="15681" y="2499"/>
                      <a:pt x="14203" y="12"/>
                      <a:pt x="12379" y="12"/>
                    </a:cubicBezTo>
                    <a:lnTo>
                      <a:pt x="12379" y="0"/>
                    </a:lnTo>
                    <a:lnTo>
                      <a:pt x="10381" y="0"/>
                    </a:lnTo>
                    <a:lnTo>
                      <a:pt x="10381" y="12"/>
                    </a:lnTo>
                    <a:cubicBezTo>
                      <a:pt x="12205" y="12"/>
                      <a:pt x="13684" y="2499"/>
                      <a:pt x="13684" y="5565"/>
                    </a:cubicBezTo>
                    <a:cubicBezTo>
                      <a:pt x="13684" y="6404"/>
                      <a:pt x="13574" y="7200"/>
                      <a:pt x="13376" y="7913"/>
                    </a:cubicBezTo>
                    <a:lnTo>
                      <a:pt x="8880" y="7913"/>
                    </a:lnTo>
                    <a:cubicBezTo>
                      <a:pt x="9078" y="7200"/>
                      <a:pt x="9190" y="6404"/>
                      <a:pt x="9190" y="5565"/>
                    </a:cubicBezTo>
                    <a:cubicBezTo>
                      <a:pt x="9190" y="2499"/>
                      <a:pt x="7711" y="12"/>
                      <a:pt x="5887" y="12"/>
                    </a:cubicBezTo>
                    <a:lnTo>
                      <a:pt x="5887" y="0"/>
                    </a:ln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71" name="Google Shape;1540;p40"/>
              <p:cNvSpPr/>
              <p:nvPr/>
            </p:nvSpPr>
            <p:spPr>
              <a:xfrm>
                <a:off x="8093520" y="877320"/>
                <a:ext cx="108360" cy="228240"/>
              </a:xfrm>
              <a:custGeom>
                <a:avLst/>
                <a:gdLst/>
                <a:ahLst/>
                <a:rect l="l" t="t" r="r" b="b"/>
                <a:pathLst>
                  <a:path w="5302" h="11131">
                    <a:moveTo>
                      <a:pt x="1" y="0"/>
                    </a:moveTo>
                    <a:lnTo>
                      <a:pt x="1" y="12"/>
                    </a:lnTo>
                    <a:cubicBezTo>
                      <a:pt x="1825" y="12"/>
                      <a:pt x="3305" y="2499"/>
                      <a:pt x="3305" y="5565"/>
                    </a:cubicBezTo>
                    <a:cubicBezTo>
                      <a:pt x="3305" y="8633"/>
                      <a:pt x="1825" y="11120"/>
                      <a:pt x="1" y="11120"/>
                    </a:cubicBezTo>
                    <a:lnTo>
                      <a:pt x="1" y="11130"/>
                    </a:lnTo>
                    <a:lnTo>
                      <a:pt x="1998" y="11130"/>
                    </a:lnTo>
                    <a:lnTo>
                      <a:pt x="1998" y="11120"/>
                    </a:lnTo>
                    <a:cubicBezTo>
                      <a:pt x="3823" y="11120"/>
                      <a:pt x="5301" y="8633"/>
                      <a:pt x="5301" y="5565"/>
                    </a:cubicBezTo>
                    <a:cubicBezTo>
                      <a:pt x="5301" y="2499"/>
                      <a:pt x="3823" y="12"/>
                      <a:pt x="1998" y="12"/>
                    </a:cubicBezTo>
                    <a:lnTo>
                      <a:pt x="1998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72" name="Google Shape;1541;p40"/>
              <p:cNvSpPr/>
              <p:nvPr/>
            </p:nvSpPr>
            <p:spPr>
              <a:xfrm>
                <a:off x="7959960" y="877320"/>
                <a:ext cx="108360" cy="228240"/>
              </a:xfrm>
              <a:custGeom>
                <a:avLst/>
                <a:gdLst/>
                <a:ahLst/>
                <a:rect l="l" t="t" r="r" b="b"/>
                <a:pathLst>
                  <a:path w="5302" h="11131">
                    <a:moveTo>
                      <a:pt x="0" y="0"/>
                    </a:moveTo>
                    <a:lnTo>
                      <a:pt x="0" y="12"/>
                    </a:lnTo>
                    <a:cubicBezTo>
                      <a:pt x="1825" y="12"/>
                      <a:pt x="3304" y="2499"/>
                      <a:pt x="3304" y="5565"/>
                    </a:cubicBezTo>
                    <a:cubicBezTo>
                      <a:pt x="3304" y="8633"/>
                      <a:pt x="1825" y="11120"/>
                      <a:pt x="0" y="11120"/>
                    </a:cubicBezTo>
                    <a:lnTo>
                      <a:pt x="0" y="11130"/>
                    </a:lnTo>
                    <a:lnTo>
                      <a:pt x="1997" y="11130"/>
                    </a:lnTo>
                    <a:lnTo>
                      <a:pt x="1997" y="11120"/>
                    </a:lnTo>
                    <a:cubicBezTo>
                      <a:pt x="3822" y="11120"/>
                      <a:pt x="5301" y="8633"/>
                      <a:pt x="5301" y="5565"/>
                    </a:cubicBezTo>
                    <a:cubicBezTo>
                      <a:pt x="5301" y="2499"/>
                      <a:pt x="3822" y="12"/>
                      <a:pt x="1997" y="12"/>
                    </a:cubicBezTo>
                    <a:lnTo>
                      <a:pt x="1997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73" name="Google Shape;1542;p40"/>
              <p:cNvSpPr/>
              <p:nvPr/>
            </p:nvSpPr>
            <p:spPr>
              <a:xfrm>
                <a:off x="7758360" y="974880"/>
                <a:ext cx="111600" cy="21600"/>
              </a:xfrm>
              <a:custGeom>
                <a:avLst/>
                <a:gdLst/>
                <a:ahLst/>
                <a:rect l="l" t="t" r="r" b="b"/>
                <a:pathLst>
                  <a:path w="5458" h="1091">
                    <a:moveTo>
                      <a:pt x="546" y="1"/>
                    </a:moveTo>
                    <a:cubicBezTo>
                      <a:pt x="244" y="1"/>
                      <a:pt x="0" y="243"/>
                      <a:pt x="0" y="545"/>
                    </a:cubicBezTo>
                    <a:cubicBezTo>
                      <a:pt x="0" y="846"/>
                      <a:pt x="244" y="1090"/>
                      <a:pt x="546" y="1090"/>
                    </a:cubicBezTo>
                    <a:lnTo>
                      <a:pt x="4913" y="1090"/>
                    </a:lnTo>
                    <a:cubicBezTo>
                      <a:pt x="5214" y="1090"/>
                      <a:pt x="5457" y="846"/>
                      <a:pt x="5457" y="545"/>
                    </a:cubicBezTo>
                    <a:cubicBezTo>
                      <a:pt x="5457" y="243"/>
                      <a:pt x="5214" y="1"/>
                      <a:pt x="49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74" name="Google Shape;1543;p40"/>
              <p:cNvSpPr/>
              <p:nvPr/>
            </p:nvSpPr>
            <p:spPr>
              <a:xfrm>
                <a:off x="7574040" y="803520"/>
                <a:ext cx="816480" cy="375840"/>
              </a:xfrm>
              <a:custGeom>
                <a:avLst/>
                <a:gdLst/>
                <a:ahLst/>
                <a:rect l="l" t="t" r="r" b="b"/>
                <a:pathLst>
                  <a:path w="39720" h="18300">
                    <a:moveTo>
                      <a:pt x="38982" y="738"/>
                    </a:moveTo>
                    <a:lnTo>
                      <a:pt x="38982" y="17563"/>
                    </a:lnTo>
                    <a:lnTo>
                      <a:pt x="737" y="17563"/>
                    </a:lnTo>
                    <a:lnTo>
                      <a:pt x="737" y="738"/>
                    </a:lnTo>
                    <a:close/>
                    <a:moveTo>
                      <a:pt x="0" y="0"/>
                    </a:moveTo>
                    <a:lnTo>
                      <a:pt x="0" y="18300"/>
                    </a:lnTo>
                    <a:lnTo>
                      <a:pt x="39719" y="18300"/>
                    </a:lnTo>
                    <a:lnTo>
                      <a:pt x="39719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275" name="Google Shape;1544;p40"/>
            <p:cNvSpPr/>
            <p:nvPr/>
          </p:nvSpPr>
          <p:spPr>
            <a:xfrm>
              <a:off x="8391240" y="410040"/>
              <a:ext cx="355680" cy="3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8575">
              <a:solidFill>
                <a:srgbClr val="8e91d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6" name="Google Shape;1545;p40"/>
            <p:cNvSpPr/>
            <p:nvPr/>
          </p:nvSpPr>
          <p:spPr>
            <a:xfrm>
              <a:off x="8391240" y="991440"/>
              <a:ext cx="355680" cy="3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8575">
              <a:solidFill>
                <a:srgbClr val="8e91d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PlaceHolder 1"/>
          <p:cNvSpPr txBox="1"/>
          <p:nvPr/>
        </p:nvSpPr>
        <p:spPr>
          <a:xfrm>
            <a:off x="700560" y="1001520"/>
            <a:ext cx="3494880" cy="12542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6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ZedBoard </a:t>
            </a:r>
            <a:br/>
            <a:r>
              <a:rPr b="0" lang="en" sz="36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Zynq-7000: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1278" name="Picture 4" descr="Zedboard zynq-7000: Zynq 7000 datasheet, Features, Architecture and ..."/>
          <p:cNvPicPr/>
          <p:nvPr/>
        </p:nvPicPr>
        <p:blipFill>
          <a:blip r:embed="rId1"/>
          <a:srcRect l="6071" t="0" r="6071" b="0"/>
          <a:stretch/>
        </p:blipFill>
        <p:spPr>
          <a:xfrm>
            <a:off x="5198760" y="1001520"/>
            <a:ext cx="3325320" cy="3233880"/>
          </a:xfrm>
          <a:prstGeom prst="rect">
            <a:avLst/>
          </a:prstGeom>
          <a:ln w="28575">
            <a:solidFill>
              <a:srgbClr val="3f425c"/>
            </a:solidFill>
            <a:round/>
          </a:ln>
        </p:spPr>
      </p:pic>
      <p:sp>
        <p:nvSpPr>
          <p:cNvPr id="1279" name="PlaceHolder 2"/>
          <p:cNvSpPr txBox="1"/>
          <p:nvPr/>
        </p:nvSpPr>
        <p:spPr>
          <a:xfrm>
            <a:off x="700560" y="1728720"/>
            <a:ext cx="4587480" cy="308736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p>
            <a:pPr marL="171360" indent="-171000">
              <a:lnSpc>
                <a:spcPct val="15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200" spc="-1" strike="noStrike">
                <a:solidFill>
                  <a:srgbClr val="ffffff"/>
                </a:solidFill>
                <a:latin typeface="Noto Sans"/>
                <a:ea typeface="Noto Sans"/>
              </a:rPr>
              <a:t>SoC: Xilinx Zynq-7020 (XC7Z020)</a:t>
            </a:r>
            <a:endParaRPr b="0" lang="en-US" sz="1200" spc="-1" strike="noStrike">
              <a:latin typeface="Arial"/>
            </a:endParaRPr>
          </a:p>
          <a:p>
            <a:pPr marL="171360" indent="-171000">
              <a:lnSpc>
                <a:spcPct val="15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200" spc="-1" strike="noStrike">
                <a:solidFill>
                  <a:srgbClr val="ffffff"/>
                </a:solidFill>
                <a:latin typeface="Noto Sans"/>
                <a:ea typeface="Noto Sans"/>
              </a:rPr>
              <a:t>Processor: Dual-core ARM Cortex-A9 @ 667 MHz</a:t>
            </a:r>
            <a:endParaRPr b="0" lang="en-US" sz="1200" spc="-1" strike="noStrike">
              <a:latin typeface="Arial"/>
            </a:endParaRPr>
          </a:p>
          <a:p>
            <a:pPr marL="171360" indent="-171000">
              <a:lnSpc>
                <a:spcPct val="15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200" spc="-1" strike="noStrike">
                <a:solidFill>
                  <a:srgbClr val="ffffff"/>
                </a:solidFill>
                <a:latin typeface="Noto Sans"/>
                <a:ea typeface="Noto Sans"/>
              </a:rPr>
              <a:t>FPGA Logic: 85K logic cells, 53,200 LUTs</a:t>
            </a:r>
            <a:endParaRPr b="0" lang="en-US" sz="1200" spc="-1" strike="noStrike">
              <a:latin typeface="Arial"/>
            </a:endParaRPr>
          </a:p>
          <a:p>
            <a:pPr marL="171360" indent="-171000">
              <a:lnSpc>
                <a:spcPct val="15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200" spc="-1" strike="noStrike">
                <a:solidFill>
                  <a:srgbClr val="ffffff"/>
                </a:solidFill>
                <a:latin typeface="Noto Sans"/>
                <a:ea typeface="Noto Sans"/>
              </a:rPr>
              <a:t>Memory: 512 MB DDR3, 256 Mb QSPI Flash, SD card slot</a:t>
            </a:r>
            <a:endParaRPr b="0" lang="en-US" sz="1200" spc="-1" strike="noStrike">
              <a:latin typeface="Arial"/>
            </a:endParaRPr>
          </a:p>
          <a:p>
            <a:pPr marL="171360" indent="-171000">
              <a:lnSpc>
                <a:spcPct val="15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200" spc="-1" strike="noStrike">
                <a:solidFill>
                  <a:srgbClr val="ffffff"/>
                </a:solidFill>
                <a:latin typeface="Noto Sans"/>
                <a:ea typeface="Noto Sans"/>
              </a:rPr>
              <a:t>Display Output: HDMI (1080p), VGA, OLED display (128x32)</a:t>
            </a:r>
            <a:endParaRPr b="0" lang="en-US" sz="1200" spc="-1" strike="noStrike">
              <a:latin typeface="Arial"/>
            </a:endParaRPr>
          </a:p>
          <a:p>
            <a:pPr marL="171360" indent="-171000">
              <a:lnSpc>
                <a:spcPct val="15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200" spc="-1" strike="noStrike">
                <a:solidFill>
                  <a:srgbClr val="ffffff"/>
                </a:solidFill>
                <a:latin typeface="Noto Sans"/>
                <a:ea typeface="Noto Sans"/>
              </a:rPr>
              <a:t>Connectivity &amp; I/O: Gigabit Ethernet, USB 2.0 OTG, 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50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Noto Sans"/>
                <a:ea typeface="Noto Sans"/>
              </a:rPr>
              <a:t>    </a:t>
            </a:r>
            <a:r>
              <a:rPr b="0" lang="en-US" sz="1200" spc="-1" strike="noStrike">
                <a:solidFill>
                  <a:srgbClr val="ffffff"/>
                </a:solidFill>
                <a:latin typeface="Noto Sans"/>
                <a:ea typeface="Noto Sans"/>
              </a:rPr>
              <a:t>8x PMOD headers, FMC expansion connector</a:t>
            </a: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PlaceHolder 1"/>
          <p:cNvSpPr txBox="1"/>
          <p:nvPr/>
        </p:nvSpPr>
        <p:spPr>
          <a:xfrm>
            <a:off x="610560" y="161640"/>
            <a:ext cx="6774120" cy="9910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6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Structure of the AES Algorithm</a:t>
            </a:r>
            <a:endParaRPr b="0" lang="en-US" sz="3600" spc="-1" strike="noStrike">
              <a:latin typeface="Arial"/>
            </a:endParaRPr>
          </a:p>
        </p:txBody>
      </p:sp>
      <p:grpSp>
        <p:nvGrpSpPr>
          <p:cNvPr id="1281" name="Google Shape;1492;p39"/>
          <p:cNvGrpSpPr/>
          <p:nvPr/>
        </p:nvGrpSpPr>
        <p:grpSpPr>
          <a:xfrm>
            <a:off x="7687080" y="242640"/>
            <a:ext cx="1156680" cy="537480"/>
            <a:chOff x="7687080" y="242640"/>
            <a:chExt cx="1156680" cy="537480"/>
          </a:xfrm>
        </p:grpSpPr>
        <p:sp>
          <p:nvSpPr>
            <p:cNvPr id="1282" name="Google Shape;1493;p39"/>
            <p:cNvSpPr/>
            <p:nvPr/>
          </p:nvSpPr>
          <p:spPr>
            <a:xfrm>
              <a:off x="8351280" y="498960"/>
              <a:ext cx="492480" cy="3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8575">
              <a:solidFill>
                <a:srgbClr val="8e91d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283" name="Google Shape;1494;p39"/>
            <p:cNvGrpSpPr/>
            <p:nvPr/>
          </p:nvGrpSpPr>
          <p:grpSpPr>
            <a:xfrm>
              <a:off x="7687080" y="242640"/>
              <a:ext cx="838800" cy="537480"/>
              <a:chOff x="7687080" y="242640"/>
              <a:chExt cx="838800" cy="537480"/>
            </a:xfrm>
          </p:grpSpPr>
          <p:sp>
            <p:nvSpPr>
              <p:cNvPr id="1284" name="Google Shape;1495;p39"/>
              <p:cNvSpPr/>
              <p:nvPr/>
            </p:nvSpPr>
            <p:spPr>
              <a:xfrm>
                <a:off x="7687080" y="242640"/>
                <a:ext cx="537480" cy="537480"/>
              </a:xfrm>
              <a:custGeom>
                <a:avLst/>
                <a:gdLst/>
                <a:ahLst/>
                <a:rect l="l" t="t" r="r" b="b"/>
                <a:pathLst>
                  <a:path w="26169" h="26168">
                    <a:moveTo>
                      <a:pt x="13085" y="1228"/>
                    </a:moveTo>
                    <a:cubicBezTo>
                      <a:pt x="19622" y="1228"/>
                      <a:pt x="24941" y="6547"/>
                      <a:pt x="24941" y="13084"/>
                    </a:cubicBezTo>
                    <a:cubicBezTo>
                      <a:pt x="24941" y="19276"/>
                      <a:pt x="20109" y="24471"/>
                      <a:pt x="13939" y="24909"/>
                    </a:cubicBezTo>
                    <a:cubicBezTo>
                      <a:pt x="13658" y="24929"/>
                      <a:pt x="13370" y="24939"/>
                      <a:pt x="13085" y="24939"/>
                    </a:cubicBezTo>
                    <a:cubicBezTo>
                      <a:pt x="8422" y="24939"/>
                      <a:pt x="4176" y="22192"/>
                      <a:pt x="2264" y="17938"/>
                    </a:cubicBezTo>
                    <a:cubicBezTo>
                      <a:pt x="1576" y="16411"/>
                      <a:pt x="1228" y="14777"/>
                      <a:pt x="1228" y="13084"/>
                    </a:cubicBezTo>
                    <a:cubicBezTo>
                      <a:pt x="1228" y="6547"/>
                      <a:pt x="6546" y="1228"/>
                      <a:pt x="13085" y="1228"/>
                    </a:cubicBezTo>
                    <a:close/>
                    <a:moveTo>
                      <a:pt x="13085" y="1"/>
                    </a:moveTo>
                    <a:cubicBezTo>
                      <a:pt x="5870" y="1"/>
                      <a:pt x="1" y="5870"/>
                      <a:pt x="1" y="13084"/>
                    </a:cubicBezTo>
                    <a:cubicBezTo>
                      <a:pt x="1" y="14952"/>
                      <a:pt x="386" y="16755"/>
                      <a:pt x="1145" y="18441"/>
                    </a:cubicBezTo>
                    <a:cubicBezTo>
                      <a:pt x="3253" y="23135"/>
                      <a:pt x="7940" y="26168"/>
                      <a:pt x="13085" y="26168"/>
                    </a:cubicBezTo>
                    <a:cubicBezTo>
                      <a:pt x="13400" y="26168"/>
                      <a:pt x="13717" y="26157"/>
                      <a:pt x="14027" y="26133"/>
                    </a:cubicBezTo>
                    <a:cubicBezTo>
                      <a:pt x="20835" y="25650"/>
                      <a:pt x="26169" y="19918"/>
                      <a:pt x="26169" y="13084"/>
                    </a:cubicBezTo>
                    <a:cubicBezTo>
                      <a:pt x="26169" y="5870"/>
                      <a:pt x="20299" y="1"/>
                      <a:pt x="130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85" name="Google Shape;1496;p39"/>
              <p:cNvSpPr/>
              <p:nvPr/>
            </p:nvSpPr>
            <p:spPr>
              <a:xfrm>
                <a:off x="7749360" y="304560"/>
                <a:ext cx="584640" cy="413280"/>
              </a:xfrm>
              <a:custGeom>
                <a:avLst/>
                <a:gdLst/>
                <a:ahLst/>
                <a:rect l="l" t="t" r="r" b="b"/>
                <a:pathLst>
                  <a:path w="28462" h="20131">
                    <a:moveTo>
                      <a:pt x="10065" y="1"/>
                    </a:moveTo>
                    <a:cubicBezTo>
                      <a:pt x="4507" y="1"/>
                      <a:pt x="1" y="4507"/>
                      <a:pt x="1" y="10066"/>
                    </a:cubicBezTo>
                    <a:cubicBezTo>
                      <a:pt x="1" y="11534"/>
                      <a:pt x="316" y="12930"/>
                      <a:pt x="881" y="14186"/>
                    </a:cubicBezTo>
                    <a:cubicBezTo>
                      <a:pt x="2455" y="17692"/>
                      <a:pt x="5975" y="20131"/>
                      <a:pt x="10065" y="20131"/>
                    </a:cubicBezTo>
                    <a:lnTo>
                      <a:pt x="28462" y="20131"/>
                    </a:lnTo>
                    <a:lnTo>
                      <a:pt x="28462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86" name="Google Shape;1497;p39"/>
              <p:cNvSpPr/>
              <p:nvPr/>
            </p:nvSpPr>
            <p:spPr>
              <a:xfrm>
                <a:off x="8112600" y="304560"/>
                <a:ext cx="413280" cy="413280"/>
              </a:xfrm>
              <a:custGeom>
                <a:avLst/>
                <a:gdLst/>
                <a:ahLst/>
                <a:rect l="l" t="t" r="r" b="b"/>
                <a:pathLst>
                  <a:path w="20132" h="20131">
                    <a:moveTo>
                      <a:pt x="10066" y="1"/>
                    </a:moveTo>
                    <a:cubicBezTo>
                      <a:pt x="4507" y="1"/>
                      <a:pt x="0" y="4507"/>
                      <a:pt x="0" y="10066"/>
                    </a:cubicBezTo>
                    <a:cubicBezTo>
                      <a:pt x="0" y="11534"/>
                      <a:pt x="315" y="12930"/>
                      <a:pt x="881" y="14186"/>
                    </a:cubicBezTo>
                    <a:cubicBezTo>
                      <a:pt x="2455" y="17692"/>
                      <a:pt x="5975" y="20131"/>
                      <a:pt x="10066" y="20131"/>
                    </a:cubicBezTo>
                    <a:cubicBezTo>
                      <a:pt x="10309" y="20131"/>
                      <a:pt x="10552" y="20123"/>
                      <a:pt x="10792" y="20105"/>
                    </a:cubicBezTo>
                    <a:cubicBezTo>
                      <a:pt x="16012" y="19735"/>
                      <a:pt x="20131" y="15382"/>
                      <a:pt x="20131" y="10066"/>
                    </a:cubicBezTo>
                    <a:cubicBezTo>
                      <a:pt x="20131" y="4507"/>
                      <a:pt x="15626" y="1"/>
                      <a:pt x="1006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87" name="Google Shape;1498;p39"/>
              <p:cNvSpPr/>
              <p:nvPr/>
            </p:nvSpPr>
            <p:spPr>
              <a:xfrm>
                <a:off x="8142480" y="334440"/>
                <a:ext cx="353880" cy="353880"/>
              </a:xfrm>
              <a:custGeom>
                <a:avLst/>
                <a:gdLst/>
                <a:ahLst/>
                <a:rect l="l" t="t" r="r" b="b"/>
                <a:pathLst>
                  <a:path w="17235" h="17235">
                    <a:moveTo>
                      <a:pt x="8617" y="1"/>
                    </a:moveTo>
                    <a:cubicBezTo>
                      <a:pt x="3866" y="1"/>
                      <a:pt x="0" y="3865"/>
                      <a:pt x="0" y="8617"/>
                    </a:cubicBezTo>
                    <a:cubicBezTo>
                      <a:pt x="0" y="13368"/>
                      <a:pt x="3866" y="17234"/>
                      <a:pt x="8617" y="17234"/>
                    </a:cubicBezTo>
                    <a:cubicBezTo>
                      <a:pt x="13369" y="17234"/>
                      <a:pt x="17235" y="13368"/>
                      <a:pt x="17235" y="8617"/>
                    </a:cubicBezTo>
                    <a:cubicBezTo>
                      <a:pt x="17235" y="3865"/>
                      <a:pt x="13369" y="1"/>
                      <a:pt x="861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88" name="Google Shape;1499;p39"/>
              <p:cNvSpPr/>
              <p:nvPr/>
            </p:nvSpPr>
            <p:spPr>
              <a:xfrm>
                <a:off x="8289720" y="397080"/>
                <a:ext cx="165600" cy="59400"/>
              </a:xfrm>
              <a:custGeom>
                <a:avLst/>
                <a:gdLst/>
                <a:ahLst/>
                <a:rect l="l" t="t" r="r" b="b"/>
                <a:pathLst>
                  <a:path w="8081" h="2916">
                    <a:moveTo>
                      <a:pt x="1325" y="0"/>
                    </a:moveTo>
                    <a:lnTo>
                      <a:pt x="1325" y="7"/>
                    </a:lnTo>
                    <a:cubicBezTo>
                      <a:pt x="583" y="75"/>
                      <a:pt x="1" y="698"/>
                      <a:pt x="1" y="1458"/>
                    </a:cubicBezTo>
                    <a:cubicBezTo>
                      <a:pt x="1" y="2218"/>
                      <a:pt x="583" y="2841"/>
                      <a:pt x="1325" y="2909"/>
                    </a:cubicBezTo>
                    <a:lnTo>
                      <a:pt x="1325" y="2916"/>
                    </a:lnTo>
                    <a:lnTo>
                      <a:pt x="8081" y="2916"/>
                    </a:lnTo>
                    <a:lnTo>
                      <a:pt x="8081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89" name="Google Shape;1500;p39"/>
              <p:cNvSpPr/>
              <p:nvPr/>
            </p:nvSpPr>
            <p:spPr>
              <a:xfrm>
                <a:off x="8426160" y="397080"/>
                <a:ext cx="59400" cy="59400"/>
              </a:xfrm>
              <a:custGeom>
                <a:avLst/>
                <a:gdLst/>
                <a:ahLst/>
                <a:rect l="l" t="t" r="r" b="b"/>
                <a:pathLst>
                  <a:path w="2917" h="2916">
                    <a:moveTo>
                      <a:pt x="1459" y="0"/>
                    </a:moveTo>
                    <a:cubicBezTo>
                      <a:pt x="653" y="0"/>
                      <a:pt x="1" y="653"/>
                      <a:pt x="1" y="1458"/>
                    </a:cubicBezTo>
                    <a:cubicBezTo>
                      <a:pt x="1" y="2263"/>
                      <a:pt x="653" y="2916"/>
                      <a:pt x="1459" y="2916"/>
                    </a:cubicBezTo>
                    <a:cubicBezTo>
                      <a:pt x="2263" y="2916"/>
                      <a:pt x="2916" y="2263"/>
                      <a:pt x="2916" y="1458"/>
                    </a:cubicBezTo>
                    <a:cubicBezTo>
                      <a:pt x="2916" y="653"/>
                      <a:pt x="2263" y="0"/>
                      <a:pt x="14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90" name="Google Shape;1501;p39"/>
              <p:cNvSpPr/>
              <p:nvPr/>
            </p:nvSpPr>
            <p:spPr>
              <a:xfrm>
                <a:off x="8289720" y="566640"/>
                <a:ext cx="165600" cy="59400"/>
              </a:xfrm>
              <a:custGeom>
                <a:avLst/>
                <a:gdLst/>
                <a:ahLst/>
                <a:rect l="l" t="t" r="r" b="b"/>
                <a:pathLst>
                  <a:path w="8081" h="2916">
                    <a:moveTo>
                      <a:pt x="1325" y="1"/>
                    </a:moveTo>
                    <a:lnTo>
                      <a:pt x="1325" y="7"/>
                    </a:lnTo>
                    <a:cubicBezTo>
                      <a:pt x="583" y="74"/>
                      <a:pt x="1" y="698"/>
                      <a:pt x="1" y="1457"/>
                    </a:cubicBezTo>
                    <a:cubicBezTo>
                      <a:pt x="1" y="2219"/>
                      <a:pt x="583" y="2842"/>
                      <a:pt x="1325" y="2908"/>
                    </a:cubicBezTo>
                    <a:lnTo>
                      <a:pt x="1325" y="2915"/>
                    </a:lnTo>
                    <a:lnTo>
                      <a:pt x="8081" y="2915"/>
                    </a:lnTo>
                    <a:lnTo>
                      <a:pt x="808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91" name="Google Shape;1502;p39"/>
              <p:cNvSpPr/>
              <p:nvPr/>
            </p:nvSpPr>
            <p:spPr>
              <a:xfrm>
                <a:off x="8426160" y="566640"/>
                <a:ext cx="59400" cy="59400"/>
              </a:xfrm>
              <a:custGeom>
                <a:avLst/>
                <a:gdLst/>
                <a:ahLst/>
                <a:rect l="l" t="t" r="r" b="b"/>
                <a:pathLst>
                  <a:path w="2917" h="2916">
                    <a:moveTo>
                      <a:pt x="1459" y="1"/>
                    </a:moveTo>
                    <a:cubicBezTo>
                      <a:pt x="653" y="1"/>
                      <a:pt x="1" y="653"/>
                      <a:pt x="1" y="1457"/>
                    </a:cubicBezTo>
                    <a:cubicBezTo>
                      <a:pt x="1" y="2263"/>
                      <a:pt x="653" y="2915"/>
                      <a:pt x="1459" y="2915"/>
                    </a:cubicBezTo>
                    <a:cubicBezTo>
                      <a:pt x="2263" y="2915"/>
                      <a:pt x="2916" y="2263"/>
                      <a:pt x="2916" y="1457"/>
                    </a:cubicBezTo>
                    <a:cubicBezTo>
                      <a:pt x="2916" y="653"/>
                      <a:pt x="2263" y="1"/>
                      <a:pt x="14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292" name="Google Shape;1503;p39"/>
              <p:cNvSpPr/>
              <p:nvPr/>
            </p:nvSpPr>
            <p:spPr>
              <a:xfrm>
                <a:off x="7767360" y="596520"/>
                <a:ext cx="551880" cy="121680"/>
              </a:xfrm>
              <a:custGeom>
                <a:avLst/>
                <a:gdLst/>
                <a:ahLst/>
                <a:rect l="l" t="t" r="r" b="b"/>
                <a:pathLst>
                  <a:path w="26857" h="5945">
                    <a:moveTo>
                      <a:pt x="1" y="0"/>
                    </a:moveTo>
                    <a:cubicBezTo>
                      <a:pt x="1575" y="3506"/>
                      <a:pt x="5095" y="5945"/>
                      <a:pt x="9185" y="5945"/>
                    </a:cubicBezTo>
                    <a:lnTo>
                      <a:pt x="26856" y="5945"/>
                    </a:lnTo>
                    <a:cubicBezTo>
                      <a:pt x="22765" y="5945"/>
                      <a:pt x="19245" y="3506"/>
                      <a:pt x="17671" y="0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pic>
        <p:nvPicPr>
          <p:cNvPr id="1293" name="Picture 4" descr=""/>
          <p:cNvPicPr/>
          <p:nvPr/>
        </p:nvPicPr>
        <p:blipFill>
          <a:blip r:embed="rId1"/>
          <a:stretch/>
        </p:blipFill>
        <p:spPr>
          <a:xfrm>
            <a:off x="363240" y="1153440"/>
            <a:ext cx="2536920" cy="3438000"/>
          </a:xfrm>
          <a:prstGeom prst="rect">
            <a:avLst/>
          </a:prstGeom>
          <a:ln w="0">
            <a:noFill/>
          </a:ln>
        </p:spPr>
      </p:pic>
      <p:pic>
        <p:nvPicPr>
          <p:cNvPr id="1294" name="Picture 6" descr=""/>
          <p:cNvPicPr/>
          <p:nvPr/>
        </p:nvPicPr>
        <p:blipFill>
          <a:blip r:embed="rId2"/>
          <a:stretch/>
        </p:blipFill>
        <p:spPr>
          <a:xfrm>
            <a:off x="5969880" y="1138320"/>
            <a:ext cx="2873160" cy="3438000"/>
          </a:xfrm>
          <a:prstGeom prst="rect">
            <a:avLst/>
          </a:prstGeom>
          <a:ln w="0">
            <a:noFill/>
          </a:ln>
        </p:spPr>
      </p:pic>
      <p:pic>
        <p:nvPicPr>
          <p:cNvPr id="1295" name="Picture 8" descr=""/>
          <p:cNvPicPr/>
          <p:nvPr/>
        </p:nvPicPr>
        <p:blipFill>
          <a:blip r:embed="rId3"/>
          <a:stretch/>
        </p:blipFill>
        <p:spPr>
          <a:xfrm>
            <a:off x="2985120" y="1138320"/>
            <a:ext cx="2899800" cy="343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PlaceHolder 1"/>
          <p:cNvSpPr txBox="1"/>
          <p:nvPr/>
        </p:nvSpPr>
        <p:spPr>
          <a:xfrm>
            <a:off x="720000" y="444960"/>
            <a:ext cx="7703280" cy="5720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5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Implementation of the Algorithm</a:t>
            </a:r>
            <a:br/>
            <a:endParaRPr b="0" lang="en-US" sz="3500" spc="-1" strike="noStrike">
              <a:latin typeface="Arial"/>
            </a:endParaRPr>
          </a:p>
        </p:txBody>
      </p:sp>
      <p:sp>
        <p:nvSpPr>
          <p:cNvPr id="1297" name="PlaceHolder 2"/>
          <p:cNvSpPr txBox="1"/>
          <p:nvPr/>
        </p:nvSpPr>
        <p:spPr>
          <a:xfrm>
            <a:off x="2893320" y="1303200"/>
            <a:ext cx="2208960" cy="482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marL="457200" indent="-317160" algn="ctr"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ShiftRows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298" name="PlaceHolder 3"/>
          <p:cNvSpPr txBox="1"/>
          <p:nvPr/>
        </p:nvSpPr>
        <p:spPr>
          <a:xfrm>
            <a:off x="720000" y="1303200"/>
            <a:ext cx="2000520" cy="482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marL="457200" indent="-317160" algn="ctr"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SubBytes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299" name="Subtitle 10"/>
          <p:cNvSpPr/>
          <p:nvPr/>
        </p:nvSpPr>
        <p:spPr>
          <a:xfrm>
            <a:off x="5275440" y="1303200"/>
            <a:ext cx="2208960" cy="48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marL="457200" indent="-317160" algn="ctr">
              <a:lnSpc>
                <a:spcPct val="115000"/>
              </a:lnSpc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MixColumns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1300" name="Picture 18" descr=""/>
          <p:cNvPicPr/>
          <p:nvPr/>
        </p:nvPicPr>
        <p:blipFill>
          <a:blip r:embed="rId1"/>
          <a:stretch/>
        </p:blipFill>
        <p:spPr>
          <a:xfrm>
            <a:off x="513360" y="2072160"/>
            <a:ext cx="2379240" cy="1540080"/>
          </a:xfrm>
          <a:prstGeom prst="rect">
            <a:avLst/>
          </a:prstGeom>
          <a:ln w="0">
            <a:noFill/>
          </a:ln>
        </p:spPr>
      </p:pic>
      <p:pic>
        <p:nvPicPr>
          <p:cNvPr id="1301" name="Picture 20" descr=""/>
          <p:cNvPicPr/>
          <p:nvPr/>
        </p:nvPicPr>
        <p:blipFill>
          <a:blip r:embed="rId2"/>
          <a:stretch/>
        </p:blipFill>
        <p:spPr>
          <a:xfrm>
            <a:off x="2982960" y="1805760"/>
            <a:ext cx="2029680" cy="2671560"/>
          </a:xfrm>
          <a:prstGeom prst="rect">
            <a:avLst/>
          </a:prstGeom>
          <a:ln w="0">
            <a:noFill/>
          </a:ln>
        </p:spPr>
      </p:pic>
      <p:pic>
        <p:nvPicPr>
          <p:cNvPr id="1302" name="Picture 22" descr=""/>
          <p:cNvPicPr/>
          <p:nvPr/>
        </p:nvPicPr>
        <p:blipFill>
          <a:blip r:embed="rId3"/>
          <a:stretch/>
        </p:blipFill>
        <p:spPr>
          <a:xfrm>
            <a:off x="5103000" y="1805760"/>
            <a:ext cx="3138120" cy="2671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PlaceHolder 1"/>
          <p:cNvSpPr txBox="1"/>
          <p:nvPr/>
        </p:nvSpPr>
        <p:spPr>
          <a:xfrm>
            <a:off x="720000" y="444960"/>
            <a:ext cx="7703280" cy="5720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5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Implementation of the Algorithm</a:t>
            </a:r>
            <a:br/>
            <a:endParaRPr b="0" lang="en-US" sz="3500" spc="-1" strike="noStrike">
              <a:latin typeface="Arial"/>
            </a:endParaRPr>
          </a:p>
        </p:txBody>
      </p:sp>
      <p:sp>
        <p:nvSpPr>
          <p:cNvPr id="1304" name="PlaceHolder 2"/>
          <p:cNvSpPr txBox="1"/>
          <p:nvPr/>
        </p:nvSpPr>
        <p:spPr>
          <a:xfrm>
            <a:off x="2893320" y="1303200"/>
            <a:ext cx="2208960" cy="482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marL="457200" indent="-317160" algn="ctr"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InvShiftRows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305" name="PlaceHolder 3"/>
          <p:cNvSpPr txBox="1"/>
          <p:nvPr/>
        </p:nvSpPr>
        <p:spPr>
          <a:xfrm>
            <a:off x="720000" y="1303200"/>
            <a:ext cx="2000520" cy="482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marL="457200" indent="-317160" algn="ctr"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InvSubBytes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306" name="Subtitle 10"/>
          <p:cNvSpPr/>
          <p:nvPr/>
        </p:nvSpPr>
        <p:spPr>
          <a:xfrm>
            <a:off x="5275440" y="1303200"/>
            <a:ext cx="2355120" cy="48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marL="457200" indent="-317160" algn="ctr">
              <a:lnSpc>
                <a:spcPct val="115000"/>
              </a:lnSpc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InvMixColumns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1307" name="Picture 2" descr=""/>
          <p:cNvPicPr/>
          <p:nvPr/>
        </p:nvPicPr>
        <p:blipFill>
          <a:blip r:embed="rId1"/>
          <a:stretch/>
        </p:blipFill>
        <p:spPr>
          <a:xfrm>
            <a:off x="368280" y="1911960"/>
            <a:ext cx="2524320" cy="1798560"/>
          </a:xfrm>
          <a:prstGeom prst="rect">
            <a:avLst/>
          </a:prstGeom>
          <a:ln w="0">
            <a:noFill/>
          </a:ln>
        </p:spPr>
      </p:pic>
      <p:pic>
        <p:nvPicPr>
          <p:cNvPr id="1308" name="Picture 4" descr=""/>
          <p:cNvPicPr/>
          <p:nvPr/>
        </p:nvPicPr>
        <p:blipFill>
          <a:blip r:embed="rId2"/>
          <a:stretch/>
        </p:blipFill>
        <p:spPr>
          <a:xfrm>
            <a:off x="3043440" y="1786680"/>
            <a:ext cx="2097360" cy="2744280"/>
          </a:xfrm>
          <a:prstGeom prst="rect">
            <a:avLst/>
          </a:prstGeom>
          <a:ln w="0">
            <a:noFill/>
          </a:ln>
        </p:spPr>
      </p:pic>
      <p:pic>
        <p:nvPicPr>
          <p:cNvPr id="1309" name="Picture 6" descr=""/>
          <p:cNvPicPr/>
          <p:nvPr/>
        </p:nvPicPr>
        <p:blipFill>
          <a:blip r:embed="rId3"/>
          <a:stretch/>
        </p:blipFill>
        <p:spPr>
          <a:xfrm>
            <a:off x="5366880" y="1786680"/>
            <a:ext cx="2457000" cy="2744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PlaceHolder 1"/>
          <p:cNvSpPr txBox="1"/>
          <p:nvPr/>
        </p:nvSpPr>
        <p:spPr>
          <a:xfrm>
            <a:off x="2038320" y="501480"/>
            <a:ext cx="5774040" cy="5720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5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Pipelining the Algorithm</a:t>
            </a:r>
            <a:endParaRPr b="0" lang="en-US" sz="3500" spc="-1" strike="noStrike">
              <a:latin typeface="Arial"/>
            </a:endParaRPr>
          </a:p>
        </p:txBody>
      </p:sp>
      <p:sp>
        <p:nvSpPr>
          <p:cNvPr id="1311" name="PlaceHolder 2"/>
          <p:cNvSpPr txBox="1"/>
          <p:nvPr/>
        </p:nvSpPr>
        <p:spPr>
          <a:xfrm>
            <a:off x="4255560" y="1469160"/>
            <a:ext cx="4195080" cy="30686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 marL="285840" indent="-285480">
              <a:lnSpc>
                <a:spcPct val="115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Registers placed between rounds break long combinational timing paths</a:t>
            </a:r>
            <a:endParaRPr b="0" lang="en-US" sz="1400" spc="-1" strike="noStrike">
              <a:latin typeface="Arial"/>
            </a:endParaRPr>
          </a:p>
          <a:p>
            <a:pPr marL="285840" indent="-285480">
              <a:lnSpc>
                <a:spcPct val="115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Shortened propagation delay allows the system clock to run significantly faster</a:t>
            </a:r>
            <a:endParaRPr b="0" lang="en-US" sz="1400" spc="-1" strike="noStrike">
              <a:latin typeface="Arial"/>
            </a:endParaRPr>
          </a:p>
          <a:p>
            <a:pPr marL="285840" indent="-285480">
              <a:lnSpc>
                <a:spcPct val="115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Accepts and outputs a new 128-bit data block on every clock cycle once the pipeline fills</a:t>
            </a:r>
            <a:endParaRPr b="0" lang="en-US" sz="1400" spc="-1" strike="noStrike">
              <a:latin typeface="Arial"/>
            </a:endParaRPr>
          </a:p>
          <a:p>
            <a:pPr marL="285840" indent="-285480">
              <a:lnSpc>
                <a:spcPct val="115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Uses additional Flip-Flops and adds initial latency to gain massive streaming performance</a:t>
            </a:r>
            <a:endParaRPr b="0" lang="en-US" sz="1400" spc="-1" strike="noStrike">
              <a:latin typeface="Arial"/>
            </a:endParaRPr>
          </a:p>
        </p:txBody>
      </p:sp>
      <p:grpSp>
        <p:nvGrpSpPr>
          <p:cNvPr id="1312" name="Google Shape;1922;p43"/>
          <p:cNvGrpSpPr/>
          <p:nvPr/>
        </p:nvGrpSpPr>
        <p:grpSpPr>
          <a:xfrm>
            <a:off x="1297800" y="4066920"/>
            <a:ext cx="1724760" cy="556200"/>
            <a:chOff x="1297800" y="4066920"/>
            <a:chExt cx="1724760" cy="556200"/>
          </a:xfrm>
        </p:grpSpPr>
        <p:sp>
          <p:nvSpPr>
            <p:cNvPr id="1313" name="Google Shape;1923;p43"/>
            <p:cNvSpPr/>
            <p:nvPr/>
          </p:nvSpPr>
          <p:spPr>
            <a:xfrm>
              <a:off x="2099880" y="4206600"/>
              <a:ext cx="922680" cy="416520"/>
            </a:xfrm>
            <a:custGeom>
              <a:avLst/>
              <a:gdLst/>
              <a:ahLst/>
              <a:rect l="l" t="t" r="r" b="b"/>
              <a:pathLst>
                <a:path w="36935" h="16689">
                  <a:moveTo>
                    <a:pt x="0" y="0"/>
                  </a:moveTo>
                  <a:lnTo>
                    <a:pt x="36935" y="0"/>
                  </a:lnTo>
                  <a:lnTo>
                    <a:pt x="36935" y="16689"/>
                  </a:lnTo>
                </a:path>
              </a:pathLst>
            </a:custGeom>
            <a:noFill/>
            <a:ln w="28575">
              <a:solidFill>
                <a:srgbClr val="8e91d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314" name="Google Shape;1924;p43"/>
            <p:cNvGrpSpPr/>
            <p:nvPr/>
          </p:nvGrpSpPr>
          <p:grpSpPr>
            <a:xfrm>
              <a:off x="1297800" y="4066920"/>
              <a:ext cx="899280" cy="288000"/>
              <a:chOff x="1297800" y="4066920"/>
              <a:chExt cx="899280" cy="288000"/>
            </a:xfrm>
          </p:grpSpPr>
          <p:sp>
            <p:nvSpPr>
              <p:cNvPr id="1315" name="Google Shape;1925;p43"/>
              <p:cNvSpPr/>
              <p:nvPr/>
            </p:nvSpPr>
            <p:spPr>
              <a:xfrm>
                <a:off x="1405440" y="4132800"/>
                <a:ext cx="298080" cy="149040"/>
              </a:xfrm>
              <a:custGeom>
                <a:avLst/>
                <a:gdLst/>
                <a:ahLst/>
                <a:rect l="l" t="t" r="r" b="b"/>
                <a:pathLst>
                  <a:path w="14526" h="7272">
                    <a:moveTo>
                      <a:pt x="0" y="1"/>
                    </a:moveTo>
                    <a:lnTo>
                      <a:pt x="0" y="7272"/>
                    </a:lnTo>
                    <a:lnTo>
                      <a:pt x="14526" y="7272"/>
                    </a:lnTo>
                    <a:lnTo>
                      <a:pt x="14526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16" name="Google Shape;1926;p43"/>
              <p:cNvSpPr/>
              <p:nvPr/>
            </p:nvSpPr>
            <p:spPr>
              <a:xfrm>
                <a:off x="1382040" y="410940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5" h="9558">
                    <a:moveTo>
                      <a:pt x="1" y="1"/>
                    </a:moveTo>
                    <a:lnTo>
                      <a:pt x="1" y="9557"/>
                    </a:lnTo>
                    <a:lnTo>
                      <a:pt x="5665" y="9557"/>
                    </a:lnTo>
                    <a:lnTo>
                      <a:pt x="5665" y="7272"/>
                    </a:lnTo>
                    <a:lnTo>
                      <a:pt x="2287" y="7272"/>
                    </a:lnTo>
                    <a:lnTo>
                      <a:pt x="2287" y="2288"/>
                    </a:lnTo>
                    <a:lnTo>
                      <a:pt x="5665" y="2288"/>
                    </a:lnTo>
                    <a:lnTo>
                      <a:pt x="5665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17" name="Google Shape;1927;p43"/>
              <p:cNvSpPr/>
              <p:nvPr/>
            </p:nvSpPr>
            <p:spPr>
              <a:xfrm>
                <a:off x="1611360" y="410940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4" h="9558">
                    <a:moveTo>
                      <a:pt x="0" y="1"/>
                    </a:moveTo>
                    <a:lnTo>
                      <a:pt x="0" y="2288"/>
                    </a:lnTo>
                    <a:lnTo>
                      <a:pt x="3378" y="2288"/>
                    </a:lnTo>
                    <a:lnTo>
                      <a:pt x="3378" y="7272"/>
                    </a:lnTo>
                    <a:lnTo>
                      <a:pt x="0" y="7272"/>
                    </a:lnTo>
                    <a:lnTo>
                      <a:pt x="0" y="9557"/>
                    </a:lnTo>
                    <a:lnTo>
                      <a:pt x="5663" y="9557"/>
                    </a:lnTo>
                    <a:lnTo>
                      <a:pt x="5663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18" name="Google Shape;1928;p43"/>
              <p:cNvSpPr/>
              <p:nvPr/>
            </p:nvSpPr>
            <p:spPr>
              <a:xfrm>
                <a:off x="1343880" y="4109400"/>
                <a:ext cx="37440" cy="195840"/>
              </a:xfrm>
              <a:custGeom>
                <a:avLst/>
                <a:gdLst/>
                <a:ahLst/>
                <a:rect l="l" t="t" r="r" b="b"/>
                <a:pathLst>
                  <a:path w="1856" h="9558">
                    <a:moveTo>
                      <a:pt x="1" y="1"/>
                    </a:moveTo>
                    <a:lnTo>
                      <a:pt x="1" y="9557"/>
                    </a:lnTo>
                    <a:lnTo>
                      <a:pt x="1856" y="9557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19" name="Google Shape;1929;p43"/>
              <p:cNvSpPr/>
              <p:nvPr/>
            </p:nvSpPr>
            <p:spPr>
              <a:xfrm>
                <a:off x="1573200" y="410940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7" h="2288">
                    <a:moveTo>
                      <a:pt x="0" y="1"/>
                    </a:moveTo>
                    <a:lnTo>
                      <a:pt x="0" y="1144"/>
                    </a:lnTo>
                    <a:lnTo>
                      <a:pt x="886" y="1144"/>
                    </a:lnTo>
                    <a:lnTo>
                      <a:pt x="886" y="2288"/>
                    </a:lnTo>
                    <a:lnTo>
                      <a:pt x="1856" y="2288"/>
                    </a:lnTo>
                    <a:lnTo>
                      <a:pt x="1856" y="1144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20" name="Google Shape;1930;p43"/>
              <p:cNvSpPr/>
              <p:nvPr/>
            </p:nvSpPr>
            <p:spPr>
              <a:xfrm>
                <a:off x="1573200" y="425880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7" h="2287">
                    <a:moveTo>
                      <a:pt x="886" y="1"/>
                    </a:moveTo>
                    <a:lnTo>
                      <a:pt x="886" y="1144"/>
                    </a:lnTo>
                    <a:lnTo>
                      <a:pt x="0" y="1144"/>
                    </a:lnTo>
                    <a:lnTo>
                      <a:pt x="0" y="2286"/>
                    </a:lnTo>
                    <a:lnTo>
                      <a:pt x="1856" y="2286"/>
                    </a:lnTo>
                    <a:lnTo>
                      <a:pt x="1856" y="1144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21" name="Google Shape;1931;p43"/>
              <p:cNvSpPr/>
              <p:nvPr/>
            </p:nvSpPr>
            <p:spPr>
              <a:xfrm>
                <a:off x="1832400" y="4132800"/>
                <a:ext cx="298080" cy="149040"/>
              </a:xfrm>
              <a:custGeom>
                <a:avLst/>
                <a:gdLst/>
                <a:ahLst/>
                <a:rect l="l" t="t" r="r" b="b"/>
                <a:pathLst>
                  <a:path w="14526" h="7272">
                    <a:moveTo>
                      <a:pt x="0" y="1"/>
                    </a:moveTo>
                    <a:lnTo>
                      <a:pt x="0" y="7272"/>
                    </a:lnTo>
                    <a:lnTo>
                      <a:pt x="14525" y="7272"/>
                    </a:lnTo>
                    <a:lnTo>
                      <a:pt x="14525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22" name="Google Shape;1932;p43"/>
              <p:cNvSpPr/>
              <p:nvPr/>
            </p:nvSpPr>
            <p:spPr>
              <a:xfrm>
                <a:off x="1809000" y="410940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5" h="9558">
                    <a:moveTo>
                      <a:pt x="0" y="1"/>
                    </a:moveTo>
                    <a:lnTo>
                      <a:pt x="0" y="9557"/>
                    </a:lnTo>
                    <a:lnTo>
                      <a:pt x="5664" y="9557"/>
                    </a:lnTo>
                    <a:lnTo>
                      <a:pt x="5664" y="7272"/>
                    </a:lnTo>
                    <a:lnTo>
                      <a:pt x="2287" y="7272"/>
                    </a:lnTo>
                    <a:lnTo>
                      <a:pt x="2287" y="2288"/>
                    </a:lnTo>
                    <a:lnTo>
                      <a:pt x="5664" y="2288"/>
                    </a:lnTo>
                    <a:lnTo>
                      <a:pt x="5664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23" name="Google Shape;1933;p43"/>
              <p:cNvSpPr/>
              <p:nvPr/>
            </p:nvSpPr>
            <p:spPr>
              <a:xfrm>
                <a:off x="2038320" y="4109400"/>
                <a:ext cx="115920" cy="195840"/>
              </a:xfrm>
              <a:custGeom>
                <a:avLst/>
                <a:gdLst/>
                <a:ahLst/>
                <a:rect l="l" t="t" r="r" b="b"/>
                <a:pathLst>
                  <a:path w="5664" h="9558">
                    <a:moveTo>
                      <a:pt x="0" y="1"/>
                    </a:moveTo>
                    <a:lnTo>
                      <a:pt x="0" y="2288"/>
                    </a:lnTo>
                    <a:lnTo>
                      <a:pt x="3377" y="2288"/>
                    </a:lnTo>
                    <a:lnTo>
                      <a:pt x="3377" y="7272"/>
                    </a:lnTo>
                    <a:lnTo>
                      <a:pt x="0" y="7272"/>
                    </a:lnTo>
                    <a:lnTo>
                      <a:pt x="0" y="9557"/>
                    </a:lnTo>
                    <a:lnTo>
                      <a:pt x="5663" y="9557"/>
                    </a:lnTo>
                    <a:lnTo>
                      <a:pt x="5663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24" name="Google Shape;1934;p43"/>
              <p:cNvSpPr/>
              <p:nvPr/>
            </p:nvSpPr>
            <p:spPr>
              <a:xfrm>
                <a:off x="1770840" y="4109400"/>
                <a:ext cx="37440" cy="195840"/>
              </a:xfrm>
              <a:custGeom>
                <a:avLst/>
                <a:gdLst/>
                <a:ahLst/>
                <a:rect l="l" t="t" r="r" b="b"/>
                <a:pathLst>
                  <a:path w="1857" h="9558">
                    <a:moveTo>
                      <a:pt x="0" y="1"/>
                    </a:moveTo>
                    <a:lnTo>
                      <a:pt x="0" y="9557"/>
                    </a:lnTo>
                    <a:lnTo>
                      <a:pt x="1856" y="9557"/>
                    </a:lnTo>
                    <a:lnTo>
                      <a:pt x="185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25" name="Google Shape;1935;p43"/>
              <p:cNvSpPr/>
              <p:nvPr/>
            </p:nvSpPr>
            <p:spPr>
              <a:xfrm>
                <a:off x="2000160" y="410940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9" h="2288">
                    <a:moveTo>
                      <a:pt x="1" y="1"/>
                    </a:moveTo>
                    <a:lnTo>
                      <a:pt x="1" y="1144"/>
                    </a:lnTo>
                    <a:lnTo>
                      <a:pt x="888" y="1144"/>
                    </a:lnTo>
                    <a:lnTo>
                      <a:pt x="888" y="2288"/>
                    </a:lnTo>
                    <a:lnTo>
                      <a:pt x="1858" y="2288"/>
                    </a:lnTo>
                    <a:lnTo>
                      <a:pt x="1858" y="1144"/>
                    </a:lnTo>
                    <a:lnTo>
                      <a:pt x="1858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26" name="Google Shape;1936;p43"/>
              <p:cNvSpPr/>
              <p:nvPr/>
            </p:nvSpPr>
            <p:spPr>
              <a:xfrm>
                <a:off x="2000160" y="4258800"/>
                <a:ext cx="37440" cy="46440"/>
              </a:xfrm>
              <a:custGeom>
                <a:avLst/>
                <a:gdLst/>
                <a:ahLst/>
                <a:rect l="l" t="t" r="r" b="b"/>
                <a:pathLst>
                  <a:path w="1859" h="2287">
                    <a:moveTo>
                      <a:pt x="888" y="1"/>
                    </a:moveTo>
                    <a:lnTo>
                      <a:pt x="888" y="1144"/>
                    </a:lnTo>
                    <a:lnTo>
                      <a:pt x="1" y="1144"/>
                    </a:lnTo>
                    <a:lnTo>
                      <a:pt x="1" y="2286"/>
                    </a:lnTo>
                    <a:lnTo>
                      <a:pt x="1858" y="2286"/>
                    </a:lnTo>
                    <a:lnTo>
                      <a:pt x="1858" y="1144"/>
                    </a:lnTo>
                    <a:lnTo>
                      <a:pt x="1858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27" name="Google Shape;1937;p43"/>
              <p:cNvSpPr/>
              <p:nvPr/>
            </p:nvSpPr>
            <p:spPr>
              <a:xfrm>
                <a:off x="1297800" y="4066920"/>
                <a:ext cx="899280" cy="288000"/>
              </a:xfrm>
              <a:custGeom>
                <a:avLst/>
                <a:gdLst/>
                <a:ahLst/>
                <a:rect l="l" t="t" r="r" b="b"/>
                <a:pathLst>
                  <a:path w="43744" h="14035">
                    <a:moveTo>
                      <a:pt x="42624" y="737"/>
                    </a:moveTo>
                    <a:cubicBezTo>
                      <a:pt x="42835" y="737"/>
                      <a:pt x="43007" y="909"/>
                      <a:pt x="43007" y="1120"/>
                    </a:cubicBezTo>
                    <a:lnTo>
                      <a:pt x="43007" y="12914"/>
                    </a:lnTo>
                    <a:cubicBezTo>
                      <a:pt x="43007" y="13126"/>
                      <a:pt x="42835" y="13298"/>
                      <a:pt x="42624" y="13298"/>
                    </a:cubicBezTo>
                    <a:lnTo>
                      <a:pt x="1121" y="13298"/>
                    </a:lnTo>
                    <a:cubicBezTo>
                      <a:pt x="908" y="13298"/>
                      <a:pt x="737" y="13126"/>
                      <a:pt x="737" y="12914"/>
                    </a:cubicBezTo>
                    <a:lnTo>
                      <a:pt x="737" y="1120"/>
                    </a:lnTo>
                    <a:cubicBezTo>
                      <a:pt x="737" y="909"/>
                      <a:pt x="908" y="737"/>
                      <a:pt x="1121" y="737"/>
                    </a:cubicBezTo>
                    <a:close/>
                    <a:moveTo>
                      <a:pt x="1121" y="1"/>
                    </a:moveTo>
                    <a:cubicBezTo>
                      <a:pt x="503" y="1"/>
                      <a:pt x="0" y="503"/>
                      <a:pt x="0" y="1120"/>
                    </a:cubicBezTo>
                    <a:lnTo>
                      <a:pt x="0" y="12914"/>
                    </a:lnTo>
                    <a:cubicBezTo>
                      <a:pt x="0" y="13532"/>
                      <a:pt x="503" y="14035"/>
                      <a:pt x="1121" y="14035"/>
                    </a:cubicBezTo>
                    <a:lnTo>
                      <a:pt x="42624" y="14035"/>
                    </a:lnTo>
                    <a:cubicBezTo>
                      <a:pt x="43241" y="14035"/>
                      <a:pt x="43743" y="13532"/>
                      <a:pt x="43743" y="12914"/>
                    </a:cubicBezTo>
                    <a:lnTo>
                      <a:pt x="43743" y="1120"/>
                    </a:lnTo>
                    <a:cubicBezTo>
                      <a:pt x="43743" y="503"/>
                      <a:pt x="43241" y="1"/>
                      <a:pt x="426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pic>
        <p:nvPicPr>
          <p:cNvPr id="1328" name="Picture 2" descr="Architecture of the pipelined key schedule algorithm Features of the proposed method:  "/>
          <p:cNvPicPr/>
          <p:nvPr/>
        </p:nvPicPr>
        <p:blipFill>
          <a:blip r:embed="rId1"/>
          <a:stretch/>
        </p:blipFill>
        <p:spPr>
          <a:xfrm>
            <a:off x="372960" y="189720"/>
            <a:ext cx="3330000" cy="3918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PlaceHolder 1"/>
          <p:cNvSpPr txBox="1"/>
          <p:nvPr/>
        </p:nvSpPr>
        <p:spPr>
          <a:xfrm>
            <a:off x="720000" y="444960"/>
            <a:ext cx="7703280" cy="5720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5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Implementation of the Pipeline</a:t>
            </a:r>
            <a:br/>
            <a:endParaRPr b="0" lang="en-US" sz="3500" spc="-1" strike="noStrike">
              <a:latin typeface="Arial"/>
            </a:endParaRPr>
          </a:p>
        </p:txBody>
      </p:sp>
      <p:sp>
        <p:nvSpPr>
          <p:cNvPr id="1330" name="PlaceHolder 2"/>
          <p:cNvSpPr txBox="1"/>
          <p:nvPr/>
        </p:nvSpPr>
        <p:spPr>
          <a:xfrm>
            <a:off x="3011400" y="1303200"/>
            <a:ext cx="2208960" cy="482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marL="457200" indent="-317160" algn="ctr"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Datapath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331" name="PlaceHolder 3"/>
          <p:cNvSpPr txBox="1"/>
          <p:nvPr/>
        </p:nvSpPr>
        <p:spPr>
          <a:xfrm>
            <a:off x="720000" y="1303200"/>
            <a:ext cx="2000520" cy="482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marL="457200" indent="-317160" algn="ctr">
              <a:lnSpc>
                <a:spcPct val="115000"/>
              </a:lnSpc>
              <a:spcBef>
                <a:spcPts val="1417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AESRound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332" name="Subtitle 10"/>
          <p:cNvSpPr/>
          <p:nvPr/>
        </p:nvSpPr>
        <p:spPr>
          <a:xfrm>
            <a:off x="5275440" y="1303200"/>
            <a:ext cx="2355120" cy="48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>
            <a:noAutofit/>
          </a:bodyPr>
          <a:p>
            <a:pPr marL="457200" indent="-317160" algn="ctr">
              <a:lnSpc>
                <a:spcPct val="115000"/>
              </a:lnSpc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Controller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1333" name="Picture 9" descr=""/>
          <p:cNvPicPr/>
          <p:nvPr/>
        </p:nvPicPr>
        <p:blipFill>
          <a:blip r:embed="rId1"/>
          <a:stretch/>
        </p:blipFill>
        <p:spPr>
          <a:xfrm>
            <a:off x="5582160" y="1786680"/>
            <a:ext cx="2451600" cy="2091960"/>
          </a:xfrm>
          <a:prstGeom prst="rect">
            <a:avLst/>
          </a:prstGeom>
          <a:ln w="0">
            <a:noFill/>
          </a:ln>
        </p:spPr>
      </p:pic>
      <p:pic>
        <p:nvPicPr>
          <p:cNvPr id="1334" name="Picture 15" descr=""/>
          <p:cNvPicPr/>
          <p:nvPr/>
        </p:nvPicPr>
        <p:blipFill>
          <a:blip r:embed="rId2"/>
          <a:stretch/>
        </p:blipFill>
        <p:spPr>
          <a:xfrm>
            <a:off x="428040" y="1786680"/>
            <a:ext cx="2582640" cy="2910960"/>
          </a:xfrm>
          <a:prstGeom prst="rect">
            <a:avLst/>
          </a:prstGeom>
          <a:ln w="0">
            <a:noFill/>
          </a:ln>
        </p:spPr>
      </p:pic>
      <p:pic>
        <p:nvPicPr>
          <p:cNvPr id="1335" name="" descr=""/>
          <p:cNvPicPr/>
          <p:nvPr/>
        </p:nvPicPr>
        <p:blipFill>
          <a:blip r:embed="rId3"/>
          <a:stretch/>
        </p:blipFill>
        <p:spPr>
          <a:xfrm>
            <a:off x="3076920" y="1786320"/>
            <a:ext cx="2412360" cy="2785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PlaceHolder 1"/>
          <p:cNvSpPr txBox="1"/>
          <p:nvPr/>
        </p:nvSpPr>
        <p:spPr>
          <a:xfrm>
            <a:off x="720000" y="444960"/>
            <a:ext cx="4147200" cy="5720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35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DMA Controller</a:t>
            </a:r>
            <a:endParaRPr b="0" lang="en-US" sz="3500" spc="-1" strike="noStrike">
              <a:latin typeface="Arial"/>
            </a:endParaRPr>
          </a:p>
        </p:txBody>
      </p:sp>
      <p:sp>
        <p:nvSpPr>
          <p:cNvPr id="1337" name="PlaceHolder 2"/>
          <p:cNvSpPr txBox="1"/>
          <p:nvPr/>
        </p:nvSpPr>
        <p:spPr>
          <a:xfrm>
            <a:off x="720000" y="1407240"/>
            <a:ext cx="4066920" cy="229752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 marL="285840" indent="-285480">
              <a:lnSpc>
                <a:spcPct val="115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Offloads data transfers between DDR3 RAM and PL fabric without CPU intervention</a:t>
            </a:r>
            <a:endParaRPr b="0" lang="en-US" sz="1400" spc="-1" strike="noStrike">
              <a:latin typeface="Arial"/>
            </a:endParaRPr>
          </a:p>
          <a:p>
            <a:pPr marL="285840" indent="-285480">
              <a:lnSpc>
                <a:spcPct val="115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Stores source/destination pointers and tracks packet buffer lengths</a:t>
            </a:r>
            <a:endParaRPr b="0" lang="en-US" sz="1400" spc="-1" strike="noStrike">
              <a:latin typeface="Arial"/>
            </a:endParaRPr>
          </a:p>
          <a:p>
            <a:pPr marL="285840" indent="-285480">
              <a:lnSpc>
                <a:spcPct val="115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Control logic manages DMA Request and Acknowledge signaling over AXI interconnects</a:t>
            </a:r>
            <a:endParaRPr b="0" lang="en-US" sz="1400" spc="-1" strike="noStrike">
              <a:latin typeface="Arial"/>
            </a:endParaRPr>
          </a:p>
          <a:p>
            <a:pPr marL="285840" indent="-285480">
              <a:lnSpc>
                <a:spcPct val="115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Limits processor involvement to transfer initialization and interrupt handling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338" name="Picture 2" descr=""/>
          <p:cNvPicPr/>
          <p:nvPr/>
        </p:nvPicPr>
        <p:blipFill>
          <a:blip r:embed="rId1"/>
          <a:srcRect l="0" t="19605" r="0" b="19605"/>
          <a:stretch/>
        </p:blipFill>
        <p:spPr>
          <a:xfrm>
            <a:off x="4787640" y="970200"/>
            <a:ext cx="3021480" cy="2938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PlaceHolder 1"/>
          <p:cNvSpPr txBox="1"/>
          <p:nvPr/>
        </p:nvSpPr>
        <p:spPr>
          <a:xfrm>
            <a:off x="720000" y="444960"/>
            <a:ext cx="7703280" cy="57204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" sz="36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Block Diagram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340" name="Picture 2"/>
          <p:cNvSpPr/>
          <p:nvPr/>
        </p:nvSpPr>
        <p:spPr>
          <a:xfrm>
            <a:off x="671760" y="1241280"/>
            <a:ext cx="7751520" cy="30852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1" name="Google Shape;2987;p61"/>
          <p:cNvGrpSpPr/>
          <p:nvPr/>
        </p:nvGrpSpPr>
        <p:grpSpPr>
          <a:xfrm>
            <a:off x="1104840" y="735480"/>
            <a:ext cx="2696400" cy="3671640"/>
            <a:chOff x="1104840" y="735480"/>
            <a:chExt cx="2696400" cy="3671640"/>
          </a:xfrm>
        </p:grpSpPr>
        <p:sp>
          <p:nvSpPr>
            <p:cNvPr id="1342" name="Google Shape;2988;p61"/>
            <p:cNvSpPr/>
            <p:nvPr/>
          </p:nvSpPr>
          <p:spPr>
            <a:xfrm>
              <a:off x="1104840" y="735480"/>
              <a:ext cx="2696400" cy="3671640"/>
            </a:xfrm>
            <a:custGeom>
              <a:avLst/>
              <a:gdLst/>
              <a:ahLst/>
              <a:rect l="l" t="t" r="r" b="b"/>
              <a:pathLst>
                <a:path w="143096" h="190426">
                  <a:moveTo>
                    <a:pt x="2914" y="0"/>
                  </a:moveTo>
                  <a:cubicBezTo>
                    <a:pt x="1280" y="0"/>
                    <a:pt x="0" y="1281"/>
                    <a:pt x="0" y="2914"/>
                  </a:cubicBezTo>
                  <a:lnTo>
                    <a:pt x="0" y="187512"/>
                  </a:lnTo>
                  <a:cubicBezTo>
                    <a:pt x="0" y="189101"/>
                    <a:pt x="1280" y="190426"/>
                    <a:pt x="2914" y="190426"/>
                  </a:cubicBezTo>
                  <a:lnTo>
                    <a:pt x="140182" y="190426"/>
                  </a:lnTo>
                  <a:cubicBezTo>
                    <a:pt x="141771" y="190426"/>
                    <a:pt x="143096" y="189101"/>
                    <a:pt x="143096" y="187512"/>
                  </a:cubicBezTo>
                  <a:lnTo>
                    <a:pt x="143096" y="2914"/>
                  </a:lnTo>
                  <a:cubicBezTo>
                    <a:pt x="143096" y="1281"/>
                    <a:pt x="141771" y="0"/>
                    <a:pt x="140182" y="0"/>
                  </a:cubicBezTo>
                  <a:close/>
                </a:path>
              </a:pathLst>
            </a:custGeom>
            <a:solidFill>
              <a:schemeClr val="accent6">
                <a:lumMod val="90000"/>
              </a:schemeClr>
            </a:solidFill>
            <a:ln w="0">
              <a:solidFill>
                <a:srgbClr val="161616"/>
              </a:solidFill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43" name="Google Shape;2989;p61"/>
            <p:cNvSpPr/>
            <p:nvPr/>
          </p:nvSpPr>
          <p:spPr>
            <a:xfrm>
              <a:off x="1190520" y="838440"/>
              <a:ext cx="2525040" cy="3347280"/>
            </a:xfrm>
            <a:custGeom>
              <a:avLst/>
              <a:gdLst/>
              <a:ahLst/>
              <a:rect l="l" t="t" r="r" b="b"/>
              <a:pathLst>
                <a:path w="134002" h="173605">
                  <a:moveTo>
                    <a:pt x="1" y="1"/>
                  </a:moveTo>
                  <a:lnTo>
                    <a:pt x="1" y="53821"/>
                  </a:lnTo>
                  <a:lnTo>
                    <a:pt x="1" y="127599"/>
                  </a:lnTo>
                  <a:lnTo>
                    <a:pt x="1" y="173605"/>
                  </a:lnTo>
                  <a:lnTo>
                    <a:pt x="134001" y="173605"/>
                  </a:lnTo>
                  <a:lnTo>
                    <a:pt x="134001" y="34615"/>
                  </a:lnTo>
                  <a:lnTo>
                    <a:pt x="134001" y="1"/>
                  </a:lnTo>
                  <a:close/>
                </a:path>
              </a:pathLst>
            </a:custGeom>
            <a:solidFill>
              <a:schemeClr val="accent6">
                <a:lumMod val="90000"/>
              </a:schemeClr>
            </a:solidFill>
            <a:ln w="0">
              <a:solidFill>
                <a:srgbClr val="161616"/>
              </a:solidFill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344" name="PlaceHolder 1"/>
          <p:cNvSpPr txBox="1"/>
          <p:nvPr/>
        </p:nvSpPr>
        <p:spPr>
          <a:xfrm>
            <a:off x="4311000" y="563760"/>
            <a:ext cx="3727800" cy="7214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" sz="35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VPN Application</a:t>
            </a:r>
            <a:endParaRPr b="0" lang="en-US" sz="3500" spc="-1" strike="noStrike">
              <a:latin typeface="Arial"/>
            </a:endParaRPr>
          </a:p>
        </p:txBody>
      </p:sp>
      <p:sp>
        <p:nvSpPr>
          <p:cNvPr id="1345" name="PlaceHolder 2"/>
          <p:cNvSpPr txBox="1"/>
          <p:nvPr/>
        </p:nvSpPr>
        <p:spPr>
          <a:xfrm>
            <a:off x="4311000" y="1285920"/>
            <a:ext cx="4146120" cy="2808000"/>
          </a:xfrm>
          <a:prstGeom prst="rect">
            <a:avLst/>
          </a:prstGeom>
          <a:noFill/>
          <a:ln w="0">
            <a:noFill/>
          </a:ln>
        </p:spPr>
        <p:txBody>
          <a:bodyPr tIns="91440" bIns="91440">
            <a:noAutofit/>
          </a:bodyPr>
          <a:p>
            <a:pPr marL="285840" indent="-285480">
              <a:lnSpc>
                <a:spcPct val="115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ARM CPU handles key negotiation; FPGA logic executes packet encryption</a:t>
            </a:r>
            <a:endParaRPr b="0" lang="en-US" sz="1400" spc="-1" strike="noStrike">
              <a:latin typeface="Arial"/>
            </a:endParaRPr>
          </a:p>
          <a:p>
            <a:pPr marL="285840" indent="-285480">
              <a:lnSpc>
                <a:spcPct val="115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Hardware pipeline encrypts network payloads on-the-fly without CPU context-switching overhead</a:t>
            </a:r>
            <a:endParaRPr b="0" lang="en-US" sz="1400" spc="-1" strike="noStrike">
              <a:latin typeface="Arial"/>
            </a:endParaRPr>
          </a:p>
          <a:p>
            <a:pPr marL="285840" indent="-285480">
              <a:lnSpc>
                <a:spcPct val="115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Data buffers stream directly between Gigabit Ethernet controllers and PL logic via DMA</a:t>
            </a:r>
            <a:endParaRPr b="0" lang="en-US" sz="1400" spc="-1" strike="noStrike">
              <a:latin typeface="Arial"/>
            </a:endParaRPr>
          </a:p>
          <a:p>
            <a:pPr marL="285840" indent="-285480">
              <a:lnSpc>
                <a:spcPct val="115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"/>
            </a:pPr>
            <a:r>
              <a:rPr b="0" lang="en-US" sz="1400" spc="-1" strike="noStrike">
                <a:solidFill>
                  <a:srgbClr val="ffffff"/>
                </a:solidFill>
                <a:latin typeface="Noto Sans"/>
                <a:ea typeface="Noto Sans"/>
              </a:rPr>
              <a:t>Enables low-latency IPsec or custom encrypted tunnels capable of saturating full network bandwidth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346" name="Picture 2" descr="Vpn Icon PNG picture - Transparent Background, 3000x3000 | PNGimg"/>
          <p:cNvPicPr/>
          <p:nvPr/>
        </p:nvPicPr>
        <p:blipFill>
          <a:blip r:embed="rId1"/>
          <a:stretch/>
        </p:blipFill>
        <p:spPr>
          <a:xfrm>
            <a:off x="1167480" y="1285920"/>
            <a:ext cx="2571120" cy="2571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PlaceHolder 1"/>
          <p:cNvSpPr txBox="1"/>
          <p:nvPr/>
        </p:nvSpPr>
        <p:spPr>
          <a:xfrm>
            <a:off x="714240" y="1279080"/>
            <a:ext cx="5843520" cy="1967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" sz="7200" spc="-1" strike="noStrike">
                <a:solidFill>
                  <a:srgbClr val="ffffff"/>
                </a:solidFill>
                <a:latin typeface="Albert Sans SemiBold"/>
                <a:ea typeface="Albert Sans SemiBold"/>
              </a:rPr>
              <a:t>Thank you!</a:t>
            </a:r>
            <a:endParaRPr b="0" lang="en-US" sz="7200" spc="-1" strike="noStrike">
              <a:latin typeface="Arial"/>
            </a:endParaRPr>
          </a:p>
        </p:txBody>
      </p:sp>
      <p:grpSp>
        <p:nvGrpSpPr>
          <p:cNvPr id="1348" name="Google Shape;2359;p54"/>
          <p:cNvGrpSpPr/>
          <p:nvPr/>
        </p:nvGrpSpPr>
        <p:grpSpPr>
          <a:xfrm>
            <a:off x="6580440" y="1972080"/>
            <a:ext cx="1364760" cy="2716560"/>
            <a:chOff x="6580440" y="1972080"/>
            <a:chExt cx="1364760" cy="2716560"/>
          </a:xfrm>
        </p:grpSpPr>
        <p:sp>
          <p:nvSpPr>
            <p:cNvPr id="1349" name="Google Shape;2360;p54"/>
            <p:cNvSpPr/>
            <p:nvPr/>
          </p:nvSpPr>
          <p:spPr>
            <a:xfrm>
              <a:off x="7254720" y="1972080"/>
              <a:ext cx="31320" cy="2530440"/>
            </a:xfrm>
            <a:custGeom>
              <a:avLst/>
              <a:gdLst/>
              <a:ahLst/>
              <a:rect l="l" t="t" r="r" b="b"/>
              <a:pathLst>
                <a:path w="480" h="37887">
                  <a:moveTo>
                    <a:pt x="0" y="0"/>
                  </a:moveTo>
                  <a:lnTo>
                    <a:pt x="0" y="37886"/>
                  </a:lnTo>
                  <a:lnTo>
                    <a:pt x="480" y="37886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0" name="Google Shape;2361;p54"/>
            <p:cNvSpPr/>
            <p:nvPr/>
          </p:nvSpPr>
          <p:spPr>
            <a:xfrm>
              <a:off x="6580440" y="1972080"/>
              <a:ext cx="673200" cy="2530440"/>
            </a:xfrm>
            <a:custGeom>
              <a:avLst/>
              <a:gdLst/>
              <a:ahLst/>
              <a:rect l="l" t="t" r="r" b="b"/>
              <a:pathLst>
                <a:path w="10090" h="37887">
                  <a:moveTo>
                    <a:pt x="1106" y="0"/>
                  </a:moveTo>
                  <a:lnTo>
                    <a:pt x="1106" y="11775"/>
                  </a:lnTo>
                  <a:lnTo>
                    <a:pt x="1" y="11775"/>
                  </a:lnTo>
                  <a:lnTo>
                    <a:pt x="1" y="28613"/>
                  </a:lnTo>
                  <a:lnTo>
                    <a:pt x="1920" y="30456"/>
                  </a:lnTo>
                  <a:lnTo>
                    <a:pt x="1920" y="37886"/>
                  </a:lnTo>
                  <a:lnTo>
                    <a:pt x="10089" y="37886"/>
                  </a:lnTo>
                  <a:lnTo>
                    <a:pt x="1008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1" name="Google Shape;2362;p54"/>
            <p:cNvSpPr/>
            <p:nvPr/>
          </p:nvSpPr>
          <p:spPr>
            <a:xfrm>
              <a:off x="7286400" y="4426560"/>
              <a:ext cx="53640" cy="44280"/>
            </a:xfrm>
            <a:custGeom>
              <a:avLst/>
              <a:gdLst/>
              <a:ahLst/>
              <a:rect l="l" t="t" r="r" b="b"/>
              <a:pathLst>
                <a:path w="812" h="676">
                  <a:moveTo>
                    <a:pt x="1" y="0"/>
                  </a:moveTo>
                  <a:lnTo>
                    <a:pt x="1" y="675"/>
                  </a:lnTo>
                  <a:lnTo>
                    <a:pt x="812" y="675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c2c8d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2" name="Google Shape;2363;p54"/>
            <p:cNvSpPr/>
            <p:nvPr/>
          </p:nvSpPr>
          <p:spPr>
            <a:xfrm>
              <a:off x="7286400" y="4415760"/>
              <a:ext cx="53640" cy="9720"/>
            </a:xfrm>
            <a:custGeom>
              <a:avLst/>
              <a:gdLst/>
              <a:ahLst/>
              <a:rect l="l" t="t" r="r" b="b"/>
              <a:pathLst>
                <a:path w="812" h="158">
                  <a:moveTo>
                    <a:pt x="1" y="1"/>
                  </a:moveTo>
                  <a:lnTo>
                    <a:pt x="1" y="157"/>
                  </a:lnTo>
                  <a:lnTo>
                    <a:pt x="812" y="157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rgbClr val="5666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3" name="Google Shape;2364;p54"/>
            <p:cNvSpPr/>
            <p:nvPr/>
          </p:nvSpPr>
          <p:spPr>
            <a:xfrm>
              <a:off x="7286400" y="4254120"/>
              <a:ext cx="53640" cy="44280"/>
            </a:xfrm>
            <a:custGeom>
              <a:avLst/>
              <a:gdLst/>
              <a:ahLst/>
              <a:rect l="l" t="t" r="r" b="b"/>
              <a:pathLst>
                <a:path w="812" h="676">
                  <a:moveTo>
                    <a:pt x="1" y="1"/>
                  </a:moveTo>
                  <a:lnTo>
                    <a:pt x="1" y="676"/>
                  </a:lnTo>
                  <a:lnTo>
                    <a:pt x="812" y="676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rgbClr val="c2c8d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4" name="Google Shape;2365;p54"/>
            <p:cNvSpPr/>
            <p:nvPr/>
          </p:nvSpPr>
          <p:spPr>
            <a:xfrm>
              <a:off x="7286400" y="4243680"/>
              <a:ext cx="53640" cy="10080"/>
            </a:xfrm>
            <a:custGeom>
              <a:avLst/>
              <a:gdLst/>
              <a:ahLst/>
              <a:rect l="l" t="t" r="r" b="b"/>
              <a:pathLst>
                <a:path w="812" h="159">
                  <a:moveTo>
                    <a:pt x="1" y="1"/>
                  </a:moveTo>
                  <a:lnTo>
                    <a:pt x="1" y="159"/>
                  </a:lnTo>
                  <a:lnTo>
                    <a:pt x="812" y="159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rgbClr val="5666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5" name="Google Shape;2366;p54"/>
            <p:cNvSpPr/>
            <p:nvPr/>
          </p:nvSpPr>
          <p:spPr>
            <a:xfrm>
              <a:off x="7286400" y="4081680"/>
              <a:ext cx="53640" cy="44280"/>
            </a:xfrm>
            <a:custGeom>
              <a:avLst/>
              <a:gdLst/>
              <a:ahLst/>
              <a:rect l="l" t="t" r="r" b="b"/>
              <a:pathLst>
                <a:path w="812" h="676">
                  <a:moveTo>
                    <a:pt x="1" y="0"/>
                  </a:moveTo>
                  <a:lnTo>
                    <a:pt x="1" y="676"/>
                  </a:lnTo>
                  <a:lnTo>
                    <a:pt x="812" y="676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c2c8d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6" name="Google Shape;2367;p54"/>
            <p:cNvSpPr/>
            <p:nvPr/>
          </p:nvSpPr>
          <p:spPr>
            <a:xfrm>
              <a:off x="7286400" y="4071240"/>
              <a:ext cx="53640" cy="10080"/>
            </a:xfrm>
            <a:custGeom>
              <a:avLst/>
              <a:gdLst/>
              <a:ahLst/>
              <a:rect l="l" t="t" r="r" b="b"/>
              <a:pathLst>
                <a:path w="812" h="159">
                  <a:moveTo>
                    <a:pt x="1" y="1"/>
                  </a:moveTo>
                  <a:lnTo>
                    <a:pt x="1" y="158"/>
                  </a:lnTo>
                  <a:lnTo>
                    <a:pt x="812" y="158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rgbClr val="5666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7" name="Google Shape;2368;p54"/>
            <p:cNvSpPr/>
            <p:nvPr/>
          </p:nvSpPr>
          <p:spPr>
            <a:xfrm>
              <a:off x="7286400" y="3909240"/>
              <a:ext cx="53640" cy="44640"/>
            </a:xfrm>
            <a:custGeom>
              <a:avLst/>
              <a:gdLst/>
              <a:ahLst/>
              <a:rect l="l" t="t" r="r" b="b"/>
              <a:pathLst>
                <a:path w="812" h="677">
                  <a:moveTo>
                    <a:pt x="1" y="0"/>
                  </a:moveTo>
                  <a:lnTo>
                    <a:pt x="1" y="677"/>
                  </a:lnTo>
                  <a:lnTo>
                    <a:pt x="812" y="677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c2c8d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8" name="Google Shape;2369;p54"/>
            <p:cNvSpPr/>
            <p:nvPr/>
          </p:nvSpPr>
          <p:spPr>
            <a:xfrm>
              <a:off x="7286400" y="3898800"/>
              <a:ext cx="53640" cy="9720"/>
            </a:xfrm>
            <a:custGeom>
              <a:avLst/>
              <a:gdLst/>
              <a:ahLst/>
              <a:rect l="l" t="t" r="r" b="b"/>
              <a:pathLst>
                <a:path w="812" h="158">
                  <a:moveTo>
                    <a:pt x="1" y="1"/>
                  </a:moveTo>
                  <a:lnTo>
                    <a:pt x="1" y="157"/>
                  </a:lnTo>
                  <a:lnTo>
                    <a:pt x="812" y="157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rgbClr val="5666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59" name="Google Shape;2370;p54"/>
            <p:cNvSpPr/>
            <p:nvPr/>
          </p:nvSpPr>
          <p:spPr>
            <a:xfrm>
              <a:off x="7286400" y="3737160"/>
              <a:ext cx="53640" cy="44280"/>
            </a:xfrm>
            <a:custGeom>
              <a:avLst/>
              <a:gdLst/>
              <a:ahLst/>
              <a:rect l="l" t="t" r="r" b="b"/>
              <a:pathLst>
                <a:path w="812" h="676">
                  <a:moveTo>
                    <a:pt x="1" y="1"/>
                  </a:moveTo>
                  <a:lnTo>
                    <a:pt x="1" y="676"/>
                  </a:lnTo>
                  <a:lnTo>
                    <a:pt x="812" y="676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rgbClr val="c2c8d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0" name="Google Shape;2371;p54"/>
            <p:cNvSpPr/>
            <p:nvPr/>
          </p:nvSpPr>
          <p:spPr>
            <a:xfrm>
              <a:off x="7286400" y="3726720"/>
              <a:ext cx="53640" cy="10080"/>
            </a:xfrm>
            <a:custGeom>
              <a:avLst/>
              <a:gdLst/>
              <a:ahLst/>
              <a:rect l="l" t="t" r="r" b="b"/>
              <a:pathLst>
                <a:path w="812" h="159">
                  <a:moveTo>
                    <a:pt x="1" y="1"/>
                  </a:moveTo>
                  <a:lnTo>
                    <a:pt x="1" y="159"/>
                  </a:lnTo>
                  <a:lnTo>
                    <a:pt x="812" y="159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rgbClr val="5666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1" name="Google Shape;2372;p54"/>
            <p:cNvSpPr/>
            <p:nvPr/>
          </p:nvSpPr>
          <p:spPr>
            <a:xfrm>
              <a:off x="7286400" y="3564720"/>
              <a:ext cx="53640" cy="44280"/>
            </a:xfrm>
            <a:custGeom>
              <a:avLst/>
              <a:gdLst/>
              <a:ahLst/>
              <a:rect l="l" t="t" r="r" b="b"/>
              <a:pathLst>
                <a:path w="812" h="674">
                  <a:moveTo>
                    <a:pt x="1" y="0"/>
                  </a:moveTo>
                  <a:lnTo>
                    <a:pt x="1" y="674"/>
                  </a:lnTo>
                  <a:lnTo>
                    <a:pt x="812" y="674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c2c8d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2" name="Google Shape;2373;p54"/>
            <p:cNvSpPr/>
            <p:nvPr/>
          </p:nvSpPr>
          <p:spPr>
            <a:xfrm>
              <a:off x="7286400" y="3554280"/>
              <a:ext cx="53640" cy="10080"/>
            </a:xfrm>
            <a:custGeom>
              <a:avLst/>
              <a:gdLst/>
              <a:ahLst/>
              <a:rect l="l" t="t" r="r" b="b"/>
              <a:pathLst>
                <a:path w="812" h="159">
                  <a:moveTo>
                    <a:pt x="1" y="0"/>
                  </a:moveTo>
                  <a:lnTo>
                    <a:pt x="1" y="158"/>
                  </a:lnTo>
                  <a:lnTo>
                    <a:pt x="812" y="158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5666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3" name="Google Shape;2374;p54"/>
            <p:cNvSpPr/>
            <p:nvPr/>
          </p:nvSpPr>
          <p:spPr>
            <a:xfrm>
              <a:off x="7286400" y="3392280"/>
              <a:ext cx="53640" cy="44640"/>
            </a:xfrm>
            <a:custGeom>
              <a:avLst/>
              <a:gdLst/>
              <a:ahLst/>
              <a:rect l="l" t="t" r="r" b="b"/>
              <a:pathLst>
                <a:path w="812" h="677">
                  <a:moveTo>
                    <a:pt x="1" y="1"/>
                  </a:moveTo>
                  <a:lnTo>
                    <a:pt x="1" y="676"/>
                  </a:lnTo>
                  <a:lnTo>
                    <a:pt x="812" y="676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rgbClr val="c2c8d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4" name="Google Shape;2375;p54"/>
            <p:cNvSpPr/>
            <p:nvPr/>
          </p:nvSpPr>
          <p:spPr>
            <a:xfrm>
              <a:off x="7286400" y="3381840"/>
              <a:ext cx="53640" cy="9720"/>
            </a:xfrm>
            <a:custGeom>
              <a:avLst/>
              <a:gdLst/>
              <a:ahLst/>
              <a:rect l="l" t="t" r="r" b="b"/>
              <a:pathLst>
                <a:path w="812" h="158">
                  <a:moveTo>
                    <a:pt x="1" y="0"/>
                  </a:moveTo>
                  <a:lnTo>
                    <a:pt x="1" y="158"/>
                  </a:lnTo>
                  <a:lnTo>
                    <a:pt x="812" y="158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5666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5" name="Google Shape;2376;p54"/>
            <p:cNvSpPr/>
            <p:nvPr/>
          </p:nvSpPr>
          <p:spPr>
            <a:xfrm>
              <a:off x="7286400" y="3220200"/>
              <a:ext cx="53640" cy="44280"/>
            </a:xfrm>
            <a:custGeom>
              <a:avLst/>
              <a:gdLst/>
              <a:ahLst/>
              <a:rect l="l" t="t" r="r" b="b"/>
              <a:pathLst>
                <a:path w="812" h="676">
                  <a:moveTo>
                    <a:pt x="1" y="1"/>
                  </a:moveTo>
                  <a:lnTo>
                    <a:pt x="1" y="676"/>
                  </a:lnTo>
                  <a:lnTo>
                    <a:pt x="812" y="676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rgbClr val="c2c8d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6" name="Google Shape;2377;p54"/>
            <p:cNvSpPr/>
            <p:nvPr/>
          </p:nvSpPr>
          <p:spPr>
            <a:xfrm>
              <a:off x="7286400" y="3209760"/>
              <a:ext cx="53640" cy="9720"/>
            </a:xfrm>
            <a:custGeom>
              <a:avLst/>
              <a:gdLst/>
              <a:ahLst/>
              <a:rect l="l" t="t" r="r" b="b"/>
              <a:pathLst>
                <a:path w="812" h="157">
                  <a:moveTo>
                    <a:pt x="1" y="0"/>
                  </a:moveTo>
                  <a:lnTo>
                    <a:pt x="1" y="157"/>
                  </a:lnTo>
                  <a:lnTo>
                    <a:pt x="812" y="157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5666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7" name="Google Shape;2378;p54"/>
            <p:cNvSpPr/>
            <p:nvPr/>
          </p:nvSpPr>
          <p:spPr>
            <a:xfrm>
              <a:off x="7286400" y="3047760"/>
              <a:ext cx="53640" cy="44280"/>
            </a:xfrm>
            <a:custGeom>
              <a:avLst/>
              <a:gdLst/>
              <a:ahLst/>
              <a:rect l="l" t="t" r="r" b="b"/>
              <a:pathLst>
                <a:path w="812" h="676">
                  <a:moveTo>
                    <a:pt x="1" y="0"/>
                  </a:moveTo>
                  <a:lnTo>
                    <a:pt x="1" y="675"/>
                  </a:lnTo>
                  <a:lnTo>
                    <a:pt x="812" y="675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8" name="Google Shape;2379;p54"/>
            <p:cNvSpPr/>
            <p:nvPr/>
          </p:nvSpPr>
          <p:spPr>
            <a:xfrm>
              <a:off x="7286400" y="3037320"/>
              <a:ext cx="53640" cy="10080"/>
            </a:xfrm>
            <a:custGeom>
              <a:avLst/>
              <a:gdLst/>
              <a:ahLst/>
              <a:rect l="l" t="t" r="r" b="b"/>
              <a:pathLst>
                <a:path w="812" h="159">
                  <a:moveTo>
                    <a:pt x="1" y="0"/>
                  </a:moveTo>
                  <a:lnTo>
                    <a:pt x="1" y="158"/>
                  </a:lnTo>
                  <a:lnTo>
                    <a:pt x="812" y="158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69" name="Google Shape;2380;p54"/>
            <p:cNvSpPr/>
            <p:nvPr/>
          </p:nvSpPr>
          <p:spPr>
            <a:xfrm>
              <a:off x="7286400" y="2875680"/>
              <a:ext cx="53640" cy="44280"/>
            </a:xfrm>
            <a:custGeom>
              <a:avLst/>
              <a:gdLst/>
              <a:ahLst/>
              <a:rect l="l" t="t" r="r" b="b"/>
              <a:pathLst>
                <a:path w="812" h="676">
                  <a:moveTo>
                    <a:pt x="1" y="0"/>
                  </a:moveTo>
                  <a:lnTo>
                    <a:pt x="1" y="675"/>
                  </a:lnTo>
                  <a:lnTo>
                    <a:pt x="812" y="675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0" name="Google Shape;2381;p54"/>
            <p:cNvSpPr/>
            <p:nvPr/>
          </p:nvSpPr>
          <p:spPr>
            <a:xfrm>
              <a:off x="7286400" y="2864880"/>
              <a:ext cx="53640" cy="9720"/>
            </a:xfrm>
            <a:custGeom>
              <a:avLst/>
              <a:gdLst/>
              <a:ahLst/>
              <a:rect l="l" t="t" r="r" b="b"/>
              <a:pathLst>
                <a:path w="812" h="158">
                  <a:moveTo>
                    <a:pt x="1" y="1"/>
                  </a:moveTo>
                  <a:lnTo>
                    <a:pt x="1" y="157"/>
                  </a:lnTo>
                  <a:lnTo>
                    <a:pt x="812" y="157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1" name="Google Shape;2382;p54"/>
            <p:cNvSpPr/>
            <p:nvPr/>
          </p:nvSpPr>
          <p:spPr>
            <a:xfrm>
              <a:off x="7286400" y="2703240"/>
              <a:ext cx="53640" cy="44280"/>
            </a:xfrm>
            <a:custGeom>
              <a:avLst/>
              <a:gdLst/>
              <a:ahLst/>
              <a:rect l="l" t="t" r="r" b="b"/>
              <a:pathLst>
                <a:path w="812" h="676">
                  <a:moveTo>
                    <a:pt x="1" y="0"/>
                  </a:moveTo>
                  <a:lnTo>
                    <a:pt x="1" y="676"/>
                  </a:lnTo>
                  <a:lnTo>
                    <a:pt x="812" y="676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2" name="Google Shape;2383;p54"/>
            <p:cNvSpPr/>
            <p:nvPr/>
          </p:nvSpPr>
          <p:spPr>
            <a:xfrm>
              <a:off x="7286400" y="2692800"/>
              <a:ext cx="53640" cy="10080"/>
            </a:xfrm>
            <a:custGeom>
              <a:avLst/>
              <a:gdLst/>
              <a:ahLst/>
              <a:rect l="l" t="t" r="r" b="b"/>
              <a:pathLst>
                <a:path w="812" h="159">
                  <a:moveTo>
                    <a:pt x="1" y="1"/>
                  </a:moveTo>
                  <a:lnTo>
                    <a:pt x="1" y="158"/>
                  </a:lnTo>
                  <a:lnTo>
                    <a:pt x="812" y="158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3" name="Google Shape;2384;p54"/>
            <p:cNvSpPr/>
            <p:nvPr/>
          </p:nvSpPr>
          <p:spPr>
            <a:xfrm>
              <a:off x="7286400" y="2530800"/>
              <a:ext cx="53640" cy="44280"/>
            </a:xfrm>
            <a:custGeom>
              <a:avLst/>
              <a:gdLst/>
              <a:ahLst/>
              <a:rect l="l" t="t" r="r" b="b"/>
              <a:pathLst>
                <a:path w="812" h="676">
                  <a:moveTo>
                    <a:pt x="1" y="0"/>
                  </a:moveTo>
                  <a:lnTo>
                    <a:pt x="1" y="675"/>
                  </a:lnTo>
                  <a:lnTo>
                    <a:pt x="812" y="675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4" name="Google Shape;2385;p54"/>
            <p:cNvSpPr/>
            <p:nvPr/>
          </p:nvSpPr>
          <p:spPr>
            <a:xfrm>
              <a:off x="7286400" y="2520360"/>
              <a:ext cx="53640" cy="10080"/>
            </a:xfrm>
            <a:custGeom>
              <a:avLst/>
              <a:gdLst/>
              <a:ahLst/>
              <a:rect l="l" t="t" r="r" b="b"/>
              <a:pathLst>
                <a:path w="812" h="159">
                  <a:moveTo>
                    <a:pt x="1" y="0"/>
                  </a:moveTo>
                  <a:lnTo>
                    <a:pt x="1" y="158"/>
                  </a:lnTo>
                  <a:lnTo>
                    <a:pt x="812" y="158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5" name="Google Shape;2386;p54"/>
            <p:cNvSpPr/>
            <p:nvPr/>
          </p:nvSpPr>
          <p:spPr>
            <a:xfrm>
              <a:off x="7286400" y="2358720"/>
              <a:ext cx="53640" cy="44280"/>
            </a:xfrm>
            <a:custGeom>
              <a:avLst/>
              <a:gdLst/>
              <a:ahLst/>
              <a:rect l="l" t="t" r="r" b="b"/>
              <a:pathLst>
                <a:path w="812" h="676">
                  <a:moveTo>
                    <a:pt x="1" y="1"/>
                  </a:moveTo>
                  <a:lnTo>
                    <a:pt x="1" y="676"/>
                  </a:lnTo>
                  <a:lnTo>
                    <a:pt x="812" y="676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6" name="Google Shape;2387;p54"/>
            <p:cNvSpPr/>
            <p:nvPr/>
          </p:nvSpPr>
          <p:spPr>
            <a:xfrm>
              <a:off x="7286400" y="2347920"/>
              <a:ext cx="53640" cy="10080"/>
            </a:xfrm>
            <a:custGeom>
              <a:avLst/>
              <a:gdLst/>
              <a:ahLst/>
              <a:rect l="l" t="t" r="r" b="b"/>
              <a:pathLst>
                <a:path w="812" h="159">
                  <a:moveTo>
                    <a:pt x="1" y="1"/>
                  </a:moveTo>
                  <a:lnTo>
                    <a:pt x="1" y="159"/>
                  </a:lnTo>
                  <a:lnTo>
                    <a:pt x="812" y="159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7" name="Google Shape;2388;p54"/>
            <p:cNvSpPr/>
            <p:nvPr/>
          </p:nvSpPr>
          <p:spPr>
            <a:xfrm>
              <a:off x="7286400" y="2186280"/>
              <a:ext cx="53640" cy="44280"/>
            </a:xfrm>
            <a:custGeom>
              <a:avLst/>
              <a:gdLst/>
              <a:ahLst/>
              <a:rect l="l" t="t" r="r" b="b"/>
              <a:pathLst>
                <a:path w="812" h="676">
                  <a:moveTo>
                    <a:pt x="1" y="1"/>
                  </a:moveTo>
                  <a:lnTo>
                    <a:pt x="1" y="676"/>
                  </a:lnTo>
                  <a:lnTo>
                    <a:pt x="812" y="676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8" name="Google Shape;2389;p54"/>
            <p:cNvSpPr/>
            <p:nvPr/>
          </p:nvSpPr>
          <p:spPr>
            <a:xfrm>
              <a:off x="7286400" y="2175840"/>
              <a:ext cx="53640" cy="9720"/>
            </a:xfrm>
            <a:custGeom>
              <a:avLst/>
              <a:gdLst/>
              <a:ahLst/>
              <a:rect l="l" t="t" r="r" b="b"/>
              <a:pathLst>
                <a:path w="812" h="157">
                  <a:moveTo>
                    <a:pt x="1" y="0"/>
                  </a:moveTo>
                  <a:lnTo>
                    <a:pt x="1" y="157"/>
                  </a:lnTo>
                  <a:lnTo>
                    <a:pt x="812" y="157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79" name="Google Shape;2390;p54"/>
            <p:cNvSpPr/>
            <p:nvPr/>
          </p:nvSpPr>
          <p:spPr>
            <a:xfrm>
              <a:off x="7286400" y="2013840"/>
              <a:ext cx="53640" cy="44640"/>
            </a:xfrm>
            <a:custGeom>
              <a:avLst/>
              <a:gdLst/>
              <a:ahLst/>
              <a:rect l="l" t="t" r="r" b="b"/>
              <a:pathLst>
                <a:path w="812" h="677">
                  <a:moveTo>
                    <a:pt x="1" y="1"/>
                  </a:moveTo>
                  <a:lnTo>
                    <a:pt x="1" y="676"/>
                  </a:lnTo>
                  <a:lnTo>
                    <a:pt x="812" y="676"/>
                  </a:lnTo>
                  <a:lnTo>
                    <a:pt x="81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0" name="Google Shape;2391;p54"/>
            <p:cNvSpPr/>
            <p:nvPr/>
          </p:nvSpPr>
          <p:spPr>
            <a:xfrm>
              <a:off x="7286400" y="2003400"/>
              <a:ext cx="53640" cy="9720"/>
            </a:xfrm>
            <a:custGeom>
              <a:avLst/>
              <a:gdLst/>
              <a:ahLst/>
              <a:rect l="l" t="t" r="r" b="b"/>
              <a:pathLst>
                <a:path w="812" h="158">
                  <a:moveTo>
                    <a:pt x="1" y="0"/>
                  </a:moveTo>
                  <a:lnTo>
                    <a:pt x="1" y="158"/>
                  </a:lnTo>
                  <a:lnTo>
                    <a:pt x="812" y="158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1" name="Google Shape;2392;p54"/>
            <p:cNvSpPr/>
            <p:nvPr/>
          </p:nvSpPr>
          <p:spPr>
            <a:xfrm>
              <a:off x="6650280" y="3197160"/>
              <a:ext cx="90000" cy="281520"/>
            </a:xfrm>
            <a:custGeom>
              <a:avLst/>
              <a:gdLst/>
              <a:ahLst/>
              <a:rect l="l" t="t" r="r" b="b"/>
              <a:pathLst>
                <a:path w="1356" h="4223">
                  <a:moveTo>
                    <a:pt x="1" y="1"/>
                  </a:moveTo>
                  <a:lnTo>
                    <a:pt x="1" y="4222"/>
                  </a:lnTo>
                  <a:lnTo>
                    <a:pt x="1355" y="4222"/>
                  </a:lnTo>
                  <a:lnTo>
                    <a:pt x="135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2" name="Google Shape;2393;p54"/>
            <p:cNvSpPr/>
            <p:nvPr/>
          </p:nvSpPr>
          <p:spPr>
            <a:xfrm>
              <a:off x="6740640" y="3197160"/>
              <a:ext cx="34560" cy="281520"/>
            </a:xfrm>
            <a:custGeom>
              <a:avLst/>
              <a:gdLst/>
              <a:ahLst/>
              <a:rect l="l" t="t" r="r" b="b"/>
              <a:pathLst>
                <a:path w="528" h="4223">
                  <a:moveTo>
                    <a:pt x="0" y="1"/>
                  </a:moveTo>
                  <a:lnTo>
                    <a:pt x="0" y="4222"/>
                  </a:lnTo>
                  <a:lnTo>
                    <a:pt x="527" y="4222"/>
                  </a:lnTo>
                  <a:lnTo>
                    <a:pt x="527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3" name="Google Shape;2394;p54"/>
            <p:cNvSpPr/>
            <p:nvPr/>
          </p:nvSpPr>
          <p:spPr>
            <a:xfrm>
              <a:off x="6758280" y="3455280"/>
              <a:ext cx="38880" cy="12600"/>
            </a:xfrm>
            <a:custGeom>
              <a:avLst/>
              <a:gdLst/>
              <a:ahLst/>
              <a:rect l="l" t="t" r="r" b="b"/>
              <a:pathLst>
                <a:path w="595" h="201">
                  <a:moveTo>
                    <a:pt x="1" y="0"/>
                  </a:moveTo>
                  <a:lnTo>
                    <a:pt x="1" y="200"/>
                  </a:lnTo>
                  <a:lnTo>
                    <a:pt x="548" y="200"/>
                  </a:lnTo>
                  <a:lnTo>
                    <a:pt x="595" y="154"/>
                  </a:lnTo>
                  <a:lnTo>
                    <a:pt x="595" y="48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4" name="Google Shape;2395;p54"/>
            <p:cNvSpPr/>
            <p:nvPr/>
          </p:nvSpPr>
          <p:spPr>
            <a:xfrm>
              <a:off x="6758280" y="3405600"/>
              <a:ext cx="38880" cy="12600"/>
            </a:xfrm>
            <a:custGeom>
              <a:avLst/>
              <a:gdLst/>
              <a:ahLst/>
              <a:rect l="l" t="t" r="r" b="b"/>
              <a:pathLst>
                <a:path w="595" h="201">
                  <a:moveTo>
                    <a:pt x="1" y="0"/>
                  </a:moveTo>
                  <a:lnTo>
                    <a:pt x="1" y="200"/>
                  </a:lnTo>
                  <a:lnTo>
                    <a:pt x="548" y="200"/>
                  </a:lnTo>
                  <a:lnTo>
                    <a:pt x="595" y="153"/>
                  </a:lnTo>
                  <a:lnTo>
                    <a:pt x="595" y="47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5" name="Google Shape;2396;p54"/>
            <p:cNvSpPr/>
            <p:nvPr/>
          </p:nvSpPr>
          <p:spPr>
            <a:xfrm>
              <a:off x="6758280" y="3356280"/>
              <a:ext cx="38880" cy="12600"/>
            </a:xfrm>
            <a:custGeom>
              <a:avLst/>
              <a:gdLst/>
              <a:ahLst/>
              <a:rect l="l" t="t" r="r" b="b"/>
              <a:pathLst>
                <a:path w="595" h="201">
                  <a:moveTo>
                    <a:pt x="1" y="0"/>
                  </a:moveTo>
                  <a:lnTo>
                    <a:pt x="1" y="200"/>
                  </a:lnTo>
                  <a:lnTo>
                    <a:pt x="548" y="200"/>
                  </a:lnTo>
                  <a:lnTo>
                    <a:pt x="595" y="154"/>
                  </a:lnTo>
                  <a:lnTo>
                    <a:pt x="595" y="47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6" name="Google Shape;2397;p54"/>
            <p:cNvSpPr/>
            <p:nvPr/>
          </p:nvSpPr>
          <p:spPr>
            <a:xfrm>
              <a:off x="6758280" y="3306960"/>
              <a:ext cx="38880" cy="12600"/>
            </a:xfrm>
            <a:custGeom>
              <a:avLst/>
              <a:gdLst/>
              <a:ahLst/>
              <a:rect l="l" t="t" r="r" b="b"/>
              <a:pathLst>
                <a:path w="595" h="199">
                  <a:moveTo>
                    <a:pt x="1" y="0"/>
                  </a:moveTo>
                  <a:lnTo>
                    <a:pt x="1" y="199"/>
                  </a:lnTo>
                  <a:lnTo>
                    <a:pt x="548" y="199"/>
                  </a:lnTo>
                  <a:lnTo>
                    <a:pt x="595" y="152"/>
                  </a:lnTo>
                  <a:lnTo>
                    <a:pt x="595" y="47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7" name="Google Shape;2398;p54"/>
            <p:cNvSpPr/>
            <p:nvPr/>
          </p:nvSpPr>
          <p:spPr>
            <a:xfrm>
              <a:off x="6758280" y="3257640"/>
              <a:ext cx="38880" cy="12600"/>
            </a:xfrm>
            <a:custGeom>
              <a:avLst/>
              <a:gdLst/>
              <a:ahLst/>
              <a:rect l="l" t="t" r="r" b="b"/>
              <a:pathLst>
                <a:path w="595" h="200">
                  <a:moveTo>
                    <a:pt x="1" y="0"/>
                  </a:moveTo>
                  <a:lnTo>
                    <a:pt x="1" y="200"/>
                  </a:lnTo>
                  <a:lnTo>
                    <a:pt x="548" y="200"/>
                  </a:lnTo>
                  <a:lnTo>
                    <a:pt x="595" y="154"/>
                  </a:lnTo>
                  <a:lnTo>
                    <a:pt x="595" y="48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8" name="Google Shape;2399;p54"/>
            <p:cNvSpPr/>
            <p:nvPr/>
          </p:nvSpPr>
          <p:spPr>
            <a:xfrm>
              <a:off x="6758280" y="3207960"/>
              <a:ext cx="38880" cy="12600"/>
            </a:xfrm>
            <a:custGeom>
              <a:avLst/>
              <a:gdLst/>
              <a:ahLst/>
              <a:rect l="l" t="t" r="r" b="b"/>
              <a:pathLst>
                <a:path w="595" h="201">
                  <a:moveTo>
                    <a:pt x="1" y="0"/>
                  </a:moveTo>
                  <a:lnTo>
                    <a:pt x="1" y="200"/>
                  </a:lnTo>
                  <a:lnTo>
                    <a:pt x="548" y="200"/>
                  </a:lnTo>
                  <a:lnTo>
                    <a:pt x="595" y="152"/>
                  </a:lnTo>
                  <a:lnTo>
                    <a:pt x="595" y="47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89" name="Google Shape;2400;p54"/>
            <p:cNvSpPr/>
            <p:nvPr/>
          </p:nvSpPr>
          <p:spPr>
            <a:xfrm>
              <a:off x="7076160" y="2390400"/>
              <a:ext cx="86400" cy="131040"/>
            </a:xfrm>
            <a:custGeom>
              <a:avLst/>
              <a:gdLst/>
              <a:ahLst/>
              <a:rect l="l" t="t" r="r" b="b"/>
              <a:pathLst>
                <a:path w="1305" h="1973">
                  <a:moveTo>
                    <a:pt x="1" y="1"/>
                  </a:moveTo>
                  <a:lnTo>
                    <a:pt x="1" y="1973"/>
                  </a:lnTo>
                  <a:lnTo>
                    <a:pt x="1305" y="1973"/>
                  </a:lnTo>
                  <a:lnTo>
                    <a:pt x="130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0" name="Google Shape;2401;p54"/>
            <p:cNvSpPr/>
            <p:nvPr/>
          </p:nvSpPr>
          <p:spPr>
            <a:xfrm>
              <a:off x="7091640" y="2405880"/>
              <a:ext cx="55440" cy="100080"/>
            </a:xfrm>
            <a:custGeom>
              <a:avLst/>
              <a:gdLst/>
              <a:ahLst/>
              <a:rect l="l" t="t" r="r" b="b"/>
              <a:pathLst>
                <a:path w="839" h="1508">
                  <a:moveTo>
                    <a:pt x="0" y="1"/>
                  </a:moveTo>
                  <a:lnTo>
                    <a:pt x="0" y="1507"/>
                  </a:lnTo>
                  <a:lnTo>
                    <a:pt x="839" y="1507"/>
                  </a:lnTo>
                  <a:lnTo>
                    <a:pt x="839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1" name="Google Shape;2402;p54"/>
            <p:cNvSpPr/>
            <p:nvPr/>
          </p:nvSpPr>
          <p:spPr>
            <a:xfrm>
              <a:off x="7163280" y="2390400"/>
              <a:ext cx="21600" cy="131040"/>
            </a:xfrm>
            <a:custGeom>
              <a:avLst/>
              <a:gdLst/>
              <a:ahLst/>
              <a:rect l="l" t="t" r="r" b="b"/>
              <a:pathLst>
                <a:path w="336" h="1973">
                  <a:moveTo>
                    <a:pt x="1" y="1"/>
                  </a:moveTo>
                  <a:lnTo>
                    <a:pt x="1" y="1973"/>
                  </a:lnTo>
                  <a:lnTo>
                    <a:pt x="335" y="1973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2" name="Google Shape;2403;p54"/>
            <p:cNvSpPr/>
            <p:nvPr/>
          </p:nvSpPr>
          <p:spPr>
            <a:xfrm>
              <a:off x="7076160" y="2626920"/>
              <a:ext cx="86400" cy="131040"/>
            </a:xfrm>
            <a:custGeom>
              <a:avLst/>
              <a:gdLst/>
              <a:ahLst/>
              <a:rect l="l" t="t" r="r" b="b"/>
              <a:pathLst>
                <a:path w="1305" h="1973">
                  <a:moveTo>
                    <a:pt x="1" y="0"/>
                  </a:moveTo>
                  <a:lnTo>
                    <a:pt x="1" y="1972"/>
                  </a:lnTo>
                  <a:lnTo>
                    <a:pt x="1305" y="1972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rgbClr val="9aa3b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3" name="Google Shape;2404;p54"/>
            <p:cNvSpPr/>
            <p:nvPr/>
          </p:nvSpPr>
          <p:spPr>
            <a:xfrm>
              <a:off x="7091640" y="2642400"/>
              <a:ext cx="55440" cy="100080"/>
            </a:xfrm>
            <a:custGeom>
              <a:avLst/>
              <a:gdLst/>
              <a:ahLst/>
              <a:rect l="l" t="t" r="r" b="b"/>
              <a:pathLst>
                <a:path w="839" h="1507">
                  <a:moveTo>
                    <a:pt x="0" y="0"/>
                  </a:moveTo>
                  <a:lnTo>
                    <a:pt x="0" y="1507"/>
                  </a:lnTo>
                  <a:lnTo>
                    <a:pt x="839" y="1507"/>
                  </a:lnTo>
                  <a:lnTo>
                    <a:pt x="839" y="0"/>
                  </a:lnTo>
                  <a:close/>
                </a:path>
              </a:pathLst>
            </a:custGeom>
            <a:solidFill>
              <a:srgbClr val="aeb5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4" name="Google Shape;2405;p54"/>
            <p:cNvSpPr/>
            <p:nvPr/>
          </p:nvSpPr>
          <p:spPr>
            <a:xfrm>
              <a:off x="7163280" y="2626920"/>
              <a:ext cx="21600" cy="131040"/>
            </a:xfrm>
            <a:custGeom>
              <a:avLst/>
              <a:gdLst/>
              <a:ahLst/>
              <a:rect l="l" t="t" r="r" b="b"/>
              <a:pathLst>
                <a:path w="336" h="1973">
                  <a:moveTo>
                    <a:pt x="1" y="0"/>
                  </a:moveTo>
                  <a:lnTo>
                    <a:pt x="1" y="1972"/>
                  </a:lnTo>
                  <a:lnTo>
                    <a:pt x="335" y="1972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5666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5" name="Google Shape;2406;p54"/>
            <p:cNvSpPr/>
            <p:nvPr/>
          </p:nvSpPr>
          <p:spPr>
            <a:xfrm>
              <a:off x="7076160" y="2863440"/>
              <a:ext cx="86400" cy="131040"/>
            </a:xfrm>
            <a:custGeom>
              <a:avLst/>
              <a:gdLst/>
              <a:ahLst/>
              <a:rect l="l" t="t" r="r" b="b"/>
              <a:pathLst>
                <a:path w="1305" h="1973">
                  <a:moveTo>
                    <a:pt x="1" y="1"/>
                  </a:moveTo>
                  <a:lnTo>
                    <a:pt x="1" y="1972"/>
                  </a:lnTo>
                  <a:lnTo>
                    <a:pt x="1305" y="1972"/>
                  </a:lnTo>
                  <a:lnTo>
                    <a:pt x="1305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6" name="Google Shape;2407;p54"/>
            <p:cNvSpPr/>
            <p:nvPr/>
          </p:nvSpPr>
          <p:spPr>
            <a:xfrm>
              <a:off x="7091640" y="2878920"/>
              <a:ext cx="55440" cy="100080"/>
            </a:xfrm>
            <a:custGeom>
              <a:avLst/>
              <a:gdLst/>
              <a:ahLst/>
              <a:rect l="l" t="t" r="r" b="b"/>
              <a:pathLst>
                <a:path w="839" h="1508">
                  <a:moveTo>
                    <a:pt x="0" y="1"/>
                  </a:moveTo>
                  <a:lnTo>
                    <a:pt x="0" y="1507"/>
                  </a:lnTo>
                  <a:lnTo>
                    <a:pt x="839" y="1507"/>
                  </a:lnTo>
                  <a:lnTo>
                    <a:pt x="839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7" name="Google Shape;2408;p54"/>
            <p:cNvSpPr/>
            <p:nvPr/>
          </p:nvSpPr>
          <p:spPr>
            <a:xfrm>
              <a:off x="7163280" y="2863440"/>
              <a:ext cx="21600" cy="131040"/>
            </a:xfrm>
            <a:custGeom>
              <a:avLst/>
              <a:gdLst/>
              <a:ahLst/>
              <a:rect l="l" t="t" r="r" b="b"/>
              <a:pathLst>
                <a:path w="336" h="1973">
                  <a:moveTo>
                    <a:pt x="1" y="1"/>
                  </a:moveTo>
                  <a:lnTo>
                    <a:pt x="1" y="1972"/>
                  </a:lnTo>
                  <a:lnTo>
                    <a:pt x="335" y="1972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8" name="Google Shape;2409;p54"/>
            <p:cNvSpPr/>
            <p:nvPr/>
          </p:nvSpPr>
          <p:spPr>
            <a:xfrm>
              <a:off x="6694560" y="2052720"/>
              <a:ext cx="59760" cy="180720"/>
            </a:xfrm>
            <a:custGeom>
              <a:avLst/>
              <a:gdLst/>
              <a:ahLst/>
              <a:rect l="l" t="t" r="r" b="b"/>
              <a:pathLst>
                <a:path w="908" h="2716">
                  <a:moveTo>
                    <a:pt x="1" y="0"/>
                  </a:moveTo>
                  <a:lnTo>
                    <a:pt x="1" y="2715"/>
                  </a:lnTo>
                  <a:lnTo>
                    <a:pt x="908" y="2715"/>
                  </a:lnTo>
                  <a:lnTo>
                    <a:pt x="90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9" name="Google Shape;2410;p54"/>
            <p:cNvSpPr/>
            <p:nvPr/>
          </p:nvSpPr>
          <p:spPr>
            <a:xfrm>
              <a:off x="6707520" y="2062440"/>
              <a:ext cx="41040" cy="161640"/>
            </a:xfrm>
            <a:custGeom>
              <a:avLst/>
              <a:gdLst/>
              <a:ahLst/>
              <a:rect l="l" t="t" r="r" b="b"/>
              <a:pathLst>
                <a:path w="624" h="2431">
                  <a:moveTo>
                    <a:pt x="0" y="1"/>
                  </a:moveTo>
                  <a:lnTo>
                    <a:pt x="0" y="2430"/>
                  </a:lnTo>
                  <a:lnTo>
                    <a:pt x="623" y="2430"/>
                  </a:lnTo>
                  <a:lnTo>
                    <a:pt x="623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0" name="Google Shape;2411;p54"/>
            <p:cNvSpPr/>
            <p:nvPr/>
          </p:nvSpPr>
          <p:spPr>
            <a:xfrm>
              <a:off x="6717600" y="2062440"/>
              <a:ext cx="30600" cy="161640"/>
            </a:xfrm>
            <a:custGeom>
              <a:avLst/>
              <a:gdLst/>
              <a:ahLst/>
              <a:rect l="l" t="t" r="r" b="b"/>
              <a:pathLst>
                <a:path w="469" h="2431">
                  <a:moveTo>
                    <a:pt x="0" y="1"/>
                  </a:moveTo>
                  <a:lnTo>
                    <a:pt x="0" y="2430"/>
                  </a:lnTo>
                  <a:lnTo>
                    <a:pt x="468" y="2430"/>
                  </a:lnTo>
                  <a:lnTo>
                    <a:pt x="468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1" name="Google Shape;2412;p54"/>
            <p:cNvSpPr/>
            <p:nvPr/>
          </p:nvSpPr>
          <p:spPr>
            <a:xfrm>
              <a:off x="6755400" y="2052720"/>
              <a:ext cx="21960" cy="180720"/>
            </a:xfrm>
            <a:custGeom>
              <a:avLst/>
              <a:gdLst/>
              <a:ahLst/>
              <a:rect l="l" t="t" r="r" b="b"/>
              <a:pathLst>
                <a:path w="337" h="2716">
                  <a:moveTo>
                    <a:pt x="1" y="0"/>
                  </a:moveTo>
                  <a:lnTo>
                    <a:pt x="1" y="2715"/>
                  </a:lnTo>
                  <a:lnTo>
                    <a:pt x="337" y="2715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2" name="Google Shape;2413;p54"/>
            <p:cNvSpPr/>
            <p:nvPr/>
          </p:nvSpPr>
          <p:spPr>
            <a:xfrm>
              <a:off x="6766560" y="2206800"/>
              <a:ext cx="29880" cy="9720"/>
            </a:xfrm>
            <a:custGeom>
              <a:avLst/>
              <a:gdLst/>
              <a:ahLst/>
              <a:rect l="l" t="t" r="r" b="b"/>
              <a:pathLst>
                <a:path w="456" h="156">
                  <a:moveTo>
                    <a:pt x="1" y="0"/>
                  </a:moveTo>
                  <a:lnTo>
                    <a:pt x="1" y="155"/>
                  </a:lnTo>
                  <a:lnTo>
                    <a:pt x="456" y="155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3" name="Google Shape;2414;p54"/>
            <p:cNvSpPr/>
            <p:nvPr/>
          </p:nvSpPr>
          <p:spPr>
            <a:xfrm>
              <a:off x="6766560" y="2172600"/>
              <a:ext cx="29880" cy="9720"/>
            </a:xfrm>
            <a:custGeom>
              <a:avLst/>
              <a:gdLst/>
              <a:ahLst/>
              <a:rect l="l" t="t" r="r" b="b"/>
              <a:pathLst>
                <a:path w="456" h="155">
                  <a:moveTo>
                    <a:pt x="1" y="1"/>
                  </a:moveTo>
                  <a:lnTo>
                    <a:pt x="1" y="154"/>
                  </a:lnTo>
                  <a:lnTo>
                    <a:pt x="456" y="154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4" name="Google Shape;2415;p54"/>
            <p:cNvSpPr/>
            <p:nvPr/>
          </p:nvSpPr>
          <p:spPr>
            <a:xfrm>
              <a:off x="6766560" y="2138400"/>
              <a:ext cx="29880" cy="9720"/>
            </a:xfrm>
            <a:custGeom>
              <a:avLst/>
              <a:gdLst/>
              <a:ahLst/>
              <a:rect l="l" t="t" r="r" b="b"/>
              <a:pathLst>
                <a:path w="456" h="155">
                  <a:moveTo>
                    <a:pt x="1" y="1"/>
                  </a:moveTo>
                  <a:lnTo>
                    <a:pt x="1" y="155"/>
                  </a:lnTo>
                  <a:lnTo>
                    <a:pt x="456" y="15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5" name="Google Shape;2416;p54"/>
            <p:cNvSpPr/>
            <p:nvPr/>
          </p:nvSpPr>
          <p:spPr>
            <a:xfrm>
              <a:off x="6766560" y="2104200"/>
              <a:ext cx="29880" cy="9720"/>
            </a:xfrm>
            <a:custGeom>
              <a:avLst/>
              <a:gdLst/>
              <a:ahLst/>
              <a:rect l="l" t="t" r="r" b="b"/>
              <a:pathLst>
                <a:path w="456" h="154">
                  <a:moveTo>
                    <a:pt x="1" y="0"/>
                  </a:moveTo>
                  <a:lnTo>
                    <a:pt x="1" y="154"/>
                  </a:lnTo>
                  <a:lnTo>
                    <a:pt x="456" y="154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6" name="Google Shape;2417;p54"/>
            <p:cNvSpPr/>
            <p:nvPr/>
          </p:nvSpPr>
          <p:spPr>
            <a:xfrm>
              <a:off x="6766560" y="2070000"/>
              <a:ext cx="29880" cy="9360"/>
            </a:xfrm>
            <a:custGeom>
              <a:avLst/>
              <a:gdLst/>
              <a:ahLst/>
              <a:rect l="l" t="t" r="r" b="b"/>
              <a:pathLst>
                <a:path w="456" h="153">
                  <a:moveTo>
                    <a:pt x="1" y="1"/>
                  </a:moveTo>
                  <a:lnTo>
                    <a:pt x="1" y="153"/>
                  </a:lnTo>
                  <a:lnTo>
                    <a:pt x="456" y="153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7" name="Google Shape;2418;p54"/>
            <p:cNvSpPr/>
            <p:nvPr/>
          </p:nvSpPr>
          <p:spPr>
            <a:xfrm>
              <a:off x="6885360" y="2052720"/>
              <a:ext cx="60120" cy="180720"/>
            </a:xfrm>
            <a:custGeom>
              <a:avLst/>
              <a:gdLst/>
              <a:ahLst/>
              <a:rect l="l" t="t" r="r" b="b"/>
              <a:pathLst>
                <a:path w="910" h="2716">
                  <a:moveTo>
                    <a:pt x="1" y="0"/>
                  </a:moveTo>
                  <a:lnTo>
                    <a:pt x="1" y="2715"/>
                  </a:lnTo>
                  <a:lnTo>
                    <a:pt x="909" y="2715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8" name="Google Shape;2419;p54"/>
            <p:cNvSpPr/>
            <p:nvPr/>
          </p:nvSpPr>
          <p:spPr>
            <a:xfrm>
              <a:off x="6897960" y="2062440"/>
              <a:ext cx="41040" cy="161640"/>
            </a:xfrm>
            <a:custGeom>
              <a:avLst/>
              <a:gdLst/>
              <a:ahLst/>
              <a:rect l="l" t="t" r="r" b="b"/>
              <a:pathLst>
                <a:path w="624" h="2431">
                  <a:moveTo>
                    <a:pt x="0" y="1"/>
                  </a:moveTo>
                  <a:lnTo>
                    <a:pt x="0" y="2430"/>
                  </a:lnTo>
                  <a:lnTo>
                    <a:pt x="623" y="2430"/>
                  </a:lnTo>
                  <a:lnTo>
                    <a:pt x="623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9" name="Google Shape;2420;p54"/>
            <p:cNvSpPr/>
            <p:nvPr/>
          </p:nvSpPr>
          <p:spPr>
            <a:xfrm>
              <a:off x="6908040" y="2062440"/>
              <a:ext cx="30600" cy="161640"/>
            </a:xfrm>
            <a:custGeom>
              <a:avLst/>
              <a:gdLst/>
              <a:ahLst/>
              <a:rect l="l" t="t" r="r" b="b"/>
              <a:pathLst>
                <a:path w="469" h="2431">
                  <a:moveTo>
                    <a:pt x="0" y="1"/>
                  </a:moveTo>
                  <a:lnTo>
                    <a:pt x="0" y="2430"/>
                  </a:lnTo>
                  <a:lnTo>
                    <a:pt x="468" y="2430"/>
                  </a:lnTo>
                  <a:lnTo>
                    <a:pt x="468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0" name="Google Shape;2421;p54"/>
            <p:cNvSpPr/>
            <p:nvPr/>
          </p:nvSpPr>
          <p:spPr>
            <a:xfrm>
              <a:off x="6945840" y="2052720"/>
              <a:ext cx="21960" cy="180720"/>
            </a:xfrm>
            <a:custGeom>
              <a:avLst/>
              <a:gdLst/>
              <a:ahLst/>
              <a:rect l="l" t="t" r="r" b="b"/>
              <a:pathLst>
                <a:path w="337" h="2716">
                  <a:moveTo>
                    <a:pt x="1" y="0"/>
                  </a:moveTo>
                  <a:lnTo>
                    <a:pt x="1" y="2715"/>
                  </a:lnTo>
                  <a:lnTo>
                    <a:pt x="337" y="2715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1" name="Google Shape;2422;p54"/>
            <p:cNvSpPr/>
            <p:nvPr/>
          </p:nvSpPr>
          <p:spPr>
            <a:xfrm>
              <a:off x="6957000" y="2206800"/>
              <a:ext cx="29880" cy="9720"/>
            </a:xfrm>
            <a:custGeom>
              <a:avLst/>
              <a:gdLst/>
              <a:ahLst/>
              <a:rect l="l" t="t" r="r" b="b"/>
              <a:pathLst>
                <a:path w="456" h="156">
                  <a:moveTo>
                    <a:pt x="1" y="0"/>
                  </a:moveTo>
                  <a:lnTo>
                    <a:pt x="1" y="155"/>
                  </a:lnTo>
                  <a:lnTo>
                    <a:pt x="456" y="155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rgbClr val="c2c8d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2" name="Google Shape;2423;p54"/>
            <p:cNvSpPr/>
            <p:nvPr/>
          </p:nvSpPr>
          <p:spPr>
            <a:xfrm>
              <a:off x="6957000" y="2172600"/>
              <a:ext cx="29880" cy="9720"/>
            </a:xfrm>
            <a:custGeom>
              <a:avLst/>
              <a:gdLst/>
              <a:ahLst/>
              <a:rect l="l" t="t" r="r" b="b"/>
              <a:pathLst>
                <a:path w="456" h="155">
                  <a:moveTo>
                    <a:pt x="1" y="1"/>
                  </a:moveTo>
                  <a:lnTo>
                    <a:pt x="1" y="154"/>
                  </a:lnTo>
                  <a:lnTo>
                    <a:pt x="456" y="154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rgbClr val="c2c8d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3" name="Google Shape;2424;p54"/>
            <p:cNvSpPr/>
            <p:nvPr/>
          </p:nvSpPr>
          <p:spPr>
            <a:xfrm>
              <a:off x="6957000" y="2138400"/>
              <a:ext cx="29880" cy="9720"/>
            </a:xfrm>
            <a:custGeom>
              <a:avLst/>
              <a:gdLst/>
              <a:ahLst/>
              <a:rect l="l" t="t" r="r" b="b"/>
              <a:pathLst>
                <a:path w="456" h="155">
                  <a:moveTo>
                    <a:pt x="1" y="1"/>
                  </a:moveTo>
                  <a:lnTo>
                    <a:pt x="1" y="155"/>
                  </a:lnTo>
                  <a:lnTo>
                    <a:pt x="456" y="15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rgbClr val="c2c8d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4" name="Google Shape;2425;p54"/>
            <p:cNvSpPr/>
            <p:nvPr/>
          </p:nvSpPr>
          <p:spPr>
            <a:xfrm>
              <a:off x="6957000" y="2104200"/>
              <a:ext cx="29880" cy="9720"/>
            </a:xfrm>
            <a:custGeom>
              <a:avLst/>
              <a:gdLst/>
              <a:ahLst/>
              <a:rect l="l" t="t" r="r" b="b"/>
              <a:pathLst>
                <a:path w="456" h="154">
                  <a:moveTo>
                    <a:pt x="1" y="0"/>
                  </a:moveTo>
                  <a:lnTo>
                    <a:pt x="1" y="154"/>
                  </a:lnTo>
                  <a:lnTo>
                    <a:pt x="456" y="154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rgbClr val="c2c8d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5" name="Google Shape;2426;p54"/>
            <p:cNvSpPr/>
            <p:nvPr/>
          </p:nvSpPr>
          <p:spPr>
            <a:xfrm>
              <a:off x="6957000" y="2070000"/>
              <a:ext cx="29880" cy="9360"/>
            </a:xfrm>
            <a:custGeom>
              <a:avLst/>
              <a:gdLst/>
              <a:ahLst/>
              <a:rect l="l" t="t" r="r" b="b"/>
              <a:pathLst>
                <a:path w="456" h="153">
                  <a:moveTo>
                    <a:pt x="1" y="1"/>
                  </a:moveTo>
                  <a:lnTo>
                    <a:pt x="1" y="153"/>
                  </a:lnTo>
                  <a:lnTo>
                    <a:pt x="456" y="153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6" name="Google Shape;2427;p54"/>
            <p:cNvSpPr/>
            <p:nvPr/>
          </p:nvSpPr>
          <p:spPr>
            <a:xfrm>
              <a:off x="7075800" y="2052720"/>
              <a:ext cx="60120" cy="180720"/>
            </a:xfrm>
            <a:custGeom>
              <a:avLst/>
              <a:gdLst/>
              <a:ahLst/>
              <a:rect l="l" t="t" r="r" b="b"/>
              <a:pathLst>
                <a:path w="910" h="2716">
                  <a:moveTo>
                    <a:pt x="1" y="0"/>
                  </a:moveTo>
                  <a:lnTo>
                    <a:pt x="1" y="2715"/>
                  </a:lnTo>
                  <a:lnTo>
                    <a:pt x="909" y="2715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7" name="Google Shape;2428;p54"/>
            <p:cNvSpPr/>
            <p:nvPr/>
          </p:nvSpPr>
          <p:spPr>
            <a:xfrm>
              <a:off x="7088400" y="2062440"/>
              <a:ext cx="41040" cy="161640"/>
            </a:xfrm>
            <a:custGeom>
              <a:avLst/>
              <a:gdLst/>
              <a:ahLst/>
              <a:rect l="l" t="t" r="r" b="b"/>
              <a:pathLst>
                <a:path w="623" h="2431">
                  <a:moveTo>
                    <a:pt x="1" y="1"/>
                  </a:moveTo>
                  <a:lnTo>
                    <a:pt x="1" y="2430"/>
                  </a:lnTo>
                  <a:lnTo>
                    <a:pt x="622" y="2430"/>
                  </a:lnTo>
                  <a:lnTo>
                    <a:pt x="622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8" name="Google Shape;2429;p54"/>
            <p:cNvSpPr/>
            <p:nvPr/>
          </p:nvSpPr>
          <p:spPr>
            <a:xfrm>
              <a:off x="7098480" y="2062440"/>
              <a:ext cx="30600" cy="161640"/>
            </a:xfrm>
            <a:custGeom>
              <a:avLst/>
              <a:gdLst/>
              <a:ahLst/>
              <a:rect l="l" t="t" r="r" b="b"/>
              <a:pathLst>
                <a:path w="469" h="2431">
                  <a:moveTo>
                    <a:pt x="0" y="1"/>
                  </a:moveTo>
                  <a:lnTo>
                    <a:pt x="0" y="2430"/>
                  </a:lnTo>
                  <a:lnTo>
                    <a:pt x="468" y="2430"/>
                  </a:lnTo>
                  <a:lnTo>
                    <a:pt x="468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9" name="Google Shape;2430;p54"/>
            <p:cNvSpPr/>
            <p:nvPr/>
          </p:nvSpPr>
          <p:spPr>
            <a:xfrm>
              <a:off x="7136280" y="2052720"/>
              <a:ext cx="21600" cy="180720"/>
            </a:xfrm>
            <a:custGeom>
              <a:avLst/>
              <a:gdLst/>
              <a:ahLst/>
              <a:rect l="l" t="t" r="r" b="b"/>
              <a:pathLst>
                <a:path w="335" h="2716">
                  <a:moveTo>
                    <a:pt x="0" y="0"/>
                  </a:moveTo>
                  <a:lnTo>
                    <a:pt x="0" y="2715"/>
                  </a:lnTo>
                  <a:lnTo>
                    <a:pt x="335" y="2715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0" name="Google Shape;2431;p54"/>
            <p:cNvSpPr/>
            <p:nvPr/>
          </p:nvSpPr>
          <p:spPr>
            <a:xfrm>
              <a:off x="7147440" y="2206800"/>
              <a:ext cx="29880" cy="9720"/>
            </a:xfrm>
            <a:custGeom>
              <a:avLst/>
              <a:gdLst/>
              <a:ahLst/>
              <a:rect l="l" t="t" r="r" b="b"/>
              <a:pathLst>
                <a:path w="456" h="156">
                  <a:moveTo>
                    <a:pt x="1" y="0"/>
                  </a:moveTo>
                  <a:lnTo>
                    <a:pt x="1" y="155"/>
                  </a:lnTo>
                  <a:lnTo>
                    <a:pt x="456" y="155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rgbClr val="c2c8d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1" name="Google Shape;2432;p54"/>
            <p:cNvSpPr/>
            <p:nvPr/>
          </p:nvSpPr>
          <p:spPr>
            <a:xfrm>
              <a:off x="7147440" y="2172600"/>
              <a:ext cx="29880" cy="9720"/>
            </a:xfrm>
            <a:custGeom>
              <a:avLst/>
              <a:gdLst/>
              <a:ahLst/>
              <a:rect l="l" t="t" r="r" b="b"/>
              <a:pathLst>
                <a:path w="456" h="155">
                  <a:moveTo>
                    <a:pt x="1" y="1"/>
                  </a:moveTo>
                  <a:lnTo>
                    <a:pt x="1" y="154"/>
                  </a:lnTo>
                  <a:lnTo>
                    <a:pt x="456" y="154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rgbClr val="c2c8d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2" name="Google Shape;2433;p54"/>
            <p:cNvSpPr/>
            <p:nvPr/>
          </p:nvSpPr>
          <p:spPr>
            <a:xfrm>
              <a:off x="7147440" y="2138400"/>
              <a:ext cx="29880" cy="9720"/>
            </a:xfrm>
            <a:custGeom>
              <a:avLst/>
              <a:gdLst/>
              <a:ahLst/>
              <a:rect l="l" t="t" r="r" b="b"/>
              <a:pathLst>
                <a:path w="456" h="155">
                  <a:moveTo>
                    <a:pt x="1" y="1"/>
                  </a:moveTo>
                  <a:lnTo>
                    <a:pt x="1" y="155"/>
                  </a:lnTo>
                  <a:lnTo>
                    <a:pt x="456" y="155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3" name="Google Shape;2434;p54"/>
            <p:cNvSpPr/>
            <p:nvPr/>
          </p:nvSpPr>
          <p:spPr>
            <a:xfrm>
              <a:off x="7147440" y="2104200"/>
              <a:ext cx="29880" cy="9720"/>
            </a:xfrm>
            <a:custGeom>
              <a:avLst/>
              <a:gdLst/>
              <a:ahLst/>
              <a:rect l="l" t="t" r="r" b="b"/>
              <a:pathLst>
                <a:path w="456" h="154">
                  <a:moveTo>
                    <a:pt x="1" y="0"/>
                  </a:moveTo>
                  <a:lnTo>
                    <a:pt x="1" y="154"/>
                  </a:lnTo>
                  <a:lnTo>
                    <a:pt x="456" y="154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4" name="Google Shape;2435;p54"/>
            <p:cNvSpPr/>
            <p:nvPr/>
          </p:nvSpPr>
          <p:spPr>
            <a:xfrm>
              <a:off x="7147440" y="2070000"/>
              <a:ext cx="29880" cy="9360"/>
            </a:xfrm>
            <a:custGeom>
              <a:avLst/>
              <a:gdLst/>
              <a:ahLst/>
              <a:rect l="l" t="t" r="r" b="b"/>
              <a:pathLst>
                <a:path w="456" h="153">
                  <a:moveTo>
                    <a:pt x="1" y="1"/>
                  </a:moveTo>
                  <a:lnTo>
                    <a:pt x="1" y="153"/>
                  </a:lnTo>
                  <a:lnTo>
                    <a:pt x="456" y="153"/>
                  </a:lnTo>
                  <a:lnTo>
                    <a:pt x="456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5" name="Google Shape;2436;p54"/>
            <p:cNvSpPr/>
            <p:nvPr/>
          </p:nvSpPr>
          <p:spPr>
            <a:xfrm>
              <a:off x="6855840" y="3207960"/>
              <a:ext cx="42480" cy="31680"/>
            </a:xfrm>
            <a:custGeom>
              <a:avLst/>
              <a:gdLst/>
              <a:ahLst/>
              <a:rect l="l" t="t" r="r" b="b"/>
              <a:pathLst>
                <a:path w="647" h="487">
                  <a:moveTo>
                    <a:pt x="31" y="1"/>
                  </a:moveTo>
                  <a:lnTo>
                    <a:pt x="1" y="31"/>
                  </a:lnTo>
                  <a:lnTo>
                    <a:pt x="1" y="105"/>
                  </a:lnTo>
                  <a:lnTo>
                    <a:pt x="6" y="169"/>
                  </a:lnTo>
                  <a:cubicBezTo>
                    <a:pt x="35" y="349"/>
                    <a:pt x="193" y="486"/>
                    <a:pt x="382" y="486"/>
                  </a:cubicBezTo>
                  <a:lnTo>
                    <a:pt x="647" y="486"/>
                  </a:lnTo>
                  <a:lnTo>
                    <a:pt x="647" y="425"/>
                  </a:lnTo>
                  <a:lnTo>
                    <a:pt x="382" y="425"/>
                  </a:lnTo>
                  <a:cubicBezTo>
                    <a:pt x="227" y="425"/>
                    <a:pt x="98" y="314"/>
                    <a:pt x="69" y="166"/>
                  </a:cubicBezTo>
                  <a:lnTo>
                    <a:pt x="63" y="105"/>
                  </a:lnTo>
                  <a:lnTo>
                    <a:pt x="63" y="31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6" name="Google Shape;2437;p54"/>
            <p:cNvSpPr/>
            <p:nvPr/>
          </p:nvSpPr>
          <p:spPr>
            <a:xfrm>
              <a:off x="6827400" y="3115440"/>
              <a:ext cx="57240" cy="102960"/>
            </a:xfrm>
            <a:custGeom>
              <a:avLst/>
              <a:gdLst/>
              <a:ahLst/>
              <a:rect l="l" t="t" r="r" b="b"/>
              <a:pathLst>
                <a:path w="870" h="1554">
                  <a:moveTo>
                    <a:pt x="1" y="1"/>
                  </a:moveTo>
                  <a:lnTo>
                    <a:pt x="2" y="1296"/>
                  </a:lnTo>
                  <a:cubicBezTo>
                    <a:pt x="2" y="1438"/>
                    <a:pt x="196" y="1554"/>
                    <a:pt x="435" y="1554"/>
                  </a:cubicBezTo>
                  <a:cubicBezTo>
                    <a:pt x="508" y="1554"/>
                    <a:pt x="576" y="1544"/>
                    <a:pt x="635" y="1525"/>
                  </a:cubicBezTo>
                  <a:cubicBezTo>
                    <a:pt x="774" y="1483"/>
                    <a:pt x="870" y="1396"/>
                    <a:pt x="870" y="1296"/>
                  </a:cubicBezTo>
                  <a:lnTo>
                    <a:pt x="870" y="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7" name="Google Shape;2438;p54"/>
            <p:cNvSpPr/>
            <p:nvPr/>
          </p:nvSpPr>
          <p:spPr>
            <a:xfrm>
              <a:off x="6827400" y="3098160"/>
              <a:ext cx="57240" cy="33840"/>
            </a:xfrm>
            <a:custGeom>
              <a:avLst/>
              <a:gdLst/>
              <a:ahLst/>
              <a:rect l="l" t="t" r="r" b="b"/>
              <a:pathLst>
                <a:path w="868" h="516">
                  <a:moveTo>
                    <a:pt x="433" y="0"/>
                  </a:moveTo>
                  <a:cubicBezTo>
                    <a:pt x="194" y="0"/>
                    <a:pt x="0" y="116"/>
                    <a:pt x="0" y="258"/>
                  </a:cubicBezTo>
                  <a:cubicBezTo>
                    <a:pt x="0" y="400"/>
                    <a:pt x="194" y="516"/>
                    <a:pt x="433" y="516"/>
                  </a:cubicBezTo>
                  <a:cubicBezTo>
                    <a:pt x="506" y="516"/>
                    <a:pt x="572" y="506"/>
                    <a:pt x="633" y="488"/>
                  </a:cubicBezTo>
                  <a:cubicBezTo>
                    <a:pt x="772" y="445"/>
                    <a:pt x="868" y="358"/>
                    <a:pt x="868" y="258"/>
                  </a:cubicBezTo>
                  <a:cubicBezTo>
                    <a:pt x="868" y="116"/>
                    <a:pt x="674" y="0"/>
                    <a:pt x="433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8" name="Google Shape;2439;p54"/>
            <p:cNvSpPr/>
            <p:nvPr/>
          </p:nvSpPr>
          <p:spPr>
            <a:xfrm>
              <a:off x="6832080" y="3102840"/>
              <a:ext cx="47880" cy="24120"/>
            </a:xfrm>
            <a:custGeom>
              <a:avLst/>
              <a:gdLst/>
              <a:ahLst/>
              <a:rect l="l" t="t" r="r" b="b"/>
              <a:pathLst>
                <a:path w="725" h="373">
                  <a:moveTo>
                    <a:pt x="362" y="1"/>
                  </a:moveTo>
                  <a:cubicBezTo>
                    <a:pt x="149" y="1"/>
                    <a:pt x="0" y="98"/>
                    <a:pt x="0" y="186"/>
                  </a:cubicBezTo>
                  <a:cubicBezTo>
                    <a:pt x="0" y="274"/>
                    <a:pt x="149" y="373"/>
                    <a:pt x="362" y="373"/>
                  </a:cubicBezTo>
                  <a:cubicBezTo>
                    <a:pt x="577" y="373"/>
                    <a:pt x="724" y="274"/>
                    <a:pt x="724" y="186"/>
                  </a:cubicBezTo>
                  <a:cubicBezTo>
                    <a:pt x="724" y="98"/>
                    <a:pt x="577" y="1"/>
                    <a:pt x="362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9" name="Google Shape;2440;p54"/>
            <p:cNvSpPr/>
            <p:nvPr/>
          </p:nvSpPr>
          <p:spPr>
            <a:xfrm>
              <a:off x="6827400" y="3170160"/>
              <a:ext cx="360" cy="6840"/>
            </a:xfrm>
            <a:custGeom>
              <a:avLst/>
              <a:gdLst/>
              <a:ahLst/>
              <a:rect l="l" t="t" r="r" b="b"/>
              <a:pathLst>
                <a:path w="3" h="114">
                  <a:moveTo>
                    <a:pt x="1" y="1"/>
                  </a:moveTo>
                  <a:cubicBezTo>
                    <a:pt x="1" y="5"/>
                    <a:pt x="1" y="10"/>
                    <a:pt x="1" y="12"/>
                  </a:cubicBezTo>
                  <a:lnTo>
                    <a:pt x="2" y="1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69f6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0" name="Google Shape;2441;p54"/>
            <p:cNvSpPr/>
            <p:nvPr/>
          </p:nvSpPr>
          <p:spPr>
            <a:xfrm>
              <a:off x="6827400" y="3170880"/>
              <a:ext cx="41760" cy="26280"/>
            </a:xfrm>
            <a:custGeom>
              <a:avLst/>
              <a:gdLst/>
              <a:ahLst/>
              <a:rect l="l" t="t" r="r" b="b"/>
              <a:pathLst>
                <a:path w="636" h="404">
                  <a:moveTo>
                    <a:pt x="1" y="0"/>
                  </a:moveTo>
                  <a:lnTo>
                    <a:pt x="2" y="102"/>
                  </a:lnTo>
                  <a:lnTo>
                    <a:pt x="2" y="145"/>
                  </a:lnTo>
                  <a:cubicBezTo>
                    <a:pt x="2" y="287"/>
                    <a:pt x="196" y="403"/>
                    <a:pt x="435" y="403"/>
                  </a:cubicBezTo>
                  <a:cubicBezTo>
                    <a:pt x="508" y="403"/>
                    <a:pt x="574" y="393"/>
                    <a:pt x="635" y="374"/>
                  </a:cubicBezTo>
                  <a:lnTo>
                    <a:pt x="635" y="219"/>
                  </a:lnTo>
                  <a:cubicBezTo>
                    <a:pt x="574" y="237"/>
                    <a:pt x="508" y="247"/>
                    <a:pt x="435" y="247"/>
                  </a:cubicBezTo>
                  <a:cubicBezTo>
                    <a:pt x="202" y="247"/>
                    <a:pt x="12" y="138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1" name="Google Shape;2442;p54"/>
            <p:cNvSpPr/>
            <p:nvPr/>
          </p:nvSpPr>
          <p:spPr>
            <a:xfrm>
              <a:off x="6885360" y="3177720"/>
              <a:ext cx="360" cy="2880"/>
            </a:xfrm>
            <a:custGeom>
              <a:avLst/>
              <a:gdLst/>
              <a:ahLst/>
              <a:rect l="l" t="t" r="r" b="b"/>
              <a:pathLst>
                <a:path w="1" h="52">
                  <a:moveTo>
                    <a:pt x="1" y="52"/>
                  </a:moveTo>
                  <a:lnTo>
                    <a:pt x="1" y="1"/>
                  </a:lnTo>
                  <a:lnTo>
                    <a:pt x="1" y="44"/>
                  </a:lnTo>
                  <a:lnTo>
                    <a:pt x="1" y="52"/>
                  </a:lnTo>
                  <a:close/>
                </a:path>
              </a:pathLst>
            </a:custGeom>
            <a:solidFill>
              <a:srgbClr val="fdab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2" name="Google Shape;2443;p54"/>
            <p:cNvSpPr/>
            <p:nvPr/>
          </p:nvSpPr>
          <p:spPr>
            <a:xfrm>
              <a:off x="6869880" y="3147480"/>
              <a:ext cx="15120" cy="68760"/>
            </a:xfrm>
            <a:custGeom>
              <a:avLst/>
              <a:gdLst/>
              <a:ahLst/>
              <a:rect l="l" t="t" r="r" b="b"/>
              <a:pathLst>
                <a:path w="235" h="1041">
                  <a:moveTo>
                    <a:pt x="235" y="1"/>
                  </a:moveTo>
                  <a:cubicBezTo>
                    <a:pt x="228" y="95"/>
                    <a:pt x="133" y="178"/>
                    <a:pt x="0" y="218"/>
                  </a:cubicBezTo>
                  <a:lnTo>
                    <a:pt x="0" y="570"/>
                  </a:lnTo>
                  <a:cubicBezTo>
                    <a:pt x="139" y="527"/>
                    <a:pt x="235" y="440"/>
                    <a:pt x="235" y="340"/>
                  </a:cubicBezTo>
                  <a:lnTo>
                    <a:pt x="235" y="1"/>
                  </a:lnTo>
                  <a:close/>
                  <a:moveTo>
                    <a:pt x="235" y="504"/>
                  </a:moveTo>
                  <a:cubicBezTo>
                    <a:pt x="231" y="599"/>
                    <a:pt x="136" y="683"/>
                    <a:pt x="0" y="725"/>
                  </a:cubicBezTo>
                  <a:lnTo>
                    <a:pt x="0" y="1041"/>
                  </a:lnTo>
                  <a:cubicBezTo>
                    <a:pt x="139" y="999"/>
                    <a:pt x="235" y="912"/>
                    <a:pt x="235" y="812"/>
                  </a:cubicBezTo>
                  <a:lnTo>
                    <a:pt x="235" y="504"/>
                  </a:lnTo>
                  <a:close/>
                </a:path>
              </a:pathLst>
            </a:custGeom>
            <a:solidFill>
              <a:srgbClr val="484c69">
                <a:alpha val="36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3" name="Google Shape;2444;p54"/>
            <p:cNvSpPr/>
            <p:nvPr/>
          </p:nvSpPr>
          <p:spPr>
            <a:xfrm>
              <a:off x="6869880" y="3170160"/>
              <a:ext cx="15120" cy="25200"/>
            </a:xfrm>
            <a:custGeom>
              <a:avLst/>
              <a:gdLst/>
              <a:ahLst/>
              <a:rect l="l" t="t" r="r" b="b"/>
              <a:pathLst>
                <a:path w="235" h="387">
                  <a:moveTo>
                    <a:pt x="235" y="1"/>
                  </a:moveTo>
                  <a:cubicBezTo>
                    <a:pt x="235" y="101"/>
                    <a:pt x="139" y="188"/>
                    <a:pt x="0" y="231"/>
                  </a:cubicBezTo>
                  <a:lnTo>
                    <a:pt x="0" y="386"/>
                  </a:lnTo>
                  <a:cubicBezTo>
                    <a:pt x="136" y="344"/>
                    <a:pt x="231" y="260"/>
                    <a:pt x="235" y="165"/>
                  </a:cubicBezTo>
                  <a:lnTo>
                    <a:pt x="235" y="114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4" name="Google Shape;2445;p54"/>
            <p:cNvSpPr/>
            <p:nvPr/>
          </p:nvSpPr>
          <p:spPr>
            <a:xfrm>
              <a:off x="6869880" y="3115440"/>
              <a:ext cx="15120" cy="36000"/>
            </a:xfrm>
            <a:custGeom>
              <a:avLst/>
              <a:gdLst/>
              <a:ahLst/>
              <a:rect l="l" t="t" r="r" b="b"/>
              <a:pathLst>
                <a:path w="235" h="548">
                  <a:moveTo>
                    <a:pt x="235" y="1"/>
                  </a:moveTo>
                  <a:cubicBezTo>
                    <a:pt x="235" y="101"/>
                    <a:pt x="139" y="188"/>
                    <a:pt x="0" y="231"/>
                  </a:cubicBezTo>
                  <a:lnTo>
                    <a:pt x="0" y="547"/>
                  </a:lnTo>
                  <a:cubicBezTo>
                    <a:pt x="139" y="504"/>
                    <a:pt x="235" y="417"/>
                    <a:pt x="235" y="317"/>
                  </a:cubicBezTo>
                  <a:lnTo>
                    <a:pt x="235" y="1"/>
                  </a:lnTo>
                  <a:close/>
                </a:path>
              </a:pathLst>
            </a:custGeom>
            <a:solidFill>
              <a:srgbClr val="484c69">
                <a:alpha val="36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5" name="Google Shape;2446;p54"/>
            <p:cNvSpPr/>
            <p:nvPr/>
          </p:nvSpPr>
          <p:spPr>
            <a:xfrm>
              <a:off x="6827400" y="3136320"/>
              <a:ext cx="360" cy="2160"/>
            </a:xfrm>
            <a:custGeom>
              <a:avLst/>
              <a:gdLst/>
              <a:ahLst/>
              <a:rect l="l" t="t" r="r" b="b"/>
              <a:pathLst>
                <a:path w="1" h="45">
                  <a:moveTo>
                    <a:pt x="1" y="44"/>
                  </a:moveTo>
                  <a:lnTo>
                    <a:pt x="1" y="1"/>
                  </a:lnTo>
                  <a:cubicBezTo>
                    <a:pt x="1" y="4"/>
                    <a:pt x="1" y="5"/>
                    <a:pt x="1" y="8"/>
                  </a:cubicBezTo>
                  <a:lnTo>
                    <a:pt x="1" y="44"/>
                  </a:lnTo>
                  <a:close/>
                </a:path>
              </a:pathLst>
            </a:custGeom>
            <a:solidFill>
              <a:srgbClr val="d69f6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6" name="Google Shape;2447;p54"/>
            <p:cNvSpPr/>
            <p:nvPr/>
          </p:nvSpPr>
          <p:spPr>
            <a:xfrm>
              <a:off x="6827400" y="3137040"/>
              <a:ext cx="41760" cy="26640"/>
            </a:xfrm>
            <a:custGeom>
              <a:avLst/>
              <a:gdLst/>
              <a:ahLst/>
              <a:rect l="l" t="t" r="r" b="b"/>
              <a:pathLst>
                <a:path w="636" h="408">
                  <a:moveTo>
                    <a:pt x="1" y="0"/>
                  </a:moveTo>
                  <a:lnTo>
                    <a:pt x="1" y="36"/>
                  </a:lnTo>
                  <a:lnTo>
                    <a:pt x="2" y="149"/>
                  </a:lnTo>
                  <a:cubicBezTo>
                    <a:pt x="2" y="291"/>
                    <a:pt x="196" y="407"/>
                    <a:pt x="435" y="407"/>
                  </a:cubicBezTo>
                  <a:cubicBezTo>
                    <a:pt x="508" y="407"/>
                    <a:pt x="574" y="397"/>
                    <a:pt x="635" y="378"/>
                  </a:cubicBezTo>
                  <a:lnTo>
                    <a:pt x="635" y="223"/>
                  </a:lnTo>
                  <a:cubicBezTo>
                    <a:pt x="574" y="240"/>
                    <a:pt x="508" y="251"/>
                    <a:pt x="435" y="251"/>
                  </a:cubicBezTo>
                  <a:cubicBezTo>
                    <a:pt x="201" y="251"/>
                    <a:pt x="8" y="139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7" name="Google Shape;2448;p54"/>
            <p:cNvSpPr/>
            <p:nvPr/>
          </p:nvSpPr>
          <p:spPr>
            <a:xfrm>
              <a:off x="6885360" y="3139200"/>
              <a:ext cx="360" cy="7560"/>
            </a:xfrm>
            <a:custGeom>
              <a:avLst/>
              <a:gdLst/>
              <a:ahLst/>
              <a:rect l="l" t="t" r="r" b="b"/>
              <a:pathLst>
                <a:path w="1" h="125">
                  <a:moveTo>
                    <a:pt x="1" y="125"/>
                  </a:moveTo>
                  <a:lnTo>
                    <a:pt x="1" y="0"/>
                  </a:lnTo>
                  <a:lnTo>
                    <a:pt x="1" y="113"/>
                  </a:lnTo>
                  <a:cubicBezTo>
                    <a:pt x="1" y="116"/>
                    <a:pt x="1" y="120"/>
                    <a:pt x="1" y="125"/>
                  </a:cubicBezTo>
                  <a:close/>
                </a:path>
              </a:pathLst>
            </a:custGeom>
            <a:solidFill>
              <a:srgbClr val="fdab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8" name="Google Shape;2449;p54"/>
            <p:cNvSpPr/>
            <p:nvPr/>
          </p:nvSpPr>
          <p:spPr>
            <a:xfrm>
              <a:off x="6869880" y="3136320"/>
              <a:ext cx="15120" cy="25200"/>
            </a:xfrm>
            <a:custGeom>
              <a:avLst/>
              <a:gdLst/>
              <a:ahLst/>
              <a:rect l="l" t="t" r="r" b="b"/>
              <a:pathLst>
                <a:path w="235" h="387">
                  <a:moveTo>
                    <a:pt x="235" y="1"/>
                  </a:moveTo>
                  <a:cubicBezTo>
                    <a:pt x="235" y="101"/>
                    <a:pt x="139" y="188"/>
                    <a:pt x="0" y="230"/>
                  </a:cubicBezTo>
                  <a:lnTo>
                    <a:pt x="0" y="386"/>
                  </a:lnTo>
                  <a:cubicBezTo>
                    <a:pt x="133" y="346"/>
                    <a:pt x="228" y="263"/>
                    <a:pt x="235" y="169"/>
                  </a:cubicBezTo>
                  <a:lnTo>
                    <a:pt x="235" y="44"/>
                  </a:lnTo>
                  <a:lnTo>
                    <a:pt x="235" y="1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9" name="Google Shape;2450;p54"/>
            <p:cNvSpPr/>
            <p:nvPr/>
          </p:nvSpPr>
          <p:spPr>
            <a:xfrm>
              <a:off x="6827400" y="3171960"/>
              <a:ext cx="57240" cy="27000"/>
            </a:xfrm>
            <a:custGeom>
              <a:avLst/>
              <a:gdLst/>
              <a:ahLst/>
              <a:rect l="l" t="t" r="r" b="b"/>
              <a:pathLst>
                <a:path w="870" h="414">
                  <a:moveTo>
                    <a:pt x="870" y="0"/>
                  </a:moveTo>
                  <a:cubicBezTo>
                    <a:pt x="870" y="142"/>
                    <a:pt x="676" y="258"/>
                    <a:pt x="435" y="258"/>
                  </a:cubicBezTo>
                  <a:cubicBezTo>
                    <a:pt x="196" y="258"/>
                    <a:pt x="2" y="142"/>
                    <a:pt x="1" y="0"/>
                  </a:cubicBezTo>
                  <a:lnTo>
                    <a:pt x="1" y="0"/>
                  </a:lnTo>
                  <a:lnTo>
                    <a:pt x="2" y="155"/>
                  </a:lnTo>
                  <a:cubicBezTo>
                    <a:pt x="2" y="299"/>
                    <a:pt x="196" y="413"/>
                    <a:pt x="435" y="413"/>
                  </a:cubicBezTo>
                  <a:cubicBezTo>
                    <a:pt x="676" y="413"/>
                    <a:pt x="870" y="299"/>
                    <a:pt x="870" y="155"/>
                  </a:cubicBezTo>
                  <a:lnTo>
                    <a:pt x="870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0" name="Google Shape;2451;p54"/>
            <p:cNvSpPr/>
            <p:nvPr/>
          </p:nvSpPr>
          <p:spPr>
            <a:xfrm>
              <a:off x="6827400" y="3138120"/>
              <a:ext cx="57240" cy="27000"/>
            </a:xfrm>
            <a:custGeom>
              <a:avLst/>
              <a:gdLst/>
              <a:ahLst/>
              <a:rect l="l" t="t" r="r" b="b"/>
              <a:pathLst>
                <a:path w="870" h="414">
                  <a:moveTo>
                    <a:pt x="870" y="0"/>
                  </a:moveTo>
                  <a:cubicBezTo>
                    <a:pt x="870" y="142"/>
                    <a:pt x="676" y="258"/>
                    <a:pt x="435" y="258"/>
                  </a:cubicBezTo>
                  <a:cubicBezTo>
                    <a:pt x="196" y="258"/>
                    <a:pt x="2" y="142"/>
                    <a:pt x="1" y="0"/>
                  </a:cubicBezTo>
                  <a:lnTo>
                    <a:pt x="1" y="0"/>
                  </a:lnTo>
                  <a:lnTo>
                    <a:pt x="2" y="155"/>
                  </a:lnTo>
                  <a:cubicBezTo>
                    <a:pt x="2" y="299"/>
                    <a:pt x="196" y="413"/>
                    <a:pt x="435" y="413"/>
                  </a:cubicBezTo>
                  <a:cubicBezTo>
                    <a:pt x="676" y="413"/>
                    <a:pt x="870" y="299"/>
                    <a:pt x="870" y="155"/>
                  </a:cubicBezTo>
                  <a:lnTo>
                    <a:pt x="870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1" name="Google Shape;2452;p54"/>
            <p:cNvSpPr/>
            <p:nvPr/>
          </p:nvSpPr>
          <p:spPr>
            <a:xfrm>
              <a:off x="6855840" y="3084840"/>
              <a:ext cx="42480" cy="31680"/>
            </a:xfrm>
            <a:custGeom>
              <a:avLst/>
              <a:gdLst/>
              <a:ahLst/>
              <a:rect l="l" t="t" r="r" b="b"/>
              <a:pathLst>
                <a:path w="647" h="486">
                  <a:moveTo>
                    <a:pt x="382" y="0"/>
                  </a:moveTo>
                  <a:cubicBezTo>
                    <a:pt x="238" y="0"/>
                    <a:pt x="112" y="80"/>
                    <a:pt x="47" y="197"/>
                  </a:cubicBezTo>
                  <a:lnTo>
                    <a:pt x="18" y="270"/>
                  </a:lnTo>
                  <a:cubicBezTo>
                    <a:pt x="6" y="304"/>
                    <a:pt x="1" y="342"/>
                    <a:pt x="1" y="381"/>
                  </a:cubicBezTo>
                  <a:lnTo>
                    <a:pt x="1" y="455"/>
                  </a:lnTo>
                  <a:lnTo>
                    <a:pt x="31" y="485"/>
                  </a:lnTo>
                  <a:lnTo>
                    <a:pt x="63" y="455"/>
                  </a:lnTo>
                  <a:lnTo>
                    <a:pt x="63" y="381"/>
                  </a:lnTo>
                  <a:cubicBezTo>
                    <a:pt x="63" y="343"/>
                    <a:pt x="70" y="307"/>
                    <a:pt x="82" y="272"/>
                  </a:cubicBezTo>
                  <a:lnTo>
                    <a:pt x="116" y="204"/>
                  </a:lnTo>
                  <a:cubicBezTo>
                    <a:pt x="173" y="119"/>
                    <a:pt x="271" y="62"/>
                    <a:pt x="382" y="62"/>
                  </a:cubicBezTo>
                  <a:lnTo>
                    <a:pt x="647" y="62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2" name="Google Shape;2453;p54"/>
            <p:cNvSpPr/>
            <p:nvPr/>
          </p:nvSpPr>
          <p:spPr>
            <a:xfrm>
              <a:off x="6937200" y="3307320"/>
              <a:ext cx="42480" cy="32040"/>
            </a:xfrm>
            <a:custGeom>
              <a:avLst/>
              <a:gdLst/>
              <a:ahLst/>
              <a:rect l="l" t="t" r="r" b="b"/>
              <a:pathLst>
                <a:path w="647" h="488">
                  <a:moveTo>
                    <a:pt x="31" y="1"/>
                  </a:moveTo>
                  <a:lnTo>
                    <a:pt x="1" y="33"/>
                  </a:lnTo>
                  <a:lnTo>
                    <a:pt x="1" y="105"/>
                  </a:lnTo>
                  <a:lnTo>
                    <a:pt x="5" y="169"/>
                  </a:lnTo>
                  <a:cubicBezTo>
                    <a:pt x="36" y="350"/>
                    <a:pt x="192" y="487"/>
                    <a:pt x="382" y="487"/>
                  </a:cubicBezTo>
                  <a:lnTo>
                    <a:pt x="647" y="487"/>
                  </a:lnTo>
                  <a:lnTo>
                    <a:pt x="647" y="425"/>
                  </a:lnTo>
                  <a:lnTo>
                    <a:pt x="382" y="425"/>
                  </a:lnTo>
                  <a:cubicBezTo>
                    <a:pt x="227" y="425"/>
                    <a:pt x="96" y="314"/>
                    <a:pt x="69" y="166"/>
                  </a:cubicBezTo>
                  <a:lnTo>
                    <a:pt x="62" y="105"/>
                  </a:lnTo>
                  <a:lnTo>
                    <a:pt x="62" y="33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3" name="Google Shape;2454;p54"/>
            <p:cNvSpPr/>
            <p:nvPr/>
          </p:nvSpPr>
          <p:spPr>
            <a:xfrm>
              <a:off x="6908760" y="3214800"/>
              <a:ext cx="57600" cy="102960"/>
            </a:xfrm>
            <a:custGeom>
              <a:avLst/>
              <a:gdLst/>
              <a:ahLst/>
              <a:rect l="l" t="t" r="r" b="b"/>
              <a:pathLst>
                <a:path w="872" h="1554">
                  <a:moveTo>
                    <a:pt x="0" y="1"/>
                  </a:moveTo>
                  <a:lnTo>
                    <a:pt x="2" y="1296"/>
                  </a:lnTo>
                  <a:cubicBezTo>
                    <a:pt x="2" y="1438"/>
                    <a:pt x="196" y="1554"/>
                    <a:pt x="437" y="1554"/>
                  </a:cubicBezTo>
                  <a:cubicBezTo>
                    <a:pt x="508" y="1554"/>
                    <a:pt x="576" y="1544"/>
                    <a:pt x="635" y="1525"/>
                  </a:cubicBezTo>
                  <a:cubicBezTo>
                    <a:pt x="776" y="1483"/>
                    <a:pt x="870" y="1396"/>
                    <a:pt x="871" y="1296"/>
                  </a:cubicBezTo>
                  <a:lnTo>
                    <a:pt x="871" y="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4" name="Google Shape;2455;p54"/>
            <p:cNvSpPr/>
            <p:nvPr/>
          </p:nvSpPr>
          <p:spPr>
            <a:xfrm>
              <a:off x="6908760" y="3197520"/>
              <a:ext cx="57240" cy="33840"/>
            </a:xfrm>
            <a:custGeom>
              <a:avLst/>
              <a:gdLst/>
              <a:ahLst/>
              <a:rect l="l" t="t" r="r" b="b"/>
              <a:pathLst>
                <a:path w="869" h="517">
                  <a:moveTo>
                    <a:pt x="436" y="1"/>
                  </a:moveTo>
                  <a:cubicBezTo>
                    <a:pt x="195" y="1"/>
                    <a:pt x="1" y="117"/>
                    <a:pt x="1" y="259"/>
                  </a:cubicBezTo>
                  <a:cubicBezTo>
                    <a:pt x="1" y="402"/>
                    <a:pt x="195" y="517"/>
                    <a:pt x="436" y="517"/>
                  </a:cubicBezTo>
                  <a:cubicBezTo>
                    <a:pt x="507" y="517"/>
                    <a:pt x="575" y="506"/>
                    <a:pt x="634" y="489"/>
                  </a:cubicBezTo>
                  <a:cubicBezTo>
                    <a:pt x="775" y="446"/>
                    <a:pt x="869" y="359"/>
                    <a:pt x="869" y="259"/>
                  </a:cubicBezTo>
                  <a:cubicBezTo>
                    <a:pt x="869" y="117"/>
                    <a:pt x="675" y="1"/>
                    <a:pt x="436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5" name="Google Shape;2456;p54"/>
            <p:cNvSpPr/>
            <p:nvPr/>
          </p:nvSpPr>
          <p:spPr>
            <a:xfrm>
              <a:off x="6913800" y="3202200"/>
              <a:ext cx="47520" cy="24120"/>
            </a:xfrm>
            <a:custGeom>
              <a:avLst/>
              <a:gdLst/>
              <a:ahLst/>
              <a:rect l="l" t="t" r="r" b="b"/>
              <a:pathLst>
                <a:path w="724" h="373">
                  <a:moveTo>
                    <a:pt x="363" y="0"/>
                  </a:moveTo>
                  <a:cubicBezTo>
                    <a:pt x="148" y="0"/>
                    <a:pt x="0" y="97"/>
                    <a:pt x="0" y="186"/>
                  </a:cubicBezTo>
                  <a:cubicBezTo>
                    <a:pt x="0" y="274"/>
                    <a:pt x="148" y="373"/>
                    <a:pt x="363" y="373"/>
                  </a:cubicBezTo>
                  <a:cubicBezTo>
                    <a:pt x="575" y="373"/>
                    <a:pt x="723" y="274"/>
                    <a:pt x="723" y="186"/>
                  </a:cubicBezTo>
                  <a:cubicBezTo>
                    <a:pt x="723" y="97"/>
                    <a:pt x="575" y="0"/>
                    <a:pt x="363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6" name="Google Shape;2457;p54"/>
            <p:cNvSpPr/>
            <p:nvPr/>
          </p:nvSpPr>
          <p:spPr>
            <a:xfrm>
              <a:off x="6908760" y="3269880"/>
              <a:ext cx="360" cy="6840"/>
            </a:xfrm>
            <a:custGeom>
              <a:avLst/>
              <a:gdLst/>
              <a:ahLst/>
              <a:rect l="l" t="t" r="r" b="b"/>
              <a:pathLst>
                <a:path w="2" h="11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2" y="112"/>
                  </a:lnTo>
                  <a:lnTo>
                    <a:pt x="2" y="10"/>
                  </a:ln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d69f6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7" name="Google Shape;2458;p54"/>
            <p:cNvSpPr/>
            <p:nvPr/>
          </p:nvSpPr>
          <p:spPr>
            <a:xfrm>
              <a:off x="6908760" y="3270600"/>
              <a:ext cx="41760" cy="26280"/>
            </a:xfrm>
            <a:custGeom>
              <a:avLst/>
              <a:gdLst/>
              <a:ahLst/>
              <a:rect l="l" t="t" r="r" b="b"/>
              <a:pathLst>
                <a:path w="634" h="403">
                  <a:moveTo>
                    <a:pt x="1" y="0"/>
                  </a:moveTo>
                  <a:lnTo>
                    <a:pt x="1" y="102"/>
                  </a:lnTo>
                  <a:lnTo>
                    <a:pt x="1" y="145"/>
                  </a:lnTo>
                  <a:cubicBezTo>
                    <a:pt x="1" y="288"/>
                    <a:pt x="195" y="403"/>
                    <a:pt x="436" y="403"/>
                  </a:cubicBezTo>
                  <a:cubicBezTo>
                    <a:pt x="507" y="403"/>
                    <a:pt x="575" y="393"/>
                    <a:pt x="634" y="374"/>
                  </a:cubicBezTo>
                  <a:lnTo>
                    <a:pt x="634" y="219"/>
                  </a:lnTo>
                  <a:cubicBezTo>
                    <a:pt x="575" y="236"/>
                    <a:pt x="507" y="246"/>
                    <a:pt x="436" y="246"/>
                  </a:cubicBezTo>
                  <a:cubicBezTo>
                    <a:pt x="202" y="246"/>
                    <a:pt x="13" y="138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8" name="Google Shape;2459;p54"/>
            <p:cNvSpPr/>
            <p:nvPr/>
          </p:nvSpPr>
          <p:spPr>
            <a:xfrm>
              <a:off x="6966720" y="3277080"/>
              <a:ext cx="360" cy="2880"/>
            </a:xfrm>
            <a:custGeom>
              <a:avLst/>
              <a:gdLst/>
              <a:ahLst/>
              <a:rect l="l" t="t" r="r" b="b"/>
              <a:pathLst>
                <a:path w="3" h="52">
                  <a:moveTo>
                    <a:pt x="1" y="1"/>
                  </a:moveTo>
                  <a:lnTo>
                    <a:pt x="2" y="51"/>
                  </a:lnTo>
                  <a:lnTo>
                    <a:pt x="2" y="4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dab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9" name="Google Shape;2460;p54"/>
            <p:cNvSpPr/>
            <p:nvPr/>
          </p:nvSpPr>
          <p:spPr>
            <a:xfrm>
              <a:off x="6951240" y="3246840"/>
              <a:ext cx="15120" cy="68760"/>
            </a:xfrm>
            <a:custGeom>
              <a:avLst/>
              <a:gdLst/>
              <a:ahLst/>
              <a:rect l="l" t="t" r="r" b="b"/>
              <a:pathLst>
                <a:path w="238" h="1042">
                  <a:moveTo>
                    <a:pt x="236" y="0"/>
                  </a:moveTo>
                  <a:cubicBezTo>
                    <a:pt x="230" y="96"/>
                    <a:pt x="136" y="178"/>
                    <a:pt x="1" y="219"/>
                  </a:cubicBezTo>
                  <a:lnTo>
                    <a:pt x="1" y="571"/>
                  </a:lnTo>
                  <a:cubicBezTo>
                    <a:pt x="140" y="527"/>
                    <a:pt x="236" y="441"/>
                    <a:pt x="236" y="342"/>
                  </a:cubicBezTo>
                  <a:lnTo>
                    <a:pt x="236" y="0"/>
                  </a:lnTo>
                  <a:close/>
                  <a:moveTo>
                    <a:pt x="237" y="504"/>
                  </a:moveTo>
                  <a:cubicBezTo>
                    <a:pt x="231" y="601"/>
                    <a:pt x="137" y="685"/>
                    <a:pt x="1" y="726"/>
                  </a:cubicBezTo>
                  <a:lnTo>
                    <a:pt x="1" y="1042"/>
                  </a:lnTo>
                  <a:cubicBezTo>
                    <a:pt x="142" y="1000"/>
                    <a:pt x="236" y="913"/>
                    <a:pt x="237" y="813"/>
                  </a:cubicBezTo>
                  <a:lnTo>
                    <a:pt x="237" y="504"/>
                  </a:lnTo>
                  <a:close/>
                </a:path>
              </a:pathLst>
            </a:custGeom>
            <a:solidFill>
              <a:srgbClr val="484c69">
                <a:alpha val="36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0" name="Google Shape;2461;p54"/>
            <p:cNvSpPr/>
            <p:nvPr/>
          </p:nvSpPr>
          <p:spPr>
            <a:xfrm>
              <a:off x="6951240" y="3269880"/>
              <a:ext cx="15120" cy="24840"/>
            </a:xfrm>
            <a:custGeom>
              <a:avLst/>
              <a:gdLst/>
              <a:ahLst/>
              <a:rect l="l" t="t" r="r" b="b"/>
              <a:pathLst>
                <a:path w="238" h="384">
                  <a:moveTo>
                    <a:pt x="236" y="0"/>
                  </a:moveTo>
                  <a:cubicBezTo>
                    <a:pt x="236" y="99"/>
                    <a:pt x="140" y="185"/>
                    <a:pt x="1" y="229"/>
                  </a:cubicBezTo>
                  <a:lnTo>
                    <a:pt x="1" y="384"/>
                  </a:lnTo>
                  <a:cubicBezTo>
                    <a:pt x="137" y="343"/>
                    <a:pt x="231" y="259"/>
                    <a:pt x="237" y="162"/>
                  </a:cubicBezTo>
                  <a:lnTo>
                    <a:pt x="236" y="112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1" name="Google Shape;2462;p54"/>
            <p:cNvSpPr/>
            <p:nvPr/>
          </p:nvSpPr>
          <p:spPr>
            <a:xfrm>
              <a:off x="6951240" y="3214800"/>
              <a:ext cx="15120" cy="36000"/>
            </a:xfrm>
            <a:custGeom>
              <a:avLst/>
              <a:gdLst/>
              <a:ahLst/>
              <a:rect l="l" t="t" r="r" b="b"/>
              <a:pathLst>
                <a:path w="236" h="547">
                  <a:moveTo>
                    <a:pt x="236" y="1"/>
                  </a:moveTo>
                  <a:cubicBezTo>
                    <a:pt x="236" y="101"/>
                    <a:pt x="142" y="188"/>
                    <a:pt x="1" y="231"/>
                  </a:cubicBezTo>
                  <a:lnTo>
                    <a:pt x="1" y="547"/>
                  </a:lnTo>
                  <a:cubicBezTo>
                    <a:pt x="140" y="503"/>
                    <a:pt x="236" y="417"/>
                    <a:pt x="236" y="317"/>
                  </a:cubicBezTo>
                  <a:lnTo>
                    <a:pt x="236" y="1"/>
                  </a:lnTo>
                  <a:close/>
                </a:path>
              </a:pathLst>
            </a:custGeom>
            <a:solidFill>
              <a:srgbClr val="484c69">
                <a:alpha val="36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2" name="Google Shape;2463;p54"/>
            <p:cNvSpPr/>
            <p:nvPr/>
          </p:nvSpPr>
          <p:spPr>
            <a:xfrm>
              <a:off x="6908760" y="3235680"/>
              <a:ext cx="360" cy="2160"/>
            </a:xfrm>
            <a:custGeom>
              <a:avLst/>
              <a:gdLst/>
              <a:ahLst/>
              <a:rect l="l" t="t" r="r" b="b"/>
              <a:pathLst>
                <a:path w="1" h="45">
                  <a:moveTo>
                    <a:pt x="1" y="44"/>
                  </a:moveTo>
                  <a:lnTo>
                    <a:pt x="1" y="1"/>
                  </a:lnTo>
                  <a:cubicBezTo>
                    <a:pt x="1" y="3"/>
                    <a:pt x="1" y="6"/>
                    <a:pt x="1" y="8"/>
                  </a:cubicBezTo>
                  <a:lnTo>
                    <a:pt x="1" y="44"/>
                  </a:lnTo>
                  <a:close/>
                </a:path>
              </a:pathLst>
            </a:custGeom>
            <a:solidFill>
              <a:srgbClr val="d69f6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3" name="Google Shape;2464;p54"/>
            <p:cNvSpPr/>
            <p:nvPr/>
          </p:nvSpPr>
          <p:spPr>
            <a:xfrm>
              <a:off x="6908760" y="3236400"/>
              <a:ext cx="41760" cy="26640"/>
            </a:xfrm>
            <a:custGeom>
              <a:avLst/>
              <a:gdLst/>
              <a:ahLst/>
              <a:rect l="l" t="t" r="r" b="b"/>
              <a:pathLst>
                <a:path w="634" h="408">
                  <a:moveTo>
                    <a:pt x="1" y="1"/>
                  </a:moveTo>
                  <a:lnTo>
                    <a:pt x="1" y="37"/>
                  </a:lnTo>
                  <a:lnTo>
                    <a:pt x="1" y="150"/>
                  </a:lnTo>
                  <a:cubicBezTo>
                    <a:pt x="1" y="293"/>
                    <a:pt x="195" y="408"/>
                    <a:pt x="436" y="408"/>
                  </a:cubicBezTo>
                  <a:cubicBezTo>
                    <a:pt x="507" y="408"/>
                    <a:pt x="575" y="398"/>
                    <a:pt x="634" y="379"/>
                  </a:cubicBezTo>
                  <a:lnTo>
                    <a:pt x="634" y="224"/>
                  </a:lnTo>
                  <a:cubicBezTo>
                    <a:pt x="575" y="241"/>
                    <a:pt x="507" y="251"/>
                    <a:pt x="436" y="251"/>
                  </a:cubicBezTo>
                  <a:cubicBezTo>
                    <a:pt x="199" y="251"/>
                    <a:pt x="8" y="140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4" name="Google Shape;2465;p54"/>
            <p:cNvSpPr/>
            <p:nvPr/>
          </p:nvSpPr>
          <p:spPr>
            <a:xfrm>
              <a:off x="6966720" y="3238560"/>
              <a:ext cx="360" cy="7560"/>
            </a:xfrm>
            <a:custGeom>
              <a:avLst/>
              <a:gdLst/>
              <a:ahLst/>
              <a:rect l="l" t="t" r="r" b="b"/>
              <a:pathLst>
                <a:path w="3" h="124">
                  <a:moveTo>
                    <a:pt x="1" y="0"/>
                  </a:moveTo>
                  <a:lnTo>
                    <a:pt x="1" y="123"/>
                  </a:lnTo>
                  <a:cubicBezTo>
                    <a:pt x="2" y="120"/>
                    <a:pt x="2" y="116"/>
                    <a:pt x="2" y="11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dab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5" name="Google Shape;2466;p54"/>
            <p:cNvSpPr/>
            <p:nvPr/>
          </p:nvSpPr>
          <p:spPr>
            <a:xfrm>
              <a:off x="6951240" y="3235680"/>
              <a:ext cx="15120" cy="25200"/>
            </a:xfrm>
            <a:custGeom>
              <a:avLst/>
              <a:gdLst/>
              <a:ahLst/>
              <a:rect l="l" t="t" r="r" b="b"/>
              <a:pathLst>
                <a:path w="236" h="386">
                  <a:moveTo>
                    <a:pt x="236" y="1"/>
                  </a:moveTo>
                  <a:cubicBezTo>
                    <a:pt x="236" y="101"/>
                    <a:pt x="140" y="187"/>
                    <a:pt x="1" y="231"/>
                  </a:cubicBezTo>
                  <a:lnTo>
                    <a:pt x="1" y="386"/>
                  </a:lnTo>
                  <a:cubicBezTo>
                    <a:pt x="136" y="345"/>
                    <a:pt x="230" y="263"/>
                    <a:pt x="236" y="167"/>
                  </a:cubicBezTo>
                  <a:lnTo>
                    <a:pt x="236" y="4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6" name="Google Shape;2467;p54"/>
            <p:cNvSpPr/>
            <p:nvPr/>
          </p:nvSpPr>
          <p:spPr>
            <a:xfrm>
              <a:off x="6908760" y="3271320"/>
              <a:ext cx="57600" cy="27000"/>
            </a:xfrm>
            <a:custGeom>
              <a:avLst/>
              <a:gdLst/>
              <a:ahLst/>
              <a:rect l="l" t="t" r="r" b="b"/>
              <a:pathLst>
                <a:path w="872" h="415">
                  <a:moveTo>
                    <a:pt x="870" y="0"/>
                  </a:moveTo>
                  <a:cubicBezTo>
                    <a:pt x="870" y="142"/>
                    <a:pt x="676" y="258"/>
                    <a:pt x="437" y="258"/>
                  </a:cubicBezTo>
                  <a:cubicBezTo>
                    <a:pt x="196" y="258"/>
                    <a:pt x="2" y="142"/>
                    <a:pt x="0" y="0"/>
                  </a:cubicBezTo>
                  <a:lnTo>
                    <a:pt x="0" y="0"/>
                  </a:lnTo>
                  <a:lnTo>
                    <a:pt x="2" y="157"/>
                  </a:lnTo>
                  <a:cubicBezTo>
                    <a:pt x="2" y="299"/>
                    <a:pt x="196" y="415"/>
                    <a:pt x="437" y="415"/>
                  </a:cubicBezTo>
                  <a:cubicBezTo>
                    <a:pt x="676" y="415"/>
                    <a:pt x="870" y="299"/>
                    <a:pt x="871" y="157"/>
                  </a:cubicBezTo>
                  <a:lnTo>
                    <a:pt x="870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7" name="Google Shape;2468;p54"/>
            <p:cNvSpPr/>
            <p:nvPr/>
          </p:nvSpPr>
          <p:spPr>
            <a:xfrm>
              <a:off x="6908760" y="3237480"/>
              <a:ext cx="57600" cy="27000"/>
            </a:xfrm>
            <a:custGeom>
              <a:avLst/>
              <a:gdLst/>
              <a:ahLst/>
              <a:rect l="l" t="t" r="r" b="b"/>
              <a:pathLst>
                <a:path w="872" h="414">
                  <a:moveTo>
                    <a:pt x="870" y="0"/>
                  </a:moveTo>
                  <a:cubicBezTo>
                    <a:pt x="870" y="142"/>
                    <a:pt x="676" y="258"/>
                    <a:pt x="437" y="258"/>
                  </a:cubicBezTo>
                  <a:cubicBezTo>
                    <a:pt x="196" y="258"/>
                    <a:pt x="2" y="142"/>
                    <a:pt x="0" y="0"/>
                  </a:cubicBezTo>
                  <a:lnTo>
                    <a:pt x="0" y="0"/>
                  </a:lnTo>
                  <a:lnTo>
                    <a:pt x="2" y="157"/>
                  </a:lnTo>
                  <a:cubicBezTo>
                    <a:pt x="2" y="299"/>
                    <a:pt x="196" y="413"/>
                    <a:pt x="437" y="413"/>
                  </a:cubicBezTo>
                  <a:cubicBezTo>
                    <a:pt x="676" y="413"/>
                    <a:pt x="870" y="299"/>
                    <a:pt x="871" y="157"/>
                  </a:cubicBezTo>
                  <a:lnTo>
                    <a:pt x="870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8" name="Google Shape;2469;p54"/>
            <p:cNvSpPr/>
            <p:nvPr/>
          </p:nvSpPr>
          <p:spPr>
            <a:xfrm>
              <a:off x="6937200" y="3184200"/>
              <a:ext cx="42480" cy="32040"/>
            </a:xfrm>
            <a:custGeom>
              <a:avLst/>
              <a:gdLst/>
              <a:ahLst/>
              <a:rect l="l" t="t" r="r" b="b"/>
              <a:pathLst>
                <a:path w="647" h="488">
                  <a:moveTo>
                    <a:pt x="382" y="1"/>
                  </a:moveTo>
                  <a:cubicBezTo>
                    <a:pt x="237" y="1"/>
                    <a:pt x="111" y="81"/>
                    <a:pt x="47" y="199"/>
                  </a:cubicBezTo>
                  <a:lnTo>
                    <a:pt x="17" y="270"/>
                  </a:lnTo>
                  <a:cubicBezTo>
                    <a:pt x="7" y="305"/>
                    <a:pt x="1" y="343"/>
                    <a:pt x="1" y="382"/>
                  </a:cubicBezTo>
                  <a:lnTo>
                    <a:pt x="1" y="456"/>
                  </a:lnTo>
                  <a:lnTo>
                    <a:pt x="31" y="488"/>
                  </a:lnTo>
                  <a:lnTo>
                    <a:pt x="62" y="456"/>
                  </a:lnTo>
                  <a:lnTo>
                    <a:pt x="62" y="382"/>
                  </a:lnTo>
                  <a:cubicBezTo>
                    <a:pt x="62" y="344"/>
                    <a:pt x="69" y="308"/>
                    <a:pt x="81" y="275"/>
                  </a:cubicBezTo>
                  <a:lnTo>
                    <a:pt x="115" y="207"/>
                  </a:lnTo>
                  <a:cubicBezTo>
                    <a:pt x="173" y="120"/>
                    <a:pt x="270" y="63"/>
                    <a:pt x="382" y="63"/>
                  </a:cubicBezTo>
                  <a:lnTo>
                    <a:pt x="647" y="63"/>
                  </a:lnTo>
                  <a:lnTo>
                    <a:pt x="647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9" name="Google Shape;2470;p54"/>
            <p:cNvSpPr/>
            <p:nvPr/>
          </p:nvSpPr>
          <p:spPr>
            <a:xfrm>
              <a:off x="6855840" y="3401640"/>
              <a:ext cx="42480" cy="31680"/>
            </a:xfrm>
            <a:custGeom>
              <a:avLst/>
              <a:gdLst/>
              <a:ahLst/>
              <a:rect l="l" t="t" r="r" b="b"/>
              <a:pathLst>
                <a:path w="647" h="486">
                  <a:moveTo>
                    <a:pt x="31" y="0"/>
                  </a:moveTo>
                  <a:lnTo>
                    <a:pt x="1" y="31"/>
                  </a:lnTo>
                  <a:lnTo>
                    <a:pt x="1" y="104"/>
                  </a:lnTo>
                  <a:lnTo>
                    <a:pt x="6" y="167"/>
                  </a:lnTo>
                  <a:cubicBezTo>
                    <a:pt x="35" y="348"/>
                    <a:pt x="193" y="485"/>
                    <a:pt x="382" y="485"/>
                  </a:cubicBezTo>
                  <a:lnTo>
                    <a:pt x="647" y="485"/>
                  </a:lnTo>
                  <a:lnTo>
                    <a:pt x="647" y="423"/>
                  </a:lnTo>
                  <a:lnTo>
                    <a:pt x="382" y="423"/>
                  </a:lnTo>
                  <a:cubicBezTo>
                    <a:pt x="227" y="423"/>
                    <a:pt x="98" y="313"/>
                    <a:pt x="69" y="165"/>
                  </a:cubicBezTo>
                  <a:lnTo>
                    <a:pt x="63" y="104"/>
                  </a:lnTo>
                  <a:lnTo>
                    <a:pt x="63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0" name="Google Shape;2471;p54"/>
            <p:cNvSpPr/>
            <p:nvPr/>
          </p:nvSpPr>
          <p:spPr>
            <a:xfrm>
              <a:off x="6827400" y="3309120"/>
              <a:ext cx="57240" cy="102960"/>
            </a:xfrm>
            <a:custGeom>
              <a:avLst/>
              <a:gdLst/>
              <a:ahLst/>
              <a:rect l="l" t="t" r="r" b="b"/>
              <a:pathLst>
                <a:path w="870" h="1552">
                  <a:moveTo>
                    <a:pt x="1" y="0"/>
                  </a:moveTo>
                  <a:lnTo>
                    <a:pt x="2" y="1294"/>
                  </a:lnTo>
                  <a:cubicBezTo>
                    <a:pt x="2" y="1437"/>
                    <a:pt x="196" y="1552"/>
                    <a:pt x="435" y="1552"/>
                  </a:cubicBezTo>
                  <a:cubicBezTo>
                    <a:pt x="508" y="1552"/>
                    <a:pt x="576" y="1543"/>
                    <a:pt x="635" y="1524"/>
                  </a:cubicBezTo>
                  <a:cubicBezTo>
                    <a:pt x="774" y="1481"/>
                    <a:pt x="870" y="1394"/>
                    <a:pt x="870" y="1294"/>
                  </a:cubicBezTo>
                  <a:lnTo>
                    <a:pt x="87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1" name="Google Shape;2472;p54"/>
            <p:cNvSpPr/>
            <p:nvPr/>
          </p:nvSpPr>
          <p:spPr>
            <a:xfrm>
              <a:off x="6827400" y="3291840"/>
              <a:ext cx="57240" cy="33840"/>
            </a:xfrm>
            <a:custGeom>
              <a:avLst/>
              <a:gdLst/>
              <a:ahLst/>
              <a:rect l="l" t="t" r="r" b="b"/>
              <a:pathLst>
                <a:path w="868" h="517">
                  <a:moveTo>
                    <a:pt x="433" y="0"/>
                  </a:moveTo>
                  <a:cubicBezTo>
                    <a:pt x="194" y="0"/>
                    <a:pt x="0" y="116"/>
                    <a:pt x="0" y="258"/>
                  </a:cubicBezTo>
                  <a:cubicBezTo>
                    <a:pt x="0" y="400"/>
                    <a:pt x="194" y="516"/>
                    <a:pt x="433" y="516"/>
                  </a:cubicBezTo>
                  <a:cubicBezTo>
                    <a:pt x="506" y="516"/>
                    <a:pt x="572" y="506"/>
                    <a:pt x="633" y="487"/>
                  </a:cubicBezTo>
                  <a:cubicBezTo>
                    <a:pt x="772" y="444"/>
                    <a:pt x="868" y="358"/>
                    <a:pt x="868" y="258"/>
                  </a:cubicBezTo>
                  <a:cubicBezTo>
                    <a:pt x="868" y="116"/>
                    <a:pt x="674" y="0"/>
                    <a:pt x="433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2" name="Google Shape;2473;p54"/>
            <p:cNvSpPr/>
            <p:nvPr/>
          </p:nvSpPr>
          <p:spPr>
            <a:xfrm>
              <a:off x="6832080" y="3296520"/>
              <a:ext cx="47880" cy="24120"/>
            </a:xfrm>
            <a:custGeom>
              <a:avLst/>
              <a:gdLst/>
              <a:ahLst/>
              <a:rect l="l" t="t" r="r" b="b"/>
              <a:pathLst>
                <a:path w="725" h="373">
                  <a:moveTo>
                    <a:pt x="362" y="0"/>
                  </a:moveTo>
                  <a:cubicBezTo>
                    <a:pt x="149" y="0"/>
                    <a:pt x="0" y="99"/>
                    <a:pt x="0" y="187"/>
                  </a:cubicBezTo>
                  <a:cubicBezTo>
                    <a:pt x="0" y="276"/>
                    <a:pt x="149" y="373"/>
                    <a:pt x="362" y="373"/>
                  </a:cubicBezTo>
                  <a:cubicBezTo>
                    <a:pt x="577" y="373"/>
                    <a:pt x="724" y="276"/>
                    <a:pt x="724" y="187"/>
                  </a:cubicBezTo>
                  <a:cubicBezTo>
                    <a:pt x="724" y="99"/>
                    <a:pt x="577" y="0"/>
                    <a:pt x="362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3" name="Google Shape;2474;p54"/>
            <p:cNvSpPr/>
            <p:nvPr/>
          </p:nvSpPr>
          <p:spPr>
            <a:xfrm>
              <a:off x="6827400" y="3364200"/>
              <a:ext cx="360" cy="6840"/>
            </a:xfrm>
            <a:custGeom>
              <a:avLst/>
              <a:gdLst/>
              <a:ahLst/>
              <a:rect l="l" t="t" r="r" b="b"/>
              <a:pathLst>
                <a:path w="3" h="114">
                  <a:moveTo>
                    <a:pt x="1" y="0"/>
                  </a:moveTo>
                  <a:cubicBezTo>
                    <a:pt x="1" y="3"/>
                    <a:pt x="1" y="7"/>
                    <a:pt x="1" y="12"/>
                  </a:cubicBezTo>
                  <a:lnTo>
                    <a:pt x="2" y="11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69f6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4" name="Google Shape;2475;p54"/>
            <p:cNvSpPr/>
            <p:nvPr/>
          </p:nvSpPr>
          <p:spPr>
            <a:xfrm>
              <a:off x="6827400" y="3364920"/>
              <a:ext cx="41760" cy="26280"/>
            </a:xfrm>
            <a:custGeom>
              <a:avLst/>
              <a:gdLst/>
              <a:ahLst/>
              <a:rect l="l" t="t" r="r" b="b"/>
              <a:pathLst>
                <a:path w="636" h="404">
                  <a:moveTo>
                    <a:pt x="1" y="1"/>
                  </a:moveTo>
                  <a:lnTo>
                    <a:pt x="2" y="102"/>
                  </a:lnTo>
                  <a:lnTo>
                    <a:pt x="2" y="146"/>
                  </a:lnTo>
                  <a:cubicBezTo>
                    <a:pt x="2" y="287"/>
                    <a:pt x="196" y="403"/>
                    <a:pt x="435" y="403"/>
                  </a:cubicBezTo>
                  <a:cubicBezTo>
                    <a:pt x="508" y="403"/>
                    <a:pt x="574" y="393"/>
                    <a:pt x="635" y="374"/>
                  </a:cubicBezTo>
                  <a:lnTo>
                    <a:pt x="635" y="218"/>
                  </a:lnTo>
                  <a:cubicBezTo>
                    <a:pt x="574" y="237"/>
                    <a:pt x="508" y="247"/>
                    <a:pt x="435" y="247"/>
                  </a:cubicBezTo>
                  <a:cubicBezTo>
                    <a:pt x="202" y="247"/>
                    <a:pt x="12" y="137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5" name="Google Shape;2476;p54"/>
            <p:cNvSpPr/>
            <p:nvPr/>
          </p:nvSpPr>
          <p:spPr>
            <a:xfrm>
              <a:off x="6885360" y="3371760"/>
              <a:ext cx="360" cy="2520"/>
            </a:xfrm>
            <a:custGeom>
              <a:avLst/>
              <a:gdLst/>
              <a:ahLst/>
              <a:rect l="l" t="t" r="r" b="b"/>
              <a:pathLst>
                <a:path w="1" h="50">
                  <a:moveTo>
                    <a:pt x="1" y="49"/>
                  </a:moveTo>
                  <a:lnTo>
                    <a:pt x="1" y="0"/>
                  </a:lnTo>
                  <a:lnTo>
                    <a:pt x="1" y="44"/>
                  </a:lnTo>
                  <a:lnTo>
                    <a:pt x="1" y="49"/>
                  </a:lnTo>
                  <a:close/>
                </a:path>
              </a:pathLst>
            </a:custGeom>
            <a:solidFill>
              <a:srgbClr val="fdab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6" name="Google Shape;2477;p54"/>
            <p:cNvSpPr/>
            <p:nvPr/>
          </p:nvSpPr>
          <p:spPr>
            <a:xfrm>
              <a:off x="6869880" y="3341160"/>
              <a:ext cx="15120" cy="69120"/>
            </a:xfrm>
            <a:custGeom>
              <a:avLst/>
              <a:gdLst/>
              <a:ahLst/>
              <a:rect l="l" t="t" r="r" b="b"/>
              <a:pathLst>
                <a:path w="235" h="1043">
                  <a:moveTo>
                    <a:pt x="235" y="1"/>
                  </a:moveTo>
                  <a:cubicBezTo>
                    <a:pt x="228" y="96"/>
                    <a:pt x="133" y="177"/>
                    <a:pt x="0" y="219"/>
                  </a:cubicBezTo>
                  <a:lnTo>
                    <a:pt x="0" y="570"/>
                  </a:lnTo>
                  <a:cubicBezTo>
                    <a:pt x="139" y="526"/>
                    <a:pt x="235" y="440"/>
                    <a:pt x="235" y="341"/>
                  </a:cubicBezTo>
                  <a:lnTo>
                    <a:pt x="235" y="1"/>
                  </a:lnTo>
                  <a:close/>
                  <a:moveTo>
                    <a:pt x="235" y="503"/>
                  </a:moveTo>
                  <a:cubicBezTo>
                    <a:pt x="231" y="600"/>
                    <a:pt x="136" y="684"/>
                    <a:pt x="0" y="726"/>
                  </a:cubicBezTo>
                  <a:lnTo>
                    <a:pt x="0" y="1042"/>
                  </a:lnTo>
                  <a:cubicBezTo>
                    <a:pt x="139" y="999"/>
                    <a:pt x="235" y="912"/>
                    <a:pt x="235" y="812"/>
                  </a:cubicBezTo>
                  <a:lnTo>
                    <a:pt x="235" y="503"/>
                  </a:lnTo>
                  <a:close/>
                </a:path>
              </a:pathLst>
            </a:custGeom>
            <a:solidFill>
              <a:srgbClr val="484c69">
                <a:alpha val="36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7" name="Google Shape;2478;p54"/>
            <p:cNvSpPr/>
            <p:nvPr/>
          </p:nvSpPr>
          <p:spPr>
            <a:xfrm>
              <a:off x="6869880" y="3364200"/>
              <a:ext cx="15120" cy="25200"/>
            </a:xfrm>
            <a:custGeom>
              <a:avLst/>
              <a:gdLst/>
              <a:ahLst/>
              <a:rect l="l" t="t" r="r" b="b"/>
              <a:pathLst>
                <a:path w="235" h="386">
                  <a:moveTo>
                    <a:pt x="235" y="0"/>
                  </a:moveTo>
                  <a:cubicBezTo>
                    <a:pt x="235" y="99"/>
                    <a:pt x="139" y="185"/>
                    <a:pt x="0" y="229"/>
                  </a:cubicBezTo>
                  <a:lnTo>
                    <a:pt x="0" y="385"/>
                  </a:lnTo>
                  <a:cubicBezTo>
                    <a:pt x="136" y="343"/>
                    <a:pt x="231" y="259"/>
                    <a:pt x="235" y="162"/>
                  </a:cubicBezTo>
                  <a:lnTo>
                    <a:pt x="235" y="113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8" name="Google Shape;2479;p54"/>
            <p:cNvSpPr/>
            <p:nvPr/>
          </p:nvSpPr>
          <p:spPr>
            <a:xfrm>
              <a:off x="6869880" y="3309120"/>
              <a:ext cx="15120" cy="35640"/>
            </a:xfrm>
            <a:custGeom>
              <a:avLst/>
              <a:gdLst/>
              <a:ahLst/>
              <a:rect l="l" t="t" r="r" b="b"/>
              <a:pathLst>
                <a:path w="235" h="545">
                  <a:moveTo>
                    <a:pt x="235" y="0"/>
                  </a:moveTo>
                  <a:cubicBezTo>
                    <a:pt x="235" y="100"/>
                    <a:pt x="139" y="186"/>
                    <a:pt x="0" y="229"/>
                  </a:cubicBezTo>
                  <a:lnTo>
                    <a:pt x="0" y="545"/>
                  </a:lnTo>
                  <a:cubicBezTo>
                    <a:pt x="139" y="503"/>
                    <a:pt x="235" y="416"/>
                    <a:pt x="235" y="316"/>
                  </a:cubicBezTo>
                  <a:lnTo>
                    <a:pt x="235" y="0"/>
                  </a:lnTo>
                  <a:close/>
                </a:path>
              </a:pathLst>
            </a:custGeom>
            <a:solidFill>
              <a:srgbClr val="484c69">
                <a:alpha val="36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9" name="Google Shape;2480;p54"/>
            <p:cNvSpPr/>
            <p:nvPr/>
          </p:nvSpPr>
          <p:spPr>
            <a:xfrm>
              <a:off x="6827400" y="3330360"/>
              <a:ext cx="360" cy="2160"/>
            </a:xfrm>
            <a:custGeom>
              <a:avLst/>
              <a:gdLst/>
              <a:ahLst/>
              <a:rect l="l" t="t" r="r" b="b"/>
              <a:pathLst>
                <a:path w="1" h="44">
                  <a:moveTo>
                    <a:pt x="1" y="43"/>
                  </a:moveTo>
                  <a:lnTo>
                    <a:pt x="1" y="0"/>
                  </a:lnTo>
                  <a:cubicBezTo>
                    <a:pt x="1" y="1"/>
                    <a:pt x="1" y="4"/>
                    <a:pt x="1" y="7"/>
                  </a:cubicBezTo>
                  <a:lnTo>
                    <a:pt x="1" y="43"/>
                  </a:lnTo>
                  <a:close/>
                </a:path>
              </a:pathLst>
            </a:custGeom>
            <a:solidFill>
              <a:srgbClr val="d69f6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0" name="Google Shape;2481;p54"/>
            <p:cNvSpPr/>
            <p:nvPr/>
          </p:nvSpPr>
          <p:spPr>
            <a:xfrm>
              <a:off x="6827400" y="3330720"/>
              <a:ext cx="41760" cy="26640"/>
            </a:xfrm>
            <a:custGeom>
              <a:avLst/>
              <a:gdLst/>
              <a:ahLst/>
              <a:rect l="l" t="t" r="r" b="b"/>
              <a:pathLst>
                <a:path w="636" h="408">
                  <a:moveTo>
                    <a:pt x="1" y="0"/>
                  </a:moveTo>
                  <a:lnTo>
                    <a:pt x="1" y="36"/>
                  </a:lnTo>
                  <a:lnTo>
                    <a:pt x="2" y="148"/>
                  </a:lnTo>
                  <a:cubicBezTo>
                    <a:pt x="2" y="291"/>
                    <a:pt x="196" y="407"/>
                    <a:pt x="435" y="407"/>
                  </a:cubicBezTo>
                  <a:cubicBezTo>
                    <a:pt x="508" y="407"/>
                    <a:pt x="574" y="396"/>
                    <a:pt x="635" y="378"/>
                  </a:cubicBezTo>
                  <a:lnTo>
                    <a:pt x="635" y="222"/>
                  </a:lnTo>
                  <a:cubicBezTo>
                    <a:pt x="574" y="241"/>
                    <a:pt x="508" y="251"/>
                    <a:pt x="435" y="251"/>
                  </a:cubicBezTo>
                  <a:cubicBezTo>
                    <a:pt x="201" y="251"/>
                    <a:pt x="8" y="139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1" name="Google Shape;2482;p54"/>
            <p:cNvSpPr/>
            <p:nvPr/>
          </p:nvSpPr>
          <p:spPr>
            <a:xfrm>
              <a:off x="6885360" y="3333240"/>
              <a:ext cx="360" cy="7560"/>
            </a:xfrm>
            <a:custGeom>
              <a:avLst/>
              <a:gdLst/>
              <a:ahLst/>
              <a:rect l="l" t="t" r="r" b="b"/>
              <a:pathLst>
                <a:path w="1" h="124">
                  <a:moveTo>
                    <a:pt x="1" y="124"/>
                  </a:moveTo>
                  <a:lnTo>
                    <a:pt x="1" y="0"/>
                  </a:lnTo>
                  <a:lnTo>
                    <a:pt x="1" y="112"/>
                  </a:lnTo>
                  <a:cubicBezTo>
                    <a:pt x="1" y="116"/>
                    <a:pt x="1" y="121"/>
                    <a:pt x="1" y="124"/>
                  </a:cubicBezTo>
                  <a:close/>
                </a:path>
              </a:pathLst>
            </a:custGeom>
            <a:solidFill>
              <a:srgbClr val="fdab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2" name="Google Shape;2483;p54"/>
            <p:cNvSpPr/>
            <p:nvPr/>
          </p:nvSpPr>
          <p:spPr>
            <a:xfrm>
              <a:off x="6869880" y="3330360"/>
              <a:ext cx="15120" cy="25200"/>
            </a:xfrm>
            <a:custGeom>
              <a:avLst/>
              <a:gdLst/>
              <a:ahLst/>
              <a:rect l="l" t="t" r="r" b="b"/>
              <a:pathLst>
                <a:path w="235" h="386">
                  <a:moveTo>
                    <a:pt x="235" y="0"/>
                  </a:moveTo>
                  <a:cubicBezTo>
                    <a:pt x="235" y="100"/>
                    <a:pt x="139" y="187"/>
                    <a:pt x="0" y="229"/>
                  </a:cubicBezTo>
                  <a:lnTo>
                    <a:pt x="0" y="385"/>
                  </a:lnTo>
                  <a:cubicBezTo>
                    <a:pt x="133" y="343"/>
                    <a:pt x="228" y="262"/>
                    <a:pt x="235" y="167"/>
                  </a:cubicBezTo>
                  <a:lnTo>
                    <a:pt x="235" y="43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3" name="Google Shape;2484;p54"/>
            <p:cNvSpPr/>
            <p:nvPr/>
          </p:nvSpPr>
          <p:spPr>
            <a:xfrm>
              <a:off x="6827400" y="3365640"/>
              <a:ext cx="57240" cy="27000"/>
            </a:xfrm>
            <a:custGeom>
              <a:avLst/>
              <a:gdLst/>
              <a:ahLst/>
              <a:rect l="l" t="t" r="r" b="b"/>
              <a:pathLst>
                <a:path w="870" h="415">
                  <a:moveTo>
                    <a:pt x="870" y="0"/>
                  </a:moveTo>
                  <a:cubicBezTo>
                    <a:pt x="870" y="144"/>
                    <a:pt x="676" y="260"/>
                    <a:pt x="435" y="260"/>
                  </a:cubicBezTo>
                  <a:cubicBezTo>
                    <a:pt x="196" y="260"/>
                    <a:pt x="2" y="144"/>
                    <a:pt x="1" y="0"/>
                  </a:cubicBezTo>
                  <a:lnTo>
                    <a:pt x="1" y="0"/>
                  </a:lnTo>
                  <a:lnTo>
                    <a:pt x="2" y="157"/>
                  </a:lnTo>
                  <a:cubicBezTo>
                    <a:pt x="2" y="299"/>
                    <a:pt x="196" y="415"/>
                    <a:pt x="435" y="415"/>
                  </a:cubicBezTo>
                  <a:cubicBezTo>
                    <a:pt x="676" y="415"/>
                    <a:pt x="870" y="299"/>
                    <a:pt x="870" y="157"/>
                  </a:cubicBezTo>
                  <a:lnTo>
                    <a:pt x="870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4" name="Google Shape;2485;p54"/>
            <p:cNvSpPr/>
            <p:nvPr/>
          </p:nvSpPr>
          <p:spPr>
            <a:xfrm>
              <a:off x="6827400" y="3331800"/>
              <a:ext cx="57240" cy="27000"/>
            </a:xfrm>
            <a:custGeom>
              <a:avLst/>
              <a:gdLst/>
              <a:ahLst/>
              <a:rect l="l" t="t" r="r" b="b"/>
              <a:pathLst>
                <a:path w="870" h="415">
                  <a:moveTo>
                    <a:pt x="870" y="0"/>
                  </a:moveTo>
                  <a:cubicBezTo>
                    <a:pt x="870" y="144"/>
                    <a:pt x="676" y="258"/>
                    <a:pt x="435" y="258"/>
                  </a:cubicBezTo>
                  <a:cubicBezTo>
                    <a:pt x="196" y="258"/>
                    <a:pt x="2" y="144"/>
                    <a:pt x="1" y="0"/>
                  </a:cubicBezTo>
                  <a:lnTo>
                    <a:pt x="1" y="0"/>
                  </a:lnTo>
                  <a:lnTo>
                    <a:pt x="2" y="157"/>
                  </a:lnTo>
                  <a:cubicBezTo>
                    <a:pt x="2" y="299"/>
                    <a:pt x="196" y="415"/>
                    <a:pt x="435" y="415"/>
                  </a:cubicBezTo>
                  <a:cubicBezTo>
                    <a:pt x="676" y="415"/>
                    <a:pt x="870" y="299"/>
                    <a:pt x="870" y="157"/>
                  </a:cubicBezTo>
                  <a:lnTo>
                    <a:pt x="870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5" name="Google Shape;2486;p54"/>
            <p:cNvSpPr/>
            <p:nvPr/>
          </p:nvSpPr>
          <p:spPr>
            <a:xfrm>
              <a:off x="6855840" y="3278520"/>
              <a:ext cx="42480" cy="31680"/>
            </a:xfrm>
            <a:custGeom>
              <a:avLst/>
              <a:gdLst/>
              <a:ahLst/>
              <a:rect l="l" t="t" r="r" b="b"/>
              <a:pathLst>
                <a:path w="647" h="486">
                  <a:moveTo>
                    <a:pt x="382" y="0"/>
                  </a:moveTo>
                  <a:cubicBezTo>
                    <a:pt x="238" y="0"/>
                    <a:pt x="112" y="80"/>
                    <a:pt x="47" y="197"/>
                  </a:cubicBezTo>
                  <a:lnTo>
                    <a:pt x="18" y="268"/>
                  </a:lnTo>
                  <a:cubicBezTo>
                    <a:pt x="6" y="305"/>
                    <a:pt x="1" y="342"/>
                    <a:pt x="1" y="381"/>
                  </a:cubicBezTo>
                  <a:lnTo>
                    <a:pt x="1" y="455"/>
                  </a:lnTo>
                  <a:lnTo>
                    <a:pt x="31" y="486"/>
                  </a:lnTo>
                  <a:lnTo>
                    <a:pt x="63" y="455"/>
                  </a:lnTo>
                  <a:lnTo>
                    <a:pt x="63" y="381"/>
                  </a:lnTo>
                  <a:cubicBezTo>
                    <a:pt x="63" y="344"/>
                    <a:pt x="70" y="306"/>
                    <a:pt x="82" y="273"/>
                  </a:cubicBezTo>
                  <a:lnTo>
                    <a:pt x="116" y="205"/>
                  </a:lnTo>
                  <a:cubicBezTo>
                    <a:pt x="173" y="118"/>
                    <a:pt x="271" y="63"/>
                    <a:pt x="382" y="63"/>
                  </a:cubicBezTo>
                  <a:lnTo>
                    <a:pt x="647" y="63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6" name="Google Shape;2487;p54"/>
            <p:cNvSpPr/>
            <p:nvPr/>
          </p:nvSpPr>
          <p:spPr>
            <a:xfrm>
              <a:off x="6855840" y="4183920"/>
              <a:ext cx="42480" cy="32040"/>
            </a:xfrm>
            <a:custGeom>
              <a:avLst/>
              <a:gdLst/>
              <a:ahLst/>
              <a:rect l="l" t="t" r="r" b="b"/>
              <a:pathLst>
                <a:path w="647" h="488">
                  <a:moveTo>
                    <a:pt x="31" y="1"/>
                  </a:moveTo>
                  <a:lnTo>
                    <a:pt x="1" y="33"/>
                  </a:lnTo>
                  <a:lnTo>
                    <a:pt x="1" y="106"/>
                  </a:lnTo>
                  <a:lnTo>
                    <a:pt x="6" y="169"/>
                  </a:lnTo>
                  <a:cubicBezTo>
                    <a:pt x="35" y="350"/>
                    <a:pt x="193" y="487"/>
                    <a:pt x="382" y="487"/>
                  </a:cubicBezTo>
                  <a:lnTo>
                    <a:pt x="647" y="487"/>
                  </a:lnTo>
                  <a:lnTo>
                    <a:pt x="647" y="425"/>
                  </a:lnTo>
                  <a:lnTo>
                    <a:pt x="382" y="425"/>
                  </a:lnTo>
                  <a:cubicBezTo>
                    <a:pt x="227" y="425"/>
                    <a:pt x="98" y="314"/>
                    <a:pt x="69" y="167"/>
                  </a:cubicBezTo>
                  <a:lnTo>
                    <a:pt x="63" y="106"/>
                  </a:lnTo>
                  <a:lnTo>
                    <a:pt x="63" y="33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7" name="Google Shape;2488;p54"/>
            <p:cNvSpPr/>
            <p:nvPr/>
          </p:nvSpPr>
          <p:spPr>
            <a:xfrm>
              <a:off x="6827400" y="4091760"/>
              <a:ext cx="57240" cy="102960"/>
            </a:xfrm>
            <a:custGeom>
              <a:avLst/>
              <a:gdLst/>
              <a:ahLst/>
              <a:rect l="l" t="t" r="r" b="b"/>
              <a:pathLst>
                <a:path w="870" h="1552">
                  <a:moveTo>
                    <a:pt x="1" y="0"/>
                  </a:moveTo>
                  <a:lnTo>
                    <a:pt x="2" y="1294"/>
                  </a:lnTo>
                  <a:cubicBezTo>
                    <a:pt x="2" y="1437"/>
                    <a:pt x="196" y="1552"/>
                    <a:pt x="435" y="1552"/>
                  </a:cubicBezTo>
                  <a:cubicBezTo>
                    <a:pt x="508" y="1552"/>
                    <a:pt x="576" y="1542"/>
                    <a:pt x="635" y="1523"/>
                  </a:cubicBezTo>
                  <a:cubicBezTo>
                    <a:pt x="774" y="1481"/>
                    <a:pt x="870" y="1394"/>
                    <a:pt x="870" y="1294"/>
                  </a:cubicBezTo>
                  <a:lnTo>
                    <a:pt x="87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8" name="Google Shape;2489;p54"/>
            <p:cNvSpPr/>
            <p:nvPr/>
          </p:nvSpPr>
          <p:spPr>
            <a:xfrm>
              <a:off x="6827400" y="4074120"/>
              <a:ext cx="57240" cy="33840"/>
            </a:xfrm>
            <a:custGeom>
              <a:avLst/>
              <a:gdLst/>
              <a:ahLst/>
              <a:rect l="l" t="t" r="r" b="b"/>
              <a:pathLst>
                <a:path w="868" h="517">
                  <a:moveTo>
                    <a:pt x="433" y="1"/>
                  </a:moveTo>
                  <a:cubicBezTo>
                    <a:pt x="194" y="1"/>
                    <a:pt x="0" y="117"/>
                    <a:pt x="0" y="260"/>
                  </a:cubicBezTo>
                  <a:cubicBezTo>
                    <a:pt x="0" y="402"/>
                    <a:pt x="194" y="517"/>
                    <a:pt x="433" y="517"/>
                  </a:cubicBezTo>
                  <a:cubicBezTo>
                    <a:pt x="506" y="517"/>
                    <a:pt x="572" y="507"/>
                    <a:pt x="633" y="489"/>
                  </a:cubicBezTo>
                  <a:cubicBezTo>
                    <a:pt x="772" y="446"/>
                    <a:pt x="868" y="359"/>
                    <a:pt x="868" y="260"/>
                  </a:cubicBezTo>
                  <a:cubicBezTo>
                    <a:pt x="868" y="117"/>
                    <a:pt x="674" y="1"/>
                    <a:pt x="433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9" name="Google Shape;2490;p54"/>
            <p:cNvSpPr/>
            <p:nvPr/>
          </p:nvSpPr>
          <p:spPr>
            <a:xfrm>
              <a:off x="6832080" y="4079160"/>
              <a:ext cx="47880" cy="24120"/>
            </a:xfrm>
            <a:custGeom>
              <a:avLst/>
              <a:gdLst/>
              <a:ahLst/>
              <a:rect l="l" t="t" r="r" b="b"/>
              <a:pathLst>
                <a:path w="725" h="373">
                  <a:moveTo>
                    <a:pt x="362" y="0"/>
                  </a:moveTo>
                  <a:cubicBezTo>
                    <a:pt x="149" y="0"/>
                    <a:pt x="0" y="97"/>
                    <a:pt x="0" y="187"/>
                  </a:cubicBezTo>
                  <a:cubicBezTo>
                    <a:pt x="0" y="274"/>
                    <a:pt x="149" y="373"/>
                    <a:pt x="362" y="373"/>
                  </a:cubicBezTo>
                  <a:cubicBezTo>
                    <a:pt x="577" y="373"/>
                    <a:pt x="724" y="274"/>
                    <a:pt x="724" y="187"/>
                  </a:cubicBezTo>
                  <a:cubicBezTo>
                    <a:pt x="724" y="97"/>
                    <a:pt x="577" y="0"/>
                    <a:pt x="362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0" name="Google Shape;2491;p54"/>
            <p:cNvSpPr/>
            <p:nvPr/>
          </p:nvSpPr>
          <p:spPr>
            <a:xfrm>
              <a:off x="6827400" y="4146480"/>
              <a:ext cx="360" cy="6840"/>
            </a:xfrm>
            <a:custGeom>
              <a:avLst/>
              <a:gdLst/>
              <a:ahLst/>
              <a:rect l="l" t="t" r="r" b="b"/>
              <a:pathLst>
                <a:path w="3" h="112">
                  <a:moveTo>
                    <a:pt x="1" y="0"/>
                  </a:moveTo>
                  <a:cubicBezTo>
                    <a:pt x="1" y="3"/>
                    <a:pt x="1" y="7"/>
                    <a:pt x="1" y="10"/>
                  </a:cubicBezTo>
                  <a:lnTo>
                    <a:pt x="2" y="1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69f6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1" name="Google Shape;2492;p54"/>
            <p:cNvSpPr/>
            <p:nvPr/>
          </p:nvSpPr>
          <p:spPr>
            <a:xfrm>
              <a:off x="6827400" y="4147200"/>
              <a:ext cx="41760" cy="26280"/>
            </a:xfrm>
            <a:custGeom>
              <a:avLst/>
              <a:gdLst/>
              <a:ahLst/>
              <a:rect l="l" t="t" r="r" b="b"/>
              <a:pathLst>
                <a:path w="636" h="403">
                  <a:moveTo>
                    <a:pt x="1" y="0"/>
                  </a:moveTo>
                  <a:lnTo>
                    <a:pt x="2" y="102"/>
                  </a:lnTo>
                  <a:lnTo>
                    <a:pt x="2" y="145"/>
                  </a:lnTo>
                  <a:cubicBezTo>
                    <a:pt x="2" y="289"/>
                    <a:pt x="196" y="403"/>
                    <a:pt x="435" y="403"/>
                  </a:cubicBezTo>
                  <a:cubicBezTo>
                    <a:pt x="508" y="403"/>
                    <a:pt x="574" y="393"/>
                    <a:pt x="635" y="375"/>
                  </a:cubicBezTo>
                  <a:lnTo>
                    <a:pt x="635" y="219"/>
                  </a:lnTo>
                  <a:cubicBezTo>
                    <a:pt x="574" y="236"/>
                    <a:pt x="508" y="248"/>
                    <a:pt x="435" y="248"/>
                  </a:cubicBezTo>
                  <a:cubicBezTo>
                    <a:pt x="202" y="248"/>
                    <a:pt x="12" y="138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2" name="Google Shape;2493;p54"/>
            <p:cNvSpPr/>
            <p:nvPr/>
          </p:nvSpPr>
          <p:spPr>
            <a:xfrm>
              <a:off x="6885360" y="4154040"/>
              <a:ext cx="360" cy="2880"/>
            </a:xfrm>
            <a:custGeom>
              <a:avLst/>
              <a:gdLst/>
              <a:ahLst/>
              <a:rect l="l" t="t" r="r" b="b"/>
              <a:pathLst>
                <a:path w="1" h="52">
                  <a:moveTo>
                    <a:pt x="1" y="51"/>
                  </a:moveTo>
                  <a:lnTo>
                    <a:pt x="1" y="1"/>
                  </a:lnTo>
                  <a:lnTo>
                    <a:pt x="1" y="44"/>
                  </a:lnTo>
                  <a:lnTo>
                    <a:pt x="1" y="51"/>
                  </a:lnTo>
                  <a:close/>
                </a:path>
              </a:pathLst>
            </a:custGeom>
            <a:solidFill>
              <a:srgbClr val="fdab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3" name="Google Shape;2494;p54"/>
            <p:cNvSpPr/>
            <p:nvPr/>
          </p:nvSpPr>
          <p:spPr>
            <a:xfrm>
              <a:off x="6869880" y="4123800"/>
              <a:ext cx="15120" cy="68760"/>
            </a:xfrm>
            <a:custGeom>
              <a:avLst/>
              <a:gdLst/>
              <a:ahLst/>
              <a:rect l="l" t="t" r="r" b="b"/>
              <a:pathLst>
                <a:path w="235" h="1041">
                  <a:moveTo>
                    <a:pt x="235" y="1"/>
                  </a:moveTo>
                  <a:cubicBezTo>
                    <a:pt x="228" y="96"/>
                    <a:pt x="133" y="177"/>
                    <a:pt x="0" y="218"/>
                  </a:cubicBezTo>
                  <a:lnTo>
                    <a:pt x="0" y="570"/>
                  </a:lnTo>
                  <a:cubicBezTo>
                    <a:pt x="139" y="527"/>
                    <a:pt x="235" y="440"/>
                    <a:pt x="235" y="341"/>
                  </a:cubicBezTo>
                  <a:lnTo>
                    <a:pt x="235" y="1"/>
                  </a:lnTo>
                  <a:close/>
                  <a:moveTo>
                    <a:pt x="235" y="503"/>
                  </a:moveTo>
                  <a:cubicBezTo>
                    <a:pt x="231" y="600"/>
                    <a:pt x="136" y="684"/>
                    <a:pt x="0" y="725"/>
                  </a:cubicBezTo>
                  <a:lnTo>
                    <a:pt x="0" y="1041"/>
                  </a:lnTo>
                  <a:cubicBezTo>
                    <a:pt x="139" y="999"/>
                    <a:pt x="235" y="912"/>
                    <a:pt x="235" y="812"/>
                  </a:cubicBezTo>
                  <a:lnTo>
                    <a:pt x="235" y="503"/>
                  </a:lnTo>
                  <a:close/>
                </a:path>
              </a:pathLst>
            </a:custGeom>
            <a:solidFill>
              <a:srgbClr val="484c69">
                <a:alpha val="36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4" name="Google Shape;2495;p54"/>
            <p:cNvSpPr/>
            <p:nvPr/>
          </p:nvSpPr>
          <p:spPr>
            <a:xfrm>
              <a:off x="6869880" y="4146480"/>
              <a:ext cx="15120" cy="25200"/>
            </a:xfrm>
            <a:custGeom>
              <a:avLst/>
              <a:gdLst/>
              <a:ahLst/>
              <a:rect l="l" t="t" r="r" b="b"/>
              <a:pathLst>
                <a:path w="235" h="386">
                  <a:moveTo>
                    <a:pt x="235" y="0"/>
                  </a:moveTo>
                  <a:cubicBezTo>
                    <a:pt x="235" y="99"/>
                    <a:pt x="139" y="186"/>
                    <a:pt x="0" y="229"/>
                  </a:cubicBezTo>
                  <a:lnTo>
                    <a:pt x="0" y="385"/>
                  </a:lnTo>
                  <a:cubicBezTo>
                    <a:pt x="136" y="343"/>
                    <a:pt x="231" y="259"/>
                    <a:pt x="235" y="162"/>
                  </a:cubicBezTo>
                  <a:lnTo>
                    <a:pt x="235" y="112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5" name="Google Shape;2496;p54"/>
            <p:cNvSpPr/>
            <p:nvPr/>
          </p:nvSpPr>
          <p:spPr>
            <a:xfrm>
              <a:off x="6869880" y="4091760"/>
              <a:ext cx="15120" cy="35640"/>
            </a:xfrm>
            <a:custGeom>
              <a:avLst/>
              <a:gdLst/>
              <a:ahLst/>
              <a:rect l="l" t="t" r="r" b="b"/>
              <a:pathLst>
                <a:path w="235" h="545">
                  <a:moveTo>
                    <a:pt x="235" y="0"/>
                  </a:moveTo>
                  <a:cubicBezTo>
                    <a:pt x="235" y="99"/>
                    <a:pt x="139" y="186"/>
                    <a:pt x="0" y="229"/>
                  </a:cubicBezTo>
                  <a:lnTo>
                    <a:pt x="0" y="545"/>
                  </a:lnTo>
                  <a:cubicBezTo>
                    <a:pt x="139" y="501"/>
                    <a:pt x="235" y="416"/>
                    <a:pt x="235" y="316"/>
                  </a:cubicBezTo>
                  <a:lnTo>
                    <a:pt x="235" y="0"/>
                  </a:lnTo>
                  <a:close/>
                </a:path>
              </a:pathLst>
            </a:custGeom>
            <a:solidFill>
              <a:srgbClr val="484c69">
                <a:alpha val="36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6" name="Google Shape;2497;p54"/>
            <p:cNvSpPr/>
            <p:nvPr/>
          </p:nvSpPr>
          <p:spPr>
            <a:xfrm>
              <a:off x="6827400" y="4112640"/>
              <a:ext cx="360" cy="2160"/>
            </a:xfrm>
            <a:custGeom>
              <a:avLst/>
              <a:gdLst/>
              <a:ahLst/>
              <a:rect l="l" t="t" r="r" b="b"/>
              <a:pathLst>
                <a:path w="1" h="43">
                  <a:moveTo>
                    <a:pt x="1" y="42"/>
                  </a:moveTo>
                  <a:lnTo>
                    <a:pt x="1" y="0"/>
                  </a:lnTo>
                  <a:cubicBezTo>
                    <a:pt x="1" y="2"/>
                    <a:pt x="1" y="4"/>
                    <a:pt x="1" y="6"/>
                  </a:cubicBezTo>
                  <a:lnTo>
                    <a:pt x="1" y="42"/>
                  </a:lnTo>
                  <a:close/>
                </a:path>
              </a:pathLst>
            </a:custGeom>
            <a:solidFill>
              <a:srgbClr val="d69f6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7" name="Google Shape;2498;p54"/>
            <p:cNvSpPr/>
            <p:nvPr/>
          </p:nvSpPr>
          <p:spPr>
            <a:xfrm>
              <a:off x="6827400" y="4113000"/>
              <a:ext cx="41760" cy="26640"/>
            </a:xfrm>
            <a:custGeom>
              <a:avLst/>
              <a:gdLst/>
              <a:ahLst/>
              <a:rect l="l" t="t" r="r" b="b"/>
              <a:pathLst>
                <a:path w="636" h="408">
                  <a:moveTo>
                    <a:pt x="1" y="1"/>
                  </a:moveTo>
                  <a:lnTo>
                    <a:pt x="1" y="37"/>
                  </a:lnTo>
                  <a:lnTo>
                    <a:pt x="2" y="150"/>
                  </a:lnTo>
                  <a:cubicBezTo>
                    <a:pt x="2" y="292"/>
                    <a:pt x="196" y="408"/>
                    <a:pt x="435" y="408"/>
                  </a:cubicBezTo>
                  <a:cubicBezTo>
                    <a:pt x="508" y="408"/>
                    <a:pt x="574" y="398"/>
                    <a:pt x="635" y="379"/>
                  </a:cubicBezTo>
                  <a:lnTo>
                    <a:pt x="635" y="224"/>
                  </a:lnTo>
                  <a:cubicBezTo>
                    <a:pt x="574" y="241"/>
                    <a:pt x="508" y="253"/>
                    <a:pt x="435" y="253"/>
                  </a:cubicBezTo>
                  <a:cubicBezTo>
                    <a:pt x="201" y="253"/>
                    <a:pt x="8" y="140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8" name="Google Shape;2499;p54"/>
            <p:cNvSpPr/>
            <p:nvPr/>
          </p:nvSpPr>
          <p:spPr>
            <a:xfrm>
              <a:off x="6885360" y="4115520"/>
              <a:ext cx="360" cy="7560"/>
            </a:xfrm>
            <a:custGeom>
              <a:avLst/>
              <a:gdLst/>
              <a:ahLst/>
              <a:rect l="l" t="t" r="r" b="b"/>
              <a:pathLst>
                <a:path w="1" h="125">
                  <a:moveTo>
                    <a:pt x="1" y="125"/>
                  </a:moveTo>
                  <a:lnTo>
                    <a:pt x="1" y="0"/>
                  </a:lnTo>
                  <a:lnTo>
                    <a:pt x="1" y="113"/>
                  </a:lnTo>
                  <a:cubicBezTo>
                    <a:pt x="1" y="117"/>
                    <a:pt x="1" y="120"/>
                    <a:pt x="1" y="125"/>
                  </a:cubicBezTo>
                  <a:close/>
                </a:path>
              </a:pathLst>
            </a:custGeom>
            <a:solidFill>
              <a:srgbClr val="fdab6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9" name="Google Shape;2500;p54"/>
            <p:cNvSpPr/>
            <p:nvPr/>
          </p:nvSpPr>
          <p:spPr>
            <a:xfrm>
              <a:off x="6869880" y="4112640"/>
              <a:ext cx="15120" cy="24840"/>
            </a:xfrm>
            <a:custGeom>
              <a:avLst/>
              <a:gdLst/>
              <a:ahLst/>
              <a:rect l="l" t="t" r="r" b="b"/>
              <a:pathLst>
                <a:path w="235" h="384">
                  <a:moveTo>
                    <a:pt x="235" y="0"/>
                  </a:moveTo>
                  <a:cubicBezTo>
                    <a:pt x="235" y="100"/>
                    <a:pt x="139" y="185"/>
                    <a:pt x="0" y="229"/>
                  </a:cubicBezTo>
                  <a:lnTo>
                    <a:pt x="0" y="384"/>
                  </a:lnTo>
                  <a:cubicBezTo>
                    <a:pt x="133" y="343"/>
                    <a:pt x="228" y="262"/>
                    <a:pt x="235" y="167"/>
                  </a:cubicBezTo>
                  <a:lnTo>
                    <a:pt x="235" y="42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0" name="Google Shape;2501;p54"/>
            <p:cNvSpPr/>
            <p:nvPr/>
          </p:nvSpPr>
          <p:spPr>
            <a:xfrm>
              <a:off x="6827400" y="4148280"/>
              <a:ext cx="57240" cy="27000"/>
            </a:xfrm>
            <a:custGeom>
              <a:avLst/>
              <a:gdLst/>
              <a:ahLst/>
              <a:rect l="l" t="t" r="r" b="b"/>
              <a:pathLst>
                <a:path w="870" h="415">
                  <a:moveTo>
                    <a:pt x="870" y="0"/>
                  </a:moveTo>
                  <a:cubicBezTo>
                    <a:pt x="870" y="142"/>
                    <a:pt x="676" y="258"/>
                    <a:pt x="435" y="258"/>
                  </a:cubicBezTo>
                  <a:cubicBezTo>
                    <a:pt x="196" y="258"/>
                    <a:pt x="2" y="142"/>
                    <a:pt x="1" y="0"/>
                  </a:cubicBezTo>
                  <a:lnTo>
                    <a:pt x="1" y="0"/>
                  </a:lnTo>
                  <a:lnTo>
                    <a:pt x="2" y="157"/>
                  </a:lnTo>
                  <a:cubicBezTo>
                    <a:pt x="2" y="299"/>
                    <a:pt x="196" y="415"/>
                    <a:pt x="435" y="415"/>
                  </a:cubicBezTo>
                  <a:cubicBezTo>
                    <a:pt x="676" y="415"/>
                    <a:pt x="870" y="299"/>
                    <a:pt x="870" y="157"/>
                  </a:cubicBezTo>
                  <a:lnTo>
                    <a:pt x="870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1" name="Google Shape;2502;p54"/>
            <p:cNvSpPr/>
            <p:nvPr/>
          </p:nvSpPr>
          <p:spPr>
            <a:xfrm>
              <a:off x="6827400" y="4114440"/>
              <a:ext cx="57240" cy="27000"/>
            </a:xfrm>
            <a:custGeom>
              <a:avLst/>
              <a:gdLst/>
              <a:ahLst/>
              <a:rect l="l" t="t" r="r" b="b"/>
              <a:pathLst>
                <a:path w="870" h="415">
                  <a:moveTo>
                    <a:pt x="870" y="0"/>
                  </a:moveTo>
                  <a:cubicBezTo>
                    <a:pt x="870" y="142"/>
                    <a:pt x="676" y="258"/>
                    <a:pt x="435" y="258"/>
                  </a:cubicBezTo>
                  <a:cubicBezTo>
                    <a:pt x="196" y="258"/>
                    <a:pt x="2" y="142"/>
                    <a:pt x="1" y="0"/>
                  </a:cubicBezTo>
                  <a:lnTo>
                    <a:pt x="1" y="0"/>
                  </a:lnTo>
                  <a:lnTo>
                    <a:pt x="2" y="157"/>
                  </a:lnTo>
                  <a:cubicBezTo>
                    <a:pt x="2" y="299"/>
                    <a:pt x="196" y="415"/>
                    <a:pt x="435" y="415"/>
                  </a:cubicBezTo>
                  <a:cubicBezTo>
                    <a:pt x="676" y="415"/>
                    <a:pt x="870" y="299"/>
                    <a:pt x="870" y="157"/>
                  </a:cubicBezTo>
                  <a:lnTo>
                    <a:pt x="870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2" name="Google Shape;2503;p54"/>
            <p:cNvSpPr/>
            <p:nvPr/>
          </p:nvSpPr>
          <p:spPr>
            <a:xfrm>
              <a:off x="6855840" y="4061160"/>
              <a:ext cx="42480" cy="32040"/>
            </a:xfrm>
            <a:custGeom>
              <a:avLst/>
              <a:gdLst/>
              <a:ahLst/>
              <a:rect l="l" t="t" r="r" b="b"/>
              <a:pathLst>
                <a:path w="647" h="488">
                  <a:moveTo>
                    <a:pt x="382" y="1"/>
                  </a:moveTo>
                  <a:cubicBezTo>
                    <a:pt x="238" y="1"/>
                    <a:pt x="112" y="82"/>
                    <a:pt x="47" y="199"/>
                  </a:cubicBezTo>
                  <a:lnTo>
                    <a:pt x="18" y="270"/>
                  </a:lnTo>
                  <a:cubicBezTo>
                    <a:pt x="6" y="307"/>
                    <a:pt x="1" y="343"/>
                    <a:pt x="1" y="382"/>
                  </a:cubicBezTo>
                  <a:lnTo>
                    <a:pt x="1" y="457"/>
                  </a:lnTo>
                  <a:lnTo>
                    <a:pt x="31" y="488"/>
                  </a:lnTo>
                  <a:lnTo>
                    <a:pt x="63" y="457"/>
                  </a:lnTo>
                  <a:lnTo>
                    <a:pt x="63" y="382"/>
                  </a:lnTo>
                  <a:cubicBezTo>
                    <a:pt x="63" y="344"/>
                    <a:pt x="70" y="308"/>
                    <a:pt x="82" y="273"/>
                  </a:cubicBezTo>
                  <a:lnTo>
                    <a:pt x="116" y="207"/>
                  </a:lnTo>
                  <a:cubicBezTo>
                    <a:pt x="173" y="121"/>
                    <a:pt x="271" y="63"/>
                    <a:pt x="382" y="63"/>
                  </a:cubicBezTo>
                  <a:lnTo>
                    <a:pt x="647" y="63"/>
                  </a:lnTo>
                  <a:lnTo>
                    <a:pt x="647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3" name="Google Shape;2504;p54"/>
            <p:cNvSpPr/>
            <p:nvPr/>
          </p:nvSpPr>
          <p:spPr>
            <a:xfrm>
              <a:off x="6999480" y="1972080"/>
              <a:ext cx="3600" cy="2530440"/>
            </a:xfrm>
            <a:custGeom>
              <a:avLst/>
              <a:gdLst/>
              <a:ahLst/>
              <a:rect l="l" t="t" r="r" b="b"/>
              <a:pathLst>
                <a:path w="67" h="37887">
                  <a:moveTo>
                    <a:pt x="1" y="0"/>
                  </a:moveTo>
                  <a:lnTo>
                    <a:pt x="1" y="37886"/>
                  </a:lnTo>
                  <a:lnTo>
                    <a:pt x="66" y="37886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4" name="Google Shape;2505;p54"/>
            <p:cNvSpPr/>
            <p:nvPr/>
          </p:nvSpPr>
          <p:spPr>
            <a:xfrm>
              <a:off x="7015320" y="1972080"/>
              <a:ext cx="3600" cy="2530440"/>
            </a:xfrm>
            <a:custGeom>
              <a:avLst/>
              <a:gdLst/>
              <a:ahLst/>
              <a:rect l="l" t="t" r="r" b="b"/>
              <a:pathLst>
                <a:path w="66" h="37887">
                  <a:moveTo>
                    <a:pt x="1" y="0"/>
                  </a:moveTo>
                  <a:lnTo>
                    <a:pt x="1" y="37886"/>
                  </a:lnTo>
                  <a:lnTo>
                    <a:pt x="66" y="37886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5" name="Google Shape;2506;p54"/>
            <p:cNvSpPr/>
            <p:nvPr/>
          </p:nvSpPr>
          <p:spPr>
            <a:xfrm>
              <a:off x="7030800" y="1972080"/>
              <a:ext cx="3600" cy="2530440"/>
            </a:xfrm>
            <a:custGeom>
              <a:avLst/>
              <a:gdLst/>
              <a:ahLst/>
              <a:rect l="l" t="t" r="r" b="b"/>
              <a:pathLst>
                <a:path w="66" h="37887">
                  <a:moveTo>
                    <a:pt x="0" y="0"/>
                  </a:moveTo>
                  <a:lnTo>
                    <a:pt x="0" y="37886"/>
                  </a:lnTo>
                  <a:lnTo>
                    <a:pt x="65" y="3788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6" name="Google Shape;2507;p54"/>
            <p:cNvSpPr/>
            <p:nvPr/>
          </p:nvSpPr>
          <p:spPr>
            <a:xfrm>
              <a:off x="7046640" y="1972080"/>
              <a:ext cx="3600" cy="2530440"/>
            </a:xfrm>
            <a:custGeom>
              <a:avLst/>
              <a:gdLst/>
              <a:ahLst/>
              <a:rect l="l" t="t" r="r" b="b"/>
              <a:pathLst>
                <a:path w="67" h="37887">
                  <a:moveTo>
                    <a:pt x="1" y="0"/>
                  </a:moveTo>
                  <a:lnTo>
                    <a:pt x="1" y="37886"/>
                  </a:lnTo>
                  <a:lnTo>
                    <a:pt x="66" y="37886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7" name="Google Shape;2508;p54"/>
            <p:cNvSpPr/>
            <p:nvPr/>
          </p:nvSpPr>
          <p:spPr>
            <a:xfrm>
              <a:off x="7062480" y="1972080"/>
              <a:ext cx="3600" cy="2530440"/>
            </a:xfrm>
            <a:custGeom>
              <a:avLst/>
              <a:gdLst/>
              <a:ahLst/>
              <a:rect l="l" t="t" r="r" b="b"/>
              <a:pathLst>
                <a:path w="64" h="37887">
                  <a:moveTo>
                    <a:pt x="0" y="0"/>
                  </a:moveTo>
                  <a:lnTo>
                    <a:pt x="0" y="37886"/>
                  </a:lnTo>
                  <a:lnTo>
                    <a:pt x="64" y="37886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8" name="Google Shape;2509;p54"/>
            <p:cNvSpPr/>
            <p:nvPr/>
          </p:nvSpPr>
          <p:spPr>
            <a:xfrm>
              <a:off x="6580440" y="3742920"/>
              <a:ext cx="422640" cy="178560"/>
            </a:xfrm>
            <a:custGeom>
              <a:avLst/>
              <a:gdLst/>
              <a:ahLst/>
              <a:rect l="l" t="t" r="r" b="b"/>
              <a:pathLst>
                <a:path w="6338" h="2682">
                  <a:moveTo>
                    <a:pt x="1" y="0"/>
                  </a:moveTo>
                  <a:lnTo>
                    <a:pt x="1" y="99"/>
                  </a:lnTo>
                  <a:lnTo>
                    <a:pt x="2259" y="2671"/>
                  </a:lnTo>
                  <a:lnTo>
                    <a:pt x="2285" y="2682"/>
                  </a:lnTo>
                  <a:lnTo>
                    <a:pt x="6304" y="2682"/>
                  </a:lnTo>
                  <a:lnTo>
                    <a:pt x="6337" y="2650"/>
                  </a:lnTo>
                  <a:lnTo>
                    <a:pt x="6304" y="2618"/>
                  </a:lnTo>
                  <a:lnTo>
                    <a:pt x="2300" y="261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9" name="Google Shape;2510;p54"/>
            <p:cNvSpPr/>
            <p:nvPr/>
          </p:nvSpPr>
          <p:spPr>
            <a:xfrm>
              <a:off x="6580440" y="3712320"/>
              <a:ext cx="422640" cy="178560"/>
            </a:xfrm>
            <a:custGeom>
              <a:avLst/>
              <a:gdLst/>
              <a:ahLst/>
              <a:rect l="l" t="t" r="r" b="b"/>
              <a:pathLst>
                <a:path w="6338" h="2684">
                  <a:moveTo>
                    <a:pt x="1" y="0"/>
                  </a:moveTo>
                  <a:lnTo>
                    <a:pt x="1" y="99"/>
                  </a:lnTo>
                  <a:lnTo>
                    <a:pt x="2259" y="2670"/>
                  </a:lnTo>
                  <a:lnTo>
                    <a:pt x="2285" y="2683"/>
                  </a:lnTo>
                  <a:lnTo>
                    <a:pt x="6304" y="2683"/>
                  </a:lnTo>
                  <a:lnTo>
                    <a:pt x="6337" y="2650"/>
                  </a:lnTo>
                  <a:lnTo>
                    <a:pt x="6304" y="2617"/>
                  </a:lnTo>
                  <a:lnTo>
                    <a:pt x="2300" y="261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0" name="Google Shape;2511;p54"/>
            <p:cNvSpPr/>
            <p:nvPr/>
          </p:nvSpPr>
          <p:spPr>
            <a:xfrm>
              <a:off x="6580440" y="3681720"/>
              <a:ext cx="422640" cy="178560"/>
            </a:xfrm>
            <a:custGeom>
              <a:avLst/>
              <a:gdLst/>
              <a:ahLst/>
              <a:rect l="l" t="t" r="r" b="b"/>
              <a:pathLst>
                <a:path w="6338" h="2684">
                  <a:moveTo>
                    <a:pt x="1" y="1"/>
                  </a:moveTo>
                  <a:lnTo>
                    <a:pt x="1" y="99"/>
                  </a:lnTo>
                  <a:lnTo>
                    <a:pt x="2259" y="2672"/>
                  </a:lnTo>
                  <a:lnTo>
                    <a:pt x="2285" y="2683"/>
                  </a:lnTo>
                  <a:lnTo>
                    <a:pt x="6304" y="2683"/>
                  </a:lnTo>
                  <a:lnTo>
                    <a:pt x="6337" y="2650"/>
                  </a:lnTo>
                  <a:lnTo>
                    <a:pt x="6304" y="2618"/>
                  </a:lnTo>
                  <a:lnTo>
                    <a:pt x="2300" y="261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1" name="Google Shape;2512;p54"/>
            <p:cNvSpPr/>
            <p:nvPr/>
          </p:nvSpPr>
          <p:spPr>
            <a:xfrm>
              <a:off x="6580440" y="3651120"/>
              <a:ext cx="422640" cy="178560"/>
            </a:xfrm>
            <a:custGeom>
              <a:avLst/>
              <a:gdLst/>
              <a:ahLst/>
              <a:rect l="l" t="t" r="r" b="b"/>
              <a:pathLst>
                <a:path w="6338" h="2684">
                  <a:moveTo>
                    <a:pt x="1" y="1"/>
                  </a:moveTo>
                  <a:lnTo>
                    <a:pt x="1" y="99"/>
                  </a:lnTo>
                  <a:lnTo>
                    <a:pt x="2259" y="2672"/>
                  </a:lnTo>
                  <a:lnTo>
                    <a:pt x="2285" y="2684"/>
                  </a:lnTo>
                  <a:lnTo>
                    <a:pt x="6304" y="2684"/>
                  </a:lnTo>
                  <a:lnTo>
                    <a:pt x="6337" y="2650"/>
                  </a:lnTo>
                  <a:lnTo>
                    <a:pt x="6304" y="2617"/>
                  </a:lnTo>
                  <a:lnTo>
                    <a:pt x="2300" y="261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2" name="Google Shape;2513;p54"/>
            <p:cNvSpPr/>
            <p:nvPr/>
          </p:nvSpPr>
          <p:spPr>
            <a:xfrm>
              <a:off x="6604560" y="3688920"/>
              <a:ext cx="168120" cy="95760"/>
            </a:xfrm>
            <a:custGeom>
              <a:avLst/>
              <a:gdLst/>
              <a:ahLst/>
              <a:rect l="l" t="t" r="r" b="b"/>
              <a:pathLst>
                <a:path w="2526" h="1446">
                  <a:moveTo>
                    <a:pt x="0" y="1"/>
                  </a:moveTo>
                  <a:lnTo>
                    <a:pt x="0" y="1445"/>
                  </a:lnTo>
                  <a:lnTo>
                    <a:pt x="2315" y="1445"/>
                  </a:lnTo>
                  <a:cubicBezTo>
                    <a:pt x="2431" y="1445"/>
                    <a:pt x="2525" y="1122"/>
                    <a:pt x="2525" y="724"/>
                  </a:cubicBezTo>
                  <a:cubicBezTo>
                    <a:pt x="2525" y="324"/>
                    <a:pt x="2431" y="1"/>
                    <a:pt x="2315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3" name="Google Shape;2514;p54"/>
            <p:cNvSpPr/>
            <p:nvPr/>
          </p:nvSpPr>
          <p:spPr>
            <a:xfrm>
              <a:off x="6654240" y="3688920"/>
              <a:ext cx="25560" cy="96120"/>
            </a:xfrm>
            <a:custGeom>
              <a:avLst/>
              <a:gdLst/>
              <a:ahLst/>
              <a:rect l="l" t="t" r="r" b="b"/>
              <a:pathLst>
                <a:path w="393" h="1447">
                  <a:moveTo>
                    <a:pt x="1" y="1"/>
                  </a:moveTo>
                  <a:cubicBezTo>
                    <a:pt x="115" y="1"/>
                    <a:pt x="209" y="325"/>
                    <a:pt x="209" y="724"/>
                  </a:cubicBezTo>
                  <a:cubicBezTo>
                    <a:pt x="209" y="1122"/>
                    <a:pt x="115" y="1447"/>
                    <a:pt x="1" y="1447"/>
                  </a:cubicBezTo>
                  <a:lnTo>
                    <a:pt x="183" y="1447"/>
                  </a:lnTo>
                  <a:cubicBezTo>
                    <a:pt x="298" y="1447"/>
                    <a:pt x="392" y="1122"/>
                    <a:pt x="392" y="724"/>
                  </a:cubicBezTo>
                  <a:cubicBezTo>
                    <a:pt x="392" y="325"/>
                    <a:pt x="298" y="1"/>
                    <a:pt x="183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4" name="Google Shape;2515;p54"/>
            <p:cNvSpPr/>
            <p:nvPr/>
          </p:nvSpPr>
          <p:spPr>
            <a:xfrm>
              <a:off x="6695640" y="3688920"/>
              <a:ext cx="25560" cy="96120"/>
            </a:xfrm>
            <a:custGeom>
              <a:avLst/>
              <a:gdLst/>
              <a:ahLst/>
              <a:rect l="l" t="t" r="r" b="b"/>
              <a:pathLst>
                <a:path w="392" h="1447">
                  <a:moveTo>
                    <a:pt x="0" y="1"/>
                  </a:moveTo>
                  <a:cubicBezTo>
                    <a:pt x="116" y="1"/>
                    <a:pt x="211" y="325"/>
                    <a:pt x="211" y="724"/>
                  </a:cubicBezTo>
                  <a:cubicBezTo>
                    <a:pt x="211" y="1122"/>
                    <a:pt x="116" y="1447"/>
                    <a:pt x="0" y="1447"/>
                  </a:cubicBezTo>
                  <a:lnTo>
                    <a:pt x="183" y="1447"/>
                  </a:lnTo>
                  <a:cubicBezTo>
                    <a:pt x="299" y="1447"/>
                    <a:pt x="392" y="1122"/>
                    <a:pt x="392" y="724"/>
                  </a:cubicBezTo>
                  <a:cubicBezTo>
                    <a:pt x="392" y="325"/>
                    <a:pt x="299" y="1"/>
                    <a:pt x="183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5" name="Google Shape;2516;p54"/>
            <p:cNvSpPr/>
            <p:nvPr/>
          </p:nvSpPr>
          <p:spPr>
            <a:xfrm>
              <a:off x="6590880" y="3688920"/>
              <a:ext cx="27360" cy="96120"/>
            </a:xfrm>
            <a:custGeom>
              <a:avLst/>
              <a:gdLst/>
              <a:ahLst/>
              <a:rect l="l" t="t" r="r" b="b"/>
              <a:pathLst>
                <a:path w="420" h="1447">
                  <a:moveTo>
                    <a:pt x="209" y="1"/>
                  </a:moveTo>
                  <a:cubicBezTo>
                    <a:pt x="93" y="1"/>
                    <a:pt x="1" y="324"/>
                    <a:pt x="1" y="724"/>
                  </a:cubicBezTo>
                  <a:cubicBezTo>
                    <a:pt x="1" y="1122"/>
                    <a:pt x="93" y="1447"/>
                    <a:pt x="209" y="1447"/>
                  </a:cubicBezTo>
                  <a:cubicBezTo>
                    <a:pt x="325" y="1447"/>
                    <a:pt x="419" y="1122"/>
                    <a:pt x="419" y="724"/>
                  </a:cubicBezTo>
                  <a:cubicBezTo>
                    <a:pt x="419" y="324"/>
                    <a:pt x="325" y="1"/>
                    <a:pt x="209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6" name="Google Shape;2517;p54"/>
            <p:cNvSpPr/>
            <p:nvPr/>
          </p:nvSpPr>
          <p:spPr>
            <a:xfrm>
              <a:off x="6580440" y="2891520"/>
              <a:ext cx="422640" cy="117000"/>
            </a:xfrm>
            <a:custGeom>
              <a:avLst/>
              <a:gdLst/>
              <a:ahLst/>
              <a:rect l="l" t="t" r="r" b="b"/>
              <a:pathLst>
                <a:path w="6338" h="1762">
                  <a:moveTo>
                    <a:pt x="1" y="0"/>
                  </a:moveTo>
                  <a:lnTo>
                    <a:pt x="1" y="83"/>
                  </a:lnTo>
                  <a:lnTo>
                    <a:pt x="2130" y="1755"/>
                  </a:lnTo>
                  <a:lnTo>
                    <a:pt x="2149" y="1762"/>
                  </a:lnTo>
                  <a:lnTo>
                    <a:pt x="6304" y="1762"/>
                  </a:lnTo>
                  <a:lnTo>
                    <a:pt x="6337" y="1728"/>
                  </a:lnTo>
                  <a:lnTo>
                    <a:pt x="6304" y="1697"/>
                  </a:lnTo>
                  <a:lnTo>
                    <a:pt x="2161" y="169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7" name="Google Shape;2518;p54"/>
            <p:cNvSpPr/>
            <p:nvPr/>
          </p:nvSpPr>
          <p:spPr>
            <a:xfrm>
              <a:off x="6580440" y="2871360"/>
              <a:ext cx="422640" cy="117000"/>
            </a:xfrm>
            <a:custGeom>
              <a:avLst/>
              <a:gdLst/>
              <a:ahLst/>
              <a:rect l="l" t="t" r="r" b="b"/>
              <a:pathLst>
                <a:path w="6338" h="1763">
                  <a:moveTo>
                    <a:pt x="1" y="1"/>
                  </a:moveTo>
                  <a:lnTo>
                    <a:pt x="1" y="83"/>
                  </a:lnTo>
                  <a:lnTo>
                    <a:pt x="2130" y="1755"/>
                  </a:lnTo>
                  <a:lnTo>
                    <a:pt x="2149" y="1762"/>
                  </a:lnTo>
                  <a:lnTo>
                    <a:pt x="6304" y="1762"/>
                  </a:lnTo>
                  <a:lnTo>
                    <a:pt x="6337" y="1731"/>
                  </a:lnTo>
                  <a:lnTo>
                    <a:pt x="6304" y="1697"/>
                  </a:lnTo>
                  <a:lnTo>
                    <a:pt x="2161" y="169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8" name="Google Shape;2519;p54"/>
            <p:cNvSpPr/>
            <p:nvPr/>
          </p:nvSpPr>
          <p:spPr>
            <a:xfrm>
              <a:off x="6811920" y="2232720"/>
              <a:ext cx="187200" cy="2269800"/>
            </a:xfrm>
            <a:custGeom>
              <a:avLst/>
              <a:gdLst/>
              <a:ahLst/>
              <a:rect l="l" t="t" r="r" b="b"/>
              <a:pathLst>
                <a:path w="2815" h="33986">
                  <a:moveTo>
                    <a:pt x="2762" y="1"/>
                  </a:moveTo>
                  <a:lnTo>
                    <a:pt x="14" y="2198"/>
                  </a:lnTo>
                  <a:lnTo>
                    <a:pt x="1" y="2224"/>
                  </a:lnTo>
                  <a:lnTo>
                    <a:pt x="1" y="33985"/>
                  </a:lnTo>
                  <a:lnTo>
                    <a:pt x="67" y="33985"/>
                  </a:lnTo>
                  <a:lnTo>
                    <a:pt x="67" y="2240"/>
                  </a:lnTo>
                  <a:lnTo>
                    <a:pt x="2803" y="50"/>
                  </a:lnTo>
                  <a:lnTo>
                    <a:pt x="2814" y="25"/>
                  </a:lnTo>
                  <a:lnTo>
                    <a:pt x="2807" y="5"/>
                  </a:lnTo>
                  <a:lnTo>
                    <a:pt x="2762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09" name="Google Shape;2520;p54"/>
            <p:cNvSpPr/>
            <p:nvPr/>
          </p:nvSpPr>
          <p:spPr>
            <a:xfrm>
              <a:off x="6710040" y="2822040"/>
              <a:ext cx="167760" cy="95760"/>
            </a:xfrm>
            <a:custGeom>
              <a:avLst/>
              <a:gdLst/>
              <a:ahLst/>
              <a:rect l="l" t="t" r="r" b="b"/>
              <a:pathLst>
                <a:path w="2524" h="1445">
                  <a:moveTo>
                    <a:pt x="0" y="0"/>
                  </a:moveTo>
                  <a:lnTo>
                    <a:pt x="0" y="1444"/>
                  </a:lnTo>
                  <a:lnTo>
                    <a:pt x="2315" y="1444"/>
                  </a:lnTo>
                  <a:cubicBezTo>
                    <a:pt x="2431" y="1444"/>
                    <a:pt x="2524" y="1120"/>
                    <a:pt x="2524" y="721"/>
                  </a:cubicBezTo>
                  <a:cubicBezTo>
                    <a:pt x="2524" y="323"/>
                    <a:pt x="2431" y="0"/>
                    <a:pt x="231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0" name="Google Shape;2521;p54"/>
            <p:cNvSpPr/>
            <p:nvPr/>
          </p:nvSpPr>
          <p:spPr>
            <a:xfrm>
              <a:off x="6759720" y="2822040"/>
              <a:ext cx="25560" cy="95760"/>
            </a:xfrm>
            <a:custGeom>
              <a:avLst/>
              <a:gdLst/>
              <a:ahLst/>
              <a:rect l="l" t="t" r="r" b="b"/>
              <a:pathLst>
                <a:path w="394" h="1445">
                  <a:moveTo>
                    <a:pt x="0" y="0"/>
                  </a:moveTo>
                  <a:cubicBezTo>
                    <a:pt x="116" y="0"/>
                    <a:pt x="211" y="323"/>
                    <a:pt x="211" y="721"/>
                  </a:cubicBezTo>
                  <a:cubicBezTo>
                    <a:pt x="211" y="1120"/>
                    <a:pt x="116" y="1444"/>
                    <a:pt x="0" y="1444"/>
                  </a:cubicBezTo>
                  <a:lnTo>
                    <a:pt x="183" y="1444"/>
                  </a:lnTo>
                  <a:cubicBezTo>
                    <a:pt x="299" y="1444"/>
                    <a:pt x="393" y="1120"/>
                    <a:pt x="393" y="721"/>
                  </a:cubicBezTo>
                  <a:cubicBezTo>
                    <a:pt x="393" y="323"/>
                    <a:pt x="299" y="0"/>
                    <a:pt x="18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1" name="Google Shape;2522;p54"/>
            <p:cNvSpPr/>
            <p:nvPr/>
          </p:nvSpPr>
          <p:spPr>
            <a:xfrm>
              <a:off x="6801120" y="2822040"/>
              <a:ext cx="25560" cy="95760"/>
            </a:xfrm>
            <a:custGeom>
              <a:avLst/>
              <a:gdLst/>
              <a:ahLst/>
              <a:rect l="l" t="t" r="r" b="b"/>
              <a:pathLst>
                <a:path w="392" h="1445">
                  <a:moveTo>
                    <a:pt x="1" y="0"/>
                  </a:moveTo>
                  <a:cubicBezTo>
                    <a:pt x="116" y="0"/>
                    <a:pt x="209" y="323"/>
                    <a:pt x="209" y="721"/>
                  </a:cubicBezTo>
                  <a:cubicBezTo>
                    <a:pt x="209" y="1120"/>
                    <a:pt x="116" y="1444"/>
                    <a:pt x="1" y="1444"/>
                  </a:cubicBezTo>
                  <a:lnTo>
                    <a:pt x="183" y="1444"/>
                  </a:lnTo>
                  <a:cubicBezTo>
                    <a:pt x="299" y="1444"/>
                    <a:pt x="392" y="1120"/>
                    <a:pt x="392" y="721"/>
                  </a:cubicBezTo>
                  <a:cubicBezTo>
                    <a:pt x="392" y="323"/>
                    <a:pt x="299" y="0"/>
                    <a:pt x="18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2" name="Google Shape;2523;p54"/>
            <p:cNvSpPr/>
            <p:nvPr/>
          </p:nvSpPr>
          <p:spPr>
            <a:xfrm>
              <a:off x="6696360" y="2822040"/>
              <a:ext cx="27360" cy="95760"/>
            </a:xfrm>
            <a:custGeom>
              <a:avLst/>
              <a:gdLst/>
              <a:ahLst/>
              <a:rect l="l" t="t" r="r" b="b"/>
              <a:pathLst>
                <a:path w="418" h="1445">
                  <a:moveTo>
                    <a:pt x="209" y="0"/>
                  </a:moveTo>
                  <a:cubicBezTo>
                    <a:pt x="93" y="0"/>
                    <a:pt x="1" y="323"/>
                    <a:pt x="1" y="721"/>
                  </a:cubicBezTo>
                  <a:cubicBezTo>
                    <a:pt x="1" y="1120"/>
                    <a:pt x="93" y="1444"/>
                    <a:pt x="209" y="1444"/>
                  </a:cubicBezTo>
                  <a:cubicBezTo>
                    <a:pt x="325" y="1444"/>
                    <a:pt x="418" y="1120"/>
                    <a:pt x="418" y="721"/>
                  </a:cubicBezTo>
                  <a:cubicBezTo>
                    <a:pt x="418" y="323"/>
                    <a:pt x="325" y="0"/>
                    <a:pt x="20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3" name="Google Shape;2524;p54"/>
            <p:cNvSpPr/>
            <p:nvPr/>
          </p:nvSpPr>
          <p:spPr>
            <a:xfrm>
              <a:off x="6710040" y="2644560"/>
              <a:ext cx="167760" cy="95760"/>
            </a:xfrm>
            <a:custGeom>
              <a:avLst/>
              <a:gdLst/>
              <a:ahLst/>
              <a:rect l="l" t="t" r="r" b="b"/>
              <a:pathLst>
                <a:path w="2524" h="1445">
                  <a:moveTo>
                    <a:pt x="0" y="0"/>
                  </a:moveTo>
                  <a:lnTo>
                    <a:pt x="0" y="1444"/>
                  </a:lnTo>
                  <a:lnTo>
                    <a:pt x="2315" y="1444"/>
                  </a:lnTo>
                  <a:cubicBezTo>
                    <a:pt x="2431" y="1444"/>
                    <a:pt x="2524" y="1120"/>
                    <a:pt x="2524" y="722"/>
                  </a:cubicBezTo>
                  <a:cubicBezTo>
                    <a:pt x="2524" y="323"/>
                    <a:pt x="2431" y="0"/>
                    <a:pt x="231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4" name="Google Shape;2525;p54"/>
            <p:cNvSpPr/>
            <p:nvPr/>
          </p:nvSpPr>
          <p:spPr>
            <a:xfrm>
              <a:off x="6759720" y="2644560"/>
              <a:ext cx="25560" cy="95760"/>
            </a:xfrm>
            <a:custGeom>
              <a:avLst/>
              <a:gdLst/>
              <a:ahLst/>
              <a:rect l="l" t="t" r="r" b="b"/>
              <a:pathLst>
                <a:path w="394" h="1445">
                  <a:moveTo>
                    <a:pt x="0" y="0"/>
                  </a:moveTo>
                  <a:cubicBezTo>
                    <a:pt x="116" y="0"/>
                    <a:pt x="211" y="323"/>
                    <a:pt x="211" y="722"/>
                  </a:cubicBezTo>
                  <a:cubicBezTo>
                    <a:pt x="211" y="1120"/>
                    <a:pt x="116" y="1444"/>
                    <a:pt x="0" y="1444"/>
                  </a:cubicBezTo>
                  <a:lnTo>
                    <a:pt x="183" y="1444"/>
                  </a:lnTo>
                  <a:cubicBezTo>
                    <a:pt x="299" y="1444"/>
                    <a:pt x="393" y="1120"/>
                    <a:pt x="393" y="722"/>
                  </a:cubicBezTo>
                  <a:cubicBezTo>
                    <a:pt x="393" y="323"/>
                    <a:pt x="299" y="0"/>
                    <a:pt x="18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5" name="Google Shape;2526;p54"/>
            <p:cNvSpPr/>
            <p:nvPr/>
          </p:nvSpPr>
          <p:spPr>
            <a:xfrm>
              <a:off x="6801120" y="2644560"/>
              <a:ext cx="25560" cy="95760"/>
            </a:xfrm>
            <a:custGeom>
              <a:avLst/>
              <a:gdLst/>
              <a:ahLst/>
              <a:rect l="l" t="t" r="r" b="b"/>
              <a:pathLst>
                <a:path w="392" h="1445">
                  <a:moveTo>
                    <a:pt x="1" y="0"/>
                  </a:moveTo>
                  <a:cubicBezTo>
                    <a:pt x="116" y="0"/>
                    <a:pt x="209" y="323"/>
                    <a:pt x="209" y="722"/>
                  </a:cubicBezTo>
                  <a:cubicBezTo>
                    <a:pt x="209" y="1120"/>
                    <a:pt x="116" y="1444"/>
                    <a:pt x="1" y="1444"/>
                  </a:cubicBezTo>
                  <a:lnTo>
                    <a:pt x="183" y="1444"/>
                  </a:lnTo>
                  <a:cubicBezTo>
                    <a:pt x="299" y="1444"/>
                    <a:pt x="392" y="1120"/>
                    <a:pt x="392" y="722"/>
                  </a:cubicBezTo>
                  <a:cubicBezTo>
                    <a:pt x="392" y="323"/>
                    <a:pt x="299" y="0"/>
                    <a:pt x="18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6" name="Google Shape;2527;p54"/>
            <p:cNvSpPr/>
            <p:nvPr/>
          </p:nvSpPr>
          <p:spPr>
            <a:xfrm>
              <a:off x="6696360" y="2644560"/>
              <a:ext cx="27360" cy="95760"/>
            </a:xfrm>
            <a:custGeom>
              <a:avLst/>
              <a:gdLst/>
              <a:ahLst/>
              <a:rect l="l" t="t" r="r" b="b"/>
              <a:pathLst>
                <a:path w="418" h="1445">
                  <a:moveTo>
                    <a:pt x="209" y="0"/>
                  </a:moveTo>
                  <a:cubicBezTo>
                    <a:pt x="93" y="0"/>
                    <a:pt x="1" y="323"/>
                    <a:pt x="1" y="722"/>
                  </a:cubicBezTo>
                  <a:cubicBezTo>
                    <a:pt x="1" y="1120"/>
                    <a:pt x="93" y="1444"/>
                    <a:pt x="209" y="1444"/>
                  </a:cubicBezTo>
                  <a:cubicBezTo>
                    <a:pt x="325" y="1444"/>
                    <a:pt x="418" y="1120"/>
                    <a:pt x="418" y="722"/>
                  </a:cubicBezTo>
                  <a:cubicBezTo>
                    <a:pt x="418" y="323"/>
                    <a:pt x="325" y="0"/>
                    <a:pt x="209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7" name="Google Shape;2528;p54"/>
            <p:cNvSpPr/>
            <p:nvPr/>
          </p:nvSpPr>
          <p:spPr>
            <a:xfrm>
              <a:off x="6710040" y="2466720"/>
              <a:ext cx="167760" cy="96120"/>
            </a:xfrm>
            <a:custGeom>
              <a:avLst/>
              <a:gdLst/>
              <a:ahLst/>
              <a:rect l="l" t="t" r="r" b="b"/>
              <a:pathLst>
                <a:path w="2524" h="1447">
                  <a:moveTo>
                    <a:pt x="0" y="1"/>
                  </a:moveTo>
                  <a:lnTo>
                    <a:pt x="0" y="1447"/>
                  </a:lnTo>
                  <a:lnTo>
                    <a:pt x="2315" y="1447"/>
                  </a:lnTo>
                  <a:cubicBezTo>
                    <a:pt x="2431" y="1447"/>
                    <a:pt x="2524" y="1122"/>
                    <a:pt x="2524" y="724"/>
                  </a:cubicBezTo>
                  <a:cubicBezTo>
                    <a:pt x="2524" y="325"/>
                    <a:pt x="2431" y="1"/>
                    <a:pt x="2315" y="1"/>
                  </a:cubicBezTo>
                  <a:close/>
                </a:path>
              </a:pathLst>
            </a:custGeom>
            <a:solidFill>
              <a:srgbClr val="9aa3b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8" name="Google Shape;2529;p54"/>
            <p:cNvSpPr/>
            <p:nvPr/>
          </p:nvSpPr>
          <p:spPr>
            <a:xfrm>
              <a:off x="6759720" y="2466720"/>
              <a:ext cx="25560" cy="95760"/>
            </a:xfrm>
            <a:custGeom>
              <a:avLst/>
              <a:gdLst/>
              <a:ahLst/>
              <a:rect l="l" t="t" r="r" b="b"/>
              <a:pathLst>
                <a:path w="394" h="1446">
                  <a:moveTo>
                    <a:pt x="0" y="1"/>
                  </a:moveTo>
                  <a:cubicBezTo>
                    <a:pt x="116" y="1"/>
                    <a:pt x="211" y="325"/>
                    <a:pt x="211" y="724"/>
                  </a:cubicBezTo>
                  <a:cubicBezTo>
                    <a:pt x="211" y="1122"/>
                    <a:pt x="116" y="1445"/>
                    <a:pt x="0" y="1445"/>
                  </a:cubicBezTo>
                  <a:lnTo>
                    <a:pt x="183" y="1445"/>
                  </a:lnTo>
                  <a:cubicBezTo>
                    <a:pt x="299" y="1445"/>
                    <a:pt x="393" y="1122"/>
                    <a:pt x="393" y="724"/>
                  </a:cubicBezTo>
                  <a:cubicBezTo>
                    <a:pt x="393" y="325"/>
                    <a:pt x="299" y="1"/>
                    <a:pt x="183" y="1"/>
                  </a:cubicBezTo>
                  <a:close/>
                </a:path>
              </a:pathLst>
            </a:custGeom>
            <a:solidFill>
              <a:srgbClr val="5666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19" name="Google Shape;2530;p54"/>
            <p:cNvSpPr/>
            <p:nvPr/>
          </p:nvSpPr>
          <p:spPr>
            <a:xfrm>
              <a:off x="6801120" y="2466720"/>
              <a:ext cx="25560" cy="95760"/>
            </a:xfrm>
            <a:custGeom>
              <a:avLst/>
              <a:gdLst/>
              <a:ahLst/>
              <a:rect l="l" t="t" r="r" b="b"/>
              <a:pathLst>
                <a:path w="392" h="1446">
                  <a:moveTo>
                    <a:pt x="1" y="1"/>
                  </a:moveTo>
                  <a:cubicBezTo>
                    <a:pt x="116" y="1"/>
                    <a:pt x="209" y="325"/>
                    <a:pt x="209" y="724"/>
                  </a:cubicBezTo>
                  <a:cubicBezTo>
                    <a:pt x="209" y="1122"/>
                    <a:pt x="116" y="1445"/>
                    <a:pt x="1" y="1445"/>
                  </a:cubicBezTo>
                  <a:lnTo>
                    <a:pt x="183" y="1445"/>
                  </a:lnTo>
                  <a:cubicBezTo>
                    <a:pt x="299" y="1445"/>
                    <a:pt x="392" y="1122"/>
                    <a:pt x="392" y="724"/>
                  </a:cubicBezTo>
                  <a:cubicBezTo>
                    <a:pt x="392" y="325"/>
                    <a:pt x="299" y="1"/>
                    <a:pt x="183" y="1"/>
                  </a:cubicBezTo>
                  <a:close/>
                </a:path>
              </a:pathLst>
            </a:custGeom>
            <a:solidFill>
              <a:srgbClr val="56668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0" name="Google Shape;2531;p54"/>
            <p:cNvSpPr/>
            <p:nvPr/>
          </p:nvSpPr>
          <p:spPr>
            <a:xfrm>
              <a:off x="6696360" y="2466720"/>
              <a:ext cx="27360" cy="96120"/>
            </a:xfrm>
            <a:custGeom>
              <a:avLst/>
              <a:gdLst/>
              <a:ahLst/>
              <a:rect l="l" t="t" r="r" b="b"/>
              <a:pathLst>
                <a:path w="418" h="1447">
                  <a:moveTo>
                    <a:pt x="209" y="1"/>
                  </a:moveTo>
                  <a:cubicBezTo>
                    <a:pt x="93" y="1"/>
                    <a:pt x="1" y="325"/>
                    <a:pt x="1" y="724"/>
                  </a:cubicBezTo>
                  <a:cubicBezTo>
                    <a:pt x="1" y="1122"/>
                    <a:pt x="93" y="1447"/>
                    <a:pt x="209" y="1447"/>
                  </a:cubicBezTo>
                  <a:cubicBezTo>
                    <a:pt x="325" y="1447"/>
                    <a:pt x="418" y="1122"/>
                    <a:pt x="418" y="724"/>
                  </a:cubicBezTo>
                  <a:cubicBezTo>
                    <a:pt x="418" y="325"/>
                    <a:pt x="325" y="1"/>
                    <a:pt x="209" y="1"/>
                  </a:cubicBezTo>
                  <a:close/>
                </a:path>
              </a:pathLst>
            </a:custGeom>
            <a:solidFill>
              <a:srgbClr val="aeb5c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1" name="Google Shape;2532;p54"/>
            <p:cNvSpPr/>
            <p:nvPr/>
          </p:nvSpPr>
          <p:spPr>
            <a:xfrm>
              <a:off x="7062480" y="3068280"/>
              <a:ext cx="168480" cy="1434240"/>
            </a:xfrm>
            <a:custGeom>
              <a:avLst/>
              <a:gdLst/>
              <a:ahLst/>
              <a:rect l="l" t="t" r="r" b="b"/>
              <a:pathLst>
                <a:path w="2533" h="21478">
                  <a:moveTo>
                    <a:pt x="32" y="0"/>
                  </a:moveTo>
                  <a:lnTo>
                    <a:pt x="0" y="34"/>
                  </a:lnTo>
                  <a:lnTo>
                    <a:pt x="32" y="66"/>
                  </a:lnTo>
                  <a:lnTo>
                    <a:pt x="2467" y="66"/>
                  </a:lnTo>
                  <a:lnTo>
                    <a:pt x="2467" y="21477"/>
                  </a:lnTo>
                  <a:lnTo>
                    <a:pt x="2532" y="21477"/>
                  </a:lnTo>
                  <a:lnTo>
                    <a:pt x="2532" y="34"/>
                  </a:lnTo>
                  <a:lnTo>
                    <a:pt x="2499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2" name="Google Shape;2533;p54"/>
            <p:cNvSpPr/>
            <p:nvPr/>
          </p:nvSpPr>
          <p:spPr>
            <a:xfrm>
              <a:off x="7062480" y="3096000"/>
              <a:ext cx="145440" cy="1406160"/>
            </a:xfrm>
            <a:custGeom>
              <a:avLst/>
              <a:gdLst/>
              <a:ahLst/>
              <a:rect l="l" t="t" r="r" b="b"/>
              <a:pathLst>
                <a:path w="2190" h="21061">
                  <a:moveTo>
                    <a:pt x="32" y="1"/>
                  </a:moveTo>
                  <a:lnTo>
                    <a:pt x="0" y="34"/>
                  </a:lnTo>
                  <a:lnTo>
                    <a:pt x="32" y="66"/>
                  </a:lnTo>
                  <a:lnTo>
                    <a:pt x="2124" y="66"/>
                  </a:lnTo>
                  <a:lnTo>
                    <a:pt x="2124" y="21060"/>
                  </a:lnTo>
                  <a:lnTo>
                    <a:pt x="2189" y="21060"/>
                  </a:lnTo>
                  <a:lnTo>
                    <a:pt x="2189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3" name="Google Shape;2534;p54"/>
            <p:cNvSpPr/>
            <p:nvPr/>
          </p:nvSpPr>
          <p:spPr>
            <a:xfrm>
              <a:off x="7062480" y="2337480"/>
              <a:ext cx="193680" cy="3600"/>
            </a:xfrm>
            <a:custGeom>
              <a:avLst/>
              <a:gdLst/>
              <a:ahLst/>
              <a:rect l="l" t="t" r="r" b="b"/>
              <a:pathLst>
                <a:path w="2911" h="66">
                  <a:moveTo>
                    <a:pt x="32" y="0"/>
                  </a:moveTo>
                  <a:lnTo>
                    <a:pt x="0" y="34"/>
                  </a:lnTo>
                  <a:lnTo>
                    <a:pt x="32" y="66"/>
                  </a:lnTo>
                  <a:lnTo>
                    <a:pt x="2877" y="66"/>
                  </a:lnTo>
                  <a:lnTo>
                    <a:pt x="2910" y="34"/>
                  </a:lnTo>
                  <a:lnTo>
                    <a:pt x="287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4" name="Google Shape;2535;p54"/>
            <p:cNvSpPr/>
            <p:nvPr/>
          </p:nvSpPr>
          <p:spPr>
            <a:xfrm>
              <a:off x="7062480" y="2316960"/>
              <a:ext cx="193680" cy="3600"/>
            </a:xfrm>
            <a:custGeom>
              <a:avLst/>
              <a:gdLst/>
              <a:ahLst/>
              <a:rect l="l" t="t" r="r" b="b"/>
              <a:pathLst>
                <a:path w="2911" h="66">
                  <a:moveTo>
                    <a:pt x="32" y="0"/>
                  </a:moveTo>
                  <a:lnTo>
                    <a:pt x="0" y="34"/>
                  </a:lnTo>
                  <a:lnTo>
                    <a:pt x="32" y="66"/>
                  </a:lnTo>
                  <a:lnTo>
                    <a:pt x="2877" y="66"/>
                  </a:lnTo>
                  <a:lnTo>
                    <a:pt x="2910" y="34"/>
                  </a:lnTo>
                  <a:lnTo>
                    <a:pt x="2877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5" name="Google Shape;2536;p54"/>
            <p:cNvSpPr/>
            <p:nvPr/>
          </p:nvSpPr>
          <p:spPr>
            <a:xfrm>
              <a:off x="6927480" y="3941280"/>
              <a:ext cx="144720" cy="452520"/>
            </a:xfrm>
            <a:custGeom>
              <a:avLst/>
              <a:gdLst/>
              <a:ahLst/>
              <a:rect l="l" t="t" r="r" b="b"/>
              <a:pathLst>
                <a:path w="2178" h="6782">
                  <a:moveTo>
                    <a:pt x="0" y="0"/>
                  </a:moveTo>
                  <a:lnTo>
                    <a:pt x="0" y="6782"/>
                  </a:lnTo>
                  <a:lnTo>
                    <a:pt x="2177" y="6782"/>
                  </a:lnTo>
                  <a:lnTo>
                    <a:pt x="2177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6" name="Google Shape;2537;p54"/>
            <p:cNvSpPr/>
            <p:nvPr/>
          </p:nvSpPr>
          <p:spPr>
            <a:xfrm>
              <a:off x="7072920" y="3941280"/>
              <a:ext cx="55800" cy="452520"/>
            </a:xfrm>
            <a:custGeom>
              <a:avLst/>
              <a:gdLst/>
              <a:ahLst/>
              <a:rect l="l" t="t" r="r" b="b"/>
              <a:pathLst>
                <a:path w="846" h="6782">
                  <a:moveTo>
                    <a:pt x="0" y="0"/>
                  </a:moveTo>
                  <a:lnTo>
                    <a:pt x="0" y="6782"/>
                  </a:lnTo>
                  <a:lnTo>
                    <a:pt x="845" y="6782"/>
                  </a:lnTo>
                  <a:lnTo>
                    <a:pt x="845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7" name="Google Shape;2538;p54"/>
            <p:cNvSpPr/>
            <p:nvPr/>
          </p:nvSpPr>
          <p:spPr>
            <a:xfrm>
              <a:off x="7101360" y="4355640"/>
              <a:ext cx="63000" cy="20880"/>
            </a:xfrm>
            <a:custGeom>
              <a:avLst/>
              <a:gdLst/>
              <a:ahLst/>
              <a:rect l="l" t="t" r="r" b="b"/>
              <a:pathLst>
                <a:path w="954" h="321">
                  <a:moveTo>
                    <a:pt x="84" y="1"/>
                  </a:moveTo>
                  <a:cubicBezTo>
                    <a:pt x="38" y="1"/>
                    <a:pt x="0" y="38"/>
                    <a:pt x="0" y="86"/>
                  </a:cubicBezTo>
                  <a:lnTo>
                    <a:pt x="0" y="235"/>
                  </a:lnTo>
                  <a:cubicBezTo>
                    <a:pt x="0" y="283"/>
                    <a:pt x="38" y="321"/>
                    <a:pt x="84" y="321"/>
                  </a:cubicBezTo>
                  <a:lnTo>
                    <a:pt x="794" y="321"/>
                  </a:lnTo>
                  <a:cubicBezTo>
                    <a:pt x="883" y="321"/>
                    <a:pt x="954" y="250"/>
                    <a:pt x="954" y="162"/>
                  </a:cubicBezTo>
                  <a:cubicBezTo>
                    <a:pt x="954" y="73"/>
                    <a:pt x="883" y="1"/>
                    <a:pt x="794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8" name="Google Shape;2539;p54"/>
            <p:cNvSpPr/>
            <p:nvPr/>
          </p:nvSpPr>
          <p:spPr>
            <a:xfrm>
              <a:off x="7101360" y="4276080"/>
              <a:ext cx="63000" cy="20880"/>
            </a:xfrm>
            <a:custGeom>
              <a:avLst/>
              <a:gdLst/>
              <a:ahLst/>
              <a:rect l="l" t="t" r="r" b="b"/>
              <a:pathLst>
                <a:path w="954" h="322">
                  <a:moveTo>
                    <a:pt x="84" y="1"/>
                  </a:moveTo>
                  <a:cubicBezTo>
                    <a:pt x="38" y="1"/>
                    <a:pt x="0" y="39"/>
                    <a:pt x="0" y="86"/>
                  </a:cubicBezTo>
                  <a:lnTo>
                    <a:pt x="0" y="236"/>
                  </a:lnTo>
                  <a:cubicBezTo>
                    <a:pt x="0" y="283"/>
                    <a:pt x="38" y="321"/>
                    <a:pt x="84" y="321"/>
                  </a:cubicBezTo>
                  <a:lnTo>
                    <a:pt x="794" y="321"/>
                  </a:lnTo>
                  <a:cubicBezTo>
                    <a:pt x="883" y="321"/>
                    <a:pt x="954" y="250"/>
                    <a:pt x="954" y="162"/>
                  </a:cubicBezTo>
                  <a:cubicBezTo>
                    <a:pt x="954" y="72"/>
                    <a:pt x="883" y="1"/>
                    <a:pt x="794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9" name="Google Shape;2540;p54"/>
            <p:cNvSpPr/>
            <p:nvPr/>
          </p:nvSpPr>
          <p:spPr>
            <a:xfrm>
              <a:off x="7101360" y="4196880"/>
              <a:ext cx="63000" cy="20880"/>
            </a:xfrm>
            <a:custGeom>
              <a:avLst/>
              <a:gdLst/>
              <a:ahLst/>
              <a:rect l="l" t="t" r="r" b="b"/>
              <a:pathLst>
                <a:path w="954" h="322">
                  <a:moveTo>
                    <a:pt x="84" y="1"/>
                  </a:moveTo>
                  <a:cubicBezTo>
                    <a:pt x="38" y="1"/>
                    <a:pt x="0" y="39"/>
                    <a:pt x="0" y="86"/>
                  </a:cubicBezTo>
                  <a:lnTo>
                    <a:pt x="0" y="236"/>
                  </a:lnTo>
                  <a:cubicBezTo>
                    <a:pt x="0" y="283"/>
                    <a:pt x="38" y="321"/>
                    <a:pt x="84" y="321"/>
                  </a:cubicBezTo>
                  <a:lnTo>
                    <a:pt x="794" y="321"/>
                  </a:lnTo>
                  <a:cubicBezTo>
                    <a:pt x="883" y="321"/>
                    <a:pt x="954" y="250"/>
                    <a:pt x="954" y="162"/>
                  </a:cubicBezTo>
                  <a:cubicBezTo>
                    <a:pt x="954" y="72"/>
                    <a:pt x="883" y="1"/>
                    <a:pt x="794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0" name="Google Shape;2541;p54"/>
            <p:cNvSpPr/>
            <p:nvPr/>
          </p:nvSpPr>
          <p:spPr>
            <a:xfrm>
              <a:off x="7101360" y="4117320"/>
              <a:ext cx="63000" cy="20880"/>
            </a:xfrm>
            <a:custGeom>
              <a:avLst/>
              <a:gdLst/>
              <a:ahLst/>
              <a:rect l="l" t="t" r="r" b="b"/>
              <a:pathLst>
                <a:path w="954" h="321">
                  <a:moveTo>
                    <a:pt x="84" y="0"/>
                  </a:moveTo>
                  <a:cubicBezTo>
                    <a:pt x="38" y="0"/>
                    <a:pt x="0" y="38"/>
                    <a:pt x="0" y="86"/>
                  </a:cubicBezTo>
                  <a:lnTo>
                    <a:pt x="0" y="235"/>
                  </a:lnTo>
                  <a:cubicBezTo>
                    <a:pt x="0" y="283"/>
                    <a:pt x="38" y="320"/>
                    <a:pt x="84" y="320"/>
                  </a:cubicBezTo>
                  <a:lnTo>
                    <a:pt x="794" y="320"/>
                  </a:lnTo>
                  <a:cubicBezTo>
                    <a:pt x="883" y="320"/>
                    <a:pt x="954" y="249"/>
                    <a:pt x="954" y="159"/>
                  </a:cubicBezTo>
                  <a:cubicBezTo>
                    <a:pt x="954" y="71"/>
                    <a:pt x="883" y="0"/>
                    <a:pt x="794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1" name="Google Shape;2542;p54"/>
            <p:cNvSpPr/>
            <p:nvPr/>
          </p:nvSpPr>
          <p:spPr>
            <a:xfrm>
              <a:off x="7101360" y="4038120"/>
              <a:ext cx="63000" cy="20880"/>
            </a:xfrm>
            <a:custGeom>
              <a:avLst/>
              <a:gdLst/>
              <a:ahLst/>
              <a:rect l="l" t="t" r="r" b="b"/>
              <a:pathLst>
                <a:path w="954" h="321">
                  <a:moveTo>
                    <a:pt x="84" y="0"/>
                  </a:moveTo>
                  <a:cubicBezTo>
                    <a:pt x="38" y="0"/>
                    <a:pt x="0" y="38"/>
                    <a:pt x="0" y="84"/>
                  </a:cubicBezTo>
                  <a:lnTo>
                    <a:pt x="0" y="235"/>
                  </a:lnTo>
                  <a:cubicBezTo>
                    <a:pt x="0" y="283"/>
                    <a:pt x="38" y="320"/>
                    <a:pt x="84" y="320"/>
                  </a:cubicBezTo>
                  <a:lnTo>
                    <a:pt x="794" y="320"/>
                  </a:lnTo>
                  <a:cubicBezTo>
                    <a:pt x="883" y="320"/>
                    <a:pt x="954" y="248"/>
                    <a:pt x="954" y="159"/>
                  </a:cubicBezTo>
                  <a:cubicBezTo>
                    <a:pt x="954" y="71"/>
                    <a:pt x="883" y="0"/>
                    <a:pt x="794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2" name="Google Shape;2543;p54"/>
            <p:cNvSpPr/>
            <p:nvPr/>
          </p:nvSpPr>
          <p:spPr>
            <a:xfrm>
              <a:off x="7101360" y="3958560"/>
              <a:ext cx="63000" cy="20880"/>
            </a:xfrm>
            <a:custGeom>
              <a:avLst/>
              <a:gdLst/>
              <a:ahLst/>
              <a:rect l="l" t="t" r="r" b="b"/>
              <a:pathLst>
                <a:path w="954" h="323">
                  <a:moveTo>
                    <a:pt x="84" y="1"/>
                  </a:moveTo>
                  <a:cubicBezTo>
                    <a:pt x="38" y="1"/>
                    <a:pt x="0" y="40"/>
                    <a:pt x="0" y="86"/>
                  </a:cubicBezTo>
                  <a:lnTo>
                    <a:pt x="0" y="237"/>
                  </a:lnTo>
                  <a:cubicBezTo>
                    <a:pt x="0" y="285"/>
                    <a:pt x="38" y="322"/>
                    <a:pt x="84" y="322"/>
                  </a:cubicBezTo>
                  <a:lnTo>
                    <a:pt x="794" y="322"/>
                  </a:lnTo>
                  <a:cubicBezTo>
                    <a:pt x="883" y="322"/>
                    <a:pt x="954" y="250"/>
                    <a:pt x="954" y="162"/>
                  </a:cubicBezTo>
                  <a:cubicBezTo>
                    <a:pt x="954" y="73"/>
                    <a:pt x="883" y="1"/>
                    <a:pt x="794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3" name="Google Shape;2544;p54"/>
            <p:cNvSpPr/>
            <p:nvPr/>
          </p:nvSpPr>
          <p:spPr>
            <a:xfrm>
              <a:off x="7048080" y="3134880"/>
              <a:ext cx="84240" cy="253440"/>
            </a:xfrm>
            <a:custGeom>
              <a:avLst/>
              <a:gdLst/>
              <a:ahLst/>
              <a:rect l="l" t="t" r="r" b="b"/>
              <a:pathLst>
                <a:path w="1273" h="3807">
                  <a:moveTo>
                    <a:pt x="1" y="1"/>
                  </a:moveTo>
                  <a:lnTo>
                    <a:pt x="1" y="3806"/>
                  </a:lnTo>
                  <a:lnTo>
                    <a:pt x="1273" y="3806"/>
                  </a:lnTo>
                  <a:lnTo>
                    <a:pt x="1273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4" name="Google Shape;2545;p54"/>
            <p:cNvSpPr/>
            <p:nvPr/>
          </p:nvSpPr>
          <p:spPr>
            <a:xfrm>
              <a:off x="7065720" y="3148200"/>
              <a:ext cx="57600" cy="226800"/>
            </a:xfrm>
            <a:custGeom>
              <a:avLst/>
              <a:gdLst/>
              <a:ahLst/>
              <a:rect l="l" t="t" r="r" b="b"/>
              <a:pathLst>
                <a:path w="874" h="3407">
                  <a:moveTo>
                    <a:pt x="0" y="1"/>
                  </a:moveTo>
                  <a:lnTo>
                    <a:pt x="0" y="3406"/>
                  </a:lnTo>
                  <a:lnTo>
                    <a:pt x="874" y="3406"/>
                  </a:lnTo>
                  <a:lnTo>
                    <a:pt x="87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5" name="Google Shape;2546;p54"/>
            <p:cNvSpPr/>
            <p:nvPr/>
          </p:nvSpPr>
          <p:spPr>
            <a:xfrm>
              <a:off x="7080120" y="3148200"/>
              <a:ext cx="43200" cy="226800"/>
            </a:xfrm>
            <a:custGeom>
              <a:avLst/>
              <a:gdLst/>
              <a:ahLst/>
              <a:rect l="l" t="t" r="r" b="b"/>
              <a:pathLst>
                <a:path w="657" h="3407">
                  <a:moveTo>
                    <a:pt x="1" y="1"/>
                  </a:moveTo>
                  <a:lnTo>
                    <a:pt x="1" y="3406"/>
                  </a:lnTo>
                  <a:lnTo>
                    <a:pt x="657" y="3406"/>
                  </a:lnTo>
                  <a:lnTo>
                    <a:pt x="657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6" name="Google Shape;2547;p54"/>
            <p:cNvSpPr/>
            <p:nvPr/>
          </p:nvSpPr>
          <p:spPr>
            <a:xfrm>
              <a:off x="7133040" y="3134880"/>
              <a:ext cx="30960" cy="253440"/>
            </a:xfrm>
            <a:custGeom>
              <a:avLst/>
              <a:gdLst/>
              <a:ahLst/>
              <a:rect l="l" t="t" r="r" b="b"/>
              <a:pathLst>
                <a:path w="472" h="3807">
                  <a:moveTo>
                    <a:pt x="1" y="1"/>
                  </a:moveTo>
                  <a:lnTo>
                    <a:pt x="1" y="3806"/>
                  </a:lnTo>
                  <a:lnTo>
                    <a:pt x="471" y="3806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7" name="Google Shape;2548;p54"/>
            <p:cNvSpPr/>
            <p:nvPr/>
          </p:nvSpPr>
          <p:spPr>
            <a:xfrm>
              <a:off x="7148520" y="3350880"/>
              <a:ext cx="42120" cy="13680"/>
            </a:xfrm>
            <a:custGeom>
              <a:avLst/>
              <a:gdLst/>
              <a:ahLst/>
              <a:rect l="l" t="t" r="r" b="b"/>
              <a:pathLst>
                <a:path w="640" h="217">
                  <a:moveTo>
                    <a:pt x="0" y="1"/>
                  </a:moveTo>
                  <a:lnTo>
                    <a:pt x="0" y="216"/>
                  </a:lnTo>
                  <a:lnTo>
                    <a:pt x="639" y="216"/>
                  </a:lnTo>
                  <a:lnTo>
                    <a:pt x="639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8" name="Google Shape;2549;p54"/>
            <p:cNvSpPr/>
            <p:nvPr/>
          </p:nvSpPr>
          <p:spPr>
            <a:xfrm>
              <a:off x="7148520" y="3302640"/>
              <a:ext cx="42120" cy="13680"/>
            </a:xfrm>
            <a:custGeom>
              <a:avLst/>
              <a:gdLst/>
              <a:ahLst/>
              <a:rect l="l" t="t" r="r" b="b"/>
              <a:pathLst>
                <a:path w="640" h="216">
                  <a:moveTo>
                    <a:pt x="0" y="0"/>
                  </a:moveTo>
                  <a:lnTo>
                    <a:pt x="0" y="216"/>
                  </a:lnTo>
                  <a:lnTo>
                    <a:pt x="639" y="216"/>
                  </a:lnTo>
                  <a:lnTo>
                    <a:pt x="639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9" name="Google Shape;2550;p54"/>
            <p:cNvSpPr/>
            <p:nvPr/>
          </p:nvSpPr>
          <p:spPr>
            <a:xfrm>
              <a:off x="7148520" y="3254760"/>
              <a:ext cx="42120" cy="13680"/>
            </a:xfrm>
            <a:custGeom>
              <a:avLst/>
              <a:gdLst/>
              <a:ahLst/>
              <a:rect l="l" t="t" r="r" b="b"/>
              <a:pathLst>
                <a:path w="640" h="216">
                  <a:moveTo>
                    <a:pt x="0" y="1"/>
                  </a:moveTo>
                  <a:lnTo>
                    <a:pt x="0" y="215"/>
                  </a:lnTo>
                  <a:lnTo>
                    <a:pt x="639" y="215"/>
                  </a:lnTo>
                  <a:lnTo>
                    <a:pt x="639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0" name="Google Shape;2551;p54"/>
            <p:cNvSpPr/>
            <p:nvPr/>
          </p:nvSpPr>
          <p:spPr>
            <a:xfrm>
              <a:off x="7148520" y="3206880"/>
              <a:ext cx="42120" cy="13680"/>
            </a:xfrm>
            <a:custGeom>
              <a:avLst/>
              <a:gdLst/>
              <a:ahLst/>
              <a:rect l="l" t="t" r="r" b="b"/>
              <a:pathLst>
                <a:path w="640" h="215">
                  <a:moveTo>
                    <a:pt x="0" y="0"/>
                  </a:moveTo>
                  <a:lnTo>
                    <a:pt x="0" y="215"/>
                  </a:lnTo>
                  <a:lnTo>
                    <a:pt x="639" y="215"/>
                  </a:lnTo>
                  <a:lnTo>
                    <a:pt x="639" y="0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1" name="Google Shape;2552;p54"/>
            <p:cNvSpPr/>
            <p:nvPr/>
          </p:nvSpPr>
          <p:spPr>
            <a:xfrm>
              <a:off x="7148520" y="3159000"/>
              <a:ext cx="42120" cy="13680"/>
            </a:xfrm>
            <a:custGeom>
              <a:avLst/>
              <a:gdLst/>
              <a:ahLst/>
              <a:rect l="l" t="t" r="r" b="b"/>
              <a:pathLst>
                <a:path w="640" h="216">
                  <a:moveTo>
                    <a:pt x="0" y="1"/>
                  </a:moveTo>
                  <a:lnTo>
                    <a:pt x="0" y="215"/>
                  </a:lnTo>
                  <a:lnTo>
                    <a:pt x="639" y="215"/>
                  </a:lnTo>
                  <a:lnTo>
                    <a:pt x="639" y="1"/>
                  </a:ln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2" name="Google Shape;2553;p54"/>
            <p:cNvSpPr/>
            <p:nvPr/>
          </p:nvSpPr>
          <p:spPr>
            <a:xfrm>
              <a:off x="6882480" y="3605400"/>
              <a:ext cx="86760" cy="131040"/>
            </a:xfrm>
            <a:custGeom>
              <a:avLst/>
              <a:gdLst/>
              <a:ahLst/>
              <a:rect l="l" t="t" r="r" b="b"/>
              <a:pathLst>
                <a:path w="1307" h="1972">
                  <a:moveTo>
                    <a:pt x="1" y="0"/>
                  </a:moveTo>
                  <a:lnTo>
                    <a:pt x="1" y="1972"/>
                  </a:lnTo>
                  <a:lnTo>
                    <a:pt x="1306" y="1972"/>
                  </a:lnTo>
                  <a:lnTo>
                    <a:pt x="1306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3" name="Google Shape;2554;p54"/>
            <p:cNvSpPr/>
            <p:nvPr/>
          </p:nvSpPr>
          <p:spPr>
            <a:xfrm>
              <a:off x="6898320" y="3620880"/>
              <a:ext cx="55440" cy="100080"/>
            </a:xfrm>
            <a:custGeom>
              <a:avLst/>
              <a:gdLst/>
              <a:ahLst/>
              <a:rect l="l" t="t" r="r" b="b"/>
              <a:pathLst>
                <a:path w="839" h="1508">
                  <a:moveTo>
                    <a:pt x="0" y="1"/>
                  </a:moveTo>
                  <a:lnTo>
                    <a:pt x="0" y="1507"/>
                  </a:lnTo>
                  <a:lnTo>
                    <a:pt x="839" y="1507"/>
                  </a:lnTo>
                  <a:lnTo>
                    <a:pt x="839" y="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4" name="Google Shape;2555;p54"/>
            <p:cNvSpPr/>
            <p:nvPr/>
          </p:nvSpPr>
          <p:spPr>
            <a:xfrm>
              <a:off x="6969960" y="3605400"/>
              <a:ext cx="21600" cy="131040"/>
            </a:xfrm>
            <a:custGeom>
              <a:avLst/>
              <a:gdLst/>
              <a:ahLst/>
              <a:rect l="l" t="t" r="r" b="b"/>
              <a:pathLst>
                <a:path w="334" h="1972">
                  <a:moveTo>
                    <a:pt x="0" y="0"/>
                  </a:moveTo>
                  <a:lnTo>
                    <a:pt x="0" y="1972"/>
                  </a:lnTo>
                  <a:lnTo>
                    <a:pt x="333" y="1972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5" name="Google Shape;2556;p54"/>
            <p:cNvSpPr/>
            <p:nvPr/>
          </p:nvSpPr>
          <p:spPr>
            <a:xfrm>
              <a:off x="7336440" y="3476880"/>
              <a:ext cx="381240" cy="353520"/>
            </a:xfrm>
            <a:custGeom>
              <a:avLst/>
              <a:gdLst/>
              <a:ahLst/>
              <a:rect l="l" t="t" r="r" b="b"/>
              <a:pathLst>
                <a:path w="5716" h="5302">
                  <a:moveTo>
                    <a:pt x="3708" y="1"/>
                  </a:moveTo>
                  <a:lnTo>
                    <a:pt x="1544" y="1200"/>
                  </a:lnTo>
                  <a:lnTo>
                    <a:pt x="1052" y="1955"/>
                  </a:lnTo>
                  <a:lnTo>
                    <a:pt x="1" y="5138"/>
                  </a:lnTo>
                  <a:cubicBezTo>
                    <a:pt x="1" y="5138"/>
                    <a:pt x="1264" y="5301"/>
                    <a:pt x="2788" y="5301"/>
                  </a:cubicBezTo>
                  <a:cubicBezTo>
                    <a:pt x="3744" y="5301"/>
                    <a:pt x="4802" y="5237"/>
                    <a:pt x="5716" y="5028"/>
                  </a:cubicBezTo>
                  <a:cubicBezTo>
                    <a:pt x="3993" y="247"/>
                    <a:pt x="3708" y="1"/>
                    <a:pt x="3708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6" name="Google Shape;2557;p54"/>
            <p:cNvSpPr/>
            <p:nvPr/>
          </p:nvSpPr>
          <p:spPr>
            <a:xfrm>
              <a:off x="7065720" y="4566960"/>
              <a:ext cx="303120" cy="121680"/>
            </a:xfrm>
            <a:custGeom>
              <a:avLst/>
              <a:gdLst/>
              <a:ahLst/>
              <a:rect l="l" t="t" r="r" b="b"/>
              <a:pathLst>
                <a:path w="4550" h="1832">
                  <a:moveTo>
                    <a:pt x="2349" y="0"/>
                  </a:moveTo>
                  <a:cubicBezTo>
                    <a:pt x="2349" y="0"/>
                    <a:pt x="1963" y="752"/>
                    <a:pt x="509" y="1068"/>
                  </a:cubicBezTo>
                  <a:cubicBezTo>
                    <a:pt x="190" y="1136"/>
                    <a:pt x="0" y="1462"/>
                    <a:pt x="115" y="1768"/>
                  </a:cubicBezTo>
                  <a:cubicBezTo>
                    <a:pt x="131" y="1807"/>
                    <a:pt x="141" y="1831"/>
                    <a:pt x="141" y="1831"/>
                  </a:cubicBezTo>
                  <a:lnTo>
                    <a:pt x="4385" y="1831"/>
                  </a:lnTo>
                  <a:lnTo>
                    <a:pt x="4394" y="1798"/>
                  </a:lnTo>
                  <a:cubicBezTo>
                    <a:pt x="4549" y="1232"/>
                    <a:pt x="4480" y="627"/>
                    <a:pt x="4200" y="112"/>
                  </a:cubicBezTo>
                  <a:lnTo>
                    <a:pt x="234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7" name="Google Shape;2558;p54"/>
            <p:cNvSpPr/>
            <p:nvPr/>
          </p:nvSpPr>
          <p:spPr>
            <a:xfrm>
              <a:off x="7471440" y="2244600"/>
              <a:ext cx="168480" cy="190440"/>
            </a:xfrm>
            <a:custGeom>
              <a:avLst/>
              <a:gdLst/>
              <a:ahLst/>
              <a:rect l="l" t="t" r="r" b="b"/>
              <a:pathLst>
                <a:path w="2533" h="2862">
                  <a:moveTo>
                    <a:pt x="1484" y="1"/>
                  </a:moveTo>
                  <a:cubicBezTo>
                    <a:pt x="937" y="1"/>
                    <a:pt x="342" y="147"/>
                    <a:pt x="342" y="147"/>
                  </a:cubicBezTo>
                  <a:cubicBezTo>
                    <a:pt x="342" y="147"/>
                    <a:pt x="410" y="955"/>
                    <a:pt x="283" y="1813"/>
                  </a:cubicBezTo>
                  <a:cubicBezTo>
                    <a:pt x="272" y="1877"/>
                    <a:pt x="262" y="1942"/>
                    <a:pt x="251" y="2007"/>
                  </a:cubicBezTo>
                  <a:cubicBezTo>
                    <a:pt x="201" y="2275"/>
                    <a:pt x="130" y="2543"/>
                    <a:pt x="31" y="2786"/>
                  </a:cubicBezTo>
                  <a:lnTo>
                    <a:pt x="0" y="2862"/>
                  </a:lnTo>
                  <a:lnTo>
                    <a:pt x="132" y="2853"/>
                  </a:lnTo>
                  <a:lnTo>
                    <a:pt x="1702" y="2759"/>
                  </a:lnTo>
                  <a:lnTo>
                    <a:pt x="1901" y="2747"/>
                  </a:lnTo>
                  <a:lnTo>
                    <a:pt x="2532" y="2708"/>
                  </a:lnTo>
                  <a:cubicBezTo>
                    <a:pt x="2532" y="2708"/>
                    <a:pt x="2482" y="2592"/>
                    <a:pt x="2419" y="2358"/>
                  </a:cubicBezTo>
                  <a:cubicBezTo>
                    <a:pt x="2392" y="2249"/>
                    <a:pt x="2360" y="2114"/>
                    <a:pt x="2331" y="1953"/>
                  </a:cubicBezTo>
                  <a:cubicBezTo>
                    <a:pt x="2253" y="1532"/>
                    <a:pt x="2182" y="932"/>
                    <a:pt x="2189" y="147"/>
                  </a:cubicBezTo>
                  <a:cubicBezTo>
                    <a:pt x="2020" y="37"/>
                    <a:pt x="1758" y="1"/>
                    <a:pt x="1484" y="1"/>
                  </a:cubicBezTo>
                  <a:close/>
                </a:path>
              </a:pathLst>
            </a:custGeom>
            <a:solidFill>
              <a:srgbClr val="fdb0a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8" name="Google Shape;2559;p54"/>
            <p:cNvSpPr/>
            <p:nvPr/>
          </p:nvSpPr>
          <p:spPr>
            <a:xfrm>
              <a:off x="7588080" y="4578840"/>
              <a:ext cx="209520" cy="109800"/>
            </a:xfrm>
            <a:custGeom>
              <a:avLst/>
              <a:gdLst/>
              <a:ahLst/>
              <a:rect l="l" t="t" r="r" b="b"/>
              <a:pathLst>
                <a:path w="3145" h="1653">
                  <a:moveTo>
                    <a:pt x="744" y="1"/>
                  </a:moveTo>
                  <a:cubicBezTo>
                    <a:pt x="488" y="915"/>
                    <a:pt x="238" y="653"/>
                    <a:pt x="86" y="1192"/>
                  </a:cubicBezTo>
                  <a:cubicBezTo>
                    <a:pt x="1" y="1497"/>
                    <a:pt x="117" y="1652"/>
                    <a:pt x="117" y="1652"/>
                  </a:cubicBezTo>
                  <a:lnTo>
                    <a:pt x="3046" y="1652"/>
                  </a:lnTo>
                  <a:cubicBezTo>
                    <a:pt x="3046" y="1652"/>
                    <a:pt x="3145" y="1464"/>
                    <a:pt x="3037" y="1138"/>
                  </a:cubicBezTo>
                  <a:cubicBezTo>
                    <a:pt x="2984" y="973"/>
                    <a:pt x="2842" y="663"/>
                    <a:pt x="2335" y="1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9" name="Google Shape;2560;p54"/>
            <p:cNvSpPr/>
            <p:nvPr/>
          </p:nvSpPr>
          <p:spPr>
            <a:xfrm>
              <a:off x="7602480" y="3820320"/>
              <a:ext cx="240840" cy="774000"/>
            </a:xfrm>
            <a:custGeom>
              <a:avLst/>
              <a:gdLst/>
              <a:ahLst/>
              <a:rect l="l" t="t" r="r" b="b"/>
              <a:pathLst>
                <a:path w="3616" h="11599">
                  <a:moveTo>
                    <a:pt x="1987" y="0"/>
                  </a:moveTo>
                  <a:cubicBezTo>
                    <a:pt x="1085" y="0"/>
                    <a:pt x="43" y="344"/>
                    <a:pt x="43" y="344"/>
                  </a:cubicBezTo>
                  <a:cubicBezTo>
                    <a:pt x="43" y="344"/>
                    <a:pt x="15" y="431"/>
                    <a:pt x="5" y="602"/>
                  </a:cubicBezTo>
                  <a:cubicBezTo>
                    <a:pt x="2" y="657"/>
                    <a:pt x="1" y="722"/>
                    <a:pt x="4" y="796"/>
                  </a:cubicBezTo>
                  <a:cubicBezTo>
                    <a:pt x="8" y="952"/>
                    <a:pt x="28" y="1148"/>
                    <a:pt x="79" y="1383"/>
                  </a:cubicBezTo>
                  <a:cubicBezTo>
                    <a:pt x="193" y="1917"/>
                    <a:pt x="1006" y="6294"/>
                    <a:pt x="580" y="10831"/>
                  </a:cubicBezTo>
                  <a:cubicBezTo>
                    <a:pt x="564" y="11006"/>
                    <a:pt x="412" y="11129"/>
                    <a:pt x="525" y="11360"/>
                  </a:cubicBezTo>
                  <a:cubicBezTo>
                    <a:pt x="612" y="11536"/>
                    <a:pt x="839" y="11599"/>
                    <a:pt x="1098" y="11599"/>
                  </a:cubicBezTo>
                  <a:cubicBezTo>
                    <a:pt x="1477" y="11599"/>
                    <a:pt x="1927" y="11466"/>
                    <a:pt x="2116" y="11360"/>
                  </a:cubicBezTo>
                  <a:cubicBezTo>
                    <a:pt x="2436" y="11180"/>
                    <a:pt x="2149" y="11125"/>
                    <a:pt x="2211" y="10724"/>
                  </a:cubicBezTo>
                  <a:cubicBezTo>
                    <a:pt x="2361" y="9756"/>
                    <a:pt x="2682" y="7816"/>
                    <a:pt x="3123" y="5846"/>
                  </a:cubicBezTo>
                  <a:cubicBezTo>
                    <a:pt x="3615" y="3644"/>
                    <a:pt x="3496" y="1762"/>
                    <a:pt x="3225" y="803"/>
                  </a:cubicBezTo>
                  <a:cubicBezTo>
                    <a:pt x="3194" y="687"/>
                    <a:pt x="3159" y="586"/>
                    <a:pt x="3123" y="498"/>
                  </a:cubicBezTo>
                  <a:cubicBezTo>
                    <a:pt x="3082" y="401"/>
                    <a:pt x="3039" y="319"/>
                    <a:pt x="2997" y="259"/>
                  </a:cubicBezTo>
                  <a:cubicBezTo>
                    <a:pt x="2754" y="67"/>
                    <a:pt x="2384" y="0"/>
                    <a:pt x="1987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0" name="Google Shape;2561;p54"/>
            <p:cNvSpPr/>
            <p:nvPr/>
          </p:nvSpPr>
          <p:spPr>
            <a:xfrm>
              <a:off x="7227360" y="3173040"/>
              <a:ext cx="356040" cy="672840"/>
            </a:xfrm>
            <a:custGeom>
              <a:avLst/>
              <a:gdLst/>
              <a:ahLst/>
              <a:rect l="l" t="t" r="r" b="b"/>
              <a:pathLst>
                <a:path w="5340" h="10085">
                  <a:moveTo>
                    <a:pt x="2763" y="0"/>
                  </a:moveTo>
                  <a:cubicBezTo>
                    <a:pt x="1738" y="0"/>
                    <a:pt x="1010" y="371"/>
                    <a:pt x="1010" y="371"/>
                  </a:cubicBezTo>
                  <a:cubicBezTo>
                    <a:pt x="1010" y="371"/>
                    <a:pt x="0" y="3434"/>
                    <a:pt x="390" y="10085"/>
                  </a:cubicBezTo>
                  <a:lnTo>
                    <a:pt x="3297" y="10085"/>
                  </a:lnTo>
                  <a:cubicBezTo>
                    <a:pt x="3297" y="10085"/>
                    <a:pt x="4407" y="7710"/>
                    <a:pt x="5340" y="903"/>
                  </a:cubicBezTo>
                  <a:cubicBezTo>
                    <a:pt x="4435" y="202"/>
                    <a:pt x="3519" y="0"/>
                    <a:pt x="2763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1" name="Google Shape;2562;p54"/>
            <p:cNvSpPr/>
            <p:nvPr/>
          </p:nvSpPr>
          <p:spPr>
            <a:xfrm>
              <a:off x="7214040" y="3846960"/>
              <a:ext cx="282240" cy="747000"/>
            </a:xfrm>
            <a:custGeom>
              <a:avLst/>
              <a:gdLst/>
              <a:ahLst/>
              <a:rect l="l" t="t" r="r" b="b"/>
              <a:pathLst>
                <a:path w="4234" h="11192">
                  <a:moveTo>
                    <a:pt x="587" y="1"/>
                  </a:moveTo>
                  <a:cubicBezTo>
                    <a:pt x="587" y="1"/>
                    <a:pt x="784" y="6733"/>
                    <a:pt x="330" y="9814"/>
                  </a:cubicBezTo>
                  <a:cubicBezTo>
                    <a:pt x="274" y="10201"/>
                    <a:pt x="0" y="10275"/>
                    <a:pt x="128" y="10780"/>
                  </a:cubicBezTo>
                  <a:cubicBezTo>
                    <a:pt x="203" y="11081"/>
                    <a:pt x="765" y="11191"/>
                    <a:pt x="1271" y="11191"/>
                  </a:cubicBezTo>
                  <a:cubicBezTo>
                    <a:pt x="1619" y="11191"/>
                    <a:pt x="1942" y="11139"/>
                    <a:pt x="2062" y="11060"/>
                  </a:cubicBezTo>
                  <a:cubicBezTo>
                    <a:pt x="2598" y="10708"/>
                    <a:pt x="2046" y="10474"/>
                    <a:pt x="2188" y="9723"/>
                  </a:cubicBezTo>
                  <a:cubicBezTo>
                    <a:pt x="2416" y="8523"/>
                    <a:pt x="2842" y="6469"/>
                    <a:pt x="3510" y="3890"/>
                  </a:cubicBezTo>
                  <a:cubicBezTo>
                    <a:pt x="4233" y="1097"/>
                    <a:pt x="3494" y="1"/>
                    <a:pt x="3494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2" name="Google Shape;2563;p54"/>
            <p:cNvSpPr/>
            <p:nvPr/>
          </p:nvSpPr>
          <p:spPr>
            <a:xfrm>
              <a:off x="7435800" y="3183480"/>
              <a:ext cx="426600" cy="734040"/>
            </a:xfrm>
            <a:custGeom>
              <a:avLst/>
              <a:gdLst/>
              <a:ahLst/>
              <a:rect l="l" t="t" r="r" b="b"/>
              <a:pathLst>
                <a:path w="6398" h="10997">
                  <a:moveTo>
                    <a:pt x="3263" y="0"/>
                  </a:moveTo>
                  <a:cubicBezTo>
                    <a:pt x="1510" y="0"/>
                    <a:pt x="0" y="384"/>
                    <a:pt x="0" y="384"/>
                  </a:cubicBezTo>
                  <a:cubicBezTo>
                    <a:pt x="0" y="384"/>
                    <a:pt x="1381" y="5504"/>
                    <a:pt x="2448" y="9608"/>
                  </a:cubicBezTo>
                  <a:cubicBezTo>
                    <a:pt x="2664" y="10437"/>
                    <a:pt x="3413" y="10997"/>
                    <a:pt x="4245" y="10997"/>
                  </a:cubicBezTo>
                  <a:cubicBezTo>
                    <a:pt x="4346" y="10997"/>
                    <a:pt x="4449" y="10988"/>
                    <a:pt x="4552" y="10971"/>
                  </a:cubicBezTo>
                  <a:cubicBezTo>
                    <a:pt x="5088" y="10880"/>
                    <a:pt x="5482" y="10422"/>
                    <a:pt x="5492" y="9879"/>
                  </a:cubicBezTo>
                  <a:cubicBezTo>
                    <a:pt x="5554" y="6366"/>
                    <a:pt x="6397" y="2876"/>
                    <a:pt x="5330" y="216"/>
                  </a:cubicBezTo>
                  <a:cubicBezTo>
                    <a:pt x="4653" y="58"/>
                    <a:pt x="3940" y="0"/>
                    <a:pt x="3263" y="0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3" name="Google Shape;2564;p54"/>
            <p:cNvSpPr/>
            <p:nvPr/>
          </p:nvSpPr>
          <p:spPr>
            <a:xfrm>
              <a:off x="7094880" y="2435760"/>
              <a:ext cx="336960" cy="410760"/>
            </a:xfrm>
            <a:custGeom>
              <a:avLst/>
              <a:gdLst/>
              <a:ahLst/>
              <a:rect l="l" t="t" r="r" b="b"/>
              <a:pathLst>
                <a:path w="5054" h="6159">
                  <a:moveTo>
                    <a:pt x="3941" y="1"/>
                  </a:moveTo>
                  <a:cubicBezTo>
                    <a:pt x="3941" y="1"/>
                    <a:pt x="2269" y="2627"/>
                    <a:pt x="396" y="4508"/>
                  </a:cubicBezTo>
                  <a:cubicBezTo>
                    <a:pt x="26" y="4878"/>
                    <a:pt x="0" y="5471"/>
                    <a:pt x="335" y="5875"/>
                  </a:cubicBezTo>
                  <a:lnTo>
                    <a:pt x="348" y="5890"/>
                  </a:lnTo>
                  <a:cubicBezTo>
                    <a:pt x="496" y="6065"/>
                    <a:pt x="709" y="6158"/>
                    <a:pt x="926" y="6158"/>
                  </a:cubicBezTo>
                  <a:cubicBezTo>
                    <a:pt x="1054" y="6158"/>
                    <a:pt x="1183" y="6126"/>
                    <a:pt x="1300" y="6059"/>
                  </a:cubicBezTo>
                  <a:cubicBezTo>
                    <a:pt x="2328" y="5472"/>
                    <a:pt x="4725" y="3992"/>
                    <a:pt x="5053" y="2729"/>
                  </a:cubicBezTo>
                  <a:cubicBezTo>
                    <a:pt x="4910" y="647"/>
                    <a:pt x="3941" y="1"/>
                    <a:pt x="3941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4" name="Google Shape;2565;p54"/>
            <p:cNvSpPr/>
            <p:nvPr/>
          </p:nvSpPr>
          <p:spPr>
            <a:xfrm>
              <a:off x="7289280" y="2371680"/>
              <a:ext cx="573840" cy="843480"/>
            </a:xfrm>
            <a:custGeom>
              <a:avLst/>
              <a:gdLst/>
              <a:ahLst/>
              <a:rect l="l" t="t" r="r" b="b"/>
              <a:pathLst>
                <a:path w="8601" h="12639">
                  <a:moveTo>
                    <a:pt x="4169" y="1"/>
                  </a:moveTo>
                  <a:cubicBezTo>
                    <a:pt x="3722" y="1"/>
                    <a:pt x="3327" y="41"/>
                    <a:pt x="2981" y="104"/>
                  </a:cubicBezTo>
                  <a:lnTo>
                    <a:pt x="2892" y="120"/>
                  </a:lnTo>
                  <a:lnTo>
                    <a:pt x="2862" y="127"/>
                  </a:lnTo>
                  <a:cubicBezTo>
                    <a:pt x="1594" y="387"/>
                    <a:pt x="1031" y="959"/>
                    <a:pt x="1031" y="959"/>
                  </a:cubicBezTo>
                  <a:cubicBezTo>
                    <a:pt x="1" y="2984"/>
                    <a:pt x="1105" y="4963"/>
                    <a:pt x="1087" y="7572"/>
                  </a:cubicBezTo>
                  <a:cubicBezTo>
                    <a:pt x="1070" y="9812"/>
                    <a:pt x="182" y="10924"/>
                    <a:pt x="85" y="12366"/>
                  </a:cubicBezTo>
                  <a:cubicBezTo>
                    <a:pt x="85" y="12366"/>
                    <a:pt x="2756" y="12638"/>
                    <a:pt x="4959" y="12638"/>
                  </a:cubicBezTo>
                  <a:cubicBezTo>
                    <a:pt x="6061" y="12638"/>
                    <a:pt x="7046" y="12570"/>
                    <a:pt x="7522" y="12366"/>
                  </a:cubicBezTo>
                  <a:cubicBezTo>
                    <a:pt x="7302" y="10361"/>
                    <a:pt x="6841" y="10322"/>
                    <a:pt x="6898" y="7973"/>
                  </a:cubicBezTo>
                  <a:cubicBezTo>
                    <a:pt x="6966" y="5080"/>
                    <a:pt x="8600" y="3745"/>
                    <a:pt x="7043" y="465"/>
                  </a:cubicBezTo>
                  <a:cubicBezTo>
                    <a:pt x="6366" y="262"/>
                    <a:pt x="5754" y="134"/>
                    <a:pt x="5200" y="66"/>
                  </a:cubicBezTo>
                  <a:cubicBezTo>
                    <a:pt x="5154" y="61"/>
                    <a:pt x="5107" y="56"/>
                    <a:pt x="5061" y="50"/>
                  </a:cubicBezTo>
                  <a:cubicBezTo>
                    <a:pt x="4743" y="16"/>
                    <a:pt x="4446" y="1"/>
                    <a:pt x="416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5" name="Google Shape;2566;p54"/>
            <p:cNvSpPr/>
            <p:nvPr/>
          </p:nvSpPr>
          <p:spPr>
            <a:xfrm>
              <a:off x="7070760" y="2356920"/>
              <a:ext cx="78840" cy="157320"/>
            </a:xfrm>
            <a:custGeom>
              <a:avLst/>
              <a:gdLst/>
              <a:ahLst/>
              <a:rect l="l" t="t" r="r" b="b"/>
              <a:pathLst>
                <a:path w="1193" h="2365">
                  <a:moveTo>
                    <a:pt x="22" y="0"/>
                  </a:moveTo>
                  <a:cubicBezTo>
                    <a:pt x="22" y="796"/>
                    <a:pt x="8" y="1598"/>
                    <a:pt x="1" y="2364"/>
                  </a:cubicBezTo>
                  <a:cubicBezTo>
                    <a:pt x="285" y="2191"/>
                    <a:pt x="706" y="1985"/>
                    <a:pt x="1193" y="1912"/>
                  </a:cubicBezTo>
                  <a:cubicBezTo>
                    <a:pt x="1112" y="946"/>
                    <a:pt x="1065" y="0"/>
                    <a:pt x="1065" y="0"/>
                  </a:cubicBezTo>
                  <a:close/>
                </a:path>
              </a:pathLst>
            </a:custGeom>
            <a:solidFill>
              <a:srgbClr val="fdcfb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6" name="Google Shape;2567;p54"/>
            <p:cNvSpPr/>
            <p:nvPr/>
          </p:nvSpPr>
          <p:spPr>
            <a:xfrm>
              <a:off x="7458120" y="2371680"/>
              <a:ext cx="180720" cy="70560"/>
            </a:xfrm>
            <a:custGeom>
              <a:avLst/>
              <a:gdLst/>
              <a:ahLst/>
              <a:rect l="l" t="t" r="r" b="b"/>
              <a:pathLst>
                <a:path w="2715" h="1065">
                  <a:moveTo>
                    <a:pt x="1641" y="1"/>
                  </a:moveTo>
                  <a:cubicBezTo>
                    <a:pt x="1194" y="1"/>
                    <a:pt x="799" y="41"/>
                    <a:pt x="453" y="104"/>
                  </a:cubicBezTo>
                  <a:lnTo>
                    <a:pt x="364" y="120"/>
                  </a:lnTo>
                  <a:lnTo>
                    <a:pt x="334" y="126"/>
                  </a:lnTo>
                  <a:cubicBezTo>
                    <a:pt x="334" y="126"/>
                    <a:pt x="1" y="418"/>
                    <a:pt x="91" y="697"/>
                  </a:cubicBezTo>
                  <a:cubicBezTo>
                    <a:pt x="112" y="760"/>
                    <a:pt x="156" y="824"/>
                    <a:pt x="233" y="883"/>
                  </a:cubicBezTo>
                  <a:cubicBezTo>
                    <a:pt x="262" y="907"/>
                    <a:pt x="295" y="928"/>
                    <a:pt x="334" y="950"/>
                  </a:cubicBezTo>
                  <a:cubicBezTo>
                    <a:pt x="476" y="1027"/>
                    <a:pt x="703" y="1064"/>
                    <a:pt x="961" y="1064"/>
                  </a:cubicBezTo>
                  <a:cubicBezTo>
                    <a:pt x="1248" y="1064"/>
                    <a:pt x="1574" y="1018"/>
                    <a:pt x="1865" y="930"/>
                  </a:cubicBezTo>
                  <a:cubicBezTo>
                    <a:pt x="1948" y="905"/>
                    <a:pt x="2027" y="876"/>
                    <a:pt x="2103" y="844"/>
                  </a:cubicBezTo>
                  <a:cubicBezTo>
                    <a:pt x="2335" y="746"/>
                    <a:pt x="2524" y="614"/>
                    <a:pt x="2621" y="455"/>
                  </a:cubicBezTo>
                  <a:cubicBezTo>
                    <a:pt x="2692" y="340"/>
                    <a:pt x="2714" y="211"/>
                    <a:pt x="2672" y="66"/>
                  </a:cubicBezTo>
                  <a:cubicBezTo>
                    <a:pt x="2626" y="61"/>
                    <a:pt x="2579" y="56"/>
                    <a:pt x="2533" y="50"/>
                  </a:cubicBezTo>
                  <a:cubicBezTo>
                    <a:pt x="2215" y="16"/>
                    <a:pt x="1918" y="1"/>
                    <a:pt x="1641" y="1"/>
                  </a:cubicBezTo>
                  <a:close/>
                </a:path>
              </a:pathLst>
            </a:custGeom>
            <a:solidFill>
              <a:srgbClr val="fdb0a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7" name="Google Shape;2568;p54"/>
            <p:cNvSpPr/>
            <p:nvPr/>
          </p:nvSpPr>
          <p:spPr>
            <a:xfrm>
              <a:off x="7044840" y="2483640"/>
              <a:ext cx="190800" cy="360000"/>
            </a:xfrm>
            <a:custGeom>
              <a:avLst/>
              <a:gdLst/>
              <a:ahLst/>
              <a:rect l="l" t="t" r="r" b="b"/>
              <a:pathLst>
                <a:path w="2868" h="5397">
                  <a:moveTo>
                    <a:pt x="1661" y="0"/>
                  </a:moveTo>
                  <a:lnTo>
                    <a:pt x="1580" y="10"/>
                  </a:lnTo>
                  <a:cubicBezTo>
                    <a:pt x="1093" y="83"/>
                    <a:pt x="672" y="289"/>
                    <a:pt x="388" y="462"/>
                  </a:cubicBezTo>
                  <a:cubicBezTo>
                    <a:pt x="144" y="612"/>
                    <a:pt x="1" y="738"/>
                    <a:pt x="1" y="738"/>
                  </a:cubicBezTo>
                  <a:cubicBezTo>
                    <a:pt x="370" y="3707"/>
                    <a:pt x="625" y="4475"/>
                    <a:pt x="640" y="4519"/>
                  </a:cubicBezTo>
                  <a:cubicBezTo>
                    <a:pt x="797" y="5072"/>
                    <a:pt x="1046" y="5397"/>
                    <a:pt x="1434" y="5397"/>
                  </a:cubicBezTo>
                  <a:cubicBezTo>
                    <a:pt x="1525" y="5397"/>
                    <a:pt x="1625" y="5379"/>
                    <a:pt x="1732" y="5342"/>
                  </a:cubicBezTo>
                  <a:cubicBezTo>
                    <a:pt x="2868" y="4946"/>
                    <a:pt x="2381" y="3384"/>
                    <a:pt x="1661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8" name="Google Shape;2569;p54"/>
            <p:cNvSpPr/>
            <p:nvPr/>
          </p:nvSpPr>
          <p:spPr>
            <a:xfrm>
              <a:off x="7187040" y="2632320"/>
              <a:ext cx="26640" cy="177840"/>
            </a:xfrm>
            <a:custGeom>
              <a:avLst/>
              <a:gdLst/>
              <a:ahLst/>
              <a:rect l="l" t="t" r="r" b="b"/>
              <a:pathLst>
                <a:path w="410" h="2674">
                  <a:moveTo>
                    <a:pt x="15" y="1"/>
                  </a:moveTo>
                  <a:lnTo>
                    <a:pt x="1" y="22"/>
                  </a:lnTo>
                  <a:cubicBezTo>
                    <a:pt x="264" y="1312"/>
                    <a:pt x="370" y="2155"/>
                    <a:pt x="134" y="2647"/>
                  </a:cubicBezTo>
                  <a:lnTo>
                    <a:pt x="151" y="2673"/>
                  </a:lnTo>
                  <a:lnTo>
                    <a:pt x="167" y="2663"/>
                  </a:lnTo>
                  <a:cubicBezTo>
                    <a:pt x="409" y="2162"/>
                    <a:pt x="302" y="1312"/>
                    <a:pt x="37" y="15"/>
                  </a:cubicBezTo>
                  <a:lnTo>
                    <a:pt x="15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9" name="Google Shape;2570;p54"/>
            <p:cNvSpPr/>
            <p:nvPr/>
          </p:nvSpPr>
          <p:spPr>
            <a:xfrm>
              <a:off x="7217280" y="2349360"/>
              <a:ext cx="665640" cy="1518120"/>
            </a:xfrm>
            <a:custGeom>
              <a:avLst/>
              <a:gdLst/>
              <a:ahLst/>
              <a:rect l="l" t="t" r="r" b="b"/>
              <a:pathLst>
                <a:path w="9977" h="22734">
                  <a:moveTo>
                    <a:pt x="6078" y="0"/>
                  </a:moveTo>
                  <a:cubicBezTo>
                    <a:pt x="5885" y="125"/>
                    <a:pt x="5728" y="793"/>
                    <a:pt x="5507" y="1191"/>
                  </a:cubicBezTo>
                  <a:lnTo>
                    <a:pt x="5468" y="1265"/>
                  </a:lnTo>
                  <a:cubicBezTo>
                    <a:pt x="4719" y="2664"/>
                    <a:pt x="3456" y="5382"/>
                    <a:pt x="3326" y="7451"/>
                  </a:cubicBezTo>
                  <a:cubicBezTo>
                    <a:pt x="2416" y="4139"/>
                    <a:pt x="3187" y="2234"/>
                    <a:pt x="3694" y="1032"/>
                  </a:cubicBezTo>
                  <a:cubicBezTo>
                    <a:pt x="3798" y="784"/>
                    <a:pt x="3895" y="590"/>
                    <a:pt x="3967" y="455"/>
                  </a:cubicBezTo>
                  <a:cubicBezTo>
                    <a:pt x="4040" y="319"/>
                    <a:pt x="4088" y="245"/>
                    <a:pt x="4088" y="245"/>
                  </a:cubicBezTo>
                  <a:lnTo>
                    <a:pt x="4088" y="245"/>
                  </a:lnTo>
                  <a:cubicBezTo>
                    <a:pt x="3282" y="469"/>
                    <a:pt x="2792" y="684"/>
                    <a:pt x="2067" y="1292"/>
                  </a:cubicBezTo>
                  <a:cubicBezTo>
                    <a:pt x="832" y="3165"/>
                    <a:pt x="2271" y="6876"/>
                    <a:pt x="1857" y="8899"/>
                  </a:cubicBezTo>
                  <a:cubicBezTo>
                    <a:pt x="837" y="12915"/>
                    <a:pt x="1" y="16851"/>
                    <a:pt x="81" y="21862"/>
                  </a:cubicBezTo>
                  <a:cubicBezTo>
                    <a:pt x="851" y="22297"/>
                    <a:pt x="1870" y="22467"/>
                    <a:pt x="2814" y="22467"/>
                  </a:cubicBezTo>
                  <a:cubicBezTo>
                    <a:pt x="3124" y="22467"/>
                    <a:pt x="3425" y="22448"/>
                    <a:pt x="3707" y="22416"/>
                  </a:cubicBezTo>
                  <a:cubicBezTo>
                    <a:pt x="3562" y="19846"/>
                    <a:pt x="3269" y="17984"/>
                    <a:pt x="3308" y="13849"/>
                  </a:cubicBezTo>
                  <a:lnTo>
                    <a:pt x="3308" y="13849"/>
                  </a:lnTo>
                  <a:cubicBezTo>
                    <a:pt x="4096" y="19699"/>
                    <a:pt x="4683" y="20651"/>
                    <a:pt x="5065" y="21866"/>
                  </a:cubicBezTo>
                  <a:cubicBezTo>
                    <a:pt x="5089" y="21939"/>
                    <a:pt x="5110" y="22013"/>
                    <a:pt x="5132" y="22090"/>
                  </a:cubicBezTo>
                  <a:cubicBezTo>
                    <a:pt x="5168" y="22216"/>
                    <a:pt x="5202" y="22347"/>
                    <a:pt x="5234" y="22491"/>
                  </a:cubicBezTo>
                  <a:cubicBezTo>
                    <a:pt x="5318" y="22514"/>
                    <a:pt x="5402" y="22536"/>
                    <a:pt x="5486" y="22556"/>
                  </a:cubicBezTo>
                  <a:cubicBezTo>
                    <a:pt x="5992" y="22677"/>
                    <a:pt x="6528" y="22733"/>
                    <a:pt x="7063" y="22733"/>
                  </a:cubicBezTo>
                  <a:cubicBezTo>
                    <a:pt x="7779" y="22733"/>
                    <a:pt x="8493" y="22632"/>
                    <a:pt x="9130" y="22447"/>
                  </a:cubicBezTo>
                  <a:cubicBezTo>
                    <a:pt x="9433" y="22360"/>
                    <a:pt x="9717" y="22255"/>
                    <a:pt x="9977" y="22133"/>
                  </a:cubicBezTo>
                  <a:cubicBezTo>
                    <a:pt x="9975" y="22050"/>
                    <a:pt x="9974" y="21971"/>
                    <a:pt x="9971" y="21888"/>
                  </a:cubicBezTo>
                  <a:cubicBezTo>
                    <a:pt x="9839" y="16587"/>
                    <a:pt x="9236" y="13822"/>
                    <a:pt x="8763" y="11969"/>
                  </a:cubicBezTo>
                  <a:cubicBezTo>
                    <a:pt x="8509" y="10978"/>
                    <a:pt x="8292" y="10248"/>
                    <a:pt x="8203" y="9532"/>
                  </a:cubicBezTo>
                  <a:cubicBezTo>
                    <a:pt x="7873" y="6855"/>
                    <a:pt x="8810" y="5586"/>
                    <a:pt x="8954" y="4442"/>
                  </a:cubicBezTo>
                  <a:cubicBezTo>
                    <a:pt x="9128" y="3037"/>
                    <a:pt x="8600" y="981"/>
                    <a:pt x="8103" y="655"/>
                  </a:cubicBezTo>
                  <a:cubicBezTo>
                    <a:pt x="7606" y="328"/>
                    <a:pt x="6942" y="200"/>
                    <a:pt x="6078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0" name="Google Shape;2571;p54"/>
            <p:cNvSpPr/>
            <p:nvPr/>
          </p:nvSpPr>
          <p:spPr>
            <a:xfrm>
              <a:off x="7310520" y="2468160"/>
              <a:ext cx="28800" cy="245880"/>
            </a:xfrm>
            <a:custGeom>
              <a:avLst/>
              <a:gdLst/>
              <a:ahLst/>
              <a:rect l="l" t="t" r="r" b="b"/>
              <a:pathLst>
                <a:path w="443" h="3689">
                  <a:moveTo>
                    <a:pt x="424" y="1"/>
                  </a:moveTo>
                  <a:lnTo>
                    <a:pt x="379" y="21"/>
                  </a:lnTo>
                  <a:cubicBezTo>
                    <a:pt x="1" y="1031"/>
                    <a:pt x="118" y="2372"/>
                    <a:pt x="270" y="3660"/>
                  </a:cubicBezTo>
                  <a:lnTo>
                    <a:pt x="304" y="3689"/>
                  </a:lnTo>
                  <a:lnTo>
                    <a:pt x="308" y="3689"/>
                  </a:lnTo>
                  <a:lnTo>
                    <a:pt x="338" y="3651"/>
                  </a:lnTo>
                  <a:cubicBezTo>
                    <a:pt x="186" y="2372"/>
                    <a:pt x="69" y="1039"/>
                    <a:pt x="443" y="44"/>
                  </a:cubicBezTo>
                  <a:lnTo>
                    <a:pt x="424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1" name="Google Shape;2572;p54"/>
            <p:cNvSpPr/>
            <p:nvPr/>
          </p:nvSpPr>
          <p:spPr>
            <a:xfrm>
              <a:off x="7384320" y="2340360"/>
              <a:ext cx="108360" cy="506160"/>
            </a:xfrm>
            <a:custGeom>
              <a:avLst/>
              <a:gdLst/>
              <a:ahLst/>
              <a:rect l="l" t="t" r="r" b="b"/>
              <a:pathLst>
                <a:path w="1631" h="7589">
                  <a:moveTo>
                    <a:pt x="1631" y="0"/>
                  </a:moveTo>
                  <a:cubicBezTo>
                    <a:pt x="1630" y="1"/>
                    <a:pt x="684" y="254"/>
                    <a:pt x="386" y="1432"/>
                  </a:cubicBezTo>
                  <a:cubicBezTo>
                    <a:pt x="521" y="1719"/>
                    <a:pt x="614" y="1872"/>
                    <a:pt x="614" y="1872"/>
                  </a:cubicBezTo>
                  <a:lnTo>
                    <a:pt x="1" y="2329"/>
                  </a:lnTo>
                  <a:cubicBezTo>
                    <a:pt x="1" y="2329"/>
                    <a:pt x="202" y="6275"/>
                    <a:pt x="824" y="7589"/>
                  </a:cubicBezTo>
                  <a:cubicBezTo>
                    <a:pt x="538" y="4996"/>
                    <a:pt x="51" y="3248"/>
                    <a:pt x="1554" y="577"/>
                  </a:cubicBezTo>
                  <a:cubicBezTo>
                    <a:pt x="1620" y="108"/>
                    <a:pt x="1631" y="1"/>
                    <a:pt x="1631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2" name="Google Shape;2573;p54"/>
            <p:cNvSpPr/>
            <p:nvPr/>
          </p:nvSpPr>
          <p:spPr>
            <a:xfrm>
              <a:off x="7425360" y="2332800"/>
              <a:ext cx="239760" cy="513720"/>
            </a:xfrm>
            <a:custGeom>
              <a:avLst/>
              <a:gdLst/>
              <a:ahLst/>
              <a:rect l="l" t="t" r="r" b="b"/>
              <a:pathLst>
                <a:path w="3599" h="7701">
                  <a:moveTo>
                    <a:pt x="2934" y="1"/>
                  </a:moveTo>
                  <a:cubicBezTo>
                    <a:pt x="1691" y="2356"/>
                    <a:pt x="0" y="5390"/>
                    <a:pt x="215" y="7701"/>
                  </a:cubicBezTo>
                  <a:cubicBezTo>
                    <a:pt x="546" y="5565"/>
                    <a:pt x="2656" y="2591"/>
                    <a:pt x="2656" y="2591"/>
                  </a:cubicBezTo>
                  <a:lnTo>
                    <a:pt x="2566" y="2045"/>
                  </a:lnTo>
                  <a:lnTo>
                    <a:pt x="3186" y="1650"/>
                  </a:lnTo>
                  <a:cubicBezTo>
                    <a:pt x="3599" y="323"/>
                    <a:pt x="2934" y="1"/>
                    <a:pt x="2934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3" name="Google Shape;2574;p54"/>
            <p:cNvSpPr/>
            <p:nvPr/>
          </p:nvSpPr>
          <p:spPr>
            <a:xfrm>
              <a:off x="7430760" y="2847240"/>
              <a:ext cx="8280" cy="426960"/>
            </a:xfrm>
            <a:custGeom>
              <a:avLst/>
              <a:gdLst/>
              <a:ahLst/>
              <a:rect l="l" t="t" r="r" b="b"/>
              <a:pathLst>
                <a:path w="133" h="6400">
                  <a:moveTo>
                    <a:pt x="133" y="1"/>
                  </a:moveTo>
                  <a:lnTo>
                    <a:pt x="133" y="1"/>
                  </a:lnTo>
                  <a:cubicBezTo>
                    <a:pt x="109" y="267"/>
                    <a:pt x="89" y="532"/>
                    <a:pt x="73" y="799"/>
                  </a:cubicBezTo>
                  <a:cubicBezTo>
                    <a:pt x="57" y="1065"/>
                    <a:pt x="44" y="1332"/>
                    <a:pt x="33" y="1599"/>
                  </a:cubicBezTo>
                  <a:cubicBezTo>
                    <a:pt x="21" y="1865"/>
                    <a:pt x="15" y="2132"/>
                    <a:pt x="9" y="2400"/>
                  </a:cubicBezTo>
                  <a:lnTo>
                    <a:pt x="4" y="2800"/>
                  </a:lnTo>
                  <a:lnTo>
                    <a:pt x="1" y="3199"/>
                  </a:lnTo>
                  <a:cubicBezTo>
                    <a:pt x="2" y="3734"/>
                    <a:pt x="8" y="4267"/>
                    <a:pt x="28" y="4800"/>
                  </a:cubicBezTo>
                  <a:cubicBezTo>
                    <a:pt x="36" y="5068"/>
                    <a:pt x="50" y="5335"/>
                    <a:pt x="63" y="5601"/>
                  </a:cubicBezTo>
                  <a:cubicBezTo>
                    <a:pt x="78" y="5868"/>
                    <a:pt x="98" y="6133"/>
                    <a:pt x="115" y="6399"/>
                  </a:cubicBezTo>
                  <a:cubicBezTo>
                    <a:pt x="89" y="5866"/>
                    <a:pt x="66" y="5333"/>
                    <a:pt x="53" y="4800"/>
                  </a:cubicBezTo>
                  <a:cubicBezTo>
                    <a:pt x="38" y="4267"/>
                    <a:pt x="33" y="3734"/>
                    <a:pt x="34" y="3199"/>
                  </a:cubicBezTo>
                  <a:cubicBezTo>
                    <a:pt x="33" y="2666"/>
                    <a:pt x="44" y="2133"/>
                    <a:pt x="59" y="1600"/>
                  </a:cubicBezTo>
                  <a:cubicBezTo>
                    <a:pt x="66" y="1333"/>
                    <a:pt x="78" y="1067"/>
                    <a:pt x="89" y="800"/>
                  </a:cubicBezTo>
                  <a:cubicBezTo>
                    <a:pt x="101" y="534"/>
                    <a:pt x="114" y="267"/>
                    <a:pt x="133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4" name="Google Shape;2575;p54"/>
            <p:cNvSpPr/>
            <p:nvPr/>
          </p:nvSpPr>
          <p:spPr>
            <a:xfrm>
              <a:off x="7546680" y="2621880"/>
              <a:ext cx="181440" cy="120960"/>
            </a:xfrm>
            <a:custGeom>
              <a:avLst/>
              <a:gdLst/>
              <a:ahLst/>
              <a:rect l="l" t="t" r="r" b="b"/>
              <a:pathLst>
                <a:path w="2729" h="1819">
                  <a:moveTo>
                    <a:pt x="330" y="1"/>
                  </a:moveTo>
                  <a:cubicBezTo>
                    <a:pt x="271" y="1"/>
                    <a:pt x="219" y="44"/>
                    <a:pt x="209" y="104"/>
                  </a:cubicBezTo>
                  <a:lnTo>
                    <a:pt x="12" y="1299"/>
                  </a:lnTo>
                  <a:cubicBezTo>
                    <a:pt x="0" y="1367"/>
                    <a:pt x="45" y="1429"/>
                    <a:pt x="113" y="1441"/>
                  </a:cubicBezTo>
                  <a:lnTo>
                    <a:pt x="2377" y="1816"/>
                  </a:lnTo>
                  <a:cubicBezTo>
                    <a:pt x="2385" y="1817"/>
                    <a:pt x="2392" y="1818"/>
                    <a:pt x="2398" y="1818"/>
                  </a:cubicBezTo>
                  <a:cubicBezTo>
                    <a:pt x="2457" y="1818"/>
                    <a:pt x="2509" y="1776"/>
                    <a:pt x="2519" y="1715"/>
                  </a:cubicBezTo>
                  <a:lnTo>
                    <a:pt x="2718" y="520"/>
                  </a:lnTo>
                  <a:cubicBezTo>
                    <a:pt x="2728" y="452"/>
                    <a:pt x="2683" y="388"/>
                    <a:pt x="2617" y="378"/>
                  </a:cubicBezTo>
                  <a:lnTo>
                    <a:pt x="351" y="2"/>
                  </a:lnTo>
                  <a:cubicBezTo>
                    <a:pt x="344" y="1"/>
                    <a:pt x="337" y="1"/>
                    <a:pt x="330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5" name="Google Shape;2576;p54"/>
            <p:cNvSpPr/>
            <p:nvPr/>
          </p:nvSpPr>
          <p:spPr>
            <a:xfrm>
              <a:off x="7617240" y="2618280"/>
              <a:ext cx="57240" cy="29520"/>
            </a:xfrm>
            <a:custGeom>
              <a:avLst/>
              <a:gdLst/>
              <a:ahLst/>
              <a:rect l="l" t="t" r="r" b="b"/>
              <a:pathLst>
                <a:path w="867" h="451">
                  <a:moveTo>
                    <a:pt x="109" y="0"/>
                  </a:moveTo>
                  <a:lnTo>
                    <a:pt x="35" y="54"/>
                  </a:lnTo>
                  <a:lnTo>
                    <a:pt x="0" y="261"/>
                  </a:lnTo>
                  <a:lnTo>
                    <a:pt x="54" y="335"/>
                  </a:lnTo>
                  <a:lnTo>
                    <a:pt x="758" y="451"/>
                  </a:lnTo>
                  <a:lnTo>
                    <a:pt x="832" y="399"/>
                  </a:lnTo>
                  <a:lnTo>
                    <a:pt x="867" y="192"/>
                  </a:lnTo>
                  <a:lnTo>
                    <a:pt x="813" y="118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6" name="Google Shape;2577;p54"/>
            <p:cNvSpPr/>
            <p:nvPr/>
          </p:nvSpPr>
          <p:spPr>
            <a:xfrm>
              <a:off x="7568640" y="2642760"/>
              <a:ext cx="144720" cy="38160"/>
            </a:xfrm>
            <a:custGeom>
              <a:avLst/>
              <a:gdLst/>
              <a:ahLst/>
              <a:rect l="l" t="t" r="r" b="b"/>
              <a:pathLst>
                <a:path w="2179" h="583">
                  <a:moveTo>
                    <a:pt x="107" y="1"/>
                  </a:moveTo>
                  <a:cubicBezTo>
                    <a:pt x="65" y="1"/>
                    <a:pt x="28" y="32"/>
                    <a:pt x="20" y="74"/>
                  </a:cubicBezTo>
                  <a:lnTo>
                    <a:pt x="7" y="153"/>
                  </a:lnTo>
                  <a:cubicBezTo>
                    <a:pt x="0" y="200"/>
                    <a:pt x="32" y="245"/>
                    <a:pt x="80" y="254"/>
                  </a:cubicBezTo>
                  <a:lnTo>
                    <a:pt x="2057" y="581"/>
                  </a:lnTo>
                  <a:cubicBezTo>
                    <a:pt x="2062" y="582"/>
                    <a:pt x="2067" y="583"/>
                    <a:pt x="2072" y="583"/>
                  </a:cubicBezTo>
                  <a:cubicBezTo>
                    <a:pt x="2113" y="583"/>
                    <a:pt x="2151" y="552"/>
                    <a:pt x="2157" y="509"/>
                  </a:cubicBezTo>
                  <a:lnTo>
                    <a:pt x="2170" y="431"/>
                  </a:lnTo>
                  <a:cubicBezTo>
                    <a:pt x="2179" y="382"/>
                    <a:pt x="2146" y="337"/>
                    <a:pt x="2098" y="329"/>
                  </a:cubicBezTo>
                  <a:lnTo>
                    <a:pt x="122" y="2"/>
                  </a:lnTo>
                  <a:cubicBezTo>
                    <a:pt x="117" y="1"/>
                    <a:pt x="112" y="1"/>
                    <a:pt x="10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7" name="Google Shape;2578;p54"/>
            <p:cNvSpPr/>
            <p:nvPr/>
          </p:nvSpPr>
          <p:spPr>
            <a:xfrm>
              <a:off x="7562160" y="2680200"/>
              <a:ext cx="145080" cy="38160"/>
            </a:xfrm>
            <a:custGeom>
              <a:avLst/>
              <a:gdLst/>
              <a:ahLst/>
              <a:rect l="l" t="t" r="r" b="b"/>
              <a:pathLst>
                <a:path w="2182" h="582">
                  <a:moveTo>
                    <a:pt x="111" y="0"/>
                  </a:moveTo>
                  <a:cubicBezTo>
                    <a:pt x="68" y="0"/>
                    <a:pt x="29" y="30"/>
                    <a:pt x="23" y="74"/>
                  </a:cubicBezTo>
                  <a:lnTo>
                    <a:pt x="10" y="152"/>
                  </a:lnTo>
                  <a:cubicBezTo>
                    <a:pt x="1" y="200"/>
                    <a:pt x="34" y="245"/>
                    <a:pt x="82" y="253"/>
                  </a:cubicBezTo>
                  <a:lnTo>
                    <a:pt x="2060" y="581"/>
                  </a:lnTo>
                  <a:cubicBezTo>
                    <a:pt x="2064" y="581"/>
                    <a:pt x="2069" y="582"/>
                    <a:pt x="2073" y="582"/>
                  </a:cubicBezTo>
                  <a:cubicBezTo>
                    <a:pt x="2116" y="582"/>
                    <a:pt x="2153" y="551"/>
                    <a:pt x="2161" y="508"/>
                  </a:cubicBezTo>
                  <a:lnTo>
                    <a:pt x="2173" y="430"/>
                  </a:lnTo>
                  <a:cubicBezTo>
                    <a:pt x="2181" y="382"/>
                    <a:pt x="2148" y="336"/>
                    <a:pt x="2100" y="329"/>
                  </a:cubicBezTo>
                  <a:lnTo>
                    <a:pt x="124" y="1"/>
                  </a:lnTo>
                  <a:cubicBezTo>
                    <a:pt x="120" y="0"/>
                    <a:pt x="115" y="0"/>
                    <a:pt x="111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8" name="Google Shape;2579;p54"/>
            <p:cNvSpPr/>
            <p:nvPr/>
          </p:nvSpPr>
          <p:spPr>
            <a:xfrm>
              <a:off x="7388280" y="2016360"/>
              <a:ext cx="227880" cy="350640"/>
            </a:xfrm>
            <a:custGeom>
              <a:avLst/>
              <a:gdLst/>
              <a:ahLst/>
              <a:rect l="l" t="t" r="r" b="b"/>
              <a:pathLst>
                <a:path w="3423" h="5260">
                  <a:moveTo>
                    <a:pt x="1345" y="1"/>
                  </a:moveTo>
                  <a:cubicBezTo>
                    <a:pt x="1320" y="1"/>
                    <a:pt x="1294" y="2"/>
                    <a:pt x="1270" y="4"/>
                  </a:cubicBezTo>
                  <a:cubicBezTo>
                    <a:pt x="1131" y="16"/>
                    <a:pt x="1097" y="404"/>
                    <a:pt x="1097" y="404"/>
                  </a:cubicBezTo>
                  <a:cubicBezTo>
                    <a:pt x="1079" y="359"/>
                    <a:pt x="1065" y="313"/>
                    <a:pt x="1057" y="265"/>
                  </a:cubicBezTo>
                  <a:lnTo>
                    <a:pt x="1052" y="242"/>
                  </a:lnTo>
                  <a:cubicBezTo>
                    <a:pt x="1050" y="242"/>
                    <a:pt x="857" y="288"/>
                    <a:pt x="679" y="512"/>
                  </a:cubicBezTo>
                  <a:cubicBezTo>
                    <a:pt x="492" y="744"/>
                    <a:pt x="321" y="1167"/>
                    <a:pt x="395" y="1929"/>
                  </a:cubicBezTo>
                  <a:cubicBezTo>
                    <a:pt x="398" y="2031"/>
                    <a:pt x="199" y="2344"/>
                    <a:pt x="101" y="2774"/>
                  </a:cubicBezTo>
                  <a:cubicBezTo>
                    <a:pt x="5" y="3195"/>
                    <a:pt x="1" y="4097"/>
                    <a:pt x="330" y="5074"/>
                  </a:cubicBezTo>
                  <a:cubicBezTo>
                    <a:pt x="344" y="5116"/>
                    <a:pt x="380" y="5148"/>
                    <a:pt x="424" y="5158"/>
                  </a:cubicBezTo>
                  <a:cubicBezTo>
                    <a:pt x="545" y="5189"/>
                    <a:pt x="632" y="5211"/>
                    <a:pt x="696" y="5228"/>
                  </a:cubicBezTo>
                  <a:cubicBezTo>
                    <a:pt x="771" y="5249"/>
                    <a:pt x="849" y="5260"/>
                    <a:pt x="926" y="5260"/>
                  </a:cubicBezTo>
                  <a:cubicBezTo>
                    <a:pt x="985" y="5260"/>
                    <a:pt x="1044" y="5254"/>
                    <a:pt x="1102" y="5241"/>
                  </a:cubicBezTo>
                  <a:cubicBezTo>
                    <a:pt x="1461" y="5166"/>
                    <a:pt x="2178" y="4985"/>
                    <a:pt x="2881" y="4643"/>
                  </a:cubicBezTo>
                  <a:cubicBezTo>
                    <a:pt x="3017" y="4470"/>
                    <a:pt x="3170" y="4223"/>
                    <a:pt x="3317" y="3936"/>
                  </a:cubicBezTo>
                  <a:lnTo>
                    <a:pt x="3314" y="3934"/>
                  </a:lnTo>
                  <a:cubicBezTo>
                    <a:pt x="3239" y="3915"/>
                    <a:pt x="3195" y="3839"/>
                    <a:pt x="3214" y="3763"/>
                  </a:cubicBezTo>
                  <a:cubicBezTo>
                    <a:pt x="3252" y="3611"/>
                    <a:pt x="3321" y="3343"/>
                    <a:pt x="3396" y="3091"/>
                  </a:cubicBezTo>
                  <a:cubicBezTo>
                    <a:pt x="3333" y="3085"/>
                    <a:pt x="3343" y="3074"/>
                    <a:pt x="3289" y="3032"/>
                  </a:cubicBezTo>
                  <a:cubicBezTo>
                    <a:pt x="3422" y="2484"/>
                    <a:pt x="3262" y="1784"/>
                    <a:pt x="3262" y="1784"/>
                  </a:cubicBezTo>
                  <a:cubicBezTo>
                    <a:pt x="3111" y="1726"/>
                    <a:pt x="2917" y="1577"/>
                    <a:pt x="2917" y="1577"/>
                  </a:cubicBezTo>
                  <a:cubicBezTo>
                    <a:pt x="2911" y="1418"/>
                    <a:pt x="2970" y="953"/>
                    <a:pt x="2975" y="804"/>
                  </a:cubicBezTo>
                  <a:cubicBezTo>
                    <a:pt x="2591" y="470"/>
                    <a:pt x="1898" y="1"/>
                    <a:pt x="1345" y="1"/>
                  </a:cubicBezTo>
                  <a:close/>
                </a:path>
              </a:pathLst>
            </a:custGeom>
            <a:solidFill>
              <a:srgbClr val="fdcfb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9" name="Google Shape;2580;p54"/>
            <p:cNvSpPr/>
            <p:nvPr/>
          </p:nvSpPr>
          <p:spPr>
            <a:xfrm>
              <a:off x="7468920" y="2110680"/>
              <a:ext cx="105120" cy="66240"/>
            </a:xfrm>
            <a:custGeom>
              <a:avLst/>
              <a:gdLst/>
              <a:ahLst/>
              <a:rect l="l" t="t" r="r" b="b"/>
              <a:pathLst>
                <a:path w="1584" h="1001">
                  <a:moveTo>
                    <a:pt x="116" y="1"/>
                  </a:moveTo>
                  <a:cubicBezTo>
                    <a:pt x="116" y="1"/>
                    <a:pt x="42" y="76"/>
                    <a:pt x="0" y="250"/>
                  </a:cubicBezTo>
                  <a:cubicBezTo>
                    <a:pt x="368" y="317"/>
                    <a:pt x="909" y="448"/>
                    <a:pt x="1123" y="531"/>
                  </a:cubicBezTo>
                  <a:cubicBezTo>
                    <a:pt x="1287" y="676"/>
                    <a:pt x="1584" y="1000"/>
                    <a:pt x="1584" y="1000"/>
                  </a:cubicBezTo>
                  <a:cubicBezTo>
                    <a:pt x="1584" y="1000"/>
                    <a:pt x="1507" y="724"/>
                    <a:pt x="1242" y="402"/>
                  </a:cubicBezTo>
                  <a:cubicBezTo>
                    <a:pt x="996" y="240"/>
                    <a:pt x="720" y="130"/>
                    <a:pt x="393" y="54"/>
                  </a:cubicBezTo>
                  <a:lnTo>
                    <a:pt x="299" y="140"/>
                  </a:lnTo>
                  <a:lnTo>
                    <a:pt x="289" y="33"/>
                  </a:lnTo>
                  <a:cubicBezTo>
                    <a:pt x="232" y="20"/>
                    <a:pt x="176" y="9"/>
                    <a:pt x="116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0" name="Google Shape;2581;p54"/>
            <p:cNvSpPr/>
            <p:nvPr/>
          </p:nvSpPr>
          <p:spPr>
            <a:xfrm>
              <a:off x="7410960" y="2109240"/>
              <a:ext cx="31320" cy="13680"/>
            </a:xfrm>
            <a:custGeom>
              <a:avLst/>
              <a:gdLst/>
              <a:ahLst/>
              <a:rect l="l" t="t" r="r" b="b"/>
              <a:pathLst>
                <a:path w="482" h="216">
                  <a:moveTo>
                    <a:pt x="355" y="1"/>
                  </a:moveTo>
                  <a:cubicBezTo>
                    <a:pt x="182" y="1"/>
                    <a:pt x="28" y="40"/>
                    <a:pt x="28" y="40"/>
                  </a:cubicBezTo>
                  <a:cubicBezTo>
                    <a:pt x="28" y="40"/>
                    <a:pt x="1" y="151"/>
                    <a:pt x="25" y="216"/>
                  </a:cubicBezTo>
                  <a:cubicBezTo>
                    <a:pt x="97" y="194"/>
                    <a:pt x="230" y="190"/>
                    <a:pt x="333" y="190"/>
                  </a:cubicBezTo>
                  <a:cubicBezTo>
                    <a:pt x="412" y="190"/>
                    <a:pt x="473" y="193"/>
                    <a:pt x="473" y="193"/>
                  </a:cubicBezTo>
                  <a:cubicBezTo>
                    <a:pt x="473" y="193"/>
                    <a:pt x="482" y="98"/>
                    <a:pt x="440" y="4"/>
                  </a:cubicBezTo>
                  <a:cubicBezTo>
                    <a:pt x="411" y="2"/>
                    <a:pt x="383" y="1"/>
                    <a:pt x="355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1" name="Google Shape;2582;p54"/>
            <p:cNvSpPr/>
            <p:nvPr/>
          </p:nvSpPr>
          <p:spPr>
            <a:xfrm>
              <a:off x="7553520" y="1986120"/>
              <a:ext cx="144000" cy="258480"/>
            </a:xfrm>
            <a:custGeom>
              <a:avLst/>
              <a:gdLst/>
              <a:ahLst/>
              <a:rect l="l" t="t" r="r" b="b"/>
              <a:pathLst>
                <a:path w="2168" h="3881">
                  <a:moveTo>
                    <a:pt x="0" y="1"/>
                  </a:moveTo>
                  <a:lnTo>
                    <a:pt x="0" y="1"/>
                  </a:lnTo>
                  <a:cubicBezTo>
                    <a:pt x="177" y="164"/>
                    <a:pt x="364" y="380"/>
                    <a:pt x="532" y="640"/>
                  </a:cubicBezTo>
                  <a:cubicBezTo>
                    <a:pt x="506" y="813"/>
                    <a:pt x="464" y="973"/>
                    <a:pt x="413" y="1106"/>
                  </a:cubicBezTo>
                  <a:cubicBezTo>
                    <a:pt x="397" y="1148"/>
                    <a:pt x="381" y="1187"/>
                    <a:pt x="364" y="1225"/>
                  </a:cubicBezTo>
                  <a:cubicBezTo>
                    <a:pt x="357" y="1407"/>
                    <a:pt x="342" y="1838"/>
                    <a:pt x="348" y="2032"/>
                  </a:cubicBezTo>
                  <a:cubicBezTo>
                    <a:pt x="348" y="2032"/>
                    <a:pt x="585" y="2214"/>
                    <a:pt x="768" y="2285"/>
                  </a:cubicBezTo>
                  <a:cubicBezTo>
                    <a:pt x="768" y="2285"/>
                    <a:pt x="852" y="3131"/>
                    <a:pt x="690" y="3801"/>
                  </a:cubicBezTo>
                  <a:cubicBezTo>
                    <a:pt x="756" y="3851"/>
                    <a:pt x="856" y="3872"/>
                    <a:pt x="935" y="3880"/>
                  </a:cubicBezTo>
                  <a:cubicBezTo>
                    <a:pt x="1020" y="3598"/>
                    <a:pt x="1111" y="3333"/>
                    <a:pt x="1185" y="3217"/>
                  </a:cubicBezTo>
                  <a:cubicBezTo>
                    <a:pt x="1185" y="3217"/>
                    <a:pt x="1247" y="3202"/>
                    <a:pt x="1364" y="3202"/>
                  </a:cubicBezTo>
                  <a:cubicBezTo>
                    <a:pt x="1464" y="3202"/>
                    <a:pt x="1605" y="3213"/>
                    <a:pt x="1781" y="3254"/>
                  </a:cubicBezTo>
                  <a:cubicBezTo>
                    <a:pt x="1781" y="3254"/>
                    <a:pt x="2063" y="2782"/>
                    <a:pt x="2167" y="2348"/>
                  </a:cubicBezTo>
                  <a:cubicBezTo>
                    <a:pt x="1992" y="2084"/>
                    <a:pt x="1992" y="2084"/>
                    <a:pt x="1992" y="2084"/>
                  </a:cubicBezTo>
                  <a:cubicBezTo>
                    <a:pt x="1992" y="2084"/>
                    <a:pt x="2014" y="2007"/>
                    <a:pt x="2065" y="1694"/>
                  </a:cubicBezTo>
                  <a:cubicBezTo>
                    <a:pt x="1983" y="1252"/>
                    <a:pt x="1947" y="879"/>
                    <a:pt x="1621" y="461"/>
                  </a:cubicBezTo>
                  <a:cubicBezTo>
                    <a:pt x="1105" y="163"/>
                    <a:pt x="309" y="38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2" name="Google Shape;2583;p54"/>
            <p:cNvSpPr/>
            <p:nvPr/>
          </p:nvSpPr>
          <p:spPr>
            <a:xfrm>
              <a:off x="7604640" y="2138760"/>
              <a:ext cx="37440" cy="12960"/>
            </a:xfrm>
            <a:custGeom>
              <a:avLst/>
              <a:gdLst/>
              <a:ahLst/>
              <a:rect l="l" t="t" r="r" b="b"/>
              <a:pathLst>
                <a:path w="569" h="205">
                  <a:moveTo>
                    <a:pt x="1" y="0"/>
                  </a:moveTo>
                  <a:cubicBezTo>
                    <a:pt x="42" y="32"/>
                    <a:pt x="86" y="57"/>
                    <a:pt x="131" y="78"/>
                  </a:cubicBezTo>
                  <a:cubicBezTo>
                    <a:pt x="178" y="102"/>
                    <a:pt x="225" y="120"/>
                    <a:pt x="273" y="138"/>
                  </a:cubicBezTo>
                  <a:cubicBezTo>
                    <a:pt x="321" y="154"/>
                    <a:pt x="369" y="167"/>
                    <a:pt x="420" y="180"/>
                  </a:cubicBezTo>
                  <a:cubicBezTo>
                    <a:pt x="469" y="191"/>
                    <a:pt x="518" y="199"/>
                    <a:pt x="569" y="204"/>
                  </a:cubicBezTo>
                  <a:cubicBezTo>
                    <a:pt x="521" y="186"/>
                    <a:pt x="473" y="170"/>
                    <a:pt x="427" y="154"/>
                  </a:cubicBezTo>
                  <a:cubicBezTo>
                    <a:pt x="379" y="138"/>
                    <a:pt x="331" y="122"/>
                    <a:pt x="283" y="105"/>
                  </a:cubicBezTo>
                  <a:cubicBezTo>
                    <a:pt x="236" y="89"/>
                    <a:pt x="189" y="73"/>
                    <a:pt x="143" y="55"/>
                  </a:cubicBezTo>
                  <a:cubicBezTo>
                    <a:pt x="95" y="36"/>
                    <a:pt x="49" y="2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3" name="Google Shape;2584;p54"/>
            <p:cNvSpPr/>
            <p:nvPr/>
          </p:nvSpPr>
          <p:spPr>
            <a:xfrm>
              <a:off x="7473240" y="2148840"/>
              <a:ext cx="67680" cy="39240"/>
            </a:xfrm>
            <a:custGeom>
              <a:avLst/>
              <a:gdLst/>
              <a:ahLst/>
              <a:rect l="l" t="t" r="r" b="b"/>
              <a:pathLst>
                <a:path w="1023" h="596">
                  <a:moveTo>
                    <a:pt x="343" y="1"/>
                  </a:moveTo>
                  <a:cubicBezTo>
                    <a:pt x="114" y="69"/>
                    <a:pt x="2" y="257"/>
                    <a:pt x="1" y="260"/>
                  </a:cubicBezTo>
                  <a:cubicBezTo>
                    <a:pt x="1" y="260"/>
                    <a:pt x="24" y="341"/>
                    <a:pt x="121" y="424"/>
                  </a:cubicBezTo>
                  <a:cubicBezTo>
                    <a:pt x="173" y="467"/>
                    <a:pt x="244" y="512"/>
                    <a:pt x="344" y="544"/>
                  </a:cubicBezTo>
                  <a:cubicBezTo>
                    <a:pt x="382" y="557"/>
                    <a:pt x="424" y="569"/>
                    <a:pt x="470" y="578"/>
                  </a:cubicBezTo>
                  <a:cubicBezTo>
                    <a:pt x="539" y="591"/>
                    <a:pt x="600" y="596"/>
                    <a:pt x="655" y="596"/>
                  </a:cubicBezTo>
                  <a:cubicBezTo>
                    <a:pt x="918" y="596"/>
                    <a:pt x="1022" y="472"/>
                    <a:pt x="1022" y="472"/>
                  </a:cubicBezTo>
                  <a:cubicBezTo>
                    <a:pt x="897" y="262"/>
                    <a:pt x="634" y="95"/>
                    <a:pt x="34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4" name="Google Shape;2585;p54"/>
            <p:cNvSpPr/>
            <p:nvPr/>
          </p:nvSpPr>
          <p:spPr>
            <a:xfrm>
              <a:off x="7473240" y="2148840"/>
              <a:ext cx="67680" cy="30960"/>
            </a:xfrm>
            <a:custGeom>
              <a:avLst/>
              <a:gdLst/>
              <a:ahLst/>
              <a:rect l="l" t="t" r="r" b="b"/>
              <a:pathLst>
                <a:path w="1023" h="472">
                  <a:moveTo>
                    <a:pt x="343" y="1"/>
                  </a:moveTo>
                  <a:cubicBezTo>
                    <a:pt x="114" y="69"/>
                    <a:pt x="2" y="257"/>
                    <a:pt x="1" y="260"/>
                  </a:cubicBezTo>
                  <a:cubicBezTo>
                    <a:pt x="2" y="259"/>
                    <a:pt x="46" y="210"/>
                    <a:pt x="114" y="159"/>
                  </a:cubicBezTo>
                  <a:cubicBezTo>
                    <a:pt x="176" y="111"/>
                    <a:pt x="259" y="60"/>
                    <a:pt x="346" y="44"/>
                  </a:cubicBezTo>
                  <a:cubicBezTo>
                    <a:pt x="405" y="65"/>
                    <a:pt x="473" y="89"/>
                    <a:pt x="545" y="121"/>
                  </a:cubicBezTo>
                  <a:cubicBezTo>
                    <a:pt x="703" y="191"/>
                    <a:pt x="877" y="294"/>
                    <a:pt x="1022" y="472"/>
                  </a:cubicBezTo>
                  <a:cubicBezTo>
                    <a:pt x="897" y="262"/>
                    <a:pt x="634" y="95"/>
                    <a:pt x="343" y="1"/>
                  </a:cubicBezTo>
                  <a:close/>
                </a:path>
              </a:pathLst>
            </a:custGeom>
            <a:solidFill>
              <a:srgbClr val="0e2a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5" name="Google Shape;2586;p54"/>
            <p:cNvSpPr/>
            <p:nvPr/>
          </p:nvSpPr>
          <p:spPr>
            <a:xfrm>
              <a:off x="7477920" y="2151720"/>
              <a:ext cx="35280" cy="32760"/>
            </a:xfrm>
            <a:custGeom>
              <a:avLst/>
              <a:gdLst/>
              <a:ahLst/>
              <a:rect l="l" t="t" r="r" b="b"/>
              <a:pathLst>
                <a:path w="540" h="501">
                  <a:moveTo>
                    <a:pt x="275" y="0"/>
                  </a:moveTo>
                  <a:cubicBezTo>
                    <a:pt x="188" y="18"/>
                    <a:pt x="105" y="67"/>
                    <a:pt x="43" y="115"/>
                  </a:cubicBezTo>
                  <a:lnTo>
                    <a:pt x="12" y="193"/>
                  </a:lnTo>
                  <a:cubicBezTo>
                    <a:pt x="1" y="260"/>
                    <a:pt x="15" y="326"/>
                    <a:pt x="50" y="380"/>
                  </a:cubicBezTo>
                  <a:cubicBezTo>
                    <a:pt x="102" y="423"/>
                    <a:pt x="173" y="468"/>
                    <a:pt x="273" y="500"/>
                  </a:cubicBezTo>
                  <a:cubicBezTo>
                    <a:pt x="275" y="500"/>
                    <a:pt x="277" y="500"/>
                    <a:pt x="280" y="500"/>
                  </a:cubicBezTo>
                  <a:cubicBezTo>
                    <a:pt x="334" y="500"/>
                    <a:pt x="386" y="483"/>
                    <a:pt x="430" y="454"/>
                  </a:cubicBezTo>
                  <a:cubicBezTo>
                    <a:pt x="389" y="432"/>
                    <a:pt x="361" y="390"/>
                    <a:pt x="361" y="342"/>
                  </a:cubicBezTo>
                  <a:cubicBezTo>
                    <a:pt x="361" y="271"/>
                    <a:pt x="418" y="215"/>
                    <a:pt x="487" y="215"/>
                  </a:cubicBezTo>
                  <a:lnTo>
                    <a:pt x="540" y="225"/>
                  </a:lnTo>
                  <a:cubicBezTo>
                    <a:pt x="534" y="170"/>
                    <a:pt x="511" y="118"/>
                    <a:pt x="474" y="77"/>
                  </a:cubicBezTo>
                  <a:cubicBezTo>
                    <a:pt x="402" y="45"/>
                    <a:pt x="334" y="21"/>
                    <a:pt x="275" y="0"/>
                  </a:cubicBezTo>
                  <a:close/>
                </a:path>
              </a:pathLst>
            </a:custGeom>
            <a:solidFill>
              <a:srgbClr val="0e2a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6" name="Google Shape;2587;p54"/>
            <p:cNvSpPr/>
            <p:nvPr/>
          </p:nvSpPr>
          <p:spPr>
            <a:xfrm>
              <a:off x="7413120" y="2140200"/>
              <a:ext cx="32040" cy="28080"/>
            </a:xfrm>
            <a:custGeom>
              <a:avLst/>
              <a:gdLst/>
              <a:ahLst/>
              <a:rect l="l" t="t" r="r" b="b"/>
              <a:pathLst>
                <a:path w="490" h="433">
                  <a:moveTo>
                    <a:pt x="463" y="0"/>
                  </a:moveTo>
                  <a:cubicBezTo>
                    <a:pt x="303" y="0"/>
                    <a:pt x="152" y="56"/>
                    <a:pt x="64" y="137"/>
                  </a:cubicBezTo>
                  <a:cubicBezTo>
                    <a:pt x="1" y="235"/>
                    <a:pt x="0" y="357"/>
                    <a:pt x="0" y="357"/>
                  </a:cubicBezTo>
                  <a:cubicBezTo>
                    <a:pt x="43" y="373"/>
                    <a:pt x="84" y="384"/>
                    <a:pt x="123" y="395"/>
                  </a:cubicBezTo>
                  <a:cubicBezTo>
                    <a:pt x="238" y="422"/>
                    <a:pt x="335" y="431"/>
                    <a:pt x="401" y="432"/>
                  </a:cubicBezTo>
                  <a:lnTo>
                    <a:pt x="474" y="431"/>
                  </a:lnTo>
                  <a:lnTo>
                    <a:pt x="487" y="408"/>
                  </a:lnTo>
                  <a:lnTo>
                    <a:pt x="488" y="373"/>
                  </a:lnTo>
                  <a:lnTo>
                    <a:pt x="488" y="338"/>
                  </a:lnTo>
                  <a:lnTo>
                    <a:pt x="490" y="302"/>
                  </a:lnTo>
                  <a:lnTo>
                    <a:pt x="490" y="266"/>
                  </a:lnTo>
                  <a:cubicBezTo>
                    <a:pt x="490" y="218"/>
                    <a:pt x="488" y="170"/>
                    <a:pt x="487" y="122"/>
                  </a:cubicBezTo>
                  <a:lnTo>
                    <a:pt x="484" y="57"/>
                  </a:lnTo>
                  <a:lnTo>
                    <a:pt x="481" y="1"/>
                  </a:lnTo>
                  <a:cubicBezTo>
                    <a:pt x="475" y="0"/>
                    <a:pt x="469" y="0"/>
                    <a:pt x="463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7" name="Google Shape;2588;p54"/>
            <p:cNvSpPr/>
            <p:nvPr/>
          </p:nvSpPr>
          <p:spPr>
            <a:xfrm>
              <a:off x="7413120" y="2140200"/>
              <a:ext cx="31680" cy="23040"/>
            </a:xfrm>
            <a:custGeom>
              <a:avLst/>
              <a:gdLst/>
              <a:ahLst/>
              <a:rect l="l" t="t" r="r" b="b"/>
              <a:pathLst>
                <a:path w="484" h="357">
                  <a:moveTo>
                    <a:pt x="463" y="0"/>
                  </a:moveTo>
                  <a:cubicBezTo>
                    <a:pt x="303" y="0"/>
                    <a:pt x="152" y="56"/>
                    <a:pt x="64" y="137"/>
                  </a:cubicBezTo>
                  <a:cubicBezTo>
                    <a:pt x="1" y="235"/>
                    <a:pt x="0" y="357"/>
                    <a:pt x="0" y="357"/>
                  </a:cubicBezTo>
                  <a:cubicBezTo>
                    <a:pt x="0" y="357"/>
                    <a:pt x="29" y="219"/>
                    <a:pt x="80" y="154"/>
                  </a:cubicBezTo>
                  <a:lnTo>
                    <a:pt x="158" y="112"/>
                  </a:lnTo>
                  <a:cubicBezTo>
                    <a:pt x="204" y="93"/>
                    <a:pt x="264" y="77"/>
                    <a:pt x="333" y="69"/>
                  </a:cubicBezTo>
                  <a:cubicBezTo>
                    <a:pt x="378" y="63"/>
                    <a:pt x="430" y="58"/>
                    <a:pt x="484" y="57"/>
                  </a:cubicBezTo>
                  <a:lnTo>
                    <a:pt x="481" y="1"/>
                  </a:lnTo>
                  <a:cubicBezTo>
                    <a:pt x="475" y="0"/>
                    <a:pt x="469" y="0"/>
                    <a:pt x="463" y="0"/>
                  </a:cubicBezTo>
                  <a:close/>
                </a:path>
              </a:pathLst>
            </a:custGeom>
            <a:solidFill>
              <a:srgbClr val="0e2a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8" name="Google Shape;2589;p54"/>
            <p:cNvSpPr/>
            <p:nvPr/>
          </p:nvSpPr>
          <p:spPr>
            <a:xfrm>
              <a:off x="7416000" y="2144520"/>
              <a:ext cx="23760" cy="23760"/>
            </a:xfrm>
            <a:custGeom>
              <a:avLst/>
              <a:gdLst/>
              <a:ahLst/>
              <a:rect l="l" t="t" r="r" b="b"/>
              <a:pathLst>
                <a:path w="365" h="365">
                  <a:moveTo>
                    <a:pt x="244" y="1"/>
                  </a:moveTo>
                  <a:cubicBezTo>
                    <a:pt x="175" y="11"/>
                    <a:pt x="115" y="25"/>
                    <a:pt x="69" y="44"/>
                  </a:cubicBezTo>
                  <a:cubicBezTo>
                    <a:pt x="31" y="82"/>
                    <a:pt x="5" y="135"/>
                    <a:pt x="2" y="196"/>
                  </a:cubicBezTo>
                  <a:cubicBezTo>
                    <a:pt x="1" y="244"/>
                    <a:pt x="12" y="289"/>
                    <a:pt x="34" y="327"/>
                  </a:cubicBezTo>
                  <a:cubicBezTo>
                    <a:pt x="149" y="354"/>
                    <a:pt x="246" y="363"/>
                    <a:pt x="312" y="364"/>
                  </a:cubicBezTo>
                  <a:lnTo>
                    <a:pt x="346" y="321"/>
                  </a:lnTo>
                  <a:cubicBezTo>
                    <a:pt x="305" y="308"/>
                    <a:pt x="275" y="270"/>
                    <a:pt x="275" y="224"/>
                  </a:cubicBezTo>
                  <a:cubicBezTo>
                    <a:pt x="275" y="172"/>
                    <a:pt x="314" y="130"/>
                    <a:pt x="364" y="124"/>
                  </a:cubicBezTo>
                  <a:cubicBezTo>
                    <a:pt x="343" y="64"/>
                    <a:pt x="299" y="18"/>
                    <a:pt x="244" y="1"/>
                  </a:cubicBezTo>
                  <a:close/>
                </a:path>
              </a:pathLst>
            </a:custGeom>
            <a:solidFill>
              <a:srgbClr val="0e2a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9" name="Google Shape;2590;p54"/>
            <p:cNvSpPr/>
            <p:nvPr/>
          </p:nvSpPr>
          <p:spPr>
            <a:xfrm>
              <a:off x="7415280" y="2129040"/>
              <a:ext cx="30960" cy="134640"/>
            </a:xfrm>
            <a:custGeom>
              <a:avLst/>
              <a:gdLst/>
              <a:ahLst/>
              <a:rect l="l" t="t" r="r" b="b"/>
              <a:pathLst>
                <a:path w="475" h="2025">
                  <a:moveTo>
                    <a:pt x="436" y="1"/>
                  </a:moveTo>
                  <a:lnTo>
                    <a:pt x="444" y="73"/>
                  </a:lnTo>
                  <a:lnTo>
                    <a:pt x="450" y="144"/>
                  </a:lnTo>
                  <a:lnTo>
                    <a:pt x="451" y="168"/>
                  </a:lnTo>
                  <a:lnTo>
                    <a:pt x="454" y="224"/>
                  </a:lnTo>
                  <a:lnTo>
                    <a:pt x="457" y="289"/>
                  </a:lnTo>
                  <a:cubicBezTo>
                    <a:pt x="458" y="337"/>
                    <a:pt x="460" y="385"/>
                    <a:pt x="460" y="433"/>
                  </a:cubicBezTo>
                  <a:lnTo>
                    <a:pt x="460" y="469"/>
                  </a:lnTo>
                  <a:lnTo>
                    <a:pt x="458" y="505"/>
                  </a:lnTo>
                  <a:lnTo>
                    <a:pt x="458" y="540"/>
                  </a:lnTo>
                  <a:lnTo>
                    <a:pt x="457" y="575"/>
                  </a:lnTo>
                  <a:lnTo>
                    <a:pt x="444" y="598"/>
                  </a:lnTo>
                  <a:cubicBezTo>
                    <a:pt x="405" y="667"/>
                    <a:pt x="365" y="737"/>
                    <a:pt x="329" y="806"/>
                  </a:cubicBezTo>
                  <a:lnTo>
                    <a:pt x="313" y="837"/>
                  </a:lnTo>
                  <a:lnTo>
                    <a:pt x="299" y="867"/>
                  </a:lnTo>
                  <a:lnTo>
                    <a:pt x="284" y="896"/>
                  </a:lnTo>
                  <a:lnTo>
                    <a:pt x="270" y="927"/>
                  </a:lnTo>
                  <a:lnTo>
                    <a:pt x="257" y="957"/>
                  </a:lnTo>
                  <a:lnTo>
                    <a:pt x="242" y="989"/>
                  </a:lnTo>
                  <a:lnTo>
                    <a:pt x="229" y="1019"/>
                  </a:lnTo>
                  <a:lnTo>
                    <a:pt x="216" y="1050"/>
                  </a:lnTo>
                  <a:cubicBezTo>
                    <a:pt x="183" y="1132"/>
                    <a:pt x="154" y="1218"/>
                    <a:pt x="131" y="1303"/>
                  </a:cubicBezTo>
                  <a:cubicBezTo>
                    <a:pt x="111" y="1389"/>
                    <a:pt x="95" y="1477"/>
                    <a:pt x="86" y="1564"/>
                  </a:cubicBezTo>
                  <a:lnTo>
                    <a:pt x="58" y="1592"/>
                  </a:lnTo>
                  <a:lnTo>
                    <a:pt x="34" y="1626"/>
                  </a:lnTo>
                  <a:lnTo>
                    <a:pt x="5" y="1706"/>
                  </a:lnTo>
                  <a:lnTo>
                    <a:pt x="0" y="1748"/>
                  </a:lnTo>
                  <a:lnTo>
                    <a:pt x="5" y="1790"/>
                  </a:lnTo>
                  <a:lnTo>
                    <a:pt x="34" y="1868"/>
                  </a:lnTo>
                  <a:lnTo>
                    <a:pt x="90" y="1931"/>
                  </a:lnTo>
                  <a:lnTo>
                    <a:pt x="160" y="1974"/>
                  </a:lnTo>
                  <a:cubicBezTo>
                    <a:pt x="209" y="1999"/>
                    <a:pt x="263" y="2015"/>
                    <a:pt x="316" y="2025"/>
                  </a:cubicBezTo>
                  <a:lnTo>
                    <a:pt x="238" y="2002"/>
                  </a:lnTo>
                  <a:lnTo>
                    <a:pt x="163" y="1970"/>
                  </a:lnTo>
                  <a:lnTo>
                    <a:pt x="96" y="1923"/>
                  </a:lnTo>
                  <a:lnTo>
                    <a:pt x="44" y="1862"/>
                  </a:lnTo>
                  <a:lnTo>
                    <a:pt x="18" y="1787"/>
                  </a:lnTo>
                  <a:lnTo>
                    <a:pt x="19" y="1709"/>
                  </a:lnTo>
                  <a:lnTo>
                    <a:pt x="48" y="1635"/>
                  </a:lnTo>
                  <a:lnTo>
                    <a:pt x="71" y="1602"/>
                  </a:lnTo>
                  <a:lnTo>
                    <a:pt x="103" y="1570"/>
                  </a:lnTo>
                  <a:lnTo>
                    <a:pt x="112" y="1503"/>
                  </a:lnTo>
                  <a:lnTo>
                    <a:pt x="122" y="1438"/>
                  </a:lnTo>
                  <a:lnTo>
                    <a:pt x="135" y="1373"/>
                  </a:lnTo>
                  <a:lnTo>
                    <a:pt x="151" y="1309"/>
                  </a:lnTo>
                  <a:lnTo>
                    <a:pt x="168" y="1245"/>
                  </a:lnTo>
                  <a:lnTo>
                    <a:pt x="189" y="1182"/>
                  </a:lnTo>
                  <a:lnTo>
                    <a:pt x="200" y="1150"/>
                  </a:lnTo>
                  <a:lnTo>
                    <a:pt x="210" y="1119"/>
                  </a:lnTo>
                  <a:lnTo>
                    <a:pt x="224" y="1089"/>
                  </a:lnTo>
                  <a:lnTo>
                    <a:pt x="235" y="1057"/>
                  </a:lnTo>
                  <a:cubicBezTo>
                    <a:pt x="268" y="976"/>
                    <a:pt x="308" y="895"/>
                    <a:pt x="347" y="817"/>
                  </a:cubicBezTo>
                  <a:cubicBezTo>
                    <a:pt x="383" y="743"/>
                    <a:pt x="423" y="669"/>
                    <a:pt x="473" y="576"/>
                  </a:cubicBezTo>
                  <a:cubicBezTo>
                    <a:pt x="474" y="528"/>
                    <a:pt x="474" y="480"/>
                    <a:pt x="473" y="433"/>
                  </a:cubicBezTo>
                  <a:cubicBezTo>
                    <a:pt x="473" y="383"/>
                    <a:pt x="470" y="336"/>
                    <a:pt x="467" y="288"/>
                  </a:cubicBezTo>
                  <a:lnTo>
                    <a:pt x="463" y="224"/>
                  </a:lnTo>
                  <a:lnTo>
                    <a:pt x="458" y="168"/>
                  </a:lnTo>
                  <a:lnTo>
                    <a:pt x="455" y="144"/>
                  </a:lnTo>
                  <a:lnTo>
                    <a:pt x="447" y="73"/>
                  </a:lnTo>
                  <a:lnTo>
                    <a:pt x="436" y="1"/>
                  </a:lnTo>
                  <a:close/>
                </a:path>
              </a:pathLst>
            </a:custGeom>
            <a:solidFill>
              <a:srgbClr val="0e2a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0" name="Google Shape;2591;p54"/>
            <p:cNvSpPr/>
            <p:nvPr/>
          </p:nvSpPr>
          <p:spPr>
            <a:xfrm>
              <a:off x="7442640" y="2300400"/>
              <a:ext cx="36720" cy="3960"/>
            </a:xfrm>
            <a:custGeom>
              <a:avLst/>
              <a:gdLst/>
              <a:ahLst/>
              <a:rect l="l" t="t" r="r" b="b"/>
              <a:pathLst>
                <a:path w="559" h="72">
                  <a:moveTo>
                    <a:pt x="536" y="1"/>
                  </a:moveTo>
                  <a:cubicBezTo>
                    <a:pt x="398" y="28"/>
                    <a:pt x="274" y="35"/>
                    <a:pt x="183" y="35"/>
                  </a:cubicBezTo>
                  <a:cubicBezTo>
                    <a:pt x="84" y="35"/>
                    <a:pt x="23" y="27"/>
                    <a:pt x="22" y="27"/>
                  </a:cubicBezTo>
                  <a:lnTo>
                    <a:pt x="0" y="43"/>
                  </a:lnTo>
                  <a:lnTo>
                    <a:pt x="16" y="63"/>
                  </a:lnTo>
                  <a:cubicBezTo>
                    <a:pt x="18" y="63"/>
                    <a:pt x="51" y="67"/>
                    <a:pt x="109" y="70"/>
                  </a:cubicBezTo>
                  <a:cubicBezTo>
                    <a:pt x="132" y="71"/>
                    <a:pt x="158" y="72"/>
                    <a:pt x="186" y="72"/>
                  </a:cubicBezTo>
                  <a:cubicBezTo>
                    <a:pt x="280" y="72"/>
                    <a:pt x="404" y="64"/>
                    <a:pt x="544" y="37"/>
                  </a:cubicBezTo>
                  <a:lnTo>
                    <a:pt x="558" y="15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0e2a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1" name="Google Shape;2592;p54"/>
            <p:cNvSpPr/>
            <p:nvPr/>
          </p:nvSpPr>
          <p:spPr>
            <a:xfrm>
              <a:off x="7455960" y="1974240"/>
              <a:ext cx="175680" cy="146520"/>
            </a:xfrm>
            <a:custGeom>
              <a:avLst/>
              <a:gdLst/>
              <a:ahLst/>
              <a:rect l="l" t="t" r="r" b="b"/>
              <a:pathLst>
                <a:path w="2639" h="2202">
                  <a:moveTo>
                    <a:pt x="725" y="0"/>
                  </a:moveTo>
                  <a:cubicBezTo>
                    <a:pt x="593" y="0"/>
                    <a:pt x="25" y="448"/>
                    <a:pt x="25" y="448"/>
                  </a:cubicBezTo>
                  <a:cubicBezTo>
                    <a:pt x="25" y="448"/>
                    <a:pt x="0" y="640"/>
                    <a:pt x="31" y="842"/>
                  </a:cubicBezTo>
                  <a:lnTo>
                    <a:pt x="37" y="871"/>
                  </a:lnTo>
                  <a:cubicBezTo>
                    <a:pt x="47" y="933"/>
                    <a:pt x="64" y="995"/>
                    <a:pt x="89" y="1050"/>
                  </a:cubicBezTo>
                  <a:cubicBezTo>
                    <a:pt x="89" y="1050"/>
                    <a:pt x="134" y="564"/>
                    <a:pt x="313" y="533"/>
                  </a:cubicBezTo>
                  <a:cubicBezTo>
                    <a:pt x="321" y="532"/>
                    <a:pt x="329" y="531"/>
                    <a:pt x="337" y="531"/>
                  </a:cubicBezTo>
                  <a:cubicBezTo>
                    <a:pt x="450" y="531"/>
                    <a:pt x="639" y="643"/>
                    <a:pt x="855" y="932"/>
                  </a:cubicBezTo>
                  <a:cubicBezTo>
                    <a:pt x="1004" y="1131"/>
                    <a:pt x="1165" y="1417"/>
                    <a:pt x="1322" y="1809"/>
                  </a:cubicBezTo>
                  <a:cubicBezTo>
                    <a:pt x="1475" y="1650"/>
                    <a:pt x="1565" y="1594"/>
                    <a:pt x="1600" y="1305"/>
                  </a:cubicBezTo>
                  <a:cubicBezTo>
                    <a:pt x="1831" y="1437"/>
                    <a:pt x="1816" y="1649"/>
                    <a:pt x="1742" y="2202"/>
                  </a:cubicBezTo>
                  <a:cubicBezTo>
                    <a:pt x="2031" y="2031"/>
                    <a:pt x="2215" y="1557"/>
                    <a:pt x="2215" y="1557"/>
                  </a:cubicBezTo>
                  <a:cubicBezTo>
                    <a:pt x="2215" y="1557"/>
                    <a:pt x="2299" y="1650"/>
                    <a:pt x="2240" y="2028"/>
                  </a:cubicBezTo>
                  <a:cubicBezTo>
                    <a:pt x="2312" y="1972"/>
                    <a:pt x="2391" y="1863"/>
                    <a:pt x="2460" y="1714"/>
                  </a:cubicBezTo>
                  <a:cubicBezTo>
                    <a:pt x="2478" y="1675"/>
                    <a:pt x="2496" y="1633"/>
                    <a:pt x="2512" y="1589"/>
                  </a:cubicBezTo>
                  <a:cubicBezTo>
                    <a:pt x="2566" y="1447"/>
                    <a:pt x="2611" y="1279"/>
                    <a:pt x="2638" y="1094"/>
                  </a:cubicBezTo>
                  <a:cubicBezTo>
                    <a:pt x="2460" y="820"/>
                    <a:pt x="2263" y="590"/>
                    <a:pt x="2075" y="416"/>
                  </a:cubicBezTo>
                  <a:cubicBezTo>
                    <a:pt x="1830" y="188"/>
                    <a:pt x="1600" y="55"/>
                    <a:pt x="1453" y="41"/>
                  </a:cubicBezTo>
                  <a:cubicBezTo>
                    <a:pt x="1451" y="41"/>
                    <a:pt x="1449" y="40"/>
                    <a:pt x="1447" y="40"/>
                  </a:cubicBezTo>
                  <a:cubicBezTo>
                    <a:pt x="1312" y="40"/>
                    <a:pt x="1177" y="185"/>
                    <a:pt x="1177" y="185"/>
                  </a:cubicBezTo>
                  <a:cubicBezTo>
                    <a:pt x="1177" y="185"/>
                    <a:pt x="998" y="7"/>
                    <a:pt x="725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2" name="Google Shape;2593;p54"/>
            <p:cNvSpPr/>
            <p:nvPr/>
          </p:nvSpPr>
          <p:spPr>
            <a:xfrm>
              <a:off x="7375680" y="1995840"/>
              <a:ext cx="85680" cy="86760"/>
            </a:xfrm>
            <a:custGeom>
              <a:avLst/>
              <a:gdLst/>
              <a:ahLst/>
              <a:rect l="l" t="t" r="r" b="b"/>
              <a:pathLst>
                <a:path w="1293" h="1312">
                  <a:moveTo>
                    <a:pt x="770" y="0"/>
                  </a:moveTo>
                  <a:cubicBezTo>
                    <a:pt x="675" y="0"/>
                    <a:pt x="573" y="18"/>
                    <a:pt x="474" y="67"/>
                  </a:cubicBezTo>
                  <a:cubicBezTo>
                    <a:pt x="115" y="247"/>
                    <a:pt x="0" y="600"/>
                    <a:pt x="0" y="600"/>
                  </a:cubicBezTo>
                  <a:cubicBezTo>
                    <a:pt x="0" y="600"/>
                    <a:pt x="253" y="337"/>
                    <a:pt x="546" y="337"/>
                  </a:cubicBezTo>
                  <a:cubicBezTo>
                    <a:pt x="566" y="337"/>
                    <a:pt x="585" y="339"/>
                    <a:pt x="605" y="341"/>
                  </a:cubicBezTo>
                  <a:cubicBezTo>
                    <a:pt x="347" y="502"/>
                    <a:pt x="160" y="665"/>
                    <a:pt x="171" y="1312"/>
                  </a:cubicBezTo>
                  <a:cubicBezTo>
                    <a:pt x="319" y="1155"/>
                    <a:pt x="465" y="1042"/>
                    <a:pt x="602" y="957"/>
                  </a:cubicBezTo>
                  <a:cubicBezTo>
                    <a:pt x="678" y="910"/>
                    <a:pt x="751" y="871"/>
                    <a:pt x="870" y="820"/>
                  </a:cubicBezTo>
                  <a:cubicBezTo>
                    <a:pt x="956" y="782"/>
                    <a:pt x="1078" y="720"/>
                    <a:pt x="1217" y="720"/>
                  </a:cubicBezTo>
                  <a:cubicBezTo>
                    <a:pt x="1242" y="720"/>
                    <a:pt x="1267" y="722"/>
                    <a:pt x="1293" y="726"/>
                  </a:cubicBezTo>
                  <a:cubicBezTo>
                    <a:pt x="1268" y="671"/>
                    <a:pt x="1251" y="609"/>
                    <a:pt x="1241" y="547"/>
                  </a:cubicBezTo>
                  <a:lnTo>
                    <a:pt x="1235" y="518"/>
                  </a:lnTo>
                  <a:cubicBezTo>
                    <a:pt x="1204" y="316"/>
                    <a:pt x="1229" y="124"/>
                    <a:pt x="1229" y="124"/>
                  </a:cubicBezTo>
                  <a:cubicBezTo>
                    <a:pt x="1229" y="124"/>
                    <a:pt x="1021" y="0"/>
                    <a:pt x="770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3" name="Google Shape;2594;p54"/>
            <p:cNvSpPr/>
            <p:nvPr/>
          </p:nvSpPr>
          <p:spPr>
            <a:xfrm>
              <a:off x="7416000" y="2018520"/>
              <a:ext cx="21600" cy="7200"/>
            </a:xfrm>
            <a:custGeom>
              <a:avLst/>
              <a:gdLst/>
              <a:ahLst/>
              <a:rect l="l" t="t" r="r" b="b"/>
              <a:pathLst>
                <a:path w="333" h="117">
                  <a:moveTo>
                    <a:pt x="92" y="1"/>
                  </a:moveTo>
                  <a:lnTo>
                    <a:pt x="1" y="5"/>
                  </a:lnTo>
                  <a:lnTo>
                    <a:pt x="86" y="27"/>
                  </a:lnTo>
                  <a:lnTo>
                    <a:pt x="170" y="51"/>
                  </a:lnTo>
                  <a:lnTo>
                    <a:pt x="251" y="82"/>
                  </a:lnTo>
                  <a:lnTo>
                    <a:pt x="332" y="117"/>
                  </a:lnTo>
                  <a:cubicBezTo>
                    <a:pt x="292" y="72"/>
                    <a:pt x="238" y="40"/>
                    <a:pt x="180" y="19"/>
                  </a:cubicBezTo>
                  <a:lnTo>
                    <a:pt x="92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4" name="Google Shape;2595;p54"/>
            <p:cNvSpPr/>
            <p:nvPr/>
          </p:nvSpPr>
          <p:spPr>
            <a:xfrm>
              <a:off x="7462080" y="2009880"/>
              <a:ext cx="50760" cy="33840"/>
            </a:xfrm>
            <a:custGeom>
              <a:avLst/>
              <a:gdLst/>
              <a:ahLst/>
              <a:rect l="l" t="t" r="r" b="b"/>
              <a:pathLst>
                <a:path w="768" h="520">
                  <a:moveTo>
                    <a:pt x="249" y="0"/>
                  </a:moveTo>
                  <a:cubicBezTo>
                    <a:pt x="241" y="0"/>
                    <a:pt x="233" y="1"/>
                    <a:pt x="225" y="2"/>
                  </a:cubicBezTo>
                  <a:cubicBezTo>
                    <a:pt x="46" y="33"/>
                    <a:pt x="1" y="519"/>
                    <a:pt x="1" y="519"/>
                  </a:cubicBezTo>
                  <a:cubicBezTo>
                    <a:pt x="1" y="519"/>
                    <a:pt x="142" y="347"/>
                    <a:pt x="451" y="347"/>
                  </a:cubicBezTo>
                  <a:cubicBezTo>
                    <a:pt x="541" y="347"/>
                    <a:pt x="647" y="362"/>
                    <a:pt x="767" y="401"/>
                  </a:cubicBezTo>
                  <a:cubicBezTo>
                    <a:pt x="551" y="112"/>
                    <a:pt x="362" y="0"/>
                    <a:pt x="249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5" name="Google Shape;2596;p54"/>
            <p:cNvSpPr/>
            <p:nvPr/>
          </p:nvSpPr>
          <p:spPr>
            <a:xfrm>
              <a:off x="7601760" y="2185920"/>
              <a:ext cx="73440" cy="95040"/>
            </a:xfrm>
            <a:custGeom>
              <a:avLst/>
              <a:gdLst/>
              <a:ahLst/>
              <a:rect l="l" t="t" r="r" b="b"/>
              <a:pathLst>
                <a:path w="1109" h="1433">
                  <a:moveTo>
                    <a:pt x="551" y="1"/>
                  </a:moveTo>
                  <a:cubicBezTo>
                    <a:pt x="457" y="1"/>
                    <a:pt x="407" y="13"/>
                    <a:pt x="407" y="13"/>
                  </a:cubicBezTo>
                  <a:cubicBezTo>
                    <a:pt x="348" y="108"/>
                    <a:pt x="271" y="324"/>
                    <a:pt x="201" y="556"/>
                  </a:cubicBezTo>
                  <a:cubicBezTo>
                    <a:pt x="126" y="808"/>
                    <a:pt x="57" y="1076"/>
                    <a:pt x="19" y="1228"/>
                  </a:cubicBezTo>
                  <a:cubicBezTo>
                    <a:pt x="0" y="1304"/>
                    <a:pt x="44" y="1380"/>
                    <a:pt x="122" y="1401"/>
                  </a:cubicBezTo>
                  <a:cubicBezTo>
                    <a:pt x="188" y="1417"/>
                    <a:pt x="277" y="1432"/>
                    <a:pt x="387" y="1432"/>
                  </a:cubicBezTo>
                  <a:cubicBezTo>
                    <a:pt x="432" y="1432"/>
                    <a:pt x="480" y="1430"/>
                    <a:pt x="532" y="1424"/>
                  </a:cubicBezTo>
                  <a:cubicBezTo>
                    <a:pt x="840" y="1156"/>
                    <a:pt x="1068" y="791"/>
                    <a:pt x="1068" y="791"/>
                  </a:cubicBezTo>
                  <a:cubicBezTo>
                    <a:pt x="1068" y="791"/>
                    <a:pt x="1108" y="433"/>
                    <a:pt x="1046" y="85"/>
                  </a:cubicBezTo>
                  <a:cubicBezTo>
                    <a:pt x="992" y="69"/>
                    <a:pt x="943" y="55"/>
                    <a:pt x="895" y="45"/>
                  </a:cubicBezTo>
                  <a:cubicBezTo>
                    <a:pt x="750" y="10"/>
                    <a:pt x="633" y="1"/>
                    <a:pt x="551" y="1"/>
                  </a:cubicBezTo>
                  <a:close/>
                </a:path>
              </a:pathLst>
            </a:custGeom>
            <a:solidFill>
              <a:srgbClr val="fdcfb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6" name="Google Shape;2597;p54"/>
            <p:cNvSpPr/>
            <p:nvPr/>
          </p:nvSpPr>
          <p:spPr>
            <a:xfrm>
              <a:off x="7611480" y="2197080"/>
              <a:ext cx="52200" cy="78120"/>
            </a:xfrm>
            <a:custGeom>
              <a:avLst/>
              <a:gdLst/>
              <a:ahLst/>
              <a:rect l="l" t="t" r="r" b="b"/>
              <a:pathLst>
                <a:path w="794" h="1182">
                  <a:moveTo>
                    <a:pt x="425" y="1"/>
                  </a:moveTo>
                  <a:cubicBezTo>
                    <a:pt x="392" y="1"/>
                    <a:pt x="359" y="2"/>
                    <a:pt x="318" y="14"/>
                  </a:cubicBezTo>
                  <a:cubicBezTo>
                    <a:pt x="283" y="82"/>
                    <a:pt x="256" y="153"/>
                    <a:pt x="234" y="224"/>
                  </a:cubicBezTo>
                  <a:cubicBezTo>
                    <a:pt x="212" y="296"/>
                    <a:pt x="194" y="370"/>
                    <a:pt x="182" y="444"/>
                  </a:cubicBezTo>
                  <a:cubicBezTo>
                    <a:pt x="199" y="372"/>
                    <a:pt x="220" y="299"/>
                    <a:pt x="246" y="228"/>
                  </a:cubicBezTo>
                  <a:cubicBezTo>
                    <a:pt x="270" y="157"/>
                    <a:pt x="299" y="89"/>
                    <a:pt x="328" y="28"/>
                  </a:cubicBezTo>
                  <a:lnTo>
                    <a:pt x="425" y="24"/>
                  </a:lnTo>
                  <a:lnTo>
                    <a:pt x="525" y="30"/>
                  </a:lnTo>
                  <a:cubicBezTo>
                    <a:pt x="584" y="36"/>
                    <a:pt x="643" y="42"/>
                    <a:pt x="693" y="42"/>
                  </a:cubicBezTo>
                  <a:cubicBezTo>
                    <a:pt x="698" y="42"/>
                    <a:pt x="704" y="41"/>
                    <a:pt x="709" y="41"/>
                  </a:cubicBezTo>
                  <a:cubicBezTo>
                    <a:pt x="724" y="91"/>
                    <a:pt x="735" y="143"/>
                    <a:pt x="743" y="195"/>
                  </a:cubicBezTo>
                  <a:cubicBezTo>
                    <a:pt x="750" y="247"/>
                    <a:pt x="756" y="298"/>
                    <a:pt x="759" y="351"/>
                  </a:cubicBezTo>
                  <a:cubicBezTo>
                    <a:pt x="761" y="456"/>
                    <a:pt x="756" y="561"/>
                    <a:pt x="741" y="660"/>
                  </a:cubicBezTo>
                  <a:cubicBezTo>
                    <a:pt x="715" y="708"/>
                    <a:pt x="689" y="754"/>
                    <a:pt x="660" y="800"/>
                  </a:cubicBezTo>
                  <a:cubicBezTo>
                    <a:pt x="631" y="845"/>
                    <a:pt x="599" y="889"/>
                    <a:pt x="567" y="932"/>
                  </a:cubicBezTo>
                  <a:cubicBezTo>
                    <a:pt x="534" y="976"/>
                    <a:pt x="499" y="1016"/>
                    <a:pt x="463" y="1055"/>
                  </a:cubicBezTo>
                  <a:cubicBezTo>
                    <a:pt x="427" y="1095"/>
                    <a:pt x="388" y="1134"/>
                    <a:pt x="360" y="1170"/>
                  </a:cubicBezTo>
                  <a:cubicBezTo>
                    <a:pt x="346" y="1134"/>
                    <a:pt x="327" y="1100"/>
                    <a:pt x="304" y="1070"/>
                  </a:cubicBezTo>
                  <a:lnTo>
                    <a:pt x="220" y="990"/>
                  </a:lnTo>
                  <a:cubicBezTo>
                    <a:pt x="189" y="971"/>
                    <a:pt x="153" y="958"/>
                    <a:pt x="116" y="958"/>
                  </a:cubicBezTo>
                  <a:cubicBezTo>
                    <a:pt x="114" y="958"/>
                    <a:pt x="112" y="958"/>
                    <a:pt x="110" y="958"/>
                  </a:cubicBezTo>
                  <a:cubicBezTo>
                    <a:pt x="108" y="958"/>
                    <a:pt x="106" y="958"/>
                    <a:pt x="105" y="958"/>
                  </a:cubicBezTo>
                  <a:cubicBezTo>
                    <a:pt x="69" y="958"/>
                    <a:pt x="34" y="974"/>
                    <a:pt x="1" y="989"/>
                  </a:cubicBezTo>
                  <a:cubicBezTo>
                    <a:pt x="32" y="977"/>
                    <a:pt x="66" y="965"/>
                    <a:pt x="99" y="965"/>
                  </a:cubicBezTo>
                  <a:cubicBezTo>
                    <a:pt x="103" y="965"/>
                    <a:pt x="106" y="965"/>
                    <a:pt x="110" y="966"/>
                  </a:cubicBezTo>
                  <a:cubicBezTo>
                    <a:pt x="147" y="967"/>
                    <a:pt x="183" y="979"/>
                    <a:pt x="214" y="1000"/>
                  </a:cubicBezTo>
                  <a:lnTo>
                    <a:pt x="289" y="1080"/>
                  </a:lnTo>
                  <a:cubicBezTo>
                    <a:pt x="311" y="1110"/>
                    <a:pt x="328" y="1144"/>
                    <a:pt x="357" y="1181"/>
                  </a:cubicBezTo>
                  <a:cubicBezTo>
                    <a:pt x="402" y="1150"/>
                    <a:pt x="443" y="1112"/>
                    <a:pt x="482" y="1074"/>
                  </a:cubicBezTo>
                  <a:cubicBezTo>
                    <a:pt x="520" y="1035"/>
                    <a:pt x="556" y="993"/>
                    <a:pt x="591" y="951"/>
                  </a:cubicBezTo>
                  <a:cubicBezTo>
                    <a:pt x="624" y="908"/>
                    <a:pt x="656" y="863"/>
                    <a:pt x="686" y="816"/>
                  </a:cubicBezTo>
                  <a:cubicBezTo>
                    <a:pt x="715" y="771"/>
                    <a:pt x="743" y="724"/>
                    <a:pt x="772" y="670"/>
                  </a:cubicBezTo>
                  <a:cubicBezTo>
                    <a:pt x="779" y="618"/>
                    <a:pt x="788" y="564"/>
                    <a:pt x="790" y="511"/>
                  </a:cubicBezTo>
                  <a:cubicBezTo>
                    <a:pt x="793" y="457"/>
                    <a:pt x="793" y="404"/>
                    <a:pt x="790" y="350"/>
                  </a:cubicBezTo>
                  <a:cubicBezTo>
                    <a:pt x="788" y="296"/>
                    <a:pt x="782" y="243"/>
                    <a:pt x="773" y="189"/>
                  </a:cubicBezTo>
                  <a:cubicBezTo>
                    <a:pt x="764" y="137"/>
                    <a:pt x="754" y="85"/>
                    <a:pt x="725" y="23"/>
                  </a:cubicBezTo>
                  <a:cubicBezTo>
                    <a:pt x="660" y="14"/>
                    <a:pt x="593" y="8"/>
                    <a:pt x="527" y="4"/>
                  </a:cubicBezTo>
                  <a:lnTo>
                    <a:pt x="425" y="1"/>
                  </a:lnTo>
                  <a:close/>
                </a:path>
              </a:pathLst>
            </a:custGeom>
            <a:solidFill>
              <a:srgbClr val="0e2a4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7" name="Google Shape;2598;p54"/>
            <p:cNvSpPr/>
            <p:nvPr/>
          </p:nvSpPr>
          <p:spPr>
            <a:xfrm>
              <a:off x="7556760" y="2035080"/>
              <a:ext cx="7200" cy="25560"/>
            </a:xfrm>
            <a:custGeom>
              <a:avLst/>
              <a:gdLst/>
              <a:ahLst/>
              <a:rect l="l" t="t" r="r" b="b"/>
              <a:pathLst>
                <a:path w="117" h="395">
                  <a:moveTo>
                    <a:pt x="0" y="0"/>
                  </a:moveTo>
                  <a:lnTo>
                    <a:pt x="40" y="96"/>
                  </a:lnTo>
                  <a:lnTo>
                    <a:pt x="70" y="193"/>
                  </a:lnTo>
                  <a:lnTo>
                    <a:pt x="89" y="291"/>
                  </a:lnTo>
                  <a:lnTo>
                    <a:pt x="92" y="394"/>
                  </a:lnTo>
                  <a:cubicBezTo>
                    <a:pt x="108" y="362"/>
                    <a:pt x="113" y="326"/>
                    <a:pt x="115" y="290"/>
                  </a:cubicBezTo>
                  <a:cubicBezTo>
                    <a:pt x="116" y="255"/>
                    <a:pt x="112" y="219"/>
                    <a:pt x="103" y="184"/>
                  </a:cubicBezTo>
                  <a:lnTo>
                    <a:pt x="63" y="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8" name="Google Shape;2599;p54"/>
            <p:cNvSpPr/>
            <p:nvPr/>
          </p:nvSpPr>
          <p:spPr>
            <a:xfrm>
              <a:off x="7711560" y="2388240"/>
              <a:ext cx="230400" cy="460080"/>
            </a:xfrm>
            <a:custGeom>
              <a:avLst/>
              <a:gdLst/>
              <a:ahLst/>
              <a:rect l="l" t="t" r="r" b="b"/>
              <a:pathLst>
                <a:path w="3461" h="6900">
                  <a:moveTo>
                    <a:pt x="640" y="1"/>
                  </a:moveTo>
                  <a:cubicBezTo>
                    <a:pt x="640" y="1"/>
                    <a:pt x="1" y="999"/>
                    <a:pt x="101" y="1881"/>
                  </a:cubicBezTo>
                  <a:cubicBezTo>
                    <a:pt x="349" y="4046"/>
                    <a:pt x="1258" y="5854"/>
                    <a:pt x="1852" y="6875"/>
                  </a:cubicBezTo>
                  <a:cubicBezTo>
                    <a:pt x="1960" y="6892"/>
                    <a:pt x="2064" y="6900"/>
                    <a:pt x="2164" y="6900"/>
                  </a:cubicBezTo>
                  <a:cubicBezTo>
                    <a:pt x="2938" y="6900"/>
                    <a:pt x="3460" y="6448"/>
                    <a:pt x="3460" y="6448"/>
                  </a:cubicBezTo>
                  <a:cubicBezTo>
                    <a:pt x="3460" y="6448"/>
                    <a:pt x="2804" y="2494"/>
                    <a:pt x="1923" y="1043"/>
                  </a:cubicBezTo>
                  <a:cubicBezTo>
                    <a:pt x="1392" y="370"/>
                    <a:pt x="640" y="1"/>
                    <a:pt x="640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9" name="Google Shape;2600;p54"/>
            <p:cNvSpPr/>
            <p:nvPr/>
          </p:nvSpPr>
          <p:spPr>
            <a:xfrm>
              <a:off x="7710480" y="2387160"/>
              <a:ext cx="68400" cy="347760"/>
            </a:xfrm>
            <a:custGeom>
              <a:avLst/>
              <a:gdLst/>
              <a:ahLst/>
              <a:rect l="l" t="t" r="r" b="b"/>
              <a:pathLst>
                <a:path w="1036" h="5218">
                  <a:moveTo>
                    <a:pt x="668" y="1"/>
                  </a:moveTo>
                  <a:lnTo>
                    <a:pt x="642" y="7"/>
                  </a:lnTo>
                  <a:cubicBezTo>
                    <a:pt x="636" y="17"/>
                    <a:pt x="0" y="1021"/>
                    <a:pt x="101" y="1900"/>
                  </a:cubicBezTo>
                  <a:cubicBezTo>
                    <a:pt x="225" y="2979"/>
                    <a:pt x="527" y="4092"/>
                    <a:pt x="1016" y="5218"/>
                  </a:cubicBezTo>
                  <a:lnTo>
                    <a:pt x="1026" y="5215"/>
                  </a:lnTo>
                  <a:lnTo>
                    <a:pt x="1036" y="5192"/>
                  </a:lnTo>
                  <a:cubicBezTo>
                    <a:pt x="564" y="4080"/>
                    <a:pt x="261" y="2972"/>
                    <a:pt x="138" y="1896"/>
                  </a:cubicBezTo>
                  <a:cubicBezTo>
                    <a:pt x="39" y="1030"/>
                    <a:pt x="666" y="37"/>
                    <a:pt x="674" y="27"/>
                  </a:cubicBezTo>
                  <a:lnTo>
                    <a:pt x="668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0" name="Google Shape;2601;p54"/>
            <p:cNvSpPr/>
            <p:nvPr/>
          </p:nvSpPr>
          <p:spPr>
            <a:xfrm>
              <a:off x="7515720" y="2688480"/>
              <a:ext cx="383760" cy="497160"/>
            </a:xfrm>
            <a:custGeom>
              <a:avLst/>
              <a:gdLst/>
              <a:ahLst/>
              <a:rect l="l" t="t" r="r" b="b"/>
              <a:pathLst>
                <a:path w="5756" h="7454">
                  <a:moveTo>
                    <a:pt x="4565" y="0"/>
                  </a:moveTo>
                  <a:lnTo>
                    <a:pt x="0" y="820"/>
                  </a:lnTo>
                  <a:lnTo>
                    <a:pt x="591" y="4107"/>
                  </a:lnTo>
                  <a:lnTo>
                    <a:pt x="787" y="5201"/>
                  </a:lnTo>
                  <a:lnTo>
                    <a:pt x="1193" y="7454"/>
                  </a:lnTo>
                  <a:lnTo>
                    <a:pt x="5756" y="6634"/>
                  </a:lnTo>
                  <a:lnTo>
                    <a:pt x="5566" y="5578"/>
                  </a:lnTo>
                  <a:lnTo>
                    <a:pt x="5253" y="3831"/>
                  </a:lnTo>
                  <a:lnTo>
                    <a:pt x="4565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1" name="Google Shape;2602;p54"/>
            <p:cNvSpPr/>
            <p:nvPr/>
          </p:nvSpPr>
          <p:spPr>
            <a:xfrm>
              <a:off x="7592400" y="2808000"/>
              <a:ext cx="192240" cy="47520"/>
            </a:xfrm>
            <a:custGeom>
              <a:avLst/>
              <a:gdLst/>
              <a:ahLst/>
              <a:rect l="l" t="t" r="r" b="b"/>
              <a:pathLst>
                <a:path w="2889" h="723">
                  <a:moveTo>
                    <a:pt x="2851" y="1"/>
                  </a:moveTo>
                  <a:lnTo>
                    <a:pt x="1" y="512"/>
                  </a:lnTo>
                  <a:lnTo>
                    <a:pt x="39" y="722"/>
                  </a:lnTo>
                  <a:lnTo>
                    <a:pt x="2888" y="210"/>
                  </a:lnTo>
                  <a:lnTo>
                    <a:pt x="2851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2" name="Google Shape;2603;p54"/>
            <p:cNvSpPr/>
            <p:nvPr/>
          </p:nvSpPr>
          <p:spPr>
            <a:xfrm>
              <a:off x="7599600" y="2846880"/>
              <a:ext cx="192240" cy="47520"/>
            </a:xfrm>
            <a:custGeom>
              <a:avLst/>
              <a:gdLst/>
              <a:ahLst/>
              <a:rect l="l" t="t" r="r" b="b"/>
              <a:pathLst>
                <a:path w="2888" h="723">
                  <a:moveTo>
                    <a:pt x="2850" y="1"/>
                  </a:moveTo>
                  <a:lnTo>
                    <a:pt x="0" y="512"/>
                  </a:lnTo>
                  <a:lnTo>
                    <a:pt x="38" y="722"/>
                  </a:lnTo>
                  <a:lnTo>
                    <a:pt x="2888" y="211"/>
                  </a:lnTo>
                  <a:lnTo>
                    <a:pt x="2850" y="1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3" name="Google Shape;2604;p54"/>
            <p:cNvSpPr/>
            <p:nvPr/>
          </p:nvSpPr>
          <p:spPr>
            <a:xfrm>
              <a:off x="7606440" y="2885760"/>
              <a:ext cx="192240" cy="47520"/>
            </a:xfrm>
            <a:custGeom>
              <a:avLst/>
              <a:gdLst/>
              <a:ahLst/>
              <a:rect l="l" t="t" r="r" b="b"/>
              <a:pathLst>
                <a:path w="2888" h="724">
                  <a:moveTo>
                    <a:pt x="2850" y="1"/>
                  </a:moveTo>
                  <a:lnTo>
                    <a:pt x="0" y="513"/>
                  </a:lnTo>
                  <a:lnTo>
                    <a:pt x="38" y="723"/>
                  </a:lnTo>
                  <a:lnTo>
                    <a:pt x="2887" y="211"/>
                  </a:lnTo>
                  <a:lnTo>
                    <a:pt x="2850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4" name="Google Shape;2605;p54"/>
            <p:cNvSpPr/>
            <p:nvPr/>
          </p:nvSpPr>
          <p:spPr>
            <a:xfrm>
              <a:off x="7605720" y="2885400"/>
              <a:ext cx="193680" cy="48960"/>
            </a:xfrm>
            <a:custGeom>
              <a:avLst/>
              <a:gdLst/>
              <a:ahLst/>
              <a:rect l="l" t="t" r="r" b="b"/>
              <a:pathLst>
                <a:path w="2910" h="744">
                  <a:moveTo>
                    <a:pt x="2854" y="22"/>
                  </a:moveTo>
                  <a:lnTo>
                    <a:pt x="2888" y="213"/>
                  </a:lnTo>
                  <a:lnTo>
                    <a:pt x="57" y="723"/>
                  </a:lnTo>
                  <a:lnTo>
                    <a:pt x="22" y="531"/>
                  </a:lnTo>
                  <a:lnTo>
                    <a:pt x="2854" y="22"/>
                  </a:lnTo>
                  <a:close/>
                  <a:moveTo>
                    <a:pt x="2869" y="0"/>
                  </a:moveTo>
                  <a:lnTo>
                    <a:pt x="0" y="515"/>
                  </a:lnTo>
                  <a:lnTo>
                    <a:pt x="42" y="744"/>
                  </a:lnTo>
                  <a:lnTo>
                    <a:pt x="2909" y="228"/>
                  </a:lnTo>
                  <a:lnTo>
                    <a:pt x="286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5" name="Google Shape;2606;p54"/>
            <p:cNvSpPr/>
            <p:nvPr/>
          </p:nvSpPr>
          <p:spPr>
            <a:xfrm>
              <a:off x="7450200" y="2743200"/>
              <a:ext cx="144360" cy="454320"/>
            </a:xfrm>
            <a:custGeom>
              <a:avLst/>
              <a:gdLst/>
              <a:ahLst/>
              <a:rect l="l" t="t" r="r" b="b"/>
              <a:pathLst>
                <a:path w="2174" h="6810">
                  <a:moveTo>
                    <a:pt x="981" y="0"/>
                  </a:moveTo>
                  <a:lnTo>
                    <a:pt x="1" y="177"/>
                  </a:lnTo>
                  <a:lnTo>
                    <a:pt x="1191" y="6809"/>
                  </a:lnTo>
                  <a:lnTo>
                    <a:pt x="2174" y="6634"/>
                  </a:lnTo>
                  <a:lnTo>
                    <a:pt x="981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6" name="Google Shape;2607;p54"/>
            <p:cNvSpPr/>
            <p:nvPr/>
          </p:nvSpPr>
          <p:spPr>
            <a:xfrm>
              <a:off x="7481880" y="2848320"/>
              <a:ext cx="36720" cy="34200"/>
            </a:xfrm>
            <a:custGeom>
              <a:avLst/>
              <a:gdLst/>
              <a:ahLst/>
              <a:rect l="l" t="t" r="r" b="b"/>
              <a:pathLst>
                <a:path w="563" h="521">
                  <a:moveTo>
                    <a:pt x="284" y="1"/>
                  </a:moveTo>
                  <a:cubicBezTo>
                    <a:pt x="268" y="1"/>
                    <a:pt x="253" y="2"/>
                    <a:pt x="237" y="5"/>
                  </a:cubicBezTo>
                  <a:cubicBezTo>
                    <a:pt x="95" y="30"/>
                    <a:pt x="1" y="165"/>
                    <a:pt x="27" y="307"/>
                  </a:cubicBezTo>
                  <a:cubicBezTo>
                    <a:pt x="49" y="432"/>
                    <a:pt x="158" y="521"/>
                    <a:pt x="283" y="521"/>
                  </a:cubicBezTo>
                  <a:cubicBezTo>
                    <a:pt x="298" y="521"/>
                    <a:pt x="313" y="519"/>
                    <a:pt x="328" y="517"/>
                  </a:cubicBezTo>
                  <a:cubicBezTo>
                    <a:pt x="469" y="492"/>
                    <a:pt x="563" y="356"/>
                    <a:pt x="538" y="215"/>
                  </a:cubicBezTo>
                  <a:cubicBezTo>
                    <a:pt x="515" y="89"/>
                    <a:pt x="406" y="1"/>
                    <a:pt x="28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7" name="Google Shape;2608;p54"/>
            <p:cNvSpPr/>
            <p:nvPr/>
          </p:nvSpPr>
          <p:spPr>
            <a:xfrm>
              <a:off x="7486560" y="2852640"/>
              <a:ext cx="27720" cy="25560"/>
            </a:xfrm>
            <a:custGeom>
              <a:avLst/>
              <a:gdLst/>
              <a:ahLst/>
              <a:rect l="l" t="t" r="r" b="b"/>
              <a:pathLst>
                <a:path w="424" h="392">
                  <a:moveTo>
                    <a:pt x="211" y="1"/>
                  </a:moveTo>
                  <a:cubicBezTo>
                    <a:pt x="200" y="1"/>
                    <a:pt x="189" y="2"/>
                    <a:pt x="177" y="4"/>
                  </a:cubicBezTo>
                  <a:cubicBezTo>
                    <a:pt x="71" y="22"/>
                    <a:pt x="0" y="125"/>
                    <a:pt x="19" y="231"/>
                  </a:cubicBezTo>
                  <a:cubicBezTo>
                    <a:pt x="37" y="325"/>
                    <a:pt x="119" y="392"/>
                    <a:pt x="212" y="392"/>
                  </a:cubicBezTo>
                  <a:cubicBezTo>
                    <a:pt x="223" y="392"/>
                    <a:pt x="235" y="391"/>
                    <a:pt x="246" y="389"/>
                  </a:cubicBezTo>
                  <a:cubicBezTo>
                    <a:pt x="352" y="370"/>
                    <a:pt x="423" y="269"/>
                    <a:pt x="404" y="163"/>
                  </a:cubicBezTo>
                  <a:cubicBezTo>
                    <a:pt x="388" y="67"/>
                    <a:pt x="305" y="1"/>
                    <a:pt x="211" y="1"/>
                  </a:cubicBez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8" name="Google Shape;2609;p54"/>
            <p:cNvSpPr/>
            <p:nvPr/>
          </p:nvSpPr>
          <p:spPr>
            <a:xfrm>
              <a:off x="7498800" y="2906280"/>
              <a:ext cx="46800" cy="162000"/>
            </a:xfrm>
            <a:custGeom>
              <a:avLst/>
              <a:gdLst/>
              <a:ahLst/>
              <a:rect l="l" t="t" r="r" b="b"/>
              <a:pathLst>
                <a:path w="713" h="2436">
                  <a:moveTo>
                    <a:pt x="264" y="1"/>
                  </a:moveTo>
                  <a:lnTo>
                    <a:pt x="19" y="44"/>
                  </a:lnTo>
                  <a:lnTo>
                    <a:pt x="0" y="72"/>
                  </a:lnTo>
                  <a:lnTo>
                    <a:pt x="420" y="2417"/>
                  </a:lnTo>
                  <a:lnTo>
                    <a:pt x="448" y="2436"/>
                  </a:lnTo>
                  <a:lnTo>
                    <a:pt x="693" y="2392"/>
                  </a:lnTo>
                  <a:lnTo>
                    <a:pt x="713" y="2365"/>
                  </a:lnTo>
                  <a:lnTo>
                    <a:pt x="291" y="20"/>
                  </a:lnTo>
                  <a:lnTo>
                    <a:pt x="26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9" name="Google Shape;2610;p54"/>
            <p:cNvSpPr/>
            <p:nvPr/>
          </p:nvSpPr>
          <p:spPr>
            <a:xfrm>
              <a:off x="7567560" y="3032280"/>
              <a:ext cx="360" cy="2880"/>
            </a:xfrm>
            <a:custGeom>
              <a:avLst/>
              <a:gdLst/>
              <a:ahLst/>
              <a:rect l="l" t="t" r="r" b="b"/>
              <a:pathLst>
                <a:path w="11" h="54">
                  <a:moveTo>
                    <a:pt x="0" y="1"/>
                  </a:moveTo>
                  <a:lnTo>
                    <a:pt x="9" y="53"/>
                  </a:lnTo>
                  <a:lnTo>
                    <a:pt x="10" y="5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04c6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0" name="Google Shape;2611;p54"/>
            <p:cNvSpPr/>
            <p:nvPr/>
          </p:nvSpPr>
          <p:spPr>
            <a:xfrm>
              <a:off x="7405920" y="2942640"/>
              <a:ext cx="119160" cy="92520"/>
            </a:xfrm>
            <a:custGeom>
              <a:avLst/>
              <a:gdLst/>
              <a:ahLst/>
              <a:rect l="l" t="t" r="r" b="b"/>
              <a:pathLst>
                <a:path w="1792" h="1398">
                  <a:moveTo>
                    <a:pt x="1561" y="1"/>
                  </a:moveTo>
                  <a:lnTo>
                    <a:pt x="57" y="514"/>
                  </a:lnTo>
                  <a:cubicBezTo>
                    <a:pt x="21" y="527"/>
                    <a:pt x="1" y="564"/>
                    <a:pt x="10" y="601"/>
                  </a:cubicBezTo>
                  <a:cubicBezTo>
                    <a:pt x="18" y="632"/>
                    <a:pt x="47" y="653"/>
                    <a:pt x="91" y="653"/>
                  </a:cubicBezTo>
                  <a:cubicBezTo>
                    <a:pt x="92" y="653"/>
                    <a:pt x="94" y="653"/>
                    <a:pt x="95" y="653"/>
                  </a:cubicBezTo>
                  <a:lnTo>
                    <a:pt x="1054" y="465"/>
                  </a:lnTo>
                  <a:lnTo>
                    <a:pt x="60" y="780"/>
                  </a:lnTo>
                  <a:cubicBezTo>
                    <a:pt x="24" y="792"/>
                    <a:pt x="4" y="831"/>
                    <a:pt x="15" y="869"/>
                  </a:cubicBezTo>
                  <a:cubicBezTo>
                    <a:pt x="24" y="897"/>
                    <a:pt x="50" y="917"/>
                    <a:pt x="91" y="917"/>
                  </a:cubicBezTo>
                  <a:cubicBezTo>
                    <a:pt x="92" y="917"/>
                    <a:pt x="94" y="917"/>
                    <a:pt x="95" y="917"/>
                  </a:cubicBezTo>
                  <a:lnTo>
                    <a:pt x="1076" y="731"/>
                  </a:lnTo>
                  <a:lnTo>
                    <a:pt x="1076" y="731"/>
                  </a:lnTo>
                  <a:lnTo>
                    <a:pt x="220" y="1044"/>
                  </a:lnTo>
                  <a:cubicBezTo>
                    <a:pt x="182" y="1058"/>
                    <a:pt x="165" y="1102"/>
                    <a:pt x="181" y="1138"/>
                  </a:cubicBezTo>
                  <a:cubicBezTo>
                    <a:pt x="193" y="1160"/>
                    <a:pt x="213" y="1175"/>
                    <a:pt x="249" y="1175"/>
                  </a:cubicBezTo>
                  <a:cubicBezTo>
                    <a:pt x="252" y="1175"/>
                    <a:pt x="255" y="1175"/>
                    <a:pt x="259" y="1174"/>
                  </a:cubicBezTo>
                  <a:lnTo>
                    <a:pt x="1193" y="964"/>
                  </a:lnTo>
                  <a:lnTo>
                    <a:pt x="366" y="1250"/>
                  </a:lnTo>
                  <a:cubicBezTo>
                    <a:pt x="323" y="1264"/>
                    <a:pt x="302" y="1311"/>
                    <a:pt x="320" y="1351"/>
                  </a:cubicBezTo>
                  <a:cubicBezTo>
                    <a:pt x="331" y="1380"/>
                    <a:pt x="360" y="1397"/>
                    <a:pt x="402" y="1397"/>
                  </a:cubicBezTo>
                  <a:lnTo>
                    <a:pt x="1422" y="1229"/>
                  </a:lnTo>
                  <a:lnTo>
                    <a:pt x="1673" y="1186"/>
                  </a:lnTo>
                  <a:lnTo>
                    <a:pt x="1791" y="536"/>
                  </a:lnTo>
                  <a:lnTo>
                    <a:pt x="1561" y="1"/>
                  </a:lnTo>
                  <a:close/>
                </a:path>
              </a:pathLst>
            </a:custGeom>
            <a:solidFill>
              <a:srgbClr val="fdb0a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1" name="Google Shape;2612;p54"/>
            <p:cNvSpPr/>
            <p:nvPr/>
          </p:nvSpPr>
          <p:spPr>
            <a:xfrm>
              <a:off x="7477560" y="2934720"/>
              <a:ext cx="95040" cy="86400"/>
            </a:xfrm>
            <a:custGeom>
              <a:avLst/>
              <a:gdLst/>
              <a:ahLst/>
              <a:rect l="l" t="t" r="r" b="b"/>
              <a:pathLst>
                <a:path w="1434" h="1305">
                  <a:moveTo>
                    <a:pt x="1157" y="1"/>
                  </a:moveTo>
                  <a:lnTo>
                    <a:pt x="908" y="18"/>
                  </a:lnTo>
                  <a:cubicBezTo>
                    <a:pt x="634" y="37"/>
                    <a:pt x="373" y="141"/>
                    <a:pt x="162" y="316"/>
                  </a:cubicBezTo>
                  <a:cubicBezTo>
                    <a:pt x="56" y="405"/>
                    <a:pt x="1" y="532"/>
                    <a:pt x="1" y="661"/>
                  </a:cubicBezTo>
                  <a:cubicBezTo>
                    <a:pt x="1" y="747"/>
                    <a:pt x="25" y="832"/>
                    <a:pt x="76" y="909"/>
                  </a:cubicBezTo>
                  <a:lnTo>
                    <a:pt x="211" y="1110"/>
                  </a:lnTo>
                  <a:cubicBezTo>
                    <a:pt x="241" y="1157"/>
                    <a:pt x="282" y="1197"/>
                    <a:pt x="341" y="1238"/>
                  </a:cubicBezTo>
                  <a:cubicBezTo>
                    <a:pt x="411" y="1283"/>
                    <a:pt x="492" y="1305"/>
                    <a:pt x="573" y="1305"/>
                  </a:cubicBezTo>
                  <a:cubicBezTo>
                    <a:pt x="636" y="1305"/>
                    <a:pt x="700" y="1291"/>
                    <a:pt x="758" y="1265"/>
                  </a:cubicBezTo>
                  <a:lnTo>
                    <a:pt x="1434" y="970"/>
                  </a:lnTo>
                  <a:lnTo>
                    <a:pt x="1312" y="542"/>
                  </a:lnTo>
                  <a:lnTo>
                    <a:pt x="1157" y="1"/>
                  </a:lnTo>
                  <a:close/>
                </a:path>
              </a:pathLst>
            </a:custGeom>
            <a:solidFill>
              <a:srgbClr val="fdcfb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2" name="Google Shape;2613;p54"/>
            <p:cNvSpPr/>
            <p:nvPr/>
          </p:nvSpPr>
          <p:spPr>
            <a:xfrm>
              <a:off x="7541640" y="2802240"/>
              <a:ext cx="403560" cy="205560"/>
            </a:xfrm>
            <a:custGeom>
              <a:avLst/>
              <a:gdLst/>
              <a:ahLst/>
              <a:rect l="l" t="t" r="r" b="b"/>
              <a:pathLst>
                <a:path w="6051" h="3086">
                  <a:moveTo>
                    <a:pt x="5198" y="1"/>
                  </a:moveTo>
                  <a:cubicBezTo>
                    <a:pt x="5082" y="1"/>
                    <a:pt x="4959" y="16"/>
                    <a:pt x="4831" y="56"/>
                  </a:cubicBezTo>
                  <a:cubicBezTo>
                    <a:pt x="3559" y="450"/>
                    <a:pt x="3129" y="1215"/>
                    <a:pt x="1" y="1906"/>
                  </a:cubicBezTo>
                  <a:lnTo>
                    <a:pt x="321" y="3085"/>
                  </a:lnTo>
                  <a:cubicBezTo>
                    <a:pt x="321" y="3085"/>
                    <a:pt x="2017" y="2864"/>
                    <a:pt x="3733" y="2304"/>
                  </a:cubicBezTo>
                  <a:cubicBezTo>
                    <a:pt x="4403" y="2087"/>
                    <a:pt x="5076" y="1805"/>
                    <a:pt x="5649" y="1441"/>
                  </a:cubicBezTo>
                  <a:cubicBezTo>
                    <a:pt x="6051" y="1186"/>
                    <a:pt x="6001" y="255"/>
                    <a:pt x="6001" y="255"/>
                  </a:cubicBezTo>
                  <a:cubicBezTo>
                    <a:pt x="6001" y="255"/>
                    <a:pt x="5661" y="1"/>
                    <a:pt x="5198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3" name="Google Shape;2614;p54"/>
            <p:cNvSpPr/>
            <p:nvPr/>
          </p:nvSpPr>
          <p:spPr>
            <a:xfrm>
              <a:off x="7775280" y="2803320"/>
              <a:ext cx="137520" cy="43920"/>
            </a:xfrm>
            <a:custGeom>
              <a:avLst/>
              <a:gdLst/>
              <a:ahLst/>
              <a:rect l="l" t="t" r="r" b="b"/>
              <a:pathLst>
                <a:path w="2067" h="667">
                  <a:moveTo>
                    <a:pt x="1674" y="0"/>
                  </a:moveTo>
                  <a:cubicBezTo>
                    <a:pt x="1528" y="0"/>
                    <a:pt x="1390" y="20"/>
                    <a:pt x="1261" y="61"/>
                  </a:cubicBezTo>
                  <a:cubicBezTo>
                    <a:pt x="813" y="200"/>
                    <a:pt x="473" y="382"/>
                    <a:pt x="77" y="595"/>
                  </a:cubicBezTo>
                  <a:lnTo>
                    <a:pt x="8" y="632"/>
                  </a:lnTo>
                  <a:lnTo>
                    <a:pt x="1" y="658"/>
                  </a:lnTo>
                  <a:lnTo>
                    <a:pt x="17" y="666"/>
                  </a:lnTo>
                  <a:lnTo>
                    <a:pt x="25" y="665"/>
                  </a:lnTo>
                  <a:lnTo>
                    <a:pt x="95" y="627"/>
                  </a:lnTo>
                  <a:cubicBezTo>
                    <a:pt x="487" y="416"/>
                    <a:pt x="828" y="235"/>
                    <a:pt x="1271" y="96"/>
                  </a:cubicBezTo>
                  <a:cubicBezTo>
                    <a:pt x="1397" y="57"/>
                    <a:pt x="1531" y="38"/>
                    <a:pt x="1673" y="38"/>
                  </a:cubicBezTo>
                  <a:cubicBezTo>
                    <a:pt x="1792" y="38"/>
                    <a:pt x="1916" y="51"/>
                    <a:pt x="2045" y="78"/>
                  </a:cubicBezTo>
                  <a:lnTo>
                    <a:pt x="2066" y="64"/>
                  </a:lnTo>
                  <a:lnTo>
                    <a:pt x="2053" y="42"/>
                  </a:lnTo>
                  <a:cubicBezTo>
                    <a:pt x="1922" y="14"/>
                    <a:pt x="1795" y="0"/>
                    <a:pt x="1674" y="0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4" name="Google Shape;2615;p54"/>
            <p:cNvSpPr/>
            <p:nvPr/>
          </p:nvSpPr>
          <p:spPr>
            <a:xfrm>
              <a:off x="7602480" y="3853440"/>
              <a:ext cx="214920" cy="33480"/>
            </a:xfrm>
            <a:custGeom>
              <a:avLst/>
              <a:gdLst/>
              <a:ahLst/>
              <a:rect l="l" t="t" r="r" b="b"/>
              <a:pathLst>
                <a:path w="3226" h="513">
                  <a:moveTo>
                    <a:pt x="3123" y="1"/>
                  </a:moveTo>
                  <a:cubicBezTo>
                    <a:pt x="2549" y="143"/>
                    <a:pt x="1923" y="221"/>
                    <a:pt x="1296" y="221"/>
                  </a:cubicBezTo>
                  <a:cubicBezTo>
                    <a:pt x="861" y="221"/>
                    <a:pt x="426" y="184"/>
                    <a:pt x="5" y="105"/>
                  </a:cubicBezTo>
                  <a:cubicBezTo>
                    <a:pt x="2" y="160"/>
                    <a:pt x="1" y="225"/>
                    <a:pt x="4" y="299"/>
                  </a:cubicBezTo>
                  <a:cubicBezTo>
                    <a:pt x="236" y="371"/>
                    <a:pt x="790" y="512"/>
                    <a:pt x="1569" y="512"/>
                  </a:cubicBezTo>
                  <a:cubicBezTo>
                    <a:pt x="2045" y="512"/>
                    <a:pt x="2604" y="460"/>
                    <a:pt x="3225" y="306"/>
                  </a:cubicBezTo>
                  <a:cubicBezTo>
                    <a:pt x="3194" y="190"/>
                    <a:pt x="3159" y="88"/>
                    <a:pt x="3123" y="1"/>
                  </a:cubicBezTo>
                  <a:close/>
                </a:path>
              </a:pathLst>
            </a:custGeom>
            <a:solidFill>
              <a:srgbClr val="484c69">
                <a:alpha val="36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5" name="Google Shape;2616;p54"/>
            <p:cNvSpPr/>
            <p:nvPr/>
          </p:nvSpPr>
          <p:spPr>
            <a:xfrm>
              <a:off x="7547400" y="3148920"/>
              <a:ext cx="335160" cy="662040"/>
            </a:xfrm>
            <a:custGeom>
              <a:avLst/>
              <a:gdLst/>
              <a:ahLst/>
              <a:rect l="l" t="t" r="r" b="b"/>
              <a:pathLst>
                <a:path w="5029" h="9920">
                  <a:moveTo>
                    <a:pt x="3821" y="0"/>
                  </a:moveTo>
                  <a:lnTo>
                    <a:pt x="0" y="685"/>
                  </a:lnTo>
                  <a:lnTo>
                    <a:pt x="0" y="685"/>
                  </a:lnTo>
                  <a:lnTo>
                    <a:pt x="3500" y="517"/>
                  </a:lnTo>
                  <a:cubicBezTo>
                    <a:pt x="3500" y="517"/>
                    <a:pt x="4853" y="3097"/>
                    <a:pt x="5029" y="9919"/>
                  </a:cubicBezTo>
                  <a:cubicBezTo>
                    <a:pt x="4897" y="4618"/>
                    <a:pt x="4294" y="1853"/>
                    <a:pt x="382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6" name="Google Shape;2617;p54"/>
            <p:cNvSpPr/>
            <p:nvPr/>
          </p:nvSpPr>
          <p:spPr>
            <a:xfrm>
              <a:off x="6726960" y="2571480"/>
              <a:ext cx="157320" cy="267120"/>
            </a:xfrm>
            <a:custGeom>
              <a:avLst/>
              <a:gdLst/>
              <a:ahLst/>
              <a:rect l="l" t="t" r="r" b="b"/>
              <a:pathLst>
                <a:path w="2366" h="4010">
                  <a:moveTo>
                    <a:pt x="968" y="0"/>
                  </a:moveTo>
                  <a:cubicBezTo>
                    <a:pt x="918" y="0"/>
                    <a:pt x="868" y="23"/>
                    <a:pt x="835" y="68"/>
                  </a:cubicBezTo>
                  <a:lnTo>
                    <a:pt x="606" y="382"/>
                  </a:lnTo>
                  <a:cubicBezTo>
                    <a:pt x="540" y="474"/>
                    <a:pt x="482" y="569"/>
                    <a:pt x="433" y="668"/>
                  </a:cubicBezTo>
                  <a:cubicBezTo>
                    <a:pt x="1" y="1528"/>
                    <a:pt x="241" y="2602"/>
                    <a:pt x="1044" y="3187"/>
                  </a:cubicBezTo>
                  <a:lnTo>
                    <a:pt x="2172" y="4010"/>
                  </a:lnTo>
                  <a:lnTo>
                    <a:pt x="2365" y="3745"/>
                  </a:lnTo>
                  <a:lnTo>
                    <a:pt x="1238" y="2922"/>
                  </a:lnTo>
                  <a:cubicBezTo>
                    <a:pt x="577" y="2441"/>
                    <a:pt x="372" y="1566"/>
                    <a:pt x="706" y="852"/>
                  </a:cubicBezTo>
                  <a:cubicBezTo>
                    <a:pt x="751" y="756"/>
                    <a:pt x="806" y="663"/>
                    <a:pt x="870" y="575"/>
                  </a:cubicBezTo>
                  <a:lnTo>
                    <a:pt x="1100" y="261"/>
                  </a:lnTo>
                  <a:cubicBezTo>
                    <a:pt x="1154" y="187"/>
                    <a:pt x="1138" y="85"/>
                    <a:pt x="1064" y="32"/>
                  </a:cubicBezTo>
                  <a:cubicBezTo>
                    <a:pt x="1035" y="10"/>
                    <a:pt x="1002" y="0"/>
                    <a:pt x="968" y="0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7" name="Google Shape;2618;p54"/>
            <p:cNvSpPr/>
            <p:nvPr/>
          </p:nvSpPr>
          <p:spPr>
            <a:xfrm>
              <a:off x="6657480" y="2085480"/>
              <a:ext cx="544320" cy="573120"/>
            </a:xfrm>
            <a:custGeom>
              <a:avLst/>
              <a:gdLst/>
              <a:ahLst/>
              <a:rect l="l" t="t" r="r" b="b"/>
              <a:pathLst>
                <a:path w="8156" h="8592">
                  <a:moveTo>
                    <a:pt x="4458" y="0"/>
                  </a:moveTo>
                  <a:lnTo>
                    <a:pt x="444" y="5508"/>
                  </a:lnTo>
                  <a:cubicBezTo>
                    <a:pt x="1" y="6114"/>
                    <a:pt x="469" y="7209"/>
                    <a:pt x="1488" y="7952"/>
                  </a:cubicBezTo>
                  <a:cubicBezTo>
                    <a:pt x="1767" y="8155"/>
                    <a:pt x="2058" y="8312"/>
                    <a:pt x="2342" y="8419"/>
                  </a:cubicBezTo>
                  <a:cubicBezTo>
                    <a:pt x="2648" y="8533"/>
                    <a:pt x="2946" y="8592"/>
                    <a:pt x="3215" y="8592"/>
                  </a:cubicBezTo>
                  <a:cubicBezTo>
                    <a:pt x="3612" y="8592"/>
                    <a:pt x="3943" y="8465"/>
                    <a:pt x="4137" y="8203"/>
                  </a:cubicBezTo>
                  <a:lnTo>
                    <a:pt x="8155" y="2696"/>
                  </a:lnTo>
                  <a:lnTo>
                    <a:pt x="4458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8" name="Google Shape;2619;p54"/>
            <p:cNvSpPr/>
            <p:nvPr/>
          </p:nvSpPr>
          <p:spPr>
            <a:xfrm>
              <a:off x="6926040" y="2059560"/>
              <a:ext cx="304920" cy="231480"/>
            </a:xfrm>
            <a:custGeom>
              <a:avLst/>
              <a:gdLst/>
              <a:ahLst/>
              <a:rect l="l" t="t" r="r" b="b"/>
              <a:pathLst>
                <a:path w="4576" h="3475">
                  <a:moveTo>
                    <a:pt x="1362" y="1"/>
                  </a:moveTo>
                  <a:cubicBezTo>
                    <a:pt x="965" y="1"/>
                    <a:pt x="635" y="128"/>
                    <a:pt x="444" y="391"/>
                  </a:cubicBezTo>
                  <a:cubicBezTo>
                    <a:pt x="0" y="996"/>
                    <a:pt x="468" y="2092"/>
                    <a:pt x="1487" y="2835"/>
                  </a:cubicBezTo>
                  <a:cubicBezTo>
                    <a:pt x="1765" y="3038"/>
                    <a:pt x="2056" y="3194"/>
                    <a:pt x="2341" y="3301"/>
                  </a:cubicBezTo>
                  <a:cubicBezTo>
                    <a:pt x="2647" y="3416"/>
                    <a:pt x="2945" y="3474"/>
                    <a:pt x="3213" y="3474"/>
                  </a:cubicBezTo>
                  <a:cubicBezTo>
                    <a:pt x="3610" y="3474"/>
                    <a:pt x="3941" y="3347"/>
                    <a:pt x="4132" y="3084"/>
                  </a:cubicBezTo>
                  <a:cubicBezTo>
                    <a:pt x="4575" y="2477"/>
                    <a:pt x="4107" y="1383"/>
                    <a:pt x="3087" y="640"/>
                  </a:cubicBezTo>
                  <a:cubicBezTo>
                    <a:pt x="2510" y="219"/>
                    <a:pt x="1880" y="1"/>
                    <a:pt x="1362" y="1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9" name="Google Shape;2620;p54"/>
            <p:cNvSpPr/>
            <p:nvPr/>
          </p:nvSpPr>
          <p:spPr>
            <a:xfrm>
              <a:off x="6957720" y="2084760"/>
              <a:ext cx="241560" cy="181080"/>
            </a:xfrm>
            <a:custGeom>
              <a:avLst/>
              <a:gdLst/>
              <a:ahLst/>
              <a:rect l="l" t="t" r="r" b="b"/>
              <a:pathLst>
                <a:path w="3627" h="2719">
                  <a:moveTo>
                    <a:pt x="892" y="1"/>
                  </a:moveTo>
                  <a:cubicBezTo>
                    <a:pt x="607" y="1"/>
                    <a:pt x="386" y="84"/>
                    <a:pt x="274" y="236"/>
                  </a:cubicBezTo>
                  <a:cubicBezTo>
                    <a:pt x="0" y="611"/>
                    <a:pt x="329" y="1489"/>
                    <a:pt x="1236" y="2151"/>
                  </a:cubicBezTo>
                  <a:cubicBezTo>
                    <a:pt x="1773" y="2543"/>
                    <a:pt x="2321" y="2719"/>
                    <a:pt x="2735" y="2719"/>
                  </a:cubicBezTo>
                  <a:cubicBezTo>
                    <a:pt x="3020" y="2719"/>
                    <a:pt x="3242" y="2636"/>
                    <a:pt x="3354" y="2483"/>
                  </a:cubicBezTo>
                  <a:cubicBezTo>
                    <a:pt x="3626" y="2109"/>
                    <a:pt x="3299" y="1230"/>
                    <a:pt x="2392" y="568"/>
                  </a:cubicBezTo>
                  <a:cubicBezTo>
                    <a:pt x="1854" y="176"/>
                    <a:pt x="1306" y="1"/>
                    <a:pt x="892" y="1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0" name="Google Shape;2621;p54"/>
            <p:cNvSpPr/>
            <p:nvPr/>
          </p:nvSpPr>
          <p:spPr>
            <a:xfrm>
              <a:off x="6752520" y="2201760"/>
              <a:ext cx="117360" cy="161640"/>
            </a:xfrm>
            <a:custGeom>
              <a:avLst/>
              <a:gdLst/>
              <a:ahLst/>
              <a:rect l="l" t="t" r="r" b="b"/>
              <a:pathLst>
                <a:path w="1770" h="2429">
                  <a:moveTo>
                    <a:pt x="1769" y="0"/>
                  </a:moveTo>
                  <a:lnTo>
                    <a:pt x="1611" y="215"/>
                  </a:lnTo>
                  <a:cubicBezTo>
                    <a:pt x="1603" y="228"/>
                    <a:pt x="1592" y="241"/>
                    <a:pt x="1585" y="254"/>
                  </a:cubicBezTo>
                  <a:lnTo>
                    <a:pt x="1769" y="0"/>
                  </a:lnTo>
                  <a:close/>
                  <a:moveTo>
                    <a:pt x="354" y="1942"/>
                  </a:moveTo>
                  <a:lnTo>
                    <a:pt x="38" y="2372"/>
                  </a:lnTo>
                  <a:cubicBezTo>
                    <a:pt x="25" y="2389"/>
                    <a:pt x="12" y="2409"/>
                    <a:pt x="0" y="2428"/>
                  </a:cubicBezTo>
                  <a:lnTo>
                    <a:pt x="354" y="1942"/>
                  </a:lnTo>
                  <a:close/>
                </a:path>
              </a:pathLst>
            </a:custGeom>
            <a:solidFill>
              <a:srgbClr val="af996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1" name="Google Shape;2622;p54"/>
            <p:cNvSpPr/>
            <p:nvPr/>
          </p:nvSpPr>
          <p:spPr>
            <a:xfrm>
              <a:off x="6727680" y="2172240"/>
              <a:ext cx="474120" cy="486720"/>
            </a:xfrm>
            <a:custGeom>
              <a:avLst/>
              <a:gdLst/>
              <a:ahLst/>
              <a:rect l="l" t="t" r="r" b="b"/>
              <a:pathLst>
                <a:path w="7108" h="7298">
                  <a:moveTo>
                    <a:pt x="2472" y="0"/>
                  </a:moveTo>
                  <a:lnTo>
                    <a:pt x="2141" y="446"/>
                  </a:lnTo>
                  <a:lnTo>
                    <a:pt x="1957" y="700"/>
                  </a:lnTo>
                  <a:cubicBezTo>
                    <a:pt x="1565" y="1316"/>
                    <a:pt x="2034" y="2379"/>
                    <a:pt x="3031" y="3108"/>
                  </a:cubicBezTo>
                  <a:cubicBezTo>
                    <a:pt x="3310" y="3310"/>
                    <a:pt x="3602" y="3467"/>
                    <a:pt x="3885" y="3574"/>
                  </a:cubicBezTo>
                  <a:lnTo>
                    <a:pt x="2796" y="5066"/>
                  </a:lnTo>
                  <a:cubicBezTo>
                    <a:pt x="2511" y="4959"/>
                    <a:pt x="2221" y="4804"/>
                    <a:pt x="1941" y="4600"/>
                  </a:cubicBezTo>
                  <a:cubicBezTo>
                    <a:pt x="923" y="3857"/>
                    <a:pt x="455" y="2763"/>
                    <a:pt x="897" y="2157"/>
                  </a:cubicBezTo>
                  <a:lnTo>
                    <a:pt x="897" y="2157"/>
                  </a:lnTo>
                  <a:lnTo>
                    <a:pt x="726" y="2388"/>
                  </a:lnTo>
                  <a:lnTo>
                    <a:pt x="372" y="2874"/>
                  </a:lnTo>
                  <a:cubicBezTo>
                    <a:pt x="0" y="3493"/>
                    <a:pt x="469" y="4542"/>
                    <a:pt x="1457" y="5263"/>
                  </a:cubicBezTo>
                  <a:cubicBezTo>
                    <a:pt x="1736" y="5467"/>
                    <a:pt x="2027" y="5622"/>
                    <a:pt x="2312" y="5730"/>
                  </a:cubicBezTo>
                  <a:lnTo>
                    <a:pt x="1294" y="7125"/>
                  </a:lnTo>
                  <a:cubicBezTo>
                    <a:pt x="1297" y="7125"/>
                    <a:pt x="1300" y="7126"/>
                    <a:pt x="1302" y="7128"/>
                  </a:cubicBezTo>
                  <a:cubicBezTo>
                    <a:pt x="1314" y="7132"/>
                    <a:pt x="1326" y="7135"/>
                    <a:pt x="1337" y="7139"/>
                  </a:cubicBezTo>
                  <a:cubicBezTo>
                    <a:pt x="1342" y="7142"/>
                    <a:pt x="1344" y="7142"/>
                    <a:pt x="1349" y="7144"/>
                  </a:cubicBezTo>
                  <a:cubicBezTo>
                    <a:pt x="1350" y="7144"/>
                    <a:pt x="1350" y="7145"/>
                    <a:pt x="1352" y="7145"/>
                  </a:cubicBezTo>
                  <a:cubicBezTo>
                    <a:pt x="1353" y="7145"/>
                    <a:pt x="1355" y="7145"/>
                    <a:pt x="1355" y="7146"/>
                  </a:cubicBezTo>
                  <a:cubicBezTo>
                    <a:pt x="1356" y="7146"/>
                    <a:pt x="1357" y="7148"/>
                    <a:pt x="1359" y="7148"/>
                  </a:cubicBezTo>
                  <a:lnTo>
                    <a:pt x="1360" y="7148"/>
                  </a:lnTo>
                  <a:cubicBezTo>
                    <a:pt x="1368" y="7151"/>
                    <a:pt x="1376" y="7154"/>
                    <a:pt x="1384" y="7157"/>
                  </a:cubicBezTo>
                  <a:cubicBezTo>
                    <a:pt x="1385" y="7157"/>
                    <a:pt x="1386" y="7157"/>
                    <a:pt x="1386" y="7158"/>
                  </a:cubicBezTo>
                  <a:cubicBezTo>
                    <a:pt x="1389" y="7158"/>
                    <a:pt x="1391" y="7158"/>
                    <a:pt x="1392" y="7160"/>
                  </a:cubicBezTo>
                  <a:lnTo>
                    <a:pt x="1395" y="7160"/>
                  </a:lnTo>
                  <a:cubicBezTo>
                    <a:pt x="1395" y="7160"/>
                    <a:pt x="1397" y="7160"/>
                    <a:pt x="1397" y="7161"/>
                  </a:cubicBezTo>
                  <a:cubicBezTo>
                    <a:pt x="1398" y="7161"/>
                    <a:pt x="1400" y="7162"/>
                    <a:pt x="1401" y="7162"/>
                  </a:cubicBezTo>
                  <a:cubicBezTo>
                    <a:pt x="1402" y="7162"/>
                    <a:pt x="1404" y="7162"/>
                    <a:pt x="1404" y="7164"/>
                  </a:cubicBezTo>
                  <a:lnTo>
                    <a:pt x="1408" y="7164"/>
                  </a:lnTo>
                  <a:cubicBezTo>
                    <a:pt x="1673" y="7252"/>
                    <a:pt x="1931" y="7297"/>
                    <a:pt x="2166" y="7297"/>
                  </a:cubicBezTo>
                  <a:cubicBezTo>
                    <a:pt x="2563" y="7297"/>
                    <a:pt x="2895" y="7170"/>
                    <a:pt x="3086" y="6907"/>
                  </a:cubicBezTo>
                  <a:lnTo>
                    <a:pt x="7107" y="1402"/>
                  </a:lnTo>
                  <a:lnTo>
                    <a:pt x="7107" y="1402"/>
                  </a:lnTo>
                  <a:cubicBezTo>
                    <a:pt x="6913" y="1665"/>
                    <a:pt x="6581" y="1792"/>
                    <a:pt x="6186" y="1792"/>
                  </a:cubicBezTo>
                  <a:cubicBezTo>
                    <a:pt x="5941" y="1792"/>
                    <a:pt x="5675" y="1743"/>
                    <a:pt x="5398" y="1649"/>
                  </a:cubicBezTo>
                  <a:lnTo>
                    <a:pt x="5396" y="1649"/>
                  </a:lnTo>
                  <a:cubicBezTo>
                    <a:pt x="5389" y="1646"/>
                    <a:pt x="5383" y="1644"/>
                    <a:pt x="5378" y="1641"/>
                  </a:cubicBezTo>
                  <a:cubicBezTo>
                    <a:pt x="5375" y="1640"/>
                    <a:pt x="5373" y="1640"/>
                    <a:pt x="5372" y="1640"/>
                  </a:cubicBezTo>
                  <a:cubicBezTo>
                    <a:pt x="5372" y="1640"/>
                    <a:pt x="5370" y="1639"/>
                    <a:pt x="5369" y="1639"/>
                  </a:cubicBezTo>
                  <a:lnTo>
                    <a:pt x="5367" y="1639"/>
                  </a:lnTo>
                  <a:cubicBezTo>
                    <a:pt x="5366" y="1637"/>
                    <a:pt x="5363" y="1637"/>
                    <a:pt x="5362" y="1636"/>
                  </a:cubicBezTo>
                  <a:cubicBezTo>
                    <a:pt x="5354" y="1633"/>
                    <a:pt x="5346" y="1630"/>
                    <a:pt x="5337" y="1627"/>
                  </a:cubicBezTo>
                  <a:cubicBezTo>
                    <a:pt x="5331" y="1626"/>
                    <a:pt x="5325" y="1623"/>
                    <a:pt x="5320" y="1621"/>
                  </a:cubicBezTo>
                  <a:cubicBezTo>
                    <a:pt x="5317" y="1620"/>
                    <a:pt x="5315" y="1618"/>
                    <a:pt x="5312" y="1618"/>
                  </a:cubicBezTo>
                  <a:lnTo>
                    <a:pt x="4369" y="2911"/>
                  </a:lnTo>
                  <a:cubicBezTo>
                    <a:pt x="4085" y="2803"/>
                    <a:pt x="3794" y="2647"/>
                    <a:pt x="3515" y="2444"/>
                  </a:cubicBezTo>
                  <a:cubicBezTo>
                    <a:pt x="2496" y="1699"/>
                    <a:pt x="2028" y="606"/>
                    <a:pt x="2472" y="0"/>
                  </a:cubicBezTo>
                  <a:close/>
                </a:path>
              </a:pathLst>
            </a:custGeom>
            <a:solidFill>
              <a:srgbClr val="484c69">
                <a:alpha val="36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2" name="Google Shape;2623;p54"/>
            <p:cNvSpPr/>
            <p:nvPr/>
          </p:nvSpPr>
          <p:spPr>
            <a:xfrm>
              <a:off x="6718320" y="2326320"/>
              <a:ext cx="307800" cy="249840"/>
            </a:xfrm>
            <a:custGeom>
              <a:avLst/>
              <a:gdLst/>
              <a:ahLst/>
              <a:rect l="l" t="t" r="r" b="b"/>
              <a:pathLst>
                <a:path w="4618" h="3751">
                  <a:moveTo>
                    <a:pt x="923" y="0"/>
                  </a:moveTo>
                  <a:lnTo>
                    <a:pt x="442" y="667"/>
                  </a:lnTo>
                  <a:cubicBezTo>
                    <a:pt x="1" y="1272"/>
                    <a:pt x="467" y="2366"/>
                    <a:pt x="1487" y="3111"/>
                  </a:cubicBezTo>
                  <a:cubicBezTo>
                    <a:pt x="2064" y="3532"/>
                    <a:pt x="2695" y="3750"/>
                    <a:pt x="3215" y="3750"/>
                  </a:cubicBezTo>
                  <a:cubicBezTo>
                    <a:pt x="3612" y="3750"/>
                    <a:pt x="3943" y="3623"/>
                    <a:pt x="4137" y="3361"/>
                  </a:cubicBezTo>
                  <a:lnTo>
                    <a:pt x="4618" y="2696"/>
                  </a:lnTo>
                  <a:lnTo>
                    <a:pt x="4618" y="2696"/>
                  </a:lnTo>
                  <a:cubicBezTo>
                    <a:pt x="4425" y="2959"/>
                    <a:pt x="4094" y="3087"/>
                    <a:pt x="3698" y="3087"/>
                  </a:cubicBezTo>
                  <a:cubicBezTo>
                    <a:pt x="3179" y="3087"/>
                    <a:pt x="2549" y="2868"/>
                    <a:pt x="1971" y="2447"/>
                  </a:cubicBezTo>
                  <a:cubicBezTo>
                    <a:pt x="952" y="1704"/>
                    <a:pt x="484" y="609"/>
                    <a:pt x="923" y="0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3" name="Google Shape;2624;p54"/>
            <p:cNvSpPr/>
            <p:nvPr/>
          </p:nvSpPr>
          <p:spPr>
            <a:xfrm>
              <a:off x="6823080" y="2181960"/>
              <a:ext cx="307800" cy="249840"/>
            </a:xfrm>
            <a:custGeom>
              <a:avLst/>
              <a:gdLst/>
              <a:ahLst/>
              <a:rect l="l" t="t" r="r" b="b"/>
              <a:pathLst>
                <a:path w="4618" h="3751">
                  <a:moveTo>
                    <a:pt x="924" y="1"/>
                  </a:moveTo>
                  <a:lnTo>
                    <a:pt x="443" y="667"/>
                  </a:lnTo>
                  <a:cubicBezTo>
                    <a:pt x="1" y="1273"/>
                    <a:pt x="469" y="2366"/>
                    <a:pt x="1487" y="3110"/>
                  </a:cubicBezTo>
                  <a:cubicBezTo>
                    <a:pt x="2066" y="3531"/>
                    <a:pt x="2697" y="3750"/>
                    <a:pt x="3217" y="3750"/>
                  </a:cubicBezTo>
                  <a:cubicBezTo>
                    <a:pt x="3613" y="3750"/>
                    <a:pt x="3944" y="3623"/>
                    <a:pt x="4137" y="3362"/>
                  </a:cubicBezTo>
                  <a:lnTo>
                    <a:pt x="4618" y="2695"/>
                  </a:lnTo>
                  <a:lnTo>
                    <a:pt x="4618" y="2695"/>
                  </a:lnTo>
                  <a:cubicBezTo>
                    <a:pt x="4426" y="2958"/>
                    <a:pt x="4095" y="3086"/>
                    <a:pt x="3698" y="3086"/>
                  </a:cubicBezTo>
                  <a:cubicBezTo>
                    <a:pt x="3180" y="3086"/>
                    <a:pt x="2549" y="2867"/>
                    <a:pt x="1971" y="2446"/>
                  </a:cubicBezTo>
                  <a:cubicBezTo>
                    <a:pt x="953" y="1703"/>
                    <a:pt x="485" y="609"/>
                    <a:pt x="924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4" name="Google Shape;2625;p54"/>
            <p:cNvSpPr/>
            <p:nvPr/>
          </p:nvSpPr>
          <p:spPr>
            <a:xfrm>
              <a:off x="7072920" y="2097720"/>
              <a:ext cx="280800" cy="97560"/>
            </a:xfrm>
            <a:custGeom>
              <a:avLst/>
              <a:gdLst/>
              <a:ahLst/>
              <a:rect l="l" t="t" r="r" b="b"/>
              <a:pathLst>
                <a:path w="4215" h="1473">
                  <a:moveTo>
                    <a:pt x="1907" y="1"/>
                  </a:moveTo>
                  <a:cubicBezTo>
                    <a:pt x="1612" y="1"/>
                    <a:pt x="1319" y="65"/>
                    <a:pt x="1051" y="191"/>
                  </a:cubicBezTo>
                  <a:cubicBezTo>
                    <a:pt x="929" y="247"/>
                    <a:pt x="812" y="317"/>
                    <a:pt x="703" y="399"/>
                  </a:cubicBezTo>
                  <a:cubicBezTo>
                    <a:pt x="547" y="517"/>
                    <a:pt x="405" y="659"/>
                    <a:pt x="283" y="824"/>
                  </a:cubicBezTo>
                  <a:lnTo>
                    <a:pt x="54" y="1138"/>
                  </a:lnTo>
                  <a:cubicBezTo>
                    <a:pt x="1" y="1212"/>
                    <a:pt x="16" y="1315"/>
                    <a:pt x="89" y="1367"/>
                  </a:cubicBezTo>
                  <a:cubicBezTo>
                    <a:pt x="118" y="1389"/>
                    <a:pt x="152" y="1399"/>
                    <a:pt x="185" y="1399"/>
                  </a:cubicBezTo>
                  <a:cubicBezTo>
                    <a:pt x="236" y="1399"/>
                    <a:pt x="286" y="1376"/>
                    <a:pt x="318" y="1332"/>
                  </a:cubicBezTo>
                  <a:lnTo>
                    <a:pt x="547" y="1017"/>
                  </a:lnTo>
                  <a:cubicBezTo>
                    <a:pt x="665" y="856"/>
                    <a:pt x="807" y="721"/>
                    <a:pt x="965" y="615"/>
                  </a:cubicBezTo>
                  <a:cubicBezTo>
                    <a:pt x="1077" y="540"/>
                    <a:pt x="1197" y="479"/>
                    <a:pt x="1320" y="433"/>
                  </a:cubicBezTo>
                  <a:cubicBezTo>
                    <a:pt x="1508" y="363"/>
                    <a:pt x="1707" y="328"/>
                    <a:pt x="1907" y="328"/>
                  </a:cubicBezTo>
                  <a:cubicBezTo>
                    <a:pt x="2250" y="328"/>
                    <a:pt x="2596" y="433"/>
                    <a:pt x="2895" y="650"/>
                  </a:cubicBezTo>
                  <a:lnTo>
                    <a:pt x="4022" y="1473"/>
                  </a:lnTo>
                  <a:lnTo>
                    <a:pt x="4215" y="1209"/>
                  </a:lnTo>
                  <a:lnTo>
                    <a:pt x="3088" y="386"/>
                  </a:lnTo>
                  <a:cubicBezTo>
                    <a:pt x="2731" y="126"/>
                    <a:pt x="2317" y="1"/>
                    <a:pt x="1907" y="1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5" name="Google Shape;2626;p54"/>
            <p:cNvSpPr/>
            <p:nvPr/>
          </p:nvSpPr>
          <p:spPr>
            <a:xfrm>
              <a:off x="7033680" y="2314800"/>
              <a:ext cx="107640" cy="92520"/>
            </a:xfrm>
            <a:custGeom>
              <a:avLst/>
              <a:gdLst/>
              <a:ahLst/>
              <a:rect l="l" t="t" r="r" b="b"/>
              <a:pathLst>
                <a:path w="1622" h="1396">
                  <a:moveTo>
                    <a:pt x="753" y="1"/>
                  </a:moveTo>
                  <a:cubicBezTo>
                    <a:pt x="741" y="1"/>
                    <a:pt x="728" y="1"/>
                    <a:pt x="716" y="2"/>
                  </a:cubicBezTo>
                  <a:cubicBezTo>
                    <a:pt x="567" y="15"/>
                    <a:pt x="429" y="86"/>
                    <a:pt x="335" y="202"/>
                  </a:cubicBezTo>
                  <a:lnTo>
                    <a:pt x="0" y="605"/>
                  </a:lnTo>
                  <a:lnTo>
                    <a:pt x="19" y="679"/>
                  </a:lnTo>
                  <a:cubicBezTo>
                    <a:pt x="70" y="700"/>
                    <a:pt x="124" y="710"/>
                    <a:pt x="178" y="710"/>
                  </a:cubicBezTo>
                  <a:cubicBezTo>
                    <a:pt x="277" y="710"/>
                    <a:pt x="375" y="675"/>
                    <a:pt x="454" y="608"/>
                  </a:cubicBezTo>
                  <a:lnTo>
                    <a:pt x="475" y="589"/>
                  </a:lnTo>
                  <a:cubicBezTo>
                    <a:pt x="519" y="552"/>
                    <a:pt x="572" y="533"/>
                    <a:pt x="625" y="533"/>
                  </a:cubicBezTo>
                  <a:cubicBezTo>
                    <a:pt x="671" y="533"/>
                    <a:pt x="716" y="547"/>
                    <a:pt x="755" y="575"/>
                  </a:cubicBezTo>
                  <a:cubicBezTo>
                    <a:pt x="897" y="675"/>
                    <a:pt x="981" y="838"/>
                    <a:pt x="980" y="1011"/>
                  </a:cubicBezTo>
                  <a:lnTo>
                    <a:pt x="977" y="1396"/>
                  </a:lnTo>
                  <a:lnTo>
                    <a:pt x="977" y="1396"/>
                  </a:lnTo>
                  <a:lnTo>
                    <a:pt x="1471" y="966"/>
                  </a:lnTo>
                  <a:lnTo>
                    <a:pt x="1621" y="628"/>
                  </a:lnTo>
                  <a:lnTo>
                    <a:pt x="1080" y="128"/>
                  </a:lnTo>
                  <a:cubicBezTo>
                    <a:pt x="990" y="46"/>
                    <a:pt x="873" y="1"/>
                    <a:pt x="753" y="1"/>
                  </a:cubicBezTo>
                  <a:close/>
                </a:path>
              </a:pathLst>
            </a:custGeom>
            <a:solidFill>
              <a:srgbClr val="fdcfb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616" name="Google Shape;2627;p54"/>
          <p:cNvGrpSpPr/>
          <p:nvPr/>
        </p:nvGrpSpPr>
        <p:grpSpPr>
          <a:xfrm>
            <a:off x="-13680" y="3422520"/>
            <a:ext cx="4395600" cy="1126080"/>
            <a:chOff x="-13680" y="3422520"/>
            <a:chExt cx="4395600" cy="1126080"/>
          </a:xfrm>
        </p:grpSpPr>
        <p:sp>
          <p:nvSpPr>
            <p:cNvPr id="1617" name="Google Shape;2628;p54"/>
            <p:cNvSpPr/>
            <p:nvPr/>
          </p:nvSpPr>
          <p:spPr>
            <a:xfrm>
              <a:off x="-13680" y="3602520"/>
              <a:ext cx="3556080" cy="676440"/>
            </a:xfrm>
            <a:custGeom>
              <a:avLst/>
              <a:gdLst/>
              <a:ahLst/>
              <a:rect l="l" t="t" r="r" b="b"/>
              <a:pathLst>
                <a:path w="142267" h="27086">
                  <a:moveTo>
                    <a:pt x="0" y="0"/>
                  </a:moveTo>
                  <a:lnTo>
                    <a:pt x="20246" y="19699"/>
                  </a:lnTo>
                  <a:lnTo>
                    <a:pt x="95209" y="19699"/>
                  </a:lnTo>
                  <a:lnTo>
                    <a:pt x="95209" y="27086"/>
                  </a:lnTo>
                  <a:lnTo>
                    <a:pt x="142267" y="27086"/>
                  </a:lnTo>
                </a:path>
              </a:pathLst>
            </a:custGeom>
            <a:noFill/>
            <a:ln w="28575">
              <a:solidFill>
                <a:srgbClr val="8e91d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618" name="Google Shape;2629;p54"/>
            <p:cNvGrpSpPr/>
            <p:nvPr/>
          </p:nvGrpSpPr>
          <p:grpSpPr>
            <a:xfrm>
              <a:off x="3543120" y="4011120"/>
              <a:ext cx="838800" cy="537480"/>
              <a:chOff x="3543120" y="4011120"/>
              <a:chExt cx="838800" cy="537480"/>
            </a:xfrm>
          </p:grpSpPr>
          <p:sp>
            <p:nvSpPr>
              <p:cNvPr id="1619" name="Google Shape;2630;p54"/>
              <p:cNvSpPr/>
              <p:nvPr/>
            </p:nvSpPr>
            <p:spPr>
              <a:xfrm>
                <a:off x="3543120" y="4011120"/>
                <a:ext cx="537480" cy="537480"/>
              </a:xfrm>
              <a:custGeom>
                <a:avLst/>
                <a:gdLst/>
                <a:ahLst/>
                <a:rect l="l" t="t" r="r" b="b"/>
                <a:pathLst>
                  <a:path w="26169" h="26168">
                    <a:moveTo>
                      <a:pt x="13085" y="1228"/>
                    </a:moveTo>
                    <a:cubicBezTo>
                      <a:pt x="19622" y="1228"/>
                      <a:pt x="24941" y="6547"/>
                      <a:pt x="24941" y="13084"/>
                    </a:cubicBezTo>
                    <a:cubicBezTo>
                      <a:pt x="24941" y="19276"/>
                      <a:pt x="20109" y="24471"/>
                      <a:pt x="13939" y="24909"/>
                    </a:cubicBezTo>
                    <a:cubicBezTo>
                      <a:pt x="13658" y="24929"/>
                      <a:pt x="13370" y="24939"/>
                      <a:pt x="13085" y="24939"/>
                    </a:cubicBezTo>
                    <a:cubicBezTo>
                      <a:pt x="8422" y="24939"/>
                      <a:pt x="4176" y="22192"/>
                      <a:pt x="2264" y="17938"/>
                    </a:cubicBezTo>
                    <a:cubicBezTo>
                      <a:pt x="1576" y="16411"/>
                      <a:pt x="1228" y="14777"/>
                      <a:pt x="1228" y="13084"/>
                    </a:cubicBezTo>
                    <a:cubicBezTo>
                      <a:pt x="1228" y="6547"/>
                      <a:pt x="6546" y="1228"/>
                      <a:pt x="13085" y="1228"/>
                    </a:cubicBezTo>
                    <a:close/>
                    <a:moveTo>
                      <a:pt x="13085" y="1"/>
                    </a:moveTo>
                    <a:cubicBezTo>
                      <a:pt x="5870" y="1"/>
                      <a:pt x="1" y="5870"/>
                      <a:pt x="1" y="13084"/>
                    </a:cubicBezTo>
                    <a:cubicBezTo>
                      <a:pt x="1" y="14952"/>
                      <a:pt x="386" y="16755"/>
                      <a:pt x="1145" y="18441"/>
                    </a:cubicBezTo>
                    <a:cubicBezTo>
                      <a:pt x="3253" y="23135"/>
                      <a:pt x="7940" y="26168"/>
                      <a:pt x="13085" y="26168"/>
                    </a:cubicBezTo>
                    <a:cubicBezTo>
                      <a:pt x="13400" y="26168"/>
                      <a:pt x="13717" y="26157"/>
                      <a:pt x="14027" y="26133"/>
                    </a:cubicBezTo>
                    <a:cubicBezTo>
                      <a:pt x="20835" y="25650"/>
                      <a:pt x="26169" y="19918"/>
                      <a:pt x="26169" y="13084"/>
                    </a:cubicBezTo>
                    <a:cubicBezTo>
                      <a:pt x="26169" y="5870"/>
                      <a:pt x="20299" y="1"/>
                      <a:pt x="130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620" name="Google Shape;2631;p54"/>
              <p:cNvSpPr/>
              <p:nvPr/>
            </p:nvSpPr>
            <p:spPr>
              <a:xfrm>
                <a:off x="3605040" y="4073400"/>
                <a:ext cx="584640" cy="413280"/>
              </a:xfrm>
              <a:custGeom>
                <a:avLst/>
                <a:gdLst/>
                <a:ahLst/>
                <a:rect l="l" t="t" r="r" b="b"/>
                <a:pathLst>
                  <a:path w="28462" h="20131">
                    <a:moveTo>
                      <a:pt x="10065" y="1"/>
                    </a:moveTo>
                    <a:cubicBezTo>
                      <a:pt x="4507" y="1"/>
                      <a:pt x="1" y="4507"/>
                      <a:pt x="1" y="10066"/>
                    </a:cubicBezTo>
                    <a:cubicBezTo>
                      <a:pt x="1" y="11534"/>
                      <a:pt x="316" y="12930"/>
                      <a:pt x="881" y="14186"/>
                    </a:cubicBezTo>
                    <a:cubicBezTo>
                      <a:pt x="2455" y="17692"/>
                      <a:pt x="5975" y="20131"/>
                      <a:pt x="10065" y="20131"/>
                    </a:cubicBezTo>
                    <a:lnTo>
                      <a:pt x="28462" y="20131"/>
                    </a:lnTo>
                    <a:lnTo>
                      <a:pt x="28462" y="1"/>
                    </a:ln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621" name="Google Shape;2632;p54"/>
              <p:cNvSpPr/>
              <p:nvPr/>
            </p:nvSpPr>
            <p:spPr>
              <a:xfrm>
                <a:off x="3968640" y="4073400"/>
                <a:ext cx="413280" cy="413280"/>
              </a:xfrm>
              <a:custGeom>
                <a:avLst/>
                <a:gdLst/>
                <a:ahLst/>
                <a:rect l="l" t="t" r="r" b="b"/>
                <a:pathLst>
                  <a:path w="20132" h="20131">
                    <a:moveTo>
                      <a:pt x="10066" y="1"/>
                    </a:moveTo>
                    <a:cubicBezTo>
                      <a:pt x="4507" y="1"/>
                      <a:pt x="0" y="4507"/>
                      <a:pt x="0" y="10066"/>
                    </a:cubicBezTo>
                    <a:cubicBezTo>
                      <a:pt x="0" y="11534"/>
                      <a:pt x="315" y="12930"/>
                      <a:pt x="881" y="14186"/>
                    </a:cubicBezTo>
                    <a:cubicBezTo>
                      <a:pt x="2455" y="17692"/>
                      <a:pt x="5975" y="20131"/>
                      <a:pt x="10066" y="20131"/>
                    </a:cubicBezTo>
                    <a:cubicBezTo>
                      <a:pt x="10309" y="20131"/>
                      <a:pt x="10552" y="20123"/>
                      <a:pt x="10792" y="20105"/>
                    </a:cubicBezTo>
                    <a:cubicBezTo>
                      <a:pt x="16012" y="19735"/>
                      <a:pt x="20131" y="15382"/>
                      <a:pt x="20131" y="10066"/>
                    </a:cubicBezTo>
                    <a:cubicBezTo>
                      <a:pt x="20131" y="4507"/>
                      <a:pt x="15626" y="1"/>
                      <a:pt x="1006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622" name="Google Shape;2633;p54"/>
              <p:cNvSpPr/>
              <p:nvPr/>
            </p:nvSpPr>
            <p:spPr>
              <a:xfrm>
                <a:off x="3998520" y="4103280"/>
                <a:ext cx="353880" cy="353880"/>
              </a:xfrm>
              <a:custGeom>
                <a:avLst/>
                <a:gdLst/>
                <a:ahLst/>
                <a:rect l="l" t="t" r="r" b="b"/>
                <a:pathLst>
                  <a:path w="17235" h="17235">
                    <a:moveTo>
                      <a:pt x="8617" y="1"/>
                    </a:moveTo>
                    <a:cubicBezTo>
                      <a:pt x="3866" y="1"/>
                      <a:pt x="0" y="3865"/>
                      <a:pt x="0" y="8617"/>
                    </a:cubicBezTo>
                    <a:cubicBezTo>
                      <a:pt x="0" y="13368"/>
                      <a:pt x="3866" y="17234"/>
                      <a:pt x="8617" y="17234"/>
                    </a:cubicBezTo>
                    <a:cubicBezTo>
                      <a:pt x="13369" y="17234"/>
                      <a:pt x="17235" y="13368"/>
                      <a:pt x="17235" y="8617"/>
                    </a:cubicBezTo>
                    <a:cubicBezTo>
                      <a:pt x="17235" y="3865"/>
                      <a:pt x="13369" y="1"/>
                      <a:pt x="861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623" name="Google Shape;2634;p54"/>
              <p:cNvSpPr/>
              <p:nvPr/>
            </p:nvSpPr>
            <p:spPr>
              <a:xfrm>
                <a:off x="4145760" y="4165560"/>
                <a:ext cx="165600" cy="59400"/>
              </a:xfrm>
              <a:custGeom>
                <a:avLst/>
                <a:gdLst/>
                <a:ahLst/>
                <a:rect l="l" t="t" r="r" b="b"/>
                <a:pathLst>
                  <a:path w="8081" h="2916">
                    <a:moveTo>
                      <a:pt x="1325" y="0"/>
                    </a:moveTo>
                    <a:lnTo>
                      <a:pt x="1325" y="7"/>
                    </a:lnTo>
                    <a:cubicBezTo>
                      <a:pt x="583" y="75"/>
                      <a:pt x="1" y="698"/>
                      <a:pt x="1" y="1458"/>
                    </a:cubicBezTo>
                    <a:cubicBezTo>
                      <a:pt x="1" y="2218"/>
                      <a:pt x="583" y="2841"/>
                      <a:pt x="1325" y="2909"/>
                    </a:cubicBezTo>
                    <a:lnTo>
                      <a:pt x="1325" y="2916"/>
                    </a:lnTo>
                    <a:lnTo>
                      <a:pt x="8081" y="2916"/>
                    </a:lnTo>
                    <a:lnTo>
                      <a:pt x="8081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624" name="Google Shape;2635;p54"/>
              <p:cNvSpPr/>
              <p:nvPr/>
            </p:nvSpPr>
            <p:spPr>
              <a:xfrm>
                <a:off x="4281840" y="4165560"/>
                <a:ext cx="59400" cy="59400"/>
              </a:xfrm>
              <a:custGeom>
                <a:avLst/>
                <a:gdLst/>
                <a:ahLst/>
                <a:rect l="l" t="t" r="r" b="b"/>
                <a:pathLst>
                  <a:path w="2917" h="2916">
                    <a:moveTo>
                      <a:pt x="1459" y="0"/>
                    </a:moveTo>
                    <a:cubicBezTo>
                      <a:pt x="653" y="0"/>
                      <a:pt x="1" y="653"/>
                      <a:pt x="1" y="1458"/>
                    </a:cubicBezTo>
                    <a:cubicBezTo>
                      <a:pt x="1" y="2263"/>
                      <a:pt x="653" y="2916"/>
                      <a:pt x="1459" y="2916"/>
                    </a:cubicBezTo>
                    <a:cubicBezTo>
                      <a:pt x="2263" y="2916"/>
                      <a:pt x="2916" y="2263"/>
                      <a:pt x="2916" y="1458"/>
                    </a:cubicBezTo>
                    <a:cubicBezTo>
                      <a:pt x="2916" y="653"/>
                      <a:pt x="2263" y="0"/>
                      <a:pt x="14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625" name="Google Shape;2636;p54"/>
              <p:cNvSpPr/>
              <p:nvPr/>
            </p:nvSpPr>
            <p:spPr>
              <a:xfrm>
                <a:off x="4145760" y="4335120"/>
                <a:ext cx="165600" cy="59400"/>
              </a:xfrm>
              <a:custGeom>
                <a:avLst/>
                <a:gdLst/>
                <a:ahLst/>
                <a:rect l="l" t="t" r="r" b="b"/>
                <a:pathLst>
                  <a:path w="8081" h="2916">
                    <a:moveTo>
                      <a:pt x="1325" y="1"/>
                    </a:moveTo>
                    <a:lnTo>
                      <a:pt x="1325" y="7"/>
                    </a:lnTo>
                    <a:cubicBezTo>
                      <a:pt x="583" y="74"/>
                      <a:pt x="1" y="698"/>
                      <a:pt x="1" y="1457"/>
                    </a:cubicBezTo>
                    <a:cubicBezTo>
                      <a:pt x="1" y="2219"/>
                      <a:pt x="583" y="2842"/>
                      <a:pt x="1325" y="2908"/>
                    </a:cubicBezTo>
                    <a:lnTo>
                      <a:pt x="1325" y="2915"/>
                    </a:lnTo>
                    <a:lnTo>
                      <a:pt x="8081" y="2915"/>
                    </a:lnTo>
                    <a:lnTo>
                      <a:pt x="808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626" name="Google Shape;2637;p54"/>
              <p:cNvSpPr/>
              <p:nvPr/>
            </p:nvSpPr>
            <p:spPr>
              <a:xfrm>
                <a:off x="4281840" y="4335120"/>
                <a:ext cx="59400" cy="59400"/>
              </a:xfrm>
              <a:custGeom>
                <a:avLst/>
                <a:gdLst/>
                <a:ahLst/>
                <a:rect l="l" t="t" r="r" b="b"/>
                <a:pathLst>
                  <a:path w="2917" h="2916">
                    <a:moveTo>
                      <a:pt x="1459" y="1"/>
                    </a:moveTo>
                    <a:cubicBezTo>
                      <a:pt x="653" y="1"/>
                      <a:pt x="1" y="653"/>
                      <a:pt x="1" y="1457"/>
                    </a:cubicBezTo>
                    <a:cubicBezTo>
                      <a:pt x="1" y="2263"/>
                      <a:pt x="653" y="2915"/>
                      <a:pt x="1459" y="2915"/>
                    </a:cubicBezTo>
                    <a:cubicBezTo>
                      <a:pt x="2263" y="2915"/>
                      <a:pt x="2916" y="2263"/>
                      <a:pt x="2916" y="1457"/>
                    </a:cubicBezTo>
                    <a:cubicBezTo>
                      <a:pt x="2916" y="653"/>
                      <a:pt x="2263" y="1"/>
                      <a:pt x="14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627" name="Google Shape;2638;p54"/>
              <p:cNvSpPr/>
              <p:nvPr/>
            </p:nvSpPr>
            <p:spPr>
              <a:xfrm>
                <a:off x="3623040" y="4365000"/>
                <a:ext cx="551880" cy="121680"/>
              </a:xfrm>
              <a:custGeom>
                <a:avLst/>
                <a:gdLst/>
                <a:ahLst/>
                <a:rect l="l" t="t" r="r" b="b"/>
                <a:pathLst>
                  <a:path w="26857" h="5945">
                    <a:moveTo>
                      <a:pt x="1" y="0"/>
                    </a:moveTo>
                    <a:cubicBezTo>
                      <a:pt x="1575" y="3506"/>
                      <a:pt x="5095" y="5945"/>
                      <a:pt x="9185" y="5945"/>
                    </a:cubicBezTo>
                    <a:lnTo>
                      <a:pt x="26856" y="5945"/>
                    </a:lnTo>
                    <a:cubicBezTo>
                      <a:pt x="22765" y="5945"/>
                      <a:pt x="19245" y="3506"/>
                      <a:pt x="17671" y="0"/>
                    </a:cubicBezTo>
                    <a:close/>
                  </a:path>
                </a:pathLst>
              </a:custGeom>
              <a:solidFill>
                <a:srgbClr val="484c69">
                  <a:alpha val="36000"/>
                </a:srgbClr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628" name="Google Shape;2639;p54"/>
            <p:cNvSpPr/>
            <p:nvPr/>
          </p:nvSpPr>
          <p:spPr>
            <a:xfrm>
              <a:off x="2366640" y="3782520"/>
              <a:ext cx="997920" cy="313920"/>
            </a:xfrm>
            <a:custGeom>
              <a:avLst/>
              <a:gdLst/>
              <a:ahLst/>
              <a:rect l="l" t="t" r="r" b="b"/>
              <a:pathLst>
                <a:path w="39944" h="12585">
                  <a:moveTo>
                    <a:pt x="0" y="12585"/>
                  </a:moveTo>
                  <a:lnTo>
                    <a:pt x="12585" y="0"/>
                  </a:lnTo>
                  <a:lnTo>
                    <a:pt x="39944" y="0"/>
                  </a:lnTo>
                </a:path>
              </a:pathLst>
            </a:custGeom>
            <a:noFill/>
            <a:ln w="28575">
              <a:solidFill>
                <a:srgbClr val="8e91d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29" name="Google Shape;2640;p54"/>
            <p:cNvSpPr/>
            <p:nvPr/>
          </p:nvSpPr>
          <p:spPr>
            <a:xfrm>
              <a:off x="2681280" y="3467880"/>
              <a:ext cx="997920" cy="313920"/>
            </a:xfrm>
            <a:custGeom>
              <a:avLst/>
              <a:gdLst/>
              <a:ahLst/>
              <a:rect l="l" t="t" r="r" b="b"/>
              <a:pathLst>
                <a:path w="39944" h="12585">
                  <a:moveTo>
                    <a:pt x="0" y="12585"/>
                  </a:moveTo>
                  <a:lnTo>
                    <a:pt x="12585" y="0"/>
                  </a:lnTo>
                  <a:lnTo>
                    <a:pt x="39944" y="0"/>
                  </a:lnTo>
                </a:path>
              </a:pathLst>
            </a:custGeom>
            <a:noFill/>
            <a:ln w="28575">
              <a:solidFill>
                <a:srgbClr val="8e91d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30" name="Google Shape;2641;p54"/>
            <p:cNvSpPr/>
            <p:nvPr/>
          </p:nvSpPr>
          <p:spPr>
            <a:xfrm>
              <a:off x="3679920" y="3422520"/>
              <a:ext cx="101880" cy="10188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rgbClr val="8e91d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31" name="Google Shape;2642;p54"/>
            <p:cNvSpPr/>
            <p:nvPr/>
          </p:nvSpPr>
          <p:spPr>
            <a:xfrm>
              <a:off x="3365280" y="3730320"/>
              <a:ext cx="101880" cy="10188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rgbClr val="8e91d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dc9"/>
      </a:dk2>
      <a:lt2>
        <a:srgbClr val="8e91da"/>
      </a:lt2>
      <a:accent1>
        <a:srgbClr val="4e7c61"/>
      </a:accent1>
      <a:accent2>
        <a:srgbClr val="6baa85"/>
      </a:accent2>
      <a:accent3>
        <a:srgbClr val="fac671"/>
      </a:accent3>
      <a:accent4>
        <a:srgbClr val="ce9740"/>
      </a:accent4>
      <a:accent5>
        <a:srgbClr val="77594f"/>
      </a:accent5>
      <a:accent6>
        <a:srgbClr val="d8d8d8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dc9"/>
      </a:dk2>
      <a:lt2>
        <a:srgbClr val="8e91da"/>
      </a:lt2>
      <a:accent1>
        <a:srgbClr val="4e7c61"/>
      </a:accent1>
      <a:accent2>
        <a:srgbClr val="6baa85"/>
      </a:accent2>
      <a:accent3>
        <a:srgbClr val="fac671"/>
      </a:accent3>
      <a:accent4>
        <a:srgbClr val="ce9740"/>
      </a:accent4>
      <a:accent5>
        <a:srgbClr val="77594f"/>
      </a:accent5>
      <a:accent6>
        <a:srgbClr val="d8d8d8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dc9"/>
      </a:dk2>
      <a:lt2>
        <a:srgbClr val="8e91da"/>
      </a:lt2>
      <a:accent1>
        <a:srgbClr val="4e7c61"/>
      </a:accent1>
      <a:accent2>
        <a:srgbClr val="6baa85"/>
      </a:accent2>
      <a:accent3>
        <a:srgbClr val="fac671"/>
      </a:accent3>
      <a:accent4>
        <a:srgbClr val="ce9740"/>
      </a:accent4>
      <a:accent5>
        <a:srgbClr val="77594f"/>
      </a:accent5>
      <a:accent6>
        <a:srgbClr val="d8d8d8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dc9"/>
      </a:dk2>
      <a:lt2>
        <a:srgbClr val="8e91da"/>
      </a:lt2>
      <a:accent1>
        <a:srgbClr val="4e7c61"/>
      </a:accent1>
      <a:accent2>
        <a:srgbClr val="6baa85"/>
      </a:accent2>
      <a:accent3>
        <a:srgbClr val="fac671"/>
      </a:accent3>
      <a:accent4>
        <a:srgbClr val="ce9740"/>
      </a:accent4>
      <a:accent5>
        <a:srgbClr val="77594f"/>
      </a:accent5>
      <a:accent6>
        <a:srgbClr val="d8d8d8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dc9"/>
      </a:dk2>
      <a:lt2>
        <a:srgbClr val="8e91da"/>
      </a:lt2>
      <a:accent1>
        <a:srgbClr val="4e7c61"/>
      </a:accent1>
      <a:accent2>
        <a:srgbClr val="6baa85"/>
      </a:accent2>
      <a:accent3>
        <a:srgbClr val="fac671"/>
      </a:accent3>
      <a:accent4>
        <a:srgbClr val="ce9740"/>
      </a:accent4>
      <a:accent5>
        <a:srgbClr val="77594f"/>
      </a:accent5>
      <a:accent6>
        <a:srgbClr val="d8d8d8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dc9"/>
      </a:dk2>
      <a:lt2>
        <a:srgbClr val="8e91da"/>
      </a:lt2>
      <a:accent1>
        <a:srgbClr val="4e7c61"/>
      </a:accent1>
      <a:accent2>
        <a:srgbClr val="6baa85"/>
      </a:accent2>
      <a:accent3>
        <a:srgbClr val="fac671"/>
      </a:accent3>
      <a:accent4>
        <a:srgbClr val="ce9740"/>
      </a:accent4>
      <a:accent5>
        <a:srgbClr val="77594f"/>
      </a:accent5>
      <a:accent6>
        <a:srgbClr val="d8d8d8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dc9"/>
      </a:dk2>
      <a:lt2>
        <a:srgbClr val="8e91da"/>
      </a:lt2>
      <a:accent1>
        <a:srgbClr val="4e7c61"/>
      </a:accent1>
      <a:accent2>
        <a:srgbClr val="6baa85"/>
      </a:accent2>
      <a:accent3>
        <a:srgbClr val="fac671"/>
      </a:accent3>
      <a:accent4>
        <a:srgbClr val="ce9740"/>
      </a:accent4>
      <a:accent5>
        <a:srgbClr val="77594f"/>
      </a:accent5>
      <a:accent6>
        <a:srgbClr val="d8d8d8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dc9"/>
      </a:dk2>
      <a:lt2>
        <a:srgbClr val="8e91da"/>
      </a:lt2>
      <a:accent1>
        <a:srgbClr val="4e7c61"/>
      </a:accent1>
      <a:accent2>
        <a:srgbClr val="6baa85"/>
      </a:accent2>
      <a:accent3>
        <a:srgbClr val="fac671"/>
      </a:accent3>
      <a:accent4>
        <a:srgbClr val="ce9740"/>
      </a:accent4>
      <a:accent5>
        <a:srgbClr val="77594f"/>
      </a:accent5>
      <a:accent6>
        <a:srgbClr val="d8d8d8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dc9"/>
      </a:dk2>
      <a:lt2>
        <a:srgbClr val="8e91da"/>
      </a:lt2>
      <a:accent1>
        <a:srgbClr val="4e7c61"/>
      </a:accent1>
      <a:accent2>
        <a:srgbClr val="6baa85"/>
      </a:accent2>
      <a:accent3>
        <a:srgbClr val="fac671"/>
      </a:accent3>
      <a:accent4>
        <a:srgbClr val="ce9740"/>
      </a:accent4>
      <a:accent5>
        <a:srgbClr val="77594f"/>
      </a:accent5>
      <a:accent6>
        <a:srgbClr val="d8d8d8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dc9"/>
      </a:dk2>
      <a:lt2>
        <a:srgbClr val="8e91da"/>
      </a:lt2>
      <a:accent1>
        <a:srgbClr val="4e7c61"/>
      </a:accent1>
      <a:accent2>
        <a:srgbClr val="6baa85"/>
      </a:accent2>
      <a:accent3>
        <a:srgbClr val="fac671"/>
      </a:accent3>
      <a:accent4>
        <a:srgbClr val="ce9740"/>
      </a:accent4>
      <a:accent5>
        <a:srgbClr val="77594f"/>
      </a:accent5>
      <a:accent6>
        <a:srgbClr val="d8d8d8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dc9"/>
      </a:dk2>
      <a:lt2>
        <a:srgbClr val="8e91da"/>
      </a:lt2>
      <a:accent1>
        <a:srgbClr val="4e7c61"/>
      </a:accent1>
      <a:accent2>
        <a:srgbClr val="6baa85"/>
      </a:accent2>
      <a:accent3>
        <a:srgbClr val="fac671"/>
      </a:accent3>
      <a:accent4>
        <a:srgbClr val="ce9740"/>
      </a:accent4>
      <a:accent5>
        <a:srgbClr val="77594f"/>
      </a:accent5>
      <a:accent6>
        <a:srgbClr val="d8d8d8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dc9"/>
      </a:dk2>
      <a:lt2>
        <a:srgbClr val="8e91da"/>
      </a:lt2>
      <a:accent1>
        <a:srgbClr val="4e7c61"/>
      </a:accent1>
      <a:accent2>
        <a:srgbClr val="6baa85"/>
      </a:accent2>
      <a:accent3>
        <a:srgbClr val="fac671"/>
      </a:accent3>
      <a:accent4>
        <a:srgbClr val="ce9740"/>
      </a:accent4>
      <a:accent5>
        <a:srgbClr val="77594f"/>
      </a:accent5>
      <a:accent6>
        <a:srgbClr val="d8d8d8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</TotalTime>
  <Application>LibreOffice/7.1.4.2$Linux_X86_64 LibreOffice_project/10$Build-2</Application>
  <AppVersion>15.0000</AppVersion>
  <Words>368</Words>
  <Paragraphs>66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Caesar</dc:creator>
  <dc:description/>
  <dc:language>en-US</dc:language>
  <cp:lastModifiedBy/>
  <dcterms:modified xsi:type="dcterms:W3CDTF">2026-09-09T15:21:05Z</dcterms:modified>
  <cp:revision>21</cp:revision>
  <dc:subject/>
  <dc:title>FPGA-Based VPN System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14</vt:i4>
  </property>
  <property fmtid="{D5CDD505-2E9C-101B-9397-08002B2CF9AE}" pid="3" name="PresentationFormat">
    <vt:lpwstr>On-screen Show (16:9)</vt:lpwstr>
  </property>
  <property fmtid="{D5CDD505-2E9C-101B-9397-08002B2CF9AE}" pid="4" name="Slides">
    <vt:i4>14</vt:i4>
  </property>
</Properties>
</file>