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E2FA06-E5C3-D198-C671-6904474CED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F023FE7-CB68-3594-7BD8-CC9A00255EA6}"/>
              </a:ext>
            </a:extLst>
          </p:cNvPr>
          <p:cNvSpPr/>
          <p:nvPr/>
        </p:nvSpPr>
        <p:spPr>
          <a:xfrm rot="16200000">
            <a:off x="7081211" y="1747209"/>
            <a:ext cx="6857999" cy="3363581"/>
          </a:xfrm>
          <a:custGeom>
            <a:avLst/>
            <a:gdLst>
              <a:gd name="connsiteX0" fmla="*/ 6857999 w 6857999"/>
              <a:gd name="connsiteY0" fmla="*/ 123826 h 3363581"/>
              <a:gd name="connsiteX1" fmla="*/ 6857999 w 6857999"/>
              <a:gd name="connsiteY1" fmla="*/ 3363581 h 3363581"/>
              <a:gd name="connsiteX2" fmla="*/ 0 w 6857999"/>
              <a:gd name="connsiteY2" fmla="*/ 3363580 h 3363581"/>
              <a:gd name="connsiteX3" fmla="*/ 0 w 6857999"/>
              <a:gd name="connsiteY3" fmla="*/ 393588 h 3363581"/>
              <a:gd name="connsiteX4" fmla="*/ 23185 w 6857999"/>
              <a:gd name="connsiteY4" fmla="*/ 395032 h 3363581"/>
              <a:gd name="connsiteX5" fmla="*/ 998435 w 6857999"/>
              <a:gd name="connsiteY5" fmla="*/ 32794 h 3363581"/>
              <a:gd name="connsiteX6" fmla="*/ 1917762 w 6857999"/>
              <a:gd name="connsiteY6" fmla="*/ 395033 h 3363581"/>
              <a:gd name="connsiteX7" fmla="*/ 2868155 w 6857999"/>
              <a:gd name="connsiteY7" fmla="*/ 110307 h 3363581"/>
              <a:gd name="connsiteX8" fmla="*/ 3812338 w 6857999"/>
              <a:gd name="connsiteY8" fmla="*/ 395033 h 3363581"/>
              <a:gd name="connsiteX9" fmla="*/ 4753412 w 6857999"/>
              <a:gd name="connsiteY9" fmla="*/ 0 h 3363581"/>
              <a:gd name="connsiteX10" fmla="*/ 5712709 w 6857999"/>
              <a:gd name="connsiteY10" fmla="*/ 395033 h 3363581"/>
              <a:gd name="connsiteX11" fmla="*/ 6672424 w 6857999"/>
              <a:gd name="connsiteY11" fmla="*/ 98381 h 3363581"/>
              <a:gd name="connsiteX12" fmla="*/ 6849948 w 6857999"/>
              <a:gd name="connsiteY12" fmla="*/ 121630 h 336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7999" h="3363581">
                <a:moveTo>
                  <a:pt x="6857999" y="123826"/>
                </a:moveTo>
                <a:lnTo>
                  <a:pt x="6857999" y="3363581"/>
                </a:lnTo>
                <a:lnTo>
                  <a:pt x="0" y="3363580"/>
                </a:lnTo>
                <a:lnTo>
                  <a:pt x="0" y="393588"/>
                </a:lnTo>
                <a:lnTo>
                  <a:pt x="23185" y="395032"/>
                </a:lnTo>
                <a:cubicBezTo>
                  <a:pt x="496825" y="395032"/>
                  <a:pt x="524786" y="32794"/>
                  <a:pt x="998435" y="32794"/>
                </a:cubicBezTo>
                <a:cubicBezTo>
                  <a:pt x="1472074" y="32794"/>
                  <a:pt x="1606142" y="382113"/>
                  <a:pt x="1917762" y="395033"/>
                </a:cubicBezTo>
                <a:cubicBezTo>
                  <a:pt x="2229382" y="407952"/>
                  <a:pt x="2394508" y="110307"/>
                  <a:pt x="2868155" y="110307"/>
                </a:cubicBezTo>
                <a:cubicBezTo>
                  <a:pt x="3341795" y="110307"/>
                  <a:pt x="3498128" y="413417"/>
                  <a:pt x="3812338" y="395033"/>
                </a:cubicBezTo>
                <a:cubicBezTo>
                  <a:pt x="4126547" y="376649"/>
                  <a:pt x="4279764" y="2"/>
                  <a:pt x="4753412" y="0"/>
                </a:cubicBezTo>
                <a:cubicBezTo>
                  <a:pt x="5070140" y="0"/>
                  <a:pt x="5392874" y="378636"/>
                  <a:pt x="5712709" y="395033"/>
                </a:cubicBezTo>
                <a:cubicBezTo>
                  <a:pt x="6032544" y="411429"/>
                  <a:pt x="6198776" y="98381"/>
                  <a:pt x="6672424" y="98381"/>
                </a:cubicBezTo>
                <a:cubicBezTo>
                  <a:pt x="6738107" y="101458"/>
                  <a:pt x="6796840" y="109656"/>
                  <a:pt x="6849948" y="12163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02F837-F353-1001-95F9-2AF03EA5942C}"/>
              </a:ext>
            </a:extLst>
          </p:cNvPr>
          <p:cNvGrpSpPr/>
          <p:nvPr/>
        </p:nvGrpSpPr>
        <p:grpSpPr>
          <a:xfrm>
            <a:off x="6838856" y="456164"/>
            <a:ext cx="3152835" cy="2985662"/>
            <a:chOff x="6763229" y="687542"/>
            <a:chExt cx="3015956" cy="2856041"/>
          </a:xfrm>
        </p:grpSpPr>
        <p:sp>
          <p:nvSpPr>
            <p:cNvPr id="11" name="Star: 7 Points 2">
              <a:extLst>
                <a:ext uri="{FF2B5EF4-FFF2-40B4-BE49-F238E27FC236}">
                  <a16:creationId xmlns:a16="http://schemas.microsoft.com/office/drawing/2014/main" id="{64A1948A-5F32-5AC9-3F12-8DA52EC059F4}"/>
                </a:ext>
              </a:extLst>
            </p:cNvPr>
            <p:cNvSpPr/>
            <p:nvPr/>
          </p:nvSpPr>
          <p:spPr>
            <a:xfrm rot="21296686">
              <a:off x="6763229" y="687542"/>
              <a:ext cx="3015956" cy="2856041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320372 w 5102525"/>
                <a:gd name="connsiteY3" fmla="*/ 1553982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253600 w 5102525"/>
                <a:gd name="connsiteY3" fmla="*/ 1457047 h 4841960"/>
                <a:gd name="connsiteX4" fmla="*/ 2767493 w 5102525"/>
                <a:gd name="connsiteY4" fmla="*/ 0 h 4841960"/>
                <a:gd name="connsiteX5" fmla="*/ 3180840 w 5102525"/>
                <a:gd name="connsiteY5" fmla="*/ 1613401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0941 w 5113467"/>
                <a:gd name="connsiteY0" fmla="*/ 2871943 h 4842336"/>
                <a:gd name="connsiteX1" fmla="*/ 1623883 w 5113467"/>
                <a:gd name="connsiteY1" fmla="*/ 2131971 h 4842336"/>
                <a:gd name="connsiteX2" fmla="*/ 496448 w 5113467"/>
                <a:gd name="connsiteY2" fmla="*/ 934102 h 4842336"/>
                <a:gd name="connsiteX3" fmla="*/ 2264542 w 5113467"/>
                <a:gd name="connsiteY3" fmla="*/ 1457423 h 4842336"/>
                <a:gd name="connsiteX4" fmla="*/ 2778435 w 5113467"/>
                <a:gd name="connsiteY4" fmla="*/ 376 h 4842336"/>
                <a:gd name="connsiteX5" fmla="*/ 3191782 w 5113467"/>
                <a:gd name="connsiteY5" fmla="*/ 1613777 h 4842336"/>
                <a:gd name="connsiteX6" fmla="*/ 4708859 w 5113467"/>
                <a:gd name="connsiteY6" fmla="*/ 711600 h 4842336"/>
                <a:gd name="connsiteX7" fmla="*/ 4283767 w 5113467"/>
                <a:gd name="connsiteY7" fmla="*/ 1481367 h 4842336"/>
                <a:gd name="connsiteX8" fmla="*/ 3933674 w 5113467"/>
                <a:gd name="connsiteY8" fmla="*/ 2013361 h 4842336"/>
                <a:gd name="connsiteX9" fmla="*/ 5113376 w 5113467"/>
                <a:gd name="connsiteY9" fmla="*/ 2339765 h 4842336"/>
                <a:gd name="connsiteX10" fmla="*/ 3874626 w 5113467"/>
                <a:gd name="connsiteY10" fmla="*/ 2812017 h 4842336"/>
                <a:gd name="connsiteX11" fmla="*/ 4839255 w 5113467"/>
                <a:gd name="connsiteY11" fmla="*/ 3987808 h 4842336"/>
                <a:gd name="connsiteX12" fmla="*/ 3360142 w 5113467"/>
                <a:gd name="connsiteY12" fmla="*/ 3472928 h 4842336"/>
                <a:gd name="connsiteX13" fmla="*/ 3195055 w 5113467"/>
                <a:gd name="connsiteY13" fmla="*/ 4840888 h 4842336"/>
                <a:gd name="connsiteX14" fmla="*/ 2432893 w 5113467"/>
                <a:gd name="connsiteY14" fmla="*/ 3718549 h 4842336"/>
                <a:gd name="connsiteX15" fmla="*/ 1103906 w 5113467"/>
                <a:gd name="connsiteY15" fmla="*/ 4437432 h 4842336"/>
                <a:gd name="connsiteX16" fmla="*/ 1588268 w 5113467"/>
                <a:gd name="connsiteY16" fmla="*/ 2982171 h 4842336"/>
                <a:gd name="connsiteX17" fmla="*/ 10941 w 5113467"/>
                <a:gd name="connsiteY17" fmla="*/ 2871943 h 4842336"/>
                <a:gd name="connsiteX0" fmla="*/ 10941 w 5113467"/>
                <a:gd name="connsiteY0" fmla="*/ 2871943 h 4842336"/>
                <a:gd name="connsiteX1" fmla="*/ 1623883 w 5113467"/>
                <a:gd name="connsiteY1" fmla="*/ 2131971 h 4842336"/>
                <a:gd name="connsiteX2" fmla="*/ 496448 w 5113467"/>
                <a:gd name="connsiteY2" fmla="*/ 934102 h 4842336"/>
                <a:gd name="connsiteX3" fmla="*/ 2264542 w 5113467"/>
                <a:gd name="connsiteY3" fmla="*/ 1457423 h 4842336"/>
                <a:gd name="connsiteX4" fmla="*/ 2778435 w 5113467"/>
                <a:gd name="connsiteY4" fmla="*/ 376 h 4842336"/>
                <a:gd name="connsiteX5" fmla="*/ 3191782 w 5113467"/>
                <a:gd name="connsiteY5" fmla="*/ 1613777 h 4842336"/>
                <a:gd name="connsiteX6" fmla="*/ 4708859 w 5113467"/>
                <a:gd name="connsiteY6" fmla="*/ 711600 h 4842336"/>
                <a:gd name="connsiteX7" fmla="*/ 4283767 w 5113467"/>
                <a:gd name="connsiteY7" fmla="*/ 1481367 h 4842336"/>
                <a:gd name="connsiteX8" fmla="*/ 3933674 w 5113467"/>
                <a:gd name="connsiteY8" fmla="*/ 2013361 h 4842336"/>
                <a:gd name="connsiteX9" fmla="*/ 5113376 w 5113467"/>
                <a:gd name="connsiteY9" fmla="*/ 2339765 h 4842336"/>
                <a:gd name="connsiteX10" fmla="*/ 3874626 w 5113467"/>
                <a:gd name="connsiteY10" fmla="*/ 2812017 h 4842336"/>
                <a:gd name="connsiteX11" fmla="*/ 4839255 w 5113467"/>
                <a:gd name="connsiteY11" fmla="*/ 3987808 h 4842336"/>
                <a:gd name="connsiteX12" fmla="*/ 3360142 w 5113467"/>
                <a:gd name="connsiteY12" fmla="*/ 3472928 h 4842336"/>
                <a:gd name="connsiteX13" fmla="*/ 3195055 w 5113467"/>
                <a:gd name="connsiteY13" fmla="*/ 4840888 h 4842336"/>
                <a:gd name="connsiteX14" fmla="*/ 2432893 w 5113467"/>
                <a:gd name="connsiteY14" fmla="*/ 3718549 h 4842336"/>
                <a:gd name="connsiteX15" fmla="*/ 1103906 w 5113467"/>
                <a:gd name="connsiteY15" fmla="*/ 4437432 h 4842336"/>
                <a:gd name="connsiteX16" fmla="*/ 1588268 w 5113467"/>
                <a:gd name="connsiteY16" fmla="*/ 2982171 h 4842336"/>
                <a:gd name="connsiteX17" fmla="*/ 10941 w 5113467"/>
                <a:gd name="connsiteY17" fmla="*/ 2871943 h 484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113467" h="4842336">
                  <a:moveTo>
                    <a:pt x="10941" y="2871943"/>
                  </a:moveTo>
                  <a:cubicBezTo>
                    <a:pt x="-133165" y="2864186"/>
                    <a:pt x="1186011" y="2342550"/>
                    <a:pt x="1623883" y="2131971"/>
                  </a:cubicBezTo>
                  <a:cubicBezTo>
                    <a:pt x="1463522" y="1944955"/>
                    <a:pt x="559785" y="1125194"/>
                    <a:pt x="496448" y="934102"/>
                  </a:cubicBezTo>
                  <a:cubicBezTo>
                    <a:pt x="496242" y="859702"/>
                    <a:pt x="2167940" y="1438559"/>
                    <a:pt x="2264542" y="1457423"/>
                  </a:cubicBezTo>
                  <a:cubicBezTo>
                    <a:pt x="2383985" y="1210092"/>
                    <a:pt x="2572744" y="370638"/>
                    <a:pt x="2778435" y="376"/>
                  </a:cubicBezTo>
                  <a:cubicBezTo>
                    <a:pt x="2864730" y="-25098"/>
                    <a:pt x="3096740" y="1251340"/>
                    <a:pt x="3191782" y="1613777"/>
                  </a:cubicBezTo>
                  <a:cubicBezTo>
                    <a:pt x="3846850" y="1216373"/>
                    <a:pt x="4524029" y="677887"/>
                    <a:pt x="4708859" y="711600"/>
                  </a:cubicBezTo>
                  <a:cubicBezTo>
                    <a:pt x="4682029" y="917420"/>
                    <a:pt x="4379632" y="1342752"/>
                    <a:pt x="4283767" y="1481367"/>
                  </a:cubicBezTo>
                  <a:lnTo>
                    <a:pt x="3933674" y="2013361"/>
                  </a:lnTo>
                  <a:cubicBezTo>
                    <a:pt x="4199296" y="2079989"/>
                    <a:pt x="4981863" y="2236546"/>
                    <a:pt x="5113376" y="2339765"/>
                  </a:cubicBezTo>
                  <a:cubicBezTo>
                    <a:pt x="5122708" y="2482002"/>
                    <a:pt x="4414109" y="2568301"/>
                    <a:pt x="3874626" y="2812017"/>
                  </a:cubicBezTo>
                  <a:cubicBezTo>
                    <a:pt x="4068985" y="3056194"/>
                    <a:pt x="4646826" y="3630712"/>
                    <a:pt x="4839255" y="3987808"/>
                  </a:cubicBezTo>
                  <a:cubicBezTo>
                    <a:pt x="4873795" y="4086399"/>
                    <a:pt x="3678757" y="3513942"/>
                    <a:pt x="3360142" y="3472928"/>
                  </a:cubicBezTo>
                  <a:cubicBezTo>
                    <a:pt x="3313766" y="3788235"/>
                    <a:pt x="3229978" y="4781903"/>
                    <a:pt x="3195055" y="4840888"/>
                  </a:cubicBezTo>
                  <a:cubicBezTo>
                    <a:pt x="3058760" y="4889358"/>
                    <a:pt x="2497162" y="3704868"/>
                    <a:pt x="2432893" y="3718549"/>
                  </a:cubicBezTo>
                  <a:cubicBezTo>
                    <a:pt x="2301511" y="3712882"/>
                    <a:pt x="1249236" y="4573515"/>
                    <a:pt x="1103906" y="4437432"/>
                  </a:cubicBezTo>
                  <a:cubicBezTo>
                    <a:pt x="1178777" y="3959550"/>
                    <a:pt x="1460352" y="3422164"/>
                    <a:pt x="1588268" y="2982171"/>
                  </a:cubicBezTo>
                  <a:cubicBezTo>
                    <a:pt x="1500275" y="2910840"/>
                    <a:pt x="14457" y="2978890"/>
                    <a:pt x="10941" y="28719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20E7251-7D68-ADE9-EBFD-8C96E6DB29F2}"/>
                </a:ext>
              </a:extLst>
            </p:cNvPr>
            <p:cNvSpPr/>
            <p:nvPr/>
          </p:nvSpPr>
          <p:spPr>
            <a:xfrm rot="858224">
              <a:off x="8185011" y="2434730"/>
              <a:ext cx="210018" cy="87150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E20D687-5676-A1DC-E1BD-3DCAC4F3E175}"/>
                </a:ext>
              </a:extLst>
            </p:cNvPr>
            <p:cNvSpPr/>
            <p:nvPr/>
          </p:nvSpPr>
          <p:spPr>
            <a:xfrm rot="586966" flipV="1">
              <a:off x="7983115" y="1904892"/>
              <a:ext cx="290765" cy="343049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8CEED0-7BD6-2475-DDE7-BE60DBDF11F6}"/>
                </a:ext>
              </a:extLst>
            </p:cNvPr>
            <p:cNvSpPr/>
            <p:nvPr/>
          </p:nvSpPr>
          <p:spPr>
            <a:xfrm rot="586966" flipV="1">
              <a:off x="8007746" y="2117205"/>
              <a:ext cx="222390" cy="129855"/>
            </a:xfrm>
            <a:custGeom>
              <a:avLst/>
              <a:gdLst>
                <a:gd name="connsiteX0" fmla="*/ 102196 w 191528"/>
                <a:gd name="connsiteY0" fmla="*/ 111835 h 111835"/>
                <a:gd name="connsiteX1" fmla="*/ 190731 w 191528"/>
                <a:gd name="connsiteY1" fmla="*/ 68568 h 111835"/>
                <a:gd name="connsiteX2" fmla="*/ 191528 w 191528"/>
                <a:gd name="connsiteY2" fmla="*/ 67173 h 111835"/>
                <a:gd name="connsiteX3" fmla="*/ 177867 w 191528"/>
                <a:gd name="connsiteY3" fmla="*/ 43267 h 111835"/>
                <a:gd name="connsiteX4" fmla="*/ 89332 w 191528"/>
                <a:gd name="connsiteY4" fmla="*/ 0 h 111835"/>
                <a:gd name="connsiteX5" fmla="*/ 797 w 191528"/>
                <a:gd name="connsiteY5" fmla="*/ 43267 h 111835"/>
                <a:gd name="connsiteX6" fmla="*/ 0 w 191528"/>
                <a:gd name="connsiteY6" fmla="*/ 44662 h 111835"/>
                <a:gd name="connsiteX7" fmla="*/ 13661 w 191528"/>
                <a:gd name="connsiteY7" fmla="*/ 68568 h 111835"/>
                <a:gd name="connsiteX8" fmla="*/ 102196 w 191528"/>
                <a:gd name="connsiteY8" fmla="*/ 111835 h 1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8" h="111835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7C97EE4-DC55-00D0-5D5A-978D53496A18}"/>
                </a:ext>
              </a:extLst>
            </p:cNvPr>
            <p:cNvSpPr/>
            <p:nvPr/>
          </p:nvSpPr>
          <p:spPr>
            <a:xfrm rot="586966" flipV="1">
              <a:off x="8390223" y="1969784"/>
              <a:ext cx="290765" cy="343049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BD5328-36E0-8D3D-9AC5-7441BBBCFCC4}"/>
                </a:ext>
              </a:extLst>
            </p:cNvPr>
            <p:cNvSpPr/>
            <p:nvPr/>
          </p:nvSpPr>
          <p:spPr>
            <a:xfrm rot="586966" flipV="1">
              <a:off x="8414854" y="2182096"/>
              <a:ext cx="222390" cy="129855"/>
            </a:xfrm>
            <a:custGeom>
              <a:avLst/>
              <a:gdLst>
                <a:gd name="connsiteX0" fmla="*/ 102196 w 191528"/>
                <a:gd name="connsiteY0" fmla="*/ 111835 h 111835"/>
                <a:gd name="connsiteX1" fmla="*/ 190731 w 191528"/>
                <a:gd name="connsiteY1" fmla="*/ 68568 h 111835"/>
                <a:gd name="connsiteX2" fmla="*/ 191528 w 191528"/>
                <a:gd name="connsiteY2" fmla="*/ 67173 h 111835"/>
                <a:gd name="connsiteX3" fmla="*/ 177867 w 191528"/>
                <a:gd name="connsiteY3" fmla="*/ 43267 h 111835"/>
                <a:gd name="connsiteX4" fmla="*/ 89332 w 191528"/>
                <a:gd name="connsiteY4" fmla="*/ 0 h 111835"/>
                <a:gd name="connsiteX5" fmla="*/ 797 w 191528"/>
                <a:gd name="connsiteY5" fmla="*/ 43267 h 111835"/>
                <a:gd name="connsiteX6" fmla="*/ 0 w 191528"/>
                <a:gd name="connsiteY6" fmla="*/ 44662 h 111835"/>
                <a:gd name="connsiteX7" fmla="*/ 13661 w 191528"/>
                <a:gd name="connsiteY7" fmla="*/ 68568 h 111835"/>
                <a:gd name="connsiteX8" fmla="*/ 102196 w 191528"/>
                <a:gd name="connsiteY8" fmla="*/ 111835 h 1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8" h="111835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0AD30B65-D9DC-054D-49C4-AE0D1ECC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981200"/>
            <a:ext cx="5893516" cy="2921253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C0B5DB4-20B0-BFB3-1DE8-15B9B681E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902454"/>
            <a:ext cx="4898036" cy="124351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1847"/>
            <a:ext cx="32566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6C50597-E383-5995-45AF-46A4F39D2D38}"/>
              </a:ext>
            </a:extLst>
          </p:cNvPr>
          <p:cNvGrpSpPr/>
          <p:nvPr/>
        </p:nvGrpSpPr>
        <p:grpSpPr>
          <a:xfrm>
            <a:off x="8178315" y="4701550"/>
            <a:ext cx="2333558" cy="2005494"/>
            <a:chOff x="8384758" y="4742724"/>
            <a:chExt cx="2010773" cy="17280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E2C260-226F-0303-4884-7AAE48403FC6}"/>
                </a:ext>
              </a:extLst>
            </p:cNvPr>
            <p:cNvSpPr/>
            <p:nvPr/>
          </p:nvSpPr>
          <p:spPr>
            <a:xfrm rot="1071834" flipV="1">
              <a:off x="8384758" y="4742724"/>
              <a:ext cx="2010773" cy="1728088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182" h="3557030">
                  <a:moveTo>
                    <a:pt x="181940" y="0"/>
                  </a:moveTo>
                  <a:lnTo>
                    <a:pt x="4594182" y="278024"/>
                  </a:lnTo>
                  <a:cubicBezTo>
                    <a:pt x="4458665" y="1334125"/>
                    <a:pt x="4263386" y="1802992"/>
                    <a:pt x="4068080" y="2303347"/>
                  </a:cubicBezTo>
                  <a:cubicBezTo>
                    <a:pt x="4043469" y="2399936"/>
                    <a:pt x="3563939" y="3154715"/>
                    <a:pt x="3422346" y="3280152"/>
                  </a:cubicBezTo>
                  <a:cubicBezTo>
                    <a:pt x="3310672" y="3373178"/>
                    <a:pt x="3030354" y="3432752"/>
                    <a:pt x="2847727" y="3500970"/>
                  </a:cubicBezTo>
                  <a:cubicBezTo>
                    <a:pt x="2472767" y="3575671"/>
                    <a:pt x="2171596" y="3552975"/>
                    <a:pt x="1908870" y="3556118"/>
                  </a:cubicBezTo>
                  <a:cubicBezTo>
                    <a:pt x="1646144" y="3559261"/>
                    <a:pt x="728648" y="3255485"/>
                    <a:pt x="490012" y="3184180"/>
                  </a:cubicBezTo>
                  <a:cubicBezTo>
                    <a:pt x="11986" y="2501181"/>
                    <a:pt x="52379" y="1912974"/>
                    <a:pt x="15197" y="1426435"/>
                  </a:cubicBezTo>
                  <a:cubicBezTo>
                    <a:pt x="-16128" y="1155428"/>
                    <a:pt x="-15596" y="539629"/>
                    <a:pt x="18194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A8EDD3-4B3C-3DCD-30D4-480C309DCFD7}"/>
                </a:ext>
              </a:extLst>
            </p:cNvPr>
            <p:cNvGrpSpPr/>
            <p:nvPr/>
          </p:nvGrpSpPr>
          <p:grpSpPr>
            <a:xfrm flipH="1">
              <a:off x="9013279" y="5202737"/>
              <a:ext cx="753730" cy="404031"/>
              <a:chOff x="5447388" y="3100610"/>
              <a:chExt cx="1500891" cy="80454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70E2107-B25C-7D66-0A22-2D3F858CCA5C}"/>
                  </a:ext>
                </a:extLst>
              </p:cNvPr>
              <p:cNvSpPr/>
              <p:nvPr/>
            </p:nvSpPr>
            <p:spPr>
              <a:xfrm>
                <a:off x="5447388" y="3266522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357750C-FE1E-96E9-9035-CE1F425D94CC}"/>
                  </a:ext>
                </a:extLst>
              </p:cNvPr>
              <p:cNvSpPr/>
              <p:nvPr/>
            </p:nvSpPr>
            <p:spPr>
              <a:xfrm>
                <a:off x="5648906" y="3266522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AFE9603-9748-1035-C828-C59E183C57DE}"/>
                  </a:ext>
                </a:extLst>
              </p:cNvPr>
              <p:cNvSpPr/>
              <p:nvPr/>
            </p:nvSpPr>
            <p:spPr>
              <a:xfrm>
                <a:off x="6406985" y="3100610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52D3419-4F1B-0681-7E92-D953FA8569EE}"/>
                  </a:ext>
                </a:extLst>
              </p:cNvPr>
              <p:cNvSpPr/>
              <p:nvPr/>
            </p:nvSpPr>
            <p:spPr>
              <a:xfrm>
                <a:off x="6611291" y="3100610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271D20E-EB91-A613-FA0E-F7EC22C70693}"/>
                  </a:ext>
                </a:extLst>
              </p:cNvPr>
              <p:cNvSpPr/>
              <p:nvPr/>
            </p:nvSpPr>
            <p:spPr>
              <a:xfrm>
                <a:off x="6134392" y="3650520"/>
                <a:ext cx="202239" cy="91643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7920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7B1CF-2791-AE81-4CE4-265E6111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02920"/>
            <a:ext cx="10515600" cy="9784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628F3-BE4E-C904-CB09-2ED57B3D4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60" y="1511748"/>
            <a:ext cx="10515600" cy="45994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4F20-0666-E738-7D6B-45FE53B2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5C0C3-F29F-DD22-4617-DF238580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8DB3A-BD63-171C-60F7-DEDCA8FF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0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3C0CD0-29CC-DED1-1E10-04F9310124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626A3F4-4399-C1D0-2100-F8E7625C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133061"/>
            <a:ext cx="4576888" cy="3588027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2F83225-AEA2-08E6-5367-5F7DD64A5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721088"/>
            <a:ext cx="4298593" cy="100385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B399B5B8-EAB1-4A35-8C7E-A842926B74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02083" y="1542762"/>
            <a:ext cx="5707601" cy="5315238"/>
          </a:xfrm>
          <a:custGeom>
            <a:avLst/>
            <a:gdLst>
              <a:gd name="connsiteX0" fmla="*/ 2576006 w 5441943"/>
              <a:gd name="connsiteY0" fmla="*/ 41 h 5067842"/>
              <a:gd name="connsiteX1" fmla="*/ 2988480 w 5441943"/>
              <a:gd name="connsiteY1" fmla="*/ 43413 h 5067842"/>
              <a:gd name="connsiteX2" fmla="*/ 4955377 w 5441943"/>
              <a:gd name="connsiteY2" fmla="*/ 1075549 h 5067842"/>
              <a:gd name="connsiteX3" fmla="*/ 5037577 w 5441943"/>
              <a:gd name="connsiteY3" fmla="*/ 4123286 h 5067842"/>
              <a:gd name="connsiteX4" fmla="*/ 3951424 w 5441943"/>
              <a:gd name="connsiteY4" fmla="*/ 5012975 h 5067842"/>
              <a:gd name="connsiteX5" fmla="*/ 3820826 w 5441943"/>
              <a:gd name="connsiteY5" fmla="*/ 5067842 h 5067842"/>
              <a:gd name="connsiteX6" fmla="*/ 2092196 w 5441943"/>
              <a:gd name="connsiteY6" fmla="*/ 5067842 h 5067842"/>
              <a:gd name="connsiteX7" fmla="*/ 2013774 w 5441943"/>
              <a:gd name="connsiteY7" fmla="*/ 5044835 h 5067842"/>
              <a:gd name="connsiteX8" fmla="*/ 34896 w 5441943"/>
              <a:gd name="connsiteY8" fmla="*/ 2881395 h 5067842"/>
              <a:gd name="connsiteX9" fmla="*/ 940110 w 5441943"/>
              <a:gd name="connsiteY9" fmla="*/ 624396 h 5067842"/>
              <a:gd name="connsiteX10" fmla="*/ 2576006 w 5441943"/>
              <a:gd name="connsiteY10" fmla="*/ 41 h 506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41943" h="5067842">
                <a:moveTo>
                  <a:pt x="2576006" y="41"/>
                </a:moveTo>
                <a:cubicBezTo>
                  <a:pt x="2715826" y="887"/>
                  <a:pt x="2854358" y="14907"/>
                  <a:pt x="2988480" y="43413"/>
                </a:cubicBezTo>
                <a:cubicBezTo>
                  <a:pt x="3703795" y="195445"/>
                  <a:pt x="4521652" y="487778"/>
                  <a:pt x="4955377" y="1075549"/>
                </a:cubicBezTo>
                <a:cubicBezTo>
                  <a:pt x="5389103" y="1663321"/>
                  <a:pt x="5750950" y="3145931"/>
                  <a:pt x="5037577" y="4123286"/>
                </a:cubicBezTo>
                <a:cubicBezTo>
                  <a:pt x="4673616" y="4553014"/>
                  <a:pt x="4315864" y="4840448"/>
                  <a:pt x="3951424" y="5012975"/>
                </a:cubicBezTo>
                <a:lnTo>
                  <a:pt x="3820826" y="5067842"/>
                </a:lnTo>
                <a:lnTo>
                  <a:pt x="2092196" y="5067842"/>
                </a:lnTo>
                <a:lnTo>
                  <a:pt x="2013774" y="5044835"/>
                </a:lnTo>
                <a:cubicBezTo>
                  <a:pt x="886942" y="4686371"/>
                  <a:pt x="221525" y="3784382"/>
                  <a:pt x="34896" y="2881395"/>
                </a:cubicBezTo>
                <a:cubicBezTo>
                  <a:pt x="-151733" y="1978408"/>
                  <a:pt x="447846" y="1097393"/>
                  <a:pt x="940110" y="624396"/>
                </a:cubicBezTo>
                <a:cubicBezTo>
                  <a:pt x="1340074" y="240086"/>
                  <a:pt x="1970121" y="-3625"/>
                  <a:pt x="2576006" y="4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90C4FB2-5AD5-51CC-1A4F-72EF27566590}"/>
              </a:ext>
            </a:extLst>
          </p:cNvPr>
          <p:cNvSpPr/>
          <p:nvPr/>
        </p:nvSpPr>
        <p:spPr>
          <a:xfrm>
            <a:off x="8166776" y="0"/>
            <a:ext cx="4025224" cy="2166290"/>
          </a:xfrm>
          <a:custGeom>
            <a:avLst/>
            <a:gdLst>
              <a:gd name="csX0" fmla="*/ 0 w 4025224"/>
              <a:gd name="csY0" fmla="*/ 0 h 2166290"/>
              <a:gd name="csX1" fmla="*/ 1171925 w 4025224"/>
              <a:gd name="csY1" fmla="*/ 0 h 2166290"/>
              <a:gd name="csX2" fmla="*/ 1194569 w 4025224"/>
              <a:gd name="csY2" fmla="*/ 50285 h 2166290"/>
              <a:gd name="csX3" fmla="*/ 1616851 w 4025224"/>
              <a:gd name="csY3" fmla="*/ 585873 h 2166290"/>
              <a:gd name="csX4" fmla="*/ 2897449 w 4025224"/>
              <a:gd name="csY4" fmla="*/ 999115 h 2166290"/>
              <a:gd name="csX5" fmla="*/ 3639922 w 4025224"/>
              <a:gd name="csY5" fmla="*/ 748153 h 2166290"/>
              <a:gd name="csX6" fmla="*/ 4008437 w 4025224"/>
              <a:gd name="csY6" fmla="*/ 379803 h 2166290"/>
              <a:gd name="csX7" fmla="*/ 4025224 w 4025224"/>
              <a:gd name="csY7" fmla="*/ 353041 h 2166290"/>
              <a:gd name="csX8" fmla="*/ 4025224 w 4025224"/>
              <a:gd name="csY8" fmla="*/ 1866594 h 2166290"/>
              <a:gd name="csX9" fmla="*/ 3945842 w 4025224"/>
              <a:gd name="csY9" fmla="*/ 1913593 h 2166290"/>
              <a:gd name="csX10" fmla="*/ 3108626 w 4025224"/>
              <a:gd name="csY10" fmla="*/ 2153724 h 2166290"/>
              <a:gd name="csX11" fmla="*/ 564359 w 4025224"/>
              <a:gd name="csY11" fmla="*/ 1326027 h 2166290"/>
              <a:gd name="csX12" fmla="*/ 9289 w 4025224"/>
              <a:gd name="csY12" fmla="*/ 63825 h 21662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025224" h="2166290">
                <a:moveTo>
                  <a:pt x="0" y="0"/>
                </a:moveTo>
                <a:lnTo>
                  <a:pt x="1171925" y="0"/>
                </a:lnTo>
                <a:lnTo>
                  <a:pt x="1194569" y="50285"/>
                </a:lnTo>
                <a:cubicBezTo>
                  <a:pt x="1305628" y="262859"/>
                  <a:pt x="1462822" y="448910"/>
                  <a:pt x="1616851" y="585873"/>
                </a:cubicBezTo>
                <a:cubicBezTo>
                  <a:pt x="1924912" y="859800"/>
                  <a:pt x="2480917" y="996418"/>
                  <a:pt x="2897449" y="999115"/>
                </a:cubicBezTo>
                <a:cubicBezTo>
                  <a:pt x="3185803" y="971118"/>
                  <a:pt x="3455687" y="888716"/>
                  <a:pt x="3639922" y="748153"/>
                </a:cubicBezTo>
                <a:cubicBezTo>
                  <a:pt x="3766788" y="653840"/>
                  <a:pt x="3909535" y="520978"/>
                  <a:pt x="4008437" y="379803"/>
                </a:cubicBezTo>
                <a:lnTo>
                  <a:pt x="4025224" y="353041"/>
                </a:lnTo>
                <a:lnTo>
                  <a:pt x="4025224" y="1866594"/>
                </a:lnTo>
                <a:lnTo>
                  <a:pt x="3945842" y="1913593"/>
                </a:lnTo>
                <a:cubicBezTo>
                  <a:pt x="3703090" y="2042861"/>
                  <a:pt x="3424499" y="2132939"/>
                  <a:pt x="3108626" y="2153724"/>
                </a:cubicBezTo>
                <a:cubicBezTo>
                  <a:pt x="2240288" y="2247380"/>
                  <a:pt x="1263092" y="1802283"/>
                  <a:pt x="564359" y="1326027"/>
                </a:cubicBezTo>
                <a:cubicBezTo>
                  <a:pt x="211176" y="961314"/>
                  <a:pt x="67059" y="428127"/>
                  <a:pt x="9289" y="6382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64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0411C6-28F6-8585-91B7-03FC170B45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855167 w 12192000"/>
              <a:gd name="connsiteY0" fmla="*/ 6129871 h 6858000"/>
              <a:gd name="connsiteX1" fmla="*/ 9418143 w 12192000"/>
              <a:gd name="connsiteY1" fmla="*/ 6214139 h 6858000"/>
              <a:gd name="connsiteX2" fmla="*/ 9940232 w 12192000"/>
              <a:gd name="connsiteY2" fmla="*/ 6580765 h 6858000"/>
              <a:gd name="connsiteX3" fmla="*/ 10003724 w 12192000"/>
              <a:gd name="connsiteY3" fmla="*/ 6723989 h 6858000"/>
              <a:gd name="connsiteX4" fmla="*/ 10046063 w 12192000"/>
              <a:gd name="connsiteY4" fmla="*/ 6858000 h 6858000"/>
              <a:gd name="connsiteX5" fmla="*/ 7595601 w 12192000"/>
              <a:gd name="connsiteY5" fmla="*/ 6858000 h 6858000"/>
              <a:gd name="connsiteX6" fmla="*/ 7645247 w 12192000"/>
              <a:gd name="connsiteY6" fmla="*/ 6757511 h 6858000"/>
              <a:gd name="connsiteX7" fmla="*/ 8305226 w 12192000"/>
              <a:gd name="connsiteY7" fmla="*/ 6218074 h 6858000"/>
              <a:gd name="connsiteX8" fmla="*/ 8855167 w 12192000"/>
              <a:gd name="connsiteY8" fmla="*/ 6129871 h 6858000"/>
              <a:gd name="connsiteX9" fmla="*/ 11660333 w 12192000"/>
              <a:gd name="connsiteY9" fmla="*/ 739228 h 6858000"/>
              <a:gd name="connsiteX10" fmla="*/ 6228080 w 12192000"/>
              <a:gd name="connsiteY10" fmla="*/ 915837 h 6858000"/>
              <a:gd name="connsiteX11" fmla="*/ 6385355 w 12192000"/>
              <a:gd name="connsiteY11" fmla="*/ 2733681 h 6858000"/>
              <a:gd name="connsiteX12" fmla="*/ 7145125 w 12192000"/>
              <a:gd name="connsiteY12" fmla="*/ 4559224 h 6858000"/>
              <a:gd name="connsiteX13" fmla="*/ 7941628 w 12192000"/>
              <a:gd name="connsiteY13" fmla="*/ 5097598 h 6858000"/>
              <a:gd name="connsiteX14" fmla="*/ 9033448 w 12192000"/>
              <a:gd name="connsiteY14" fmla="*/ 5224198 h 6858000"/>
              <a:gd name="connsiteX15" fmla="*/ 10238924 w 12192000"/>
              <a:gd name="connsiteY15" fmla="*/ 5154274 h 6858000"/>
              <a:gd name="connsiteX16" fmla="*/ 11483653 w 12192000"/>
              <a:gd name="connsiteY16" fmla="*/ 3710684 h 6858000"/>
              <a:gd name="connsiteX17" fmla="*/ 11646617 w 12192000"/>
              <a:gd name="connsiteY17" fmla="*/ 2471509 h 6858000"/>
              <a:gd name="connsiteX18" fmla="*/ 11660333 w 12192000"/>
              <a:gd name="connsiteY18" fmla="*/ 739228 h 6858000"/>
              <a:gd name="connsiteX19" fmla="*/ 0 w 12192000"/>
              <a:gd name="connsiteY19" fmla="*/ 0 h 6858000"/>
              <a:gd name="connsiteX20" fmla="*/ 12192000 w 12192000"/>
              <a:gd name="connsiteY20" fmla="*/ 0 h 6858000"/>
              <a:gd name="connsiteX21" fmla="*/ 12192000 w 12192000"/>
              <a:gd name="connsiteY21" fmla="*/ 6858000 h 6858000"/>
              <a:gd name="connsiteX22" fmla="*/ 11062506 w 12192000"/>
              <a:gd name="connsiteY22" fmla="*/ 6858000 h 6858000"/>
              <a:gd name="connsiteX23" fmla="*/ 11047856 w 12192000"/>
              <a:gd name="connsiteY23" fmla="*/ 6794231 h 6858000"/>
              <a:gd name="connsiteX24" fmla="*/ 9892865 w 12192000"/>
              <a:gd name="connsiteY24" fmla="*/ 5335072 h 6858000"/>
              <a:gd name="connsiteX25" fmla="*/ 9004162 w 12192000"/>
              <a:gd name="connsiteY25" fmla="*/ 5223527 h 6858000"/>
              <a:gd name="connsiteX26" fmla="*/ 7713673 w 12192000"/>
              <a:gd name="connsiteY26" fmla="*/ 5425100 h 6858000"/>
              <a:gd name="connsiteX27" fmla="*/ 6806707 w 12192000"/>
              <a:gd name="connsiteY27" fmla="*/ 6439693 h 6858000"/>
              <a:gd name="connsiteX28" fmla="*/ 6654677 w 12192000"/>
              <a:gd name="connsiteY28" fmla="*/ 6796868 h 6858000"/>
              <a:gd name="connsiteX29" fmla="*/ 6646736 w 12192000"/>
              <a:gd name="connsiteY29" fmla="*/ 6858000 h 6858000"/>
              <a:gd name="connsiteX30" fmla="*/ 0 w 12192000"/>
              <a:gd name="connsiteY3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2000" h="6858000">
                <a:moveTo>
                  <a:pt x="8855167" y="6129871"/>
                </a:moveTo>
                <a:cubicBezTo>
                  <a:pt x="9053338" y="6133189"/>
                  <a:pt x="9253682" y="6165252"/>
                  <a:pt x="9418143" y="6214139"/>
                </a:cubicBezTo>
                <a:cubicBezTo>
                  <a:pt x="9601693" y="6336993"/>
                  <a:pt x="9830339" y="6430915"/>
                  <a:pt x="9940232" y="6580765"/>
                </a:cubicBezTo>
                <a:cubicBezTo>
                  <a:pt x="9963593" y="6627091"/>
                  <a:pt x="9985058" y="6675159"/>
                  <a:pt x="10003724" y="6723989"/>
                </a:cubicBezTo>
                <a:lnTo>
                  <a:pt x="10046063" y="6858000"/>
                </a:lnTo>
                <a:lnTo>
                  <a:pt x="7595601" y="6858000"/>
                </a:lnTo>
                <a:lnTo>
                  <a:pt x="7645247" y="6757511"/>
                </a:lnTo>
                <a:cubicBezTo>
                  <a:pt x="7793439" y="6505265"/>
                  <a:pt x="8066704" y="6319280"/>
                  <a:pt x="8305226" y="6218074"/>
                </a:cubicBezTo>
                <a:cubicBezTo>
                  <a:pt x="8460996" y="6151980"/>
                  <a:pt x="8656995" y="6126553"/>
                  <a:pt x="8855167" y="6129871"/>
                </a:cubicBezTo>
                <a:close/>
                <a:moveTo>
                  <a:pt x="11660333" y="739228"/>
                </a:moveTo>
                <a:lnTo>
                  <a:pt x="6228080" y="915837"/>
                </a:lnTo>
                <a:cubicBezTo>
                  <a:pt x="6164868" y="939348"/>
                  <a:pt x="6329236" y="2252394"/>
                  <a:pt x="6385355" y="2733681"/>
                </a:cubicBezTo>
                <a:cubicBezTo>
                  <a:pt x="6547431" y="3460984"/>
                  <a:pt x="6706573" y="4143793"/>
                  <a:pt x="7145125" y="4559224"/>
                </a:cubicBezTo>
                <a:cubicBezTo>
                  <a:pt x="7273948" y="4695085"/>
                  <a:pt x="7730955" y="4997969"/>
                  <a:pt x="7941628" y="5097598"/>
                </a:cubicBezTo>
                <a:cubicBezTo>
                  <a:pt x="8374170" y="5206696"/>
                  <a:pt x="8650564" y="5214752"/>
                  <a:pt x="9033448" y="5224198"/>
                </a:cubicBezTo>
                <a:cubicBezTo>
                  <a:pt x="9416330" y="5233645"/>
                  <a:pt x="9963641" y="5258412"/>
                  <a:pt x="10238924" y="5154274"/>
                </a:cubicBezTo>
                <a:cubicBezTo>
                  <a:pt x="10641226" y="4898231"/>
                  <a:pt x="11218146" y="4144944"/>
                  <a:pt x="11483653" y="3710684"/>
                </a:cubicBezTo>
                <a:cubicBezTo>
                  <a:pt x="11522790" y="3500572"/>
                  <a:pt x="11603870" y="2971840"/>
                  <a:pt x="11646617" y="2471509"/>
                </a:cubicBezTo>
                <a:cubicBezTo>
                  <a:pt x="11682752" y="2075714"/>
                  <a:pt x="11643767" y="1543520"/>
                  <a:pt x="11660333" y="73922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062506" y="6858000"/>
                </a:lnTo>
                <a:lnTo>
                  <a:pt x="11047856" y="6794231"/>
                </a:lnTo>
                <a:cubicBezTo>
                  <a:pt x="10932983" y="6327966"/>
                  <a:pt x="10635396" y="5613294"/>
                  <a:pt x="9892865" y="5335072"/>
                </a:cubicBezTo>
                <a:cubicBezTo>
                  <a:pt x="9608195" y="5260686"/>
                  <a:pt x="9302261" y="5226558"/>
                  <a:pt x="9004162" y="5223527"/>
                </a:cubicBezTo>
                <a:cubicBezTo>
                  <a:pt x="8507330" y="5218476"/>
                  <a:pt x="8032263" y="5299806"/>
                  <a:pt x="7713673" y="5425100"/>
                </a:cubicBezTo>
                <a:cubicBezTo>
                  <a:pt x="7220482" y="5677966"/>
                  <a:pt x="6988215" y="6163608"/>
                  <a:pt x="6806707" y="6439693"/>
                </a:cubicBezTo>
                <a:cubicBezTo>
                  <a:pt x="6715953" y="6577735"/>
                  <a:pt x="6675151" y="6693338"/>
                  <a:pt x="6654677" y="6796868"/>
                </a:cubicBezTo>
                <a:lnTo>
                  <a:pt x="664673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4818CC-FA8B-22A1-D41B-AE54C0DF6720}"/>
              </a:ext>
            </a:extLst>
          </p:cNvPr>
          <p:cNvSpPr/>
          <p:nvPr/>
        </p:nvSpPr>
        <p:spPr>
          <a:xfrm rot="10800000" flipV="1">
            <a:off x="6213837" y="739228"/>
            <a:ext cx="5448722" cy="4494463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77429"/>
              <a:gd name="connsiteX1" fmla="*/ 4711018 w 4723365"/>
              <a:gd name="connsiteY1" fmla="*/ 120927 h 3077429"/>
              <a:gd name="connsiteX2" fmla="*/ 4574680 w 4723365"/>
              <a:gd name="connsiteY2" fmla="*/ 1365633 h 3077429"/>
              <a:gd name="connsiteX3" fmla="*/ 3916054 w 4723365"/>
              <a:gd name="connsiteY3" fmla="*/ 2615611 h 3077429"/>
              <a:gd name="connsiteX4" fmla="*/ 3225585 w 4723365"/>
              <a:gd name="connsiteY4" fmla="*/ 2984244 h 3077429"/>
              <a:gd name="connsiteX5" fmla="*/ 2279113 w 4723365"/>
              <a:gd name="connsiteY5" fmla="*/ 3070929 h 3077429"/>
              <a:gd name="connsiteX6" fmla="*/ 1234115 w 4723365"/>
              <a:gd name="connsiteY6" fmla="*/ 3023051 h 3077429"/>
              <a:gd name="connsiteX7" fmla="*/ 155089 w 4723365"/>
              <a:gd name="connsiteY7" fmla="*/ 2034602 h 3077429"/>
              <a:gd name="connsiteX8" fmla="*/ 13820 w 4723365"/>
              <a:gd name="connsiteY8" fmla="*/ 1186120 h 3077429"/>
              <a:gd name="connsiteX9" fmla="*/ 1930 w 4723365"/>
              <a:gd name="connsiteY9" fmla="*/ 0 h 307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23365" h="3077429">
                <a:moveTo>
                  <a:pt x="1930" y="0"/>
                </a:moveTo>
                <a:lnTo>
                  <a:pt x="4711018" y="120927"/>
                </a:lnTo>
                <a:cubicBezTo>
                  <a:pt x="4765815" y="137025"/>
                  <a:pt x="4623328" y="1036088"/>
                  <a:pt x="4574680" y="1365633"/>
                </a:cubicBezTo>
                <a:cubicBezTo>
                  <a:pt x="4434180" y="1863629"/>
                  <a:pt x="4296224" y="2331159"/>
                  <a:pt x="3916054" y="2615611"/>
                </a:cubicBezTo>
                <a:cubicBezTo>
                  <a:pt x="3804380" y="2708637"/>
                  <a:pt x="3408212" y="2916026"/>
                  <a:pt x="3225585" y="2984244"/>
                </a:cubicBezTo>
                <a:cubicBezTo>
                  <a:pt x="2850625" y="3058945"/>
                  <a:pt x="2611025" y="3064461"/>
                  <a:pt x="2279113" y="3070929"/>
                </a:cubicBezTo>
                <a:cubicBezTo>
                  <a:pt x="1947201" y="3077397"/>
                  <a:pt x="1472751" y="3094356"/>
                  <a:pt x="1234115" y="3023051"/>
                </a:cubicBezTo>
                <a:cubicBezTo>
                  <a:pt x="885369" y="2847734"/>
                  <a:pt x="385251" y="2331947"/>
                  <a:pt x="155089" y="2034602"/>
                </a:cubicBezTo>
                <a:cubicBezTo>
                  <a:pt x="121162" y="1890735"/>
                  <a:pt x="50876" y="1528704"/>
                  <a:pt x="13820" y="1186120"/>
                </a:cubicBezTo>
                <a:cubicBezTo>
                  <a:pt x="-17505" y="915113"/>
                  <a:pt x="16290" y="550711"/>
                  <a:pt x="1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24DBE0-203A-0714-DC99-07DF75B9C3DA}"/>
              </a:ext>
            </a:extLst>
          </p:cNvPr>
          <p:cNvSpPr/>
          <p:nvPr/>
        </p:nvSpPr>
        <p:spPr>
          <a:xfrm rot="10800000" flipH="1">
            <a:off x="6644615" y="5223305"/>
            <a:ext cx="4421642" cy="1651023"/>
          </a:xfrm>
          <a:custGeom>
            <a:avLst/>
            <a:gdLst>
              <a:gd name="connsiteX0" fmla="*/ 2359547 w 4421642"/>
              <a:gd name="connsiteY0" fmla="*/ 1650801 h 1651023"/>
              <a:gd name="connsiteX1" fmla="*/ 3248250 w 4421642"/>
              <a:gd name="connsiteY1" fmla="*/ 1539256 h 1651023"/>
              <a:gd name="connsiteX2" fmla="*/ 4403241 w 4421642"/>
              <a:gd name="connsiteY2" fmla="*/ 80097 h 1651023"/>
              <a:gd name="connsiteX3" fmla="*/ 4421642 w 4421642"/>
              <a:gd name="connsiteY3" fmla="*/ 0 h 1651023"/>
              <a:gd name="connsiteX4" fmla="*/ 3406227 w 4421642"/>
              <a:gd name="connsiteY4" fmla="*/ 0 h 1651023"/>
              <a:gd name="connsiteX5" fmla="*/ 3405801 w 4421642"/>
              <a:gd name="connsiteY5" fmla="*/ 2549 h 1651023"/>
              <a:gd name="connsiteX6" fmla="*/ 3295617 w 4421642"/>
              <a:gd name="connsiteY6" fmla="*/ 293563 h 1651023"/>
              <a:gd name="connsiteX7" fmla="*/ 2773528 w 4421642"/>
              <a:gd name="connsiteY7" fmla="*/ 660189 h 1651023"/>
              <a:gd name="connsiteX8" fmla="*/ 1660611 w 4421642"/>
              <a:gd name="connsiteY8" fmla="*/ 656254 h 1651023"/>
              <a:gd name="connsiteX9" fmla="*/ 945245 w 4421642"/>
              <a:gd name="connsiteY9" fmla="*/ 4709 h 1651023"/>
              <a:gd name="connsiteX10" fmla="*/ 943844 w 4421642"/>
              <a:gd name="connsiteY10" fmla="*/ 0 h 1651023"/>
              <a:gd name="connsiteX11" fmla="*/ 0 w 4421642"/>
              <a:gd name="connsiteY11" fmla="*/ 0 h 1651023"/>
              <a:gd name="connsiteX12" fmla="*/ 10062 w 4421642"/>
              <a:gd name="connsiteY12" fmla="*/ 77460 h 1651023"/>
              <a:gd name="connsiteX13" fmla="*/ 162092 w 4421642"/>
              <a:gd name="connsiteY13" fmla="*/ 434635 h 1651023"/>
              <a:gd name="connsiteX14" fmla="*/ 1069058 w 4421642"/>
              <a:gd name="connsiteY14" fmla="*/ 1449228 h 1651023"/>
              <a:gd name="connsiteX15" fmla="*/ 2359547 w 4421642"/>
              <a:gd name="connsiteY15" fmla="*/ 1650801 h 165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21642" h="1651023">
                <a:moveTo>
                  <a:pt x="2359547" y="1650801"/>
                </a:moveTo>
                <a:cubicBezTo>
                  <a:pt x="2657646" y="1647770"/>
                  <a:pt x="2963580" y="1613642"/>
                  <a:pt x="3248250" y="1539256"/>
                </a:cubicBezTo>
                <a:cubicBezTo>
                  <a:pt x="3990781" y="1261034"/>
                  <a:pt x="4288368" y="546362"/>
                  <a:pt x="4403241" y="80097"/>
                </a:cubicBezTo>
                <a:lnTo>
                  <a:pt x="4421642" y="0"/>
                </a:lnTo>
                <a:lnTo>
                  <a:pt x="3406227" y="0"/>
                </a:lnTo>
                <a:lnTo>
                  <a:pt x="3405801" y="2549"/>
                </a:lnTo>
                <a:cubicBezTo>
                  <a:pt x="3381478" y="101291"/>
                  <a:pt x="3342339" y="200911"/>
                  <a:pt x="3295617" y="293563"/>
                </a:cubicBezTo>
                <a:cubicBezTo>
                  <a:pt x="3185724" y="443413"/>
                  <a:pt x="2957078" y="537335"/>
                  <a:pt x="2773528" y="660189"/>
                </a:cubicBezTo>
                <a:cubicBezTo>
                  <a:pt x="2444607" y="757963"/>
                  <a:pt x="1972152" y="788442"/>
                  <a:pt x="1660611" y="656254"/>
                </a:cubicBezTo>
                <a:cubicBezTo>
                  <a:pt x="1388014" y="540590"/>
                  <a:pt x="1070039" y="314194"/>
                  <a:pt x="945245" y="4709"/>
                </a:cubicBezTo>
                <a:lnTo>
                  <a:pt x="943844" y="0"/>
                </a:lnTo>
                <a:lnTo>
                  <a:pt x="0" y="0"/>
                </a:lnTo>
                <a:lnTo>
                  <a:pt x="10062" y="77460"/>
                </a:lnTo>
                <a:cubicBezTo>
                  <a:pt x="30536" y="180990"/>
                  <a:pt x="71338" y="296593"/>
                  <a:pt x="162092" y="434635"/>
                </a:cubicBezTo>
                <a:cubicBezTo>
                  <a:pt x="343600" y="710720"/>
                  <a:pt x="575867" y="1196362"/>
                  <a:pt x="1069058" y="1449228"/>
                </a:cubicBezTo>
                <a:cubicBezTo>
                  <a:pt x="1387648" y="1574522"/>
                  <a:pt x="1862715" y="1655852"/>
                  <a:pt x="2359547" y="16508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AA69D-4CFD-D1F4-52D9-CA213F676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2503" y="1335635"/>
            <a:ext cx="4010358" cy="2396362"/>
          </a:xfrm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A269-7CD0-B50B-0D2E-66E0E812D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4704" y="3850055"/>
            <a:ext cx="3042459" cy="100385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34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5B1B45C-C751-7073-07E7-A6F87BE783E1}"/>
              </a:ext>
            </a:extLst>
          </p:cNvPr>
          <p:cNvSpPr/>
          <p:nvPr/>
        </p:nvSpPr>
        <p:spPr>
          <a:xfrm rot="5400000">
            <a:off x="-649554" y="649107"/>
            <a:ext cx="6879229" cy="5580115"/>
          </a:xfrm>
          <a:custGeom>
            <a:avLst/>
            <a:gdLst>
              <a:gd name="connsiteX0" fmla="*/ 0 w 6879229"/>
              <a:gd name="connsiteY0" fmla="*/ 5580115 h 5580115"/>
              <a:gd name="connsiteX1" fmla="*/ 0 w 6879229"/>
              <a:gd name="connsiteY1" fmla="*/ 336408 h 5580115"/>
              <a:gd name="connsiteX2" fmla="*/ 14600 w 6879229"/>
              <a:gd name="connsiteY2" fmla="*/ 341265 h 5580115"/>
              <a:gd name="connsiteX3" fmla="*/ 407674 w 6879229"/>
              <a:gd name="connsiteY3" fmla="*/ 406739 h 5580115"/>
              <a:gd name="connsiteX4" fmla="*/ 1396779 w 6879229"/>
              <a:gd name="connsiteY4" fmla="*/ 33767 h 5580115"/>
              <a:gd name="connsiteX5" fmla="*/ 2329167 w 6879229"/>
              <a:gd name="connsiteY5" fmla="*/ 406739 h 5580115"/>
              <a:gd name="connsiteX6" fmla="*/ 3293063 w 6879229"/>
              <a:gd name="connsiteY6" fmla="*/ 113574 h 5580115"/>
              <a:gd name="connsiteX7" fmla="*/ 4250658 w 6879229"/>
              <a:gd name="connsiteY7" fmla="*/ 406739 h 5580115"/>
              <a:gd name="connsiteX8" fmla="*/ 5205103 w 6879229"/>
              <a:gd name="connsiteY8" fmla="*/ 0 h 5580115"/>
              <a:gd name="connsiteX9" fmla="*/ 6178027 w 6879229"/>
              <a:gd name="connsiteY9" fmla="*/ 406740 h 5580115"/>
              <a:gd name="connsiteX10" fmla="*/ 6842247 w 6879229"/>
              <a:gd name="connsiteY10" fmla="*/ 151396 h 5580115"/>
              <a:gd name="connsiteX11" fmla="*/ 6879229 w 6879229"/>
              <a:gd name="connsiteY11" fmla="*/ 141992 h 5580115"/>
              <a:gd name="connsiteX12" fmla="*/ 6866459 w 6879229"/>
              <a:gd name="connsiteY12" fmla="*/ 5580115 h 558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79229" h="5580115">
                <a:moveTo>
                  <a:pt x="0" y="5580115"/>
                </a:moveTo>
                <a:lnTo>
                  <a:pt x="0" y="336408"/>
                </a:lnTo>
                <a:lnTo>
                  <a:pt x="14600" y="341265"/>
                </a:lnTo>
                <a:cubicBezTo>
                  <a:pt x="140883" y="379552"/>
                  <a:pt x="272568" y="406739"/>
                  <a:pt x="407674" y="406739"/>
                </a:cubicBezTo>
                <a:cubicBezTo>
                  <a:pt x="888043" y="406739"/>
                  <a:pt x="916401" y="33767"/>
                  <a:pt x="1396779" y="33767"/>
                </a:cubicBezTo>
                <a:cubicBezTo>
                  <a:pt x="1877148" y="33767"/>
                  <a:pt x="2013120" y="393437"/>
                  <a:pt x="2329167" y="406739"/>
                </a:cubicBezTo>
                <a:cubicBezTo>
                  <a:pt x="2645214" y="420040"/>
                  <a:pt x="2812686" y="113574"/>
                  <a:pt x="3293063" y="113574"/>
                </a:cubicBezTo>
                <a:cubicBezTo>
                  <a:pt x="3773430" y="113574"/>
                  <a:pt x="3931985" y="425667"/>
                  <a:pt x="4250658" y="406739"/>
                </a:cubicBezTo>
                <a:cubicBezTo>
                  <a:pt x="4569331" y="387810"/>
                  <a:pt x="4724725" y="0"/>
                  <a:pt x="5205103" y="0"/>
                </a:cubicBezTo>
                <a:cubicBezTo>
                  <a:pt x="5526330" y="0"/>
                  <a:pt x="5853648" y="389857"/>
                  <a:pt x="6178027" y="406740"/>
                </a:cubicBezTo>
                <a:cubicBezTo>
                  <a:pt x="6421312" y="419401"/>
                  <a:pt x="6576966" y="241259"/>
                  <a:pt x="6842247" y="151396"/>
                </a:cubicBezTo>
                <a:lnTo>
                  <a:pt x="6879229" y="141992"/>
                </a:lnTo>
                <a:lnTo>
                  <a:pt x="6866459" y="55801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53" y="2351727"/>
            <a:ext cx="3887763" cy="2646660"/>
          </a:xfr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264" y="948906"/>
            <a:ext cx="4331108" cy="505507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0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4C01885-66BA-780E-B5EB-88DA4ADE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310" y="1070670"/>
            <a:ext cx="4488575" cy="1453080"/>
          </a:xfrm>
        </p:spPr>
        <p:txBody>
          <a:bodyPr/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4310" y="256032"/>
            <a:ext cx="325661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310" y="2545730"/>
            <a:ext cx="4488575" cy="3569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4310" y="6356350"/>
            <a:ext cx="288061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0B5B43A2-3F72-21BD-F8B0-B5E66ED78C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48132">
            <a:off x="1031694" y="796632"/>
            <a:ext cx="3725672" cy="3664445"/>
          </a:xfrm>
          <a:custGeom>
            <a:avLst/>
            <a:gdLst>
              <a:gd name="connsiteX0" fmla="*/ 1608654 w 2955473"/>
              <a:gd name="connsiteY0" fmla="*/ 1 h 2975231"/>
              <a:gd name="connsiteX1" fmla="*/ 1907042 w 2955473"/>
              <a:gd name="connsiteY1" fmla="*/ 40268 h 2975231"/>
              <a:gd name="connsiteX2" fmla="*/ 2955473 w 2955473"/>
              <a:gd name="connsiteY2" fmla="*/ 1389745 h 2975231"/>
              <a:gd name="connsiteX3" fmla="*/ 1894542 w 2955473"/>
              <a:gd name="connsiteY3" fmla="*/ 2940652 h 2975231"/>
              <a:gd name="connsiteX4" fmla="*/ 215597 w 2955473"/>
              <a:gd name="connsiteY4" fmla="*/ 2314973 h 2975231"/>
              <a:gd name="connsiteX5" fmla="*/ 51635 w 2955473"/>
              <a:gd name="connsiteY5" fmla="*/ 1085943 h 2975231"/>
              <a:gd name="connsiteX6" fmla="*/ 663171 w 2955473"/>
              <a:gd name="connsiteY6" fmla="*/ 240863 h 2975231"/>
              <a:gd name="connsiteX7" fmla="*/ 1608654 w 2955473"/>
              <a:gd name="connsiteY7" fmla="*/ 1 h 297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473" h="2975231">
                <a:moveTo>
                  <a:pt x="1608654" y="1"/>
                </a:moveTo>
                <a:cubicBezTo>
                  <a:pt x="1717499" y="45"/>
                  <a:pt x="1819623" y="12356"/>
                  <a:pt x="1907042" y="40268"/>
                </a:cubicBezTo>
                <a:cubicBezTo>
                  <a:pt x="2256716" y="151916"/>
                  <a:pt x="2944472" y="714411"/>
                  <a:pt x="2955473" y="1389745"/>
                </a:cubicBezTo>
                <a:cubicBezTo>
                  <a:pt x="2909399" y="2225557"/>
                  <a:pt x="2351188" y="2786448"/>
                  <a:pt x="1894542" y="2940652"/>
                </a:cubicBezTo>
                <a:cubicBezTo>
                  <a:pt x="1437897" y="3094857"/>
                  <a:pt x="495451" y="2705978"/>
                  <a:pt x="215597" y="2314973"/>
                </a:cubicBezTo>
                <a:cubicBezTo>
                  <a:pt x="-64257" y="1923967"/>
                  <a:pt x="-14818" y="1411172"/>
                  <a:pt x="51635" y="1085943"/>
                </a:cubicBezTo>
                <a:cubicBezTo>
                  <a:pt x="118088" y="760713"/>
                  <a:pt x="353937" y="415142"/>
                  <a:pt x="663171" y="240863"/>
                </a:cubicBezTo>
                <a:cubicBezTo>
                  <a:pt x="895097" y="110154"/>
                  <a:pt x="1282120" y="-129"/>
                  <a:pt x="1608654" y="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id="{9C072A2D-8BD7-161B-9291-1E23B1E9F132}"/>
              </a:ext>
            </a:extLst>
          </p:cNvPr>
          <p:cNvSpPr/>
          <p:nvPr/>
        </p:nvSpPr>
        <p:spPr>
          <a:xfrm rot="10800000" flipH="1" flipV="1">
            <a:off x="1769839" y="4353227"/>
            <a:ext cx="2448883" cy="123041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378232" y="890922"/>
                  <a:pt x="3985176" y="1274845"/>
                </a:cubicBezTo>
                <a:cubicBezTo>
                  <a:pt x="3751091" y="1462369"/>
                  <a:pt x="3456217" y="1531828"/>
                  <a:pt x="3273590" y="1600046"/>
                </a:cubicBezTo>
                <a:cubicBezTo>
                  <a:pt x="2898630" y="1674747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C66BF687-18B3-B4D9-3829-54B304012400}"/>
              </a:ext>
            </a:extLst>
          </p:cNvPr>
          <p:cNvSpPr/>
          <p:nvPr/>
        </p:nvSpPr>
        <p:spPr>
          <a:xfrm rot="11640837" flipH="1">
            <a:off x="1581156" y="5591494"/>
            <a:ext cx="2315009" cy="1266376"/>
          </a:xfrm>
          <a:custGeom>
            <a:avLst/>
            <a:gdLst>
              <a:gd name="connsiteX0" fmla="*/ 735845 w 2315009"/>
              <a:gd name="connsiteY0" fmla="*/ 1198094 h 1266376"/>
              <a:gd name="connsiteX1" fmla="*/ 1706063 w 2315009"/>
              <a:gd name="connsiteY1" fmla="*/ 1198581 h 1266376"/>
              <a:gd name="connsiteX2" fmla="*/ 2290513 w 2315009"/>
              <a:gd name="connsiteY2" fmla="*/ 429320 h 1266376"/>
              <a:gd name="connsiteX3" fmla="*/ 2315009 w 2315009"/>
              <a:gd name="connsiteY3" fmla="*/ 266726 h 1266376"/>
              <a:gd name="connsiteX4" fmla="*/ 1828072 w 2315009"/>
              <a:gd name="connsiteY4" fmla="*/ 145194 h 1266376"/>
              <a:gd name="connsiteX5" fmla="*/ 1824945 w 2315009"/>
              <a:gd name="connsiteY5" fmla="*/ 166186 h 1266376"/>
              <a:gd name="connsiteX6" fmla="*/ 1574870 w 2315009"/>
              <a:gd name="connsiteY6" fmla="*/ 686358 h 1266376"/>
              <a:gd name="connsiteX7" fmla="*/ 780663 w 2315009"/>
              <a:gd name="connsiteY7" fmla="*/ 642497 h 1266376"/>
              <a:gd name="connsiteX8" fmla="*/ 485404 w 2315009"/>
              <a:gd name="connsiteY8" fmla="*/ 0 h 1266376"/>
              <a:gd name="connsiteX9" fmla="*/ 0 w 2315009"/>
              <a:gd name="connsiteY9" fmla="*/ 76647 h 1266376"/>
              <a:gd name="connsiteX10" fmla="*/ 87283 w 2315009"/>
              <a:gd name="connsiteY10" fmla="*/ 504176 h 1266376"/>
              <a:gd name="connsiteX11" fmla="*/ 511250 w 2315009"/>
              <a:gd name="connsiteY11" fmla="*/ 1122860 h 1266376"/>
              <a:gd name="connsiteX12" fmla="*/ 735845 w 2315009"/>
              <a:gd name="connsiteY12" fmla="*/ 1198094 h 126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009" h="1266376">
                <a:moveTo>
                  <a:pt x="735845" y="1198094"/>
                </a:moveTo>
                <a:cubicBezTo>
                  <a:pt x="1010251" y="1267877"/>
                  <a:pt x="1408984" y="1307991"/>
                  <a:pt x="1706063" y="1198581"/>
                </a:cubicBezTo>
                <a:cubicBezTo>
                  <a:pt x="2088905" y="1025678"/>
                  <a:pt x="2230788" y="730915"/>
                  <a:pt x="2290513" y="429320"/>
                </a:cubicBezTo>
                <a:lnTo>
                  <a:pt x="2315009" y="266726"/>
                </a:lnTo>
                <a:lnTo>
                  <a:pt x="1828072" y="145194"/>
                </a:lnTo>
                <a:lnTo>
                  <a:pt x="1824945" y="166186"/>
                </a:lnTo>
                <a:cubicBezTo>
                  <a:pt x="1787301" y="421216"/>
                  <a:pt x="1755260" y="595210"/>
                  <a:pt x="1574870" y="686358"/>
                </a:cubicBezTo>
                <a:cubicBezTo>
                  <a:pt x="1373457" y="817883"/>
                  <a:pt x="962240" y="756891"/>
                  <a:pt x="780663" y="642497"/>
                </a:cubicBezTo>
                <a:cubicBezTo>
                  <a:pt x="599085" y="528104"/>
                  <a:pt x="524005" y="279592"/>
                  <a:pt x="485404" y="0"/>
                </a:cubicBezTo>
                <a:lnTo>
                  <a:pt x="0" y="76647"/>
                </a:lnTo>
                <a:cubicBezTo>
                  <a:pt x="9850" y="208657"/>
                  <a:pt x="37847" y="312521"/>
                  <a:pt x="87283" y="504176"/>
                </a:cubicBezTo>
                <a:cubicBezTo>
                  <a:pt x="136719" y="695831"/>
                  <a:pt x="253906" y="936898"/>
                  <a:pt x="511250" y="1122860"/>
                </a:cubicBezTo>
                <a:cubicBezTo>
                  <a:pt x="566721" y="1148275"/>
                  <a:pt x="644376" y="1174833"/>
                  <a:pt x="735845" y="119809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89B83F-DED1-4FF1-8795-D66BE073A1FC}"/>
              </a:ext>
            </a:extLst>
          </p:cNvPr>
          <p:cNvGrpSpPr/>
          <p:nvPr/>
        </p:nvGrpSpPr>
        <p:grpSpPr>
          <a:xfrm flipH="1">
            <a:off x="2581419" y="4775542"/>
            <a:ext cx="626222" cy="449746"/>
            <a:chOff x="10056508" y="3477013"/>
            <a:chExt cx="713092" cy="512135"/>
          </a:xfrm>
        </p:grpSpPr>
        <p:sp>
          <p:nvSpPr>
            <p:cNvPr id="28" name="Freeform: Shape 13">
              <a:extLst>
                <a:ext uri="{FF2B5EF4-FFF2-40B4-BE49-F238E27FC236}">
                  <a16:creationId xmlns:a16="http://schemas.microsoft.com/office/drawing/2014/main" id="{DE610B33-E292-9F11-4A6E-0FF88920F876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2C3431"/>
                  </a:solidFill>
                </a:ln>
                <a:solidFill>
                  <a:schemeClr val="tx2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7165388-148A-221C-3FA3-50B9A61BDE7D}"/>
                </a:ext>
              </a:extLst>
            </p:cNvPr>
            <p:cNvSpPr/>
            <p:nvPr/>
          </p:nvSpPr>
          <p:spPr>
            <a:xfrm flipH="1">
              <a:off x="10462097" y="3477013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id="{1F069273-C2A7-3D8B-5203-4527BC8B3039}"/>
                </a:ext>
              </a:extLst>
            </p:cNvPr>
            <p:cNvSpPr/>
            <p:nvPr/>
          </p:nvSpPr>
          <p:spPr>
            <a:xfrm flipH="1">
              <a:off x="10468546" y="3477013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0AA5136-A18C-C2B6-E9C2-10452AF62273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: Shape 17">
              <a:extLst>
                <a:ext uri="{FF2B5EF4-FFF2-40B4-BE49-F238E27FC236}">
                  <a16:creationId xmlns:a16="http://schemas.microsoft.com/office/drawing/2014/main" id="{9DF0C0FE-A9B3-F4DB-36E8-A044451CC18F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488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14BF7F-4D9A-6724-4323-AA2D7D6D9DF7}"/>
              </a:ext>
            </a:extLst>
          </p:cNvPr>
          <p:cNvSpPr/>
          <p:nvPr/>
        </p:nvSpPr>
        <p:spPr>
          <a:xfrm rot="968660">
            <a:off x="-905498" y="1677624"/>
            <a:ext cx="12803897" cy="5197757"/>
          </a:xfrm>
          <a:custGeom>
            <a:avLst/>
            <a:gdLst>
              <a:gd name="connsiteX0" fmla="*/ 0 w 12803897"/>
              <a:gd name="connsiteY0" fmla="*/ 215826 h 5197757"/>
              <a:gd name="connsiteX1" fmla="*/ 7265655 w 12803897"/>
              <a:gd name="connsiteY1" fmla="*/ 186960 h 5197757"/>
              <a:gd name="connsiteX2" fmla="*/ 7010816 w 12803897"/>
              <a:gd name="connsiteY2" fmla="*/ 1624595 h 5197757"/>
              <a:gd name="connsiteX3" fmla="*/ 6977045 w 12803897"/>
              <a:gd name="connsiteY3" fmla="*/ 1720315 h 5197757"/>
              <a:gd name="connsiteX4" fmla="*/ 7021935 w 12803897"/>
              <a:gd name="connsiteY4" fmla="*/ 1659818 h 5197757"/>
              <a:gd name="connsiteX5" fmla="*/ 9081366 w 12803897"/>
              <a:gd name="connsiteY5" fmla="*/ 191287 h 5197757"/>
              <a:gd name="connsiteX6" fmla="*/ 12803897 w 12803897"/>
              <a:gd name="connsiteY6" fmla="*/ 1329451 h 5197757"/>
              <a:gd name="connsiteX7" fmla="*/ 11646289 w 12803897"/>
              <a:gd name="connsiteY7" fmla="*/ 2444351 h 5197757"/>
              <a:gd name="connsiteX8" fmla="*/ 10703071 w 12803897"/>
              <a:gd name="connsiteY8" fmla="*/ 1801280 h 5197757"/>
              <a:gd name="connsiteX9" fmla="*/ 9611631 w 12803897"/>
              <a:gd name="connsiteY9" fmla="*/ 1844412 h 5197757"/>
              <a:gd name="connsiteX10" fmla="*/ 8242239 w 12803897"/>
              <a:gd name="connsiteY10" fmla="*/ 3063993 h 5197757"/>
              <a:gd name="connsiteX11" fmla="*/ 8285777 w 12803897"/>
              <a:gd name="connsiteY11" fmla="*/ 4735422 h 5197757"/>
              <a:gd name="connsiteX12" fmla="*/ 8288961 w 12803897"/>
              <a:gd name="connsiteY12" fmla="*/ 4740118 h 5197757"/>
              <a:gd name="connsiteX13" fmla="*/ 6708028 w 12803897"/>
              <a:gd name="connsiteY13" fmla="*/ 5197757 h 5197757"/>
              <a:gd name="connsiteX14" fmla="*/ 6590215 w 12803897"/>
              <a:gd name="connsiteY14" fmla="*/ 5015394 h 5197757"/>
              <a:gd name="connsiteX15" fmla="*/ 6381330 w 12803897"/>
              <a:gd name="connsiteY15" fmla="*/ 4559771 h 5197757"/>
              <a:gd name="connsiteX16" fmla="*/ 6446023 w 12803897"/>
              <a:gd name="connsiteY16" fmla="*/ 2638685 h 5197757"/>
              <a:gd name="connsiteX17" fmla="*/ 6579563 w 12803897"/>
              <a:gd name="connsiteY17" fmla="*/ 2344774 h 5197757"/>
              <a:gd name="connsiteX18" fmla="*/ 6581210 w 12803897"/>
              <a:gd name="connsiteY18" fmla="*/ 2341768 h 5197757"/>
              <a:gd name="connsiteX19" fmla="*/ 6390775 w 12803897"/>
              <a:gd name="connsiteY19" fmla="*/ 2558036 h 5197757"/>
              <a:gd name="connsiteX20" fmla="*/ 5091615 w 12803897"/>
              <a:gd name="connsiteY20" fmla="*/ 3522488 h 5197757"/>
              <a:gd name="connsiteX21" fmla="*/ 1850877 w 12803897"/>
              <a:gd name="connsiteY21" fmla="*/ 3321467 h 5197757"/>
              <a:gd name="connsiteX22" fmla="*/ 436663 w 12803897"/>
              <a:gd name="connsiteY22" fmla="*/ 1564029 h 5197757"/>
              <a:gd name="connsiteX23" fmla="*/ 0 w 12803897"/>
              <a:gd name="connsiteY23" fmla="*/ 215826 h 5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803897" h="5197757">
                <a:moveTo>
                  <a:pt x="0" y="215826"/>
                </a:moveTo>
                <a:cubicBezTo>
                  <a:pt x="2348676" y="46033"/>
                  <a:pt x="4889223" y="185711"/>
                  <a:pt x="7265655" y="186960"/>
                </a:cubicBezTo>
                <a:cubicBezTo>
                  <a:pt x="7338978" y="202764"/>
                  <a:pt x="7199484" y="1058103"/>
                  <a:pt x="7010816" y="1624595"/>
                </a:cubicBezTo>
                <a:lnTo>
                  <a:pt x="6977045" y="1720315"/>
                </a:lnTo>
                <a:lnTo>
                  <a:pt x="7021935" y="1659818"/>
                </a:lnTo>
                <a:cubicBezTo>
                  <a:pt x="7485497" y="1064003"/>
                  <a:pt x="8182247" y="453886"/>
                  <a:pt x="9081366" y="191287"/>
                </a:cubicBezTo>
                <a:cubicBezTo>
                  <a:pt x="11123560" y="-313606"/>
                  <a:pt x="11383778" y="220443"/>
                  <a:pt x="12803897" y="1329451"/>
                </a:cubicBezTo>
                <a:lnTo>
                  <a:pt x="11646289" y="2444351"/>
                </a:lnTo>
                <a:cubicBezTo>
                  <a:pt x="11284679" y="2199999"/>
                  <a:pt x="11054493" y="1963438"/>
                  <a:pt x="10703071" y="1801280"/>
                </a:cubicBezTo>
                <a:cubicBezTo>
                  <a:pt x="10378558" y="1707199"/>
                  <a:pt x="9981450" y="1777345"/>
                  <a:pt x="9611631" y="1844412"/>
                </a:cubicBezTo>
                <a:cubicBezTo>
                  <a:pt x="9097720" y="2060654"/>
                  <a:pt x="8463216" y="2582157"/>
                  <a:pt x="8242239" y="3063993"/>
                </a:cubicBezTo>
                <a:cubicBezTo>
                  <a:pt x="8021263" y="3545828"/>
                  <a:pt x="7876899" y="4115955"/>
                  <a:pt x="8285777" y="4735422"/>
                </a:cubicBezTo>
                <a:lnTo>
                  <a:pt x="8288961" y="4740118"/>
                </a:lnTo>
                <a:lnTo>
                  <a:pt x="6708028" y="5197757"/>
                </a:lnTo>
                <a:lnTo>
                  <a:pt x="6590215" y="5015394"/>
                </a:lnTo>
                <a:cubicBezTo>
                  <a:pt x="6498240" y="4860843"/>
                  <a:pt x="6423367" y="4705884"/>
                  <a:pt x="6381330" y="4559771"/>
                </a:cubicBezTo>
                <a:cubicBezTo>
                  <a:pt x="6213182" y="3975320"/>
                  <a:pt x="6196391" y="3529915"/>
                  <a:pt x="6446023" y="2638685"/>
                </a:cubicBezTo>
                <a:cubicBezTo>
                  <a:pt x="6480551" y="2549005"/>
                  <a:pt x="6525147" y="2450070"/>
                  <a:pt x="6579563" y="2344774"/>
                </a:cubicBezTo>
                <a:lnTo>
                  <a:pt x="6581210" y="2341768"/>
                </a:lnTo>
                <a:lnTo>
                  <a:pt x="6390775" y="2558036"/>
                </a:lnTo>
                <a:cubicBezTo>
                  <a:pt x="6006743" y="2965774"/>
                  <a:pt x="5514858" y="3354069"/>
                  <a:pt x="5091615" y="3522488"/>
                </a:cubicBezTo>
                <a:cubicBezTo>
                  <a:pt x="4315803" y="3679339"/>
                  <a:pt x="2736973" y="3646373"/>
                  <a:pt x="1850877" y="3321467"/>
                </a:cubicBezTo>
                <a:cubicBezTo>
                  <a:pt x="1022674" y="2895235"/>
                  <a:pt x="734136" y="2091994"/>
                  <a:pt x="436663" y="1564029"/>
                </a:cubicBezTo>
                <a:cubicBezTo>
                  <a:pt x="316759" y="1197444"/>
                  <a:pt x="278132" y="1047856"/>
                  <a:pt x="0" y="215826"/>
                </a:cubicBezTo>
                <a:close/>
              </a:path>
            </a:pathLst>
          </a:custGeom>
          <a:solidFill>
            <a:schemeClr val="bg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86A1A-F56A-1CFB-EBA5-B8B2AF1FB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2880794"/>
            <a:ext cx="7813623" cy="3702571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7C5F7-587C-87C6-CAF8-A612BCDB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89F01-23DF-7F47-AE88-C4231366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7014-48DE-DE03-E331-DB15BAA2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3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834373"/>
            <a:ext cx="4451073" cy="144731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6439" y="1834374"/>
            <a:ext cx="4566440" cy="3722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76439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1F306B8-9596-E7B4-B1A3-AEE40DF47EE5}"/>
              </a:ext>
            </a:extLst>
          </p:cNvPr>
          <p:cNvSpPr/>
          <p:nvPr/>
        </p:nvSpPr>
        <p:spPr>
          <a:xfrm rot="20531603" flipH="1" flipV="1">
            <a:off x="572309" y="5403881"/>
            <a:ext cx="2210866" cy="1146496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Star: 7 Points 2">
            <a:extLst>
              <a:ext uri="{FF2B5EF4-FFF2-40B4-BE49-F238E27FC236}">
                <a16:creationId xmlns:a16="http://schemas.microsoft.com/office/drawing/2014/main" id="{F82C3035-0D94-8ADF-0DE8-0556DA540FF6}"/>
              </a:ext>
            </a:extLst>
          </p:cNvPr>
          <p:cNvSpPr/>
          <p:nvPr/>
        </p:nvSpPr>
        <p:spPr>
          <a:xfrm rot="18062601">
            <a:off x="1686615" y="3570969"/>
            <a:ext cx="1886784" cy="1900950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FBA6A1D-A642-FFEA-C959-A64BD06A6A6C}"/>
              </a:ext>
            </a:extLst>
          </p:cNvPr>
          <p:cNvSpPr/>
          <p:nvPr/>
        </p:nvSpPr>
        <p:spPr>
          <a:xfrm rot="17755581">
            <a:off x="2689157" y="5224197"/>
            <a:ext cx="2003020" cy="109676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660758"/>
              <a:gd name="connsiteY0" fmla="*/ 1967436 h 1967436"/>
              <a:gd name="connsiteX1" fmla="*/ 103200 w 3660758"/>
              <a:gd name="connsiteY1" fmla="*/ 1967436 h 1967436"/>
              <a:gd name="connsiteX2" fmla="*/ 96094 w 3660758"/>
              <a:gd name="connsiteY2" fmla="*/ 1904172 h 1967436"/>
              <a:gd name="connsiteX3" fmla="*/ 30923 w 3660758"/>
              <a:gd name="connsiteY3" fmla="*/ 873691 h 1967436"/>
              <a:gd name="connsiteX4" fmla="*/ 12232 w 3660758"/>
              <a:gd name="connsiteY4" fmla="*/ 0 h 1967436"/>
              <a:gd name="connsiteX5" fmla="*/ 3416309 w 3660758"/>
              <a:gd name="connsiteY5" fmla="*/ 4176 h 1967436"/>
              <a:gd name="connsiteX6" fmla="*/ 3389093 w 3660758"/>
              <a:gd name="connsiteY6" fmla="*/ 1921570 h 1967436"/>
              <a:gd name="connsiteX7" fmla="*/ 3383099 w 3660758"/>
              <a:gd name="connsiteY7" fmla="*/ 1967436 h 1967436"/>
              <a:gd name="connsiteX0" fmla="*/ 3383099 w 3431409"/>
              <a:gd name="connsiteY0" fmla="*/ 1967436 h 1967436"/>
              <a:gd name="connsiteX1" fmla="*/ 103200 w 3431409"/>
              <a:gd name="connsiteY1" fmla="*/ 1967436 h 1967436"/>
              <a:gd name="connsiteX2" fmla="*/ 96094 w 3431409"/>
              <a:gd name="connsiteY2" fmla="*/ 1904172 h 1967436"/>
              <a:gd name="connsiteX3" fmla="*/ 30923 w 3431409"/>
              <a:gd name="connsiteY3" fmla="*/ 873691 h 1967436"/>
              <a:gd name="connsiteX4" fmla="*/ 12232 w 3431409"/>
              <a:gd name="connsiteY4" fmla="*/ 0 h 1967436"/>
              <a:gd name="connsiteX5" fmla="*/ 3416309 w 3431409"/>
              <a:gd name="connsiteY5" fmla="*/ 4176 h 1967436"/>
              <a:gd name="connsiteX6" fmla="*/ 3389093 w 3431409"/>
              <a:gd name="connsiteY6" fmla="*/ 1921570 h 1967436"/>
              <a:gd name="connsiteX7" fmla="*/ 3383099 w 3431409"/>
              <a:gd name="connsiteY7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1409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60337" y="1363846"/>
                  <a:pt x="3394628" y="1594360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52DA47-97EB-C152-1228-A51F55B73D73}"/>
              </a:ext>
            </a:extLst>
          </p:cNvPr>
          <p:cNvGrpSpPr/>
          <p:nvPr/>
        </p:nvGrpSpPr>
        <p:grpSpPr>
          <a:xfrm>
            <a:off x="2301013" y="4314649"/>
            <a:ext cx="689925" cy="312906"/>
            <a:chOff x="1162566" y="1754387"/>
            <a:chExt cx="689925" cy="31290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EB2478F-A743-FE6F-6997-12E196EE2F06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91B45E-F469-B6A8-F28E-A7F3058221E2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4706A5-7A0D-5A74-03B7-BC81D7311A30}"/>
                </a:ext>
              </a:extLst>
            </p:cNvPr>
            <p:cNvSpPr/>
            <p:nvPr/>
          </p:nvSpPr>
          <p:spPr>
            <a:xfrm rot="21262796" flipV="1">
              <a:off x="1575997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770CF4-B3EE-6232-E447-04277D5FCCF6}"/>
                </a:ext>
              </a:extLst>
            </p:cNvPr>
            <p:cNvSpPr/>
            <p:nvPr/>
          </p:nvSpPr>
          <p:spPr>
            <a:xfrm rot="18622065" flipV="1">
              <a:off x="1711783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BCB3267D-E15A-62E4-B97B-11578A25132D}"/>
              </a:ext>
            </a:extLst>
          </p:cNvPr>
          <p:cNvSpPr/>
          <p:nvPr/>
        </p:nvSpPr>
        <p:spPr>
          <a:xfrm rot="5784107">
            <a:off x="2582081" y="4689445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ED7691-72CD-905D-1323-370449C44B63}"/>
              </a:ext>
            </a:extLst>
          </p:cNvPr>
          <p:cNvGrpSpPr/>
          <p:nvPr/>
        </p:nvGrpSpPr>
        <p:grpSpPr>
          <a:xfrm rot="691471" flipH="1">
            <a:off x="3359115" y="5822161"/>
            <a:ext cx="529288" cy="367128"/>
            <a:chOff x="9839339" y="677159"/>
            <a:chExt cx="751991" cy="521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F28E9C-654B-9B53-91F1-68F6C59A5B6F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C93B7D-C257-A7A0-B694-081E9CABEAB2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D8BBF25-BD81-0EDE-359F-175061D73FA5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841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r: 7 Points 2">
            <a:extLst>
              <a:ext uri="{FF2B5EF4-FFF2-40B4-BE49-F238E27FC236}">
                <a16:creationId xmlns:a16="http://schemas.microsoft.com/office/drawing/2014/main" id="{CE0A8C0D-DA92-8717-9598-EB576F71156B}"/>
              </a:ext>
            </a:extLst>
          </p:cNvPr>
          <p:cNvSpPr/>
          <p:nvPr/>
        </p:nvSpPr>
        <p:spPr>
          <a:xfrm rot="16200000">
            <a:off x="10225495" y="4902832"/>
            <a:ext cx="1947856" cy="1962481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ACD491F-0B7C-652F-0057-23BB1F23A469}"/>
              </a:ext>
            </a:extLst>
          </p:cNvPr>
          <p:cNvSpPr/>
          <p:nvPr/>
        </p:nvSpPr>
        <p:spPr>
          <a:xfrm rot="20301122" flipH="1" flipV="1">
            <a:off x="6667414" y="5271714"/>
            <a:ext cx="2235932" cy="121380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9B7ACE-2BBA-793C-AC64-373A31EC90AF}"/>
              </a:ext>
            </a:extLst>
          </p:cNvPr>
          <p:cNvSpPr/>
          <p:nvPr/>
        </p:nvSpPr>
        <p:spPr>
          <a:xfrm rot="17222743">
            <a:off x="8676787" y="5159997"/>
            <a:ext cx="1904644" cy="1134193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31404"/>
              <a:gd name="connsiteY0" fmla="*/ 1967436 h 1967436"/>
              <a:gd name="connsiteX1" fmla="*/ 103200 w 3431404"/>
              <a:gd name="connsiteY1" fmla="*/ 1967436 h 1967436"/>
              <a:gd name="connsiteX2" fmla="*/ 96094 w 3431404"/>
              <a:gd name="connsiteY2" fmla="*/ 1904172 h 1967436"/>
              <a:gd name="connsiteX3" fmla="*/ 30923 w 3431404"/>
              <a:gd name="connsiteY3" fmla="*/ 873691 h 1967436"/>
              <a:gd name="connsiteX4" fmla="*/ 12232 w 3431404"/>
              <a:gd name="connsiteY4" fmla="*/ 0 h 1967436"/>
              <a:gd name="connsiteX5" fmla="*/ 3416309 w 3431404"/>
              <a:gd name="connsiteY5" fmla="*/ 4176 h 1967436"/>
              <a:gd name="connsiteX6" fmla="*/ 3419269 w 3431404"/>
              <a:gd name="connsiteY6" fmla="*/ 1195523 h 1967436"/>
              <a:gd name="connsiteX7" fmla="*/ 3389093 w 3431404"/>
              <a:gd name="connsiteY7" fmla="*/ 1921570 h 1967436"/>
              <a:gd name="connsiteX8" fmla="*/ 3383099 w 3431404"/>
              <a:gd name="connsiteY8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1404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402173" y="846636"/>
                  <a:pt x="3419269" y="1195523"/>
                </a:cubicBezTo>
                <a:cubicBezTo>
                  <a:pt x="3424380" y="1414648"/>
                  <a:pt x="3409967" y="1696133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3931B-28B2-589C-337B-0817B49369D1}"/>
              </a:ext>
            </a:extLst>
          </p:cNvPr>
          <p:cNvGrpSpPr/>
          <p:nvPr/>
        </p:nvGrpSpPr>
        <p:grpSpPr>
          <a:xfrm>
            <a:off x="10982019" y="5688860"/>
            <a:ext cx="558077" cy="403937"/>
            <a:chOff x="-987768" y="1008276"/>
            <a:chExt cx="718103" cy="51976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68B0E6B-34E0-FEE2-89BF-62531B7BBF0A}"/>
                </a:ext>
              </a:extLst>
            </p:cNvPr>
            <p:cNvSpPr/>
            <p:nvPr/>
          </p:nvSpPr>
          <p:spPr>
            <a:xfrm rot="20842655" flipH="1">
              <a:off x="-987768" y="1008276"/>
              <a:ext cx="148102" cy="152584"/>
            </a:xfrm>
            <a:prstGeom prst="ellipse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730A9C-9D8C-A823-D695-5C542292E281}"/>
                </a:ext>
              </a:extLst>
            </p:cNvPr>
            <p:cNvSpPr/>
            <p:nvPr/>
          </p:nvSpPr>
          <p:spPr>
            <a:xfrm>
              <a:off x="-747692" y="1428841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9704DFA-5A09-EE3E-964A-391DC9A20BBB}"/>
                </a:ext>
              </a:extLst>
            </p:cNvPr>
            <p:cNvSpPr/>
            <p:nvPr/>
          </p:nvSpPr>
          <p:spPr>
            <a:xfrm rot="5636109">
              <a:off x="-455259" y="97052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9FDE2C-59A0-C905-C4C7-7221CD31B72F}"/>
              </a:ext>
            </a:extLst>
          </p:cNvPr>
          <p:cNvGrpSpPr/>
          <p:nvPr/>
        </p:nvGrpSpPr>
        <p:grpSpPr>
          <a:xfrm rot="20415238">
            <a:off x="7458153" y="5732841"/>
            <a:ext cx="654454" cy="291551"/>
            <a:chOff x="10096975" y="5939226"/>
            <a:chExt cx="929806" cy="41421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D693631-801B-B096-47E5-C73C1EFBA463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3BBE4E4-3A3D-5522-E285-FB5B619FB23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889C6A6-70BF-169E-4DC6-F18CB74C2C7D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14217E-5329-2CD0-7691-694DD7F99948}"/>
              </a:ext>
            </a:extLst>
          </p:cNvPr>
          <p:cNvGrpSpPr/>
          <p:nvPr/>
        </p:nvGrpSpPr>
        <p:grpSpPr>
          <a:xfrm flipH="1">
            <a:off x="9395005" y="5246710"/>
            <a:ext cx="606354" cy="325031"/>
            <a:chOff x="5447388" y="3100610"/>
            <a:chExt cx="1500891" cy="8045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2CF4568-AF56-C9DA-101A-8D2DE15F9DCD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EB9F6D-028B-F675-170F-EB9B8ED801D1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0E20388-2B6F-882F-550C-EB1EEE5F1BCA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E71AE5-B7D7-F8C9-712C-5C9EE7F07EBE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10E982-8C26-D492-0139-A3D88D5CEAF3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947057"/>
            <a:ext cx="3847847" cy="21717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975" y="922246"/>
            <a:ext cx="5618483" cy="30955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28991" y="6356350"/>
            <a:ext cx="2066535" cy="365125"/>
          </a:xfrm>
        </p:spPr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77382" y="6356350"/>
            <a:ext cx="491834" cy="365125"/>
          </a:xfrm>
        </p:spPr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6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r: 7 Points 2">
            <a:extLst>
              <a:ext uri="{FF2B5EF4-FFF2-40B4-BE49-F238E27FC236}">
                <a16:creationId xmlns:a16="http://schemas.microsoft.com/office/drawing/2014/main" id="{77EA1A05-7340-5497-CC8D-FAE60C30DD3B}"/>
              </a:ext>
            </a:extLst>
          </p:cNvPr>
          <p:cNvSpPr/>
          <p:nvPr/>
        </p:nvSpPr>
        <p:spPr>
          <a:xfrm rot="7778087">
            <a:off x="3673573" y="4743092"/>
            <a:ext cx="2146968" cy="2044828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5215 h 4845608"/>
              <a:gd name="connsiteX1" fmla="*/ 1612941 w 5102525"/>
              <a:gd name="connsiteY1" fmla="*/ 2135243 h 4845608"/>
              <a:gd name="connsiteX2" fmla="*/ 485506 w 5102525"/>
              <a:gd name="connsiteY2" fmla="*/ 937374 h 4845608"/>
              <a:gd name="connsiteX3" fmla="*/ 2767493 w 5102525"/>
              <a:gd name="connsiteY3" fmla="*/ 3648 h 4845608"/>
              <a:gd name="connsiteX4" fmla="*/ 3163847 w 5102525"/>
              <a:gd name="connsiteY4" fmla="*/ 1282362 h 4845608"/>
              <a:gd name="connsiteX5" fmla="*/ 4697917 w 5102525"/>
              <a:gd name="connsiteY5" fmla="*/ 714872 h 4845608"/>
              <a:gd name="connsiteX6" fmla="*/ 4272825 w 5102525"/>
              <a:gd name="connsiteY6" fmla="*/ 1484639 h 4845608"/>
              <a:gd name="connsiteX7" fmla="*/ 3922732 w 5102525"/>
              <a:gd name="connsiteY7" fmla="*/ 2016633 h 4845608"/>
              <a:gd name="connsiteX8" fmla="*/ 5102434 w 5102525"/>
              <a:gd name="connsiteY8" fmla="*/ 2343037 h 4845608"/>
              <a:gd name="connsiteX9" fmla="*/ 3863684 w 5102525"/>
              <a:gd name="connsiteY9" fmla="*/ 2815289 h 4845608"/>
              <a:gd name="connsiteX10" fmla="*/ 4828313 w 5102525"/>
              <a:gd name="connsiteY10" fmla="*/ 3991080 h 4845608"/>
              <a:gd name="connsiteX11" fmla="*/ 3349200 w 5102525"/>
              <a:gd name="connsiteY11" fmla="*/ 3476200 h 4845608"/>
              <a:gd name="connsiteX12" fmla="*/ 3184113 w 5102525"/>
              <a:gd name="connsiteY12" fmla="*/ 4844160 h 4845608"/>
              <a:gd name="connsiteX13" fmla="*/ 2421951 w 5102525"/>
              <a:gd name="connsiteY13" fmla="*/ 3721821 h 4845608"/>
              <a:gd name="connsiteX14" fmla="*/ 1092964 w 5102525"/>
              <a:gd name="connsiteY14" fmla="*/ 4440704 h 4845608"/>
              <a:gd name="connsiteX15" fmla="*/ 1577326 w 5102525"/>
              <a:gd name="connsiteY15" fmla="*/ 2985443 h 4845608"/>
              <a:gd name="connsiteX16" fmla="*/ -1 w 5102525"/>
              <a:gd name="connsiteY16" fmla="*/ 2875215 h 4845608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2767495 w 5102527"/>
              <a:gd name="connsiteY2" fmla="*/ 0 h 4841960"/>
              <a:gd name="connsiteX3" fmla="*/ 3163849 w 5102527"/>
              <a:gd name="connsiteY3" fmla="*/ 1278714 h 4841960"/>
              <a:gd name="connsiteX4" fmla="*/ 4697919 w 5102527"/>
              <a:gd name="connsiteY4" fmla="*/ 711224 h 4841960"/>
              <a:gd name="connsiteX5" fmla="*/ 4272827 w 5102527"/>
              <a:gd name="connsiteY5" fmla="*/ 1480991 h 4841960"/>
              <a:gd name="connsiteX6" fmla="*/ 3922734 w 5102527"/>
              <a:gd name="connsiteY6" fmla="*/ 2012985 h 4841960"/>
              <a:gd name="connsiteX7" fmla="*/ 5102436 w 5102527"/>
              <a:gd name="connsiteY7" fmla="*/ 2339389 h 4841960"/>
              <a:gd name="connsiteX8" fmla="*/ 3863686 w 5102527"/>
              <a:gd name="connsiteY8" fmla="*/ 2811641 h 4841960"/>
              <a:gd name="connsiteX9" fmla="*/ 4828315 w 5102527"/>
              <a:gd name="connsiteY9" fmla="*/ 3987432 h 4841960"/>
              <a:gd name="connsiteX10" fmla="*/ 3349202 w 5102527"/>
              <a:gd name="connsiteY10" fmla="*/ 3472552 h 4841960"/>
              <a:gd name="connsiteX11" fmla="*/ 3184115 w 5102527"/>
              <a:gd name="connsiteY11" fmla="*/ 4840512 h 4841960"/>
              <a:gd name="connsiteX12" fmla="*/ 2421953 w 5102527"/>
              <a:gd name="connsiteY12" fmla="*/ 3718173 h 4841960"/>
              <a:gd name="connsiteX13" fmla="*/ 1092966 w 5102527"/>
              <a:gd name="connsiteY13" fmla="*/ 4437056 h 4841960"/>
              <a:gd name="connsiteX14" fmla="*/ 1577328 w 5102527"/>
              <a:gd name="connsiteY14" fmla="*/ 2981795 h 4841960"/>
              <a:gd name="connsiteX15" fmla="*/ 1 w 5102527"/>
              <a:gd name="connsiteY15" fmla="*/ 2871567 h 4841960"/>
              <a:gd name="connsiteX0" fmla="*/ -1 w 5102525"/>
              <a:gd name="connsiteY0" fmla="*/ 2815753 h 4786146"/>
              <a:gd name="connsiteX1" fmla="*/ 1612941 w 5102525"/>
              <a:gd name="connsiteY1" fmla="*/ 2075781 h 4786146"/>
              <a:gd name="connsiteX2" fmla="*/ 2330067 w 5102525"/>
              <a:gd name="connsiteY2" fmla="*/ -1 h 4786146"/>
              <a:gd name="connsiteX3" fmla="*/ 3163847 w 5102525"/>
              <a:gd name="connsiteY3" fmla="*/ 1222900 h 4786146"/>
              <a:gd name="connsiteX4" fmla="*/ 4697917 w 5102525"/>
              <a:gd name="connsiteY4" fmla="*/ 655410 h 4786146"/>
              <a:gd name="connsiteX5" fmla="*/ 4272825 w 5102525"/>
              <a:gd name="connsiteY5" fmla="*/ 1425177 h 4786146"/>
              <a:gd name="connsiteX6" fmla="*/ 3922732 w 5102525"/>
              <a:gd name="connsiteY6" fmla="*/ 1957171 h 4786146"/>
              <a:gd name="connsiteX7" fmla="*/ 5102434 w 5102525"/>
              <a:gd name="connsiteY7" fmla="*/ 2283575 h 4786146"/>
              <a:gd name="connsiteX8" fmla="*/ 3863684 w 5102525"/>
              <a:gd name="connsiteY8" fmla="*/ 2755827 h 4786146"/>
              <a:gd name="connsiteX9" fmla="*/ 4828313 w 5102525"/>
              <a:gd name="connsiteY9" fmla="*/ 3931618 h 4786146"/>
              <a:gd name="connsiteX10" fmla="*/ 3349200 w 5102525"/>
              <a:gd name="connsiteY10" fmla="*/ 3416738 h 4786146"/>
              <a:gd name="connsiteX11" fmla="*/ 3184113 w 5102525"/>
              <a:gd name="connsiteY11" fmla="*/ 4784698 h 4786146"/>
              <a:gd name="connsiteX12" fmla="*/ 2421951 w 5102525"/>
              <a:gd name="connsiteY12" fmla="*/ 3662359 h 4786146"/>
              <a:gd name="connsiteX13" fmla="*/ 1092964 w 5102525"/>
              <a:gd name="connsiteY13" fmla="*/ 4381242 h 4786146"/>
              <a:gd name="connsiteX14" fmla="*/ 1577326 w 5102525"/>
              <a:gd name="connsiteY14" fmla="*/ 2925981 h 4786146"/>
              <a:gd name="connsiteX15" fmla="*/ -1 w 5102525"/>
              <a:gd name="connsiteY15" fmla="*/ 2815753 h 4786146"/>
              <a:gd name="connsiteX0" fmla="*/ 0 w 4853634"/>
              <a:gd name="connsiteY0" fmla="*/ 1626981 h 4786148"/>
              <a:gd name="connsiteX1" fmla="*/ 1364050 w 4853634"/>
              <a:gd name="connsiteY1" fmla="*/ 2075783 h 4786148"/>
              <a:gd name="connsiteX2" fmla="*/ 2081176 w 4853634"/>
              <a:gd name="connsiteY2" fmla="*/ 1 h 4786148"/>
              <a:gd name="connsiteX3" fmla="*/ 2914956 w 4853634"/>
              <a:gd name="connsiteY3" fmla="*/ 1222902 h 4786148"/>
              <a:gd name="connsiteX4" fmla="*/ 4449026 w 4853634"/>
              <a:gd name="connsiteY4" fmla="*/ 655412 h 4786148"/>
              <a:gd name="connsiteX5" fmla="*/ 4023934 w 4853634"/>
              <a:gd name="connsiteY5" fmla="*/ 1425179 h 4786148"/>
              <a:gd name="connsiteX6" fmla="*/ 3673841 w 4853634"/>
              <a:gd name="connsiteY6" fmla="*/ 1957173 h 4786148"/>
              <a:gd name="connsiteX7" fmla="*/ 4853543 w 4853634"/>
              <a:gd name="connsiteY7" fmla="*/ 2283577 h 4786148"/>
              <a:gd name="connsiteX8" fmla="*/ 3614793 w 4853634"/>
              <a:gd name="connsiteY8" fmla="*/ 2755829 h 4786148"/>
              <a:gd name="connsiteX9" fmla="*/ 4579422 w 4853634"/>
              <a:gd name="connsiteY9" fmla="*/ 3931620 h 4786148"/>
              <a:gd name="connsiteX10" fmla="*/ 3100309 w 4853634"/>
              <a:gd name="connsiteY10" fmla="*/ 3416740 h 4786148"/>
              <a:gd name="connsiteX11" fmla="*/ 2935222 w 4853634"/>
              <a:gd name="connsiteY11" fmla="*/ 4784700 h 4786148"/>
              <a:gd name="connsiteX12" fmla="*/ 2173060 w 4853634"/>
              <a:gd name="connsiteY12" fmla="*/ 3662361 h 4786148"/>
              <a:gd name="connsiteX13" fmla="*/ 844073 w 4853634"/>
              <a:gd name="connsiteY13" fmla="*/ 4381244 h 4786148"/>
              <a:gd name="connsiteX14" fmla="*/ 1328435 w 4853634"/>
              <a:gd name="connsiteY14" fmla="*/ 2925983 h 4786148"/>
              <a:gd name="connsiteX15" fmla="*/ 0 w 4853634"/>
              <a:gd name="connsiteY15" fmla="*/ 1626981 h 4786148"/>
              <a:gd name="connsiteX0" fmla="*/ 0 w 4853634"/>
              <a:gd name="connsiteY0" fmla="*/ 1626979 h 4786146"/>
              <a:gd name="connsiteX1" fmla="*/ 1603369 w 4853634"/>
              <a:gd name="connsiteY1" fmla="*/ 1571261 h 4786146"/>
              <a:gd name="connsiteX2" fmla="*/ 2081176 w 4853634"/>
              <a:gd name="connsiteY2" fmla="*/ -1 h 4786146"/>
              <a:gd name="connsiteX3" fmla="*/ 2914956 w 4853634"/>
              <a:gd name="connsiteY3" fmla="*/ 1222900 h 4786146"/>
              <a:gd name="connsiteX4" fmla="*/ 4449026 w 4853634"/>
              <a:gd name="connsiteY4" fmla="*/ 655410 h 4786146"/>
              <a:gd name="connsiteX5" fmla="*/ 4023934 w 4853634"/>
              <a:gd name="connsiteY5" fmla="*/ 1425177 h 4786146"/>
              <a:gd name="connsiteX6" fmla="*/ 3673841 w 4853634"/>
              <a:gd name="connsiteY6" fmla="*/ 1957171 h 4786146"/>
              <a:gd name="connsiteX7" fmla="*/ 4853543 w 4853634"/>
              <a:gd name="connsiteY7" fmla="*/ 2283575 h 4786146"/>
              <a:gd name="connsiteX8" fmla="*/ 3614793 w 4853634"/>
              <a:gd name="connsiteY8" fmla="*/ 2755827 h 4786146"/>
              <a:gd name="connsiteX9" fmla="*/ 4579422 w 4853634"/>
              <a:gd name="connsiteY9" fmla="*/ 3931618 h 4786146"/>
              <a:gd name="connsiteX10" fmla="*/ 3100309 w 4853634"/>
              <a:gd name="connsiteY10" fmla="*/ 3416738 h 4786146"/>
              <a:gd name="connsiteX11" fmla="*/ 2935222 w 4853634"/>
              <a:gd name="connsiteY11" fmla="*/ 4784698 h 4786146"/>
              <a:gd name="connsiteX12" fmla="*/ 2173060 w 4853634"/>
              <a:gd name="connsiteY12" fmla="*/ 3662359 h 4786146"/>
              <a:gd name="connsiteX13" fmla="*/ 844073 w 4853634"/>
              <a:gd name="connsiteY13" fmla="*/ 4381242 h 4786146"/>
              <a:gd name="connsiteX14" fmla="*/ 1328435 w 4853634"/>
              <a:gd name="connsiteY14" fmla="*/ 2925981 h 4786146"/>
              <a:gd name="connsiteX15" fmla="*/ 0 w 4853634"/>
              <a:gd name="connsiteY15" fmla="*/ 1626979 h 4786146"/>
              <a:gd name="connsiteX0" fmla="*/ 0 w 4853634"/>
              <a:gd name="connsiteY0" fmla="*/ 1626981 h 4786148"/>
              <a:gd name="connsiteX1" fmla="*/ 1603369 w 4853634"/>
              <a:gd name="connsiteY1" fmla="*/ 1571263 h 4786148"/>
              <a:gd name="connsiteX2" fmla="*/ 2081176 w 4853634"/>
              <a:gd name="connsiteY2" fmla="*/ 1 h 4786148"/>
              <a:gd name="connsiteX3" fmla="*/ 2914956 w 4853634"/>
              <a:gd name="connsiteY3" fmla="*/ 1222902 h 4786148"/>
              <a:gd name="connsiteX4" fmla="*/ 4449026 w 4853634"/>
              <a:gd name="connsiteY4" fmla="*/ 655412 h 4786148"/>
              <a:gd name="connsiteX5" fmla="*/ 4023934 w 4853634"/>
              <a:gd name="connsiteY5" fmla="*/ 1425179 h 4786148"/>
              <a:gd name="connsiteX6" fmla="*/ 3673841 w 4853634"/>
              <a:gd name="connsiteY6" fmla="*/ 1957173 h 4786148"/>
              <a:gd name="connsiteX7" fmla="*/ 4853543 w 4853634"/>
              <a:gd name="connsiteY7" fmla="*/ 2283577 h 4786148"/>
              <a:gd name="connsiteX8" fmla="*/ 3614793 w 4853634"/>
              <a:gd name="connsiteY8" fmla="*/ 2755829 h 4786148"/>
              <a:gd name="connsiteX9" fmla="*/ 4579422 w 4853634"/>
              <a:gd name="connsiteY9" fmla="*/ 3931620 h 4786148"/>
              <a:gd name="connsiteX10" fmla="*/ 3100309 w 4853634"/>
              <a:gd name="connsiteY10" fmla="*/ 3416740 h 4786148"/>
              <a:gd name="connsiteX11" fmla="*/ 2935222 w 4853634"/>
              <a:gd name="connsiteY11" fmla="*/ 4784700 h 4786148"/>
              <a:gd name="connsiteX12" fmla="*/ 2173060 w 4853634"/>
              <a:gd name="connsiteY12" fmla="*/ 3662361 h 4786148"/>
              <a:gd name="connsiteX13" fmla="*/ 844073 w 4853634"/>
              <a:gd name="connsiteY13" fmla="*/ 4381244 h 4786148"/>
              <a:gd name="connsiteX14" fmla="*/ 1328435 w 4853634"/>
              <a:gd name="connsiteY14" fmla="*/ 2925983 h 4786148"/>
              <a:gd name="connsiteX15" fmla="*/ 0 w 4853634"/>
              <a:gd name="connsiteY15" fmla="*/ 1626981 h 4786148"/>
              <a:gd name="connsiteX0" fmla="*/ -1 w 4824208"/>
              <a:gd name="connsiteY0" fmla="*/ 1515906 h 4786146"/>
              <a:gd name="connsiteX1" fmla="*/ 1573943 w 4824208"/>
              <a:gd name="connsiteY1" fmla="*/ 1571261 h 4786146"/>
              <a:gd name="connsiteX2" fmla="*/ 2051750 w 4824208"/>
              <a:gd name="connsiteY2" fmla="*/ -1 h 4786146"/>
              <a:gd name="connsiteX3" fmla="*/ 2885530 w 4824208"/>
              <a:gd name="connsiteY3" fmla="*/ 1222900 h 4786146"/>
              <a:gd name="connsiteX4" fmla="*/ 4419600 w 4824208"/>
              <a:gd name="connsiteY4" fmla="*/ 655410 h 4786146"/>
              <a:gd name="connsiteX5" fmla="*/ 3994508 w 4824208"/>
              <a:gd name="connsiteY5" fmla="*/ 1425177 h 4786146"/>
              <a:gd name="connsiteX6" fmla="*/ 3644415 w 4824208"/>
              <a:gd name="connsiteY6" fmla="*/ 1957171 h 4786146"/>
              <a:gd name="connsiteX7" fmla="*/ 4824117 w 4824208"/>
              <a:gd name="connsiteY7" fmla="*/ 2283575 h 4786146"/>
              <a:gd name="connsiteX8" fmla="*/ 3585367 w 4824208"/>
              <a:gd name="connsiteY8" fmla="*/ 2755827 h 4786146"/>
              <a:gd name="connsiteX9" fmla="*/ 4549996 w 4824208"/>
              <a:gd name="connsiteY9" fmla="*/ 3931618 h 4786146"/>
              <a:gd name="connsiteX10" fmla="*/ 3070883 w 4824208"/>
              <a:gd name="connsiteY10" fmla="*/ 3416738 h 4786146"/>
              <a:gd name="connsiteX11" fmla="*/ 2905796 w 4824208"/>
              <a:gd name="connsiteY11" fmla="*/ 4784698 h 4786146"/>
              <a:gd name="connsiteX12" fmla="*/ 2143634 w 4824208"/>
              <a:gd name="connsiteY12" fmla="*/ 3662359 h 4786146"/>
              <a:gd name="connsiteX13" fmla="*/ 814647 w 4824208"/>
              <a:gd name="connsiteY13" fmla="*/ 4381242 h 4786146"/>
              <a:gd name="connsiteX14" fmla="*/ 1299009 w 4824208"/>
              <a:gd name="connsiteY14" fmla="*/ 2925981 h 4786146"/>
              <a:gd name="connsiteX15" fmla="*/ -1 w 4824208"/>
              <a:gd name="connsiteY15" fmla="*/ 1515906 h 4786146"/>
              <a:gd name="connsiteX0" fmla="*/ 1 w 4824210"/>
              <a:gd name="connsiteY0" fmla="*/ 1515908 h 4786148"/>
              <a:gd name="connsiteX1" fmla="*/ 1573945 w 4824210"/>
              <a:gd name="connsiteY1" fmla="*/ 1571263 h 4786148"/>
              <a:gd name="connsiteX2" fmla="*/ 2051752 w 4824210"/>
              <a:gd name="connsiteY2" fmla="*/ 1 h 4786148"/>
              <a:gd name="connsiteX3" fmla="*/ 2885532 w 4824210"/>
              <a:gd name="connsiteY3" fmla="*/ 1222902 h 4786148"/>
              <a:gd name="connsiteX4" fmla="*/ 4419602 w 4824210"/>
              <a:gd name="connsiteY4" fmla="*/ 655412 h 4786148"/>
              <a:gd name="connsiteX5" fmla="*/ 3994510 w 4824210"/>
              <a:gd name="connsiteY5" fmla="*/ 1425179 h 4786148"/>
              <a:gd name="connsiteX6" fmla="*/ 3644417 w 4824210"/>
              <a:gd name="connsiteY6" fmla="*/ 1957173 h 4786148"/>
              <a:gd name="connsiteX7" fmla="*/ 4824119 w 4824210"/>
              <a:gd name="connsiteY7" fmla="*/ 2283577 h 4786148"/>
              <a:gd name="connsiteX8" fmla="*/ 3585369 w 4824210"/>
              <a:gd name="connsiteY8" fmla="*/ 2755829 h 4786148"/>
              <a:gd name="connsiteX9" fmla="*/ 4549998 w 4824210"/>
              <a:gd name="connsiteY9" fmla="*/ 3931620 h 4786148"/>
              <a:gd name="connsiteX10" fmla="*/ 3070885 w 4824210"/>
              <a:gd name="connsiteY10" fmla="*/ 3416740 h 4786148"/>
              <a:gd name="connsiteX11" fmla="*/ 2905798 w 4824210"/>
              <a:gd name="connsiteY11" fmla="*/ 4784700 h 4786148"/>
              <a:gd name="connsiteX12" fmla="*/ 2143636 w 4824210"/>
              <a:gd name="connsiteY12" fmla="*/ 3662361 h 4786148"/>
              <a:gd name="connsiteX13" fmla="*/ 814649 w 4824210"/>
              <a:gd name="connsiteY13" fmla="*/ 4381244 h 4786148"/>
              <a:gd name="connsiteX14" fmla="*/ 1299011 w 4824210"/>
              <a:gd name="connsiteY14" fmla="*/ 2925983 h 4786148"/>
              <a:gd name="connsiteX15" fmla="*/ 1 w 4824210"/>
              <a:gd name="connsiteY15" fmla="*/ 1515908 h 4786148"/>
              <a:gd name="connsiteX0" fmla="*/ -1 w 4824208"/>
              <a:gd name="connsiteY0" fmla="*/ 1515906 h 4786146"/>
              <a:gd name="connsiteX1" fmla="*/ 1573943 w 4824208"/>
              <a:gd name="connsiteY1" fmla="*/ 1571261 h 4786146"/>
              <a:gd name="connsiteX2" fmla="*/ 2051750 w 4824208"/>
              <a:gd name="connsiteY2" fmla="*/ -1 h 4786146"/>
              <a:gd name="connsiteX3" fmla="*/ 2885530 w 4824208"/>
              <a:gd name="connsiteY3" fmla="*/ 1222900 h 4786146"/>
              <a:gd name="connsiteX4" fmla="*/ 4419600 w 4824208"/>
              <a:gd name="connsiteY4" fmla="*/ 655410 h 4786146"/>
              <a:gd name="connsiteX5" fmla="*/ 3994508 w 4824208"/>
              <a:gd name="connsiteY5" fmla="*/ 1425177 h 4786146"/>
              <a:gd name="connsiteX6" fmla="*/ 3644415 w 4824208"/>
              <a:gd name="connsiteY6" fmla="*/ 1957171 h 4786146"/>
              <a:gd name="connsiteX7" fmla="*/ 4824117 w 4824208"/>
              <a:gd name="connsiteY7" fmla="*/ 2283575 h 4786146"/>
              <a:gd name="connsiteX8" fmla="*/ 3585367 w 4824208"/>
              <a:gd name="connsiteY8" fmla="*/ 2755827 h 4786146"/>
              <a:gd name="connsiteX9" fmla="*/ 4549996 w 4824208"/>
              <a:gd name="connsiteY9" fmla="*/ 3931618 h 4786146"/>
              <a:gd name="connsiteX10" fmla="*/ 3070883 w 4824208"/>
              <a:gd name="connsiteY10" fmla="*/ 3416738 h 4786146"/>
              <a:gd name="connsiteX11" fmla="*/ 2905796 w 4824208"/>
              <a:gd name="connsiteY11" fmla="*/ 4784698 h 4786146"/>
              <a:gd name="connsiteX12" fmla="*/ 2143634 w 4824208"/>
              <a:gd name="connsiteY12" fmla="*/ 3662359 h 4786146"/>
              <a:gd name="connsiteX13" fmla="*/ 354842 w 4824208"/>
              <a:gd name="connsiteY13" fmla="*/ 3823584 h 4786146"/>
              <a:gd name="connsiteX14" fmla="*/ 1299009 w 4824208"/>
              <a:gd name="connsiteY14" fmla="*/ 2925981 h 4786146"/>
              <a:gd name="connsiteX15" fmla="*/ -1 w 4824208"/>
              <a:gd name="connsiteY15" fmla="*/ 1515906 h 4786146"/>
              <a:gd name="connsiteX0" fmla="*/ 1 w 4824210"/>
              <a:gd name="connsiteY0" fmla="*/ 1515908 h 4786148"/>
              <a:gd name="connsiteX1" fmla="*/ 1573945 w 4824210"/>
              <a:gd name="connsiteY1" fmla="*/ 1571263 h 4786148"/>
              <a:gd name="connsiteX2" fmla="*/ 2051752 w 4824210"/>
              <a:gd name="connsiteY2" fmla="*/ 1 h 4786148"/>
              <a:gd name="connsiteX3" fmla="*/ 2885532 w 4824210"/>
              <a:gd name="connsiteY3" fmla="*/ 1222902 h 4786148"/>
              <a:gd name="connsiteX4" fmla="*/ 4419602 w 4824210"/>
              <a:gd name="connsiteY4" fmla="*/ 655412 h 4786148"/>
              <a:gd name="connsiteX5" fmla="*/ 3994510 w 4824210"/>
              <a:gd name="connsiteY5" fmla="*/ 1425179 h 4786148"/>
              <a:gd name="connsiteX6" fmla="*/ 3644417 w 4824210"/>
              <a:gd name="connsiteY6" fmla="*/ 1957173 h 4786148"/>
              <a:gd name="connsiteX7" fmla="*/ 4824119 w 4824210"/>
              <a:gd name="connsiteY7" fmla="*/ 2283577 h 4786148"/>
              <a:gd name="connsiteX8" fmla="*/ 3585369 w 4824210"/>
              <a:gd name="connsiteY8" fmla="*/ 2755829 h 4786148"/>
              <a:gd name="connsiteX9" fmla="*/ 4549998 w 4824210"/>
              <a:gd name="connsiteY9" fmla="*/ 3931620 h 4786148"/>
              <a:gd name="connsiteX10" fmla="*/ 3070885 w 4824210"/>
              <a:gd name="connsiteY10" fmla="*/ 3416740 h 4786148"/>
              <a:gd name="connsiteX11" fmla="*/ 2905798 w 4824210"/>
              <a:gd name="connsiteY11" fmla="*/ 4784700 h 4786148"/>
              <a:gd name="connsiteX12" fmla="*/ 2143636 w 4824210"/>
              <a:gd name="connsiteY12" fmla="*/ 3662361 h 4786148"/>
              <a:gd name="connsiteX13" fmla="*/ 354844 w 4824210"/>
              <a:gd name="connsiteY13" fmla="*/ 3823586 h 4786148"/>
              <a:gd name="connsiteX14" fmla="*/ 1306700 w 4824210"/>
              <a:gd name="connsiteY14" fmla="*/ 2597830 h 4786148"/>
              <a:gd name="connsiteX15" fmla="*/ 1 w 4824210"/>
              <a:gd name="connsiteY15" fmla="*/ 1515908 h 4786148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885530 w 4824208"/>
              <a:gd name="connsiteY3" fmla="*/ 1222900 h 4785882"/>
              <a:gd name="connsiteX4" fmla="*/ 4419600 w 4824208"/>
              <a:gd name="connsiteY4" fmla="*/ 655410 h 4785882"/>
              <a:gd name="connsiteX5" fmla="*/ 3994508 w 4824208"/>
              <a:gd name="connsiteY5" fmla="*/ 1425177 h 4785882"/>
              <a:gd name="connsiteX6" fmla="*/ 3644415 w 4824208"/>
              <a:gd name="connsiteY6" fmla="*/ 1957171 h 4785882"/>
              <a:gd name="connsiteX7" fmla="*/ 4824117 w 4824208"/>
              <a:gd name="connsiteY7" fmla="*/ 2283575 h 4785882"/>
              <a:gd name="connsiteX8" fmla="*/ 3585367 w 4824208"/>
              <a:gd name="connsiteY8" fmla="*/ 2755827 h 4785882"/>
              <a:gd name="connsiteX9" fmla="*/ 4549996 w 4824208"/>
              <a:gd name="connsiteY9" fmla="*/ 3931618 h 4785882"/>
              <a:gd name="connsiteX10" fmla="*/ 3070883 w 4824208"/>
              <a:gd name="connsiteY10" fmla="*/ 3416738 h 4785882"/>
              <a:gd name="connsiteX11" fmla="*/ 2905796 w 4824208"/>
              <a:gd name="connsiteY11" fmla="*/ 4784698 h 4785882"/>
              <a:gd name="connsiteX12" fmla="*/ 2017367 w 4824208"/>
              <a:gd name="connsiteY12" fmla="*/ 3391173 h 4785882"/>
              <a:gd name="connsiteX13" fmla="*/ 354842 w 4824208"/>
              <a:gd name="connsiteY13" fmla="*/ 3823584 h 4785882"/>
              <a:gd name="connsiteX14" fmla="*/ 1306698 w 4824208"/>
              <a:gd name="connsiteY14" fmla="*/ 2597828 h 4785882"/>
              <a:gd name="connsiteX15" fmla="*/ -1 w 4824208"/>
              <a:gd name="connsiteY15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787862 w 4824210"/>
              <a:gd name="connsiteY3" fmla="*/ 1342312 h 4785884"/>
              <a:gd name="connsiteX4" fmla="*/ 4419602 w 4824210"/>
              <a:gd name="connsiteY4" fmla="*/ 655412 h 4785884"/>
              <a:gd name="connsiteX5" fmla="*/ 3994510 w 4824210"/>
              <a:gd name="connsiteY5" fmla="*/ 1425179 h 4785884"/>
              <a:gd name="connsiteX6" fmla="*/ 3644417 w 4824210"/>
              <a:gd name="connsiteY6" fmla="*/ 1957173 h 4785884"/>
              <a:gd name="connsiteX7" fmla="*/ 4824119 w 4824210"/>
              <a:gd name="connsiteY7" fmla="*/ 2283577 h 4785884"/>
              <a:gd name="connsiteX8" fmla="*/ 3585369 w 4824210"/>
              <a:gd name="connsiteY8" fmla="*/ 2755829 h 4785884"/>
              <a:gd name="connsiteX9" fmla="*/ 4549998 w 4824210"/>
              <a:gd name="connsiteY9" fmla="*/ 3931620 h 4785884"/>
              <a:gd name="connsiteX10" fmla="*/ 3070885 w 4824210"/>
              <a:gd name="connsiteY10" fmla="*/ 3416740 h 4785884"/>
              <a:gd name="connsiteX11" fmla="*/ 2905798 w 4824210"/>
              <a:gd name="connsiteY11" fmla="*/ 4784700 h 4785884"/>
              <a:gd name="connsiteX12" fmla="*/ 2017369 w 4824210"/>
              <a:gd name="connsiteY12" fmla="*/ 3391175 h 4785884"/>
              <a:gd name="connsiteX13" fmla="*/ 354844 w 4824210"/>
              <a:gd name="connsiteY13" fmla="*/ 3823586 h 4785884"/>
              <a:gd name="connsiteX14" fmla="*/ 1306700 w 4824210"/>
              <a:gd name="connsiteY14" fmla="*/ 2597830 h 4785884"/>
              <a:gd name="connsiteX15" fmla="*/ 1 w 4824210"/>
              <a:gd name="connsiteY15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787860 w 4824208"/>
              <a:gd name="connsiteY3" fmla="*/ 1342310 h 4785882"/>
              <a:gd name="connsiteX4" fmla="*/ 3924153 w 4824208"/>
              <a:gd name="connsiteY4" fmla="*/ 431702 h 4785882"/>
              <a:gd name="connsiteX5" fmla="*/ 3994508 w 4824208"/>
              <a:gd name="connsiteY5" fmla="*/ 1425177 h 4785882"/>
              <a:gd name="connsiteX6" fmla="*/ 3644415 w 4824208"/>
              <a:gd name="connsiteY6" fmla="*/ 1957171 h 4785882"/>
              <a:gd name="connsiteX7" fmla="*/ 4824117 w 4824208"/>
              <a:gd name="connsiteY7" fmla="*/ 2283575 h 4785882"/>
              <a:gd name="connsiteX8" fmla="*/ 3585367 w 4824208"/>
              <a:gd name="connsiteY8" fmla="*/ 2755827 h 4785882"/>
              <a:gd name="connsiteX9" fmla="*/ 4549996 w 4824208"/>
              <a:gd name="connsiteY9" fmla="*/ 3931618 h 4785882"/>
              <a:gd name="connsiteX10" fmla="*/ 3070883 w 4824208"/>
              <a:gd name="connsiteY10" fmla="*/ 3416738 h 4785882"/>
              <a:gd name="connsiteX11" fmla="*/ 2905796 w 4824208"/>
              <a:gd name="connsiteY11" fmla="*/ 4784698 h 4785882"/>
              <a:gd name="connsiteX12" fmla="*/ 2017367 w 4824208"/>
              <a:gd name="connsiteY12" fmla="*/ 3391173 h 4785882"/>
              <a:gd name="connsiteX13" fmla="*/ 354842 w 4824208"/>
              <a:gd name="connsiteY13" fmla="*/ 3823584 h 4785882"/>
              <a:gd name="connsiteX14" fmla="*/ 1306698 w 4824208"/>
              <a:gd name="connsiteY14" fmla="*/ 2597828 h 4785882"/>
              <a:gd name="connsiteX15" fmla="*/ -1 w 4824208"/>
              <a:gd name="connsiteY15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787862 w 4824210"/>
              <a:gd name="connsiteY3" fmla="*/ 1342312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681474 w 4824210"/>
              <a:gd name="connsiteY1" fmla="*/ 176460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681474 w 4824210"/>
              <a:gd name="connsiteY1" fmla="*/ 176460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816877"/>
              <a:gd name="connsiteX1" fmla="*/ 1681474 w 4824210"/>
              <a:gd name="connsiteY1" fmla="*/ 1764603 h 4816877"/>
              <a:gd name="connsiteX2" fmla="*/ 2051752 w 4824210"/>
              <a:gd name="connsiteY2" fmla="*/ 1 h 4816877"/>
              <a:gd name="connsiteX3" fmla="*/ 2692151 w 4824210"/>
              <a:gd name="connsiteY3" fmla="*/ 1634454 h 4816877"/>
              <a:gd name="connsiteX4" fmla="*/ 3924155 w 4824210"/>
              <a:gd name="connsiteY4" fmla="*/ 431704 h 4816877"/>
              <a:gd name="connsiteX5" fmla="*/ 3501933 w 4824210"/>
              <a:gd name="connsiteY5" fmla="*/ 2011010 h 4816877"/>
              <a:gd name="connsiteX6" fmla="*/ 4824119 w 4824210"/>
              <a:gd name="connsiteY6" fmla="*/ 2283577 h 4816877"/>
              <a:gd name="connsiteX7" fmla="*/ 3585369 w 4824210"/>
              <a:gd name="connsiteY7" fmla="*/ 2755829 h 4816877"/>
              <a:gd name="connsiteX8" fmla="*/ 4549998 w 4824210"/>
              <a:gd name="connsiteY8" fmla="*/ 3931620 h 4816877"/>
              <a:gd name="connsiteX9" fmla="*/ 3070885 w 4824210"/>
              <a:gd name="connsiteY9" fmla="*/ 3416740 h 4816877"/>
              <a:gd name="connsiteX10" fmla="*/ 2769359 w 4824210"/>
              <a:gd name="connsiteY10" fmla="*/ 4815717 h 4816877"/>
              <a:gd name="connsiteX11" fmla="*/ 2017369 w 4824210"/>
              <a:gd name="connsiteY11" fmla="*/ 3391175 h 4816877"/>
              <a:gd name="connsiteX12" fmla="*/ 354844 w 4824210"/>
              <a:gd name="connsiteY12" fmla="*/ 3823586 h 4816877"/>
              <a:gd name="connsiteX13" fmla="*/ 1306700 w 4824210"/>
              <a:gd name="connsiteY13" fmla="*/ 2597830 h 4816877"/>
              <a:gd name="connsiteX14" fmla="*/ 1 w 4824210"/>
              <a:gd name="connsiteY14" fmla="*/ 1515908 h 4816877"/>
              <a:gd name="connsiteX0" fmla="*/ -1 w 4824208"/>
              <a:gd name="connsiteY0" fmla="*/ 1515906 h 4816873"/>
              <a:gd name="connsiteX1" fmla="*/ 1681472 w 4824208"/>
              <a:gd name="connsiteY1" fmla="*/ 1764601 h 4816873"/>
              <a:gd name="connsiteX2" fmla="*/ 2051750 w 4824208"/>
              <a:gd name="connsiteY2" fmla="*/ -1 h 4816873"/>
              <a:gd name="connsiteX3" fmla="*/ 2588999 w 4824208"/>
              <a:gd name="connsiteY3" fmla="*/ 1677665 h 4816873"/>
              <a:gd name="connsiteX4" fmla="*/ 3924153 w 4824208"/>
              <a:gd name="connsiteY4" fmla="*/ 431702 h 4816873"/>
              <a:gd name="connsiteX5" fmla="*/ 3501931 w 4824208"/>
              <a:gd name="connsiteY5" fmla="*/ 2011008 h 4816873"/>
              <a:gd name="connsiteX6" fmla="*/ 4824117 w 4824208"/>
              <a:gd name="connsiteY6" fmla="*/ 2283575 h 4816873"/>
              <a:gd name="connsiteX7" fmla="*/ 3585367 w 4824208"/>
              <a:gd name="connsiteY7" fmla="*/ 2755827 h 4816873"/>
              <a:gd name="connsiteX8" fmla="*/ 4549996 w 4824208"/>
              <a:gd name="connsiteY8" fmla="*/ 3931618 h 4816873"/>
              <a:gd name="connsiteX9" fmla="*/ 3070883 w 4824208"/>
              <a:gd name="connsiteY9" fmla="*/ 3416738 h 4816873"/>
              <a:gd name="connsiteX10" fmla="*/ 2769357 w 4824208"/>
              <a:gd name="connsiteY10" fmla="*/ 4815715 h 4816873"/>
              <a:gd name="connsiteX11" fmla="*/ 2017367 w 4824208"/>
              <a:gd name="connsiteY11" fmla="*/ 3391173 h 4816873"/>
              <a:gd name="connsiteX12" fmla="*/ 354842 w 4824208"/>
              <a:gd name="connsiteY12" fmla="*/ 3823584 h 4816873"/>
              <a:gd name="connsiteX13" fmla="*/ 1306698 w 4824208"/>
              <a:gd name="connsiteY13" fmla="*/ 2597828 h 4816873"/>
              <a:gd name="connsiteX14" fmla="*/ -1 w 4824208"/>
              <a:gd name="connsiteY14" fmla="*/ 1515906 h 4816873"/>
              <a:gd name="connsiteX0" fmla="*/ 1 w 4824210"/>
              <a:gd name="connsiteY0" fmla="*/ 1450607 h 4751576"/>
              <a:gd name="connsiteX1" fmla="*/ 1681474 w 4824210"/>
              <a:gd name="connsiteY1" fmla="*/ 1699302 h 4751576"/>
              <a:gd name="connsiteX2" fmla="*/ 1872212 w 4824210"/>
              <a:gd name="connsiteY2" fmla="*/ 0 h 4751576"/>
              <a:gd name="connsiteX3" fmla="*/ 2589001 w 4824210"/>
              <a:gd name="connsiteY3" fmla="*/ 1612366 h 4751576"/>
              <a:gd name="connsiteX4" fmla="*/ 3924155 w 4824210"/>
              <a:gd name="connsiteY4" fmla="*/ 366403 h 4751576"/>
              <a:gd name="connsiteX5" fmla="*/ 3501933 w 4824210"/>
              <a:gd name="connsiteY5" fmla="*/ 1945709 h 4751576"/>
              <a:gd name="connsiteX6" fmla="*/ 4824119 w 4824210"/>
              <a:gd name="connsiteY6" fmla="*/ 2218276 h 4751576"/>
              <a:gd name="connsiteX7" fmla="*/ 3585369 w 4824210"/>
              <a:gd name="connsiteY7" fmla="*/ 2690528 h 4751576"/>
              <a:gd name="connsiteX8" fmla="*/ 4549998 w 4824210"/>
              <a:gd name="connsiteY8" fmla="*/ 3866319 h 4751576"/>
              <a:gd name="connsiteX9" fmla="*/ 3070885 w 4824210"/>
              <a:gd name="connsiteY9" fmla="*/ 3351439 h 4751576"/>
              <a:gd name="connsiteX10" fmla="*/ 2769359 w 4824210"/>
              <a:gd name="connsiteY10" fmla="*/ 4750416 h 4751576"/>
              <a:gd name="connsiteX11" fmla="*/ 2017369 w 4824210"/>
              <a:gd name="connsiteY11" fmla="*/ 3325874 h 4751576"/>
              <a:gd name="connsiteX12" fmla="*/ 354844 w 4824210"/>
              <a:gd name="connsiteY12" fmla="*/ 3758285 h 4751576"/>
              <a:gd name="connsiteX13" fmla="*/ 1306700 w 4824210"/>
              <a:gd name="connsiteY13" fmla="*/ 2532529 h 4751576"/>
              <a:gd name="connsiteX14" fmla="*/ 1 w 4824210"/>
              <a:gd name="connsiteY14" fmla="*/ 1450607 h 475157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588999 w 4824208"/>
              <a:gd name="connsiteY3" fmla="*/ 148555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589001 w 4824210"/>
              <a:gd name="connsiteY3" fmla="*/ 148555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588999 w 4824208"/>
              <a:gd name="connsiteY3" fmla="*/ 148555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52997 w 4824210"/>
              <a:gd name="connsiteY3" fmla="*/ 1403752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52995 w 4824208"/>
              <a:gd name="connsiteY3" fmla="*/ 1403750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52997 w 4824210"/>
              <a:gd name="connsiteY3" fmla="*/ 1403752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52995 w 4824208"/>
              <a:gd name="connsiteY3" fmla="*/ 1403750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60385 w 4824210"/>
              <a:gd name="connsiteY3" fmla="*/ 138277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60383 w 4824208"/>
              <a:gd name="connsiteY3" fmla="*/ 138277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60385 w 4824210"/>
              <a:gd name="connsiteY3" fmla="*/ 138277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6368 h 4627335"/>
              <a:gd name="connsiteX1" fmla="*/ 1681472 w 4824208"/>
              <a:gd name="connsiteY1" fmla="*/ 1575063 h 4627335"/>
              <a:gd name="connsiteX2" fmla="*/ 1951479 w 4824208"/>
              <a:gd name="connsiteY2" fmla="*/ 2572 h 4627335"/>
              <a:gd name="connsiteX3" fmla="*/ 2660383 w 4824208"/>
              <a:gd name="connsiteY3" fmla="*/ 1385347 h 4627335"/>
              <a:gd name="connsiteX4" fmla="*/ 3924153 w 4824208"/>
              <a:gd name="connsiteY4" fmla="*/ 242164 h 4627335"/>
              <a:gd name="connsiteX5" fmla="*/ 3501931 w 4824208"/>
              <a:gd name="connsiteY5" fmla="*/ 1821470 h 4627335"/>
              <a:gd name="connsiteX6" fmla="*/ 4824117 w 4824208"/>
              <a:gd name="connsiteY6" fmla="*/ 2094037 h 4627335"/>
              <a:gd name="connsiteX7" fmla="*/ 3585367 w 4824208"/>
              <a:gd name="connsiteY7" fmla="*/ 2566289 h 4627335"/>
              <a:gd name="connsiteX8" fmla="*/ 4549996 w 4824208"/>
              <a:gd name="connsiteY8" fmla="*/ 3742080 h 4627335"/>
              <a:gd name="connsiteX9" fmla="*/ 3070883 w 4824208"/>
              <a:gd name="connsiteY9" fmla="*/ 3227200 h 4627335"/>
              <a:gd name="connsiteX10" fmla="*/ 2769357 w 4824208"/>
              <a:gd name="connsiteY10" fmla="*/ 4626177 h 4627335"/>
              <a:gd name="connsiteX11" fmla="*/ 2017367 w 4824208"/>
              <a:gd name="connsiteY11" fmla="*/ 3201635 h 4627335"/>
              <a:gd name="connsiteX12" fmla="*/ 354842 w 4824208"/>
              <a:gd name="connsiteY12" fmla="*/ 3634046 h 4627335"/>
              <a:gd name="connsiteX13" fmla="*/ 1306698 w 4824208"/>
              <a:gd name="connsiteY13" fmla="*/ 2408290 h 4627335"/>
              <a:gd name="connsiteX14" fmla="*/ -1 w 4824208"/>
              <a:gd name="connsiteY14" fmla="*/ 1326368 h 4627335"/>
              <a:gd name="connsiteX0" fmla="*/ 1 w 4858857"/>
              <a:gd name="connsiteY0" fmla="*/ 1326370 h 4627339"/>
              <a:gd name="connsiteX1" fmla="*/ 1681474 w 4858857"/>
              <a:gd name="connsiteY1" fmla="*/ 1575065 h 4627339"/>
              <a:gd name="connsiteX2" fmla="*/ 1951481 w 4858857"/>
              <a:gd name="connsiteY2" fmla="*/ 2574 h 4627339"/>
              <a:gd name="connsiteX3" fmla="*/ 2660385 w 4858857"/>
              <a:gd name="connsiteY3" fmla="*/ 1385349 h 4627339"/>
              <a:gd name="connsiteX4" fmla="*/ 3924155 w 4858857"/>
              <a:gd name="connsiteY4" fmla="*/ 242166 h 4627339"/>
              <a:gd name="connsiteX5" fmla="*/ 3501933 w 4858857"/>
              <a:gd name="connsiteY5" fmla="*/ 1821472 h 4627339"/>
              <a:gd name="connsiteX6" fmla="*/ 4858770 w 4858857"/>
              <a:gd name="connsiteY6" fmla="*/ 2100005 h 4627339"/>
              <a:gd name="connsiteX7" fmla="*/ 3585369 w 4858857"/>
              <a:gd name="connsiteY7" fmla="*/ 2566291 h 4627339"/>
              <a:gd name="connsiteX8" fmla="*/ 4549998 w 4858857"/>
              <a:gd name="connsiteY8" fmla="*/ 3742082 h 4627339"/>
              <a:gd name="connsiteX9" fmla="*/ 3070885 w 4858857"/>
              <a:gd name="connsiteY9" fmla="*/ 3227202 h 4627339"/>
              <a:gd name="connsiteX10" fmla="*/ 2769359 w 4858857"/>
              <a:gd name="connsiteY10" fmla="*/ 4626179 h 4627339"/>
              <a:gd name="connsiteX11" fmla="*/ 2017369 w 4858857"/>
              <a:gd name="connsiteY11" fmla="*/ 3201637 h 4627339"/>
              <a:gd name="connsiteX12" fmla="*/ 354844 w 4858857"/>
              <a:gd name="connsiteY12" fmla="*/ 3634048 h 4627339"/>
              <a:gd name="connsiteX13" fmla="*/ 1306700 w 4858857"/>
              <a:gd name="connsiteY13" fmla="*/ 2408292 h 4627339"/>
              <a:gd name="connsiteX14" fmla="*/ 1 w 4858857"/>
              <a:gd name="connsiteY14" fmla="*/ 1326370 h 4627339"/>
              <a:gd name="connsiteX0" fmla="*/ -1 w 4858855"/>
              <a:gd name="connsiteY0" fmla="*/ 1326370 h 4627337"/>
              <a:gd name="connsiteX1" fmla="*/ 1681472 w 4858855"/>
              <a:gd name="connsiteY1" fmla="*/ 1575065 h 4627337"/>
              <a:gd name="connsiteX2" fmla="*/ 1951479 w 4858855"/>
              <a:gd name="connsiteY2" fmla="*/ 2574 h 4627337"/>
              <a:gd name="connsiteX3" fmla="*/ 2660383 w 4858855"/>
              <a:gd name="connsiteY3" fmla="*/ 1385349 h 4627337"/>
              <a:gd name="connsiteX4" fmla="*/ 3924153 w 4858855"/>
              <a:gd name="connsiteY4" fmla="*/ 242166 h 4627337"/>
              <a:gd name="connsiteX5" fmla="*/ 3501931 w 4858855"/>
              <a:gd name="connsiteY5" fmla="*/ 1821472 h 4627337"/>
              <a:gd name="connsiteX6" fmla="*/ 4858768 w 4858855"/>
              <a:gd name="connsiteY6" fmla="*/ 2100005 h 4627337"/>
              <a:gd name="connsiteX7" fmla="*/ 3585367 w 4858855"/>
              <a:gd name="connsiteY7" fmla="*/ 2566291 h 4627337"/>
              <a:gd name="connsiteX8" fmla="*/ 4549996 w 4858855"/>
              <a:gd name="connsiteY8" fmla="*/ 3742082 h 4627337"/>
              <a:gd name="connsiteX9" fmla="*/ 3070883 w 4858855"/>
              <a:gd name="connsiteY9" fmla="*/ 3227202 h 4627337"/>
              <a:gd name="connsiteX10" fmla="*/ 2769357 w 4858855"/>
              <a:gd name="connsiteY10" fmla="*/ 4626179 h 4627337"/>
              <a:gd name="connsiteX11" fmla="*/ 2017367 w 4858855"/>
              <a:gd name="connsiteY11" fmla="*/ 3201637 h 4627337"/>
              <a:gd name="connsiteX12" fmla="*/ 354842 w 4858855"/>
              <a:gd name="connsiteY12" fmla="*/ 3634048 h 4627337"/>
              <a:gd name="connsiteX13" fmla="*/ 1306698 w 4858855"/>
              <a:gd name="connsiteY13" fmla="*/ 2408292 h 4627337"/>
              <a:gd name="connsiteX14" fmla="*/ -1 w 4858855"/>
              <a:gd name="connsiteY14" fmla="*/ 1326370 h 4627337"/>
              <a:gd name="connsiteX0" fmla="*/ 1 w 4858857"/>
              <a:gd name="connsiteY0" fmla="*/ 1326370 h 4627339"/>
              <a:gd name="connsiteX1" fmla="*/ 1681474 w 4858857"/>
              <a:gd name="connsiteY1" fmla="*/ 1575065 h 4627339"/>
              <a:gd name="connsiteX2" fmla="*/ 1951481 w 4858857"/>
              <a:gd name="connsiteY2" fmla="*/ 2574 h 4627339"/>
              <a:gd name="connsiteX3" fmla="*/ 2660385 w 4858857"/>
              <a:gd name="connsiteY3" fmla="*/ 1385349 h 4627339"/>
              <a:gd name="connsiteX4" fmla="*/ 3924155 w 4858857"/>
              <a:gd name="connsiteY4" fmla="*/ 242166 h 4627339"/>
              <a:gd name="connsiteX5" fmla="*/ 3501933 w 4858857"/>
              <a:gd name="connsiteY5" fmla="*/ 1821472 h 4627339"/>
              <a:gd name="connsiteX6" fmla="*/ 4858770 w 4858857"/>
              <a:gd name="connsiteY6" fmla="*/ 2100005 h 4627339"/>
              <a:gd name="connsiteX7" fmla="*/ 3585369 w 4858857"/>
              <a:gd name="connsiteY7" fmla="*/ 2566291 h 4627339"/>
              <a:gd name="connsiteX8" fmla="*/ 4549998 w 4858857"/>
              <a:gd name="connsiteY8" fmla="*/ 3742082 h 4627339"/>
              <a:gd name="connsiteX9" fmla="*/ 3070885 w 4858857"/>
              <a:gd name="connsiteY9" fmla="*/ 3227202 h 4627339"/>
              <a:gd name="connsiteX10" fmla="*/ 2769359 w 4858857"/>
              <a:gd name="connsiteY10" fmla="*/ 4626179 h 4627339"/>
              <a:gd name="connsiteX11" fmla="*/ 2017369 w 4858857"/>
              <a:gd name="connsiteY11" fmla="*/ 3201637 h 4627339"/>
              <a:gd name="connsiteX12" fmla="*/ 354844 w 4858857"/>
              <a:gd name="connsiteY12" fmla="*/ 3634048 h 4627339"/>
              <a:gd name="connsiteX13" fmla="*/ 1306700 w 4858857"/>
              <a:gd name="connsiteY13" fmla="*/ 2408292 h 4627339"/>
              <a:gd name="connsiteX14" fmla="*/ 1 w 4858857"/>
              <a:gd name="connsiteY14" fmla="*/ 1326370 h 4627339"/>
              <a:gd name="connsiteX0" fmla="*/ -1 w 4858845"/>
              <a:gd name="connsiteY0" fmla="*/ 1326370 h 4627337"/>
              <a:gd name="connsiteX1" fmla="*/ 1681472 w 4858845"/>
              <a:gd name="connsiteY1" fmla="*/ 1575065 h 4627337"/>
              <a:gd name="connsiteX2" fmla="*/ 1951479 w 4858845"/>
              <a:gd name="connsiteY2" fmla="*/ 2574 h 4627337"/>
              <a:gd name="connsiteX3" fmla="*/ 2660383 w 4858845"/>
              <a:gd name="connsiteY3" fmla="*/ 1385349 h 4627337"/>
              <a:gd name="connsiteX4" fmla="*/ 3924153 w 4858845"/>
              <a:gd name="connsiteY4" fmla="*/ 242166 h 4627337"/>
              <a:gd name="connsiteX5" fmla="*/ 3501931 w 4858845"/>
              <a:gd name="connsiteY5" fmla="*/ 1821472 h 4627337"/>
              <a:gd name="connsiteX6" fmla="*/ 4858768 w 4858845"/>
              <a:gd name="connsiteY6" fmla="*/ 2100005 h 4627337"/>
              <a:gd name="connsiteX7" fmla="*/ 3585367 w 4858845"/>
              <a:gd name="connsiteY7" fmla="*/ 2566291 h 4627337"/>
              <a:gd name="connsiteX8" fmla="*/ 4549996 w 4858845"/>
              <a:gd name="connsiteY8" fmla="*/ 3742082 h 4627337"/>
              <a:gd name="connsiteX9" fmla="*/ 3070883 w 4858845"/>
              <a:gd name="connsiteY9" fmla="*/ 3227202 h 4627337"/>
              <a:gd name="connsiteX10" fmla="*/ 2769357 w 4858845"/>
              <a:gd name="connsiteY10" fmla="*/ 4626179 h 4627337"/>
              <a:gd name="connsiteX11" fmla="*/ 2017367 w 4858845"/>
              <a:gd name="connsiteY11" fmla="*/ 3201637 h 4627337"/>
              <a:gd name="connsiteX12" fmla="*/ 354842 w 4858845"/>
              <a:gd name="connsiteY12" fmla="*/ 3634048 h 4627337"/>
              <a:gd name="connsiteX13" fmla="*/ 1306698 w 4858845"/>
              <a:gd name="connsiteY13" fmla="*/ 2408292 h 4627337"/>
              <a:gd name="connsiteX14" fmla="*/ -1 w 4858845"/>
              <a:gd name="connsiteY14" fmla="*/ 1326370 h 4627337"/>
              <a:gd name="connsiteX0" fmla="*/ 1 w 4858847"/>
              <a:gd name="connsiteY0" fmla="*/ 1326583 h 4627552"/>
              <a:gd name="connsiteX1" fmla="*/ 1681474 w 4858847"/>
              <a:gd name="connsiteY1" fmla="*/ 1575278 h 4627552"/>
              <a:gd name="connsiteX2" fmla="*/ 1951481 w 4858847"/>
              <a:gd name="connsiteY2" fmla="*/ 2787 h 4627552"/>
              <a:gd name="connsiteX3" fmla="*/ 2628117 w 4858847"/>
              <a:gd name="connsiteY3" fmla="*/ 1285257 h 4627552"/>
              <a:gd name="connsiteX4" fmla="*/ 3924155 w 4858847"/>
              <a:gd name="connsiteY4" fmla="*/ 242379 h 4627552"/>
              <a:gd name="connsiteX5" fmla="*/ 3501933 w 4858847"/>
              <a:gd name="connsiteY5" fmla="*/ 1821685 h 4627552"/>
              <a:gd name="connsiteX6" fmla="*/ 4858770 w 4858847"/>
              <a:gd name="connsiteY6" fmla="*/ 2100218 h 4627552"/>
              <a:gd name="connsiteX7" fmla="*/ 3585369 w 4858847"/>
              <a:gd name="connsiteY7" fmla="*/ 2566504 h 4627552"/>
              <a:gd name="connsiteX8" fmla="*/ 4549998 w 4858847"/>
              <a:gd name="connsiteY8" fmla="*/ 3742295 h 4627552"/>
              <a:gd name="connsiteX9" fmla="*/ 3070885 w 4858847"/>
              <a:gd name="connsiteY9" fmla="*/ 3227415 h 4627552"/>
              <a:gd name="connsiteX10" fmla="*/ 2769359 w 4858847"/>
              <a:gd name="connsiteY10" fmla="*/ 4626392 h 4627552"/>
              <a:gd name="connsiteX11" fmla="*/ 2017369 w 4858847"/>
              <a:gd name="connsiteY11" fmla="*/ 3201850 h 4627552"/>
              <a:gd name="connsiteX12" fmla="*/ 354844 w 4858847"/>
              <a:gd name="connsiteY12" fmla="*/ 3634261 h 4627552"/>
              <a:gd name="connsiteX13" fmla="*/ 1306700 w 4858847"/>
              <a:gd name="connsiteY13" fmla="*/ 2408505 h 4627552"/>
              <a:gd name="connsiteX14" fmla="*/ 1 w 4858847"/>
              <a:gd name="connsiteY14" fmla="*/ 1326583 h 4627552"/>
              <a:gd name="connsiteX0" fmla="*/ -1 w 4858845"/>
              <a:gd name="connsiteY0" fmla="*/ 1326583 h 4627550"/>
              <a:gd name="connsiteX1" fmla="*/ 1729268 w 4858845"/>
              <a:gd name="connsiteY1" fmla="*/ 1510282 h 4627550"/>
              <a:gd name="connsiteX2" fmla="*/ 1951479 w 4858845"/>
              <a:gd name="connsiteY2" fmla="*/ 2787 h 4627550"/>
              <a:gd name="connsiteX3" fmla="*/ 2628115 w 4858845"/>
              <a:gd name="connsiteY3" fmla="*/ 1285257 h 4627550"/>
              <a:gd name="connsiteX4" fmla="*/ 3924153 w 4858845"/>
              <a:gd name="connsiteY4" fmla="*/ 242379 h 4627550"/>
              <a:gd name="connsiteX5" fmla="*/ 3501931 w 4858845"/>
              <a:gd name="connsiteY5" fmla="*/ 1821685 h 4627550"/>
              <a:gd name="connsiteX6" fmla="*/ 4858768 w 4858845"/>
              <a:gd name="connsiteY6" fmla="*/ 2100218 h 4627550"/>
              <a:gd name="connsiteX7" fmla="*/ 3585367 w 4858845"/>
              <a:gd name="connsiteY7" fmla="*/ 2566504 h 4627550"/>
              <a:gd name="connsiteX8" fmla="*/ 4549996 w 4858845"/>
              <a:gd name="connsiteY8" fmla="*/ 3742295 h 4627550"/>
              <a:gd name="connsiteX9" fmla="*/ 3070883 w 4858845"/>
              <a:gd name="connsiteY9" fmla="*/ 3227415 h 4627550"/>
              <a:gd name="connsiteX10" fmla="*/ 2769357 w 4858845"/>
              <a:gd name="connsiteY10" fmla="*/ 4626392 h 4627550"/>
              <a:gd name="connsiteX11" fmla="*/ 2017367 w 4858845"/>
              <a:gd name="connsiteY11" fmla="*/ 3201850 h 4627550"/>
              <a:gd name="connsiteX12" fmla="*/ 354842 w 4858845"/>
              <a:gd name="connsiteY12" fmla="*/ 3634261 h 4627550"/>
              <a:gd name="connsiteX13" fmla="*/ 1306698 w 4858845"/>
              <a:gd name="connsiteY13" fmla="*/ 2408505 h 4627550"/>
              <a:gd name="connsiteX14" fmla="*/ -1 w 4858845"/>
              <a:gd name="connsiteY14" fmla="*/ 1326583 h 4627550"/>
              <a:gd name="connsiteX0" fmla="*/ 1 w 4858847"/>
              <a:gd name="connsiteY0" fmla="*/ 1326620 h 4627589"/>
              <a:gd name="connsiteX1" fmla="*/ 1729270 w 4858847"/>
              <a:gd name="connsiteY1" fmla="*/ 1510319 h 4627589"/>
              <a:gd name="connsiteX2" fmla="*/ 1951481 w 4858847"/>
              <a:gd name="connsiteY2" fmla="*/ 2824 h 4627589"/>
              <a:gd name="connsiteX3" fmla="*/ 2678273 w 4858847"/>
              <a:gd name="connsiteY3" fmla="*/ 1269160 h 4627589"/>
              <a:gd name="connsiteX4" fmla="*/ 3924155 w 4858847"/>
              <a:gd name="connsiteY4" fmla="*/ 242416 h 4627589"/>
              <a:gd name="connsiteX5" fmla="*/ 3501933 w 4858847"/>
              <a:gd name="connsiteY5" fmla="*/ 1821722 h 4627589"/>
              <a:gd name="connsiteX6" fmla="*/ 4858770 w 4858847"/>
              <a:gd name="connsiteY6" fmla="*/ 2100255 h 4627589"/>
              <a:gd name="connsiteX7" fmla="*/ 3585369 w 4858847"/>
              <a:gd name="connsiteY7" fmla="*/ 2566541 h 4627589"/>
              <a:gd name="connsiteX8" fmla="*/ 4549998 w 4858847"/>
              <a:gd name="connsiteY8" fmla="*/ 3742332 h 4627589"/>
              <a:gd name="connsiteX9" fmla="*/ 3070885 w 4858847"/>
              <a:gd name="connsiteY9" fmla="*/ 3227452 h 4627589"/>
              <a:gd name="connsiteX10" fmla="*/ 2769359 w 4858847"/>
              <a:gd name="connsiteY10" fmla="*/ 4626429 h 4627589"/>
              <a:gd name="connsiteX11" fmla="*/ 2017369 w 4858847"/>
              <a:gd name="connsiteY11" fmla="*/ 3201887 h 4627589"/>
              <a:gd name="connsiteX12" fmla="*/ 354844 w 4858847"/>
              <a:gd name="connsiteY12" fmla="*/ 3634298 h 4627589"/>
              <a:gd name="connsiteX13" fmla="*/ 1306700 w 4858847"/>
              <a:gd name="connsiteY13" fmla="*/ 2408542 h 4627589"/>
              <a:gd name="connsiteX14" fmla="*/ 1 w 4858847"/>
              <a:gd name="connsiteY14" fmla="*/ 1326620 h 4627589"/>
              <a:gd name="connsiteX0" fmla="*/ -1 w 4858845"/>
              <a:gd name="connsiteY0" fmla="*/ 1326722 h 4627689"/>
              <a:gd name="connsiteX1" fmla="*/ 1729268 w 4858845"/>
              <a:gd name="connsiteY1" fmla="*/ 1510421 h 4627689"/>
              <a:gd name="connsiteX2" fmla="*/ 1951479 w 4858845"/>
              <a:gd name="connsiteY2" fmla="*/ 2926 h 4627689"/>
              <a:gd name="connsiteX3" fmla="*/ 2682153 w 4858845"/>
              <a:gd name="connsiteY3" fmla="*/ 1227936 h 4627689"/>
              <a:gd name="connsiteX4" fmla="*/ 3924153 w 4858845"/>
              <a:gd name="connsiteY4" fmla="*/ 242518 h 4627689"/>
              <a:gd name="connsiteX5" fmla="*/ 3501931 w 4858845"/>
              <a:gd name="connsiteY5" fmla="*/ 1821824 h 4627689"/>
              <a:gd name="connsiteX6" fmla="*/ 4858768 w 4858845"/>
              <a:gd name="connsiteY6" fmla="*/ 2100357 h 4627689"/>
              <a:gd name="connsiteX7" fmla="*/ 3585367 w 4858845"/>
              <a:gd name="connsiteY7" fmla="*/ 2566643 h 4627689"/>
              <a:gd name="connsiteX8" fmla="*/ 4549996 w 4858845"/>
              <a:gd name="connsiteY8" fmla="*/ 3742434 h 4627689"/>
              <a:gd name="connsiteX9" fmla="*/ 3070883 w 4858845"/>
              <a:gd name="connsiteY9" fmla="*/ 3227554 h 4627689"/>
              <a:gd name="connsiteX10" fmla="*/ 2769357 w 4858845"/>
              <a:gd name="connsiteY10" fmla="*/ 4626531 h 4627689"/>
              <a:gd name="connsiteX11" fmla="*/ 2017367 w 4858845"/>
              <a:gd name="connsiteY11" fmla="*/ 3201989 h 4627689"/>
              <a:gd name="connsiteX12" fmla="*/ 354842 w 4858845"/>
              <a:gd name="connsiteY12" fmla="*/ 3634400 h 4627689"/>
              <a:gd name="connsiteX13" fmla="*/ 1306698 w 4858845"/>
              <a:gd name="connsiteY13" fmla="*/ 2408644 h 4627689"/>
              <a:gd name="connsiteX14" fmla="*/ -1 w 4858845"/>
              <a:gd name="connsiteY14" fmla="*/ 1326722 h 462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58845" h="4627689">
                <a:moveTo>
                  <a:pt x="-1" y="1326722"/>
                </a:moveTo>
                <a:cubicBezTo>
                  <a:pt x="633321" y="1386803"/>
                  <a:pt x="1422331" y="1489110"/>
                  <a:pt x="1729268" y="1510421"/>
                </a:cubicBezTo>
                <a:cubicBezTo>
                  <a:pt x="1838388" y="1104512"/>
                  <a:pt x="1849623" y="188812"/>
                  <a:pt x="1951479" y="2926"/>
                </a:cubicBezTo>
                <a:cubicBezTo>
                  <a:pt x="1954761" y="-63939"/>
                  <a:pt x="2603697" y="1034996"/>
                  <a:pt x="2682153" y="1227936"/>
                </a:cubicBezTo>
                <a:cubicBezTo>
                  <a:pt x="3132575" y="810608"/>
                  <a:pt x="3766488" y="313694"/>
                  <a:pt x="3924153" y="242518"/>
                </a:cubicBezTo>
                <a:cubicBezTo>
                  <a:pt x="3844660" y="676883"/>
                  <a:pt x="3460638" y="1725148"/>
                  <a:pt x="3501931" y="1821824"/>
                </a:cubicBezTo>
                <a:cubicBezTo>
                  <a:pt x="3736210" y="1856001"/>
                  <a:pt x="4727255" y="1997138"/>
                  <a:pt x="4858768" y="2100357"/>
                </a:cubicBezTo>
                <a:cubicBezTo>
                  <a:pt x="4868100" y="2242594"/>
                  <a:pt x="4037744" y="2385170"/>
                  <a:pt x="3585367" y="2566643"/>
                </a:cubicBezTo>
                <a:cubicBezTo>
                  <a:pt x="3779726" y="2810820"/>
                  <a:pt x="4357567" y="3385338"/>
                  <a:pt x="4549996" y="3742434"/>
                </a:cubicBezTo>
                <a:cubicBezTo>
                  <a:pt x="4377750" y="3753626"/>
                  <a:pt x="3367928" y="3296337"/>
                  <a:pt x="3070883" y="3227554"/>
                </a:cubicBezTo>
                <a:cubicBezTo>
                  <a:pt x="3024507" y="3542861"/>
                  <a:pt x="2850188" y="4337729"/>
                  <a:pt x="2769357" y="4626531"/>
                </a:cubicBezTo>
                <a:cubicBezTo>
                  <a:pt x="2633062" y="4675001"/>
                  <a:pt x="2081636" y="3188308"/>
                  <a:pt x="2017367" y="3201989"/>
                </a:cubicBezTo>
                <a:cubicBezTo>
                  <a:pt x="1885985" y="3196322"/>
                  <a:pt x="500172" y="3770483"/>
                  <a:pt x="354842" y="3634400"/>
                </a:cubicBezTo>
                <a:cubicBezTo>
                  <a:pt x="407329" y="3527906"/>
                  <a:pt x="1071571" y="2713522"/>
                  <a:pt x="1306698" y="2408644"/>
                </a:cubicBezTo>
                <a:cubicBezTo>
                  <a:pt x="1218705" y="2337313"/>
                  <a:pt x="52034" y="1463538"/>
                  <a:pt x="-1" y="132672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89" y="970539"/>
            <a:ext cx="3672139" cy="21163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3102503"/>
            <a:ext cx="2694536" cy="274919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217348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73141" y="6356350"/>
            <a:ext cx="1252515" cy="365125"/>
          </a:xfrm>
        </p:spPr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86D9B6D-77DB-9ADE-2F02-1C7FDB54C6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60000">
            <a:off x="5326181" y="503529"/>
            <a:ext cx="6470404" cy="6381741"/>
          </a:xfrm>
          <a:custGeom>
            <a:avLst/>
            <a:gdLst>
              <a:gd name="connsiteX0" fmla="*/ 263541 w 6470404"/>
              <a:gd name="connsiteY0" fmla="*/ 0 h 6381741"/>
              <a:gd name="connsiteX1" fmla="*/ 6470404 w 6470404"/>
              <a:gd name="connsiteY1" fmla="*/ 418971 h 6381741"/>
              <a:gd name="connsiteX2" fmla="*/ 6058123 w 6470404"/>
              <a:gd name="connsiteY2" fmla="*/ 6381741 h 6381741"/>
              <a:gd name="connsiteX3" fmla="*/ 0 w 6470404"/>
              <a:gd name="connsiteY3" fmla="*/ 5981218 h 6381741"/>
              <a:gd name="connsiteX4" fmla="*/ 8833 w 6470404"/>
              <a:gd name="connsiteY4" fmla="*/ 5781428 h 6381741"/>
              <a:gd name="connsiteX5" fmla="*/ 13710 w 6470404"/>
              <a:gd name="connsiteY5" fmla="*/ 5661968 h 6381741"/>
              <a:gd name="connsiteX6" fmla="*/ 26674 w 6470404"/>
              <a:gd name="connsiteY6" fmla="*/ 5664322 h 6381741"/>
              <a:gd name="connsiteX7" fmla="*/ 296409 w 6470404"/>
              <a:gd name="connsiteY7" fmla="*/ 5699488 h 6381741"/>
              <a:gd name="connsiteX8" fmla="*/ 102515 w 6470404"/>
              <a:gd name="connsiteY8" fmla="*/ 5469989 h 6381741"/>
              <a:gd name="connsiteX9" fmla="*/ 24411 w 6470404"/>
              <a:gd name="connsiteY9" fmla="*/ 5387472 h 6381741"/>
              <a:gd name="connsiteX10" fmla="*/ 25185 w 6470404"/>
              <a:gd name="connsiteY10" fmla="*/ 5367338 h 6381741"/>
              <a:gd name="connsiteX11" fmla="*/ 37950 w 6470404"/>
              <a:gd name="connsiteY11" fmla="*/ 5027262 h 6381741"/>
              <a:gd name="connsiteX12" fmla="*/ 38343 w 6470404"/>
              <a:gd name="connsiteY12" fmla="*/ 5016631 h 6381741"/>
              <a:gd name="connsiteX13" fmla="*/ 94366 w 6470404"/>
              <a:gd name="connsiteY13" fmla="*/ 4964535 h 6381741"/>
              <a:gd name="connsiteX14" fmla="*/ 414068 w 6470404"/>
              <a:gd name="connsiteY14" fmla="*/ 4664176 h 6381741"/>
              <a:gd name="connsiteX15" fmla="*/ 166546 w 6470404"/>
              <a:gd name="connsiteY15" fmla="*/ 4692305 h 6381741"/>
              <a:gd name="connsiteX16" fmla="*/ 49514 w 6470404"/>
              <a:gd name="connsiteY16" fmla="*/ 4714276 h 6381741"/>
              <a:gd name="connsiteX17" fmla="*/ 52039 w 6470404"/>
              <a:gd name="connsiteY17" fmla="*/ 4645777 h 6381741"/>
              <a:gd name="connsiteX18" fmla="*/ 263541 w 6470404"/>
              <a:gd name="connsiteY18" fmla="*/ 0 h 638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70404" h="6381741">
                <a:moveTo>
                  <a:pt x="263541" y="0"/>
                </a:moveTo>
                <a:lnTo>
                  <a:pt x="6470404" y="418971"/>
                </a:lnTo>
                <a:lnTo>
                  <a:pt x="6058123" y="6381741"/>
                </a:lnTo>
                <a:lnTo>
                  <a:pt x="0" y="5981218"/>
                </a:lnTo>
                <a:cubicBezTo>
                  <a:pt x="2649" y="5925958"/>
                  <a:pt x="5601" y="5858895"/>
                  <a:pt x="8833" y="5781428"/>
                </a:cubicBezTo>
                <a:lnTo>
                  <a:pt x="13710" y="5661968"/>
                </a:lnTo>
                <a:lnTo>
                  <a:pt x="26674" y="5664322"/>
                </a:lnTo>
                <a:cubicBezTo>
                  <a:pt x="173708" y="5690087"/>
                  <a:pt x="307148" y="5709658"/>
                  <a:pt x="296409" y="5699488"/>
                </a:cubicBezTo>
                <a:cubicBezTo>
                  <a:pt x="279898" y="5655665"/>
                  <a:pt x="195687" y="5566936"/>
                  <a:pt x="102515" y="5469989"/>
                </a:cubicBezTo>
                <a:lnTo>
                  <a:pt x="24411" y="5387472"/>
                </a:lnTo>
                <a:lnTo>
                  <a:pt x="25185" y="5367338"/>
                </a:lnTo>
                <a:cubicBezTo>
                  <a:pt x="29204" y="5261815"/>
                  <a:pt x="33466" y="5147990"/>
                  <a:pt x="37950" y="5027262"/>
                </a:cubicBezTo>
                <a:lnTo>
                  <a:pt x="38343" y="5016631"/>
                </a:lnTo>
                <a:lnTo>
                  <a:pt x="94366" y="4964535"/>
                </a:lnTo>
                <a:cubicBezTo>
                  <a:pt x="196936" y="4869268"/>
                  <a:pt x="312872" y="4761715"/>
                  <a:pt x="414068" y="4664176"/>
                </a:cubicBezTo>
                <a:cubicBezTo>
                  <a:pt x="391249" y="4655955"/>
                  <a:pt x="288573" y="4670473"/>
                  <a:pt x="166546" y="4692305"/>
                </a:cubicBezTo>
                <a:lnTo>
                  <a:pt x="49514" y="4714276"/>
                </a:lnTo>
                <a:lnTo>
                  <a:pt x="52039" y="4645777"/>
                </a:lnTo>
                <a:cubicBezTo>
                  <a:pt x="108406" y="3114781"/>
                  <a:pt x="190860" y="856243"/>
                  <a:pt x="263541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C44693-C69D-4576-2193-CF5BB3785B93}"/>
              </a:ext>
            </a:extLst>
          </p:cNvPr>
          <p:cNvGrpSpPr/>
          <p:nvPr/>
        </p:nvGrpSpPr>
        <p:grpSpPr>
          <a:xfrm>
            <a:off x="4528770" y="5602945"/>
            <a:ext cx="511470" cy="258450"/>
            <a:chOff x="1162566" y="1754387"/>
            <a:chExt cx="619238" cy="31290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C16810E-FBD3-2782-B418-0B7CBB547BF5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4EA105-50A2-B88F-772C-D7703D52DE69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3A381B1-068D-C74E-25E1-0D42A2052FEA}"/>
                </a:ext>
              </a:extLst>
            </p:cNvPr>
            <p:cNvSpPr/>
            <p:nvPr/>
          </p:nvSpPr>
          <p:spPr>
            <a:xfrm rot="21262796" flipV="1">
              <a:off x="1505310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CEFB066-0FBA-B2D3-4528-4C85B1A9AF37}"/>
                </a:ext>
              </a:extLst>
            </p:cNvPr>
            <p:cNvSpPr/>
            <p:nvPr/>
          </p:nvSpPr>
          <p:spPr>
            <a:xfrm rot="18622065" flipV="1">
              <a:off x="1641096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E2C089-1D47-C9AE-CEE0-846B87832EDF}"/>
              </a:ext>
            </a:extLst>
          </p:cNvPr>
          <p:cNvSpPr/>
          <p:nvPr/>
        </p:nvSpPr>
        <p:spPr>
          <a:xfrm>
            <a:off x="4733078" y="5936343"/>
            <a:ext cx="134669" cy="45719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239" h="91643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5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393947"/>
            <a:ext cx="4317777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1866073"/>
            <a:ext cx="4317777" cy="41848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947E307-FD1B-B59C-8656-08EC231E2D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07" y="715327"/>
            <a:ext cx="6174128" cy="5170603"/>
          </a:xfrm>
          <a:custGeom>
            <a:avLst/>
            <a:gdLst>
              <a:gd name="connsiteX0" fmla="*/ 194215 w 6174128"/>
              <a:gd name="connsiteY0" fmla="*/ 0 h 5170603"/>
              <a:gd name="connsiteX1" fmla="*/ 6164780 w 6174128"/>
              <a:gd name="connsiteY1" fmla="*/ 136351 h 5170603"/>
              <a:gd name="connsiteX2" fmla="*/ 6174128 w 6174128"/>
              <a:gd name="connsiteY2" fmla="*/ 380097 h 5170603"/>
              <a:gd name="connsiteX3" fmla="*/ 6025458 w 6174128"/>
              <a:gd name="connsiteY3" fmla="*/ 5170603 h 5170603"/>
              <a:gd name="connsiteX4" fmla="*/ 550169 w 6174128"/>
              <a:gd name="connsiteY4" fmla="*/ 5018512 h 5170603"/>
              <a:gd name="connsiteX5" fmla="*/ 421477 w 6174128"/>
              <a:gd name="connsiteY5" fmla="*/ 5009858 h 5170603"/>
              <a:gd name="connsiteX6" fmla="*/ 92991 w 6174128"/>
              <a:gd name="connsiteY6" fmla="*/ 4857238 h 5170603"/>
              <a:gd name="connsiteX7" fmla="*/ 0 w 6174128"/>
              <a:gd name="connsiteY7" fmla="*/ 4817341 h 5170603"/>
              <a:gd name="connsiteX8" fmla="*/ 5212 w 6174128"/>
              <a:gd name="connsiteY8" fmla="*/ 4689916 h 5170603"/>
              <a:gd name="connsiteX9" fmla="*/ 194215 w 6174128"/>
              <a:gd name="connsiteY9" fmla="*/ 0 h 517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4128" h="5170603">
                <a:moveTo>
                  <a:pt x="194215" y="0"/>
                </a:moveTo>
                <a:cubicBezTo>
                  <a:pt x="1962445" y="4679"/>
                  <a:pt x="4580303" y="83224"/>
                  <a:pt x="6164780" y="136351"/>
                </a:cubicBezTo>
                <a:cubicBezTo>
                  <a:pt x="6175983" y="128528"/>
                  <a:pt x="6172419" y="326204"/>
                  <a:pt x="6174128" y="380097"/>
                </a:cubicBezTo>
                <a:cubicBezTo>
                  <a:pt x="6150907" y="1219140"/>
                  <a:pt x="6123269" y="3319304"/>
                  <a:pt x="6025458" y="5170603"/>
                </a:cubicBezTo>
                <a:cubicBezTo>
                  <a:pt x="4749495" y="5170818"/>
                  <a:pt x="1803684" y="5098090"/>
                  <a:pt x="550169" y="5018512"/>
                </a:cubicBezTo>
                <a:lnTo>
                  <a:pt x="421477" y="5009858"/>
                </a:lnTo>
                <a:lnTo>
                  <a:pt x="92991" y="4857238"/>
                </a:lnTo>
                <a:lnTo>
                  <a:pt x="0" y="4817341"/>
                </a:lnTo>
                <a:lnTo>
                  <a:pt x="5212" y="4689916"/>
                </a:lnTo>
                <a:cubicBezTo>
                  <a:pt x="62369" y="3264627"/>
                  <a:pt x="137898" y="998491"/>
                  <a:pt x="19421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4C0A5A-5E29-5179-0BFE-C6BDBDE1E6DE}"/>
              </a:ext>
            </a:extLst>
          </p:cNvPr>
          <p:cNvSpPr/>
          <p:nvPr/>
        </p:nvSpPr>
        <p:spPr>
          <a:xfrm rot="1478417">
            <a:off x="5226311" y="5728725"/>
            <a:ext cx="2131513" cy="1040024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01B343-8EFD-4853-A5EB-49AFE61FB070}"/>
              </a:ext>
            </a:extLst>
          </p:cNvPr>
          <p:cNvGrpSpPr/>
          <p:nvPr/>
        </p:nvGrpSpPr>
        <p:grpSpPr>
          <a:xfrm>
            <a:off x="6096000" y="6050957"/>
            <a:ext cx="604535" cy="324056"/>
            <a:chOff x="5447388" y="3100610"/>
            <a:chExt cx="1500891" cy="8045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B109EC9-0B66-D112-9A2F-6C049154B06C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DA0E32-2A9E-3DB7-EE9B-782A9838C27C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1BEF5F2-194B-76C6-E20C-7BF4815080CA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1635AF6-8966-8100-A012-FF1979702490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BC8D46-5871-31FD-7843-B208B6E68BFF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4378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C702D98-F007-4217-54BE-CF666380E56A}"/>
              </a:ext>
            </a:extLst>
          </p:cNvPr>
          <p:cNvSpPr/>
          <p:nvPr/>
        </p:nvSpPr>
        <p:spPr>
          <a:xfrm rot="10501542">
            <a:off x="1936564" y="5732033"/>
            <a:ext cx="2409819" cy="1099578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742142 w 2920534"/>
              <a:gd name="connsiteY0" fmla="*/ 1390335 h 1560220"/>
              <a:gd name="connsiteX1" fmla="*/ 160426 w 2920534"/>
              <a:gd name="connsiteY1" fmla="*/ 590029 h 1560220"/>
              <a:gd name="connsiteX2" fmla="*/ 0 w 2920534"/>
              <a:gd name="connsiteY2" fmla="*/ 83887 h 1560220"/>
              <a:gd name="connsiteX3" fmla="*/ 618027 w 2920534"/>
              <a:gd name="connsiteY3" fmla="*/ 0 h 1560220"/>
              <a:gd name="connsiteX4" fmla="*/ 636459 w 2920534"/>
              <a:gd name="connsiteY4" fmla="*/ 142333 h 1560220"/>
              <a:gd name="connsiteX5" fmla="*/ 1121557 w 2920534"/>
              <a:gd name="connsiteY5" fmla="*/ 764841 h 1560220"/>
              <a:gd name="connsiteX6" fmla="*/ 1835368 w 2920534"/>
              <a:gd name="connsiteY6" fmla="*/ 767945 h 1560220"/>
              <a:gd name="connsiteX7" fmla="*/ 2170229 w 2920534"/>
              <a:gd name="connsiteY7" fmla="*/ 478752 h 1560220"/>
              <a:gd name="connsiteX8" fmla="*/ 2254549 w 2920534"/>
              <a:gd name="connsiteY8" fmla="*/ 23807 h 1560220"/>
              <a:gd name="connsiteX9" fmla="*/ 2920534 w 2920534"/>
              <a:gd name="connsiteY9" fmla="*/ 39276 h 1560220"/>
              <a:gd name="connsiteX10" fmla="*/ 2128040 w 2920534"/>
              <a:gd name="connsiteY10" fmla="*/ 1412939 h 1560220"/>
              <a:gd name="connsiteX11" fmla="*/ 742142 w 2920534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4549 w 2913516"/>
              <a:gd name="connsiteY8" fmla="*/ 23807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250 w 2913516"/>
              <a:gd name="connsiteY1" fmla="*/ 64585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250 w 2913516"/>
              <a:gd name="connsiteY1" fmla="*/ 64585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3516" h="1560220">
                <a:moveTo>
                  <a:pt x="742142" y="1390335"/>
                </a:moveTo>
                <a:cubicBezTo>
                  <a:pt x="425816" y="1190875"/>
                  <a:pt x="253306" y="902358"/>
                  <a:pt x="160250" y="645859"/>
                </a:cubicBezTo>
                <a:cubicBezTo>
                  <a:pt x="67194" y="389360"/>
                  <a:pt x="12108" y="225479"/>
                  <a:pt x="0" y="83887"/>
                </a:cubicBezTo>
                <a:lnTo>
                  <a:pt x="618027" y="0"/>
                </a:lnTo>
                <a:lnTo>
                  <a:pt x="636459" y="142333"/>
                </a:lnTo>
                <a:cubicBezTo>
                  <a:pt x="683907" y="442220"/>
                  <a:pt x="921739" y="660572"/>
                  <a:pt x="1121557" y="764841"/>
                </a:cubicBezTo>
                <a:cubicBezTo>
                  <a:pt x="1321375" y="869110"/>
                  <a:pt x="1624402" y="845068"/>
                  <a:pt x="1835368" y="767945"/>
                </a:cubicBezTo>
                <a:cubicBezTo>
                  <a:pt x="1986803" y="697752"/>
                  <a:pt x="2098375" y="615429"/>
                  <a:pt x="2170229" y="478752"/>
                </a:cubicBezTo>
                <a:cubicBezTo>
                  <a:pt x="2230162" y="332585"/>
                  <a:pt x="2242066" y="175475"/>
                  <a:pt x="2259170" y="14971"/>
                </a:cubicBezTo>
                <a:lnTo>
                  <a:pt x="2913516" y="80446"/>
                </a:lnTo>
                <a:cubicBezTo>
                  <a:pt x="2891438" y="332946"/>
                  <a:pt x="2753271" y="1124828"/>
                  <a:pt x="2128040" y="1412939"/>
                </a:cubicBezTo>
                <a:cubicBezTo>
                  <a:pt x="1597853" y="1666223"/>
                  <a:pt x="1069085" y="1548465"/>
                  <a:pt x="742142" y="13903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909" y="524414"/>
            <a:ext cx="5099448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28F9C7CC-D823-5202-529E-0CE25F1FAD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9267" y="2090182"/>
            <a:ext cx="3810250" cy="3691086"/>
          </a:xfrm>
          <a:custGeom>
            <a:avLst/>
            <a:gdLst>
              <a:gd name="connsiteX0" fmla="*/ 1733499 w 3643243"/>
              <a:gd name="connsiteY0" fmla="*/ 101 h 3529302"/>
              <a:gd name="connsiteX1" fmla="*/ 1879032 w 3643243"/>
              <a:gd name="connsiteY1" fmla="*/ 10137 h 3529302"/>
              <a:gd name="connsiteX2" fmla="*/ 3624111 w 3643243"/>
              <a:gd name="connsiteY2" fmla="*/ 1556495 h 3529302"/>
              <a:gd name="connsiteX3" fmla="*/ 2815655 w 3643243"/>
              <a:gd name="connsiteY3" fmla="*/ 3277800 h 3529302"/>
              <a:gd name="connsiteX4" fmla="*/ 1104347 w 3643243"/>
              <a:gd name="connsiteY4" fmla="*/ 3421282 h 3529302"/>
              <a:gd name="connsiteX5" fmla="*/ 158226 w 3643243"/>
              <a:gd name="connsiteY5" fmla="*/ 2495066 h 3529302"/>
              <a:gd name="connsiteX6" fmla="*/ 176604 w 3643243"/>
              <a:gd name="connsiteY6" fmla="*/ 970733 h 3529302"/>
              <a:gd name="connsiteX7" fmla="*/ 1733499 w 3643243"/>
              <a:gd name="connsiteY7" fmla="*/ 101 h 3529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3243" h="3529302">
                <a:moveTo>
                  <a:pt x="1733499" y="101"/>
                </a:moveTo>
                <a:cubicBezTo>
                  <a:pt x="1781367" y="699"/>
                  <a:pt x="1829894" y="3965"/>
                  <a:pt x="1879032" y="10137"/>
                </a:cubicBezTo>
                <a:cubicBezTo>
                  <a:pt x="2843412" y="202782"/>
                  <a:pt x="3515202" y="911597"/>
                  <a:pt x="3624111" y="1556495"/>
                </a:cubicBezTo>
                <a:cubicBezTo>
                  <a:pt x="3733021" y="2201394"/>
                  <a:pt x="3365404" y="2931605"/>
                  <a:pt x="2815655" y="3277800"/>
                </a:cubicBezTo>
                <a:cubicBezTo>
                  <a:pt x="2265907" y="3623995"/>
                  <a:pt x="1547253" y="3551738"/>
                  <a:pt x="1104347" y="3421282"/>
                </a:cubicBezTo>
                <a:cubicBezTo>
                  <a:pt x="661443" y="3290825"/>
                  <a:pt x="312850" y="2903490"/>
                  <a:pt x="158226" y="2495066"/>
                </a:cubicBezTo>
                <a:cubicBezTo>
                  <a:pt x="3602" y="2086641"/>
                  <a:pt x="-110197" y="1384888"/>
                  <a:pt x="176604" y="970733"/>
                </a:cubicBezTo>
                <a:cubicBezTo>
                  <a:pt x="445480" y="582463"/>
                  <a:pt x="1015474" y="-8872"/>
                  <a:pt x="1733499" y="10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909" y="1996540"/>
            <a:ext cx="5099448" cy="4082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1909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tar: 7 Points 2">
            <a:extLst>
              <a:ext uri="{FF2B5EF4-FFF2-40B4-BE49-F238E27FC236}">
                <a16:creationId xmlns:a16="http://schemas.microsoft.com/office/drawing/2014/main" id="{4D992FEB-30B5-0081-357C-23D9BD7B9108}"/>
              </a:ext>
            </a:extLst>
          </p:cNvPr>
          <p:cNvSpPr/>
          <p:nvPr/>
        </p:nvSpPr>
        <p:spPr>
          <a:xfrm rot="14040461">
            <a:off x="2721815" y="671469"/>
            <a:ext cx="2138987" cy="2029695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97919 w 5102527"/>
              <a:gd name="connsiteY6" fmla="*/ 711224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19650 w 5102527"/>
              <a:gd name="connsiteY5" fmla="*/ 1641633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19650 w 5102527"/>
              <a:gd name="connsiteY5" fmla="*/ 1641633 h 4841960"/>
              <a:gd name="connsiteX6" fmla="*/ 4668546 w 5102527"/>
              <a:gd name="connsiteY6" fmla="*/ 557980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283459"/>
              <a:gd name="connsiteY0" fmla="*/ 2871567 h 4841960"/>
              <a:gd name="connsiteX1" fmla="*/ 1612943 w 5283459"/>
              <a:gd name="connsiteY1" fmla="*/ 2131595 h 4841960"/>
              <a:gd name="connsiteX2" fmla="*/ 485508 w 5283459"/>
              <a:gd name="connsiteY2" fmla="*/ 933726 h 4841960"/>
              <a:gd name="connsiteX3" fmla="*/ 2253602 w 5283459"/>
              <a:gd name="connsiteY3" fmla="*/ 1457047 h 4841960"/>
              <a:gd name="connsiteX4" fmla="*/ 2767495 w 5283459"/>
              <a:gd name="connsiteY4" fmla="*/ 0 h 4841960"/>
              <a:gd name="connsiteX5" fmla="*/ 3119650 w 5283459"/>
              <a:gd name="connsiteY5" fmla="*/ 1641633 h 4841960"/>
              <a:gd name="connsiteX6" fmla="*/ 4668546 w 5283459"/>
              <a:gd name="connsiteY6" fmla="*/ 557980 h 4841960"/>
              <a:gd name="connsiteX7" fmla="*/ 4566662 w 5283459"/>
              <a:gd name="connsiteY7" fmla="*/ 855782 h 4841960"/>
              <a:gd name="connsiteX8" fmla="*/ 3783552 w 5283459"/>
              <a:gd name="connsiteY8" fmla="*/ 2109324 h 4841960"/>
              <a:gd name="connsiteX9" fmla="*/ 5283387 w 5283459"/>
              <a:gd name="connsiteY9" fmla="*/ 2288814 h 4841960"/>
              <a:gd name="connsiteX10" fmla="*/ 3863686 w 5283459"/>
              <a:gd name="connsiteY10" fmla="*/ 2811641 h 4841960"/>
              <a:gd name="connsiteX11" fmla="*/ 4828315 w 5283459"/>
              <a:gd name="connsiteY11" fmla="*/ 3987432 h 4841960"/>
              <a:gd name="connsiteX12" fmla="*/ 3349202 w 5283459"/>
              <a:gd name="connsiteY12" fmla="*/ 3472552 h 4841960"/>
              <a:gd name="connsiteX13" fmla="*/ 3184115 w 5283459"/>
              <a:gd name="connsiteY13" fmla="*/ 4840512 h 4841960"/>
              <a:gd name="connsiteX14" fmla="*/ 2421953 w 5283459"/>
              <a:gd name="connsiteY14" fmla="*/ 3718173 h 4841960"/>
              <a:gd name="connsiteX15" fmla="*/ 1092966 w 5283459"/>
              <a:gd name="connsiteY15" fmla="*/ 4437056 h 4841960"/>
              <a:gd name="connsiteX16" fmla="*/ 1577328 w 5283459"/>
              <a:gd name="connsiteY16" fmla="*/ 2981795 h 4841960"/>
              <a:gd name="connsiteX17" fmla="*/ 1 w 5283459"/>
              <a:gd name="connsiteY17" fmla="*/ 2871567 h 4841960"/>
              <a:gd name="connsiteX0" fmla="*/ 1 w 5283459"/>
              <a:gd name="connsiteY0" fmla="*/ 2871567 h 4841960"/>
              <a:gd name="connsiteX1" fmla="*/ 1612943 w 5283459"/>
              <a:gd name="connsiteY1" fmla="*/ 2131595 h 4841960"/>
              <a:gd name="connsiteX2" fmla="*/ 485508 w 5283459"/>
              <a:gd name="connsiteY2" fmla="*/ 933726 h 4841960"/>
              <a:gd name="connsiteX3" fmla="*/ 2253602 w 5283459"/>
              <a:gd name="connsiteY3" fmla="*/ 1457047 h 4841960"/>
              <a:gd name="connsiteX4" fmla="*/ 2767495 w 5283459"/>
              <a:gd name="connsiteY4" fmla="*/ 0 h 4841960"/>
              <a:gd name="connsiteX5" fmla="*/ 3119650 w 5283459"/>
              <a:gd name="connsiteY5" fmla="*/ 1641633 h 4841960"/>
              <a:gd name="connsiteX6" fmla="*/ 4668546 w 5283459"/>
              <a:gd name="connsiteY6" fmla="*/ 557980 h 4841960"/>
              <a:gd name="connsiteX7" fmla="*/ 4566662 w 5283459"/>
              <a:gd name="connsiteY7" fmla="*/ 855782 h 4841960"/>
              <a:gd name="connsiteX8" fmla="*/ 3783552 w 5283459"/>
              <a:gd name="connsiteY8" fmla="*/ 2109324 h 4841960"/>
              <a:gd name="connsiteX9" fmla="*/ 5283387 w 5283459"/>
              <a:gd name="connsiteY9" fmla="*/ 2288814 h 4841960"/>
              <a:gd name="connsiteX10" fmla="*/ 3863686 w 5283459"/>
              <a:gd name="connsiteY10" fmla="*/ 2811641 h 4841960"/>
              <a:gd name="connsiteX11" fmla="*/ 4828315 w 5283459"/>
              <a:gd name="connsiteY11" fmla="*/ 3987432 h 4841960"/>
              <a:gd name="connsiteX12" fmla="*/ 3349202 w 5283459"/>
              <a:gd name="connsiteY12" fmla="*/ 3472552 h 4841960"/>
              <a:gd name="connsiteX13" fmla="*/ 3184115 w 5283459"/>
              <a:gd name="connsiteY13" fmla="*/ 4840512 h 4841960"/>
              <a:gd name="connsiteX14" fmla="*/ 2421953 w 5283459"/>
              <a:gd name="connsiteY14" fmla="*/ 3718173 h 4841960"/>
              <a:gd name="connsiteX15" fmla="*/ 1092966 w 5283459"/>
              <a:gd name="connsiteY15" fmla="*/ 4437056 h 4841960"/>
              <a:gd name="connsiteX16" fmla="*/ 1577328 w 5283459"/>
              <a:gd name="connsiteY16" fmla="*/ 2981795 h 4841960"/>
              <a:gd name="connsiteX17" fmla="*/ 1 w 5283459"/>
              <a:gd name="connsiteY17" fmla="*/ 2871567 h 4841960"/>
              <a:gd name="connsiteX0" fmla="*/ 1 w 5283459"/>
              <a:gd name="connsiteY0" fmla="*/ 2871567 h 4841759"/>
              <a:gd name="connsiteX1" fmla="*/ 1612943 w 5283459"/>
              <a:gd name="connsiteY1" fmla="*/ 2131595 h 4841759"/>
              <a:gd name="connsiteX2" fmla="*/ 485508 w 5283459"/>
              <a:gd name="connsiteY2" fmla="*/ 933726 h 4841759"/>
              <a:gd name="connsiteX3" fmla="*/ 2253602 w 5283459"/>
              <a:gd name="connsiteY3" fmla="*/ 1457047 h 4841759"/>
              <a:gd name="connsiteX4" fmla="*/ 2767495 w 5283459"/>
              <a:gd name="connsiteY4" fmla="*/ 0 h 4841759"/>
              <a:gd name="connsiteX5" fmla="*/ 3119650 w 5283459"/>
              <a:gd name="connsiteY5" fmla="*/ 1641633 h 4841759"/>
              <a:gd name="connsiteX6" fmla="*/ 4668546 w 5283459"/>
              <a:gd name="connsiteY6" fmla="*/ 557980 h 4841759"/>
              <a:gd name="connsiteX7" fmla="*/ 4566662 w 5283459"/>
              <a:gd name="connsiteY7" fmla="*/ 855782 h 4841759"/>
              <a:gd name="connsiteX8" fmla="*/ 3783552 w 5283459"/>
              <a:gd name="connsiteY8" fmla="*/ 2109324 h 4841759"/>
              <a:gd name="connsiteX9" fmla="*/ 5283387 w 5283459"/>
              <a:gd name="connsiteY9" fmla="*/ 2288814 h 4841759"/>
              <a:gd name="connsiteX10" fmla="*/ 3863686 w 5283459"/>
              <a:gd name="connsiteY10" fmla="*/ 2811641 h 4841759"/>
              <a:gd name="connsiteX11" fmla="*/ 4828315 w 5283459"/>
              <a:gd name="connsiteY11" fmla="*/ 3987432 h 4841759"/>
              <a:gd name="connsiteX12" fmla="*/ 3349202 w 5283459"/>
              <a:gd name="connsiteY12" fmla="*/ 3472552 h 4841759"/>
              <a:gd name="connsiteX13" fmla="*/ 3184115 w 5283459"/>
              <a:gd name="connsiteY13" fmla="*/ 4840512 h 4841759"/>
              <a:gd name="connsiteX14" fmla="*/ 2321840 w 5283459"/>
              <a:gd name="connsiteY14" fmla="*/ 3521052 h 4841759"/>
              <a:gd name="connsiteX15" fmla="*/ 1092966 w 5283459"/>
              <a:gd name="connsiteY15" fmla="*/ 4437056 h 4841759"/>
              <a:gd name="connsiteX16" fmla="*/ 1577328 w 5283459"/>
              <a:gd name="connsiteY16" fmla="*/ 2981795 h 4841759"/>
              <a:gd name="connsiteX17" fmla="*/ 1 w 5283459"/>
              <a:gd name="connsiteY17" fmla="*/ 2871567 h 4841759"/>
              <a:gd name="connsiteX0" fmla="*/ 1 w 5283459"/>
              <a:gd name="connsiteY0" fmla="*/ 2871567 h 4841759"/>
              <a:gd name="connsiteX1" fmla="*/ 1612943 w 5283459"/>
              <a:gd name="connsiteY1" fmla="*/ 2131595 h 4841759"/>
              <a:gd name="connsiteX2" fmla="*/ 485508 w 5283459"/>
              <a:gd name="connsiteY2" fmla="*/ 933726 h 4841759"/>
              <a:gd name="connsiteX3" fmla="*/ 2253602 w 5283459"/>
              <a:gd name="connsiteY3" fmla="*/ 1457047 h 4841759"/>
              <a:gd name="connsiteX4" fmla="*/ 2767495 w 5283459"/>
              <a:gd name="connsiteY4" fmla="*/ 0 h 4841759"/>
              <a:gd name="connsiteX5" fmla="*/ 3119650 w 5283459"/>
              <a:gd name="connsiteY5" fmla="*/ 1641633 h 4841759"/>
              <a:gd name="connsiteX6" fmla="*/ 4668546 w 5283459"/>
              <a:gd name="connsiteY6" fmla="*/ 557980 h 4841759"/>
              <a:gd name="connsiteX7" fmla="*/ 4566662 w 5283459"/>
              <a:gd name="connsiteY7" fmla="*/ 855782 h 4841759"/>
              <a:gd name="connsiteX8" fmla="*/ 3783552 w 5283459"/>
              <a:gd name="connsiteY8" fmla="*/ 2109324 h 4841759"/>
              <a:gd name="connsiteX9" fmla="*/ 5283387 w 5283459"/>
              <a:gd name="connsiteY9" fmla="*/ 2288814 h 4841759"/>
              <a:gd name="connsiteX10" fmla="*/ 3863686 w 5283459"/>
              <a:gd name="connsiteY10" fmla="*/ 2811641 h 4841759"/>
              <a:gd name="connsiteX11" fmla="*/ 4828315 w 5283459"/>
              <a:gd name="connsiteY11" fmla="*/ 3987432 h 4841759"/>
              <a:gd name="connsiteX12" fmla="*/ 3163959 w 5283459"/>
              <a:gd name="connsiteY12" fmla="*/ 3382797 h 4841759"/>
              <a:gd name="connsiteX13" fmla="*/ 3184115 w 5283459"/>
              <a:gd name="connsiteY13" fmla="*/ 4840512 h 4841759"/>
              <a:gd name="connsiteX14" fmla="*/ 2321840 w 5283459"/>
              <a:gd name="connsiteY14" fmla="*/ 3521052 h 4841759"/>
              <a:gd name="connsiteX15" fmla="*/ 1092966 w 5283459"/>
              <a:gd name="connsiteY15" fmla="*/ 4437056 h 4841759"/>
              <a:gd name="connsiteX16" fmla="*/ 1577328 w 5283459"/>
              <a:gd name="connsiteY16" fmla="*/ 2981795 h 4841759"/>
              <a:gd name="connsiteX17" fmla="*/ 1 w 5283459"/>
              <a:gd name="connsiteY17" fmla="*/ 2871567 h 4841759"/>
              <a:gd name="connsiteX0" fmla="*/ 1 w 5283459"/>
              <a:gd name="connsiteY0" fmla="*/ 2871567 h 4993481"/>
              <a:gd name="connsiteX1" fmla="*/ 1612943 w 5283459"/>
              <a:gd name="connsiteY1" fmla="*/ 2131595 h 4993481"/>
              <a:gd name="connsiteX2" fmla="*/ 485508 w 5283459"/>
              <a:gd name="connsiteY2" fmla="*/ 933726 h 4993481"/>
              <a:gd name="connsiteX3" fmla="*/ 2253602 w 5283459"/>
              <a:gd name="connsiteY3" fmla="*/ 1457047 h 4993481"/>
              <a:gd name="connsiteX4" fmla="*/ 2767495 w 5283459"/>
              <a:gd name="connsiteY4" fmla="*/ 0 h 4993481"/>
              <a:gd name="connsiteX5" fmla="*/ 3119650 w 5283459"/>
              <a:gd name="connsiteY5" fmla="*/ 1641633 h 4993481"/>
              <a:gd name="connsiteX6" fmla="*/ 4668546 w 5283459"/>
              <a:gd name="connsiteY6" fmla="*/ 557980 h 4993481"/>
              <a:gd name="connsiteX7" fmla="*/ 4566662 w 5283459"/>
              <a:gd name="connsiteY7" fmla="*/ 855782 h 4993481"/>
              <a:gd name="connsiteX8" fmla="*/ 3783552 w 5283459"/>
              <a:gd name="connsiteY8" fmla="*/ 2109324 h 4993481"/>
              <a:gd name="connsiteX9" fmla="*/ 5283387 w 5283459"/>
              <a:gd name="connsiteY9" fmla="*/ 2288814 h 4993481"/>
              <a:gd name="connsiteX10" fmla="*/ 3863686 w 5283459"/>
              <a:gd name="connsiteY10" fmla="*/ 2811641 h 4993481"/>
              <a:gd name="connsiteX11" fmla="*/ 4828315 w 5283459"/>
              <a:gd name="connsiteY11" fmla="*/ 3987432 h 4993481"/>
              <a:gd name="connsiteX12" fmla="*/ 3163959 w 5283459"/>
              <a:gd name="connsiteY12" fmla="*/ 3382797 h 4993481"/>
              <a:gd name="connsiteX13" fmla="*/ 3087331 w 5283459"/>
              <a:gd name="connsiteY13" fmla="*/ 4992275 h 4993481"/>
              <a:gd name="connsiteX14" fmla="*/ 2321840 w 5283459"/>
              <a:gd name="connsiteY14" fmla="*/ 3521052 h 4993481"/>
              <a:gd name="connsiteX15" fmla="*/ 1092966 w 5283459"/>
              <a:gd name="connsiteY15" fmla="*/ 4437056 h 4993481"/>
              <a:gd name="connsiteX16" fmla="*/ 1577328 w 5283459"/>
              <a:gd name="connsiteY16" fmla="*/ 2981795 h 4993481"/>
              <a:gd name="connsiteX17" fmla="*/ 1 w 5283459"/>
              <a:gd name="connsiteY17" fmla="*/ 2871567 h 4993481"/>
              <a:gd name="connsiteX0" fmla="*/ 1 w 5283459"/>
              <a:gd name="connsiteY0" fmla="*/ 2871567 h 4993411"/>
              <a:gd name="connsiteX1" fmla="*/ 1612943 w 5283459"/>
              <a:gd name="connsiteY1" fmla="*/ 2131595 h 4993411"/>
              <a:gd name="connsiteX2" fmla="*/ 485508 w 5283459"/>
              <a:gd name="connsiteY2" fmla="*/ 933726 h 4993411"/>
              <a:gd name="connsiteX3" fmla="*/ 2253602 w 5283459"/>
              <a:gd name="connsiteY3" fmla="*/ 1457047 h 4993411"/>
              <a:gd name="connsiteX4" fmla="*/ 2767495 w 5283459"/>
              <a:gd name="connsiteY4" fmla="*/ 0 h 4993411"/>
              <a:gd name="connsiteX5" fmla="*/ 3119650 w 5283459"/>
              <a:gd name="connsiteY5" fmla="*/ 1641633 h 4993411"/>
              <a:gd name="connsiteX6" fmla="*/ 4668546 w 5283459"/>
              <a:gd name="connsiteY6" fmla="*/ 557980 h 4993411"/>
              <a:gd name="connsiteX7" fmla="*/ 4566662 w 5283459"/>
              <a:gd name="connsiteY7" fmla="*/ 855782 h 4993411"/>
              <a:gd name="connsiteX8" fmla="*/ 3783552 w 5283459"/>
              <a:gd name="connsiteY8" fmla="*/ 2109324 h 4993411"/>
              <a:gd name="connsiteX9" fmla="*/ 5283387 w 5283459"/>
              <a:gd name="connsiteY9" fmla="*/ 2288814 h 4993411"/>
              <a:gd name="connsiteX10" fmla="*/ 3863686 w 5283459"/>
              <a:gd name="connsiteY10" fmla="*/ 2811641 h 4993411"/>
              <a:gd name="connsiteX11" fmla="*/ 4828315 w 5283459"/>
              <a:gd name="connsiteY11" fmla="*/ 3987432 h 4993411"/>
              <a:gd name="connsiteX12" fmla="*/ 3163959 w 5283459"/>
              <a:gd name="connsiteY12" fmla="*/ 3382797 h 4993411"/>
              <a:gd name="connsiteX13" fmla="*/ 3087331 w 5283459"/>
              <a:gd name="connsiteY13" fmla="*/ 4992275 h 4993411"/>
              <a:gd name="connsiteX14" fmla="*/ 2321840 w 5283459"/>
              <a:gd name="connsiteY14" fmla="*/ 3521052 h 4993411"/>
              <a:gd name="connsiteX15" fmla="*/ 1092966 w 5283459"/>
              <a:gd name="connsiteY15" fmla="*/ 4437056 h 4993411"/>
              <a:gd name="connsiteX16" fmla="*/ 1577328 w 5283459"/>
              <a:gd name="connsiteY16" fmla="*/ 2981795 h 4993411"/>
              <a:gd name="connsiteX17" fmla="*/ 1 w 5283459"/>
              <a:gd name="connsiteY17" fmla="*/ 2871567 h 4993411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253602 w 5283459"/>
              <a:gd name="connsiteY3" fmla="*/ 1457047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253602 w 5283459"/>
              <a:gd name="connsiteY3" fmla="*/ 1457047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180755 w 5283459"/>
              <a:gd name="connsiteY3" fmla="*/ 1529671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939586 h 5061428"/>
              <a:gd name="connsiteX1" fmla="*/ 1612943 w 5283459"/>
              <a:gd name="connsiteY1" fmla="*/ 2199614 h 5061428"/>
              <a:gd name="connsiteX2" fmla="*/ 485508 w 5283459"/>
              <a:gd name="connsiteY2" fmla="*/ 1001745 h 5061428"/>
              <a:gd name="connsiteX3" fmla="*/ 2180755 w 5283459"/>
              <a:gd name="connsiteY3" fmla="*/ 1597690 h 5061428"/>
              <a:gd name="connsiteX4" fmla="*/ 2534370 w 5283459"/>
              <a:gd name="connsiteY4" fmla="*/ 595651 h 5061428"/>
              <a:gd name="connsiteX5" fmla="*/ 2767495 w 5283459"/>
              <a:gd name="connsiteY5" fmla="*/ 68019 h 5061428"/>
              <a:gd name="connsiteX6" fmla="*/ 3119650 w 5283459"/>
              <a:gd name="connsiteY6" fmla="*/ 1709652 h 5061428"/>
              <a:gd name="connsiteX7" fmla="*/ 4668546 w 5283459"/>
              <a:gd name="connsiteY7" fmla="*/ 625999 h 5061428"/>
              <a:gd name="connsiteX8" fmla="*/ 4566662 w 5283459"/>
              <a:gd name="connsiteY8" fmla="*/ 923801 h 5061428"/>
              <a:gd name="connsiteX9" fmla="*/ 3783552 w 5283459"/>
              <a:gd name="connsiteY9" fmla="*/ 2177343 h 5061428"/>
              <a:gd name="connsiteX10" fmla="*/ 5283387 w 5283459"/>
              <a:gd name="connsiteY10" fmla="*/ 2356833 h 5061428"/>
              <a:gd name="connsiteX11" fmla="*/ 3863686 w 5283459"/>
              <a:gd name="connsiteY11" fmla="*/ 2879660 h 5061428"/>
              <a:gd name="connsiteX12" fmla="*/ 4828315 w 5283459"/>
              <a:gd name="connsiteY12" fmla="*/ 4055451 h 5061428"/>
              <a:gd name="connsiteX13" fmla="*/ 3163959 w 5283459"/>
              <a:gd name="connsiteY13" fmla="*/ 3450816 h 5061428"/>
              <a:gd name="connsiteX14" fmla="*/ 3087331 w 5283459"/>
              <a:gd name="connsiteY14" fmla="*/ 5060294 h 5061428"/>
              <a:gd name="connsiteX15" fmla="*/ 2321840 w 5283459"/>
              <a:gd name="connsiteY15" fmla="*/ 3589071 h 5061428"/>
              <a:gd name="connsiteX16" fmla="*/ 1092966 w 5283459"/>
              <a:gd name="connsiteY16" fmla="*/ 4505075 h 5061428"/>
              <a:gd name="connsiteX17" fmla="*/ 1577328 w 5283459"/>
              <a:gd name="connsiteY17" fmla="*/ 3049814 h 5061428"/>
              <a:gd name="connsiteX18" fmla="*/ 1 w 5283459"/>
              <a:gd name="connsiteY18" fmla="*/ 2939586 h 5061428"/>
              <a:gd name="connsiteX0" fmla="*/ 1 w 5283459"/>
              <a:gd name="connsiteY0" fmla="*/ 2939586 h 5061428"/>
              <a:gd name="connsiteX1" fmla="*/ 1612943 w 5283459"/>
              <a:gd name="connsiteY1" fmla="*/ 2199614 h 5061428"/>
              <a:gd name="connsiteX2" fmla="*/ 485508 w 5283459"/>
              <a:gd name="connsiteY2" fmla="*/ 1001745 h 5061428"/>
              <a:gd name="connsiteX3" fmla="*/ 2180755 w 5283459"/>
              <a:gd name="connsiteY3" fmla="*/ 1597690 h 5061428"/>
              <a:gd name="connsiteX4" fmla="*/ 2534370 w 5283459"/>
              <a:gd name="connsiteY4" fmla="*/ 595651 h 5061428"/>
              <a:gd name="connsiteX5" fmla="*/ 2767495 w 5283459"/>
              <a:gd name="connsiteY5" fmla="*/ 68019 h 5061428"/>
              <a:gd name="connsiteX6" fmla="*/ 3119650 w 5283459"/>
              <a:gd name="connsiteY6" fmla="*/ 1709652 h 5061428"/>
              <a:gd name="connsiteX7" fmla="*/ 4668546 w 5283459"/>
              <a:gd name="connsiteY7" fmla="*/ 625999 h 5061428"/>
              <a:gd name="connsiteX8" fmla="*/ 4566662 w 5283459"/>
              <a:gd name="connsiteY8" fmla="*/ 923801 h 5061428"/>
              <a:gd name="connsiteX9" fmla="*/ 3783552 w 5283459"/>
              <a:gd name="connsiteY9" fmla="*/ 2177343 h 5061428"/>
              <a:gd name="connsiteX10" fmla="*/ 5283387 w 5283459"/>
              <a:gd name="connsiteY10" fmla="*/ 2356833 h 5061428"/>
              <a:gd name="connsiteX11" fmla="*/ 3863686 w 5283459"/>
              <a:gd name="connsiteY11" fmla="*/ 2879660 h 5061428"/>
              <a:gd name="connsiteX12" fmla="*/ 4828315 w 5283459"/>
              <a:gd name="connsiteY12" fmla="*/ 4055451 h 5061428"/>
              <a:gd name="connsiteX13" fmla="*/ 3163959 w 5283459"/>
              <a:gd name="connsiteY13" fmla="*/ 3450816 h 5061428"/>
              <a:gd name="connsiteX14" fmla="*/ 3087331 w 5283459"/>
              <a:gd name="connsiteY14" fmla="*/ 5060294 h 5061428"/>
              <a:gd name="connsiteX15" fmla="*/ 2321840 w 5283459"/>
              <a:gd name="connsiteY15" fmla="*/ 3589071 h 5061428"/>
              <a:gd name="connsiteX16" fmla="*/ 1092966 w 5283459"/>
              <a:gd name="connsiteY16" fmla="*/ 4505075 h 5061428"/>
              <a:gd name="connsiteX17" fmla="*/ 1577328 w 5283459"/>
              <a:gd name="connsiteY17" fmla="*/ 3049814 h 5061428"/>
              <a:gd name="connsiteX18" fmla="*/ 1 w 5283459"/>
              <a:gd name="connsiteY18" fmla="*/ 2939586 h 5061428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3163959 w 5283459"/>
              <a:gd name="connsiteY13" fmla="*/ 3402890 h 5013502"/>
              <a:gd name="connsiteX14" fmla="*/ 3087331 w 5283459"/>
              <a:gd name="connsiteY14" fmla="*/ 5012368 h 5013502"/>
              <a:gd name="connsiteX15" fmla="*/ 2321840 w 5283459"/>
              <a:gd name="connsiteY15" fmla="*/ 3541145 h 5013502"/>
              <a:gd name="connsiteX16" fmla="*/ 1092966 w 5283459"/>
              <a:gd name="connsiteY16" fmla="*/ 4457149 h 5013502"/>
              <a:gd name="connsiteX17" fmla="*/ 1577328 w 5283459"/>
              <a:gd name="connsiteY17" fmla="*/ 3001888 h 5013502"/>
              <a:gd name="connsiteX18" fmla="*/ 1 w 5283459"/>
              <a:gd name="connsiteY18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94311 w 5283459"/>
              <a:gd name="connsiteY13" fmla="*/ 4082278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498"/>
              <a:gd name="connsiteX1" fmla="*/ 1612943 w 5283459"/>
              <a:gd name="connsiteY1" fmla="*/ 2151688 h 5013498"/>
              <a:gd name="connsiteX2" fmla="*/ 485508 w 5283459"/>
              <a:gd name="connsiteY2" fmla="*/ 953819 h 5013498"/>
              <a:gd name="connsiteX3" fmla="*/ 2180755 w 5283459"/>
              <a:gd name="connsiteY3" fmla="*/ 1549764 h 5013498"/>
              <a:gd name="connsiteX4" fmla="*/ 2534370 w 5283459"/>
              <a:gd name="connsiteY4" fmla="*/ 547725 h 5013498"/>
              <a:gd name="connsiteX5" fmla="*/ 2767495 w 5283459"/>
              <a:gd name="connsiteY5" fmla="*/ 20093 h 5013498"/>
              <a:gd name="connsiteX6" fmla="*/ 3119650 w 5283459"/>
              <a:gd name="connsiteY6" fmla="*/ 1661726 h 5013498"/>
              <a:gd name="connsiteX7" fmla="*/ 4668546 w 5283459"/>
              <a:gd name="connsiteY7" fmla="*/ 578073 h 5013498"/>
              <a:gd name="connsiteX8" fmla="*/ 4566662 w 5283459"/>
              <a:gd name="connsiteY8" fmla="*/ 875875 h 5013498"/>
              <a:gd name="connsiteX9" fmla="*/ 3783552 w 5283459"/>
              <a:gd name="connsiteY9" fmla="*/ 2129417 h 5013498"/>
              <a:gd name="connsiteX10" fmla="*/ 5283387 w 5283459"/>
              <a:gd name="connsiteY10" fmla="*/ 2308907 h 5013498"/>
              <a:gd name="connsiteX11" fmla="*/ 3863686 w 5283459"/>
              <a:gd name="connsiteY11" fmla="*/ 2831734 h 5013498"/>
              <a:gd name="connsiteX12" fmla="*/ 4828315 w 5283459"/>
              <a:gd name="connsiteY12" fmla="*/ 4007525 h 5013498"/>
              <a:gd name="connsiteX13" fmla="*/ 4694311 w 5283459"/>
              <a:gd name="connsiteY13" fmla="*/ 4082278 h 5013498"/>
              <a:gd name="connsiteX14" fmla="*/ 3163959 w 5283459"/>
              <a:gd name="connsiteY14" fmla="*/ 3402890 h 5013498"/>
              <a:gd name="connsiteX15" fmla="*/ 3087331 w 5283459"/>
              <a:gd name="connsiteY15" fmla="*/ 5012368 h 5013498"/>
              <a:gd name="connsiteX16" fmla="*/ 2321840 w 5283459"/>
              <a:gd name="connsiteY16" fmla="*/ 3541145 h 5013498"/>
              <a:gd name="connsiteX17" fmla="*/ 1092966 w 5283459"/>
              <a:gd name="connsiteY17" fmla="*/ 4457149 h 5013498"/>
              <a:gd name="connsiteX18" fmla="*/ 1577328 w 5283459"/>
              <a:gd name="connsiteY18" fmla="*/ 3001888 h 5013498"/>
              <a:gd name="connsiteX19" fmla="*/ 1 w 5283459"/>
              <a:gd name="connsiteY19" fmla="*/ 2891660 h 5013498"/>
              <a:gd name="connsiteX0" fmla="*/ 1 w 5283459"/>
              <a:gd name="connsiteY0" fmla="*/ 2891660 h 5013498"/>
              <a:gd name="connsiteX1" fmla="*/ 1612943 w 5283459"/>
              <a:gd name="connsiteY1" fmla="*/ 2151688 h 5013498"/>
              <a:gd name="connsiteX2" fmla="*/ 485508 w 5283459"/>
              <a:gd name="connsiteY2" fmla="*/ 953819 h 5013498"/>
              <a:gd name="connsiteX3" fmla="*/ 2180755 w 5283459"/>
              <a:gd name="connsiteY3" fmla="*/ 1549764 h 5013498"/>
              <a:gd name="connsiteX4" fmla="*/ 2534370 w 5283459"/>
              <a:gd name="connsiteY4" fmla="*/ 547725 h 5013498"/>
              <a:gd name="connsiteX5" fmla="*/ 2767495 w 5283459"/>
              <a:gd name="connsiteY5" fmla="*/ 20093 h 5013498"/>
              <a:gd name="connsiteX6" fmla="*/ 3119650 w 5283459"/>
              <a:gd name="connsiteY6" fmla="*/ 1661726 h 5013498"/>
              <a:gd name="connsiteX7" fmla="*/ 4668546 w 5283459"/>
              <a:gd name="connsiteY7" fmla="*/ 578073 h 5013498"/>
              <a:gd name="connsiteX8" fmla="*/ 4566662 w 5283459"/>
              <a:gd name="connsiteY8" fmla="*/ 875875 h 5013498"/>
              <a:gd name="connsiteX9" fmla="*/ 3783552 w 5283459"/>
              <a:gd name="connsiteY9" fmla="*/ 2129417 h 5013498"/>
              <a:gd name="connsiteX10" fmla="*/ 5283387 w 5283459"/>
              <a:gd name="connsiteY10" fmla="*/ 2308907 h 5013498"/>
              <a:gd name="connsiteX11" fmla="*/ 3863686 w 5283459"/>
              <a:gd name="connsiteY11" fmla="*/ 2831734 h 5013498"/>
              <a:gd name="connsiteX12" fmla="*/ 4828315 w 5283459"/>
              <a:gd name="connsiteY12" fmla="*/ 4007525 h 5013498"/>
              <a:gd name="connsiteX13" fmla="*/ 4694311 w 5283459"/>
              <a:gd name="connsiteY13" fmla="*/ 4082278 h 5013498"/>
              <a:gd name="connsiteX14" fmla="*/ 3163959 w 5283459"/>
              <a:gd name="connsiteY14" fmla="*/ 3402890 h 5013498"/>
              <a:gd name="connsiteX15" fmla="*/ 3087331 w 5283459"/>
              <a:gd name="connsiteY15" fmla="*/ 5012368 h 5013498"/>
              <a:gd name="connsiteX16" fmla="*/ 2321840 w 5283459"/>
              <a:gd name="connsiteY16" fmla="*/ 3541145 h 5013498"/>
              <a:gd name="connsiteX17" fmla="*/ 1092966 w 5283459"/>
              <a:gd name="connsiteY17" fmla="*/ 4457149 h 5013498"/>
              <a:gd name="connsiteX18" fmla="*/ 1577328 w 5283459"/>
              <a:gd name="connsiteY18" fmla="*/ 3001888 h 5013498"/>
              <a:gd name="connsiteX19" fmla="*/ 1 w 5283459"/>
              <a:gd name="connsiteY19" fmla="*/ 2891660 h 501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83459" h="5013498">
                <a:moveTo>
                  <a:pt x="1" y="2891660"/>
                </a:moveTo>
                <a:cubicBezTo>
                  <a:pt x="421402" y="2605038"/>
                  <a:pt x="1175071" y="2362267"/>
                  <a:pt x="1612943" y="2151688"/>
                </a:cubicBezTo>
                <a:cubicBezTo>
                  <a:pt x="1425135" y="1952100"/>
                  <a:pt x="548845" y="1144911"/>
                  <a:pt x="485508" y="953819"/>
                </a:cubicBezTo>
                <a:cubicBezTo>
                  <a:pt x="427904" y="900429"/>
                  <a:pt x="2084153" y="1530900"/>
                  <a:pt x="2180755" y="1549764"/>
                </a:cubicBezTo>
                <a:cubicBezTo>
                  <a:pt x="2277889" y="1527089"/>
                  <a:pt x="2436580" y="802670"/>
                  <a:pt x="2534370" y="547725"/>
                </a:cubicBezTo>
                <a:cubicBezTo>
                  <a:pt x="2632160" y="292780"/>
                  <a:pt x="2737746" y="-92410"/>
                  <a:pt x="2767495" y="20093"/>
                </a:cubicBezTo>
                <a:cubicBezTo>
                  <a:pt x="2961050" y="599763"/>
                  <a:pt x="2993754" y="1272211"/>
                  <a:pt x="3119650" y="1661726"/>
                </a:cubicBezTo>
                <a:cubicBezTo>
                  <a:pt x="3607738" y="1302543"/>
                  <a:pt x="4483716" y="544360"/>
                  <a:pt x="4668546" y="578073"/>
                </a:cubicBezTo>
                <a:cubicBezTo>
                  <a:pt x="4748271" y="558769"/>
                  <a:pt x="4702521" y="681319"/>
                  <a:pt x="4566662" y="875875"/>
                </a:cubicBezTo>
                <a:cubicBezTo>
                  <a:pt x="4449964" y="1053206"/>
                  <a:pt x="3900250" y="1952086"/>
                  <a:pt x="3783552" y="2129417"/>
                </a:cubicBezTo>
                <a:cubicBezTo>
                  <a:pt x="4118941" y="2172370"/>
                  <a:pt x="5151874" y="2205688"/>
                  <a:pt x="5283387" y="2308907"/>
                </a:cubicBezTo>
                <a:cubicBezTo>
                  <a:pt x="5292719" y="2451144"/>
                  <a:pt x="4403169" y="2588018"/>
                  <a:pt x="3863686" y="2831734"/>
                </a:cubicBezTo>
                <a:cubicBezTo>
                  <a:pt x="4058045" y="3075911"/>
                  <a:pt x="4536177" y="3608438"/>
                  <a:pt x="4828315" y="4007525"/>
                </a:cubicBezTo>
                <a:cubicBezTo>
                  <a:pt x="4911639" y="4126610"/>
                  <a:pt x="4971704" y="4183050"/>
                  <a:pt x="4694311" y="4082278"/>
                </a:cubicBezTo>
                <a:cubicBezTo>
                  <a:pt x="4416918" y="3981506"/>
                  <a:pt x="3318923" y="3462909"/>
                  <a:pt x="3163959" y="3402890"/>
                </a:cubicBezTo>
                <a:cubicBezTo>
                  <a:pt x="3117583" y="3718197"/>
                  <a:pt x="3168162" y="4723566"/>
                  <a:pt x="3087331" y="5012368"/>
                </a:cubicBezTo>
                <a:cubicBezTo>
                  <a:pt x="2951036" y="5060838"/>
                  <a:pt x="2342026" y="3535238"/>
                  <a:pt x="2321840" y="3541145"/>
                </a:cubicBezTo>
                <a:cubicBezTo>
                  <a:pt x="2151792" y="3590905"/>
                  <a:pt x="1238296" y="4593232"/>
                  <a:pt x="1092966" y="4457149"/>
                </a:cubicBezTo>
                <a:cubicBezTo>
                  <a:pt x="1167837" y="3979267"/>
                  <a:pt x="1449412" y="3441881"/>
                  <a:pt x="1577328" y="3001888"/>
                </a:cubicBezTo>
                <a:cubicBezTo>
                  <a:pt x="1489335" y="2930557"/>
                  <a:pt x="52036" y="3028476"/>
                  <a:pt x="1" y="289166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04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1" y="646981"/>
            <a:ext cx="3924475" cy="1774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2437418"/>
            <a:ext cx="3924475" cy="36159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D1D621C-D743-9FD4-3A9F-E53834521B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30779" y="1"/>
            <a:ext cx="6561221" cy="6857999"/>
          </a:xfrm>
          <a:custGeom>
            <a:avLst/>
            <a:gdLst>
              <a:gd name="connsiteX0" fmla="*/ 163902 w 6576203"/>
              <a:gd name="connsiteY0" fmla="*/ 0 h 6857999"/>
              <a:gd name="connsiteX1" fmla="*/ 6576203 w 6576203"/>
              <a:gd name="connsiteY1" fmla="*/ 0 h 6857999"/>
              <a:gd name="connsiteX2" fmla="*/ 6576203 w 6576203"/>
              <a:gd name="connsiteY2" fmla="*/ 6857999 h 6857999"/>
              <a:gd name="connsiteX3" fmla="*/ 0 w 6576203"/>
              <a:gd name="connsiteY3" fmla="*/ 6857999 h 6857999"/>
              <a:gd name="connsiteX4" fmla="*/ 163902 w 6576203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03" h="6857999">
                <a:moveTo>
                  <a:pt x="163902" y="0"/>
                </a:moveTo>
                <a:lnTo>
                  <a:pt x="6576203" y="0"/>
                </a:lnTo>
                <a:lnTo>
                  <a:pt x="6576203" y="6857999"/>
                </a:lnTo>
                <a:lnTo>
                  <a:pt x="0" y="6857999"/>
                </a:lnTo>
                <a:cubicBezTo>
                  <a:pt x="129396" y="5080957"/>
                  <a:pt x="-17253" y="1388853"/>
                  <a:pt x="163902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6341919"/>
            <a:ext cx="26494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0239" y="6356350"/>
            <a:ext cx="1267193" cy="365125"/>
          </a:xfrm>
        </p:spPr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9288" y="6356350"/>
            <a:ext cx="491834" cy="365125"/>
          </a:xfrm>
        </p:spPr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78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530973"/>
            <a:ext cx="5395210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2003099"/>
            <a:ext cx="5395210" cy="40167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F7C14F03-5F69-CD7A-5E41-41F01F7E1B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445552">
            <a:off x="6850601" y="1238846"/>
            <a:ext cx="4920503" cy="5710219"/>
          </a:xfrm>
          <a:custGeom>
            <a:avLst/>
            <a:gdLst>
              <a:gd name="connsiteX0" fmla="*/ 411479 w 4071298"/>
              <a:gd name="connsiteY0" fmla="*/ 0 h 4927971"/>
              <a:gd name="connsiteX1" fmla="*/ 4066810 w 4071298"/>
              <a:gd name="connsiteY1" fmla="*/ 297084 h 4927971"/>
              <a:gd name="connsiteX2" fmla="*/ 3830054 w 4071298"/>
              <a:gd name="connsiteY2" fmla="*/ 3228906 h 4927971"/>
              <a:gd name="connsiteX3" fmla="*/ 3682055 w 4071298"/>
              <a:gd name="connsiteY3" fmla="*/ 4820224 h 4927971"/>
              <a:gd name="connsiteX4" fmla="*/ 3667113 w 4071298"/>
              <a:gd name="connsiteY4" fmla="*/ 4927971 h 4927971"/>
              <a:gd name="connsiteX5" fmla="*/ 0 w 4071298"/>
              <a:gd name="connsiteY5" fmla="*/ 4680097 h 4927971"/>
              <a:gd name="connsiteX6" fmla="*/ 411479 w 4071298"/>
              <a:gd name="connsiteY6" fmla="*/ 0 h 492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1298" h="4927971">
                <a:moveTo>
                  <a:pt x="411479" y="0"/>
                </a:moveTo>
                <a:lnTo>
                  <a:pt x="4066810" y="297084"/>
                </a:lnTo>
                <a:cubicBezTo>
                  <a:pt x="4106050" y="347981"/>
                  <a:pt x="3876383" y="2404020"/>
                  <a:pt x="3830054" y="3228906"/>
                </a:cubicBezTo>
                <a:cubicBezTo>
                  <a:pt x="3794913" y="3746516"/>
                  <a:pt x="3746275" y="4289908"/>
                  <a:pt x="3682055" y="4820224"/>
                </a:cubicBezTo>
                <a:lnTo>
                  <a:pt x="3667113" y="4927971"/>
                </a:lnTo>
                <a:lnTo>
                  <a:pt x="0" y="4680097"/>
                </a:lnTo>
                <a:cubicBezTo>
                  <a:pt x="63787" y="3377506"/>
                  <a:pt x="224565" y="1779657"/>
                  <a:pt x="41147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4911" y="6356350"/>
            <a:ext cx="1801089" cy="365125"/>
          </a:xfrm>
        </p:spPr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20" y="6356350"/>
            <a:ext cx="547255" cy="365125"/>
          </a:xfrm>
        </p:spPr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CAB591D-BAA9-AC99-31C1-486B4E5000CC}"/>
              </a:ext>
            </a:extLst>
          </p:cNvPr>
          <p:cNvSpPr/>
          <p:nvPr/>
        </p:nvSpPr>
        <p:spPr>
          <a:xfrm rot="20950976">
            <a:off x="10293274" y="488579"/>
            <a:ext cx="1998763" cy="950307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91884"/>
              <a:gd name="connsiteX1" fmla="*/ 116789 w 2876897"/>
              <a:gd name="connsiteY1" fmla="*/ 590029 h 1591884"/>
              <a:gd name="connsiteX2" fmla="*/ 0 w 2876897"/>
              <a:gd name="connsiteY2" fmla="*/ 83689 h 1591884"/>
              <a:gd name="connsiteX3" fmla="*/ 574390 w 2876897"/>
              <a:gd name="connsiteY3" fmla="*/ 0 h 1591884"/>
              <a:gd name="connsiteX4" fmla="*/ 592822 w 2876897"/>
              <a:gd name="connsiteY4" fmla="*/ 142333 h 1591884"/>
              <a:gd name="connsiteX5" fmla="*/ 1077920 w 2876897"/>
              <a:gd name="connsiteY5" fmla="*/ 764841 h 1591884"/>
              <a:gd name="connsiteX6" fmla="*/ 1791731 w 2876897"/>
              <a:gd name="connsiteY6" fmla="*/ 767945 h 1591884"/>
              <a:gd name="connsiteX7" fmla="*/ 2126592 w 2876897"/>
              <a:gd name="connsiteY7" fmla="*/ 478752 h 1591884"/>
              <a:gd name="connsiteX8" fmla="*/ 2210912 w 2876897"/>
              <a:gd name="connsiteY8" fmla="*/ 23807 h 1591884"/>
              <a:gd name="connsiteX9" fmla="*/ 2876897 w 2876897"/>
              <a:gd name="connsiteY9" fmla="*/ 39276 h 1591884"/>
              <a:gd name="connsiteX10" fmla="*/ 2096211 w 2876897"/>
              <a:gd name="connsiteY10" fmla="*/ 1461348 h 1591884"/>
              <a:gd name="connsiteX11" fmla="*/ 698505 w 2876897"/>
              <a:gd name="connsiteY11" fmla="*/ 1390335 h 1591884"/>
              <a:gd name="connsiteX0" fmla="*/ 698505 w 2876897"/>
              <a:gd name="connsiteY0" fmla="*/ 1390335 h 1549509"/>
              <a:gd name="connsiteX1" fmla="*/ 116789 w 2876897"/>
              <a:gd name="connsiteY1" fmla="*/ 590029 h 1549509"/>
              <a:gd name="connsiteX2" fmla="*/ 0 w 2876897"/>
              <a:gd name="connsiteY2" fmla="*/ 83689 h 1549509"/>
              <a:gd name="connsiteX3" fmla="*/ 574390 w 2876897"/>
              <a:gd name="connsiteY3" fmla="*/ 0 h 1549509"/>
              <a:gd name="connsiteX4" fmla="*/ 592822 w 2876897"/>
              <a:gd name="connsiteY4" fmla="*/ 142333 h 1549509"/>
              <a:gd name="connsiteX5" fmla="*/ 1077920 w 2876897"/>
              <a:gd name="connsiteY5" fmla="*/ 764841 h 1549509"/>
              <a:gd name="connsiteX6" fmla="*/ 1791731 w 2876897"/>
              <a:gd name="connsiteY6" fmla="*/ 767945 h 1549509"/>
              <a:gd name="connsiteX7" fmla="*/ 2126592 w 2876897"/>
              <a:gd name="connsiteY7" fmla="*/ 478752 h 1549509"/>
              <a:gd name="connsiteX8" fmla="*/ 2210912 w 2876897"/>
              <a:gd name="connsiteY8" fmla="*/ 23807 h 1549509"/>
              <a:gd name="connsiteX9" fmla="*/ 2876897 w 2876897"/>
              <a:gd name="connsiteY9" fmla="*/ 39276 h 1549509"/>
              <a:gd name="connsiteX10" fmla="*/ 2096211 w 2876897"/>
              <a:gd name="connsiteY10" fmla="*/ 1461348 h 1549509"/>
              <a:gd name="connsiteX11" fmla="*/ 698505 w 2876897"/>
              <a:gd name="connsiteY11" fmla="*/ 1390335 h 1549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76897" h="1549509">
                <a:moveTo>
                  <a:pt x="698505" y="1390335"/>
                </a:moveTo>
                <a:cubicBezTo>
                  <a:pt x="382179" y="1190875"/>
                  <a:pt x="233206" y="807803"/>
                  <a:pt x="116789" y="590029"/>
                </a:cubicBezTo>
                <a:cubicBezTo>
                  <a:pt x="372" y="372255"/>
                  <a:pt x="12108" y="225281"/>
                  <a:pt x="0" y="83689"/>
                </a:cubicBezTo>
                <a:lnTo>
                  <a:pt x="574390" y="0"/>
                </a:lnTo>
                <a:lnTo>
                  <a:pt x="592822" y="142333"/>
                </a:lnTo>
                <a:cubicBezTo>
                  <a:pt x="640270" y="442220"/>
                  <a:pt x="878102" y="660572"/>
                  <a:pt x="1077920" y="764841"/>
                </a:cubicBezTo>
                <a:cubicBezTo>
                  <a:pt x="1277738" y="869110"/>
                  <a:pt x="1580765" y="845068"/>
                  <a:pt x="1791731" y="767945"/>
                </a:cubicBezTo>
                <a:cubicBezTo>
                  <a:pt x="1909457" y="671038"/>
                  <a:pt x="2056108" y="596953"/>
                  <a:pt x="2126592" y="478752"/>
                </a:cubicBezTo>
                <a:cubicBezTo>
                  <a:pt x="2186525" y="332585"/>
                  <a:pt x="2227007" y="164432"/>
                  <a:pt x="2210912" y="23807"/>
                </a:cubicBezTo>
                <a:lnTo>
                  <a:pt x="2876897" y="39276"/>
                </a:lnTo>
                <a:cubicBezTo>
                  <a:pt x="2854819" y="291776"/>
                  <a:pt x="2721442" y="1173237"/>
                  <a:pt x="2096211" y="1461348"/>
                </a:cubicBezTo>
                <a:cubicBezTo>
                  <a:pt x="1609321" y="1617817"/>
                  <a:pt x="1025448" y="1548465"/>
                  <a:pt x="698505" y="139033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094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30973"/>
            <a:ext cx="5395210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60" y="2003099"/>
            <a:ext cx="5395210" cy="40167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8BC5525-CF2B-61B7-2A74-6DE992B6BC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429196">
            <a:off x="6624315" y="183622"/>
            <a:ext cx="5543342" cy="6080538"/>
          </a:xfrm>
          <a:custGeom>
            <a:avLst/>
            <a:gdLst>
              <a:gd name="connsiteX0" fmla="*/ 516568 w 5543342"/>
              <a:gd name="connsiteY0" fmla="*/ 0 h 6080538"/>
              <a:gd name="connsiteX1" fmla="*/ 5542764 w 5543342"/>
              <a:gd name="connsiteY1" fmla="*/ 510009 h 6080538"/>
              <a:gd name="connsiteX2" fmla="*/ 5340089 w 5543342"/>
              <a:gd name="connsiteY2" fmla="*/ 3610175 h 6080538"/>
              <a:gd name="connsiteX3" fmla="*/ 5118358 w 5543342"/>
              <a:gd name="connsiteY3" fmla="*/ 6080538 h 6080538"/>
              <a:gd name="connsiteX4" fmla="*/ 1287318 w 5543342"/>
              <a:gd name="connsiteY4" fmla="*/ 5769564 h 6080538"/>
              <a:gd name="connsiteX5" fmla="*/ 1291721 w 5543342"/>
              <a:gd name="connsiteY5" fmla="*/ 5758465 h 6080538"/>
              <a:gd name="connsiteX6" fmla="*/ 1332268 w 5543342"/>
              <a:gd name="connsiteY6" fmla="*/ 5554724 h 6080538"/>
              <a:gd name="connsiteX7" fmla="*/ 1006825 w 5543342"/>
              <a:gd name="connsiteY7" fmla="*/ 4870534 h 6080538"/>
              <a:gd name="connsiteX8" fmla="*/ 420574 w 5543342"/>
              <a:gd name="connsiteY8" fmla="*/ 4651036 h 6080538"/>
              <a:gd name="connsiteX9" fmla="*/ 16166 w 5543342"/>
              <a:gd name="connsiteY9" fmla="*/ 4725372 h 6080538"/>
              <a:gd name="connsiteX10" fmla="*/ 0 w 5543342"/>
              <a:gd name="connsiteY10" fmla="*/ 4733953 h 6080538"/>
              <a:gd name="connsiteX11" fmla="*/ 25673 w 5543342"/>
              <a:gd name="connsiteY11" fmla="*/ 4477145 h 6080538"/>
              <a:gd name="connsiteX12" fmla="*/ 268217 w 5543342"/>
              <a:gd name="connsiteY12" fmla="*/ 2031585 h 6080538"/>
              <a:gd name="connsiteX13" fmla="*/ 494239 w 5543342"/>
              <a:gd name="connsiteY13" fmla="*/ 128602 h 608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43342" h="6080538">
                <a:moveTo>
                  <a:pt x="516568" y="0"/>
                </a:moveTo>
                <a:lnTo>
                  <a:pt x="5542764" y="510009"/>
                </a:lnTo>
                <a:cubicBezTo>
                  <a:pt x="5553671" y="891546"/>
                  <a:pt x="5407648" y="2576786"/>
                  <a:pt x="5340089" y="3610175"/>
                </a:cubicBezTo>
                <a:cubicBezTo>
                  <a:pt x="5278007" y="4570989"/>
                  <a:pt x="5231601" y="5375940"/>
                  <a:pt x="5118358" y="6080538"/>
                </a:cubicBezTo>
                <a:lnTo>
                  <a:pt x="1287318" y="5769564"/>
                </a:lnTo>
                <a:lnTo>
                  <a:pt x="1291721" y="5758465"/>
                </a:lnTo>
                <a:cubicBezTo>
                  <a:pt x="1317526" y="5680617"/>
                  <a:pt x="1331151" y="5609386"/>
                  <a:pt x="1332268" y="5554724"/>
                </a:cubicBezTo>
                <a:cubicBezTo>
                  <a:pt x="1336735" y="5336075"/>
                  <a:pt x="1158774" y="5021148"/>
                  <a:pt x="1006825" y="4870534"/>
                </a:cubicBezTo>
                <a:cubicBezTo>
                  <a:pt x="854876" y="4719919"/>
                  <a:pt x="606104" y="4621003"/>
                  <a:pt x="420574" y="4651036"/>
                </a:cubicBezTo>
                <a:cubicBezTo>
                  <a:pt x="304618" y="4669807"/>
                  <a:pt x="163887" y="4661920"/>
                  <a:pt x="16166" y="4725372"/>
                </a:cubicBezTo>
                <a:lnTo>
                  <a:pt x="0" y="4733953"/>
                </a:lnTo>
                <a:lnTo>
                  <a:pt x="25673" y="4477145"/>
                </a:lnTo>
                <a:cubicBezTo>
                  <a:pt x="109984" y="3645971"/>
                  <a:pt x="226715" y="2587322"/>
                  <a:pt x="268217" y="2031585"/>
                </a:cubicBezTo>
                <a:cubicBezTo>
                  <a:pt x="323179" y="1411943"/>
                  <a:pt x="397647" y="762029"/>
                  <a:pt x="494239" y="12860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52711" y="6356350"/>
            <a:ext cx="1801089" cy="365125"/>
          </a:xfrm>
        </p:spPr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20" y="6356350"/>
            <a:ext cx="547255" cy="365125"/>
          </a:xfrm>
        </p:spPr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Oval 28">
            <a:extLst>
              <a:ext uri="{FF2B5EF4-FFF2-40B4-BE49-F238E27FC236}">
                <a16:creationId xmlns:a16="http://schemas.microsoft.com/office/drawing/2014/main" id="{1B4BC684-4AF2-808F-7211-8B63C550A059}"/>
              </a:ext>
            </a:extLst>
          </p:cNvPr>
          <p:cNvSpPr/>
          <p:nvPr/>
        </p:nvSpPr>
        <p:spPr>
          <a:xfrm rot="2599426">
            <a:off x="6252667" y="4935505"/>
            <a:ext cx="1800041" cy="1775781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9270" h="3018036">
                <a:moveTo>
                  <a:pt x="11907" y="1624714"/>
                </a:moveTo>
                <a:cubicBezTo>
                  <a:pt x="-67795" y="983902"/>
                  <a:pt x="272066" y="723639"/>
                  <a:pt x="453606" y="460819"/>
                </a:cubicBezTo>
                <a:cubicBezTo>
                  <a:pt x="635146" y="197999"/>
                  <a:pt x="1049220" y="9410"/>
                  <a:pt x="1412722" y="379"/>
                </a:cubicBezTo>
                <a:cubicBezTo>
                  <a:pt x="1776224" y="-8652"/>
                  <a:pt x="2371800" y="143814"/>
                  <a:pt x="2634620" y="406634"/>
                </a:cubicBezTo>
                <a:cubicBezTo>
                  <a:pt x="2897440" y="669454"/>
                  <a:pt x="3249737" y="1489643"/>
                  <a:pt x="2935457" y="2092073"/>
                </a:cubicBezTo>
                <a:cubicBezTo>
                  <a:pt x="2492483" y="2809649"/>
                  <a:pt x="1744193" y="3083102"/>
                  <a:pt x="1256935" y="3005209"/>
                </a:cubicBezTo>
                <a:cubicBezTo>
                  <a:pt x="769677" y="2927316"/>
                  <a:pt x="91609" y="2265526"/>
                  <a:pt x="11907" y="162471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E8AB87-6DEE-5CAA-3E21-056B4B855423}"/>
              </a:ext>
            </a:extLst>
          </p:cNvPr>
          <p:cNvGrpSpPr/>
          <p:nvPr/>
        </p:nvGrpSpPr>
        <p:grpSpPr>
          <a:xfrm flipH="1">
            <a:off x="6891213" y="5570054"/>
            <a:ext cx="626222" cy="449746"/>
            <a:chOff x="10056508" y="3477013"/>
            <a:chExt cx="713092" cy="512135"/>
          </a:xfrm>
        </p:grpSpPr>
        <p:sp>
          <p:nvSpPr>
            <p:cNvPr id="34" name="Freeform: Shape 13">
              <a:extLst>
                <a:ext uri="{FF2B5EF4-FFF2-40B4-BE49-F238E27FC236}">
                  <a16:creationId xmlns:a16="http://schemas.microsoft.com/office/drawing/2014/main" id="{2C30964C-23D6-6A1F-9B3D-211EE16A296B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2C6CE2-D5F6-D391-6769-2FA1C4CDD625}"/>
                </a:ext>
              </a:extLst>
            </p:cNvPr>
            <p:cNvSpPr/>
            <p:nvPr/>
          </p:nvSpPr>
          <p:spPr>
            <a:xfrm flipH="1">
              <a:off x="10462097" y="3477013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15">
              <a:extLst>
                <a:ext uri="{FF2B5EF4-FFF2-40B4-BE49-F238E27FC236}">
                  <a16:creationId xmlns:a16="http://schemas.microsoft.com/office/drawing/2014/main" id="{8A70E6DA-2CCB-333F-CF01-25091DD49D99}"/>
                </a:ext>
              </a:extLst>
            </p:cNvPr>
            <p:cNvSpPr/>
            <p:nvPr/>
          </p:nvSpPr>
          <p:spPr>
            <a:xfrm flipH="1">
              <a:off x="10468546" y="3477013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032E2D2-EED1-81D7-BCB0-617356BCDEAA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17">
              <a:extLst>
                <a:ext uri="{FF2B5EF4-FFF2-40B4-BE49-F238E27FC236}">
                  <a16:creationId xmlns:a16="http://schemas.microsoft.com/office/drawing/2014/main" id="{7D4E2E0E-0263-345D-95F4-1DBE004F10AD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9120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345440"/>
            <a:ext cx="6472566" cy="113324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9" y="1494301"/>
            <a:ext cx="6472566" cy="46016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4088" y="6356350"/>
            <a:ext cx="324262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40976" y="6356350"/>
            <a:ext cx="1801089" cy="365125"/>
          </a:xfrm>
        </p:spPr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4241" y="6356350"/>
            <a:ext cx="547255" cy="365125"/>
          </a:xfrm>
        </p:spPr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4E015C-42DC-76ED-17D3-98FEDC30D7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4872" y="0"/>
            <a:ext cx="4147127" cy="6858000"/>
          </a:xfrm>
          <a:custGeom>
            <a:avLst/>
            <a:gdLst>
              <a:gd name="connsiteX0" fmla="*/ 120263 w 6271682"/>
              <a:gd name="connsiteY0" fmla="*/ 0 h 6858000"/>
              <a:gd name="connsiteX1" fmla="*/ 6271682 w 6271682"/>
              <a:gd name="connsiteY1" fmla="*/ 0 h 6858000"/>
              <a:gd name="connsiteX2" fmla="*/ 6271682 w 6271682"/>
              <a:gd name="connsiteY2" fmla="*/ 6858000 h 6858000"/>
              <a:gd name="connsiteX3" fmla="*/ 27900 w 6271682"/>
              <a:gd name="connsiteY3" fmla="*/ 6858000 h 6858000"/>
              <a:gd name="connsiteX4" fmla="*/ 120263 w 627168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1682" h="6858000">
                <a:moveTo>
                  <a:pt x="120263" y="0"/>
                </a:moveTo>
                <a:lnTo>
                  <a:pt x="6271682" y="0"/>
                </a:lnTo>
                <a:lnTo>
                  <a:pt x="6271682" y="6858000"/>
                </a:lnTo>
                <a:lnTo>
                  <a:pt x="27900" y="6858000"/>
                </a:lnTo>
                <a:cubicBezTo>
                  <a:pt x="-61384" y="4082473"/>
                  <a:pt x="89475" y="2286000"/>
                  <a:pt x="120263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9422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2" y="4426528"/>
            <a:ext cx="3853453" cy="16896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976598F-F6AF-BB82-8775-D6BCA6D905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106174"/>
          </a:xfrm>
          <a:custGeom>
            <a:avLst/>
            <a:gdLst>
              <a:gd name="connsiteX0" fmla="*/ 0 w 12192000"/>
              <a:gd name="connsiteY0" fmla="*/ 0 h 4106174"/>
              <a:gd name="connsiteX1" fmla="*/ 12192000 w 12192000"/>
              <a:gd name="connsiteY1" fmla="*/ 0 h 4106174"/>
              <a:gd name="connsiteX2" fmla="*/ 12192000 w 12192000"/>
              <a:gd name="connsiteY2" fmla="*/ 4031835 h 4106174"/>
              <a:gd name="connsiteX3" fmla="*/ 0 w 12192000"/>
              <a:gd name="connsiteY3" fmla="*/ 3969361 h 410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06174">
                <a:moveTo>
                  <a:pt x="0" y="0"/>
                </a:moveTo>
                <a:lnTo>
                  <a:pt x="12192000" y="0"/>
                </a:lnTo>
                <a:lnTo>
                  <a:pt x="12192000" y="4031835"/>
                </a:lnTo>
                <a:cubicBezTo>
                  <a:pt x="8158670" y="4281734"/>
                  <a:pt x="3051835" y="3807967"/>
                  <a:pt x="0" y="3969361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961" y="4426528"/>
            <a:ext cx="6602723" cy="18588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85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9" y="947783"/>
            <a:ext cx="3055595" cy="157097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01256D-37B2-9E09-91D3-E0A708DD5B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5586" y="3232355"/>
            <a:ext cx="3496759" cy="2961002"/>
          </a:xfrm>
          <a:custGeom>
            <a:avLst/>
            <a:gdLst>
              <a:gd name="connsiteX0" fmla="*/ 3341940 w 3496759"/>
              <a:gd name="connsiteY0" fmla="*/ 0 h 2961002"/>
              <a:gd name="connsiteX1" fmla="*/ 3496759 w 3496759"/>
              <a:gd name="connsiteY1" fmla="*/ 2746153 h 2961002"/>
              <a:gd name="connsiteX2" fmla="*/ 136061 w 3496759"/>
              <a:gd name="connsiteY2" fmla="*/ 2961002 h 2961002"/>
              <a:gd name="connsiteX3" fmla="*/ 0 w 3496759"/>
              <a:gd name="connsiteY3" fmla="*/ 174175 h 2961002"/>
              <a:gd name="connsiteX4" fmla="*/ 2023692 w 3496759"/>
              <a:gd name="connsiteY4" fmla="*/ 64436 h 2961002"/>
              <a:gd name="connsiteX5" fmla="*/ 2256538 w 3496759"/>
              <a:gd name="connsiteY5" fmla="*/ 52682 h 2961002"/>
              <a:gd name="connsiteX6" fmla="*/ 2247977 w 3496759"/>
              <a:gd name="connsiteY6" fmla="*/ 72592 h 2961002"/>
              <a:gd name="connsiteX7" fmla="*/ 2225535 w 3496759"/>
              <a:gd name="connsiteY7" fmla="*/ 164386 h 2961002"/>
              <a:gd name="connsiteX8" fmla="*/ 2307513 w 3496759"/>
              <a:gd name="connsiteY8" fmla="*/ 318345 h 2961002"/>
              <a:gd name="connsiteX9" fmla="*/ 2428894 w 3496759"/>
              <a:gd name="connsiteY9" fmla="*/ 296195 h 2961002"/>
              <a:gd name="connsiteX10" fmla="*/ 2542559 w 3496759"/>
              <a:gd name="connsiteY10" fmla="*/ 145939 h 2961002"/>
              <a:gd name="connsiteX11" fmla="*/ 2634775 w 3496759"/>
              <a:gd name="connsiteY11" fmla="*/ 309655 h 2961002"/>
              <a:gd name="connsiteX12" fmla="*/ 2816626 w 3496759"/>
              <a:gd name="connsiteY12" fmla="*/ 238732 h 2961002"/>
              <a:gd name="connsiteX13" fmla="*/ 2795835 w 3496759"/>
              <a:gd name="connsiteY13" fmla="*/ 69972 h 2961002"/>
              <a:gd name="connsiteX14" fmla="*/ 2988306 w 3496759"/>
              <a:gd name="connsiteY14" fmla="*/ 94882 h 2961002"/>
              <a:gd name="connsiteX15" fmla="*/ 3087045 w 3496759"/>
              <a:gd name="connsiteY15" fmla="*/ 18236 h 2961002"/>
              <a:gd name="connsiteX16" fmla="*/ 3090490 w 3496759"/>
              <a:gd name="connsiteY16" fmla="*/ 11851 h 296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96759" h="2961002">
                <a:moveTo>
                  <a:pt x="3341940" y="0"/>
                </a:moveTo>
                <a:cubicBezTo>
                  <a:pt x="3388811" y="328615"/>
                  <a:pt x="3495783" y="2199740"/>
                  <a:pt x="3496759" y="2746153"/>
                </a:cubicBezTo>
                <a:cubicBezTo>
                  <a:pt x="2830638" y="2812104"/>
                  <a:pt x="2024969" y="2898919"/>
                  <a:pt x="136061" y="2961002"/>
                </a:cubicBezTo>
                <a:lnTo>
                  <a:pt x="0" y="174175"/>
                </a:lnTo>
                <a:cubicBezTo>
                  <a:pt x="538808" y="142959"/>
                  <a:pt x="1275643" y="102721"/>
                  <a:pt x="2023692" y="64436"/>
                </a:cubicBezTo>
                <a:lnTo>
                  <a:pt x="2256538" y="52682"/>
                </a:lnTo>
                <a:lnTo>
                  <a:pt x="2247977" y="72592"/>
                </a:lnTo>
                <a:cubicBezTo>
                  <a:pt x="2240248" y="92031"/>
                  <a:pt x="2232645" y="117050"/>
                  <a:pt x="2225535" y="164386"/>
                </a:cubicBezTo>
                <a:cubicBezTo>
                  <a:pt x="2225563" y="203480"/>
                  <a:pt x="2250847" y="290232"/>
                  <a:pt x="2307513" y="318345"/>
                </a:cubicBezTo>
                <a:cubicBezTo>
                  <a:pt x="2344791" y="326112"/>
                  <a:pt x="2414670" y="322165"/>
                  <a:pt x="2428894" y="296195"/>
                </a:cubicBezTo>
                <a:cubicBezTo>
                  <a:pt x="2466212" y="257288"/>
                  <a:pt x="2498126" y="241730"/>
                  <a:pt x="2542559" y="145939"/>
                </a:cubicBezTo>
                <a:cubicBezTo>
                  <a:pt x="2569521" y="242163"/>
                  <a:pt x="2581981" y="259052"/>
                  <a:pt x="2634775" y="309655"/>
                </a:cubicBezTo>
                <a:cubicBezTo>
                  <a:pt x="2686012" y="332441"/>
                  <a:pt x="2790537" y="339486"/>
                  <a:pt x="2816626" y="238732"/>
                </a:cubicBezTo>
                <a:cubicBezTo>
                  <a:pt x="2824521" y="199579"/>
                  <a:pt x="2836745" y="187278"/>
                  <a:pt x="2795835" y="69972"/>
                </a:cubicBezTo>
                <a:cubicBezTo>
                  <a:pt x="2883067" y="76228"/>
                  <a:pt x="2867248" y="109075"/>
                  <a:pt x="2988306" y="94882"/>
                </a:cubicBezTo>
                <a:cubicBezTo>
                  <a:pt x="3021738" y="85848"/>
                  <a:pt x="3062455" y="54549"/>
                  <a:pt x="3087045" y="18236"/>
                </a:cubicBezTo>
                <a:lnTo>
                  <a:pt x="3090490" y="11851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438" y="947783"/>
            <a:ext cx="7298771" cy="52455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tar: 7 Points 2">
            <a:extLst>
              <a:ext uri="{FF2B5EF4-FFF2-40B4-BE49-F238E27FC236}">
                <a16:creationId xmlns:a16="http://schemas.microsoft.com/office/drawing/2014/main" id="{4B69A2B3-DC5F-4BAB-2C1B-EF6211D96C5F}"/>
              </a:ext>
            </a:extLst>
          </p:cNvPr>
          <p:cNvSpPr/>
          <p:nvPr/>
        </p:nvSpPr>
        <p:spPr>
          <a:xfrm rot="15264538">
            <a:off x="2396934" y="2544071"/>
            <a:ext cx="1039389" cy="1047193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16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DB845DF-A6AA-5EA8-1241-69EFACB9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994" y="4478218"/>
            <a:ext cx="7057007" cy="147866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b="0" spc="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FFDCEC5-78F7-1A72-64CB-DF2DDF3A8F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027488" y="825500"/>
            <a:ext cx="7746596" cy="4500979"/>
          </a:xfrm>
        </p:spPr>
        <p:txBody>
          <a:bodyPr anchor="b"/>
          <a:lstStyle>
            <a:lvl1pPr>
              <a:buNone/>
              <a:defRPr sz="30000" b="1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0995" y="6356350"/>
            <a:ext cx="317268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D9F539-92A8-FC48-F8C8-9B858AC58A97}"/>
              </a:ext>
            </a:extLst>
          </p:cNvPr>
          <p:cNvGrpSpPr/>
          <p:nvPr/>
        </p:nvGrpSpPr>
        <p:grpSpPr>
          <a:xfrm flipH="1">
            <a:off x="-116558" y="3042542"/>
            <a:ext cx="3272136" cy="3732067"/>
            <a:chOff x="8982892" y="3069175"/>
            <a:chExt cx="3272136" cy="373206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1CEF69E-788E-7099-4364-1CD62B259D2A}"/>
                </a:ext>
              </a:extLst>
            </p:cNvPr>
            <p:cNvSpPr/>
            <p:nvPr/>
          </p:nvSpPr>
          <p:spPr>
            <a:xfrm rot="9427098" flipH="1" flipV="1">
              <a:off x="10211768" y="5220569"/>
              <a:ext cx="1997052" cy="158067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  <a:gd name="connsiteX0" fmla="*/ 159801 w 4601400"/>
                <a:gd name="connsiteY0" fmla="*/ 1 h 3768667"/>
                <a:gd name="connsiteX1" fmla="*/ 4601400 w 4601400"/>
                <a:gd name="connsiteY1" fmla="*/ 489661 h 3768667"/>
                <a:gd name="connsiteX2" fmla="*/ 4075298 w 4601400"/>
                <a:gd name="connsiteY2" fmla="*/ 2514984 h 3768667"/>
                <a:gd name="connsiteX3" fmla="*/ 3429564 w 4601400"/>
                <a:gd name="connsiteY3" fmla="*/ 3491789 h 3768667"/>
                <a:gd name="connsiteX4" fmla="*/ 2854945 w 4601400"/>
                <a:gd name="connsiteY4" fmla="*/ 3712607 h 3768667"/>
                <a:gd name="connsiteX5" fmla="*/ 1916088 w 4601400"/>
                <a:gd name="connsiteY5" fmla="*/ 3767755 h 3768667"/>
                <a:gd name="connsiteX6" fmla="*/ 497230 w 4601400"/>
                <a:gd name="connsiteY6" fmla="*/ 3395817 h 3768667"/>
                <a:gd name="connsiteX7" fmla="*/ 22415 w 4601400"/>
                <a:gd name="connsiteY7" fmla="*/ 1638072 h 3768667"/>
                <a:gd name="connsiteX8" fmla="*/ 159801 w 4601400"/>
                <a:gd name="connsiteY8" fmla="*/ 1 h 3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1400" h="3768667">
                  <a:moveTo>
                    <a:pt x="159801" y="1"/>
                  </a:moveTo>
                  <a:cubicBezTo>
                    <a:pt x="1630548" y="92676"/>
                    <a:pt x="3130653" y="396986"/>
                    <a:pt x="4601400" y="489661"/>
                  </a:cubicBezTo>
                  <a:cubicBezTo>
                    <a:pt x="4465883" y="1545762"/>
                    <a:pt x="4270604" y="2014629"/>
                    <a:pt x="4075298" y="2514984"/>
                  </a:cubicBezTo>
                  <a:cubicBezTo>
                    <a:pt x="4050687" y="2611573"/>
                    <a:pt x="3571157" y="3366352"/>
                    <a:pt x="3429564" y="3491789"/>
                  </a:cubicBezTo>
                  <a:cubicBezTo>
                    <a:pt x="3317890" y="3584815"/>
                    <a:pt x="3037572" y="3644389"/>
                    <a:pt x="2854945" y="3712607"/>
                  </a:cubicBezTo>
                  <a:cubicBezTo>
                    <a:pt x="2479985" y="3787308"/>
                    <a:pt x="2178814" y="3764612"/>
                    <a:pt x="1916088" y="3767755"/>
                  </a:cubicBezTo>
                  <a:cubicBezTo>
                    <a:pt x="1653362" y="3770898"/>
                    <a:pt x="735866" y="3467122"/>
                    <a:pt x="497230" y="3395817"/>
                  </a:cubicBezTo>
                  <a:cubicBezTo>
                    <a:pt x="19204" y="2712818"/>
                    <a:pt x="59597" y="2124611"/>
                    <a:pt x="22415" y="1638072"/>
                  </a:cubicBezTo>
                  <a:cubicBezTo>
                    <a:pt x="-8910" y="1367065"/>
                    <a:pt x="-37735" y="539630"/>
                    <a:pt x="159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277E407-7A9E-FC37-F619-CD34117CDB3C}"/>
                </a:ext>
              </a:extLst>
            </p:cNvPr>
            <p:cNvSpPr/>
            <p:nvPr/>
          </p:nvSpPr>
          <p:spPr>
            <a:xfrm rot="6691777">
              <a:off x="8397589" y="5191444"/>
              <a:ext cx="2174500" cy="1003894"/>
            </a:xfrm>
            <a:custGeom>
              <a:avLst/>
              <a:gdLst>
                <a:gd name="connsiteX0" fmla="*/ 3383099 w 3429855"/>
                <a:gd name="connsiteY0" fmla="*/ 1967436 h 1967436"/>
                <a:gd name="connsiteX1" fmla="*/ 103200 w 3429855"/>
                <a:gd name="connsiteY1" fmla="*/ 1967436 h 1967436"/>
                <a:gd name="connsiteX2" fmla="*/ 96094 w 3429855"/>
                <a:gd name="connsiteY2" fmla="*/ 1904172 h 1967436"/>
                <a:gd name="connsiteX3" fmla="*/ 30923 w 3429855"/>
                <a:gd name="connsiteY3" fmla="*/ 873691 h 1967436"/>
                <a:gd name="connsiteX4" fmla="*/ 12232 w 3429855"/>
                <a:gd name="connsiteY4" fmla="*/ 0 h 1967436"/>
                <a:gd name="connsiteX5" fmla="*/ 3416309 w 3429855"/>
                <a:gd name="connsiteY5" fmla="*/ 4176 h 1967436"/>
                <a:gd name="connsiteX6" fmla="*/ 3410360 w 3429855"/>
                <a:gd name="connsiteY6" fmla="*/ 1246580 h 1967436"/>
                <a:gd name="connsiteX7" fmla="*/ 3389093 w 3429855"/>
                <a:gd name="connsiteY7" fmla="*/ 1921570 h 19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9855" h="1967436">
                  <a:moveTo>
                    <a:pt x="3383099" y="1967436"/>
                  </a:moveTo>
                  <a:lnTo>
                    <a:pt x="103200" y="1967436"/>
                  </a:lnTo>
                  <a:lnTo>
                    <a:pt x="96094" y="1904172"/>
                  </a:lnTo>
                  <a:cubicBezTo>
                    <a:pt x="59860" y="1517992"/>
                    <a:pt x="52689" y="1111230"/>
                    <a:pt x="30923" y="873691"/>
                  </a:cubicBezTo>
                  <a:cubicBezTo>
                    <a:pt x="8050" y="534740"/>
                    <a:pt x="-14733" y="250973"/>
                    <a:pt x="12232" y="0"/>
                  </a:cubicBezTo>
                  <a:lnTo>
                    <a:pt x="3416309" y="4176"/>
                  </a:lnTo>
                  <a:cubicBezTo>
                    <a:pt x="3456320" y="24310"/>
                    <a:pt x="3393264" y="897693"/>
                    <a:pt x="3410360" y="1246580"/>
                  </a:cubicBezTo>
                  <a:cubicBezTo>
                    <a:pt x="3415471" y="1465705"/>
                    <a:pt x="3409967" y="1696133"/>
                    <a:pt x="3389093" y="192157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Star: 7 Points 2">
              <a:extLst>
                <a:ext uri="{FF2B5EF4-FFF2-40B4-BE49-F238E27FC236}">
                  <a16:creationId xmlns:a16="http://schemas.microsoft.com/office/drawing/2014/main" id="{9670498C-1B66-7269-8740-DECC857492B0}"/>
                </a:ext>
              </a:extLst>
            </p:cNvPr>
            <p:cNvSpPr/>
            <p:nvPr/>
          </p:nvSpPr>
          <p:spPr>
            <a:xfrm rot="14981183">
              <a:off x="10045604" y="3034050"/>
              <a:ext cx="2174300" cy="2244549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5215 h 4845608"/>
                <a:gd name="connsiteX1" fmla="*/ 1612941 w 5102525"/>
                <a:gd name="connsiteY1" fmla="*/ 2135243 h 4845608"/>
                <a:gd name="connsiteX2" fmla="*/ 485506 w 5102525"/>
                <a:gd name="connsiteY2" fmla="*/ 937374 h 4845608"/>
                <a:gd name="connsiteX3" fmla="*/ 2767493 w 5102525"/>
                <a:gd name="connsiteY3" fmla="*/ 3648 h 4845608"/>
                <a:gd name="connsiteX4" fmla="*/ 3163847 w 5102525"/>
                <a:gd name="connsiteY4" fmla="*/ 1282362 h 4845608"/>
                <a:gd name="connsiteX5" fmla="*/ 4697917 w 5102525"/>
                <a:gd name="connsiteY5" fmla="*/ 714872 h 4845608"/>
                <a:gd name="connsiteX6" fmla="*/ 4272825 w 5102525"/>
                <a:gd name="connsiteY6" fmla="*/ 1484639 h 4845608"/>
                <a:gd name="connsiteX7" fmla="*/ 3922732 w 5102525"/>
                <a:gd name="connsiteY7" fmla="*/ 2016633 h 4845608"/>
                <a:gd name="connsiteX8" fmla="*/ 5102434 w 5102525"/>
                <a:gd name="connsiteY8" fmla="*/ 2343037 h 4845608"/>
                <a:gd name="connsiteX9" fmla="*/ 3863684 w 5102525"/>
                <a:gd name="connsiteY9" fmla="*/ 2815289 h 4845608"/>
                <a:gd name="connsiteX10" fmla="*/ 4828313 w 5102525"/>
                <a:gd name="connsiteY10" fmla="*/ 3991080 h 4845608"/>
                <a:gd name="connsiteX11" fmla="*/ 3349200 w 5102525"/>
                <a:gd name="connsiteY11" fmla="*/ 3476200 h 4845608"/>
                <a:gd name="connsiteX12" fmla="*/ 3184113 w 5102525"/>
                <a:gd name="connsiteY12" fmla="*/ 4844160 h 4845608"/>
                <a:gd name="connsiteX13" fmla="*/ 2421951 w 5102525"/>
                <a:gd name="connsiteY13" fmla="*/ 3721821 h 4845608"/>
                <a:gd name="connsiteX14" fmla="*/ 1092964 w 5102525"/>
                <a:gd name="connsiteY14" fmla="*/ 4440704 h 4845608"/>
                <a:gd name="connsiteX15" fmla="*/ 1577326 w 5102525"/>
                <a:gd name="connsiteY15" fmla="*/ 2985443 h 4845608"/>
                <a:gd name="connsiteX16" fmla="*/ -1 w 5102525"/>
                <a:gd name="connsiteY16" fmla="*/ 2875215 h 4845608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2767495 w 5102527"/>
                <a:gd name="connsiteY2" fmla="*/ 0 h 4841960"/>
                <a:gd name="connsiteX3" fmla="*/ 3163849 w 5102527"/>
                <a:gd name="connsiteY3" fmla="*/ 1278714 h 4841960"/>
                <a:gd name="connsiteX4" fmla="*/ 4697919 w 5102527"/>
                <a:gd name="connsiteY4" fmla="*/ 711224 h 4841960"/>
                <a:gd name="connsiteX5" fmla="*/ 4272827 w 5102527"/>
                <a:gd name="connsiteY5" fmla="*/ 1480991 h 4841960"/>
                <a:gd name="connsiteX6" fmla="*/ 3922734 w 5102527"/>
                <a:gd name="connsiteY6" fmla="*/ 2012985 h 4841960"/>
                <a:gd name="connsiteX7" fmla="*/ 5102436 w 5102527"/>
                <a:gd name="connsiteY7" fmla="*/ 2339389 h 4841960"/>
                <a:gd name="connsiteX8" fmla="*/ 3863686 w 5102527"/>
                <a:gd name="connsiteY8" fmla="*/ 2811641 h 4841960"/>
                <a:gd name="connsiteX9" fmla="*/ 4828315 w 5102527"/>
                <a:gd name="connsiteY9" fmla="*/ 3987432 h 4841960"/>
                <a:gd name="connsiteX10" fmla="*/ 3349202 w 5102527"/>
                <a:gd name="connsiteY10" fmla="*/ 3472552 h 4841960"/>
                <a:gd name="connsiteX11" fmla="*/ 3184115 w 5102527"/>
                <a:gd name="connsiteY11" fmla="*/ 4840512 h 4841960"/>
                <a:gd name="connsiteX12" fmla="*/ 2421953 w 5102527"/>
                <a:gd name="connsiteY12" fmla="*/ 3718173 h 4841960"/>
                <a:gd name="connsiteX13" fmla="*/ 1092966 w 5102527"/>
                <a:gd name="connsiteY13" fmla="*/ 4437056 h 4841960"/>
                <a:gd name="connsiteX14" fmla="*/ 1577328 w 5102527"/>
                <a:gd name="connsiteY14" fmla="*/ 2981795 h 4841960"/>
                <a:gd name="connsiteX15" fmla="*/ 1 w 5102527"/>
                <a:gd name="connsiteY15" fmla="*/ 2871567 h 4841960"/>
                <a:gd name="connsiteX0" fmla="*/ -1 w 5102525"/>
                <a:gd name="connsiteY0" fmla="*/ 2815753 h 4786146"/>
                <a:gd name="connsiteX1" fmla="*/ 1612941 w 5102525"/>
                <a:gd name="connsiteY1" fmla="*/ 2075781 h 4786146"/>
                <a:gd name="connsiteX2" fmla="*/ 2330067 w 5102525"/>
                <a:gd name="connsiteY2" fmla="*/ -1 h 4786146"/>
                <a:gd name="connsiteX3" fmla="*/ 3163847 w 5102525"/>
                <a:gd name="connsiteY3" fmla="*/ 1222900 h 4786146"/>
                <a:gd name="connsiteX4" fmla="*/ 4697917 w 5102525"/>
                <a:gd name="connsiteY4" fmla="*/ 655410 h 4786146"/>
                <a:gd name="connsiteX5" fmla="*/ 4272825 w 5102525"/>
                <a:gd name="connsiteY5" fmla="*/ 1425177 h 4786146"/>
                <a:gd name="connsiteX6" fmla="*/ 3922732 w 5102525"/>
                <a:gd name="connsiteY6" fmla="*/ 1957171 h 4786146"/>
                <a:gd name="connsiteX7" fmla="*/ 5102434 w 5102525"/>
                <a:gd name="connsiteY7" fmla="*/ 2283575 h 4786146"/>
                <a:gd name="connsiteX8" fmla="*/ 3863684 w 5102525"/>
                <a:gd name="connsiteY8" fmla="*/ 2755827 h 4786146"/>
                <a:gd name="connsiteX9" fmla="*/ 4828313 w 5102525"/>
                <a:gd name="connsiteY9" fmla="*/ 3931618 h 4786146"/>
                <a:gd name="connsiteX10" fmla="*/ 3349200 w 5102525"/>
                <a:gd name="connsiteY10" fmla="*/ 3416738 h 4786146"/>
                <a:gd name="connsiteX11" fmla="*/ 3184113 w 5102525"/>
                <a:gd name="connsiteY11" fmla="*/ 4784698 h 4786146"/>
                <a:gd name="connsiteX12" fmla="*/ 2421951 w 5102525"/>
                <a:gd name="connsiteY12" fmla="*/ 3662359 h 4786146"/>
                <a:gd name="connsiteX13" fmla="*/ 1092964 w 5102525"/>
                <a:gd name="connsiteY13" fmla="*/ 4381242 h 4786146"/>
                <a:gd name="connsiteX14" fmla="*/ 1577326 w 5102525"/>
                <a:gd name="connsiteY14" fmla="*/ 2925981 h 4786146"/>
                <a:gd name="connsiteX15" fmla="*/ -1 w 5102525"/>
                <a:gd name="connsiteY15" fmla="*/ 2815753 h 4786146"/>
                <a:gd name="connsiteX0" fmla="*/ 0 w 4853634"/>
                <a:gd name="connsiteY0" fmla="*/ 1626981 h 4786148"/>
                <a:gd name="connsiteX1" fmla="*/ 1364050 w 4853634"/>
                <a:gd name="connsiteY1" fmla="*/ 2075783 h 4786148"/>
                <a:gd name="connsiteX2" fmla="*/ 2081176 w 4853634"/>
                <a:gd name="connsiteY2" fmla="*/ 1 h 4786148"/>
                <a:gd name="connsiteX3" fmla="*/ 2914956 w 4853634"/>
                <a:gd name="connsiteY3" fmla="*/ 1222902 h 4786148"/>
                <a:gd name="connsiteX4" fmla="*/ 4449026 w 4853634"/>
                <a:gd name="connsiteY4" fmla="*/ 655412 h 4786148"/>
                <a:gd name="connsiteX5" fmla="*/ 4023934 w 4853634"/>
                <a:gd name="connsiteY5" fmla="*/ 1425179 h 4786148"/>
                <a:gd name="connsiteX6" fmla="*/ 3673841 w 4853634"/>
                <a:gd name="connsiteY6" fmla="*/ 1957173 h 4786148"/>
                <a:gd name="connsiteX7" fmla="*/ 4853543 w 4853634"/>
                <a:gd name="connsiteY7" fmla="*/ 2283577 h 4786148"/>
                <a:gd name="connsiteX8" fmla="*/ 3614793 w 4853634"/>
                <a:gd name="connsiteY8" fmla="*/ 2755829 h 4786148"/>
                <a:gd name="connsiteX9" fmla="*/ 4579422 w 4853634"/>
                <a:gd name="connsiteY9" fmla="*/ 3931620 h 4786148"/>
                <a:gd name="connsiteX10" fmla="*/ 3100309 w 4853634"/>
                <a:gd name="connsiteY10" fmla="*/ 3416740 h 4786148"/>
                <a:gd name="connsiteX11" fmla="*/ 2935222 w 4853634"/>
                <a:gd name="connsiteY11" fmla="*/ 4784700 h 4786148"/>
                <a:gd name="connsiteX12" fmla="*/ 2173060 w 4853634"/>
                <a:gd name="connsiteY12" fmla="*/ 3662361 h 4786148"/>
                <a:gd name="connsiteX13" fmla="*/ 844073 w 4853634"/>
                <a:gd name="connsiteY13" fmla="*/ 4381244 h 4786148"/>
                <a:gd name="connsiteX14" fmla="*/ 1328435 w 4853634"/>
                <a:gd name="connsiteY14" fmla="*/ 2925983 h 4786148"/>
                <a:gd name="connsiteX15" fmla="*/ 0 w 4853634"/>
                <a:gd name="connsiteY15" fmla="*/ 1626981 h 4786148"/>
                <a:gd name="connsiteX0" fmla="*/ 0 w 4853634"/>
                <a:gd name="connsiteY0" fmla="*/ 1626979 h 4786146"/>
                <a:gd name="connsiteX1" fmla="*/ 1603369 w 4853634"/>
                <a:gd name="connsiteY1" fmla="*/ 1571261 h 4786146"/>
                <a:gd name="connsiteX2" fmla="*/ 2081176 w 4853634"/>
                <a:gd name="connsiteY2" fmla="*/ -1 h 4786146"/>
                <a:gd name="connsiteX3" fmla="*/ 2914956 w 4853634"/>
                <a:gd name="connsiteY3" fmla="*/ 1222900 h 4786146"/>
                <a:gd name="connsiteX4" fmla="*/ 4449026 w 4853634"/>
                <a:gd name="connsiteY4" fmla="*/ 655410 h 4786146"/>
                <a:gd name="connsiteX5" fmla="*/ 4023934 w 4853634"/>
                <a:gd name="connsiteY5" fmla="*/ 1425177 h 4786146"/>
                <a:gd name="connsiteX6" fmla="*/ 3673841 w 4853634"/>
                <a:gd name="connsiteY6" fmla="*/ 1957171 h 4786146"/>
                <a:gd name="connsiteX7" fmla="*/ 4853543 w 4853634"/>
                <a:gd name="connsiteY7" fmla="*/ 2283575 h 4786146"/>
                <a:gd name="connsiteX8" fmla="*/ 3614793 w 4853634"/>
                <a:gd name="connsiteY8" fmla="*/ 2755827 h 4786146"/>
                <a:gd name="connsiteX9" fmla="*/ 4579422 w 4853634"/>
                <a:gd name="connsiteY9" fmla="*/ 3931618 h 4786146"/>
                <a:gd name="connsiteX10" fmla="*/ 3100309 w 4853634"/>
                <a:gd name="connsiteY10" fmla="*/ 3416738 h 4786146"/>
                <a:gd name="connsiteX11" fmla="*/ 2935222 w 4853634"/>
                <a:gd name="connsiteY11" fmla="*/ 4784698 h 4786146"/>
                <a:gd name="connsiteX12" fmla="*/ 2173060 w 4853634"/>
                <a:gd name="connsiteY12" fmla="*/ 3662359 h 4786146"/>
                <a:gd name="connsiteX13" fmla="*/ 844073 w 4853634"/>
                <a:gd name="connsiteY13" fmla="*/ 4381242 h 4786146"/>
                <a:gd name="connsiteX14" fmla="*/ 1328435 w 4853634"/>
                <a:gd name="connsiteY14" fmla="*/ 2925981 h 4786146"/>
                <a:gd name="connsiteX15" fmla="*/ 0 w 4853634"/>
                <a:gd name="connsiteY15" fmla="*/ 1626979 h 4786146"/>
                <a:gd name="connsiteX0" fmla="*/ 0 w 4853634"/>
                <a:gd name="connsiteY0" fmla="*/ 1626981 h 4786148"/>
                <a:gd name="connsiteX1" fmla="*/ 1603369 w 4853634"/>
                <a:gd name="connsiteY1" fmla="*/ 1571263 h 4786148"/>
                <a:gd name="connsiteX2" fmla="*/ 2081176 w 4853634"/>
                <a:gd name="connsiteY2" fmla="*/ 1 h 4786148"/>
                <a:gd name="connsiteX3" fmla="*/ 2914956 w 4853634"/>
                <a:gd name="connsiteY3" fmla="*/ 1222902 h 4786148"/>
                <a:gd name="connsiteX4" fmla="*/ 4449026 w 4853634"/>
                <a:gd name="connsiteY4" fmla="*/ 655412 h 4786148"/>
                <a:gd name="connsiteX5" fmla="*/ 4023934 w 4853634"/>
                <a:gd name="connsiteY5" fmla="*/ 1425179 h 4786148"/>
                <a:gd name="connsiteX6" fmla="*/ 3673841 w 4853634"/>
                <a:gd name="connsiteY6" fmla="*/ 1957173 h 4786148"/>
                <a:gd name="connsiteX7" fmla="*/ 4853543 w 4853634"/>
                <a:gd name="connsiteY7" fmla="*/ 2283577 h 4786148"/>
                <a:gd name="connsiteX8" fmla="*/ 3614793 w 4853634"/>
                <a:gd name="connsiteY8" fmla="*/ 2755829 h 4786148"/>
                <a:gd name="connsiteX9" fmla="*/ 4579422 w 4853634"/>
                <a:gd name="connsiteY9" fmla="*/ 3931620 h 4786148"/>
                <a:gd name="connsiteX10" fmla="*/ 3100309 w 4853634"/>
                <a:gd name="connsiteY10" fmla="*/ 3416740 h 4786148"/>
                <a:gd name="connsiteX11" fmla="*/ 2935222 w 4853634"/>
                <a:gd name="connsiteY11" fmla="*/ 4784700 h 4786148"/>
                <a:gd name="connsiteX12" fmla="*/ 2173060 w 4853634"/>
                <a:gd name="connsiteY12" fmla="*/ 3662361 h 4786148"/>
                <a:gd name="connsiteX13" fmla="*/ 844073 w 4853634"/>
                <a:gd name="connsiteY13" fmla="*/ 4381244 h 4786148"/>
                <a:gd name="connsiteX14" fmla="*/ 1328435 w 4853634"/>
                <a:gd name="connsiteY14" fmla="*/ 2925983 h 4786148"/>
                <a:gd name="connsiteX15" fmla="*/ 0 w 4853634"/>
                <a:gd name="connsiteY15" fmla="*/ 1626981 h 4786148"/>
                <a:gd name="connsiteX0" fmla="*/ -1 w 4824208"/>
                <a:gd name="connsiteY0" fmla="*/ 1515906 h 4786146"/>
                <a:gd name="connsiteX1" fmla="*/ 1573943 w 4824208"/>
                <a:gd name="connsiteY1" fmla="*/ 1571261 h 4786146"/>
                <a:gd name="connsiteX2" fmla="*/ 2051750 w 4824208"/>
                <a:gd name="connsiteY2" fmla="*/ -1 h 4786146"/>
                <a:gd name="connsiteX3" fmla="*/ 2885530 w 4824208"/>
                <a:gd name="connsiteY3" fmla="*/ 1222900 h 4786146"/>
                <a:gd name="connsiteX4" fmla="*/ 4419600 w 4824208"/>
                <a:gd name="connsiteY4" fmla="*/ 655410 h 4786146"/>
                <a:gd name="connsiteX5" fmla="*/ 3994508 w 4824208"/>
                <a:gd name="connsiteY5" fmla="*/ 1425177 h 4786146"/>
                <a:gd name="connsiteX6" fmla="*/ 3644415 w 4824208"/>
                <a:gd name="connsiteY6" fmla="*/ 1957171 h 4786146"/>
                <a:gd name="connsiteX7" fmla="*/ 4824117 w 4824208"/>
                <a:gd name="connsiteY7" fmla="*/ 2283575 h 4786146"/>
                <a:gd name="connsiteX8" fmla="*/ 3585367 w 4824208"/>
                <a:gd name="connsiteY8" fmla="*/ 2755827 h 4786146"/>
                <a:gd name="connsiteX9" fmla="*/ 4549996 w 4824208"/>
                <a:gd name="connsiteY9" fmla="*/ 3931618 h 4786146"/>
                <a:gd name="connsiteX10" fmla="*/ 3070883 w 4824208"/>
                <a:gd name="connsiteY10" fmla="*/ 3416738 h 4786146"/>
                <a:gd name="connsiteX11" fmla="*/ 2905796 w 4824208"/>
                <a:gd name="connsiteY11" fmla="*/ 4784698 h 4786146"/>
                <a:gd name="connsiteX12" fmla="*/ 2143634 w 4824208"/>
                <a:gd name="connsiteY12" fmla="*/ 3662359 h 4786146"/>
                <a:gd name="connsiteX13" fmla="*/ 814647 w 4824208"/>
                <a:gd name="connsiteY13" fmla="*/ 4381242 h 4786146"/>
                <a:gd name="connsiteX14" fmla="*/ 1299009 w 4824208"/>
                <a:gd name="connsiteY14" fmla="*/ 2925981 h 4786146"/>
                <a:gd name="connsiteX15" fmla="*/ -1 w 4824208"/>
                <a:gd name="connsiteY15" fmla="*/ 1515906 h 4786146"/>
                <a:gd name="connsiteX0" fmla="*/ 1 w 4824210"/>
                <a:gd name="connsiteY0" fmla="*/ 1515908 h 4786148"/>
                <a:gd name="connsiteX1" fmla="*/ 1573945 w 4824210"/>
                <a:gd name="connsiteY1" fmla="*/ 1571263 h 4786148"/>
                <a:gd name="connsiteX2" fmla="*/ 2051752 w 4824210"/>
                <a:gd name="connsiteY2" fmla="*/ 1 h 4786148"/>
                <a:gd name="connsiteX3" fmla="*/ 2885532 w 4824210"/>
                <a:gd name="connsiteY3" fmla="*/ 1222902 h 4786148"/>
                <a:gd name="connsiteX4" fmla="*/ 4419602 w 4824210"/>
                <a:gd name="connsiteY4" fmla="*/ 655412 h 4786148"/>
                <a:gd name="connsiteX5" fmla="*/ 3994510 w 4824210"/>
                <a:gd name="connsiteY5" fmla="*/ 1425179 h 4786148"/>
                <a:gd name="connsiteX6" fmla="*/ 3644417 w 4824210"/>
                <a:gd name="connsiteY6" fmla="*/ 1957173 h 4786148"/>
                <a:gd name="connsiteX7" fmla="*/ 4824119 w 4824210"/>
                <a:gd name="connsiteY7" fmla="*/ 2283577 h 4786148"/>
                <a:gd name="connsiteX8" fmla="*/ 3585369 w 4824210"/>
                <a:gd name="connsiteY8" fmla="*/ 2755829 h 4786148"/>
                <a:gd name="connsiteX9" fmla="*/ 4549998 w 4824210"/>
                <a:gd name="connsiteY9" fmla="*/ 3931620 h 4786148"/>
                <a:gd name="connsiteX10" fmla="*/ 3070885 w 4824210"/>
                <a:gd name="connsiteY10" fmla="*/ 3416740 h 4786148"/>
                <a:gd name="connsiteX11" fmla="*/ 2905798 w 4824210"/>
                <a:gd name="connsiteY11" fmla="*/ 4784700 h 4786148"/>
                <a:gd name="connsiteX12" fmla="*/ 2143636 w 4824210"/>
                <a:gd name="connsiteY12" fmla="*/ 3662361 h 4786148"/>
                <a:gd name="connsiteX13" fmla="*/ 814649 w 4824210"/>
                <a:gd name="connsiteY13" fmla="*/ 4381244 h 4786148"/>
                <a:gd name="connsiteX14" fmla="*/ 1299011 w 4824210"/>
                <a:gd name="connsiteY14" fmla="*/ 2925983 h 4786148"/>
                <a:gd name="connsiteX15" fmla="*/ 1 w 4824210"/>
                <a:gd name="connsiteY15" fmla="*/ 1515908 h 4786148"/>
                <a:gd name="connsiteX0" fmla="*/ -1 w 4824208"/>
                <a:gd name="connsiteY0" fmla="*/ 1515906 h 4786146"/>
                <a:gd name="connsiteX1" fmla="*/ 1573943 w 4824208"/>
                <a:gd name="connsiteY1" fmla="*/ 1571261 h 4786146"/>
                <a:gd name="connsiteX2" fmla="*/ 2051750 w 4824208"/>
                <a:gd name="connsiteY2" fmla="*/ -1 h 4786146"/>
                <a:gd name="connsiteX3" fmla="*/ 2885530 w 4824208"/>
                <a:gd name="connsiteY3" fmla="*/ 1222900 h 4786146"/>
                <a:gd name="connsiteX4" fmla="*/ 4419600 w 4824208"/>
                <a:gd name="connsiteY4" fmla="*/ 655410 h 4786146"/>
                <a:gd name="connsiteX5" fmla="*/ 3994508 w 4824208"/>
                <a:gd name="connsiteY5" fmla="*/ 1425177 h 4786146"/>
                <a:gd name="connsiteX6" fmla="*/ 3644415 w 4824208"/>
                <a:gd name="connsiteY6" fmla="*/ 1957171 h 4786146"/>
                <a:gd name="connsiteX7" fmla="*/ 4824117 w 4824208"/>
                <a:gd name="connsiteY7" fmla="*/ 2283575 h 4786146"/>
                <a:gd name="connsiteX8" fmla="*/ 3585367 w 4824208"/>
                <a:gd name="connsiteY8" fmla="*/ 2755827 h 4786146"/>
                <a:gd name="connsiteX9" fmla="*/ 4549996 w 4824208"/>
                <a:gd name="connsiteY9" fmla="*/ 3931618 h 4786146"/>
                <a:gd name="connsiteX10" fmla="*/ 3070883 w 4824208"/>
                <a:gd name="connsiteY10" fmla="*/ 3416738 h 4786146"/>
                <a:gd name="connsiteX11" fmla="*/ 2905796 w 4824208"/>
                <a:gd name="connsiteY11" fmla="*/ 4784698 h 4786146"/>
                <a:gd name="connsiteX12" fmla="*/ 2143634 w 4824208"/>
                <a:gd name="connsiteY12" fmla="*/ 3662359 h 4786146"/>
                <a:gd name="connsiteX13" fmla="*/ 354842 w 4824208"/>
                <a:gd name="connsiteY13" fmla="*/ 3823584 h 4786146"/>
                <a:gd name="connsiteX14" fmla="*/ 1299009 w 4824208"/>
                <a:gd name="connsiteY14" fmla="*/ 2925981 h 4786146"/>
                <a:gd name="connsiteX15" fmla="*/ -1 w 4824208"/>
                <a:gd name="connsiteY15" fmla="*/ 1515906 h 4786146"/>
                <a:gd name="connsiteX0" fmla="*/ 1 w 4824210"/>
                <a:gd name="connsiteY0" fmla="*/ 1515908 h 4786148"/>
                <a:gd name="connsiteX1" fmla="*/ 1573945 w 4824210"/>
                <a:gd name="connsiteY1" fmla="*/ 1571263 h 4786148"/>
                <a:gd name="connsiteX2" fmla="*/ 2051752 w 4824210"/>
                <a:gd name="connsiteY2" fmla="*/ 1 h 4786148"/>
                <a:gd name="connsiteX3" fmla="*/ 2885532 w 4824210"/>
                <a:gd name="connsiteY3" fmla="*/ 1222902 h 4786148"/>
                <a:gd name="connsiteX4" fmla="*/ 4419602 w 4824210"/>
                <a:gd name="connsiteY4" fmla="*/ 655412 h 4786148"/>
                <a:gd name="connsiteX5" fmla="*/ 3994510 w 4824210"/>
                <a:gd name="connsiteY5" fmla="*/ 1425179 h 4786148"/>
                <a:gd name="connsiteX6" fmla="*/ 3644417 w 4824210"/>
                <a:gd name="connsiteY6" fmla="*/ 1957173 h 4786148"/>
                <a:gd name="connsiteX7" fmla="*/ 4824119 w 4824210"/>
                <a:gd name="connsiteY7" fmla="*/ 2283577 h 4786148"/>
                <a:gd name="connsiteX8" fmla="*/ 3585369 w 4824210"/>
                <a:gd name="connsiteY8" fmla="*/ 2755829 h 4786148"/>
                <a:gd name="connsiteX9" fmla="*/ 4549998 w 4824210"/>
                <a:gd name="connsiteY9" fmla="*/ 3931620 h 4786148"/>
                <a:gd name="connsiteX10" fmla="*/ 3070885 w 4824210"/>
                <a:gd name="connsiteY10" fmla="*/ 3416740 h 4786148"/>
                <a:gd name="connsiteX11" fmla="*/ 2905798 w 4824210"/>
                <a:gd name="connsiteY11" fmla="*/ 4784700 h 4786148"/>
                <a:gd name="connsiteX12" fmla="*/ 2143636 w 4824210"/>
                <a:gd name="connsiteY12" fmla="*/ 3662361 h 4786148"/>
                <a:gd name="connsiteX13" fmla="*/ 354844 w 4824210"/>
                <a:gd name="connsiteY13" fmla="*/ 3823586 h 4786148"/>
                <a:gd name="connsiteX14" fmla="*/ 1306700 w 4824210"/>
                <a:gd name="connsiteY14" fmla="*/ 2597830 h 4786148"/>
                <a:gd name="connsiteX15" fmla="*/ 1 w 4824210"/>
                <a:gd name="connsiteY15" fmla="*/ 1515908 h 4786148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885530 w 4824208"/>
                <a:gd name="connsiteY3" fmla="*/ 1222900 h 4785882"/>
                <a:gd name="connsiteX4" fmla="*/ 4419600 w 4824208"/>
                <a:gd name="connsiteY4" fmla="*/ 655410 h 4785882"/>
                <a:gd name="connsiteX5" fmla="*/ 3994508 w 4824208"/>
                <a:gd name="connsiteY5" fmla="*/ 1425177 h 4785882"/>
                <a:gd name="connsiteX6" fmla="*/ 3644415 w 4824208"/>
                <a:gd name="connsiteY6" fmla="*/ 1957171 h 4785882"/>
                <a:gd name="connsiteX7" fmla="*/ 4824117 w 4824208"/>
                <a:gd name="connsiteY7" fmla="*/ 2283575 h 4785882"/>
                <a:gd name="connsiteX8" fmla="*/ 3585367 w 4824208"/>
                <a:gd name="connsiteY8" fmla="*/ 2755827 h 4785882"/>
                <a:gd name="connsiteX9" fmla="*/ 4549996 w 4824208"/>
                <a:gd name="connsiteY9" fmla="*/ 3931618 h 4785882"/>
                <a:gd name="connsiteX10" fmla="*/ 3070883 w 4824208"/>
                <a:gd name="connsiteY10" fmla="*/ 3416738 h 4785882"/>
                <a:gd name="connsiteX11" fmla="*/ 2905796 w 4824208"/>
                <a:gd name="connsiteY11" fmla="*/ 4784698 h 4785882"/>
                <a:gd name="connsiteX12" fmla="*/ 2017367 w 4824208"/>
                <a:gd name="connsiteY12" fmla="*/ 3391173 h 4785882"/>
                <a:gd name="connsiteX13" fmla="*/ 354842 w 4824208"/>
                <a:gd name="connsiteY13" fmla="*/ 3823584 h 4785882"/>
                <a:gd name="connsiteX14" fmla="*/ 1306698 w 4824208"/>
                <a:gd name="connsiteY14" fmla="*/ 2597828 h 4785882"/>
                <a:gd name="connsiteX15" fmla="*/ -1 w 4824208"/>
                <a:gd name="connsiteY15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787862 w 4824210"/>
                <a:gd name="connsiteY3" fmla="*/ 1342312 h 4785884"/>
                <a:gd name="connsiteX4" fmla="*/ 4419602 w 4824210"/>
                <a:gd name="connsiteY4" fmla="*/ 655412 h 4785884"/>
                <a:gd name="connsiteX5" fmla="*/ 3994510 w 4824210"/>
                <a:gd name="connsiteY5" fmla="*/ 1425179 h 4785884"/>
                <a:gd name="connsiteX6" fmla="*/ 3644417 w 4824210"/>
                <a:gd name="connsiteY6" fmla="*/ 1957173 h 4785884"/>
                <a:gd name="connsiteX7" fmla="*/ 4824119 w 4824210"/>
                <a:gd name="connsiteY7" fmla="*/ 2283577 h 4785884"/>
                <a:gd name="connsiteX8" fmla="*/ 3585369 w 4824210"/>
                <a:gd name="connsiteY8" fmla="*/ 2755829 h 4785884"/>
                <a:gd name="connsiteX9" fmla="*/ 4549998 w 4824210"/>
                <a:gd name="connsiteY9" fmla="*/ 3931620 h 4785884"/>
                <a:gd name="connsiteX10" fmla="*/ 3070885 w 4824210"/>
                <a:gd name="connsiteY10" fmla="*/ 3416740 h 4785884"/>
                <a:gd name="connsiteX11" fmla="*/ 2905798 w 4824210"/>
                <a:gd name="connsiteY11" fmla="*/ 4784700 h 4785884"/>
                <a:gd name="connsiteX12" fmla="*/ 2017369 w 4824210"/>
                <a:gd name="connsiteY12" fmla="*/ 3391175 h 4785884"/>
                <a:gd name="connsiteX13" fmla="*/ 354844 w 4824210"/>
                <a:gd name="connsiteY13" fmla="*/ 3823586 h 4785884"/>
                <a:gd name="connsiteX14" fmla="*/ 1306700 w 4824210"/>
                <a:gd name="connsiteY14" fmla="*/ 2597830 h 4785884"/>
                <a:gd name="connsiteX15" fmla="*/ 1 w 4824210"/>
                <a:gd name="connsiteY15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787860 w 4824208"/>
                <a:gd name="connsiteY3" fmla="*/ 1342310 h 4785882"/>
                <a:gd name="connsiteX4" fmla="*/ 3924153 w 4824208"/>
                <a:gd name="connsiteY4" fmla="*/ 431702 h 4785882"/>
                <a:gd name="connsiteX5" fmla="*/ 3994508 w 4824208"/>
                <a:gd name="connsiteY5" fmla="*/ 1425177 h 4785882"/>
                <a:gd name="connsiteX6" fmla="*/ 3644415 w 4824208"/>
                <a:gd name="connsiteY6" fmla="*/ 1957171 h 4785882"/>
                <a:gd name="connsiteX7" fmla="*/ 4824117 w 4824208"/>
                <a:gd name="connsiteY7" fmla="*/ 2283575 h 4785882"/>
                <a:gd name="connsiteX8" fmla="*/ 3585367 w 4824208"/>
                <a:gd name="connsiteY8" fmla="*/ 2755827 h 4785882"/>
                <a:gd name="connsiteX9" fmla="*/ 4549996 w 4824208"/>
                <a:gd name="connsiteY9" fmla="*/ 3931618 h 4785882"/>
                <a:gd name="connsiteX10" fmla="*/ 3070883 w 4824208"/>
                <a:gd name="connsiteY10" fmla="*/ 3416738 h 4785882"/>
                <a:gd name="connsiteX11" fmla="*/ 2905796 w 4824208"/>
                <a:gd name="connsiteY11" fmla="*/ 4784698 h 4785882"/>
                <a:gd name="connsiteX12" fmla="*/ 2017367 w 4824208"/>
                <a:gd name="connsiteY12" fmla="*/ 3391173 h 4785882"/>
                <a:gd name="connsiteX13" fmla="*/ 354842 w 4824208"/>
                <a:gd name="connsiteY13" fmla="*/ 3823584 h 4785882"/>
                <a:gd name="connsiteX14" fmla="*/ 1306698 w 4824208"/>
                <a:gd name="connsiteY14" fmla="*/ 2597828 h 4785882"/>
                <a:gd name="connsiteX15" fmla="*/ -1 w 4824208"/>
                <a:gd name="connsiteY15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787862 w 4824210"/>
                <a:gd name="connsiteY3" fmla="*/ 1342312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681474 w 4824210"/>
                <a:gd name="connsiteY1" fmla="*/ 176460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681474 w 4824210"/>
                <a:gd name="connsiteY1" fmla="*/ 176460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816877"/>
                <a:gd name="connsiteX1" fmla="*/ 1681474 w 4824210"/>
                <a:gd name="connsiteY1" fmla="*/ 1764603 h 4816877"/>
                <a:gd name="connsiteX2" fmla="*/ 2051752 w 4824210"/>
                <a:gd name="connsiteY2" fmla="*/ 1 h 4816877"/>
                <a:gd name="connsiteX3" fmla="*/ 2692151 w 4824210"/>
                <a:gd name="connsiteY3" fmla="*/ 1634454 h 4816877"/>
                <a:gd name="connsiteX4" fmla="*/ 3924155 w 4824210"/>
                <a:gd name="connsiteY4" fmla="*/ 431704 h 4816877"/>
                <a:gd name="connsiteX5" fmla="*/ 3501933 w 4824210"/>
                <a:gd name="connsiteY5" fmla="*/ 2011010 h 4816877"/>
                <a:gd name="connsiteX6" fmla="*/ 4824119 w 4824210"/>
                <a:gd name="connsiteY6" fmla="*/ 2283577 h 4816877"/>
                <a:gd name="connsiteX7" fmla="*/ 3585369 w 4824210"/>
                <a:gd name="connsiteY7" fmla="*/ 2755829 h 4816877"/>
                <a:gd name="connsiteX8" fmla="*/ 4549998 w 4824210"/>
                <a:gd name="connsiteY8" fmla="*/ 3931620 h 4816877"/>
                <a:gd name="connsiteX9" fmla="*/ 3070885 w 4824210"/>
                <a:gd name="connsiteY9" fmla="*/ 3416740 h 4816877"/>
                <a:gd name="connsiteX10" fmla="*/ 2769359 w 4824210"/>
                <a:gd name="connsiteY10" fmla="*/ 4815717 h 4816877"/>
                <a:gd name="connsiteX11" fmla="*/ 2017369 w 4824210"/>
                <a:gd name="connsiteY11" fmla="*/ 3391175 h 4816877"/>
                <a:gd name="connsiteX12" fmla="*/ 354844 w 4824210"/>
                <a:gd name="connsiteY12" fmla="*/ 3823586 h 4816877"/>
                <a:gd name="connsiteX13" fmla="*/ 1306700 w 4824210"/>
                <a:gd name="connsiteY13" fmla="*/ 2597830 h 4816877"/>
                <a:gd name="connsiteX14" fmla="*/ 1 w 4824210"/>
                <a:gd name="connsiteY14" fmla="*/ 1515908 h 4816877"/>
                <a:gd name="connsiteX0" fmla="*/ -1 w 4824208"/>
                <a:gd name="connsiteY0" fmla="*/ 1515906 h 4816873"/>
                <a:gd name="connsiteX1" fmla="*/ 1681472 w 4824208"/>
                <a:gd name="connsiteY1" fmla="*/ 1764601 h 4816873"/>
                <a:gd name="connsiteX2" fmla="*/ 2051750 w 4824208"/>
                <a:gd name="connsiteY2" fmla="*/ -1 h 4816873"/>
                <a:gd name="connsiteX3" fmla="*/ 2588999 w 4824208"/>
                <a:gd name="connsiteY3" fmla="*/ 1677665 h 4816873"/>
                <a:gd name="connsiteX4" fmla="*/ 3924153 w 4824208"/>
                <a:gd name="connsiteY4" fmla="*/ 431702 h 4816873"/>
                <a:gd name="connsiteX5" fmla="*/ 3501931 w 4824208"/>
                <a:gd name="connsiteY5" fmla="*/ 2011008 h 4816873"/>
                <a:gd name="connsiteX6" fmla="*/ 4824117 w 4824208"/>
                <a:gd name="connsiteY6" fmla="*/ 2283575 h 4816873"/>
                <a:gd name="connsiteX7" fmla="*/ 3585367 w 4824208"/>
                <a:gd name="connsiteY7" fmla="*/ 2755827 h 4816873"/>
                <a:gd name="connsiteX8" fmla="*/ 4549996 w 4824208"/>
                <a:gd name="connsiteY8" fmla="*/ 3931618 h 4816873"/>
                <a:gd name="connsiteX9" fmla="*/ 3070883 w 4824208"/>
                <a:gd name="connsiteY9" fmla="*/ 3416738 h 4816873"/>
                <a:gd name="connsiteX10" fmla="*/ 2769357 w 4824208"/>
                <a:gd name="connsiteY10" fmla="*/ 4815715 h 4816873"/>
                <a:gd name="connsiteX11" fmla="*/ 2017367 w 4824208"/>
                <a:gd name="connsiteY11" fmla="*/ 3391173 h 4816873"/>
                <a:gd name="connsiteX12" fmla="*/ 354842 w 4824208"/>
                <a:gd name="connsiteY12" fmla="*/ 3823584 h 4816873"/>
                <a:gd name="connsiteX13" fmla="*/ 1306698 w 4824208"/>
                <a:gd name="connsiteY13" fmla="*/ 2597828 h 4816873"/>
                <a:gd name="connsiteX14" fmla="*/ -1 w 4824208"/>
                <a:gd name="connsiteY14" fmla="*/ 1515906 h 4816873"/>
                <a:gd name="connsiteX0" fmla="*/ 1 w 4824210"/>
                <a:gd name="connsiteY0" fmla="*/ 1450607 h 4751576"/>
                <a:gd name="connsiteX1" fmla="*/ 1681474 w 4824210"/>
                <a:gd name="connsiteY1" fmla="*/ 1699302 h 4751576"/>
                <a:gd name="connsiteX2" fmla="*/ 1872212 w 4824210"/>
                <a:gd name="connsiteY2" fmla="*/ 0 h 4751576"/>
                <a:gd name="connsiteX3" fmla="*/ 2589001 w 4824210"/>
                <a:gd name="connsiteY3" fmla="*/ 1612366 h 4751576"/>
                <a:gd name="connsiteX4" fmla="*/ 3924155 w 4824210"/>
                <a:gd name="connsiteY4" fmla="*/ 366403 h 4751576"/>
                <a:gd name="connsiteX5" fmla="*/ 3501933 w 4824210"/>
                <a:gd name="connsiteY5" fmla="*/ 1945709 h 4751576"/>
                <a:gd name="connsiteX6" fmla="*/ 4824119 w 4824210"/>
                <a:gd name="connsiteY6" fmla="*/ 2218276 h 4751576"/>
                <a:gd name="connsiteX7" fmla="*/ 3585369 w 4824210"/>
                <a:gd name="connsiteY7" fmla="*/ 2690528 h 4751576"/>
                <a:gd name="connsiteX8" fmla="*/ 4549998 w 4824210"/>
                <a:gd name="connsiteY8" fmla="*/ 3866319 h 4751576"/>
                <a:gd name="connsiteX9" fmla="*/ 3070885 w 4824210"/>
                <a:gd name="connsiteY9" fmla="*/ 3351439 h 4751576"/>
                <a:gd name="connsiteX10" fmla="*/ 2769359 w 4824210"/>
                <a:gd name="connsiteY10" fmla="*/ 4750416 h 4751576"/>
                <a:gd name="connsiteX11" fmla="*/ 2017369 w 4824210"/>
                <a:gd name="connsiteY11" fmla="*/ 3325874 h 4751576"/>
                <a:gd name="connsiteX12" fmla="*/ 354844 w 4824210"/>
                <a:gd name="connsiteY12" fmla="*/ 3758285 h 4751576"/>
                <a:gd name="connsiteX13" fmla="*/ 1306700 w 4824210"/>
                <a:gd name="connsiteY13" fmla="*/ 2532529 h 4751576"/>
                <a:gd name="connsiteX14" fmla="*/ 1 w 4824210"/>
                <a:gd name="connsiteY14" fmla="*/ 1450607 h 4751576"/>
                <a:gd name="connsiteX0" fmla="*/ -1 w 4824208"/>
                <a:gd name="connsiteY0" fmla="*/ 1323795 h 4624762"/>
                <a:gd name="connsiteX1" fmla="*/ 1681472 w 4824208"/>
                <a:gd name="connsiteY1" fmla="*/ 1572490 h 4624762"/>
                <a:gd name="connsiteX2" fmla="*/ 1951479 w 4824208"/>
                <a:gd name="connsiteY2" fmla="*/ -1 h 4624762"/>
                <a:gd name="connsiteX3" fmla="*/ 2588999 w 4824208"/>
                <a:gd name="connsiteY3" fmla="*/ 1485554 h 4624762"/>
                <a:gd name="connsiteX4" fmla="*/ 3924153 w 4824208"/>
                <a:gd name="connsiteY4" fmla="*/ 239591 h 4624762"/>
                <a:gd name="connsiteX5" fmla="*/ 3501931 w 4824208"/>
                <a:gd name="connsiteY5" fmla="*/ 1818897 h 4624762"/>
                <a:gd name="connsiteX6" fmla="*/ 4824117 w 4824208"/>
                <a:gd name="connsiteY6" fmla="*/ 2091464 h 4624762"/>
                <a:gd name="connsiteX7" fmla="*/ 3585367 w 4824208"/>
                <a:gd name="connsiteY7" fmla="*/ 2563716 h 4624762"/>
                <a:gd name="connsiteX8" fmla="*/ 4549996 w 4824208"/>
                <a:gd name="connsiteY8" fmla="*/ 3739507 h 4624762"/>
                <a:gd name="connsiteX9" fmla="*/ 3070883 w 4824208"/>
                <a:gd name="connsiteY9" fmla="*/ 3224627 h 4624762"/>
                <a:gd name="connsiteX10" fmla="*/ 2769357 w 4824208"/>
                <a:gd name="connsiteY10" fmla="*/ 4623604 h 4624762"/>
                <a:gd name="connsiteX11" fmla="*/ 2017367 w 4824208"/>
                <a:gd name="connsiteY11" fmla="*/ 3199062 h 4624762"/>
                <a:gd name="connsiteX12" fmla="*/ 354842 w 4824208"/>
                <a:gd name="connsiteY12" fmla="*/ 3631473 h 4624762"/>
                <a:gd name="connsiteX13" fmla="*/ 1306698 w 4824208"/>
                <a:gd name="connsiteY13" fmla="*/ 2405717 h 4624762"/>
                <a:gd name="connsiteX14" fmla="*/ -1 w 4824208"/>
                <a:gd name="connsiteY14" fmla="*/ 1323795 h 4624762"/>
                <a:gd name="connsiteX0" fmla="*/ 1 w 4824210"/>
                <a:gd name="connsiteY0" fmla="*/ 1323797 h 4624766"/>
                <a:gd name="connsiteX1" fmla="*/ 1681474 w 4824210"/>
                <a:gd name="connsiteY1" fmla="*/ 1572492 h 4624766"/>
                <a:gd name="connsiteX2" fmla="*/ 1951481 w 4824210"/>
                <a:gd name="connsiteY2" fmla="*/ 1 h 4624766"/>
                <a:gd name="connsiteX3" fmla="*/ 2589001 w 4824210"/>
                <a:gd name="connsiteY3" fmla="*/ 1485556 h 4624766"/>
                <a:gd name="connsiteX4" fmla="*/ 3924155 w 4824210"/>
                <a:gd name="connsiteY4" fmla="*/ 239593 h 4624766"/>
                <a:gd name="connsiteX5" fmla="*/ 3501933 w 4824210"/>
                <a:gd name="connsiteY5" fmla="*/ 1818899 h 4624766"/>
                <a:gd name="connsiteX6" fmla="*/ 4824119 w 4824210"/>
                <a:gd name="connsiteY6" fmla="*/ 2091466 h 4624766"/>
                <a:gd name="connsiteX7" fmla="*/ 3585369 w 4824210"/>
                <a:gd name="connsiteY7" fmla="*/ 2563718 h 4624766"/>
                <a:gd name="connsiteX8" fmla="*/ 4549998 w 4824210"/>
                <a:gd name="connsiteY8" fmla="*/ 3739509 h 4624766"/>
                <a:gd name="connsiteX9" fmla="*/ 3070885 w 4824210"/>
                <a:gd name="connsiteY9" fmla="*/ 3224629 h 4624766"/>
                <a:gd name="connsiteX10" fmla="*/ 2769359 w 4824210"/>
                <a:gd name="connsiteY10" fmla="*/ 4623606 h 4624766"/>
                <a:gd name="connsiteX11" fmla="*/ 2017369 w 4824210"/>
                <a:gd name="connsiteY11" fmla="*/ 3199064 h 4624766"/>
                <a:gd name="connsiteX12" fmla="*/ 354844 w 4824210"/>
                <a:gd name="connsiteY12" fmla="*/ 3631475 h 4624766"/>
                <a:gd name="connsiteX13" fmla="*/ 1306700 w 4824210"/>
                <a:gd name="connsiteY13" fmla="*/ 2405719 h 4624766"/>
                <a:gd name="connsiteX14" fmla="*/ 1 w 4824210"/>
                <a:gd name="connsiteY14" fmla="*/ 1323797 h 4624766"/>
                <a:gd name="connsiteX0" fmla="*/ -1 w 4824208"/>
                <a:gd name="connsiteY0" fmla="*/ 1323795 h 4624762"/>
                <a:gd name="connsiteX1" fmla="*/ 1681472 w 4824208"/>
                <a:gd name="connsiteY1" fmla="*/ 1572490 h 4624762"/>
                <a:gd name="connsiteX2" fmla="*/ 1951479 w 4824208"/>
                <a:gd name="connsiteY2" fmla="*/ -1 h 4624762"/>
                <a:gd name="connsiteX3" fmla="*/ 2588999 w 4824208"/>
                <a:gd name="connsiteY3" fmla="*/ 1485554 h 4624762"/>
                <a:gd name="connsiteX4" fmla="*/ 3924153 w 4824208"/>
                <a:gd name="connsiteY4" fmla="*/ 239591 h 4624762"/>
                <a:gd name="connsiteX5" fmla="*/ 3501931 w 4824208"/>
                <a:gd name="connsiteY5" fmla="*/ 1818897 h 4624762"/>
                <a:gd name="connsiteX6" fmla="*/ 4824117 w 4824208"/>
                <a:gd name="connsiteY6" fmla="*/ 2091464 h 4624762"/>
                <a:gd name="connsiteX7" fmla="*/ 3585367 w 4824208"/>
                <a:gd name="connsiteY7" fmla="*/ 2563716 h 4624762"/>
                <a:gd name="connsiteX8" fmla="*/ 4549996 w 4824208"/>
                <a:gd name="connsiteY8" fmla="*/ 3739507 h 4624762"/>
                <a:gd name="connsiteX9" fmla="*/ 3070883 w 4824208"/>
                <a:gd name="connsiteY9" fmla="*/ 3224627 h 4624762"/>
                <a:gd name="connsiteX10" fmla="*/ 2769357 w 4824208"/>
                <a:gd name="connsiteY10" fmla="*/ 4623604 h 4624762"/>
                <a:gd name="connsiteX11" fmla="*/ 2017367 w 4824208"/>
                <a:gd name="connsiteY11" fmla="*/ 3199062 h 4624762"/>
                <a:gd name="connsiteX12" fmla="*/ 354842 w 4824208"/>
                <a:gd name="connsiteY12" fmla="*/ 3631473 h 4624762"/>
                <a:gd name="connsiteX13" fmla="*/ 1306698 w 4824208"/>
                <a:gd name="connsiteY13" fmla="*/ 2405717 h 4624762"/>
                <a:gd name="connsiteX14" fmla="*/ -1 w 4824208"/>
                <a:gd name="connsiteY14" fmla="*/ 1323795 h 4624762"/>
                <a:gd name="connsiteX0" fmla="*/ 1 w 4824210"/>
                <a:gd name="connsiteY0" fmla="*/ 1323797 h 4624766"/>
                <a:gd name="connsiteX1" fmla="*/ 1681474 w 4824210"/>
                <a:gd name="connsiteY1" fmla="*/ 1572492 h 4624766"/>
                <a:gd name="connsiteX2" fmla="*/ 1951481 w 4824210"/>
                <a:gd name="connsiteY2" fmla="*/ 1 h 4624766"/>
                <a:gd name="connsiteX3" fmla="*/ 2652997 w 4824210"/>
                <a:gd name="connsiteY3" fmla="*/ 1403752 h 4624766"/>
                <a:gd name="connsiteX4" fmla="*/ 3924155 w 4824210"/>
                <a:gd name="connsiteY4" fmla="*/ 239593 h 4624766"/>
                <a:gd name="connsiteX5" fmla="*/ 3501933 w 4824210"/>
                <a:gd name="connsiteY5" fmla="*/ 1818899 h 4624766"/>
                <a:gd name="connsiteX6" fmla="*/ 4824119 w 4824210"/>
                <a:gd name="connsiteY6" fmla="*/ 2091466 h 4624766"/>
                <a:gd name="connsiteX7" fmla="*/ 3585369 w 4824210"/>
                <a:gd name="connsiteY7" fmla="*/ 2563718 h 4624766"/>
                <a:gd name="connsiteX8" fmla="*/ 4549998 w 4824210"/>
                <a:gd name="connsiteY8" fmla="*/ 3739509 h 4624766"/>
                <a:gd name="connsiteX9" fmla="*/ 3070885 w 4824210"/>
                <a:gd name="connsiteY9" fmla="*/ 3224629 h 4624766"/>
                <a:gd name="connsiteX10" fmla="*/ 2769359 w 4824210"/>
                <a:gd name="connsiteY10" fmla="*/ 4623606 h 4624766"/>
                <a:gd name="connsiteX11" fmla="*/ 2017369 w 4824210"/>
                <a:gd name="connsiteY11" fmla="*/ 3199064 h 4624766"/>
                <a:gd name="connsiteX12" fmla="*/ 354844 w 4824210"/>
                <a:gd name="connsiteY12" fmla="*/ 3631475 h 4624766"/>
                <a:gd name="connsiteX13" fmla="*/ 1306700 w 4824210"/>
                <a:gd name="connsiteY13" fmla="*/ 2405719 h 4624766"/>
                <a:gd name="connsiteX14" fmla="*/ 1 w 4824210"/>
                <a:gd name="connsiteY14" fmla="*/ 1323797 h 46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24210" h="4624766">
                  <a:moveTo>
                    <a:pt x="1" y="1323797"/>
                  </a:moveTo>
                  <a:cubicBezTo>
                    <a:pt x="633323" y="1383878"/>
                    <a:pt x="1417823" y="1609420"/>
                    <a:pt x="1681474" y="1572492"/>
                  </a:cubicBezTo>
                  <a:cubicBezTo>
                    <a:pt x="1790594" y="1166583"/>
                    <a:pt x="1786880" y="594423"/>
                    <a:pt x="1951481" y="1"/>
                  </a:cubicBezTo>
                  <a:cubicBezTo>
                    <a:pt x="2170664" y="403056"/>
                    <a:pt x="2557955" y="1041315"/>
                    <a:pt x="2652997" y="1403752"/>
                  </a:cubicBezTo>
                  <a:cubicBezTo>
                    <a:pt x="3103419" y="986424"/>
                    <a:pt x="3766490" y="310769"/>
                    <a:pt x="3924155" y="239593"/>
                  </a:cubicBezTo>
                  <a:cubicBezTo>
                    <a:pt x="3844662" y="673958"/>
                    <a:pt x="3460640" y="1722223"/>
                    <a:pt x="3501933" y="1818899"/>
                  </a:cubicBezTo>
                  <a:cubicBezTo>
                    <a:pt x="3736212" y="1853076"/>
                    <a:pt x="4692606" y="1988247"/>
                    <a:pt x="4824119" y="2091466"/>
                  </a:cubicBezTo>
                  <a:cubicBezTo>
                    <a:pt x="4833451" y="2233703"/>
                    <a:pt x="4124852" y="2320002"/>
                    <a:pt x="3585369" y="2563718"/>
                  </a:cubicBezTo>
                  <a:cubicBezTo>
                    <a:pt x="3779728" y="2807895"/>
                    <a:pt x="4357569" y="3382413"/>
                    <a:pt x="4549998" y="3739509"/>
                  </a:cubicBezTo>
                  <a:cubicBezTo>
                    <a:pt x="4200214" y="3679853"/>
                    <a:pt x="3389500" y="3265643"/>
                    <a:pt x="3070885" y="3224629"/>
                  </a:cubicBezTo>
                  <a:cubicBezTo>
                    <a:pt x="3024509" y="3539936"/>
                    <a:pt x="2850190" y="4334804"/>
                    <a:pt x="2769359" y="4623606"/>
                  </a:cubicBezTo>
                  <a:cubicBezTo>
                    <a:pt x="2633064" y="4672076"/>
                    <a:pt x="2081638" y="3185383"/>
                    <a:pt x="2017369" y="3199064"/>
                  </a:cubicBezTo>
                  <a:cubicBezTo>
                    <a:pt x="1885987" y="3193397"/>
                    <a:pt x="500174" y="3767558"/>
                    <a:pt x="354844" y="3631475"/>
                  </a:cubicBezTo>
                  <a:cubicBezTo>
                    <a:pt x="790024" y="3084190"/>
                    <a:pt x="1108810" y="2833278"/>
                    <a:pt x="1306700" y="2405719"/>
                  </a:cubicBezTo>
                  <a:cubicBezTo>
                    <a:pt x="1218707" y="2334388"/>
                    <a:pt x="52036" y="1460613"/>
                    <a:pt x="1" y="132379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E50D464-7A5F-C119-6F8B-B4A26AC8CF68}"/>
                </a:ext>
              </a:extLst>
            </p:cNvPr>
            <p:cNvGrpSpPr/>
            <p:nvPr/>
          </p:nvGrpSpPr>
          <p:grpSpPr>
            <a:xfrm>
              <a:off x="10837082" y="3961336"/>
              <a:ext cx="549299" cy="361152"/>
              <a:chOff x="10056508" y="3520306"/>
              <a:chExt cx="713092" cy="46884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E16DB23-6D47-5C83-7FE7-ABB369BD695A}"/>
                  </a:ext>
                </a:extLst>
              </p:cNvPr>
              <p:cNvSpPr/>
              <p:nvPr/>
            </p:nvSpPr>
            <p:spPr>
              <a:xfrm>
                <a:off x="10056508" y="3890827"/>
                <a:ext cx="713092" cy="98321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91665"/>
                  <a:gd name="connsiteX1" fmla="*/ 107170 w 202239"/>
                  <a:gd name="connsiteY1" fmla="*/ 91612 h 91665"/>
                  <a:gd name="connsiteX2" fmla="*/ 202239 w 202239"/>
                  <a:gd name="connsiteY2" fmla="*/ 0 h 91665"/>
                  <a:gd name="connsiteX0" fmla="*/ 0 w 202403"/>
                  <a:gd name="connsiteY0" fmla="*/ 6914 h 91665"/>
                  <a:gd name="connsiteX1" fmla="*/ 107170 w 202403"/>
                  <a:gd name="connsiteY1" fmla="*/ 91612 h 91665"/>
                  <a:gd name="connsiteX2" fmla="*/ 202239 w 202403"/>
                  <a:gd name="connsiteY2" fmla="*/ 0 h 9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403" h="91665">
                    <a:moveTo>
                      <a:pt x="0" y="6914"/>
                    </a:moveTo>
                    <a:cubicBezTo>
                      <a:pt x="4431" y="75571"/>
                      <a:pt x="73464" y="92764"/>
                      <a:pt x="107170" y="91612"/>
                    </a:cubicBezTo>
                    <a:cubicBezTo>
                      <a:pt x="140876" y="90460"/>
                      <a:pt x="206106" y="71366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07481BB-763A-C248-2ED2-57D87B816E32}"/>
                  </a:ext>
                </a:extLst>
              </p:cNvPr>
              <p:cNvSpPr/>
              <p:nvPr/>
            </p:nvSpPr>
            <p:spPr>
              <a:xfrm flipH="1">
                <a:off x="10435768" y="3520306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B07F7F2-2281-55F7-CDE9-72492E079724}"/>
                  </a:ext>
                </a:extLst>
              </p:cNvPr>
              <p:cNvSpPr/>
              <p:nvPr/>
            </p:nvSpPr>
            <p:spPr>
              <a:xfrm flipH="1">
                <a:off x="10442217" y="3520306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19C66C9-712E-A913-6586-9DC568770EC3}"/>
                  </a:ext>
                </a:extLst>
              </p:cNvPr>
              <p:cNvSpPr/>
              <p:nvPr/>
            </p:nvSpPr>
            <p:spPr>
              <a:xfrm flipH="1">
                <a:off x="10108996" y="3520306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7BB9F2C-69DE-0F8A-2448-8E7116FAA322}"/>
                  </a:ext>
                </a:extLst>
              </p:cNvPr>
              <p:cNvSpPr/>
              <p:nvPr/>
            </p:nvSpPr>
            <p:spPr>
              <a:xfrm flipH="1">
                <a:off x="10114155" y="3520306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9C4F084-8D94-CCCB-F089-CFDB7A029D68}"/>
                </a:ext>
              </a:extLst>
            </p:cNvPr>
            <p:cNvGrpSpPr/>
            <p:nvPr/>
          </p:nvGrpSpPr>
          <p:grpSpPr>
            <a:xfrm>
              <a:off x="10771448" y="5859052"/>
              <a:ext cx="627232" cy="435064"/>
              <a:chOff x="9839339" y="677159"/>
              <a:chExt cx="751991" cy="5216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D222837-7749-059B-31B3-3C94E1324B5C}"/>
                  </a:ext>
                </a:extLst>
              </p:cNvPr>
              <p:cNvSpPr/>
              <p:nvPr/>
            </p:nvSpPr>
            <p:spPr>
              <a:xfrm rot="5636109">
                <a:off x="10405736" y="633065"/>
                <a:ext cx="141500" cy="229688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282144B-DA4D-9B8F-ABE7-6A0797981D53}"/>
                  </a:ext>
                </a:extLst>
              </p:cNvPr>
              <p:cNvSpPr/>
              <p:nvPr/>
            </p:nvSpPr>
            <p:spPr>
              <a:xfrm rot="15963891" flipH="1">
                <a:off x="9883433" y="661928"/>
                <a:ext cx="141500" cy="229688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CD27526-03E0-F0C3-53BB-272478AA9B97}"/>
                  </a:ext>
                </a:extLst>
              </p:cNvPr>
              <p:cNvSpPr/>
              <p:nvPr/>
            </p:nvSpPr>
            <p:spPr>
              <a:xfrm>
                <a:off x="10099691" y="1099560"/>
                <a:ext cx="257366" cy="99199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91665"/>
                  <a:gd name="connsiteX1" fmla="*/ 107170 w 202239"/>
                  <a:gd name="connsiteY1" fmla="*/ 91612 h 91665"/>
                  <a:gd name="connsiteX2" fmla="*/ 202239 w 202239"/>
                  <a:gd name="connsiteY2" fmla="*/ 0 h 91665"/>
                  <a:gd name="connsiteX0" fmla="*/ 0 w 202403"/>
                  <a:gd name="connsiteY0" fmla="*/ 6914 h 91665"/>
                  <a:gd name="connsiteX1" fmla="*/ 107170 w 202403"/>
                  <a:gd name="connsiteY1" fmla="*/ 91612 h 91665"/>
                  <a:gd name="connsiteX2" fmla="*/ 202239 w 202403"/>
                  <a:gd name="connsiteY2" fmla="*/ 0 h 9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403" h="91665">
                    <a:moveTo>
                      <a:pt x="0" y="6914"/>
                    </a:moveTo>
                    <a:cubicBezTo>
                      <a:pt x="4431" y="75571"/>
                      <a:pt x="73464" y="92764"/>
                      <a:pt x="107170" y="91612"/>
                    </a:cubicBezTo>
                    <a:cubicBezTo>
                      <a:pt x="140876" y="90460"/>
                      <a:pt x="206106" y="71366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0008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-944880"/>
            <a:ext cx="10388366" cy="807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25318" y="1570716"/>
            <a:ext cx="7941365" cy="3816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1pPr>
            <a:lvl2pPr marL="4572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2pPr>
            <a:lvl3pPr marL="9144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3pPr>
            <a:lvl4pPr marL="13716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4pPr>
            <a:lvl5pPr marL="18288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val 28">
            <a:extLst>
              <a:ext uri="{FF2B5EF4-FFF2-40B4-BE49-F238E27FC236}">
                <a16:creationId xmlns:a16="http://schemas.microsoft.com/office/drawing/2014/main" id="{9A08BBB9-2A8D-DCA0-A0C8-56229C3CA62D}"/>
              </a:ext>
            </a:extLst>
          </p:cNvPr>
          <p:cNvSpPr/>
          <p:nvPr/>
        </p:nvSpPr>
        <p:spPr>
          <a:xfrm rot="1928485">
            <a:off x="2900060" y="3022504"/>
            <a:ext cx="4798434" cy="4772083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4518 w 3056258"/>
              <a:gd name="connsiteY0" fmla="*/ 1670159 h 3063481"/>
              <a:gd name="connsiteX1" fmla="*/ 456217 w 3056258"/>
              <a:gd name="connsiteY1" fmla="*/ 506264 h 3063481"/>
              <a:gd name="connsiteX2" fmla="*/ 1567103 w 3056258"/>
              <a:gd name="connsiteY2" fmla="*/ 530 h 3063481"/>
              <a:gd name="connsiteX3" fmla="*/ 2637231 w 3056258"/>
              <a:gd name="connsiteY3" fmla="*/ 452079 h 3063481"/>
              <a:gd name="connsiteX4" fmla="*/ 2938068 w 3056258"/>
              <a:gd name="connsiteY4" fmla="*/ 2137518 h 3063481"/>
              <a:gd name="connsiteX5" fmla="*/ 1259546 w 3056258"/>
              <a:gd name="connsiteY5" fmla="*/ 3050654 h 3063481"/>
              <a:gd name="connsiteX6" fmla="*/ 14518 w 3056258"/>
              <a:gd name="connsiteY6" fmla="*/ 1670159 h 3063481"/>
              <a:gd name="connsiteX0" fmla="*/ 14660 w 3055858"/>
              <a:gd name="connsiteY0" fmla="*/ 1653203 h 3046525"/>
              <a:gd name="connsiteX1" fmla="*/ 456359 w 3055858"/>
              <a:gd name="connsiteY1" fmla="*/ 489308 h 3046525"/>
              <a:gd name="connsiteX2" fmla="*/ 1587956 w 3055858"/>
              <a:gd name="connsiteY2" fmla="*/ 601 h 3046525"/>
              <a:gd name="connsiteX3" fmla="*/ 2637373 w 3055858"/>
              <a:gd name="connsiteY3" fmla="*/ 435123 h 3046525"/>
              <a:gd name="connsiteX4" fmla="*/ 2938210 w 3055858"/>
              <a:gd name="connsiteY4" fmla="*/ 2120562 h 3046525"/>
              <a:gd name="connsiteX5" fmla="*/ 1259688 w 3055858"/>
              <a:gd name="connsiteY5" fmla="*/ 3033698 h 3046525"/>
              <a:gd name="connsiteX6" fmla="*/ 14660 w 3055858"/>
              <a:gd name="connsiteY6" fmla="*/ 1653203 h 3046525"/>
              <a:gd name="connsiteX0" fmla="*/ 14660 w 3062539"/>
              <a:gd name="connsiteY0" fmla="*/ 1652604 h 3045926"/>
              <a:gd name="connsiteX1" fmla="*/ 456359 w 3062539"/>
              <a:gd name="connsiteY1" fmla="*/ 488709 h 3045926"/>
              <a:gd name="connsiteX2" fmla="*/ 1587956 w 3062539"/>
              <a:gd name="connsiteY2" fmla="*/ 2 h 3045926"/>
              <a:gd name="connsiteX3" fmla="*/ 2673458 w 3062539"/>
              <a:gd name="connsiteY3" fmla="*/ 491957 h 3045926"/>
              <a:gd name="connsiteX4" fmla="*/ 2938210 w 3062539"/>
              <a:gd name="connsiteY4" fmla="*/ 2119963 h 3045926"/>
              <a:gd name="connsiteX5" fmla="*/ 1259688 w 3062539"/>
              <a:gd name="connsiteY5" fmla="*/ 3033099 h 3045926"/>
              <a:gd name="connsiteX6" fmla="*/ 14660 w 3062539"/>
              <a:gd name="connsiteY6" fmla="*/ 1652604 h 3045926"/>
              <a:gd name="connsiteX0" fmla="*/ 17086 w 3007345"/>
              <a:gd name="connsiteY0" fmla="*/ 1696501 h 3044065"/>
              <a:gd name="connsiteX1" fmla="*/ 401165 w 3007345"/>
              <a:gd name="connsiteY1" fmla="*/ 488709 h 3044065"/>
              <a:gd name="connsiteX2" fmla="*/ 1532762 w 3007345"/>
              <a:gd name="connsiteY2" fmla="*/ 2 h 3044065"/>
              <a:gd name="connsiteX3" fmla="*/ 2618264 w 3007345"/>
              <a:gd name="connsiteY3" fmla="*/ 491957 h 3044065"/>
              <a:gd name="connsiteX4" fmla="*/ 2883016 w 3007345"/>
              <a:gd name="connsiteY4" fmla="*/ 2119963 h 3044065"/>
              <a:gd name="connsiteX5" fmla="*/ 1204494 w 3007345"/>
              <a:gd name="connsiteY5" fmla="*/ 3033099 h 3044065"/>
              <a:gd name="connsiteX6" fmla="*/ 17086 w 3007345"/>
              <a:gd name="connsiteY6" fmla="*/ 1696501 h 3044065"/>
              <a:gd name="connsiteX0" fmla="*/ 32731 w 3022990"/>
              <a:gd name="connsiteY0" fmla="*/ 1696501 h 2979171"/>
              <a:gd name="connsiteX1" fmla="*/ 416810 w 3022990"/>
              <a:gd name="connsiteY1" fmla="*/ 488709 h 2979171"/>
              <a:gd name="connsiteX2" fmla="*/ 1548407 w 3022990"/>
              <a:gd name="connsiteY2" fmla="*/ 2 h 2979171"/>
              <a:gd name="connsiteX3" fmla="*/ 2633909 w 3022990"/>
              <a:gd name="connsiteY3" fmla="*/ 491957 h 2979171"/>
              <a:gd name="connsiteX4" fmla="*/ 2898661 w 3022990"/>
              <a:gd name="connsiteY4" fmla="*/ 2119963 h 2979171"/>
              <a:gd name="connsiteX5" fmla="*/ 1167856 w 3022990"/>
              <a:gd name="connsiteY5" fmla="*/ 2965821 h 2979171"/>
              <a:gd name="connsiteX6" fmla="*/ 32731 w 3022990"/>
              <a:gd name="connsiteY6" fmla="*/ 1696501 h 2979171"/>
              <a:gd name="connsiteX0" fmla="*/ 33843 w 3024102"/>
              <a:gd name="connsiteY0" fmla="*/ 1696501 h 2979171"/>
              <a:gd name="connsiteX1" fmla="*/ 417922 w 3024102"/>
              <a:gd name="connsiteY1" fmla="*/ 488709 h 2979171"/>
              <a:gd name="connsiteX2" fmla="*/ 1549519 w 3024102"/>
              <a:gd name="connsiteY2" fmla="*/ 2 h 2979171"/>
              <a:gd name="connsiteX3" fmla="*/ 2635021 w 3024102"/>
              <a:gd name="connsiteY3" fmla="*/ 491957 h 2979171"/>
              <a:gd name="connsiteX4" fmla="*/ 2899773 w 3024102"/>
              <a:gd name="connsiteY4" fmla="*/ 2119963 h 2979171"/>
              <a:gd name="connsiteX5" fmla="*/ 1168968 w 3024102"/>
              <a:gd name="connsiteY5" fmla="*/ 2965821 h 2979171"/>
              <a:gd name="connsiteX6" fmla="*/ 33843 w 3024102"/>
              <a:gd name="connsiteY6" fmla="*/ 1696501 h 2979171"/>
              <a:gd name="connsiteX0" fmla="*/ 33843 w 3024102"/>
              <a:gd name="connsiteY0" fmla="*/ 1696501 h 2996539"/>
              <a:gd name="connsiteX1" fmla="*/ 417922 w 3024102"/>
              <a:gd name="connsiteY1" fmla="*/ 488709 h 2996539"/>
              <a:gd name="connsiteX2" fmla="*/ 1549519 w 3024102"/>
              <a:gd name="connsiteY2" fmla="*/ 2 h 2996539"/>
              <a:gd name="connsiteX3" fmla="*/ 2635021 w 3024102"/>
              <a:gd name="connsiteY3" fmla="*/ 491957 h 2996539"/>
              <a:gd name="connsiteX4" fmla="*/ 2899773 w 3024102"/>
              <a:gd name="connsiteY4" fmla="*/ 2119963 h 2996539"/>
              <a:gd name="connsiteX5" fmla="*/ 1168968 w 3024102"/>
              <a:gd name="connsiteY5" fmla="*/ 2965821 h 2996539"/>
              <a:gd name="connsiteX6" fmla="*/ 33843 w 3024102"/>
              <a:gd name="connsiteY6" fmla="*/ 1696501 h 2996539"/>
              <a:gd name="connsiteX0" fmla="*/ 33843 w 2996635"/>
              <a:gd name="connsiteY0" fmla="*/ 1696501 h 2980176"/>
              <a:gd name="connsiteX1" fmla="*/ 417922 w 2996635"/>
              <a:gd name="connsiteY1" fmla="*/ 488709 h 2980176"/>
              <a:gd name="connsiteX2" fmla="*/ 1549519 w 2996635"/>
              <a:gd name="connsiteY2" fmla="*/ 2 h 2980176"/>
              <a:gd name="connsiteX3" fmla="*/ 2635021 w 2996635"/>
              <a:gd name="connsiteY3" fmla="*/ 491957 h 2980176"/>
              <a:gd name="connsiteX4" fmla="*/ 2866547 w 2996635"/>
              <a:gd name="connsiteY4" fmla="*/ 2130827 h 2980176"/>
              <a:gd name="connsiteX5" fmla="*/ 1168968 w 2996635"/>
              <a:gd name="connsiteY5" fmla="*/ 2965821 h 2980176"/>
              <a:gd name="connsiteX6" fmla="*/ 33843 w 2996635"/>
              <a:gd name="connsiteY6" fmla="*/ 1696501 h 298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635" h="2980176">
                <a:moveTo>
                  <a:pt x="33843" y="1696501"/>
                </a:moveTo>
                <a:cubicBezTo>
                  <a:pt x="-94379" y="1135372"/>
                  <a:pt x="165309" y="771459"/>
                  <a:pt x="417922" y="488709"/>
                </a:cubicBezTo>
                <a:cubicBezTo>
                  <a:pt x="670535" y="205959"/>
                  <a:pt x="1180003" y="-539"/>
                  <a:pt x="1549519" y="2"/>
                </a:cubicBezTo>
                <a:cubicBezTo>
                  <a:pt x="1919035" y="543"/>
                  <a:pt x="2415516" y="136819"/>
                  <a:pt x="2635021" y="491957"/>
                </a:cubicBezTo>
                <a:cubicBezTo>
                  <a:pt x="2854526" y="847095"/>
                  <a:pt x="3180827" y="1528397"/>
                  <a:pt x="2866547" y="2130827"/>
                </a:cubicBezTo>
                <a:cubicBezTo>
                  <a:pt x="2423573" y="2848403"/>
                  <a:pt x="1641085" y="3038209"/>
                  <a:pt x="1168968" y="2965821"/>
                </a:cubicBezTo>
                <a:cubicBezTo>
                  <a:pt x="696851" y="2893433"/>
                  <a:pt x="162065" y="2257630"/>
                  <a:pt x="33843" y="1696501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7 Points 2">
            <a:extLst>
              <a:ext uri="{FF2B5EF4-FFF2-40B4-BE49-F238E27FC236}">
                <a16:creationId xmlns:a16="http://schemas.microsoft.com/office/drawing/2014/main" id="{C3DC6072-5AD5-FBFC-C8F4-7698336A4C06}"/>
              </a:ext>
            </a:extLst>
          </p:cNvPr>
          <p:cNvSpPr/>
          <p:nvPr/>
        </p:nvSpPr>
        <p:spPr>
          <a:xfrm rot="655070">
            <a:off x="7248091" y="616479"/>
            <a:ext cx="4949074" cy="4986231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371032F-4AF3-8568-A556-3CCC9DB5ED5D}"/>
              </a:ext>
            </a:extLst>
          </p:cNvPr>
          <p:cNvSpPr/>
          <p:nvPr/>
        </p:nvSpPr>
        <p:spPr>
          <a:xfrm rot="8632732">
            <a:off x="-598866" y="1426895"/>
            <a:ext cx="6033509" cy="277866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83099 w 3429855"/>
              <a:gd name="connsiteY0" fmla="*/ 1967436 h 1967436"/>
              <a:gd name="connsiteX1" fmla="*/ 18063 w 3429855"/>
              <a:gd name="connsiteY1" fmla="*/ 1957464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70867 w 3417623"/>
              <a:gd name="connsiteY0" fmla="*/ 1967436 h 1967436"/>
              <a:gd name="connsiteX1" fmla="*/ 5831 w 3417623"/>
              <a:gd name="connsiteY1" fmla="*/ 1957464 h 1967436"/>
              <a:gd name="connsiteX2" fmla="*/ 0 w 3417623"/>
              <a:gd name="connsiteY2" fmla="*/ 0 h 1967436"/>
              <a:gd name="connsiteX3" fmla="*/ 3404077 w 3417623"/>
              <a:gd name="connsiteY3" fmla="*/ 4176 h 1967436"/>
              <a:gd name="connsiteX4" fmla="*/ 3398128 w 3417623"/>
              <a:gd name="connsiteY4" fmla="*/ 1246580 h 1967436"/>
              <a:gd name="connsiteX5" fmla="*/ 3376861 w 3417623"/>
              <a:gd name="connsiteY5" fmla="*/ 1921570 h 1967436"/>
              <a:gd name="connsiteX6" fmla="*/ 3370867 w 3417623"/>
              <a:gd name="connsiteY6" fmla="*/ 1967436 h 1967436"/>
              <a:gd name="connsiteX0" fmla="*/ 3370867 w 3648525"/>
              <a:gd name="connsiteY0" fmla="*/ 1967436 h 1967436"/>
              <a:gd name="connsiteX1" fmla="*/ 5831 w 3648525"/>
              <a:gd name="connsiteY1" fmla="*/ 1957464 h 1967436"/>
              <a:gd name="connsiteX2" fmla="*/ 0 w 3648525"/>
              <a:gd name="connsiteY2" fmla="*/ 0 h 1967436"/>
              <a:gd name="connsiteX3" fmla="*/ 3404077 w 3648525"/>
              <a:gd name="connsiteY3" fmla="*/ 4176 h 1967436"/>
              <a:gd name="connsiteX4" fmla="*/ 3376861 w 3648525"/>
              <a:gd name="connsiteY4" fmla="*/ 1921570 h 1967436"/>
              <a:gd name="connsiteX5" fmla="*/ 3370867 w 3648525"/>
              <a:gd name="connsiteY5" fmla="*/ 1967436 h 1967436"/>
              <a:gd name="connsiteX0" fmla="*/ 3370867 w 3420134"/>
              <a:gd name="connsiteY0" fmla="*/ 1967436 h 1967436"/>
              <a:gd name="connsiteX1" fmla="*/ 5831 w 3420134"/>
              <a:gd name="connsiteY1" fmla="*/ 1957464 h 1967436"/>
              <a:gd name="connsiteX2" fmla="*/ 0 w 3420134"/>
              <a:gd name="connsiteY2" fmla="*/ 0 h 1967436"/>
              <a:gd name="connsiteX3" fmla="*/ 3404077 w 3420134"/>
              <a:gd name="connsiteY3" fmla="*/ 4176 h 1967436"/>
              <a:gd name="connsiteX4" fmla="*/ 3376861 w 3420134"/>
              <a:gd name="connsiteY4" fmla="*/ 1921570 h 1967436"/>
              <a:gd name="connsiteX5" fmla="*/ 3370867 w 3420134"/>
              <a:gd name="connsiteY5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34" h="1967436">
                <a:moveTo>
                  <a:pt x="3370867" y="1967436"/>
                </a:moveTo>
                <a:lnTo>
                  <a:pt x="5831" y="1957464"/>
                </a:lnTo>
                <a:cubicBezTo>
                  <a:pt x="3887" y="1304976"/>
                  <a:pt x="1944" y="652488"/>
                  <a:pt x="0" y="0"/>
                </a:cubicBezTo>
                <a:lnTo>
                  <a:pt x="3404077" y="4176"/>
                </a:lnTo>
                <a:cubicBezTo>
                  <a:pt x="3450373" y="699042"/>
                  <a:pt x="3382396" y="1594360"/>
                  <a:pt x="3376861" y="1921570"/>
                </a:cubicBezTo>
                <a:lnTo>
                  <a:pt x="3370867" y="1967436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66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28">
            <a:extLst>
              <a:ext uri="{FF2B5EF4-FFF2-40B4-BE49-F238E27FC236}">
                <a16:creationId xmlns:a16="http://schemas.microsoft.com/office/drawing/2014/main" id="{F30CBD22-E536-26E8-ADAE-542BAD9C8C92}"/>
              </a:ext>
            </a:extLst>
          </p:cNvPr>
          <p:cNvSpPr/>
          <p:nvPr/>
        </p:nvSpPr>
        <p:spPr>
          <a:xfrm rot="18585563">
            <a:off x="10241755" y="4995728"/>
            <a:ext cx="1858039" cy="1910197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  <a:gd name="connsiteX0" fmla="*/ 32809 w 2812930"/>
              <a:gd name="connsiteY0" fmla="*/ 1703227 h 2891892"/>
              <a:gd name="connsiteX1" fmla="*/ 409564 w 2812930"/>
              <a:gd name="connsiteY1" fmla="*/ 436711 h 2891892"/>
              <a:gd name="connsiteX2" fmla="*/ 1437038 w 2812930"/>
              <a:gd name="connsiteY2" fmla="*/ 1129 h 2891892"/>
              <a:gd name="connsiteX3" fmla="*/ 2446323 w 2812930"/>
              <a:gd name="connsiteY3" fmla="*/ 536592 h 2891892"/>
              <a:gd name="connsiteX4" fmla="*/ 2686706 w 2812930"/>
              <a:gd name="connsiteY4" fmla="*/ 2046174 h 2891892"/>
              <a:gd name="connsiteX5" fmla="*/ 1184817 w 2812930"/>
              <a:gd name="connsiteY5" fmla="*/ 2881864 h 2891892"/>
              <a:gd name="connsiteX6" fmla="*/ 32809 w 2812930"/>
              <a:gd name="connsiteY6" fmla="*/ 1703227 h 289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2930" h="2891892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8045" y="195751"/>
                  <a:pt x="2446323" y="536592"/>
                </a:cubicBezTo>
                <a:cubicBezTo>
                  <a:pt x="2654601" y="877433"/>
                  <a:pt x="3000986" y="1443744"/>
                  <a:pt x="2686706" y="2046174"/>
                </a:cubicBezTo>
                <a:cubicBezTo>
                  <a:pt x="2243732" y="2763750"/>
                  <a:pt x="1627133" y="2939022"/>
                  <a:pt x="1184817" y="2881864"/>
                </a:cubicBezTo>
                <a:cubicBezTo>
                  <a:pt x="742501" y="282470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5270513"/>
            <a:ext cx="6816291" cy="80772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CEF28A-3F52-68BB-661E-D02CAE40FEE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85802" y="1375079"/>
            <a:ext cx="7394054" cy="320168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5125" y="6356350"/>
            <a:ext cx="206653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3516" y="6356350"/>
            <a:ext cx="49183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F7170A-F9A7-05AB-2DC1-6B0DFCA876A1}"/>
              </a:ext>
            </a:extLst>
          </p:cNvPr>
          <p:cNvSpPr/>
          <p:nvPr/>
        </p:nvSpPr>
        <p:spPr>
          <a:xfrm rot="6910187">
            <a:off x="8540964" y="5072757"/>
            <a:ext cx="2167730" cy="1145130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83099 w 3429855"/>
              <a:gd name="connsiteY0" fmla="*/ 1967436 h 1967436"/>
              <a:gd name="connsiteX1" fmla="*/ 18063 w 3429855"/>
              <a:gd name="connsiteY1" fmla="*/ 1957464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70867 w 3417623"/>
              <a:gd name="connsiteY0" fmla="*/ 1967436 h 1967436"/>
              <a:gd name="connsiteX1" fmla="*/ 5831 w 3417623"/>
              <a:gd name="connsiteY1" fmla="*/ 1957464 h 1967436"/>
              <a:gd name="connsiteX2" fmla="*/ 0 w 3417623"/>
              <a:gd name="connsiteY2" fmla="*/ 0 h 1967436"/>
              <a:gd name="connsiteX3" fmla="*/ 3404077 w 3417623"/>
              <a:gd name="connsiteY3" fmla="*/ 4176 h 1967436"/>
              <a:gd name="connsiteX4" fmla="*/ 3398128 w 3417623"/>
              <a:gd name="connsiteY4" fmla="*/ 1246580 h 1967436"/>
              <a:gd name="connsiteX5" fmla="*/ 3376861 w 3417623"/>
              <a:gd name="connsiteY5" fmla="*/ 1921570 h 1967436"/>
              <a:gd name="connsiteX6" fmla="*/ 3370867 w 3417623"/>
              <a:gd name="connsiteY6" fmla="*/ 1967436 h 1967436"/>
              <a:gd name="connsiteX0" fmla="*/ 3370867 w 3648525"/>
              <a:gd name="connsiteY0" fmla="*/ 1967436 h 1967436"/>
              <a:gd name="connsiteX1" fmla="*/ 5831 w 3648525"/>
              <a:gd name="connsiteY1" fmla="*/ 1957464 h 1967436"/>
              <a:gd name="connsiteX2" fmla="*/ 0 w 3648525"/>
              <a:gd name="connsiteY2" fmla="*/ 0 h 1967436"/>
              <a:gd name="connsiteX3" fmla="*/ 3404077 w 3648525"/>
              <a:gd name="connsiteY3" fmla="*/ 4176 h 1967436"/>
              <a:gd name="connsiteX4" fmla="*/ 3376861 w 3648525"/>
              <a:gd name="connsiteY4" fmla="*/ 1921570 h 1967436"/>
              <a:gd name="connsiteX5" fmla="*/ 3370867 w 3648525"/>
              <a:gd name="connsiteY5" fmla="*/ 1967436 h 1967436"/>
              <a:gd name="connsiteX0" fmla="*/ 3370867 w 3420134"/>
              <a:gd name="connsiteY0" fmla="*/ 1967436 h 1967436"/>
              <a:gd name="connsiteX1" fmla="*/ 5831 w 3420134"/>
              <a:gd name="connsiteY1" fmla="*/ 1957464 h 1967436"/>
              <a:gd name="connsiteX2" fmla="*/ 0 w 3420134"/>
              <a:gd name="connsiteY2" fmla="*/ 0 h 1967436"/>
              <a:gd name="connsiteX3" fmla="*/ 3404077 w 3420134"/>
              <a:gd name="connsiteY3" fmla="*/ 4176 h 1967436"/>
              <a:gd name="connsiteX4" fmla="*/ 3376861 w 3420134"/>
              <a:gd name="connsiteY4" fmla="*/ 1921570 h 1967436"/>
              <a:gd name="connsiteX5" fmla="*/ 3370867 w 3420134"/>
              <a:gd name="connsiteY5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34" h="1967436">
                <a:moveTo>
                  <a:pt x="3370867" y="1967436"/>
                </a:moveTo>
                <a:lnTo>
                  <a:pt x="5831" y="1957464"/>
                </a:lnTo>
                <a:cubicBezTo>
                  <a:pt x="3887" y="1304976"/>
                  <a:pt x="1944" y="652488"/>
                  <a:pt x="0" y="0"/>
                </a:cubicBezTo>
                <a:lnTo>
                  <a:pt x="3404077" y="4176"/>
                </a:lnTo>
                <a:cubicBezTo>
                  <a:pt x="3450373" y="699042"/>
                  <a:pt x="3382396" y="1594360"/>
                  <a:pt x="3376861" y="1921570"/>
                </a:cubicBezTo>
                <a:lnTo>
                  <a:pt x="3370867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7" name="Star: 7 Points 2">
            <a:extLst>
              <a:ext uri="{FF2B5EF4-FFF2-40B4-BE49-F238E27FC236}">
                <a16:creationId xmlns:a16="http://schemas.microsoft.com/office/drawing/2014/main" id="{F6846D31-31E7-588B-1737-4BD00B2DCA26}"/>
              </a:ext>
            </a:extLst>
          </p:cNvPr>
          <p:cNvSpPr/>
          <p:nvPr/>
        </p:nvSpPr>
        <p:spPr>
          <a:xfrm rot="16714281">
            <a:off x="9934395" y="2992309"/>
            <a:ext cx="2033560" cy="2048828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5F7D01-21A9-0939-B89C-D52676F3930E}"/>
              </a:ext>
            </a:extLst>
          </p:cNvPr>
          <p:cNvSpPr/>
          <p:nvPr/>
        </p:nvSpPr>
        <p:spPr>
          <a:xfrm rot="5784107">
            <a:off x="11181008" y="6103856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F5CF91-BA20-8A95-1277-A216C89A2382}"/>
              </a:ext>
            </a:extLst>
          </p:cNvPr>
          <p:cNvGrpSpPr/>
          <p:nvPr/>
        </p:nvGrpSpPr>
        <p:grpSpPr>
          <a:xfrm rot="784898" flipH="1">
            <a:off x="9403125" y="5495877"/>
            <a:ext cx="529288" cy="367128"/>
            <a:chOff x="9839339" y="677159"/>
            <a:chExt cx="751991" cy="521600"/>
          </a:xfrm>
        </p:grpSpPr>
        <p:sp>
          <p:nvSpPr>
            <p:cNvPr id="16" name="Freeform: Shape 16">
              <a:extLst>
                <a:ext uri="{FF2B5EF4-FFF2-40B4-BE49-F238E27FC236}">
                  <a16:creationId xmlns:a16="http://schemas.microsoft.com/office/drawing/2014/main" id="{C0EEBD5B-FB39-50AA-1214-747DCD072EB6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ED9D33-5B4E-90D8-D488-95CE77F7B194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20F23AD-BE92-A89F-127D-8172F015A9DC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D22A8F-B161-7EE9-812D-5FBDE1D1CA20}"/>
              </a:ext>
            </a:extLst>
          </p:cNvPr>
          <p:cNvGrpSpPr/>
          <p:nvPr/>
        </p:nvGrpSpPr>
        <p:grpSpPr>
          <a:xfrm flipH="1">
            <a:off x="11003564" y="5662962"/>
            <a:ext cx="552720" cy="258450"/>
            <a:chOff x="1162566" y="1754387"/>
            <a:chExt cx="669182" cy="31290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A1864B-B3D8-DBB2-DE91-56194E6675BF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10">
              <a:extLst>
                <a:ext uri="{FF2B5EF4-FFF2-40B4-BE49-F238E27FC236}">
                  <a16:creationId xmlns:a16="http://schemas.microsoft.com/office/drawing/2014/main" id="{0E4FD2E7-021A-3CAD-BBEB-C3DA66714DD7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A79C37-9D84-E7CA-9360-EF7895C6A436}"/>
                </a:ext>
              </a:extLst>
            </p:cNvPr>
            <p:cNvSpPr/>
            <p:nvPr/>
          </p:nvSpPr>
          <p:spPr>
            <a:xfrm rot="21262796" flipV="1">
              <a:off x="1555261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12">
              <a:extLst>
                <a:ext uri="{FF2B5EF4-FFF2-40B4-BE49-F238E27FC236}">
                  <a16:creationId xmlns:a16="http://schemas.microsoft.com/office/drawing/2014/main" id="{1A4768A1-F55C-247D-F9E6-6EE4C0419EDF}"/>
                </a:ext>
              </a:extLst>
            </p:cNvPr>
            <p:cNvSpPr/>
            <p:nvPr/>
          </p:nvSpPr>
          <p:spPr>
            <a:xfrm rot="18622065" flipV="1">
              <a:off x="1691040" y="1843586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C7693C-EFF9-BC88-82CC-27266C234976}"/>
              </a:ext>
            </a:extLst>
          </p:cNvPr>
          <p:cNvGrpSpPr/>
          <p:nvPr/>
        </p:nvGrpSpPr>
        <p:grpSpPr>
          <a:xfrm rot="21128632">
            <a:off x="10710179" y="3942564"/>
            <a:ext cx="688256" cy="306609"/>
            <a:chOff x="10096975" y="5939226"/>
            <a:chExt cx="929806" cy="414217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BEC46EC4-2B0E-5879-B411-B4F8D2E91ECD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6FCB03E4-9321-8D47-B318-B69F725D0E96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9D7FFB4D-13C1-D8E7-7BAD-68F2A25A84FB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6365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1B10-4D77-D9D0-CD2B-70B8C7E06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49041"/>
            <a:ext cx="9893999" cy="10773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B508C-3D3C-3A04-3528-4893259B0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9660" y="1946581"/>
            <a:ext cx="4421459" cy="42442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A02F6-BD05-ADB1-BA48-248F41B6F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6581"/>
            <a:ext cx="4421459" cy="42442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48D4F-0D0A-8BB9-4F56-107A52F28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69124-FC98-B1DD-3B04-F8799338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F5D1E-4005-A355-6CD3-9DD91ADA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82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0FE0F-B048-7F4F-1EF2-91CD224D9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74" y="365126"/>
            <a:ext cx="10515600" cy="126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55D06-C2C8-1830-D789-879E3F390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674" y="1626420"/>
            <a:ext cx="4434163" cy="599878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E6BF6-D801-9236-6425-501DB8AD6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675" y="2293205"/>
            <a:ext cx="4412432" cy="398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49CA7-B860-B244-7675-4472B019A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26420"/>
            <a:ext cx="4434164" cy="599878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9BFE2-FAC6-C58C-6C76-208F5F020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93205"/>
            <a:ext cx="4434163" cy="398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5141C-6BF3-1939-A42E-8C52BA9D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19760F-E677-41B9-FDC2-34B30061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A3921-47E3-6FAB-EAC8-284F4F13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53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E98D-235D-1189-9ABF-73D50177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49041"/>
            <a:ext cx="10515600" cy="114594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964A8-457E-C600-441D-D76D1DC7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76DB80-064D-3114-7184-B6513973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6256D-F7BE-F14B-43BB-AFE5705E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56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8E978-EAE3-36FC-5692-1AE269E3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7FDD81-38B0-7352-1845-D6883BD6D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43987-08C8-F21D-C066-4F2D226D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12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9808008-80F6-2779-AE41-35A382A91D7F}"/>
              </a:ext>
            </a:extLst>
          </p:cNvPr>
          <p:cNvGrpSpPr/>
          <p:nvPr/>
        </p:nvGrpSpPr>
        <p:grpSpPr>
          <a:xfrm rot="9987480">
            <a:off x="8787028" y="3746728"/>
            <a:ext cx="2188889" cy="2052424"/>
            <a:chOff x="7749926" y="3136297"/>
            <a:chExt cx="3434150" cy="322005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FA0D4B-A035-10C6-FE43-49AA85810A76}"/>
                </a:ext>
              </a:extLst>
            </p:cNvPr>
            <p:cNvSpPr/>
            <p:nvPr/>
          </p:nvSpPr>
          <p:spPr>
            <a:xfrm rot="10800000">
              <a:off x="7752107" y="3136297"/>
              <a:ext cx="3417806" cy="1667642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686087"/>
                <a:gd name="connsiteY0" fmla="*/ 66646 h 3197316"/>
                <a:gd name="connsiteX1" fmla="*/ 4667284 w 4686087"/>
                <a:gd name="connsiteY1" fmla="*/ 69985 h 3197316"/>
                <a:gd name="connsiteX2" fmla="*/ 4504867 w 4686087"/>
                <a:gd name="connsiteY2" fmla="*/ 1507983 h 3197316"/>
                <a:gd name="connsiteX3" fmla="*/ 3153322 w 4686087"/>
                <a:gd name="connsiteY3" fmla="*/ 3133486 h 3197316"/>
                <a:gd name="connsiteX4" fmla="*/ 1172429 w 4686087"/>
                <a:gd name="connsiteY4" fmla="*/ 2890043 h 3197316"/>
                <a:gd name="connsiteX5" fmla="*/ 167010 w 4686087"/>
                <a:gd name="connsiteY5" fmla="*/ 1006577 h 3197316"/>
                <a:gd name="connsiteX6" fmla="*/ 5293 w 4686087"/>
                <a:gd name="connsiteY6" fmla="*/ 66646 h 3197316"/>
                <a:gd name="connsiteX0" fmla="*/ 0 w 4680794"/>
                <a:gd name="connsiteY0" fmla="*/ 66648 h 3197318"/>
                <a:gd name="connsiteX1" fmla="*/ 4661991 w 4680794"/>
                <a:gd name="connsiteY1" fmla="*/ 69987 h 3197318"/>
                <a:gd name="connsiteX2" fmla="*/ 4499574 w 4680794"/>
                <a:gd name="connsiteY2" fmla="*/ 1507985 h 3197318"/>
                <a:gd name="connsiteX3" fmla="*/ 3148029 w 4680794"/>
                <a:gd name="connsiteY3" fmla="*/ 3133488 h 3197318"/>
                <a:gd name="connsiteX4" fmla="*/ 1167136 w 4680794"/>
                <a:gd name="connsiteY4" fmla="*/ 2890045 h 3197318"/>
                <a:gd name="connsiteX5" fmla="*/ 161717 w 4680794"/>
                <a:gd name="connsiteY5" fmla="*/ 1006579 h 3197318"/>
                <a:gd name="connsiteX6" fmla="*/ 0 w 4680794"/>
                <a:gd name="connsiteY6" fmla="*/ 66648 h 319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0794" h="3197318">
                  <a:moveTo>
                    <a:pt x="0" y="66648"/>
                  </a:moveTo>
                  <a:cubicBezTo>
                    <a:pt x="1535847" y="-84686"/>
                    <a:pt x="3107994" y="68874"/>
                    <a:pt x="4661991" y="69987"/>
                  </a:cubicBezTo>
                  <a:cubicBezTo>
                    <a:pt x="4716788" y="86085"/>
                    <a:pt x="4648578" y="1038473"/>
                    <a:pt x="4499574" y="1507985"/>
                  </a:cubicBezTo>
                  <a:cubicBezTo>
                    <a:pt x="4268421" y="2156197"/>
                    <a:pt x="3729147" y="2829038"/>
                    <a:pt x="3148029" y="3133488"/>
                  </a:cubicBezTo>
                  <a:cubicBezTo>
                    <a:pt x="2640710" y="3273286"/>
                    <a:pt x="1746572" y="3179628"/>
                    <a:pt x="1167136" y="2890045"/>
                  </a:cubicBezTo>
                  <a:cubicBezTo>
                    <a:pt x="625557" y="2510152"/>
                    <a:pt x="356240" y="1477145"/>
                    <a:pt x="161717" y="1006579"/>
                  </a:cubicBezTo>
                  <a:cubicBezTo>
                    <a:pt x="130392" y="735572"/>
                    <a:pt x="17519" y="584911"/>
                    <a:pt x="0" y="666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0FF313-337C-7421-9ED4-F3C362718C39}"/>
                </a:ext>
              </a:extLst>
            </p:cNvPr>
            <p:cNvSpPr/>
            <p:nvPr/>
          </p:nvSpPr>
          <p:spPr>
            <a:xfrm rot="10800000" flipH="1">
              <a:off x="7749926" y="4717704"/>
              <a:ext cx="3434150" cy="163864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702015"/>
                <a:gd name="connsiteY0" fmla="*/ 0 h 3130670"/>
                <a:gd name="connsiteX1" fmla="*/ 4685434 w 4702015"/>
                <a:gd name="connsiteY1" fmla="*/ 66859 h 3130670"/>
                <a:gd name="connsiteX2" fmla="*/ 4504867 w 4702015"/>
                <a:gd name="connsiteY2" fmla="*/ 1441337 h 3130670"/>
                <a:gd name="connsiteX3" fmla="*/ 3153322 w 4702015"/>
                <a:gd name="connsiteY3" fmla="*/ 3066840 h 3130670"/>
                <a:gd name="connsiteX4" fmla="*/ 1172429 w 4702015"/>
                <a:gd name="connsiteY4" fmla="*/ 2823397 h 3130670"/>
                <a:gd name="connsiteX5" fmla="*/ 167010 w 4702015"/>
                <a:gd name="connsiteY5" fmla="*/ 939931 h 3130670"/>
                <a:gd name="connsiteX6" fmla="*/ 5293 w 4702015"/>
                <a:gd name="connsiteY6" fmla="*/ 0 h 3130670"/>
                <a:gd name="connsiteX0" fmla="*/ 5293 w 4702014"/>
                <a:gd name="connsiteY0" fmla="*/ 11051 h 3141721"/>
                <a:gd name="connsiteX1" fmla="*/ 4685434 w 4702014"/>
                <a:gd name="connsiteY1" fmla="*/ 77910 h 3141721"/>
                <a:gd name="connsiteX2" fmla="*/ 4504867 w 4702014"/>
                <a:gd name="connsiteY2" fmla="*/ 1452388 h 3141721"/>
                <a:gd name="connsiteX3" fmla="*/ 3153322 w 4702014"/>
                <a:gd name="connsiteY3" fmla="*/ 3077891 h 3141721"/>
                <a:gd name="connsiteX4" fmla="*/ 1172429 w 4702014"/>
                <a:gd name="connsiteY4" fmla="*/ 2834448 h 3141721"/>
                <a:gd name="connsiteX5" fmla="*/ 167010 w 4702014"/>
                <a:gd name="connsiteY5" fmla="*/ 950982 h 3141721"/>
                <a:gd name="connsiteX6" fmla="*/ 5293 w 4702014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79" h="3141721">
                  <a:moveTo>
                    <a:pt x="6458" y="11051"/>
                  </a:moveTo>
                  <a:cubicBezTo>
                    <a:pt x="1385014" y="-30184"/>
                    <a:pt x="3126552" y="55624"/>
                    <a:pt x="4686599" y="77910"/>
                  </a:cubicBezTo>
                  <a:cubicBezTo>
                    <a:pt x="4741396" y="94008"/>
                    <a:pt x="4655036" y="982876"/>
                    <a:pt x="4506032" y="1452388"/>
                  </a:cubicBezTo>
                  <a:cubicBezTo>
                    <a:pt x="4274879" y="2100600"/>
                    <a:pt x="3735605" y="2773441"/>
                    <a:pt x="3154487" y="3077891"/>
                  </a:cubicBezTo>
                  <a:cubicBezTo>
                    <a:pt x="2647168" y="3217689"/>
                    <a:pt x="1753030" y="3124031"/>
                    <a:pt x="1173594" y="2834448"/>
                  </a:cubicBezTo>
                  <a:cubicBezTo>
                    <a:pt x="632015" y="2454555"/>
                    <a:pt x="368736" y="1587166"/>
                    <a:pt x="168175" y="950982"/>
                  </a:cubicBezTo>
                  <a:cubicBezTo>
                    <a:pt x="100035" y="639999"/>
                    <a:pt x="-30471" y="211715"/>
                    <a:pt x="6458" y="110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8" name="Oval 28">
            <a:extLst>
              <a:ext uri="{FF2B5EF4-FFF2-40B4-BE49-F238E27FC236}">
                <a16:creationId xmlns:a16="http://schemas.microsoft.com/office/drawing/2014/main" id="{81936825-1175-B4E4-16E4-EB18E87281C6}"/>
              </a:ext>
            </a:extLst>
          </p:cNvPr>
          <p:cNvSpPr/>
          <p:nvPr/>
        </p:nvSpPr>
        <p:spPr>
          <a:xfrm rot="18585563">
            <a:off x="9746009" y="1839456"/>
            <a:ext cx="1689472" cy="1726240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6017" h="2887517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5423" y="206781"/>
                  <a:pt x="2446323" y="536592"/>
                </a:cubicBezTo>
                <a:cubicBezTo>
                  <a:pt x="2657223" y="866403"/>
                  <a:pt x="3016718" y="1377564"/>
                  <a:pt x="2702438" y="1979994"/>
                </a:cubicBezTo>
                <a:cubicBezTo>
                  <a:pt x="2259464" y="2697570"/>
                  <a:pt x="1629755" y="2927992"/>
                  <a:pt x="1184817" y="2881864"/>
                </a:cubicBezTo>
                <a:cubicBezTo>
                  <a:pt x="739879" y="283573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BBC4481-B604-5FA7-9666-E8395CAA8745}"/>
              </a:ext>
            </a:extLst>
          </p:cNvPr>
          <p:cNvSpPr/>
          <p:nvPr/>
        </p:nvSpPr>
        <p:spPr>
          <a:xfrm rot="10501542">
            <a:off x="8965047" y="5760735"/>
            <a:ext cx="2447828" cy="1139851"/>
          </a:xfrm>
          <a:custGeom>
            <a:avLst/>
            <a:gdLst>
              <a:gd name="connsiteX0" fmla="*/ 1127699 w 2447828"/>
              <a:gd name="connsiteY0" fmla="*/ 1136708 h 1139851"/>
              <a:gd name="connsiteX1" fmla="*/ 598906 w 2447828"/>
              <a:gd name="connsiteY1" fmla="*/ 1015738 h 1139851"/>
              <a:gd name="connsiteX2" fmla="*/ 100136 w 2447828"/>
              <a:gd name="connsiteY2" fmla="*/ 431058 h 1139851"/>
              <a:gd name="connsiteX3" fmla="*/ 0 w 2447828"/>
              <a:gd name="connsiteY3" fmla="*/ 61141 h 1139851"/>
              <a:gd name="connsiteX4" fmla="*/ 492488 w 2447828"/>
              <a:gd name="connsiteY4" fmla="*/ 0 h 1139851"/>
              <a:gd name="connsiteX5" fmla="*/ 508292 w 2447828"/>
              <a:gd name="connsiteY5" fmla="*/ 103984 h 1139851"/>
              <a:gd name="connsiteX6" fmla="*/ 924220 w 2447828"/>
              <a:gd name="connsiteY6" fmla="*/ 558770 h 1139851"/>
              <a:gd name="connsiteX7" fmla="*/ 1536249 w 2447828"/>
              <a:gd name="connsiteY7" fmla="*/ 561038 h 1139851"/>
              <a:gd name="connsiteX8" fmla="*/ 1823363 w 2447828"/>
              <a:gd name="connsiteY8" fmla="*/ 349762 h 1139851"/>
              <a:gd name="connsiteX9" fmla="*/ 1883957 w 2447828"/>
              <a:gd name="connsiteY9" fmla="*/ 182059 h 1139851"/>
              <a:gd name="connsiteX10" fmla="*/ 1897166 w 2447828"/>
              <a:gd name="connsiteY10" fmla="*/ 99190 h 1139851"/>
              <a:gd name="connsiteX11" fmla="*/ 2447828 w 2447828"/>
              <a:gd name="connsiteY11" fmla="*/ 147117 h 1139851"/>
              <a:gd name="connsiteX12" fmla="*/ 2442885 w 2447828"/>
              <a:gd name="connsiteY12" fmla="*/ 171771 h 1139851"/>
              <a:gd name="connsiteX13" fmla="*/ 1787190 w 2447828"/>
              <a:gd name="connsiteY13" fmla="*/ 1032252 h 1139851"/>
              <a:gd name="connsiteX14" fmla="*/ 1127699 w 2447828"/>
              <a:gd name="connsiteY14" fmla="*/ 1136708 h 113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47828" h="1139851">
                <a:moveTo>
                  <a:pt x="1127699" y="1136708"/>
                </a:moveTo>
                <a:cubicBezTo>
                  <a:pt x="922493" y="1123890"/>
                  <a:pt x="739068" y="1073500"/>
                  <a:pt x="598906" y="1015738"/>
                </a:cubicBezTo>
                <a:cubicBezTo>
                  <a:pt x="327684" y="870018"/>
                  <a:pt x="199954" y="590157"/>
                  <a:pt x="100136" y="431058"/>
                </a:cubicBezTo>
                <a:cubicBezTo>
                  <a:pt x="319" y="271959"/>
                  <a:pt x="10382" y="164584"/>
                  <a:pt x="0" y="61141"/>
                </a:cubicBezTo>
                <a:lnTo>
                  <a:pt x="492488" y="0"/>
                </a:lnTo>
                <a:lnTo>
                  <a:pt x="508292" y="103984"/>
                </a:lnTo>
                <a:cubicBezTo>
                  <a:pt x="548975" y="323073"/>
                  <a:pt x="752894" y="482595"/>
                  <a:pt x="924220" y="558770"/>
                </a:cubicBezTo>
                <a:cubicBezTo>
                  <a:pt x="1095546" y="634946"/>
                  <a:pt x="1355366" y="617382"/>
                  <a:pt x="1536249" y="561038"/>
                </a:cubicBezTo>
                <a:cubicBezTo>
                  <a:pt x="1637189" y="490241"/>
                  <a:pt x="1762929" y="436116"/>
                  <a:pt x="1823363" y="349762"/>
                </a:cubicBezTo>
                <a:cubicBezTo>
                  <a:pt x="1849057" y="296370"/>
                  <a:pt x="1870581" y="238961"/>
                  <a:pt x="1883957" y="182059"/>
                </a:cubicBezTo>
                <a:lnTo>
                  <a:pt x="1897166" y="99190"/>
                </a:lnTo>
                <a:lnTo>
                  <a:pt x="2447828" y="147117"/>
                </a:lnTo>
                <a:lnTo>
                  <a:pt x="2442885" y="171771"/>
                </a:lnTo>
                <a:cubicBezTo>
                  <a:pt x="2386602" y="427393"/>
                  <a:pt x="2222756" y="861233"/>
                  <a:pt x="1787190" y="1032252"/>
                </a:cubicBezTo>
                <a:cubicBezTo>
                  <a:pt x="1559897" y="1124772"/>
                  <a:pt x="1332907" y="1149526"/>
                  <a:pt x="1127699" y="11367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1FA397-0D3E-AE4B-C638-200C4430AC4E}"/>
              </a:ext>
            </a:extLst>
          </p:cNvPr>
          <p:cNvGrpSpPr/>
          <p:nvPr/>
        </p:nvGrpSpPr>
        <p:grpSpPr>
          <a:xfrm>
            <a:off x="9707582" y="5040635"/>
            <a:ext cx="586901" cy="424800"/>
            <a:chOff x="-987768" y="1008276"/>
            <a:chExt cx="718103" cy="51976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8199FA0-897D-E3CC-0D80-71528FD3F1BE}"/>
                </a:ext>
              </a:extLst>
            </p:cNvPr>
            <p:cNvSpPr/>
            <p:nvPr/>
          </p:nvSpPr>
          <p:spPr>
            <a:xfrm rot="20842655" flipH="1">
              <a:off x="-987768" y="1008276"/>
              <a:ext cx="148102" cy="152584"/>
            </a:xfrm>
            <a:prstGeom prst="ellipse">
              <a:avLst/>
            </a:pr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39A05B6-E151-95DE-9305-05C5FD07503C}"/>
                </a:ext>
              </a:extLst>
            </p:cNvPr>
            <p:cNvSpPr/>
            <p:nvPr/>
          </p:nvSpPr>
          <p:spPr>
            <a:xfrm>
              <a:off x="-747692" y="1428841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588C64-78B0-7558-ED60-5CEA7CC0228C}"/>
                </a:ext>
              </a:extLst>
            </p:cNvPr>
            <p:cNvSpPr/>
            <p:nvPr/>
          </p:nvSpPr>
          <p:spPr>
            <a:xfrm rot="5636109">
              <a:off x="-455259" y="97052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A02AC5-1148-4E28-7860-7D49DCF2DF4E}"/>
              </a:ext>
            </a:extLst>
          </p:cNvPr>
          <p:cNvGrpSpPr/>
          <p:nvPr/>
        </p:nvGrpSpPr>
        <p:grpSpPr>
          <a:xfrm>
            <a:off x="10231744" y="2603461"/>
            <a:ext cx="688256" cy="306609"/>
            <a:chOff x="10096975" y="5939226"/>
            <a:chExt cx="929806" cy="41421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A5EC45-A55E-61AB-5219-715500F31E80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0E19869-B0BF-760A-E449-2E22E661966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C8F095-9970-0014-E622-0AA61539A6A9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546860"/>
            <a:ext cx="6096249" cy="1566172"/>
          </a:xfrm>
        </p:spPr>
        <p:txBody>
          <a:bodyPr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3120527"/>
            <a:ext cx="4595828" cy="2028594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97039" y="6356350"/>
            <a:ext cx="180108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72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495D86-E384-947E-9D91-0B506A320BC7}"/>
              </a:ext>
            </a:extLst>
          </p:cNvPr>
          <p:cNvSpPr/>
          <p:nvPr/>
        </p:nvSpPr>
        <p:spPr>
          <a:xfrm rot="11313534">
            <a:off x="9000950" y="5728012"/>
            <a:ext cx="2396342" cy="1094132"/>
          </a:xfrm>
          <a:custGeom>
            <a:avLst/>
            <a:gdLst>
              <a:gd name="connsiteX0" fmla="*/ 1404498 w 2396342"/>
              <a:gd name="connsiteY0" fmla="*/ 1078663 h 1094132"/>
              <a:gd name="connsiteX1" fmla="*/ 575698 w 2396342"/>
              <a:gd name="connsiteY1" fmla="*/ 973151 h 1094132"/>
              <a:gd name="connsiteX2" fmla="*/ 89515 w 2396342"/>
              <a:gd name="connsiteY2" fmla="*/ 403226 h 1094132"/>
              <a:gd name="connsiteX3" fmla="*/ 8018 w 2396342"/>
              <a:gd name="connsiteY3" fmla="*/ 202590 h 1094132"/>
              <a:gd name="connsiteX4" fmla="*/ 0 w 2396342"/>
              <a:gd name="connsiteY4" fmla="*/ 137907 h 1094132"/>
              <a:gd name="connsiteX5" fmla="*/ 484422 w 2396342"/>
              <a:gd name="connsiteY5" fmla="*/ 65000 h 1094132"/>
              <a:gd name="connsiteX6" fmla="*/ 487371 w 2396342"/>
              <a:gd name="connsiteY6" fmla="*/ 84406 h 1094132"/>
              <a:gd name="connsiteX7" fmla="*/ 892804 w 2396342"/>
              <a:gd name="connsiteY7" fmla="*/ 527715 h 1094132"/>
              <a:gd name="connsiteX8" fmla="*/ 1489388 w 2396342"/>
              <a:gd name="connsiteY8" fmla="*/ 529926 h 1094132"/>
              <a:gd name="connsiteX9" fmla="*/ 1769257 w 2396342"/>
              <a:gd name="connsiteY9" fmla="*/ 323982 h 1094132"/>
              <a:gd name="connsiteX10" fmla="*/ 1839729 w 2396342"/>
              <a:gd name="connsiteY10" fmla="*/ 0 h 1094132"/>
              <a:gd name="connsiteX11" fmla="*/ 2396342 w 2396342"/>
              <a:gd name="connsiteY11" fmla="*/ 11016 h 1094132"/>
              <a:gd name="connsiteX12" fmla="*/ 1733996 w 2396342"/>
              <a:gd name="connsiteY12" fmla="*/ 989248 h 1094132"/>
              <a:gd name="connsiteX13" fmla="*/ 1404498 w 2396342"/>
              <a:gd name="connsiteY13" fmla="*/ 1078663 h 109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6342" h="1094132">
                <a:moveTo>
                  <a:pt x="1404498" y="1078663"/>
                </a:moveTo>
                <a:cubicBezTo>
                  <a:pt x="1080456" y="1125894"/>
                  <a:pt x="780637" y="1057608"/>
                  <a:pt x="575698" y="973151"/>
                </a:cubicBezTo>
                <a:cubicBezTo>
                  <a:pt x="311321" y="831109"/>
                  <a:pt x="186814" y="558310"/>
                  <a:pt x="89515" y="403226"/>
                </a:cubicBezTo>
                <a:cubicBezTo>
                  <a:pt x="40866" y="325683"/>
                  <a:pt x="18994" y="260746"/>
                  <a:pt x="8018" y="202590"/>
                </a:cubicBezTo>
                <a:lnTo>
                  <a:pt x="0" y="137907"/>
                </a:lnTo>
                <a:lnTo>
                  <a:pt x="484422" y="65000"/>
                </a:lnTo>
                <a:lnTo>
                  <a:pt x="487371" y="84406"/>
                </a:lnTo>
                <a:cubicBezTo>
                  <a:pt x="527027" y="297966"/>
                  <a:pt x="725801" y="453462"/>
                  <a:pt x="892804" y="527715"/>
                </a:cubicBezTo>
                <a:cubicBezTo>
                  <a:pt x="1059807" y="601969"/>
                  <a:pt x="1313068" y="584848"/>
                  <a:pt x="1489388" y="529926"/>
                </a:cubicBezTo>
                <a:cubicBezTo>
                  <a:pt x="1587781" y="460915"/>
                  <a:pt x="1710348" y="408157"/>
                  <a:pt x="1769257" y="323982"/>
                </a:cubicBezTo>
                <a:cubicBezTo>
                  <a:pt x="1819347" y="219891"/>
                  <a:pt x="1853181" y="100143"/>
                  <a:pt x="1839729" y="0"/>
                </a:cubicBezTo>
                <a:lnTo>
                  <a:pt x="2396342" y="11016"/>
                </a:lnTo>
                <a:cubicBezTo>
                  <a:pt x="2377889" y="190830"/>
                  <a:pt x="2256548" y="784074"/>
                  <a:pt x="1733996" y="989248"/>
                </a:cubicBezTo>
                <a:cubicBezTo>
                  <a:pt x="1623216" y="1034341"/>
                  <a:pt x="1512512" y="1062920"/>
                  <a:pt x="1404498" y="10786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Oval 28">
            <a:extLst>
              <a:ext uri="{FF2B5EF4-FFF2-40B4-BE49-F238E27FC236}">
                <a16:creationId xmlns:a16="http://schemas.microsoft.com/office/drawing/2014/main" id="{81936825-1175-B4E4-16E4-EB18E87281C6}"/>
              </a:ext>
            </a:extLst>
          </p:cNvPr>
          <p:cNvSpPr/>
          <p:nvPr/>
        </p:nvSpPr>
        <p:spPr>
          <a:xfrm rot="19256458">
            <a:off x="10043602" y="4079772"/>
            <a:ext cx="1794766" cy="1833826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6017" h="2887517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5423" y="206781"/>
                  <a:pt x="2446323" y="536592"/>
                </a:cubicBezTo>
                <a:cubicBezTo>
                  <a:pt x="2657223" y="866403"/>
                  <a:pt x="3016718" y="1377564"/>
                  <a:pt x="2702438" y="1979994"/>
                </a:cubicBezTo>
                <a:cubicBezTo>
                  <a:pt x="2259464" y="2697570"/>
                  <a:pt x="1629755" y="2927992"/>
                  <a:pt x="1184817" y="2881864"/>
                </a:cubicBezTo>
                <a:cubicBezTo>
                  <a:pt x="739879" y="283573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A02AC5-1148-4E28-7860-7D49DCF2DF4E}"/>
              </a:ext>
            </a:extLst>
          </p:cNvPr>
          <p:cNvGrpSpPr/>
          <p:nvPr/>
        </p:nvGrpSpPr>
        <p:grpSpPr>
          <a:xfrm rot="339675">
            <a:off x="10606797" y="4942265"/>
            <a:ext cx="688256" cy="306609"/>
            <a:chOff x="10096975" y="5939226"/>
            <a:chExt cx="929806" cy="41421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A5EC45-A55E-61AB-5219-715500F31E80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0E19869-B0BF-760A-E449-2E22E661966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C8F095-9970-0014-E622-0AA61539A6A9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535974"/>
            <a:ext cx="6096249" cy="1446597"/>
          </a:xfrm>
        </p:spPr>
        <p:txBody>
          <a:bodyPr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2993457"/>
            <a:ext cx="8894912" cy="2155664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87577" y="6356350"/>
            <a:ext cx="180108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54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50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8C07B-BF75-81A5-A183-2170E251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05522"/>
            <a:ext cx="10515600" cy="981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D7312-3B1E-2D55-95D5-86AEEB808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9660" y="1514531"/>
            <a:ext cx="10515600" cy="4597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E07BB-F589-3F14-3732-996A8053C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660" y="6356350"/>
            <a:ext cx="31726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09335-1F87-70E4-0838-F95C2FA5C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66713" y="6356350"/>
            <a:ext cx="2066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fld id="{E058A4B0-01AF-4BF1-8E79-EE5E3BDA89B6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FAB93-4483-398A-C3CE-C11E1460D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5104" y="6356350"/>
            <a:ext cx="4918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fld id="{8CB719F1-DF07-4CB9-A8B7-E54592430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</p:sldLayoutIdLst>
  <p:txStyles>
    <p:titleStyle>
      <a:lvl1pPr algn="l" defTabSz="914400" rtl="0" eaLnBrk="1" latinLnBrk="0" hangingPunct="1">
        <a:lnSpc>
          <a:spcPct val="55000"/>
        </a:lnSpc>
        <a:spcBef>
          <a:spcPct val="0"/>
        </a:spcBef>
        <a:buNone/>
        <a:defRPr sz="44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24">
          <p15:clr>
            <a:srgbClr val="F26B43"/>
          </p15:clr>
        </p15:guide>
        <p15:guide id="3" pos="3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337752-3937-987E-A7E6-1C203B20B1B6}"/>
              </a:ext>
            </a:extLst>
          </p:cNvPr>
          <p:cNvSpPr txBox="1"/>
          <p:nvPr/>
        </p:nvSpPr>
        <p:spPr>
          <a:xfrm>
            <a:off x="3839497" y="413349"/>
            <a:ext cx="4513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10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Hazelnuts in Georgia: Biodiversity, Economic Importance, and Prospects</a:t>
            </a:r>
            <a:endParaRPr lang="en-US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537F60-D196-01EA-55CB-7AEC61A83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878" r="95816">
                        <a14:foregroundMark x1="21327" y1="35816" x2="21327" y2="35816"/>
                        <a14:foregroundMark x1="45000" y1="47347" x2="45000" y2="47347"/>
                        <a14:foregroundMark x1="44490" y1="40612" x2="44490" y2="40612"/>
                        <a14:foregroundMark x1="48980" y1="45816" x2="48980" y2="45816"/>
                        <a14:foregroundMark x1="38061" y1="49490" x2="38061" y2="49490"/>
                        <a14:foregroundMark x1="32449" y1="55918" x2="32449" y2="55918"/>
                        <a14:foregroundMark x1="22041" y1="53061" x2="22041" y2="53061"/>
                        <a14:foregroundMark x1="46633" y1="57551" x2="46633" y2="57551"/>
                        <a14:foregroundMark x1="52143" y1="66633" x2="52143" y2="66633"/>
                        <a14:foregroundMark x1="37959" y1="63061" x2="37959" y2="63061"/>
                        <a14:foregroundMark x1="39694" y1="33163" x2="39694" y2="33163"/>
                        <a14:foregroundMark x1="21224" y1="71224" x2="21224" y2="71224"/>
                        <a14:foregroundMark x1="15306" y1="63571" x2="15306" y2="63571"/>
                        <a14:foregroundMark x1="13571" y1="71633" x2="13571" y2="71633"/>
                        <a14:foregroundMark x1="11939" y1="71429" x2="11939" y2="71429"/>
                        <a14:foregroundMark x1="11020" y1="71633" x2="11020" y2="71633"/>
                        <a14:foregroundMark x1="21327" y1="71735" x2="21327" y2="71735"/>
                        <a14:foregroundMark x1="21531" y1="71735" x2="21531" y2="71735"/>
                        <a14:foregroundMark x1="21531" y1="71735" x2="21531" y2="71735"/>
                        <a14:foregroundMark x1="92653" y1="59082" x2="92653" y2="59082"/>
                        <a14:foregroundMark x1="96122" y1="57857" x2="96122" y2="57857"/>
                        <a14:foregroundMark x1="22755" y1="72041" x2="22755" y2="72041"/>
                        <a14:foregroundMark x1="22755" y1="71633" x2="22755" y2="71633"/>
                        <a14:foregroundMark x1="20204" y1="71020" x2="20204" y2="71020"/>
                        <a14:foregroundMark x1="22857" y1="70612" x2="22857" y2="70612"/>
                        <a14:foregroundMark x1="21735" y1="70000" x2="21735" y2="70000"/>
                        <a14:foregroundMark x1="22653" y1="70000" x2="22653" y2="70000"/>
                        <a14:foregroundMark x1="7857" y1="68061" x2="7857" y2="68061"/>
                        <a14:foregroundMark x1="13265" y1="72347" x2="13265" y2="72347"/>
                        <a14:foregroundMark x1="11122" y1="70714" x2="11122" y2="70714"/>
                        <a14:foregroundMark x1="11735" y1="70714" x2="11735" y2="70714"/>
                        <a14:foregroundMark x1="10714" y1="71020" x2="10714" y2="71020"/>
                        <a14:foregroundMark x1="10612" y1="71531" x2="10612" y2="71531"/>
                        <a14:foregroundMark x1="13265" y1="70714" x2="13265" y2="70714"/>
                        <a14:foregroundMark x1="6939" y1="58469" x2="6939" y2="58469"/>
                        <a14:foregroundMark x1="3878" y1="58265" x2="3878" y2="58265"/>
                        <a14:foregroundMark x1="21633" y1="54694" x2="21633" y2="546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02179" y="794832"/>
            <a:ext cx="4633143" cy="4633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D7A84E-49C9-A9AB-08E0-AA20BB4EC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81" b="95077" l="3983" r="92904">
                        <a14:foregroundMark x1="41709" y1="44069" x2="41709" y2="44069"/>
                        <a14:foregroundMark x1="58581" y1="35943" x2="58581" y2="35943"/>
                        <a14:foregroundMark x1="57784" y1="36595" x2="57784" y2="36595"/>
                        <a14:foregroundMark x1="80377" y1="33571" x2="80377" y2="33571"/>
                        <a14:foregroundMark x1="79725" y1="32859" x2="79725" y2="32859"/>
                        <a14:foregroundMark x1="92904" y1="39917" x2="92904" y2="39917"/>
                        <a14:foregroundMark x1="8400" y1="61922" x2="8400" y2="61922"/>
                        <a14:foregroundMark x1="4127" y1="64176" x2="4127" y2="64176"/>
                        <a14:foregroundMark x1="29616" y1="7948" x2="29616" y2="7948"/>
                        <a14:foregroundMark x1="18465" y1="3499" x2="18465" y2="3499"/>
                        <a14:foregroundMark x1="24837" y1="91874" x2="24837" y2="91874"/>
                        <a14:foregroundMark x1="15786" y1="86595" x2="15786" y2="86595"/>
                        <a14:foregroundMark x1="24982" y1="94128" x2="24982" y2="94128"/>
                        <a14:foregroundMark x1="17451" y1="95077" x2="17451" y2="950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1655" y="1642690"/>
            <a:ext cx="2622977" cy="32022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FA2101-C02B-678C-0554-A98C33B471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4109" y="0"/>
            <a:ext cx="1597891" cy="15978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3BC45C-46C2-B46C-D2C1-FB2018A5480C}"/>
              </a:ext>
            </a:extLst>
          </p:cNvPr>
          <p:cNvSpPr txBox="1"/>
          <p:nvPr/>
        </p:nvSpPr>
        <p:spPr>
          <a:xfrm>
            <a:off x="4224295" y="4781643"/>
            <a:ext cx="3743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Koba </a:t>
            </a:r>
            <a:r>
              <a:rPr lang="en-US" err="1"/>
              <a:t>Donadze</a:t>
            </a:r>
            <a:endParaRPr lang="en-US"/>
          </a:p>
          <a:p>
            <a:pPr algn="ctr"/>
            <a:r>
              <a:rPr lang="en-US" b="1"/>
              <a:t>Agricultural University of Georgia</a:t>
            </a:r>
          </a:p>
          <a:p>
            <a:pPr algn="ctr"/>
            <a:r>
              <a:rPr lang="en-US"/>
              <a:t>Agronomy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4FFE94-B257-AFC4-93B9-FB09699A5761}"/>
              </a:ext>
            </a:extLst>
          </p:cNvPr>
          <p:cNvSpPr txBox="1"/>
          <p:nvPr/>
        </p:nvSpPr>
        <p:spPr>
          <a:xfrm>
            <a:off x="5112773" y="6010985"/>
            <a:ext cx="1966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GGSB 2026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484869-A0E1-19AD-00CF-1C495430C499}"/>
              </a:ext>
            </a:extLst>
          </p:cNvPr>
          <p:cNvSpPr txBox="1"/>
          <p:nvPr/>
        </p:nvSpPr>
        <p:spPr>
          <a:xfrm>
            <a:off x="3047999" y="126391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/>
              <a:t>How much of Georgia's hazelnut diversity do we actually know, characterize, and preserve?</a:t>
            </a:r>
          </a:p>
        </p:txBody>
      </p:sp>
    </p:spTree>
    <p:extLst>
      <p:ext uri="{BB962C8B-B14F-4D97-AF65-F5344CB8AC3E}">
        <p14:creationId xmlns:p14="http://schemas.microsoft.com/office/powerpoint/2010/main" val="704845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FF3BB-13C6-92C7-8559-B73F48805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hazelnut?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E7EE0-0759-CF77-ECF3-913E4B731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7345"/>
            <a:ext cx="5346290" cy="2825033"/>
          </a:xfrm>
        </p:spPr>
        <p:txBody>
          <a:bodyPr/>
          <a:lstStyle/>
          <a:p>
            <a:r>
              <a:rPr lang="en-US" sz="1800" b="1"/>
              <a:t>🌱 Biodiversity</a:t>
            </a:r>
            <a:br>
              <a:rPr lang="en-US" sz="1800" b="1"/>
            </a:br>
            <a:endParaRPr lang="en-US" sz="1800" b="1"/>
          </a:p>
          <a:p>
            <a:r>
              <a:rPr lang="en-US" sz="1800" b="1"/>
              <a:t>🔬 Science</a:t>
            </a:r>
          </a:p>
          <a:p>
            <a:endParaRPr lang="en-US" sz="1800" b="1"/>
          </a:p>
          <a:p>
            <a:r>
              <a:rPr lang="en-US" sz="1800" b="1"/>
              <a:t>💰 Economy</a:t>
            </a:r>
            <a:endParaRPr lang="en-US" sz="1800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5C7DD3-107F-4D19-3A95-5D1018FEC9BB}"/>
              </a:ext>
            </a:extLst>
          </p:cNvPr>
          <p:cNvSpPr txBox="1"/>
          <p:nvPr/>
        </p:nvSpPr>
        <p:spPr>
          <a:xfrm>
            <a:off x="838200" y="4529036"/>
            <a:ext cx="5257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ptos" panose="020B0004020202020204" pitchFamily="34" charset="0"/>
                <a:cs typeface="Times New Roman" panose="02020603050405020304" pitchFamily="18" charset="0"/>
              </a:rPr>
              <a:t>Hazelnut is simultaneously a biological resource, an agricultural crop, and an economic asset.</a:t>
            </a:r>
            <a:endParaRPr lang="en-US" sz="1200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1,100+ Hazelnut Orchard Stock Photos and Royalty-Free Pictures - iStock">
            <a:extLst>
              <a:ext uri="{FF2B5EF4-FFF2-40B4-BE49-F238E27FC236}">
                <a16:creationId xmlns:a16="http://schemas.microsoft.com/office/drawing/2014/main" id="{3B873ED6-6F30-B0A5-E09C-42F9FE1BE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490" y="1697345"/>
            <a:ext cx="5614220" cy="3742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11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D434-9A20-0AEB-3E75-01B551E0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Hazel biodiversity in Georgia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0A2F0E-CF4E-C632-692D-B2CD23A08271}"/>
              </a:ext>
            </a:extLst>
          </p:cNvPr>
          <p:cNvSpPr txBox="1"/>
          <p:nvPr/>
        </p:nvSpPr>
        <p:spPr>
          <a:xfrm>
            <a:off x="838200" y="2061325"/>
            <a:ext cx="623119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effectLst/>
                <a:latin typeface="+mn-lt"/>
              </a:rPr>
              <a:t>Hazelnuts are cultivated across Georgia, but over </a:t>
            </a:r>
            <a:r>
              <a:rPr lang="en-US" sz="1600" b="1">
                <a:effectLst/>
                <a:latin typeface="+mn-lt"/>
              </a:rPr>
              <a:t>95% of total commercial production</a:t>
            </a:r>
            <a:r>
              <a:rPr lang="en-US" sz="1600">
                <a:effectLst/>
                <a:latin typeface="+mn-lt"/>
              </a:rPr>
              <a:t> is concentrated in five main regions:</a:t>
            </a:r>
            <a:r>
              <a:rPr lang="en-US" sz="16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Samegrelo-Zemo Svaneti (40–45%)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Guria (~20%)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Kakheti (12–15%)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Adjara (10–12%)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Imereti (10%)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9AE487-38C2-6627-F82B-10F037349C95}"/>
              </a:ext>
            </a:extLst>
          </p:cNvPr>
          <p:cNvSpPr txBox="1"/>
          <p:nvPr/>
        </p:nvSpPr>
        <p:spPr>
          <a:xfrm>
            <a:off x="6277897" y="2921854"/>
            <a:ext cx="39968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Hazels perform best in regions with an average annual temperature of 13–15°C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B8086-437B-AB49-2183-E300261F43EA}"/>
              </a:ext>
            </a:extLst>
          </p:cNvPr>
          <p:cNvSpPr txBox="1"/>
          <p:nvPr/>
        </p:nvSpPr>
        <p:spPr>
          <a:xfrm>
            <a:off x="6283427" y="3793389"/>
            <a:ext cx="5630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Wild hazels (like </a:t>
            </a:r>
            <a:r>
              <a:rPr lang="en-US" sz="1600" i="1"/>
              <a:t>Corylus colchica</a:t>
            </a:r>
            <a:r>
              <a:rPr lang="en-US" sz="1600"/>
              <a:t>) can be found growing in mixed mountain forests up to </a:t>
            </a:r>
            <a:r>
              <a:rPr lang="en-US" sz="1600" b="1"/>
              <a:t>1,800–2,000 meters</a:t>
            </a:r>
            <a:endParaRPr lang="en-US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1185BE-5D72-02EF-0311-D8002554D543}"/>
              </a:ext>
            </a:extLst>
          </p:cNvPr>
          <p:cNvSpPr txBox="1"/>
          <p:nvPr/>
        </p:nvSpPr>
        <p:spPr>
          <a:xfrm>
            <a:off x="838200" y="4443846"/>
            <a:ext cx="680392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Primary Local Cultivars (Landraces):</a:t>
            </a:r>
            <a:br>
              <a:rPr lang="ka-GE" sz="1600"/>
            </a:b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373309-8598-1BBE-6C38-90791816AF70}"/>
              </a:ext>
            </a:extLst>
          </p:cNvPr>
          <p:cNvSpPr txBox="1"/>
          <p:nvPr/>
        </p:nvSpPr>
        <p:spPr>
          <a:xfrm>
            <a:off x="838200" y="4751622"/>
            <a:ext cx="680392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Anakluri</a:t>
            </a:r>
            <a:endParaRPr lang="ka-GE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Khachapura </a:t>
            </a:r>
            <a:endParaRPr lang="ka-GE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Nemsa </a:t>
            </a:r>
            <a:endParaRPr lang="ka-GE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Berdznula</a:t>
            </a:r>
            <a:endParaRPr lang="ka-GE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Dedoflis Titi("Queen's Finger")</a:t>
            </a:r>
            <a:br>
              <a:rPr lang="ka-GE" sz="1800"/>
            </a:br>
            <a:endParaRPr lang="en-US" sz="18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EDAB117-C7CC-843A-F7B5-442960696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770" y="2123584"/>
            <a:ext cx="3172133" cy="44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7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საქართველოს აგრარული ბიომრავალფეროვნება">
            <a:extLst>
              <a:ext uri="{FF2B5EF4-FFF2-40B4-BE49-F238E27FC236}">
                <a16:creationId xmlns:a16="http://schemas.microsoft.com/office/drawing/2014/main" id="{C40F1969-57C9-21BD-5D2C-AF339D890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452" y="136704"/>
            <a:ext cx="3717545" cy="2788159"/>
          </a:xfrm>
          <a:prstGeom prst="rect">
            <a:avLst/>
          </a:prstGeom>
        </p:spPr>
      </p:pic>
      <p:pic>
        <p:nvPicPr>
          <p:cNvPr id="15" name="Picture 14" descr="საქართველოს აგრარული ბიომრავალფეროვნება">
            <a:extLst>
              <a:ext uri="{FF2B5EF4-FFF2-40B4-BE49-F238E27FC236}">
                <a16:creationId xmlns:a16="http://schemas.microsoft.com/office/drawing/2014/main" id="{313305E8-1637-8D2A-DE5C-B4F3A307C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451" y="3421432"/>
            <a:ext cx="3598605" cy="2698954"/>
          </a:xfrm>
          <a:prstGeom prst="rect">
            <a:avLst/>
          </a:prstGeom>
        </p:spPr>
      </p:pic>
      <p:pic>
        <p:nvPicPr>
          <p:cNvPr id="4" name="Picture 3" descr="AgroAtlas - Relatives - Corylus colchica Albov - Colchidian filbert.">
            <a:extLst>
              <a:ext uri="{FF2B5EF4-FFF2-40B4-BE49-F238E27FC236}">
                <a16:creationId xmlns:a16="http://schemas.microsoft.com/office/drawing/2014/main" id="{904426E5-D26D-626F-F71D-A1571A12A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013" y="369889"/>
            <a:ext cx="3423469" cy="2567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2A6F80-3C9D-AED7-1B6A-7C879A674468}"/>
              </a:ext>
            </a:extLst>
          </p:cNvPr>
          <p:cNvSpPr txBox="1"/>
          <p:nvPr/>
        </p:nvSpPr>
        <p:spPr>
          <a:xfrm>
            <a:off x="2644782" y="2879593"/>
            <a:ext cx="2064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/>
              <a:t>Corylus colchica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70ADB-B733-F1C3-6EF7-1AD879436C17}"/>
              </a:ext>
            </a:extLst>
          </p:cNvPr>
          <p:cNvSpPr txBox="1"/>
          <p:nvPr/>
        </p:nvSpPr>
        <p:spPr>
          <a:xfrm>
            <a:off x="6876666" y="2916659"/>
            <a:ext cx="32603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Corylus avellana 'Anakluri'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9FB951-7370-57E4-BD17-41B67CD689CA}"/>
              </a:ext>
            </a:extLst>
          </p:cNvPr>
          <p:cNvSpPr txBox="1"/>
          <p:nvPr/>
        </p:nvSpPr>
        <p:spPr>
          <a:xfrm>
            <a:off x="1813588" y="6370109"/>
            <a:ext cx="3150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Corylus colurna(Tree Hazel)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F73987-463D-7907-5EBC-B02A3C5D3E18}"/>
              </a:ext>
            </a:extLst>
          </p:cNvPr>
          <p:cNvSpPr txBox="1"/>
          <p:nvPr/>
        </p:nvSpPr>
        <p:spPr>
          <a:xfrm>
            <a:off x="1582608" y="3153809"/>
            <a:ext cx="40709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(It is listed as Vulnerable on the IUCN Red List.)</a:t>
            </a:r>
          </a:p>
        </p:txBody>
      </p:sp>
      <p:pic>
        <p:nvPicPr>
          <p:cNvPr id="14" name="Picture 13" descr="Baumhasel (Corylus colurna)">
            <a:extLst>
              <a:ext uri="{FF2B5EF4-FFF2-40B4-BE49-F238E27FC236}">
                <a16:creationId xmlns:a16="http://schemas.microsoft.com/office/drawing/2014/main" id="{29796E9E-EF77-BB06-2870-0BB6009D7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798" y="3956052"/>
            <a:ext cx="3051897" cy="2288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9C50905-335B-EDC7-C229-8057DC33DF05}"/>
              </a:ext>
            </a:extLst>
          </p:cNvPr>
          <p:cNvSpPr txBox="1"/>
          <p:nvPr/>
        </p:nvSpPr>
        <p:spPr>
          <a:xfrm>
            <a:off x="6587659" y="6120386"/>
            <a:ext cx="3904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/>
              <a:t>Corylus avellana '</a:t>
            </a:r>
            <a:r>
              <a:rPr lang="en-US"/>
              <a:t> Queen's Finger </a:t>
            </a:r>
            <a:r>
              <a:rPr lang="en-US" sz="1800"/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257043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2A52BEC-5E6E-8D67-C886-62FB76A28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53" b="97474" l="1200" r="90000">
                        <a14:foregroundMark x1="1200" y1="15579" x2="1200" y2="15579"/>
                        <a14:foregroundMark x1="13333" y1="30737" x2="13333" y2="30737"/>
                        <a14:foregroundMark x1="13333" y1="30105" x2="13333" y2="30105"/>
                        <a14:foregroundMark x1="12400" y1="33263" x2="12400" y2="33263"/>
                        <a14:foregroundMark x1="19067" y1="2737" x2="19067" y2="2737"/>
                        <a14:foregroundMark x1="20267" y1="3579" x2="20267" y2="3579"/>
                        <a14:foregroundMark x1="50933" y1="1263" x2="50933" y2="1263"/>
                        <a14:foregroundMark x1="59467" y1="97474" x2="59467" y2="97474"/>
                        <a14:backgroundMark x1="11600" y1="56842" x2="11600" y2="56842"/>
                        <a14:backgroundMark x1="28000" y1="62526" x2="17467" y2="56632"/>
                        <a14:backgroundMark x1="17467" y1="56632" x2="20133" y2="65684"/>
                        <a14:backgroundMark x1="64267" y1="69053" x2="73600" y2="76842"/>
                        <a14:backgroundMark x1="73600" y1="76842" x2="71200" y2="728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8775" y="1578859"/>
            <a:ext cx="7143750" cy="4524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B959A3-6AB1-CA78-CBCB-14C32FCC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How can we identify, characterize and conserve Georgia's hazel diversity?</a:t>
            </a:r>
            <a:br>
              <a:rPr lang="en-US"/>
            </a:b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8F5FD-23B0-1287-F902-41C58D466241}"/>
              </a:ext>
            </a:extLst>
          </p:cNvPr>
          <p:cNvSpPr txBox="1"/>
          <p:nvPr/>
        </p:nvSpPr>
        <p:spPr>
          <a:xfrm>
            <a:off x="838200" y="1485348"/>
            <a:ext cx="60960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*</a:t>
            </a:r>
            <a:r>
              <a:rPr lang="en-US" sz="1400"/>
              <a:t>Native Georgian trees harbor unique combinations of </a:t>
            </a:r>
            <a:r>
              <a:rPr lang="en-US" sz="1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sporophytic self-incompatibility genes</a:t>
            </a:r>
            <a:r>
              <a:rPr lang="en-US" sz="1400"/>
              <a:t>.</a:t>
            </a:r>
            <a:br>
              <a:rPr lang="en-US" sz="1400"/>
            </a:br>
            <a:br>
              <a:rPr lang="en-US" sz="1400"/>
            </a:br>
            <a:r>
              <a:rPr lang="en-US" sz="1600">
                <a:solidFill>
                  <a:srgbClr val="C00000"/>
                </a:solidFill>
              </a:rPr>
              <a:t>*</a:t>
            </a:r>
            <a:r>
              <a:rPr lang="en-US" sz="1400"/>
              <a:t>DNA fingerprinting places Georgian landraces into a </a:t>
            </a:r>
            <a:r>
              <a:rPr lang="en-US" sz="1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distinct eastern Eurasian cluster</a:t>
            </a:r>
            <a:r>
              <a:rPr lang="en-US" sz="1400"/>
              <a:t>, genetically separated from Mediterranean and Spanish lineages </a:t>
            </a:r>
          </a:p>
          <a:p>
            <a:endParaRPr lang="en-US" sz="1400"/>
          </a:p>
          <a:p>
            <a:endParaRPr 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D578D4-9721-7A03-B2BE-BCD753D19B0B}"/>
              </a:ext>
            </a:extLst>
          </p:cNvPr>
          <p:cNvSpPr txBox="1"/>
          <p:nvPr/>
        </p:nvSpPr>
        <p:spPr>
          <a:xfrm>
            <a:off x="838200" y="305536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Wild hazels (</a:t>
            </a:r>
            <a:r>
              <a:rPr lang="en-US" i="1"/>
              <a:t>C. avellana</a:t>
            </a:r>
            <a:r>
              <a:rPr lang="en-US"/>
              <a:t>) in nearby forests continuously pollinate domestic orchards, naturally refreshing and preserving local </a:t>
            </a:r>
            <a:r>
              <a:rPr lang="en-US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genetic diversity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B93FE1-C494-BBCC-D3B0-D4E8A061DAEB}"/>
              </a:ext>
            </a:extLst>
          </p:cNvPr>
          <p:cNvSpPr txBox="1"/>
          <p:nvPr/>
        </p:nvSpPr>
        <p:spPr>
          <a:xfrm>
            <a:off x="8888361" y="1476193"/>
            <a:ext cx="3116826" cy="369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u="sng"/>
              <a:t>Key Survival Traits:</a:t>
            </a:r>
            <a:br>
              <a:rPr lang="ka-GE" u="sng"/>
            </a:br>
            <a:endParaRPr lang="en-US" u="sng"/>
          </a:p>
          <a:p>
            <a:pPr>
              <a:buNone/>
            </a:pPr>
            <a:r>
              <a:rPr lang="en-US"/>
              <a:t>Deep Root</a:t>
            </a:r>
          </a:p>
          <a:p>
            <a:pPr>
              <a:buNone/>
            </a:pPr>
            <a:r>
              <a:rPr lang="en-US"/>
              <a:t>Extended Winter Dormancy</a:t>
            </a:r>
          </a:p>
          <a:p>
            <a:pPr>
              <a:buNone/>
            </a:pPr>
            <a:r>
              <a:rPr lang="en-US"/>
              <a:t>Stomatal &amp; Cuticle Control</a:t>
            </a:r>
          </a:p>
          <a:p>
            <a:pPr>
              <a:buNone/>
            </a:pPr>
            <a:r>
              <a:rPr lang="en-US"/>
              <a:t>Cellular Osmoprotectants</a:t>
            </a:r>
          </a:p>
          <a:p>
            <a:pPr>
              <a:buNone/>
            </a:pPr>
            <a:br>
              <a:rPr lang="en-US"/>
            </a:br>
            <a:r>
              <a:rPr lang="en-US"/>
              <a:t>EFB Resistance Genes</a:t>
            </a:r>
          </a:p>
          <a:p>
            <a:pPr>
              <a:buNone/>
            </a:pPr>
            <a:r>
              <a:rPr lang="en-US"/>
              <a:t>Rapid Shell Lignification</a:t>
            </a:r>
          </a:p>
          <a:p>
            <a:pPr>
              <a:buNone/>
            </a:pPr>
            <a:r>
              <a:rPr lang="en-US"/>
              <a:t>High S-Allele Diversity</a:t>
            </a:r>
          </a:p>
          <a:p>
            <a:pPr>
              <a:buNone/>
            </a:pPr>
            <a:r>
              <a:rPr lang="en-US"/>
              <a:t>Pollination Plasticity</a:t>
            </a:r>
            <a:br>
              <a:rPr lang="en-US"/>
            </a:b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B825C-6B45-34D2-C17C-A7604C8CA639}"/>
              </a:ext>
            </a:extLst>
          </p:cNvPr>
          <p:cNvSpPr txBox="1"/>
          <p:nvPr/>
        </p:nvSpPr>
        <p:spPr>
          <a:xfrm>
            <a:off x="540775" y="472746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/>
              <a:t>Genetic Resources for Future Breeding: </a:t>
            </a:r>
            <a:br>
              <a:rPr lang="en-US"/>
            </a:b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5656B3-8A5F-F75D-BC29-39B3FA9E4BA3}"/>
              </a:ext>
            </a:extLst>
          </p:cNvPr>
          <p:cNvSpPr txBox="1"/>
          <p:nvPr/>
        </p:nvSpPr>
        <p:spPr>
          <a:xfrm>
            <a:off x="540775" y="4993640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thin shells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high turnout (~50%)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easy green husk removal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oil ratios (~65% fat content ideal for processing)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fatty acid profile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C5059A7-94B3-DA9F-6B3C-A56335F3B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61" b="90956" l="9884" r="95736">
                        <a14:foregroundMark x1="91279" y1="75452" x2="91279" y2="75452"/>
                        <a14:foregroundMark x1="95930" y1="29457" x2="95930" y2="29457"/>
                        <a14:foregroundMark x1="50775" y1="90956" x2="50775" y2="909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0936" y="4623945"/>
            <a:ext cx="2955624" cy="221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0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4754-C488-37A2-FD98-2BE9DB64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My Experience with Hazel Biodiversity Research</a:t>
            </a:r>
            <a:br>
              <a:rPr lang="en-US"/>
            </a:b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63E899-BDC9-FCFC-569C-21E0DEB733BA}"/>
              </a:ext>
            </a:extLst>
          </p:cNvPr>
          <p:cNvSpPr txBox="1"/>
          <p:nvPr/>
        </p:nvSpPr>
        <p:spPr>
          <a:xfrm>
            <a:off x="699659" y="1229033"/>
            <a:ext cx="92407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Bef>
                <a:spcPts val="1500"/>
              </a:spcBef>
              <a:spcAft>
                <a:spcPts val="750"/>
              </a:spcAft>
              <a:buNone/>
            </a:pPr>
            <a:r>
              <a:rPr lang="en-US" sz="1800" i="0">
                <a:solidFill>
                  <a:schemeClr val="tx1"/>
                </a:solidFill>
                <a:effectLst/>
                <a:latin typeface="+mn-lt"/>
              </a:rPr>
              <a:t>International Scientific Conference: </a:t>
            </a:r>
            <a:br>
              <a:rPr lang="en-US" sz="1800" b="1" i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400" b="1" i="0">
                <a:solidFill>
                  <a:schemeClr val="tx1"/>
                </a:solidFill>
                <a:effectLst/>
                <a:latin typeface="+mn-lt"/>
              </a:rPr>
              <a:t>“BIODIVERSITY OF AGRICULTURAL PLANTS AND ANIMALS, THEIR CONSERVATION AND PERSPECTIVES”</a:t>
            </a:r>
            <a:endParaRPr lang="en-US" sz="1875" b="1" i="0">
              <a:solidFill>
                <a:srgbClr val="597AB7"/>
              </a:solidFill>
              <a:effectLst/>
              <a:latin typeface="Open Sans Light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BB7CF-83F5-9701-C709-F66BB8757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1"/>
          <a:stretch>
            <a:fillRect/>
          </a:stretch>
        </p:blipFill>
        <p:spPr>
          <a:xfrm rot="5400000">
            <a:off x="8668104" y="2305310"/>
            <a:ext cx="3240192" cy="2740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CB9AC8-1F3B-0F84-B279-3E6450D04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9" y="2055556"/>
            <a:ext cx="4246716" cy="3185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D51508-B3A7-6217-B95F-3AAB37FD3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693" y="2055556"/>
            <a:ext cx="3152467" cy="42032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65F163-96FC-D986-8C69-857B3DD68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871" y="5004619"/>
            <a:ext cx="1531373" cy="15313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F4410E-BBAC-EBFA-AF3F-21E2057515A4}"/>
              </a:ext>
            </a:extLst>
          </p:cNvPr>
          <p:cNvSpPr txBox="1"/>
          <p:nvPr/>
        </p:nvSpPr>
        <p:spPr>
          <a:xfrm>
            <a:off x="1730477" y="6166660"/>
            <a:ext cx="27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Upper Imereti Region</a:t>
            </a:r>
          </a:p>
        </p:txBody>
      </p:sp>
    </p:spTree>
    <p:extLst>
      <p:ext uri="{BB962C8B-B14F-4D97-AF65-F5344CB8AC3E}">
        <p14:creationId xmlns:p14="http://schemas.microsoft.com/office/powerpoint/2010/main" val="2590072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0F345-AE5B-5D8E-BFDC-C68DAE2E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From phenotype to genotype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7CE10-CA0C-1611-ED9D-B302120B4C50}"/>
              </a:ext>
            </a:extLst>
          </p:cNvPr>
          <p:cNvSpPr txBox="1"/>
          <p:nvPr/>
        </p:nvSpPr>
        <p:spPr>
          <a:xfrm>
            <a:off x="699660" y="1789580"/>
            <a:ext cx="560281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/>
              <a:t>Field Observations</a:t>
            </a:r>
            <a:endParaRPr lang="en-US" sz="14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Nut &amp; Shell Traits:</a:t>
            </a:r>
            <a:r>
              <a:rPr lang="en-US" sz="1400"/>
              <a:t> Measures nut mass, shell thickness, and husk release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Tree Architecture:</a:t>
            </a:r>
            <a:r>
              <a:rPr lang="en-US" sz="1400"/>
              <a:t> Assesses vigor, crown volume, and suckering tendency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Yield &amp; Performance:</a:t>
            </a:r>
            <a:r>
              <a:rPr lang="en-US" sz="1400"/>
              <a:t> Tracks seasonal production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Symptom Screening:</a:t>
            </a:r>
            <a:r>
              <a:rPr lang="en-US" sz="1400"/>
              <a:t> Identifies visible leaf spots, bacterial lesions, or pest damage after infection </a:t>
            </a:r>
            <a:r>
              <a:rPr lang="en-US" sz="1600"/>
              <a:t>occurs.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B45D38-03B7-E3C8-D43C-C0D29D2DAB52}"/>
              </a:ext>
            </a:extLst>
          </p:cNvPr>
          <p:cNvSpPr txBox="1"/>
          <p:nvPr/>
        </p:nvSpPr>
        <p:spPr>
          <a:xfrm>
            <a:off x="6589183" y="1789580"/>
            <a:ext cx="56028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/>
              <a:t>Laboratory Analysis (Genotype)</a:t>
            </a:r>
            <a:endParaRPr lang="en-US" sz="14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DNA Fingerprinting:</a:t>
            </a:r>
            <a:r>
              <a:rPr lang="en-US" sz="1400"/>
              <a:t> Uses SSR markers and SNPs to verify true cultivar identity and eliminate duplicate naming.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S-Allele Profiling:</a:t>
            </a:r>
            <a:r>
              <a:rPr lang="en-US" sz="1400"/>
              <a:t> Maps self-incompatibility genes to guarantee 100% compatible pollinizer orchard layouts.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Gene Marker Selection:</a:t>
            </a:r>
            <a:r>
              <a:rPr lang="en-US" sz="1400"/>
              <a:t> Detects specific resistance loci and lipid pathways long before traits physically manifest.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b="1"/>
              <a:t>Refugial Mapping:</a:t>
            </a:r>
            <a:r>
              <a:rPr lang="en-US" sz="1400"/>
              <a:t> Uses DNA markers to locate and protect wild, genetically rich Caucasian populations—unlocking novel alleles for future breeding.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6882B6-A5B7-B091-498D-5B35D081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744" y="3636239"/>
            <a:ext cx="3548647" cy="29542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3207B4-6D25-48B1-B9B8-FEF601E5D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822" y="4097963"/>
            <a:ext cx="2494995" cy="245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73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59A1-6BAD-8E01-BF8F-20111F4A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Why biodiversity has economic value?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9BCE4-2212-4419-2EC2-DD2005E8C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disease resistance</a:t>
            </a:r>
          </a:p>
          <a:p>
            <a:r>
              <a:rPr lang="en-US" b="1"/>
              <a:t>climate resilience</a:t>
            </a:r>
          </a:p>
          <a:p>
            <a:r>
              <a:rPr lang="en-US" b="1"/>
              <a:t>stable production</a:t>
            </a:r>
          </a:p>
          <a:p>
            <a:r>
              <a:rPr lang="en-US" b="1"/>
              <a:t>breeding material </a:t>
            </a:r>
          </a:p>
          <a:p>
            <a:r>
              <a:rPr lang="en-US" b="1"/>
              <a:t>improved cultivars</a:t>
            </a:r>
            <a:endParaRPr lang="en-US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BB62B-44A4-4B20-2E4C-EEAA597B35BE}"/>
              </a:ext>
            </a:extLst>
          </p:cNvPr>
          <p:cNvSpPr txBox="1"/>
          <p:nvPr/>
        </p:nvSpPr>
        <p:spPr>
          <a:xfrm>
            <a:off x="699660" y="3959981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Phenotyping provides practical performance:</a:t>
            </a:r>
            <a:r>
              <a:rPr lang="en-US"/>
              <a:t> Tells growers how a variety behaves in a specific microclimate (e.g., Upper Imereti vs. Samegrelo).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Genotyping eliminates ambiguity:</a:t>
            </a:r>
            <a:r>
              <a:rPr lang="en-US"/>
              <a:t> Uncovers hidden genetic diversity in wild Caucasian refugial populations, preventing duplicate planting and enabling precise marker-assisted selection (MAS) for future commercial breeding.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11D053-C35C-0993-FEA0-140C43BDC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833" y="1511748"/>
            <a:ext cx="4797253" cy="2308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221049-DDD3-6FBF-41F8-D63E2FE6E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706" y="1511748"/>
            <a:ext cx="3220679" cy="42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40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33D8-9A81-A3C5-0EE9-2E229247B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Climate change &amp; future challenges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8FBAA3-CD8E-FDEA-FCFE-ED2726956274}"/>
              </a:ext>
            </a:extLst>
          </p:cNvPr>
          <p:cNvSpPr txBox="1"/>
          <p:nvPr/>
        </p:nvSpPr>
        <p:spPr>
          <a:xfrm>
            <a:off x="838200" y="13675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10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What happens if the conditions under which today's most productive hazelnuts grow change?</a:t>
            </a:r>
            <a:endParaRPr lang="en-US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10F940-DB26-8A1F-E7A7-074737496DA8}"/>
              </a:ext>
            </a:extLst>
          </p:cNvPr>
          <p:cNvSpPr txBox="1"/>
          <p:nvPr/>
        </p:nvSpPr>
        <p:spPr>
          <a:xfrm>
            <a:off x="699660" y="2544159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Winter Cold Limits: </a:t>
            </a:r>
            <a:r>
              <a:rPr lang="en-US"/>
              <a:t>Male flowers (catkins) bloom in mid-winter (January–February). Temperatures below -10°C to -12°C during this sensitive flowering window freeze and kill the catkins, destroying the season's yield.</a:t>
            </a:r>
            <a:br>
              <a:rPr lang="en-US"/>
            </a:br>
            <a:endParaRPr lang="en-US"/>
          </a:p>
          <a:p>
            <a:r>
              <a:rPr 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Summer Heat Limits</a:t>
            </a:r>
            <a:r>
              <a:rPr lang="en-US"/>
              <a:t>: Sustained temperatures above 36–37°C combined with dry winds burn the foliage and cause premature nut drop.</a:t>
            </a:r>
            <a:br>
              <a:rPr lang="en-US"/>
            </a:br>
            <a:endParaRPr lang="en-US"/>
          </a:p>
          <a:p>
            <a:r>
              <a:rPr 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Chilling Requirement: </a:t>
            </a:r>
            <a:r>
              <a:rPr lang="en-US"/>
              <a:t>The plant needs around 800 to 1,200 hours of winter temperatures below 7°C to break bud dormancy. Without this winter chill, the tree will not bloom properly in spring.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0D79F1-4737-6DD6-DC85-89A88DBAB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660" y="2750635"/>
            <a:ext cx="5091537" cy="3054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36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42FD-74DC-C768-7190-241CF549E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Prospects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B5ED9F-0696-08AE-27F1-BA005678786C}"/>
              </a:ext>
            </a:extLst>
          </p:cNvPr>
          <p:cNvSpPr txBox="1"/>
          <p:nvPr/>
        </p:nvSpPr>
        <p:spPr>
          <a:xfrm>
            <a:off x="699660" y="1737370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/>
              <a:t>Refugial Biodiversity &amp; Landrace Heritage</a:t>
            </a:r>
            <a:endParaRPr lang="en-US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Caucasian Genetic Center:</a:t>
            </a:r>
            <a:r>
              <a:rPr lang="en-US"/>
              <a:t> Ancient Ice Age refugium preserved unique landraces (</a:t>
            </a:r>
            <a:r>
              <a:rPr lang="en-US" i="1"/>
              <a:t>Anakluri</a:t>
            </a:r>
            <a:r>
              <a:rPr lang="en-US"/>
              <a:t>, </a:t>
            </a:r>
            <a:r>
              <a:rPr lang="en-US" i="1"/>
              <a:t>Berdznula</a:t>
            </a:r>
            <a:r>
              <a:rPr lang="en-US"/>
              <a:t>, </a:t>
            </a:r>
            <a:r>
              <a:rPr lang="en-US" i="1"/>
              <a:t>Nemsa</a:t>
            </a:r>
            <a:r>
              <a:rPr lang="en-US"/>
              <a:t>, </a:t>
            </a:r>
            <a:r>
              <a:rPr lang="en-US" i="1"/>
              <a:t>Dedoplis Titi</a:t>
            </a:r>
            <a:r>
              <a:rPr lang="en-US"/>
              <a:t>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Novel Gene Pool:</a:t>
            </a:r>
            <a:r>
              <a:rPr lang="en-US"/>
              <a:t> High intraspecific diversity offers rare alleles for cross-compatibility and kernel quality.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3C9201-46D1-1C6E-D526-C1A6E69714E8}"/>
              </a:ext>
            </a:extLst>
          </p:cNvPr>
          <p:cNvSpPr txBox="1"/>
          <p:nvPr/>
        </p:nvSpPr>
        <p:spPr>
          <a:xfrm>
            <a:off x="699660" y="4254428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/>
              <a:t>Resilience &amp; Climate Adaptability</a:t>
            </a:r>
            <a:endParaRPr lang="en-US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Abiotic Stress Tolerance:</a:t>
            </a:r>
            <a:r>
              <a:rPr lang="en-US"/>
              <a:t> Landraces show natural endurance to summer heat, cold snaps, and dry mountain soils (e.g., Upper Imereti).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Phytosanitary Buffer:</a:t>
            </a:r>
            <a:r>
              <a:rPr lang="en-US"/>
              <a:t> Serves as an EFB-free zone; native lines possess natural defenses against local mildews and bacterial blight.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8F60A8-2F9C-E760-E2DE-228726B23B7B}"/>
              </a:ext>
            </a:extLst>
          </p:cNvPr>
          <p:cNvSpPr txBox="1"/>
          <p:nvPr/>
        </p:nvSpPr>
        <p:spPr>
          <a:xfrm>
            <a:off x="7511844" y="1737370"/>
            <a:ext cx="455882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/>
              <a:t>Strategic Breeding Value</a:t>
            </a:r>
            <a:endParaRPr lang="en-US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Rootstock Potential:</a:t>
            </a:r>
            <a:r>
              <a:rPr lang="en-US"/>
              <a:t> Native tree-form </a:t>
            </a:r>
            <a:r>
              <a:rPr lang="en-US" i="1"/>
              <a:t>Corylus colurna</a:t>
            </a:r>
            <a:r>
              <a:rPr lang="en-US"/>
              <a:t> provides non-suckering habit and deep drought anchorage.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Marker-Assisted Selection:</a:t>
            </a:r>
            <a:r>
              <a:rPr lang="en-US"/>
              <a:t> Utilizing genomic tools (SSRs/SNPs) to stack disease resistance, dwarfing traits, and optimal oil profiles (~65%).</a:t>
            </a:r>
          </a:p>
        </p:txBody>
      </p:sp>
      <p:pic>
        <p:nvPicPr>
          <p:cNvPr id="14" name="Picture 13" descr="Georgian nut growers plan to increase hazelnut production to 100 000 tonnes  by 2025 (video)">
            <a:extLst>
              <a:ext uri="{FF2B5EF4-FFF2-40B4-BE49-F238E27FC236}">
                <a16:creationId xmlns:a16="http://schemas.microsoft.com/office/drawing/2014/main" id="{7DA5B023-4ED2-B694-41A1-84C47C094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888" y="4322693"/>
            <a:ext cx="3651452" cy="2434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829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219C2-1A62-7D8F-371C-206F512C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Georgia’s Hazelnut Heritage: A Hidden Gem?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3784BB-82AE-E650-ACAA-E1D5D661F8A9}"/>
              </a:ext>
            </a:extLst>
          </p:cNvPr>
          <p:cNvSpPr txBox="1"/>
          <p:nvPr/>
        </p:nvSpPr>
        <p:spPr>
          <a:xfrm>
            <a:off x="6546159" y="475953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Bridging Georgia's ancient genetic diversity with modern genomics to cultivate the world's next generation of resilient, high-performing orchards.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8622B7-8024-4E45-5425-15F90331C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81" y="2739727"/>
            <a:ext cx="5388846" cy="4039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0CD043-C1AA-5145-4260-56B15198F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159" y="1721096"/>
            <a:ext cx="5083833" cy="2858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3A4218-818B-5307-645C-4C8D4EE869D5}"/>
              </a:ext>
            </a:extLst>
          </p:cNvPr>
          <p:cNvSpPr txBox="1"/>
          <p:nvPr/>
        </p:nvSpPr>
        <p:spPr>
          <a:xfrm>
            <a:off x="775981" y="1760487"/>
            <a:ext cx="51332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Will Georgia’s ancient genetic heritage remain an undiscovered legacy—or will it redefine the future of global hazelnut production?</a:t>
            </a:r>
          </a:p>
        </p:txBody>
      </p:sp>
    </p:spTree>
    <p:extLst>
      <p:ext uri="{BB962C8B-B14F-4D97-AF65-F5344CB8AC3E}">
        <p14:creationId xmlns:p14="http://schemas.microsoft.com/office/powerpoint/2010/main" val="2432247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FC879-C2A3-4961-7FB4-88382BB3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9978"/>
            <a:ext cx="10515600" cy="978408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Thank you for your attention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95802835"/>
      </p:ext>
    </p:extLst>
  </p:cSld>
  <p:clrMapOvr>
    <a:masterClrMapping/>
  </p:clrMapOvr>
</p:sld>
</file>

<file path=ppt/theme/theme1.xml><?xml version="1.0" encoding="utf-8"?>
<a:theme xmlns:a="http://schemas.openxmlformats.org/drawingml/2006/main" name="School Days">
  <a:themeElements>
    <a:clrScheme name="Custom 1">
      <a:dk1>
        <a:srgbClr val="000000"/>
      </a:dk1>
      <a:lt1>
        <a:srgbClr val="FFFFFF"/>
      </a:lt1>
      <a:dk2>
        <a:srgbClr val="2C3431"/>
      </a:dk2>
      <a:lt2>
        <a:srgbClr val="F7F5F1"/>
      </a:lt2>
      <a:accent1>
        <a:srgbClr val="D0805C"/>
      </a:accent1>
      <a:accent2>
        <a:srgbClr val="CD972B"/>
      </a:accent2>
      <a:accent3>
        <a:srgbClr val="568A80"/>
      </a:accent3>
      <a:accent4>
        <a:srgbClr val="9FA757"/>
      </a:accent4>
      <a:accent5>
        <a:srgbClr val="78A080"/>
      </a:accent5>
      <a:accent6>
        <a:srgbClr val="93A3C5"/>
      </a:accent6>
      <a:hlink>
        <a:srgbClr val="CB6D48"/>
      </a:hlink>
      <a:folHlink>
        <a:srgbClr val="568A80"/>
      </a:folHlink>
    </a:clrScheme>
    <a:fontScheme name="Custom 1">
      <a:majorFont>
        <a:latin typeface="JasmineUPC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chool days" id="{A3F6A081-B6B6-4005-A8B4-E4DB51F0D83A}" vid="{06B4A534-080E-4F92-B8E7-6D90CB76FF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 Days</Template>
  <TotalTime>1005</TotalTime>
  <Words>880</Words>
  <Application>Microsoft Office PowerPoint</Application>
  <PresentationFormat>Widescreen</PresentationFormat>
  <Paragraphs>91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JasmineUPC</vt:lpstr>
      <vt:lpstr>Open Sans Light</vt:lpstr>
      <vt:lpstr>Raleway</vt:lpstr>
      <vt:lpstr>School Days</vt:lpstr>
      <vt:lpstr>PowerPoint Presentation</vt:lpstr>
      <vt:lpstr>Why hazelnut?</vt:lpstr>
      <vt:lpstr>Hazel biodiversity in Georgia</vt:lpstr>
      <vt:lpstr>PowerPoint Presentation</vt:lpstr>
      <vt:lpstr>How can we identify, characterize and conserve Georgia's hazel diversity? </vt:lpstr>
      <vt:lpstr>My Experience with Hazel Biodiversity Research </vt:lpstr>
      <vt:lpstr>From phenotype to genotype</vt:lpstr>
      <vt:lpstr>Why biodiversity has economic value?</vt:lpstr>
      <vt:lpstr>Climate change &amp; future challenges</vt:lpstr>
      <vt:lpstr>Prospects</vt:lpstr>
      <vt:lpstr>Georgia’s Hazelnut Heritage: A Hidden Gem?</vt:lpstr>
      <vt:lpstr>Thank you for your attention 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NEW PC</dc:creator>
  <cp:lastModifiedBy>NEW PC</cp:lastModifiedBy>
  <cp:revision>7</cp:revision>
  <dcterms:created xsi:type="dcterms:W3CDTF">2026-09-05T10:19:09Z</dcterms:created>
  <dcterms:modified xsi:type="dcterms:W3CDTF">2026-09-07T21:02:38Z</dcterms:modified>
</cp:coreProperties>
</file>