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  <p:sldMasterId id="2147483686" r:id="rId3"/>
  </p:sldMasterIdLst>
  <p:notesMasterIdLst>
    <p:notesMasterId r:id="rId24"/>
  </p:notesMasterIdLst>
  <p:sldIdLst>
    <p:sldId id="256" r:id="rId4"/>
    <p:sldId id="257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8" r:id="rId13"/>
    <p:sldId id="273" r:id="rId14"/>
    <p:sldId id="267" r:id="rId15"/>
    <p:sldId id="274" r:id="rId16"/>
    <p:sldId id="269" r:id="rId17"/>
    <p:sldId id="271" r:id="rId18"/>
    <p:sldId id="272" r:id="rId19"/>
    <p:sldId id="270" r:id="rId20"/>
    <p:sldId id="275" r:id="rId21"/>
    <p:sldId id="262" r:id="rId22"/>
    <p:sldId id="26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EDF76"/>
    <a:srgbClr val="574301"/>
    <a:srgbClr val="FF0000"/>
    <a:srgbClr val="FF6600"/>
    <a:srgbClr val="A37C01"/>
    <a:srgbClr val="FECD2A"/>
    <a:srgbClr val="FFECAF"/>
    <a:srgbClr val="215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248" autoAdjust="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09B-BBCA-4D44-A562-A95E26A22399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8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8EBB850-1305-5E73-395F-8602A5A52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213CB-BD19-4EC5-A680-DE9FB238CD2D}" type="datetime1">
              <a:rPr lang="en-US" smtClean="0"/>
              <a:t>8/2/2026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DD336D-7025-95D4-8F32-0EED9E880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D6E200F-8ABF-5B2F-BFAB-B1AD4CF56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76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F5111-EF8C-5AE7-876E-A59DEBD7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447CA-53B3-08F2-4A65-44F35F66D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DA012-AC9B-37DA-CDD3-84BD884ED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18A5-6D1C-41C4-863D-88218CB9EE52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63A7A-9FB0-8806-D1A6-7D775552D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A251D-6AFF-A323-EB5E-0CEC8CB96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C4626-EE9E-EE61-73B7-5C5E05F29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65951-51F8-855D-B018-3E1F637B3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0EDCF-A59A-FF29-C741-F14140352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BD475-BD24-4193-A4E8-84FCFBFF54D7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BDC7F-572D-3E50-A61D-79293D00F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2D8F6-B7F0-CD44-A7AB-E09AF5B3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1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449F-A384-C8EC-3666-C77AF0C74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B1D77-52C5-9F7D-66AE-EC209AD2A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D90B99-6D08-04D9-C8FE-C37B989AE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1F187-F2B7-0580-8401-D4DF998D4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69BC-C864-4F18-8319-BB210DACC048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22A50-2073-BA9A-4F12-70D942500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14E04-3066-AB19-A032-46363FD12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910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45476-BE16-94AB-BC34-154FB6BB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7562C-F260-F836-F7E9-861C5B671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599D0-904D-088D-E5C2-70D8276E5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3B2C6-2C85-08DC-28D4-77CD14D92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332C7-E393-402D-6B6F-71ECC6A457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551497-CFD6-9978-E789-CFCA25F15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80A34-A02C-4B02-AB73-0D69BA282CFC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827CDB-A843-1180-ECE4-968A2E50A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BF337-E0E8-B439-FC5A-0FBB1C2E9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38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772F7-FD6E-2CCF-CD22-0911D1591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763C1B-9A3E-49F9-B844-A71551E6D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4B3F2-1F7B-44F9-B955-0E377EE98187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A4171-44CA-C5D1-C6EC-E1EF2F683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AC788F-4CAC-805A-D33F-8CCE0B88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3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D21A1A-6303-0624-11DE-83CAD3B3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6AFCA-205D-4FF7-87DE-D9B2A414D1CC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D5E527-39C3-41EA-6B64-B75FF6F8D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E3874-054B-17B5-DD4A-7C560438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7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4E00-1EA5-2332-C93B-42AB094D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E5BD1-812A-68AA-167E-A7A52FC45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6095B-8233-2A44-B69E-2A4D03822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834ED-119A-E62A-85A7-29D8EEF4D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98657-B67B-481B-A449-5DEB58D26255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AD021-537B-1E3A-2CE6-BC6B1336F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E64FE-6B07-3E10-3697-AD1A8AF26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0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5DEB5-21D6-AD07-EF42-C0A6C5C7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CC5152-F97C-5B98-D1BF-ECD2C3549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E9F76-3766-CB72-18D4-4D564DD01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C1451-2D98-0211-D88E-D3EA548FF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488B-33B2-4CEE-8BE7-E48CD7FE263A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100D5-2F79-1AA0-D458-7C494D023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5566F8-6BF8-DA55-8287-DCB6E860B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3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D2F4E-520F-0A23-0918-D1AC46A11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44A0A6-B45F-B5A3-E76A-604474015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56AEF-F376-E966-B69C-DCD06A9CB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D4EF0-6F5F-4609-81AF-DDD9949C8696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D84D5-4891-91DE-3385-D831968E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C8ACC-69ED-7864-32A3-950B98CB0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4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654796-1FB7-508D-D292-007BCDC7F8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191C32-9A28-B24F-1B38-5BF9AD2F2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01A9D-C7A8-D36C-3D56-BB048E308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56ED9-5C72-4E53-8CFE-48CBD3AC4FB0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0695E-8BFE-5A98-D6A9-88A74C9C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50789-6888-11E4-FBDA-89EB3B691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95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4B5B1-00F7-C29A-3994-F37450D91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FFA992-8C26-02FF-FABA-5CAD5EE4C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DBBF6-84BC-4537-8BF3-F82984AD1312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1F5B1-1CDF-23FB-CD4E-75DF70064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ED225-0812-8E7C-0C60-0A3D450C0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88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CC3B9-05CB-3EA8-B7FB-9134B26AC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695A07-A0A9-8C3B-57FF-D1827584C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8DA21-2159-4084-9463-A615DE60F26E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76BA80-D452-2506-C3A8-FAA61F36C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6E798-1DDA-95EF-BE97-1911AF7C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65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4A2B4-D68E-0DD1-108B-EC7F53201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4710F8-2F9A-F370-994E-1A6B030BB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856EC-9114-2B7F-BFC6-598F68A55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86F0E-6CD3-449A-853D-0810C0FA8B41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C5B3B-4DBB-5CB8-A98E-2F81A179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00A96-895C-DB0B-CC92-61D31963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7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38B30-7334-7F83-EDF8-BA987FB13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D74ED-7A15-A423-F0D6-A5F3DA381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55CED-790E-49E8-B835-F0021E9C4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CC5D-D409-4CA3-A91E-B3E30DEAB892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E6A2F-965E-1E39-7720-B7D0408B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379AA-536B-F03F-9176-170C047A5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43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053FD-AC8B-CEB0-F2E0-BC76991F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B58A6-A8DD-4A41-3040-10AFA3022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1D56C-61A4-7750-D436-DD22400CC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F1A4-5AE3-480E-83BC-29FAB47E2279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1A05E-79F8-7746-FDC1-FFF9EC74C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13788-65E6-EB2D-74CE-EB7BD84A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6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EB25F-768F-DFC7-CBD4-88435DF43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34FAE-2E7E-F19E-E6B9-D9C434A2D3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291DD-8661-413C-B447-B5DF31EFF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697F9-D395-A2E7-AA62-17EC7D429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26B0C-B8E7-44A2-AB40-4657D77DB957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558FC-47EC-0C3D-1E24-763799B1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6B55A-1DD3-CF89-D4D8-8F1A0E57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9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28FBD-020D-7F4C-687F-15B414906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62344-D0EE-9E00-A432-11E606BA9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983BC-944B-851B-E0AA-0677A2F6A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E1B9AE-A482-8459-A793-7878C6B33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D0939-5635-8A31-F057-C46BA81F3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C98C1D-3A6A-EE7F-8653-B401B5DB6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5C77-C2B7-4ED9-81AA-635FE2397DF6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10407-E686-7770-0EFE-85FA3C2C1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E5846D-4A8A-A640-4717-39CD7C1A0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1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313F0-9500-69FC-846E-EF5CF94D1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F77B53-DB45-442E-816F-3E1F12DF5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7812-6D4F-4FB2-83A0-538B62C001ED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A76F2-4455-EF0F-AF67-B70BA4B59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79334-776D-6C59-6BA9-695E9C2E4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91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DFFD95-7CAB-09E4-3F19-05DBDA370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9434A-DFD2-4D81-8EF4-5669C97F1B32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22D596-7BAD-698E-C41F-077BE734D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A4815-DC83-C0E1-6E50-7A88F1F0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228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C9F2-47FA-E40D-52CB-CEFCF10BE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40B7D-F60C-0177-3A47-BA0C79FB5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5C8A6-8CC1-8D77-0C06-0C84C9EE3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4CF21C-87C6-476A-8EA9-9D5A43A1A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2254C-E6FF-4703-85D8-5EC1AD9A5345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213C3-9BDC-2F60-2F1D-C74C2D088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90F5C-642A-F730-1ACC-879DCC17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03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3CCF0-0CCF-5D8C-0357-5AE7449AD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6B0962-4E86-A9A9-01E4-9528D2E49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86F8F-7D8F-94FA-92AB-E67636EE8B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0968B-36C2-8BF6-5DC3-55ABC4078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5947F-7291-40C5-80FB-B3E98C25A7EB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66639-F524-4CD4-597C-7B32D0B52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330D8-C53F-B03F-774A-0CFBD34D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50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01EBA-3318-22CB-5C9D-6EE89749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E1429E-D983-F441-0BAB-D92D6D5C9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27AD7-A877-627E-2B86-BC2ED4395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45637-D50B-4F1E-B7FD-440962C927CC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1EA5C-32F4-E8FD-E772-40010055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E9D74-8CFD-3D22-82DF-AB6F16E1E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061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F859A7-E32A-BC09-7F33-853360C71B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82C77-2CAD-DC26-9782-86E096854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82B10-AA96-14CC-6EFD-FCD302C3B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46E6-A908-4B13-BDCA-F8FFC58BD964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0CBD0-8E25-72E3-3C13-6D2E756B7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E53FE-552D-D7B1-24E4-3BA2A74FF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11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B903A-8F33-309F-FA28-69796DDD2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091996-5333-0C51-2223-817D2E94B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B12C9-A9F4-4FEA-EB42-134EE0D84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49D5D-E98E-4FEF-9037-B6C8E139EA98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47F6-AA47-F1D4-EBFE-7C9E244E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277A1-1073-8019-E5B1-30298EEB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01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C65B4-5FF2-B018-677B-9AF479A8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C2DA8-6CE5-1B69-62CD-3707B98B9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48932-FFB2-BE71-F240-93F7A4CA5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C3B97-8A41-4090-A80D-069D3E07A16E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FB6F4-5E10-7869-3E3C-E464CA3D3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9DA70-DC33-9CEF-B9DE-6148C7BD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935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D22E-E221-D082-2069-176AB164A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2077D-0464-2461-722E-C42340AA4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F6DE8-94DC-AF6F-8703-D6047465E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2A9F-4CA2-41F1-854D-70A2B9A385FA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59B23-69ED-D9F0-9981-0D423FE13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4674A-8E8F-1F3F-EC7E-2F2060216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1267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6F36-279A-A5F7-1225-38CC7C0AB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086FF-D5F9-A342-1564-8A680C798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2F7F52-5FF6-7C5A-0F4B-66E3C4193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65569-6A69-84A8-9C99-75BFE9D94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621E1-BBDE-4D63-9158-880E1AB23F0F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35637-A1CD-10D5-965F-9C37BE005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0D27F-472C-6280-CB71-2CFF55D3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86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4C5A-130A-E9BE-2329-79454CB5D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EEE50-48BF-B781-1799-60B0D2668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5A11ED-D810-8962-022C-306E2425F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B47713-0CF0-7DA6-5F33-5FE8890D1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78533-03BE-0D88-D3C3-A172FE5A4D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AD84C0-F800-F17F-0D11-4CABF738B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4A3EB-FA3E-49FD-8BE8-A7FC9EF4A92F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72162E-F7A4-582F-9F0C-6081A8E19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35E748-69DF-9EB8-8F3F-155406E56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864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3509C-AD39-A893-602B-73214262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D6FF6D-BB69-E2A0-39EC-4FE0C8AC7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6691A-E6CA-4C02-A9F1-2565213D128C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E23BB3-6753-99A6-EBC8-930C53EF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BABAD4-FBBD-0B20-D727-84B55252E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42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2990CD-E159-5B37-83DF-7A280261D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52D81-ABD7-4E74-A0BF-1AEC39FCA907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ED07AC-1698-E6D0-C418-295C38E7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6F22F-FDD4-2C21-94EF-6B78FC1A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19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F383B-5104-236A-9595-A2857C245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C4A82-43E0-E96B-6167-F1C6FE541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05B27-2C4C-6E73-D61C-1D15A3435D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723C51-206C-943E-3DAE-BB2F54169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52AFE-F72B-4EAF-95CA-58B11150377D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FB243D-FCFA-A52A-1576-59F429064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6E559-933D-CF85-6BF6-5EDE0A4A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63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27EBC-75AD-0EE8-DF13-2B2083B8D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E7156A-B1C5-7FA9-B9B9-25044B4D91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31851-8D53-0E8B-DD97-493F9F62B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F8481E-ACC4-DCE3-3CE3-A79ED2AFA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AF3C4-F7DF-4CB7-943D-5DA177F2DB51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2A656-D364-E52F-C0DA-1828BDF16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05ED72-0C32-83CC-E0F7-163616DE1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451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4DCA-F546-FDF4-F327-ED19DC37F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7F0706-15D7-F3D3-A4CC-CD909E438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D79B-252E-8E17-10E2-D0D4C3F9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228A7-2DD0-4BED-83E8-7233A9940AE6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086F8-9962-F217-8710-4BAB5EC7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394A1-EC03-D34D-4E6E-01DCD3E77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312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A354D6-48C1-7801-0DCA-FD6E5F278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0AA0F2-9C73-AC55-AD41-7A3DDC109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FCEB9-E69F-24EF-849C-2B594071B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4D88B-2C64-477A-B990-E58F9961AE04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2CF2D-9A50-FF6C-DD00-E296D2037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06816-A6CA-6F31-68CC-27CDBD2EA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11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008E5-49AE-855A-385F-1CEB2CBDA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4885" y="262956"/>
            <a:ext cx="297251" cy="3252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C7967E-D8D1-46F9-8C89-1EEAFDCA63E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6" name="Picture 2" descr="Campus">
            <a:extLst>
              <a:ext uri="{FF2B5EF4-FFF2-40B4-BE49-F238E27FC236}">
                <a16:creationId xmlns:a16="http://schemas.microsoft.com/office/drawing/2014/main" id="{9AD291A0-AB65-8273-6304-9633E3EBC5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0847" y="5597237"/>
            <a:ext cx="1228076" cy="12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A159F4-3757-985C-39A9-9494CBFC0815}"/>
              </a:ext>
            </a:extLst>
          </p:cNvPr>
          <p:cNvSpPr/>
          <p:nvPr userDrawn="1"/>
        </p:nvSpPr>
        <p:spPr>
          <a:xfrm>
            <a:off x="1406072" y="6227618"/>
            <a:ext cx="9623012" cy="263147"/>
          </a:xfrm>
          <a:prstGeom prst="rect">
            <a:avLst/>
          </a:prstGeom>
          <a:solidFill>
            <a:srgbClr val="FECD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C3A8966-C4B8-87D0-7A66-92E11A4B6D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9428" y="6001824"/>
            <a:ext cx="1037995" cy="69199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261F-4265-B906-D552-BE30FC48D4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7492" y="6227618"/>
            <a:ext cx="873299" cy="263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A469834-074C-47AE-8E12-FCE368BCEF25}" type="datetime1">
              <a:rPr lang="en-US" smtClean="0"/>
              <a:t>8/2/2026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673C5-5F26-61C3-61B9-5C46D7B83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76038" y="6227618"/>
            <a:ext cx="4114800" cy="263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Reporter | Irakli Ugulava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34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263B1-C36F-349E-E3C7-96E657B83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47C71E-8515-5CC0-6647-4104AA649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D1CA3-261B-6E1F-F0E0-C5B160EBEF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F350A1-CE4B-43E6-AD34-965824E4C298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1F0FA-CEE3-34A2-AFDF-4299BE205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B8410-DD40-97C8-D61F-06718FD7E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F03E84-125D-4E9F-AC5C-3B8B288E5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7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4FB6D2-EF8B-EE72-0C1F-C3072499E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F4A192-CDB1-02BC-1700-2D77C950F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2A45C-ED1B-5719-CBD2-D64F6712D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3B9E07-1CB7-42D9-9FF1-5A2F93F38DC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61B9F-0668-8F56-5BF2-6F254124F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Reporter | Irakli Ugulava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AEA20-F355-FE03-4FA8-ECB3DD4B3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E80237-77CD-4A38-934E-2C87B8C5A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2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4.png"/><Relationship Id="rId3" Type="http://schemas.openxmlformats.org/officeDocument/2006/relationships/image" Target="../media/image18.png"/><Relationship Id="rId21" Type="http://schemas.openxmlformats.org/officeDocument/2006/relationships/image" Target="../media/image34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microsoft.com/office/2007/relationships/hdphoto" Target="../media/hdphoto1.wdp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7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0.png"/><Relationship Id="rId4" Type="http://schemas.openxmlformats.org/officeDocument/2006/relationships/image" Target="../media/image5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0.png"/><Relationship Id="rId5" Type="http://schemas.openxmlformats.org/officeDocument/2006/relationships/image" Target="../media/image580.png"/><Relationship Id="rId4" Type="http://schemas.openxmlformats.org/officeDocument/2006/relationships/image" Target="../media/image5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F0D77-99C0-45E4-FC57-A8BA54985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0850-19F8-4FD2-A89A-F2F0B5114D39}" type="datetime1">
              <a:rPr lang="en-US" smtClean="0"/>
              <a:t>8/2/2026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59B6D-F00D-5A8F-7AEA-9F7D25609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Reporter | Irakli Ugulava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F6343-DCA6-F4A7-081D-82D801C34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83BB4-0CAD-2413-5897-AFDE3EEF4650}"/>
              </a:ext>
            </a:extLst>
          </p:cNvPr>
          <p:cNvSpPr txBox="1"/>
          <p:nvPr/>
        </p:nvSpPr>
        <p:spPr>
          <a:xfrm>
            <a:off x="1731390" y="2351219"/>
            <a:ext cx="87292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Sylfaen" panose="010A0502050306030303" pitchFamily="18" charset="0"/>
                <a:cs typeface="Arial" panose="020B0604020202020204" pitchFamily="34" charset="0"/>
              </a:rPr>
              <a:t>Radiation Pressure Effect On The Degenerate Plasma Dynamics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DD4A01-8E7C-9880-5B8F-FA99F27C95CF}"/>
              </a:ext>
            </a:extLst>
          </p:cNvPr>
          <p:cNvCxnSpPr>
            <a:cxnSpLocks/>
          </p:cNvCxnSpPr>
          <p:nvPr/>
        </p:nvCxnSpPr>
        <p:spPr>
          <a:xfrm>
            <a:off x="2523241" y="3874417"/>
            <a:ext cx="71455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177C709-2CC7-4F47-4B99-B3AA0D1FD131}"/>
              </a:ext>
            </a:extLst>
          </p:cNvPr>
          <p:cNvSpPr txBox="1"/>
          <p:nvPr/>
        </p:nvSpPr>
        <p:spPr>
          <a:xfrm>
            <a:off x="4589103" y="4074177"/>
            <a:ext cx="3601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Reporter</a:t>
            </a:r>
            <a:r>
              <a:rPr lang="ka-GE" sz="2400" b="1" dirty="0">
                <a:latin typeface="Sylfaen" panose="010A0502050306030303" pitchFamily="18" charset="0"/>
              </a:rPr>
              <a:t> | </a:t>
            </a:r>
            <a:r>
              <a:rPr lang="en-US" sz="2400" b="1" dirty="0">
                <a:latin typeface="Sylfaen" panose="010A0502050306030303" pitchFamily="18" charset="0"/>
              </a:rPr>
              <a:t>Irakli Ugulava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CB8D6A-DE4D-7827-FD1D-840F21B61306}"/>
              </a:ext>
            </a:extLst>
          </p:cNvPr>
          <p:cNvSpPr txBox="1"/>
          <p:nvPr/>
        </p:nvSpPr>
        <p:spPr>
          <a:xfrm>
            <a:off x="3346061" y="5104529"/>
            <a:ext cx="6087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Authors </a:t>
            </a:r>
            <a:r>
              <a:rPr lang="ka-GE" sz="2400" b="1" dirty="0">
                <a:latin typeface="Sylfaen" panose="010A0502050306030303" pitchFamily="18" charset="0"/>
              </a:rPr>
              <a:t>| </a:t>
            </a:r>
            <a:r>
              <a:rPr lang="en-US" sz="2400" b="1" dirty="0">
                <a:latin typeface="Sylfaen" panose="010A0502050306030303" pitchFamily="18" charset="0"/>
              </a:rPr>
              <a:t>Irakli Ugulava, Vazha Berezhiani</a:t>
            </a:r>
          </a:p>
        </p:txBody>
      </p:sp>
    </p:spTree>
    <p:extLst>
      <p:ext uri="{BB962C8B-B14F-4D97-AF65-F5344CB8AC3E}">
        <p14:creationId xmlns:p14="http://schemas.microsoft.com/office/powerpoint/2010/main" val="921224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C5829CB4-7F52-D995-3744-58DB9CC72657}"/>
              </a:ext>
            </a:extLst>
          </p:cNvPr>
          <p:cNvSpPr/>
          <p:nvPr/>
        </p:nvSpPr>
        <p:spPr>
          <a:xfrm>
            <a:off x="2497773" y="1853489"/>
            <a:ext cx="3475372" cy="1997738"/>
          </a:xfrm>
          <a:prstGeom prst="ellipse">
            <a:avLst/>
          </a:prstGeom>
          <a:gradFill flip="none" rotWithShape="1">
            <a:gsLst>
              <a:gs pos="0">
                <a:srgbClr val="FECD2A"/>
              </a:gs>
              <a:gs pos="4900">
                <a:srgbClr val="FECF34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818C96F-0159-E624-6679-A72FB7E70E00}"/>
              </a:ext>
            </a:extLst>
          </p:cNvPr>
          <p:cNvSpPr/>
          <p:nvPr/>
        </p:nvSpPr>
        <p:spPr>
          <a:xfrm>
            <a:off x="8499761" y="1284102"/>
            <a:ext cx="3045124" cy="3088256"/>
          </a:xfrm>
          <a:prstGeom prst="ellipse">
            <a:avLst/>
          </a:prstGeom>
          <a:gradFill flip="none" rotWithShape="1">
            <a:gsLst>
              <a:gs pos="0">
                <a:srgbClr val="FECD2A"/>
              </a:gs>
              <a:gs pos="69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12" descr="plot - Matplotlib Wavy Arrow - Stack Overflow">
            <a:extLst>
              <a:ext uri="{FF2B5EF4-FFF2-40B4-BE49-F238E27FC236}">
                <a16:creationId xmlns:a16="http://schemas.microsoft.com/office/drawing/2014/main" id="{B9EA31CB-F52E-519C-DA98-EF199FA94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00000" flipV="1">
            <a:off x="8587552" y="3177982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plot - Matplotlib Wavy Arrow - Stack Overflow">
            <a:extLst>
              <a:ext uri="{FF2B5EF4-FFF2-40B4-BE49-F238E27FC236}">
                <a16:creationId xmlns:a16="http://schemas.microsoft.com/office/drawing/2014/main" id="{ABF79D9F-CD30-C6CA-4875-4908E503D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0000" flipV="1">
            <a:off x="8611111" y="1847898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plot - Matplotlib Wavy Arrow - Stack Overflow">
            <a:extLst>
              <a:ext uri="{FF2B5EF4-FFF2-40B4-BE49-F238E27FC236}">
                <a16:creationId xmlns:a16="http://schemas.microsoft.com/office/drawing/2014/main" id="{28200FAD-1F25-1010-41BD-57FF91ADC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 flipV="1">
            <a:off x="9911102" y="1840587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plot - Matplotlib Wavy Arrow - Stack Overflow">
            <a:extLst>
              <a:ext uri="{FF2B5EF4-FFF2-40B4-BE49-F238E27FC236}">
                <a16:creationId xmlns:a16="http://schemas.microsoft.com/office/drawing/2014/main" id="{C3E2EB4E-E92A-849E-BC3C-C060D653A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 flipV="1">
            <a:off x="9921264" y="3182463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" descr="plot - Matplotlib Wavy Arrow - Stack Overflow">
            <a:extLst>
              <a:ext uri="{FF2B5EF4-FFF2-40B4-BE49-F238E27FC236}">
                <a16:creationId xmlns:a16="http://schemas.microsoft.com/office/drawing/2014/main" id="{76926BDA-9CC6-0B41-8F65-9924CA6CE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192634" y="2515540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plot - Matplotlib Wavy Arrow - Stack Overflow">
            <a:extLst>
              <a:ext uri="{FF2B5EF4-FFF2-40B4-BE49-F238E27FC236}">
                <a16:creationId xmlns:a16="http://schemas.microsoft.com/office/drawing/2014/main" id="{4E05E1E6-B9E3-F4CF-6379-B56347E62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9263498" y="1572032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plot - Matplotlib Wavy Arrow - Stack Overflow">
            <a:extLst>
              <a:ext uri="{FF2B5EF4-FFF2-40B4-BE49-F238E27FC236}">
                <a16:creationId xmlns:a16="http://schemas.microsoft.com/office/drawing/2014/main" id="{AB9CAF9B-5D83-A30C-AC53-9ADCDF104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9263499" y="3463943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plot - Matplotlib Wavy Arrow - Stack Overflow">
            <a:extLst>
              <a:ext uri="{FF2B5EF4-FFF2-40B4-BE49-F238E27FC236}">
                <a16:creationId xmlns:a16="http://schemas.microsoft.com/office/drawing/2014/main" id="{2BF89D1A-4024-8B10-0AF7-B71DD2220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06020" y="2514015"/>
            <a:ext cx="1516251" cy="6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0F4370-64FA-D481-1521-8A43296EA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95098-D357-4649-B519-7BFE103951DA}" type="datetime1">
              <a:rPr lang="en-US" smtClean="0"/>
              <a:t>8/2/2026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C4ACB2-6154-049F-7452-7B793F11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E9BE0-41AF-A54C-E07C-C091ABC55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791AC6-CE5A-AFAA-D5CD-3DDAE4131924}"/>
              </a:ext>
            </a:extLst>
          </p:cNvPr>
          <p:cNvSpPr txBox="1"/>
          <p:nvPr/>
        </p:nvSpPr>
        <p:spPr>
          <a:xfrm>
            <a:off x="546256" y="425602"/>
            <a:ext cx="8450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Force acting on the single particle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1F56BB-6D71-D2C7-246C-2564A7EABE8F}"/>
              </a:ext>
            </a:extLst>
          </p:cNvPr>
          <p:cNvSpPr/>
          <p:nvPr/>
        </p:nvSpPr>
        <p:spPr>
          <a:xfrm>
            <a:off x="9669875" y="2474547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2" descr="plot - Matplotlib Wavy Arrow - Stack Overflow">
            <a:extLst>
              <a:ext uri="{FF2B5EF4-FFF2-40B4-BE49-F238E27FC236}">
                <a16:creationId xmlns:a16="http://schemas.microsoft.com/office/drawing/2014/main" id="{98EA1CC2-B240-6984-3EB4-549AAF30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65340">
            <a:off x="3083546" y="1940313"/>
            <a:ext cx="2018758" cy="71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plot - Matplotlib Wavy Arrow - Stack Overflow">
            <a:extLst>
              <a:ext uri="{FF2B5EF4-FFF2-40B4-BE49-F238E27FC236}">
                <a16:creationId xmlns:a16="http://schemas.microsoft.com/office/drawing/2014/main" id="{2A18D2CB-3FEA-15A8-1CC7-5C58EBB23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9035">
            <a:off x="4185052" y="1880741"/>
            <a:ext cx="1049028" cy="57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plot - Matplotlib Wavy Arrow - Stack Overflow">
            <a:extLst>
              <a:ext uri="{FF2B5EF4-FFF2-40B4-BE49-F238E27FC236}">
                <a16:creationId xmlns:a16="http://schemas.microsoft.com/office/drawing/2014/main" id="{C44247F1-0DE0-9C28-8AF7-B9882DD56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81656">
            <a:off x="4825734" y="2029745"/>
            <a:ext cx="687546" cy="38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12" descr="plot - Matplotlib Wavy Arrow - Stack Overflow">
            <a:extLst>
              <a:ext uri="{FF2B5EF4-FFF2-40B4-BE49-F238E27FC236}">
                <a16:creationId xmlns:a16="http://schemas.microsoft.com/office/drawing/2014/main" id="{D5D3A4EA-BE1D-E2DA-3FDC-37BDBC22D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51027">
            <a:off x="5197224" y="2268781"/>
            <a:ext cx="677880" cy="33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12" descr="plot - Matplotlib Wavy Arrow - Stack Overflow">
            <a:extLst>
              <a:ext uri="{FF2B5EF4-FFF2-40B4-BE49-F238E27FC236}">
                <a16:creationId xmlns:a16="http://schemas.microsoft.com/office/drawing/2014/main" id="{E3C4C475-8D8E-375C-E138-DEFEC0DF9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126" y="2664575"/>
            <a:ext cx="677880" cy="33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2" descr="plot - Matplotlib Wavy Arrow - Stack Overflow">
            <a:extLst>
              <a:ext uri="{FF2B5EF4-FFF2-40B4-BE49-F238E27FC236}">
                <a16:creationId xmlns:a16="http://schemas.microsoft.com/office/drawing/2014/main" id="{7A98E70B-2D8E-FD5B-8DD0-DB8975E44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60000">
            <a:off x="5174882" y="3081179"/>
            <a:ext cx="677880" cy="33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2" descr="plot - Matplotlib Wavy Arrow - Stack Overflow">
            <a:extLst>
              <a:ext uri="{FF2B5EF4-FFF2-40B4-BE49-F238E27FC236}">
                <a16:creationId xmlns:a16="http://schemas.microsoft.com/office/drawing/2014/main" id="{98D83CCE-C483-6400-0234-F07081666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40000">
            <a:off x="4848894" y="3242686"/>
            <a:ext cx="687546" cy="38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2" descr="plot - Matplotlib Wavy Arrow - Stack Overflow">
            <a:extLst>
              <a:ext uri="{FF2B5EF4-FFF2-40B4-BE49-F238E27FC236}">
                <a16:creationId xmlns:a16="http://schemas.microsoft.com/office/drawing/2014/main" id="{8CF0CE15-B626-8260-89E9-08F587E0C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00000">
            <a:off x="4210660" y="3184575"/>
            <a:ext cx="1049028" cy="57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2" descr="plot - Matplotlib Wavy Arrow - Stack Overflow">
            <a:extLst>
              <a:ext uri="{FF2B5EF4-FFF2-40B4-BE49-F238E27FC236}">
                <a16:creationId xmlns:a16="http://schemas.microsoft.com/office/drawing/2014/main" id="{3E37B6E9-CD3E-332E-E4E7-BCD8FC62D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420000">
            <a:off x="3083810" y="2998215"/>
            <a:ext cx="2018758" cy="71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2" descr="plot - Matplotlib Wavy Arrow - Stack Overflow">
            <a:extLst>
              <a:ext uri="{FF2B5EF4-FFF2-40B4-BE49-F238E27FC236}">
                <a16:creationId xmlns:a16="http://schemas.microsoft.com/office/drawing/2014/main" id="{E42E58B0-F48C-3D37-4C2F-57106F423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284409" y="2201811"/>
            <a:ext cx="2768724" cy="124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12" descr="plot - Matplotlib Wavy Arrow - Stack Overflow">
            <a:extLst>
              <a:ext uri="{FF2B5EF4-FFF2-40B4-BE49-F238E27FC236}">
                <a16:creationId xmlns:a16="http://schemas.microsoft.com/office/drawing/2014/main" id="{6A9932E9-B10A-6DA9-AFD1-A0BDE72AC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6264769" y="1915180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12" descr="plot - Matplotlib Wavy Arrow - Stack Overflow">
            <a:extLst>
              <a:ext uri="{FF2B5EF4-FFF2-40B4-BE49-F238E27FC236}">
                <a16:creationId xmlns:a16="http://schemas.microsoft.com/office/drawing/2014/main" id="{B66ED0F6-3599-FD75-39FC-C660DA602C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6264768" y="2283803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12" descr="plot - Matplotlib Wavy Arrow - Stack Overflow">
            <a:extLst>
              <a:ext uri="{FF2B5EF4-FFF2-40B4-BE49-F238E27FC236}">
                <a16:creationId xmlns:a16="http://schemas.microsoft.com/office/drawing/2014/main" id="{65D66FF0-CAA6-03DC-D4FB-C6C2FD1DF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6264768" y="3024415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12" descr="plot - Matplotlib Wavy Arrow - Stack Overflow">
            <a:extLst>
              <a:ext uri="{FF2B5EF4-FFF2-40B4-BE49-F238E27FC236}">
                <a16:creationId xmlns:a16="http://schemas.microsoft.com/office/drawing/2014/main" id="{C3F5FD66-DF67-CDBE-FA0C-D4AFE3C6A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6264768" y="3396404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12" descr="plot - Matplotlib Wavy Arrow - Stack Overflow">
            <a:extLst>
              <a:ext uri="{FF2B5EF4-FFF2-40B4-BE49-F238E27FC236}">
                <a16:creationId xmlns:a16="http://schemas.microsoft.com/office/drawing/2014/main" id="{C71875F3-570E-B15B-8DE4-3A3C336DD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6264767" y="2652426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12" descr="plot - Matplotlib Wavy Arrow - Stack Overflow">
            <a:extLst>
              <a:ext uri="{FF2B5EF4-FFF2-40B4-BE49-F238E27FC236}">
                <a16:creationId xmlns:a16="http://schemas.microsoft.com/office/drawing/2014/main" id="{5596EE41-44F0-0FFC-5B27-295F8B2870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6" y="1914385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12" descr="plot - Matplotlib Wavy Arrow - Stack Overflow">
            <a:extLst>
              <a:ext uri="{FF2B5EF4-FFF2-40B4-BE49-F238E27FC236}">
                <a16:creationId xmlns:a16="http://schemas.microsoft.com/office/drawing/2014/main" id="{0C854601-978C-2DBB-52DB-06E907DB5F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5" y="2283008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12" descr="plot - Matplotlib Wavy Arrow - Stack Overflow">
            <a:extLst>
              <a:ext uri="{FF2B5EF4-FFF2-40B4-BE49-F238E27FC236}">
                <a16:creationId xmlns:a16="http://schemas.microsoft.com/office/drawing/2014/main" id="{54E35588-C01B-F5D1-817E-E82B7F6F83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5" y="3023620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12" descr="plot - Matplotlib Wavy Arrow - Stack Overflow">
            <a:extLst>
              <a:ext uri="{FF2B5EF4-FFF2-40B4-BE49-F238E27FC236}">
                <a16:creationId xmlns:a16="http://schemas.microsoft.com/office/drawing/2014/main" id="{37B99F4D-9589-965D-C65A-55AB3FE4B3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5" y="3395609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12" descr="plot - Matplotlib Wavy Arrow - Stack Overflow">
            <a:extLst>
              <a:ext uri="{FF2B5EF4-FFF2-40B4-BE49-F238E27FC236}">
                <a16:creationId xmlns:a16="http://schemas.microsoft.com/office/drawing/2014/main" id="{3BC804DB-0692-31AF-6C36-0A6B3A37F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4" y="2651631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69" name="TextBox 1068">
                <a:extLst>
                  <a:ext uri="{FF2B5EF4-FFF2-40B4-BE49-F238E27FC236}">
                    <a16:creationId xmlns:a16="http://schemas.microsoft.com/office/drawing/2014/main" id="{BDF2CC28-2B7D-9AE6-34F0-89B2631AE4CB}"/>
                  </a:ext>
                </a:extLst>
              </p:cNvPr>
              <p:cNvSpPr txBox="1"/>
              <p:nvPr/>
            </p:nvSpPr>
            <p:spPr>
              <a:xfrm>
                <a:off x="9569716" y="4659579"/>
                <a:ext cx="15230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24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0">
                              <a:latin typeface="Cambria Math" panose="02040503050406030204" pitchFamily="18" charset="0"/>
                            </a:rPr>
                            <m:t>𝐏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69" name="TextBox 1068">
                <a:extLst>
                  <a:ext uri="{FF2B5EF4-FFF2-40B4-BE49-F238E27FC236}">
                    <a16:creationId xmlns:a16="http://schemas.microsoft.com/office/drawing/2014/main" id="{BDF2CC28-2B7D-9AE6-34F0-89B2631AE4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9716" y="4659579"/>
                <a:ext cx="1523045" cy="369332"/>
              </a:xfrm>
              <a:prstGeom prst="rect">
                <a:avLst/>
              </a:prstGeom>
              <a:blipFill>
                <a:blip r:embed="rId5"/>
                <a:stretch>
                  <a:fillRect l="-4000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1" name="TextBox 1070">
                <a:extLst>
                  <a:ext uri="{FF2B5EF4-FFF2-40B4-BE49-F238E27FC236}">
                    <a16:creationId xmlns:a16="http://schemas.microsoft.com/office/drawing/2014/main" id="{8FEBE617-8CA0-DF90-8A79-544F63903C89}"/>
                  </a:ext>
                </a:extLst>
              </p:cNvPr>
              <p:cNvSpPr txBox="1"/>
              <p:nvPr/>
            </p:nvSpPr>
            <p:spPr>
              <a:xfrm>
                <a:off x="9892859" y="2652568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071" name="TextBox 1070">
                <a:extLst>
                  <a:ext uri="{FF2B5EF4-FFF2-40B4-BE49-F238E27FC236}">
                    <a16:creationId xmlns:a16="http://schemas.microsoft.com/office/drawing/2014/main" id="{8FEBE617-8CA0-DF90-8A79-544F63903C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2859" y="2652568"/>
                <a:ext cx="230832" cy="369332"/>
              </a:xfrm>
              <a:prstGeom prst="rect">
                <a:avLst/>
              </a:prstGeom>
              <a:blipFill>
                <a:blip r:embed="rId6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2" name="TextBox 1071">
                <a:extLst>
                  <a:ext uri="{FF2B5EF4-FFF2-40B4-BE49-F238E27FC236}">
                    <a16:creationId xmlns:a16="http://schemas.microsoft.com/office/drawing/2014/main" id="{5EF75E12-E418-4611-8E04-9F83900ED0B5}"/>
                  </a:ext>
                </a:extLst>
              </p:cNvPr>
              <p:cNvSpPr txBox="1"/>
              <p:nvPr/>
            </p:nvSpPr>
            <p:spPr>
              <a:xfrm>
                <a:off x="9576385" y="5222129"/>
                <a:ext cx="1516376" cy="369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𝜎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72" name="TextBox 1071">
                <a:extLst>
                  <a:ext uri="{FF2B5EF4-FFF2-40B4-BE49-F238E27FC236}">
                    <a16:creationId xmlns:a16="http://schemas.microsoft.com/office/drawing/2014/main" id="{5EF75E12-E418-4611-8E04-9F83900ED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385" y="5222129"/>
                <a:ext cx="1516376" cy="369588"/>
              </a:xfrm>
              <a:prstGeom prst="rect">
                <a:avLst/>
              </a:prstGeom>
              <a:blipFill>
                <a:blip r:embed="rId7"/>
                <a:stretch>
                  <a:fillRect l="-4819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76" name="Rectangle: Rounded Corners 1075">
                <a:extLst>
                  <a:ext uri="{FF2B5EF4-FFF2-40B4-BE49-F238E27FC236}">
                    <a16:creationId xmlns:a16="http://schemas.microsoft.com/office/drawing/2014/main" id="{1EBFCB1C-19F2-5040-D82D-0FEEC613302B}"/>
                  </a:ext>
                </a:extLst>
              </p:cNvPr>
              <p:cNvSpPr/>
              <p:nvPr/>
            </p:nvSpPr>
            <p:spPr>
              <a:xfrm>
                <a:off x="6485737" y="4591910"/>
                <a:ext cx="2718366" cy="471267"/>
              </a:xfrm>
              <a:prstGeom prst="roundRect">
                <a:avLst/>
              </a:prstGeom>
              <a:noFill/>
              <a:ln w="38100">
                <a:solidFill>
                  <a:srgbClr val="FECD2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𝑇𝑜𝑡𝑎𝑙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𝑀𝑜𝑚𝑒𝑛𝑡𝑢𝑚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𝑅𝑎𝑑𝑖𝑎𝑡𝑖𝑜𝑛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76" name="Rectangle: Rounded Corners 1075">
                <a:extLst>
                  <a:ext uri="{FF2B5EF4-FFF2-40B4-BE49-F238E27FC236}">
                    <a16:creationId xmlns:a16="http://schemas.microsoft.com/office/drawing/2014/main" id="{1EBFCB1C-19F2-5040-D82D-0FEEC61330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737" y="4591910"/>
                <a:ext cx="2718366" cy="471267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FECD2A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8" name="Arrow: Left 1087">
            <a:extLst>
              <a:ext uri="{FF2B5EF4-FFF2-40B4-BE49-F238E27FC236}">
                <a16:creationId xmlns:a16="http://schemas.microsoft.com/office/drawing/2014/main" id="{6EA76F3A-804D-A3C4-DB96-B9555004EF1E}"/>
              </a:ext>
            </a:extLst>
          </p:cNvPr>
          <p:cNvSpPr/>
          <p:nvPr/>
        </p:nvSpPr>
        <p:spPr>
          <a:xfrm>
            <a:off x="3785183" y="2619378"/>
            <a:ext cx="1115548" cy="393323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9" name="Rectangle: Rounded Corners 1088">
                <a:extLst>
                  <a:ext uri="{FF2B5EF4-FFF2-40B4-BE49-F238E27FC236}">
                    <a16:creationId xmlns:a16="http://schemas.microsoft.com/office/drawing/2014/main" id="{A7732E4B-34A9-2843-B10F-1B63158B9E98}"/>
                  </a:ext>
                </a:extLst>
              </p:cNvPr>
              <p:cNvSpPr/>
              <p:nvPr/>
            </p:nvSpPr>
            <p:spPr>
              <a:xfrm>
                <a:off x="6485737" y="5154283"/>
                <a:ext cx="2718366" cy="471267"/>
              </a:xfrm>
              <a:prstGeom prst="roundRect">
                <a:avLst/>
              </a:prstGeom>
              <a:noFill/>
              <a:ln w="38100">
                <a:solidFill>
                  <a:srgbClr val="FECD2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𝐹𝑜𝑟𝑐𝑒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𝐴𝑐𝑡𝑖𝑛𝑔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𝑜𝑛</m:t>
                      </m:r>
                      <m:r>
                        <a:rPr lang="en-US" sz="1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ℎ𝑒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𝐶ℎ𝑎𝑟𝑔𝑒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89" name="Rectangle: Rounded Corners 1088">
                <a:extLst>
                  <a:ext uri="{FF2B5EF4-FFF2-40B4-BE49-F238E27FC236}">
                    <a16:creationId xmlns:a16="http://schemas.microsoft.com/office/drawing/2014/main" id="{A7732E4B-34A9-2843-B10F-1B63158B9E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737" y="5154283"/>
                <a:ext cx="2718366" cy="471267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rgbClr val="FECD2A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4384943C-B543-FAEA-623D-98C845F0CF6D}"/>
              </a:ext>
            </a:extLst>
          </p:cNvPr>
          <p:cNvSpPr/>
          <p:nvPr/>
        </p:nvSpPr>
        <p:spPr>
          <a:xfrm>
            <a:off x="4737230" y="2460273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0" name="TextBox 1069">
                <a:extLst>
                  <a:ext uri="{FF2B5EF4-FFF2-40B4-BE49-F238E27FC236}">
                    <a16:creationId xmlns:a16="http://schemas.microsoft.com/office/drawing/2014/main" id="{0A9A7505-127F-64B5-CB3B-259EAE633975}"/>
                  </a:ext>
                </a:extLst>
              </p:cNvPr>
              <p:cNvSpPr txBox="1"/>
              <p:nvPr/>
            </p:nvSpPr>
            <p:spPr>
              <a:xfrm>
                <a:off x="4958480" y="2615806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070" name="TextBox 1069">
                <a:extLst>
                  <a:ext uri="{FF2B5EF4-FFF2-40B4-BE49-F238E27FC236}">
                    <a16:creationId xmlns:a16="http://schemas.microsoft.com/office/drawing/2014/main" id="{0A9A7505-127F-64B5-CB3B-259EAE633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480" y="2615806"/>
                <a:ext cx="230832" cy="369332"/>
              </a:xfrm>
              <a:prstGeom prst="rect">
                <a:avLst/>
              </a:prstGeom>
              <a:blipFill>
                <a:blip r:embed="rId10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0" name="TextBox 1089">
            <a:extLst>
              <a:ext uri="{FF2B5EF4-FFF2-40B4-BE49-F238E27FC236}">
                <a16:creationId xmlns:a16="http://schemas.microsoft.com/office/drawing/2014/main" id="{8D605DCF-396F-3392-4D00-69DE7856E5E1}"/>
              </a:ext>
            </a:extLst>
          </p:cNvPr>
          <p:cNvSpPr txBox="1"/>
          <p:nvPr/>
        </p:nvSpPr>
        <p:spPr>
          <a:xfrm>
            <a:off x="937705" y="4232128"/>
            <a:ext cx="231846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ylfaen" panose="010A0502050306030303" pitchFamily="18" charset="0"/>
              </a:rPr>
              <a:t>Laboratory Reference Frame</a:t>
            </a:r>
          </a:p>
        </p:txBody>
      </p:sp>
      <p:sp>
        <p:nvSpPr>
          <p:cNvPr id="1091" name="TextBox 1090">
            <a:extLst>
              <a:ext uri="{FF2B5EF4-FFF2-40B4-BE49-F238E27FC236}">
                <a16:creationId xmlns:a16="http://schemas.microsoft.com/office/drawing/2014/main" id="{423BE566-50D8-B38F-AB27-D1AF27C21127}"/>
              </a:ext>
            </a:extLst>
          </p:cNvPr>
          <p:cNvSpPr txBox="1"/>
          <p:nvPr/>
        </p:nvSpPr>
        <p:spPr>
          <a:xfrm>
            <a:off x="7377857" y="4226384"/>
            <a:ext cx="1950324" cy="31469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ylfaen" panose="010A0502050306030303" pitchFamily="18" charset="0"/>
              </a:rPr>
              <a:t>Rest frame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2" name="TextBox 1091">
                <a:extLst>
                  <a:ext uri="{FF2B5EF4-FFF2-40B4-BE49-F238E27FC236}">
                    <a16:creationId xmlns:a16="http://schemas.microsoft.com/office/drawing/2014/main" id="{3534083D-833C-A57A-247A-AD4A0E5EE9DD}"/>
                  </a:ext>
                </a:extLst>
              </p:cNvPr>
              <p:cNvSpPr txBox="1"/>
              <p:nvPr/>
            </p:nvSpPr>
            <p:spPr>
              <a:xfrm>
                <a:off x="4073448" y="2893169"/>
                <a:ext cx="184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092" name="TextBox 1091">
                <a:extLst>
                  <a:ext uri="{FF2B5EF4-FFF2-40B4-BE49-F238E27FC236}">
                    <a16:creationId xmlns:a16="http://schemas.microsoft.com/office/drawing/2014/main" id="{3534083D-833C-A57A-247A-AD4A0E5EE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448" y="2893169"/>
                <a:ext cx="184345" cy="276999"/>
              </a:xfrm>
              <a:prstGeom prst="rect">
                <a:avLst/>
              </a:prstGeom>
              <a:blipFill>
                <a:blip r:embed="rId11"/>
                <a:stretch>
                  <a:fillRect l="-20000"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3" name="TextBox 1092">
                <a:extLst>
                  <a:ext uri="{FF2B5EF4-FFF2-40B4-BE49-F238E27FC236}">
                    <a16:creationId xmlns:a16="http://schemas.microsoft.com/office/drawing/2014/main" id="{5D3BC65F-0FFE-FC98-E52F-62D32DF48685}"/>
                  </a:ext>
                </a:extLst>
              </p:cNvPr>
              <p:cNvSpPr txBox="1"/>
              <p:nvPr/>
            </p:nvSpPr>
            <p:spPr>
              <a:xfrm>
                <a:off x="3924008" y="5230565"/>
                <a:ext cx="17929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𝜎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93" name="TextBox 1092">
                <a:extLst>
                  <a:ext uri="{FF2B5EF4-FFF2-40B4-BE49-F238E27FC236}">
                    <a16:creationId xmlns:a16="http://schemas.microsoft.com/office/drawing/2014/main" id="{5D3BC65F-0FFE-FC98-E52F-62D32DF48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008" y="5230565"/>
                <a:ext cx="1792990" cy="369332"/>
              </a:xfrm>
              <a:prstGeom prst="rect">
                <a:avLst/>
              </a:prstGeom>
              <a:blipFill>
                <a:blip r:embed="rId12"/>
                <a:stretch>
                  <a:fillRect l="-4082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4" name="Rectangle: Rounded Corners 1093">
                <a:extLst>
                  <a:ext uri="{FF2B5EF4-FFF2-40B4-BE49-F238E27FC236}">
                    <a16:creationId xmlns:a16="http://schemas.microsoft.com/office/drawing/2014/main" id="{07DFD3D2-7C1F-DE7B-67F5-3C03EA372BA7}"/>
                  </a:ext>
                </a:extLst>
              </p:cNvPr>
              <p:cNvSpPr/>
              <p:nvPr/>
            </p:nvSpPr>
            <p:spPr>
              <a:xfrm>
                <a:off x="616178" y="5162350"/>
                <a:ext cx="2961522" cy="471267"/>
              </a:xfrm>
              <a:prstGeom prst="roundRect">
                <a:avLst/>
              </a:prstGeom>
              <a:noFill/>
              <a:ln w="38100">
                <a:solidFill>
                  <a:srgbClr val="FECD2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𝐹𝑜𝑟𝑐𝑒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𝐴𝑐𝑡𝑖𝑛𝑔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𝑜𝑛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𝑡ℎ𝑒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𝐶ℎ𝑎𝑟𝑔𝑒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94" name="Rectangle: Rounded Corners 1093">
                <a:extLst>
                  <a:ext uri="{FF2B5EF4-FFF2-40B4-BE49-F238E27FC236}">
                    <a16:creationId xmlns:a16="http://schemas.microsoft.com/office/drawing/2014/main" id="{07DFD3D2-7C1F-DE7B-67F5-3C03EA372B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78" y="5162350"/>
                <a:ext cx="2961522" cy="471267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rgbClr val="FECD2A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7" name="TextBox 1096">
                <a:extLst>
                  <a:ext uri="{FF2B5EF4-FFF2-40B4-BE49-F238E27FC236}">
                    <a16:creationId xmlns:a16="http://schemas.microsoft.com/office/drawing/2014/main" id="{D49364A6-8798-C887-3C20-4DAC14788613}"/>
                  </a:ext>
                </a:extLst>
              </p:cNvPr>
              <p:cNvSpPr txBox="1"/>
              <p:nvPr/>
            </p:nvSpPr>
            <p:spPr>
              <a:xfrm>
                <a:off x="3924008" y="4662061"/>
                <a:ext cx="16341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 ~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97" name="TextBox 1096">
                <a:extLst>
                  <a:ext uri="{FF2B5EF4-FFF2-40B4-BE49-F238E27FC236}">
                    <a16:creationId xmlns:a16="http://schemas.microsoft.com/office/drawing/2014/main" id="{D49364A6-8798-C887-3C20-4DAC14788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008" y="4662061"/>
                <a:ext cx="1634101" cy="369332"/>
              </a:xfrm>
              <a:prstGeom prst="rect">
                <a:avLst/>
              </a:prstGeom>
              <a:blipFill>
                <a:blip r:embed="rId14"/>
                <a:stretch>
                  <a:fillRect l="-5224" t="-1667" r="-3731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9" name="Rectangle: Rounded Corners 1098">
                <a:extLst>
                  <a:ext uri="{FF2B5EF4-FFF2-40B4-BE49-F238E27FC236}">
                    <a16:creationId xmlns:a16="http://schemas.microsoft.com/office/drawing/2014/main" id="{D2262B61-B305-A877-EB41-5F043969B88B}"/>
                  </a:ext>
                </a:extLst>
              </p:cNvPr>
              <p:cNvSpPr/>
              <p:nvPr/>
            </p:nvSpPr>
            <p:spPr>
              <a:xfrm>
                <a:off x="616177" y="4593890"/>
                <a:ext cx="2961523" cy="471267"/>
              </a:xfrm>
              <a:prstGeom prst="roundRect">
                <a:avLst/>
              </a:prstGeom>
              <a:noFill/>
              <a:ln w="38100">
                <a:solidFill>
                  <a:srgbClr val="FECD2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𝑅𝑎𝑑𝑖𝑎𝑡𝑒𝑑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𝑃ℎ𝑜𝑡𝑜𝑛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𝐸𝑛𝑒𝑟𝑔𝑦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99" name="Rectangle: Rounded Corners 1098">
                <a:extLst>
                  <a:ext uri="{FF2B5EF4-FFF2-40B4-BE49-F238E27FC236}">
                    <a16:creationId xmlns:a16="http://schemas.microsoft.com/office/drawing/2014/main" id="{D2262B61-B305-A877-EB41-5F043969B8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77" y="4593890"/>
                <a:ext cx="2961523" cy="471267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rgbClr val="FECD2A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9590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>
            <a:extLst>
              <a:ext uri="{FF2B5EF4-FFF2-40B4-BE49-F238E27FC236}">
                <a16:creationId xmlns:a16="http://schemas.microsoft.com/office/drawing/2014/main" id="{5A9482F1-4015-4D96-B597-A58506F89946}"/>
              </a:ext>
            </a:extLst>
          </p:cNvPr>
          <p:cNvSpPr/>
          <p:nvPr/>
        </p:nvSpPr>
        <p:spPr>
          <a:xfrm>
            <a:off x="2645546" y="1553592"/>
            <a:ext cx="5717219" cy="4314548"/>
          </a:xfrm>
          <a:prstGeom prst="rect">
            <a:avLst/>
          </a:prstGeom>
          <a:gradFill flip="none" rotWithShape="1">
            <a:gsLst>
              <a:gs pos="9000">
                <a:srgbClr val="FFECAF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C28D29-3202-3A06-1829-1B7828E6B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6ADCB-13B8-4579-97B6-FAFE092EA1AC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9030D1-812C-B5A5-206C-79A072F1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EA8C1-75FE-248F-166C-084DFD77D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FB897-3779-2157-013E-F4DADA55509A}"/>
              </a:ext>
            </a:extLst>
          </p:cNvPr>
          <p:cNvSpPr txBox="1"/>
          <p:nvPr/>
        </p:nvSpPr>
        <p:spPr>
          <a:xfrm>
            <a:off x="546257" y="425602"/>
            <a:ext cx="7514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Averaged Picture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85D5BBF-AC22-8F7C-CF02-0774905C4118}"/>
              </a:ext>
            </a:extLst>
          </p:cNvPr>
          <p:cNvSpPr/>
          <p:nvPr/>
        </p:nvSpPr>
        <p:spPr>
          <a:xfrm>
            <a:off x="3187083" y="2140376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AAAC20D-EFEF-24C3-6F7A-45D53E3CE73E}"/>
              </a:ext>
            </a:extLst>
          </p:cNvPr>
          <p:cNvSpPr/>
          <p:nvPr/>
        </p:nvSpPr>
        <p:spPr>
          <a:xfrm>
            <a:off x="3583132" y="1975992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6D5D99-0BBE-016E-8145-890E78D91B95}"/>
                  </a:ext>
                </a:extLst>
              </p:cNvPr>
              <p:cNvSpPr txBox="1"/>
              <p:nvPr/>
            </p:nvSpPr>
            <p:spPr>
              <a:xfrm>
                <a:off x="3804382" y="2131525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6D5D99-0BBE-016E-8145-890E78D9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382" y="2131525"/>
                <a:ext cx="230832" cy="369332"/>
              </a:xfrm>
              <a:prstGeom prst="rect">
                <a:avLst/>
              </a:prstGeom>
              <a:blipFill>
                <a:blip r:embed="rId2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07AFE9-6CBF-7FC8-7CCB-F897FA75C5B6}"/>
                  </a:ext>
                </a:extLst>
              </p:cNvPr>
              <p:cNvSpPr txBox="1"/>
              <p:nvPr/>
            </p:nvSpPr>
            <p:spPr>
              <a:xfrm>
                <a:off x="3254783" y="2500857"/>
                <a:ext cx="184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07AFE9-6CBF-7FC8-7CCB-F897FA75C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783" y="2500857"/>
                <a:ext cx="184345" cy="276999"/>
              </a:xfrm>
              <a:prstGeom prst="rect">
                <a:avLst/>
              </a:prstGeom>
              <a:blipFill>
                <a:blip r:embed="rId3"/>
                <a:stretch>
                  <a:fillRect l="-20000"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006C9C04-5D72-2BAD-F6FC-5809A3465F0D}"/>
              </a:ext>
            </a:extLst>
          </p:cNvPr>
          <p:cNvSpPr/>
          <p:nvPr/>
        </p:nvSpPr>
        <p:spPr>
          <a:xfrm rot="10800000">
            <a:off x="3583132" y="2839411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C94C886-9476-D467-3811-D709AB6388D4}"/>
                  </a:ext>
                </a:extLst>
              </p:cNvPr>
              <p:cNvSpPr txBox="1"/>
              <p:nvPr/>
            </p:nvSpPr>
            <p:spPr>
              <a:xfrm>
                <a:off x="3804382" y="2994944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C94C886-9476-D467-3811-D709AB638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382" y="2994944"/>
                <a:ext cx="230832" cy="369332"/>
              </a:xfrm>
              <a:prstGeom prst="rect">
                <a:avLst/>
              </a:prstGeom>
              <a:blipFill>
                <a:blip r:embed="rId4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20BBC8-9121-7ACD-F4FB-D43394B179F8}"/>
                  </a:ext>
                </a:extLst>
              </p:cNvPr>
              <p:cNvSpPr txBox="1"/>
              <p:nvPr/>
            </p:nvSpPr>
            <p:spPr>
              <a:xfrm>
                <a:off x="4381496" y="3362135"/>
                <a:ext cx="184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20BBC8-9121-7ACD-F4FB-D43394B17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496" y="3362135"/>
                <a:ext cx="184345" cy="276999"/>
              </a:xfrm>
              <a:prstGeom prst="rect">
                <a:avLst/>
              </a:prstGeom>
              <a:blipFill>
                <a:blip r:embed="rId5"/>
                <a:stretch>
                  <a:fillRect l="-20000"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8501712-F3F5-9D05-385F-CD725E0DB574}"/>
              </a:ext>
            </a:extLst>
          </p:cNvPr>
          <p:cNvSpPr/>
          <p:nvPr/>
        </p:nvSpPr>
        <p:spPr>
          <a:xfrm flipH="1">
            <a:off x="4256464" y="2998847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000E405-99F3-4574-1282-ED82CB44A362}"/>
              </a:ext>
            </a:extLst>
          </p:cNvPr>
          <p:cNvSpPr/>
          <p:nvPr/>
        </p:nvSpPr>
        <p:spPr>
          <a:xfrm>
            <a:off x="3187083" y="3886356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F84FB54-12A4-940E-90C6-44309AF462EC}"/>
              </a:ext>
            </a:extLst>
          </p:cNvPr>
          <p:cNvSpPr/>
          <p:nvPr/>
        </p:nvSpPr>
        <p:spPr>
          <a:xfrm>
            <a:off x="3583132" y="3721972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EAEA5D3-4853-044D-AE96-2D86D27C6EF4}"/>
                  </a:ext>
                </a:extLst>
              </p:cNvPr>
              <p:cNvSpPr txBox="1"/>
              <p:nvPr/>
            </p:nvSpPr>
            <p:spPr>
              <a:xfrm>
                <a:off x="3804382" y="3877505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EAEA5D3-4853-044D-AE96-2D86D27C6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382" y="3877505"/>
                <a:ext cx="230832" cy="369332"/>
              </a:xfrm>
              <a:prstGeom prst="rect">
                <a:avLst/>
              </a:prstGeom>
              <a:blipFill>
                <a:blip r:embed="rId6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807514D-28C9-6761-22AE-7FFACD7353BE}"/>
                  </a:ext>
                </a:extLst>
              </p:cNvPr>
              <p:cNvSpPr txBox="1"/>
              <p:nvPr/>
            </p:nvSpPr>
            <p:spPr>
              <a:xfrm>
                <a:off x="3254783" y="4246837"/>
                <a:ext cx="184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807514D-28C9-6761-22AE-7FFACD735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4783" y="4246837"/>
                <a:ext cx="184345" cy="276999"/>
              </a:xfrm>
              <a:prstGeom prst="rect">
                <a:avLst/>
              </a:prstGeom>
              <a:blipFill>
                <a:blip r:embed="rId7"/>
                <a:stretch>
                  <a:fillRect l="-20000"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 37">
            <a:extLst>
              <a:ext uri="{FF2B5EF4-FFF2-40B4-BE49-F238E27FC236}">
                <a16:creationId xmlns:a16="http://schemas.microsoft.com/office/drawing/2014/main" id="{E3D06433-B7D2-8E16-A3A0-B42543EB095F}"/>
              </a:ext>
            </a:extLst>
          </p:cNvPr>
          <p:cNvSpPr/>
          <p:nvPr/>
        </p:nvSpPr>
        <p:spPr>
          <a:xfrm rot="10800000">
            <a:off x="3583132" y="4585391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55CFFF-C8A9-FF0B-8090-6ABCD6FB7549}"/>
                  </a:ext>
                </a:extLst>
              </p:cNvPr>
              <p:cNvSpPr txBox="1"/>
              <p:nvPr/>
            </p:nvSpPr>
            <p:spPr>
              <a:xfrm>
                <a:off x="3804382" y="4740924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55CFFF-C8A9-FF0B-8090-6ABCD6FB7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4382" y="4740924"/>
                <a:ext cx="230832" cy="369332"/>
              </a:xfrm>
              <a:prstGeom prst="rect">
                <a:avLst/>
              </a:prstGeom>
              <a:blipFill>
                <a:blip r:embed="rId8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781221B-237C-4530-484B-54793CC3E844}"/>
                  </a:ext>
                </a:extLst>
              </p:cNvPr>
              <p:cNvSpPr txBox="1"/>
              <p:nvPr/>
            </p:nvSpPr>
            <p:spPr>
              <a:xfrm>
                <a:off x="4381496" y="5108115"/>
                <a:ext cx="184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781221B-237C-4530-484B-54793CC3E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496" y="5108115"/>
                <a:ext cx="184345" cy="276999"/>
              </a:xfrm>
              <a:prstGeom prst="rect">
                <a:avLst/>
              </a:prstGeom>
              <a:blipFill>
                <a:blip r:embed="rId9"/>
                <a:stretch>
                  <a:fillRect l="-20000"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E7D0827-58C2-3B6B-D700-485E664A5513}"/>
              </a:ext>
            </a:extLst>
          </p:cNvPr>
          <p:cNvSpPr/>
          <p:nvPr/>
        </p:nvSpPr>
        <p:spPr>
          <a:xfrm flipH="1">
            <a:off x="4256464" y="4744827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F3CD571-8542-DB94-E79A-0B4CEA1E8BFA}"/>
              </a:ext>
            </a:extLst>
          </p:cNvPr>
          <p:cNvSpPr/>
          <p:nvPr/>
        </p:nvSpPr>
        <p:spPr>
          <a:xfrm>
            <a:off x="4691488" y="2140376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0DEE847-B422-EA4C-320B-C742B2A19649}"/>
              </a:ext>
            </a:extLst>
          </p:cNvPr>
          <p:cNvSpPr/>
          <p:nvPr/>
        </p:nvSpPr>
        <p:spPr>
          <a:xfrm>
            <a:off x="5087537" y="1975992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54332E7-5DCE-A92F-F22F-CB72DB794B6E}"/>
                  </a:ext>
                </a:extLst>
              </p:cNvPr>
              <p:cNvSpPr txBox="1"/>
              <p:nvPr/>
            </p:nvSpPr>
            <p:spPr>
              <a:xfrm>
                <a:off x="5308787" y="2131525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54332E7-5DCE-A92F-F22F-CB72DB794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787" y="2131525"/>
                <a:ext cx="230832" cy="369332"/>
              </a:xfrm>
              <a:prstGeom prst="rect">
                <a:avLst/>
              </a:prstGeom>
              <a:blipFill>
                <a:blip r:embed="rId10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2F2B1453-850E-1E2B-2734-F9480955CC16}"/>
              </a:ext>
            </a:extLst>
          </p:cNvPr>
          <p:cNvSpPr/>
          <p:nvPr/>
        </p:nvSpPr>
        <p:spPr>
          <a:xfrm rot="10800000">
            <a:off x="5087537" y="2839411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B970AD3-9ECA-92F3-6263-E73BA23017E8}"/>
                  </a:ext>
                </a:extLst>
              </p:cNvPr>
              <p:cNvSpPr txBox="1"/>
              <p:nvPr/>
            </p:nvSpPr>
            <p:spPr>
              <a:xfrm>
                <a:off x="5308787" y="2994944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B970AD3-9ECA-92F3-6263-E73BA2301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787" y="2994944"/>
                <a:ext cx="230832" cy="369332"/>
              </a:xfrm>
              <a:prstGeom prst="rect">
                <a:avLst/>
              </a:prstGeom>
              <a:blipFill>
                <a:blip r:embed="rId11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528CB81-2103-82F8-71A9-C2C625227A0A}"/>
              </a:ext>
            </a:extLst>
          </p:cNvPr>
          <p:cNvSpPr/>
          <p:nvPr/>
        </p:nvSpPr>
        <p:spPr>
          <a:xfrm flipH="1">
            <a:off x="5760869" y="2997330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A2E3FAF-2AD4-66D5-6A57-3BAA4D4445B8}"/>
              </a:ext>
            </a:extLst>
          </p:cNvPr>
          <p:cNvSpPr/>
          <p:nvPr/>
        </p:nvSpPr>
        <p:spPr>
          <a:xfrm>
            <a:off x="4691488" y="3886356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93CC3B92-CEF6-1033-E72E-5E9235D492CF}"/>
              </a:ext>
            </a:extLst>
          </p:cNvPr>
          <p:cNvSpPr/>
          <p:nvPr/>
        </p:nvSpPr>
        <p:spPr>
          <a:xfrm>
            <a:off x="5087537" y="3721972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23B4A33-8C69-17D2-5F88-4DD9DF189498}"/>
                  </a:ext>
                </a:extLst>
              </p:cNvPr>
              <p:cNvSpPr txBox="1"/>
              <p:nvPr/>
            </p:nvSpPr>
            <p:spPr>
              <a:xfrm>
                <a:off x="5308787" y="3877505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23B4A33-8C69-17D2-5F88-4DD9DF189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787" y="3877505"/>
                <a:ext cx="230832" cy="369332"/>
              </a:xfrm>
              <a:prstGeom prst="rect">
                <a:avLst/>
              </a:prstGeom>
              <a:blipFill>
                <a:blip r:embed="rId12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Oval 53">
            <a:extLst>
              <a:ext uri="{FF2B5EF4-FFF2-40B4-BE49-F238E27FC236}">
                <a16:creationId xmlns:a16="http://schemas.microsoft.com/office/drawing/2014/main" id="{FFCE9D19-19E5-DDDE-3CAC-3BAD603BD4F0}"/>
              </a:ext>
            </a:extLst>
          </p:cNvPr>
          <p:cNvSpPr/>
          <p:nvPr/>
        </p:nvSpPr>
        <p:spPr>
          <a:xfrm rot="10800000">
            <a:off x="5087537" y="4585391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DB9B618-7D97-DDCF-0E4E-A8397622AC65}"/>
                  </a:ext>
                </a:extLst>
              </p:cNvPr>
              <p:cNvSpPr txBox="1"/>
              <p:nvPr/>
            </p:nvSpPr>
            <p:spPr>
              <a:xfrm>
                <a:off x="5308787" y="4740924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DB9B618-7D97-DDCF-0E4E-A8397622A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787" y="4740924"/>
                <a:ext cx="230832" cy="369332"/>
              </a:xfrm>
              <a:prstGeom prst="rect">
                <a:avLst/>
              </a:prstGeom>
              <a:blipFill>
                <a:blip r:embed="rId13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B2D3D92-87E9-5E05-57EB-FE0370EF0361}"/>
              </a:ext>
            </a:extLst>
          </p:cNvPr>
          <p:cNvSpPr/>
          <p:nvPr/>
        </p:nvSpPr>
        <p:spPr>
          <a:xfrm flipH="1">
            <a:off x="5760869" y="4744827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C7390B2-8902-95A9-3792-2637FCAA2CA7}"/>
              </a:ext>
            </a:extLst>
          </p:cNvPr>
          <p:cNvSpPr/>
          <p:nvPr/>
        </p:nvSpPr>
        <p:spPr>
          <a:xfrm>
            <a:off x="6298985" y="2140376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D6BD5F0-5ADC-4F39-BA36-69B486D8154D}"/>
              </a:ext>
            </a:extLst>
          </p:cNvPr>
          <p:cNvSpPr/>
          <p:nvPr/>
        </p:nvSpPr>
        <p:spPr>
          <a:xfrm>
            <a:off x="6695034" y="1975992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20CF536-F03A-BEDA-E26E-A6B4F94A1D45}"/>
                  </a:ext>
                </a:extLst>
              </p:cNvPr>
              <p:cNvSpPr txBox="1"/>
              <p:nvPr/>
            </p:nvSpPr>
            <p:spPr>
              <a:xfrm>
                <a:off x="6916284" y="2131525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320CF536-F03A-BEDA-E26E-A6B4F94A1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284" y="2131525"/>
                <a:ext cx="230832" cy="369332"/>
              </a:xfrm>
              <a:prstGeom prst="rect">
                <a:avLst/>
              </a:prstGeom>
              <a:blipFill>
                <a:blip r:embed="rId14"/>
                <a:stretch>
                  <a:fillRect l="-21622" r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Oval 77">
            <a:extLst>
              <a:ext uri="{FF2B5EF4-FFF2-40B4-BE49-F238E27FC236}">
                <a16:creationId xmlns:a16="http://schemas.microsoft.com/office/drawing/2014/main" id="{4CFC117B-95D6-559B-05EB-9715D15275B1}"/>
              </a:ext>
            </a:extLst>
          </p:cNvPr>
          <p:cNvSpPr/>
          <p:nvPr/>
        </p:nvSpPr>
        <p:spPr>
          <a:xfrm rot="10800000">
            <a:off x="6695034" y="2839411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9A15795-24D2-87E9-F801-9987B89FF54B}"/>
                  </a:ext>
                </a:extLst>
              </p:cNvPr>
              <p:cNvSpPr txBox="1"/>
              <p:nvPr/>
            </p:nvSpPr>
            <p:spPr>
              <a:xfrm>
                <a:off x="6916284" y="2994944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9A15795-24D2-87E9-F801-9987B89FF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284" y="2994944"/>
                <a:ext cx="230832" cy="369332"/>
              </a:xfrm>
              <a:prstGeom prst="rect">
                <a:avLst/>
              </a:prstGeom>
              <a:blipFill>
                <a:blip r:embed="rId15"/>
                <a:stretch>
                  <a:fillRect l="-21622" r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2B7D4FAE-2540-514B-ADAE-2204C02D066A}"/>
              </a:ext>
            </a:extLst>
          </p:cNvPr>
          <p:cNvSpPr/>
          <p:nvPr/>
        </p:nvSpPr>
        <p:spPr>
          <a:xfrm>
            <a:off x="6298985" y="3886356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95D05FA-B28E-BB6C-AAD3-A880F2F6F2DC}"/>
              </a:ext>
            </a:extLst>
          </p:cNvPr>
          <p:cNvSpPr/>
          <p:nvPr/>
        </p:nvSpPr>
        <p:spPr>
          <a:xfrm>
            <a:off x="6695034" y="3721972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AFA9A19-1BF1-8B39-1ACA-F991FFEBF22E}"/>
                  </a:ext>
                </a:extLst>
              </p:cNvPr>
              <p:cNvSpPr txBox="1"/>
              <p:nvPr/>
            </p:nvSpPr>
            <p:spPr>
              <a:xfrm>
                <a:off x="6916284" y="3877505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AFA9A19-1BF1-8B39-1ACA-F991FFEBF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284" y="3877505"/>
                <a:ext cx="230832" cy="369332"/>
              </a:xfrm>
              <a:prstGeom prst="rect">
                <a:avLst/>
              </a:prstGeom>
              <a:blipFill>
                <a:blip r:embed="rId16"/>
                <a:stretch>
                  <a:fillRect l="-21622" r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Oval 85">
            <a:extLst>
              <a:ext uri="{FF2B5EF4-FFF2-40B4-BE49-F238E27FC236}">
                <a16:creationId xmlns:a16="http://schemas.microsoft.com/office/drawing/2014/main" id="{A760246B-0F0A-6114-90C5-3E8623CA7389}"/>
              </a:ext>
            </a:extLst>
          </p:cNvPr>
          <p:cNvSpPr/>
          <p:nvPr/>
        </p:nvSpPr>
        <p:spPr>
          <a:xfrm rot="10800000">
            <a:off x="6695034" y="4585391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8708603-2EA8-F2CB-B471-B306F6C1B363}"/>
                  </a:ext>
                </a:extLst>
              </p:cNvPr>
              <p:cNvSpPr txBox="1"/>
              <p:nvPr/>
            </p:nvSpPr>
            <p:spPr>
              <a:xfrm>
                <a:off x="6916284" y="4740924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8708603-2EA8-F2CB-B471-B306F6C1B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284" y="4740924"/>
                <a:ext cx="230832" cy="369332"/>
              </a:xfrm>
              <a:prstGeom prst="rect">
                <a:avLst/>
              </a:prstGeom>
              <a:blipFill>
                <a:blip r:embed="rId17"/>
                <a:stretch>
                  <a:fillRect l="-21622" r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0409FAD-1415-CFF7-A5AB-C8A654F81C90}"/>
              </a:ext>
            </a:extLst>
          </p:cNvPr>
          <p:cNvSpPr/>
          <p:nvPr/>
        </p:nvSpPr>
        <p:spPr>
          <a:xfrm flipH="1">
            <a:off x="7367087" y="4746344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2" name="Picture 12" descr="plot - Matplotlib Wavy Arrow - Stack Overflow">
            <a:extLst>
              <a:ext uri="{FF2B5EF4-FFF2-40B4-BE49-F238E27FC236}">
                <a16:creationId xmlns:a16="http://schemas.microsoft.com/office/drawing/2014/main" id="{639B14A5-CC33-8320-870F-69B3514DBE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5" y="2283008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12" descr="plot - Matplotlib Wavy Arrow - Stack Overflow">
            <a:extLst>
              <a:ext uri="{FF2B5EF4-FFF2-40B4-BE49-F238E27FC236}">
                <a16:creationId xmlns:a16="http://schemas.microsoft.com/office/drawing/2014/main" id="{A7089601-C045-1393-8D2A-B6395E6E82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5" y="3023620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12" descr="plot - Matplotlib Wavy Arrow - Stack Overflow">
            <a:extLst>
              <a:ext uri="{FF2B5EF4-FFF2-40B4-BE49-F238E27FC236}">
                <a16:creationId xmlns:a16="http://schemas.microsoft.com/office/drawing/2014/main" id="{74449654-D162-9340-46ED-F50B0869B4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5" y="3395609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12" descr="plot - Matplotlib Wavy Arrow - Stack Overflow">
            <a:extLst>
              <a:ext uri="{FF2B5EF4-FFF2-40B4-BE49-F238E27FC236}">
                <a16:creationId xmlns:a16="http://schemas.microsoft.com/office/drawing/2014/main" id="{B279C6AC-B433-1473-9C6F-AB548E8CA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2454" y="2651631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12" descr="plot - Matplotlib Wavy Arrow - Stack Overflow">
            <a:extLst>
              <a:ext uri="{FF2B5EF4-FFF2-40B4-BE49-F238E27FC236}">
                <a16:creationId xmlns:a16="http://schemas.microsoft.com/office/drawing/2014/main" id="{8073BCB7-87D1-4EB7-2424-BB69F4639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9718" y="3724548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2" descr="plot - Matplotlib Wavy Arrow - Stack Overflow">
            <a:extLst>
              <a:ext uri="{FF2B5EF4-FFF2-40B4-BE49-F238E27FC236}">
                <a16:creationId xmlns:a16="http://schemas.microsoft.com/office/drawing/2014/main" id="{5261BE51-2284-F752-5F6F-FFE60AFBF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9717" y="4093171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12" descr="plot - Matplotlib Wavy Arrow - Stack Overflow">
            <a:extLst>
              <a:ext uri="{FF2B5EF4-FFF2-40B4-BE49-F238E27FC236}">
                <a16:creationId xmlns:a16="http://schemas.microsoft.com/office/drawing/2014/main" id="{FCCB473E-9767-6CD1-999E-28FA82D710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9717" y="4833783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12" descr="plot - Matplotlib Wavy Arrow - Stack Overflow">
            <a:extLst>
              <a:ext uri="{FF2B5EF4-FFF2-40B4-BE49-F238E27FC236}">
                <a16:creationId xmlns:a16="http://schemas.microsoft.com/office/drawing/2014/main" id="{38D710AC-D132-7EB8-987A-BD5617CAB1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42" b="31194"/>
          <a:stretch>
            <a:fillRect/>
          </a:stretch>
        </p:blipFill>
        <p:spPr bwMode="auto">
          <a:xfrm>
            <a:off x="389716" y="4461794"/>
            <a:ext cx="2318464" cy="358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00" name="TextBox 1099">
                <a:extLst>
                  <a:ext uri="{FF2B5EF4-FFF2-40B4-BE49-F238E27FC236}">
                    <a16:creationId xmlns:a16="http://schemas.microsoft.com/office/drawing/2014/main" id="{B75C6BA9-66A0-0946-D87C-A2144BB72881}"/>
                  </a:ext>
                </a:extLst>
              </p:cNvPr>
              <p:cNvSpPr txBox="1"/>
              <p:nvPr/>
            </p:nvSpPr>
            <p:spPr>
              <a:xfrm>
                <a:off x="8595947" y="2883419"/>
                <a:ext cx="1102353" cy="63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≈0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00" name="TextBox 1099">
                <a:extLst>
                  <a:ext uri="{FF2B5EF4-FFF2-40B4-BE49-F238E27FC236}">
                    <a16:creationId xmlns:a16="http://schemas.microsoft.com/office/drawing/2014/main" id="{B75C6BA9-66A0-0946-D87C-A2144BB72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5947" y="2883419"/>
                <a:ext cx="1102353" cy="63908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A64AADA-5D18-21BE-1ADB-59371E753BBA}"/>
                  </a:ext>
                </a:extLst>
              </p:cNvPr>
              <p:cNvSpPr txBox="1"/>
              <p:nvPr/>
            </p:nvSpPr>
            <p:spPr>
              <a:xfrm>
                <a:off x="8621177" y="2129119"/>
                <a:ext cx="9534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𝜎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A64AADA-5D18-21BE-1ADB-59371E753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177" y="2129119"/>
                <a:ext cx="953466" cy="307777"/>
              </a:xfrm>
              <a:prstGeom prst="rect">
                <a:avLst/>
              </a:prstGeom>
              <a:blipFill>
                <a:blip r:embed="rId21"/>
                <a:stretch>
                  <a:fillRect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08AAFF7-1E0B-D429-A50E-CA2BCEBC1088}"/>
              </a:ext>
            </a:extLst>
          </p:cNvPr>
          <p:cNvSpPr/>
          <p:nvPr/>
        </p:nvSpPr>
        <p:spPr>
          <a:xfrm flipH="1">
            <a:off x="7367643" y="2132460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984A135-42CD-E85B-AD95-A9C99EE33A10}"/>
              </a:ext>
            </a:extLst>
          </p:cNvPr>
          <p:cNvSpPr/>
          <p:nvPr/>
        </p:nvSpPr>
        <p:spPr>
          <a:xfrm flipH="1">
            <a:off x="7367087" y="2996692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13A7B89B-D181-C72D-E6AC-2F44BF3505AF}"/>
              </a:ext>
            </a:extLst>
          </p:cNvPr>
          <p:cNvSpPr/>
          <p:nvPr/>
        </p:nvSpPr>
        <p:spPr>
          <a:xfrm>
            <a:off x="7920612" y="2849019"/>
            <a:ext cx="2432149" cy="70788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BC8C66B-945C-23EE-F9C5-B66D7D9A112B}"/>
                  </a:ext>
                </a:extLst>
              </p:cNvPr>
              <p:cNvSpPr txBox="1"/>
              <p:nvPr/>
            </p:nvSpPr>
            <p:spPr>
              <a:xfrm>
                <a:off x="7986388" y="3768162"/>
                <a:ext cx="2223044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BC8C66B-945C-23EE-F9C5-B66D7D9A1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388" y="3768162"/>
                <a:ext cx="2223044" cy="62235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AE733320-879D-A56D-F4DF-F24A4A80A776}"/>
              </a:ext>
            </a:extLst>
          </p:cNvPr>
          <p:cNvSpPr/>
          <p:nvPr/>
        </p:nvSpPr>
        <p:spPr>
          <a:xfrm flipH="1">
            <a:off x="7369622" y="3873672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ECD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412E9A36-D6C1-926A-6D26-5BF6E3F38AF2}"/>
              </a:ext>
            </a:extLst>
          </p:cNvPr>
          <p:cNvSpPr/>
          <p:nvPr/>
        </p:nvSpPr>
        <p:spPr>
          <a:xfrm>
            <a:off x="7928488" y="3710866"/>
            <a:ext cx="2432149" cy="70788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4043CE38-B88B-B1CC-AFFB-11CA8B5BDBF3}"/>
              </a:ext>
            </a:extLst>
          </p:cNvPr>
          <p:cNvSpPr/>
          <p:nvPr/>
        </p:nvSpPr>
        <p:spPr>
          <a:xfrm>
            <a:off x="7920612" y="1993155"/>
            <a:ext cx="2432149" cy="70788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4C6BC01-44D3-4994-0214-C59485C661A7}"/>
              </a:ext>
            </a:extLst>
          </p:cNvPr>
          <p:cNvSpPr/>
          <p:nvPr/>
        </p:nvSpPr>
        <p:spPr>
          <a:xfrm>
            <a:off x="0" y="2620338"/>
            <a:ext cx="12192000" cy="1532434"/>
          </a:xfrm>
          <a:prstGeom prst="rect">
            <a:avLst/>
          </a:prstGeom>
          <a:solidFill>
            <a:srgbClr val="FECD2A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Sylfaen" panose="010A0502050306030303" pitchFamily="18" charset="0"/>
              </a:rPr>
              <a:t>Plasma accelerates</a:t>
            </a:r>
            <a:r>
              <a:rPr lang="ka-GE" sz="4000" b="1" dirty="0">
                <a:latin typeface="Sylfaen" panose="010A0502050306030303" pitchFamily="18" charset="0"/>
              </a:rPr>
              <a:t>, </a:t>
            </a:r>
            <a:r>
              <a:rPr lang="en-US" sz="4000" b="1" dirty="0">
                <a:latin typeface="Sylfaen" panose="010A0502050306030303" pitchFamily="18" charset="0"/>
              </a:rPr>
              <a:t>but rapidly cools down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endParaRPr lang="en-US" sz="4000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4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1">
            <a:extLst>
              <a:ext uri="{FF2B5EF4-FFF2-40B4-BE49-F238E27FC236}">
                <a16:creationId xmlns:a16="http://schemas.microsoft.com/office/drawing/2014/main" id="{5B637198-E7EC-DBFE-A794-201CA25E26AF}"/>
              </a:ext>
            </a:extLst>
          </p:cNvPr>
          <p:cNvSpPr/>
          <p:nvPr/>
        </p:nvSpPr>
        <p:spPr>
          <a:xfrm>
            <a:off x="6581857" y="1309987"/>
            <a:ext cx="4212455" cy="3763108"/>
          </a:xfrm>
          <a:prstGeom prst="rect">
            <a:avLst/>
          </a:prstGeom>
          <a:gradFill flip="none" rotWithShape="1">
            <a:gsLst>
              <a:gs pos="9000">
                <a:srgbClr val="FFECAF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2EB7539-107D-95E7-13B2-A18BE19ACA35}"/>
              </a:ext>
            </a:extLst>
          </p:cNvPr>
          <p:cNvSpPr/>
          <p:nvPr/>
        </p:nvSpPr>
        <p:spPr>
          <a:xfrm>
            <a:off x="1094504" y="1349787"/>
            <a:ext cx="4212455" cy="3763108"/>
          </a:xfrm>
          <a:prstGeom prst="rect">
            <a:avLst/>
          </a:prstGeom>
          <a:gradFill flip="none" rotWithShape="1">
            <a:gsLst>
              <a:gs pos="9000">
                <a:srgbClr val="FFECAF"/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B3458-F1A7-7024-6A8C-62E290DF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B0-42B9-40E8-A2B9-ED9660EC4B82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F56AC-E86C-B064-0B4B-7220AF8A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772E0-7D35-3D75-5B2D-2E5E94B2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4</a:t>
            </a:fld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57EC38-797B-43CA-5A2D-D44FD6C7A7C3}"/>
              </a:ext>
            </a:extLst>
          </p:cNvPr>
          <p:cNvSpPr txBox="1"/>
          <p:nvPr/>
        </p:nvSpPr>
        <p:spPr>
          <a:xfrm>
            <a:off x="546257" y="425602"/>
            <a:ext cx="7514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Degenerated Plasma</a:t>
            </a:r>
          </a:p>
        </p:txBody>
      </p: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F0763AFB-50A5-7199-8F61-2B1E18F51E3B}"/>
              </a:ext>
            </a:extLst>
          </p:cNvPr>
          <p:cNvCxnSpPr>
            <a:cxnSpLocks/>
            <a:stCxn id="17" idx="8"/>
            <a:endCxn id="17" idx="1"/>
          </p:cNvCxnSpPr>
          <p:nvPr/>
        </p:nvCxnSpPr>
        <p:spPr>
          <a:xfrm flipH="1">
            <a:off x="3206921" y="4214803"/>
            <a:ext cx="386522" cy="13987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5DF7493D-545A-8CBF-4F51-8126862628A9}"/>
                  </a:ext>
                </a:extLst>
              </p:cNvPr>
              <p:cNvSpPr txBox="1"/>
              <p:nvPr/>
            </p:nvSpPr>
            <p:spPr>
              <a:xfrm>
                <a:off x="3200731" y="3821422"/>
                <a:ext cx="2501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5DF7493D-545A-8CBF-4F51-812686262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731" y="3821422"/>
                <a:ext cx="250197" cy="369332"/>
              </a:xfrm>
              <a:prstGeom prst="rect">
                <a:avLst/>
              </a:prstGeom>
              <a:blipFill>
                <a:blip r:embed="rId2"/>
                <a:stretch>
                  <a:fillRect l="-31707" r="-2682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F2D1E00A-29BC-5810-8CF8-95DF3783D320}"/>
              </a:ext>
            </a:extLst>
          </p:cNvPr>
          <p:cNvCxnSpPr>
            <a:cxnSpLocks/>
            <a:stCxn id="38" idx="51"/>
            <a:endCxn id="38" idx="43"/>
          </p:cNvCxnSpPr>
          <p:nvPr/>
        </p:nvCxnSpPr>
        <p:spPr>
          <a:xfrm>
            <a:off x="7701849" y="4030175"/>
            <a:ext cx="364685" cy="141312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sm"/>
            <a:tailEnd type="triangle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E2679215-BD90-71E3-43AE-5EA4F6A2FF00}"/>
                  </a:ext>
                </a:extLst>
              </p:cNvPr>
              <p:cNvSpPr txBox="1"/>
              <p:nvPr/>
            </p:nvSpPr>
            <p:spPr>
              <a:xfrm>
                <a:off x="7701849" y="4114735"/>
                <a:ext cx="2501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E2679215-BD90-71E3-43AE-5EA4F6A2F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1849" y="4114735"/>
                <a:ext cx="250197" cy="369332"/>
              </a:xfrm>
              <a:prstGeom prst="rect">
                <a:avLst/>
              </a:prstGeom>
              <a:blipFill>
                <a:blip r:embed="rId3"/>
                <a:stretch>
                  <a:fillRect l="-31707" r="-26829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230683-E846-7F02-44FC-89BA09DB9DF3}"/>
                  </a:ext>
                </a:extLst>
              </p:cNvPr>
              <p:cNvSpPr txBox="1"/>
              <p:nvPr/>
            </p:nvSpPr>
            <p:spPr>
              <a:xfrm>
                <a:off x="2569292" y="5133708"/>
                <a:ext cx="952697" cy="4477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5230683-E846-7F02-44FC-89BA09DB9D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292" y="5133708"/>
                <a:ext cx="952697" cy="4477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0A42A59A-6A5B-2421-6D5C-6F40E0EB1CAB}"/>
              </a:ext>
            </a:extLst>
          </p:cNvPr>
          <p:cNvSpPr/>
          <p:nvPr/>
        </p:nvSpPr>
        <p:spPr>
          <a:xfrm>
            <a:off x="2340791" y="5041529"/>
            <a:ext cx="1409700" cy="70788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2D4575A4-E383-69D9-CFCF-352B5BEABB31}"/>
              </a:ext>
            </a:extLst>
          </p:cNvPr>
          <p:cNvSpPr/>
          <p:nvPr/>
        </p:nvSpPr>
        <p:spPr>
          <a:xfrm>
            <a:off x="7278385" y="5041529"/>
            <a:ext cx="1409700" cy="70788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FD3EE5D4-D2BD-481F-1A66-A3598CFFC109}"/>
                  </a:ext>
                </a:extLst>
              </p:cNvPr>
              <p:cNvSpPr txBox="1"/>
              <p:nvPr/>
            </p:nvSpPr>
            <p:spPr>
              <a:xfrm>
                <a:off x="7593128" y="5103308"/>
                <a:ext cx="780214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~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FD3EE5D4-D2BD-481F-1A66-A3598CFFC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128" y="5103308"/>
                <a:ext cx="780214" cy="5843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6" name="TextBox 135">
            <a:extLst>
              <a:ext uri="{FF2B5EF4-FFF2-40B4-BE49-F238E27FC236}">
                <a16:creationId xmlns:a16="http://schemas.microsoft.com/office/drawing/2014/main" id="{07B8C0AD-332C-28D1-2753-0790AB060D97}"/>
              </a:ext>
            </a:extLst>
          </p:cNvPr>
          <p:cNvSpPr txBox="1"/>
          <p:nvPr/>
        </p:nvSpPr>
        <p:spPr>
          <a:xfrm>
            <a:off x="8863023" y="5241881"/>
            <a:ext cx="19763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ylfaen" panose="010A0502050306030303" pitchFamily="18" charset="0"/>
              </a:rPr>
              <a:t>Relativistic Momentum</a:t>
            </a:r>
            <a:r>
              <a:rPr lang="ka-GE" sz="1400" dirty="0">
                <a:latin typeface="Sylfaen" panose="010A0502050306030303" pitchFamily="18" charset="0"/>
              </a:rPr>
              <a:t> </a:t>
            </a:r>
            <a:endParaRPr lang="en-US" sz="1400" dirty="0">
              <a:latin typeface="Sylfaen" panose="010A0502050306030303" pitchFamily="18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136587B-C176-A616-89E0-4958EB023D91}"/>
              </a:ext>
            </a:extLst>
          </p:cNvPr>
          <p:cNvSpPr/>
          <p:nvPr/>
        </p:nvSpPr>
        <p:spPr>
          <a:xfrm>
            <a:off x="1779305" y="1769402"/>
            <a:ext cx="2855233" cy="2852512"/>
          </a:xfrm>
          <a:custGeom>
            <a:avLst/>
            <a:gdLst>
              <a:gd name="csX0" fmla="*/ 811228 w 2008401"/>
              <a:gd name="csY0" fmla="*/ 1704912 h 2098024"/>
              <a:gd name="csX1" fmla="*/ 1004200 w 2008401"/>
              <a:gd name="csY1" fmla="*/ 1901468 h 2098024"/>
              <a:gd name="csX2" fmla="*/ 811228 w 2008401"/>
              <a:gd name="csY2" fmla="*/ 2098024 h 2098024"/>
              <a:gd name="csX3" fmla="*/ 618256 w 2008401"/>
              <a:gd name="csY3" fmla="*/ 1901468 h 2098024"/>
              <a:gd name="csX4" fmla="*/ 811228 w 2008401"/>
              <a:gd name="csY4" fmla="*/ 1704912 h 2098024"/>
              <a:gd name="csX5" fmla="*/ 1469056 w 2008401"/>
              <a:gd name="csY5" fmla="*/ 1602038 h 2098024"/>
              <a:gd name="csX6" fmla="*/ 1662028 w 2008401"/>
              <a:gd name="csY6" fmla="*/ 1798594 h 2098024"/>
              <a:gd name="csX7" fmla="*/ 1469056 w 2008401"/>
              <a:gd name="csY7" fmla="*/ 1995150 h 2098024"/>
              <a:gd name="csX8" fmla="*/ 1276084 w 2008401"/>
              <a:gd name="csY8" fmla="*/ 1798594 h 2098024"/>
              <a:gd name="csX9" fmla="*/ 1469056 w 2008401"/>
              <a:gd name="csY9" fmla="*/ 1602038 h 2098024"/>
              <a:gd name="csX10" fmla="*/ 192972 w 2008401"/>
              <a:gd name="csY10" fmla="*/ 1472425 h 2098024"/>
              <a:gd name="csX11" fmla="*/ 385944 w 2008401"/>
              <a:gd name="csY11" fmla="*/ 1668981 h 2098024"/>
              <a:gd name="csX12" fmla="*/ 192972 w 2008401"/>
              <a:gd name="csY12" fmla="*/ 1865537 h 2098024"/>
              <a:gd name="csX13" fmla="*/ 0 w 2008401"/>
              <a:gd name="csY13" fmla="*/ 1668981 h 2098024"/>
              <a:gd name="csX14" fmla="*/ 192972 w 2008401"/>
              <a:gd name="csY14" fmla="*/ 1472425 h 2098024"/>
              <a:gd name="csX15" fmla="*/ 1804718 w 2008401"/>
              <a:gd name="csY15" fmla="*/ 1243691 h 2098024"/>
              <a:gd name="csX16" fmla="*/ 1997690 w 2008401"/>
              <a:gd name="csY16" fmla="*/ 1440247 h 2098024"/>
              <a:gd name="csX17" fmla="*/ 1804718 w 2008401"/>
              <a:gd name="csY17" fmla="*/ 1636803 h 2098024"/>
              <a:gd name="csX18" fmla="*/ 1611746 w 2008401"/>
              <a:gd name="csY18" fmla="*/ 1440247 h 2098024"/>
              <a:gd name="csX19" fmla="*/ 1804718 w 2008401"/>
              <a:gd name="csY19" fmla="*/ 1243691 h 2098024"/>
              <a:gd name="csX20" fmla="*/ 1251877 w 2008401"/>
              <a:gd name="csY20" fmla="*/ 1047135 h 2098024"/>
              <a:gd name="csX21" fmla="*/ 1444849 w 2008401"/>
              <a:gd name="csY21" fmla="*/ 1243691 h 2098024"/>
              <a:gd name="csX22" fmla="*/ 1251877 w 2008401"/>
              <a:gd name="csY22" fmla="*/ 1440247 h 2098024"/>
              <a:gd name="csX23" fmla="*/ 1058905 w 2008401"/>
              <a:gd name="csY23" fmla="*/ 1243691 h 2098024"/>
              <a:gd name="csX24" fmla="*/ 1251877 w 2008401"/>
              <a:gd name="csY24" fmla="*/ 1047135 h 2098024"/>
              <a:gd name="csX25" fmla="*/ 372080 w 2008401"/>
              <a:gd name="csY25" fmla="*/ 850579 h 2098024"/>
              <a:gd name="csX26" fmla="*/ 565052 w 2008401"/>
              <a:gd name="csY26" fmla="*/ 1047135 h 2098024"/>
              <a:gd name="csX27" fmla="*/ 372080 w 2008401"/>
              <a:gd name="csY27" fmla="*/ 1243691 h 2098024"/>
              <a:gd name="csX28" fmla="*/ 179108 w 2008401"/>
              <a:gd name="csY28" fmla="*/ 1047135 h 2098024"/>
              <a:gd name="csX29" fmla="*/ 372080 w 2008401"/>
              <a:gd name="csY29" fmla="*/ 850579 h 2098024"/>
              <a:gd name="csX30" fmla="*/ 1815429 w 2008401"/>
              <a:gd name="csY30" fmla="*/ 358347 h 2098024"/>
              <a:gd name="csX31" fmla="*/ 2008401 w 2008401"/>
              <a:gd name="csY31" fmla="*/ 554903 h 2098024"/>
              <a:gd name="csX32" fmla="*/ 1815429 w 2008401"/>
              <a:gd name="csY32" fmla="*/ 751459 h 2098024"/>
              <a:gd name="csX33" fmla="*/ 1622457 w 2008401"/>
              <a:gd name="csY33" fmla="*/ 554903 h 2098024"/>
              <a:gd name="csX34" fmla="*/ 1815429 w 2008401"/>
              <a:gd name="csY34" fmla="*/ 358347 h 2098024"/>
              <a:gd name="csX35" fmla="*/ 859418 w 2008401"/>
              <a:gd name="csY35" fmla="*/ 316581 h 2098024"/>
              <a:gd name="csX36" fmla="*/ 1052390 w 2008401"/>
              <a:gd name="csY36" fmla="*/ 513137 h 2098024"/>
              <a:gd name="csX37" fmla="*/ 859418 w 2008401"/>
              <a:gd name="csY37" fmla="*/ 709693 h 2098024"/>
              <a:gd name="csX38" fmla="*/ 666446 w 2008401"/>
              <a:gd name="csY38" fmla="*/ 513137 h 2098024"/>
              <a:gd name="csX39" fmla="*/ 859418 w 2008401"/>
              <a:gd name="csY39" fmla="*/ 316581 h 2098024"/>
              <a:gd name="csX40" fmla="*/ 1276084 w 2008401"/>
              <a:gd name="csY40" fmla="*/ 21187 h 2098024"/>
              <a:gd name="csX41" fmla="*/ 1469056 w 2008401"/>
              <a:gd name="csY41" fmla="*/ 217743 h 2098024"/>
              <a:gd name="csX42" fmla="*/ 1276084 w 2008401"/>
              <a:gd name="csY42" fmla="*/ 414299 h 2098024"/>
              <a:gd name="csX43" fmla="*/ 1083112 w 2008401"/>
              <a:gd name="csY43" fmla="*/ 217743 h 2098024"/>
              <a:gd name="csX44" fmla="*/ 1276084 w 2008401"/>
              <a:gd name="csY44" fmla="*/ 21187 h 2098024"/>
              <a:gd name="csX45" fmla="*/ 192972 w 2008401"/>
              <a:gd name="csY45" fmla="*/ 0 h 2098024"/>
              <a:gd name="csX46" fmla="*/ 385944 w 2008401"/>
              <a:gd name="csY46" fmla="*/ 196556 h 2098024"/>
              <a:gd name="csX47" fmla="*/ 192972 w 2008401"/>
              <a:gd name="csY47" fmla="*/ 393112 h 2098024"/>
              <a:gd name="csX48" fmla="*/ 0 w 2008401"/>
              <a:gd name="csY48" fmla="*/ 196556 h 2098024"/>
              <a:gd name="csX49" fmla="*/ 192972 w 2008401"/>
              <a:gd name="csY49" fmla="*/ 0 h 20980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2008401" h="2098024">
                <a:moveTo>
                  <a:pt x="811228" y="1704912"/>
                </a:moveTo>
                <a:cubicBezTo>
                  <a:pt x="917803" y="1704912"/>
                  <a:pt x="1004200" y="1792913"/>
                  <a:pt x="1004200" y="1901468"/>
                </a:cubicBezTo>
                <a:cubicBezTo>
                  <a:pt x="1004200" y="2010023"/>
                  <a:pt x="917803" y="2098024"/>
                  <a:pt x="811228" y="2098024"/>
                </a:cubicBezTo>
                <a:cubicBezTo>
                  <a:pt x="704653" y="2098024"/>
                  <a:pt x="618256" y="2010023"/>
                  <a:pt x="618256" y="1901468"/>
                </a:cubicBezTo>
                <a:cubicBezTo>
                  <a:pt x="618256" y="1792913"/>
                  <a:pt x="704653" y="1704912"/>
                  <a:pt x="811228" y="1704912"/>
                </a:cubicBezTo>
                <a:close/>
                <a:moveTo>
                  <a:pt x="1469056" y="1602038"/>
                </a:moveTo>
                <a:cubicBezTo>
                  <a:pt x="1575631" y="1602038"/>
                  <a:pt x="1662028" y="1690039"/>
                  <a:pt x="1662028" y="1798594"/>
                </a:cubicBezTo>
                <a:cubicBezTo>
                  <a:pt x="1662028" y="1907149"/>
                  <a:pt x="1575631" y="1995150"/>
                  <a:pt x="1469056" y="1995150"/>
                </a:cubicBezTo>
                <a:cubicBezTo>
                  <a:pt x="1362481" y="1995150"/>
                  <a:pt x="1276084" y="1907149"/>
                  <a:pt x="1276084" y="1798594"/>
                </a:cubicBezTo>
                <a:cubicBezTo>
                  <a:pt x="1276084" y="1690039"/>
                  <a:pt x="1362481" y="1602038"/>
                  <a:pt x="1469056" y="1602038"/>
                </a:cubicBezTo>
                <a:close/>
                <a:moveTo>
                  <a:pt x="192972" y="1472425"/>
                </a:moveTo>
                <a:cubicBezTo>
                  <a:pt x="299547" y="1472425"/>
                  <a:pt x="385944" y="1560426"/>
                  <a:pt x="385944" y="1668981"/>
                </a:cubicBezTo>
                <a:cubicBezTo>
                  <a:pt x="385944" y="1777536"/>
                  <a:pt x="299547" y="1865537"/>
                  <a:pt x="192972" y="1865537"/>
                </a:cubicBezTo>
                <a:cubicBezTo>
                  <a:pt x="86397" y="1865537"/>
                  <a:pt x="0" y="1777536"/>
                  <a:pt x="0" y="1668981"/>
                </a:cubicBezTo>
                <a:cubicBezTo>
                  <a:pt x="0" y="1560426"/>
                  <a:pt x="86397" y="1472425"/>
                  <a:pt x="192972" y="1472425"/>
                </a:cubicBezTo>
                <a:close/>
                <a:moveTo>
                  <a:pt x="1804718" y="1243691"/>
                </a:moveTo>
                <a:cubicBezTo>
                  <a:pt x="1911293" y="1243691"/>
                  <a:pt x="1997690" y="1331692"/>
                  <a:pt x="1997690" y="1440247"/>
                </a:cubicBezTo>
                <a:cubicBezTo>
                  <a:pt x="1997690" y="1548802"/>
                  <a:pt x="1911293" y="1636803"/>
                  <a:pt x="1804718" y="1636803"/>
                </a:cubicBezTo>
                <a:cubicBezTo>
                  <a:pt x="1698143" y="1636803"/>
                  <a:pt x="1611746" y="1548802"/>
                  <a:pt x="1611746" y="1440247"/>
                </a:cubicBezTo>
                <a:cubicBezTo>
                  <a:pt x="1611746" y="1331692"/>
                  <a:pt x="1698143" y="1243691"/>
                  <a:pt x="1804718" y="1243691"/>
                </a:cubicBezTo>
                <a:close/>
                <a:moveTo>
                  <a:pt x="1251877" y="1047135"/>
                </a:moveTo>
                <a:cubicBezTo>
                  <a:pt x="1358452" y="1047135"/>
                  <a:pt x="1444849" y="1135136"/>
                  <a:pt x="1444849" y="1243691"/>
                </a:cubicBezTo>
                <a:cubicBezTo>
                  <a:pt x="1444849" y="1352246"/>
                  <a:pt x="1358452" y="1440247"/>
                  <a:pt x="1251877" y="1440247"/>
                </a:cubicBezTo>
                <a:cubicBezTo>
                  <a:pt x="1145302" y="1440247"/>
                  <a:pt x="1058905" y="1352246"/>
                  <a:pt x="1058905" y="1243691"/>
                </a:cubicBezTo>
                <a:cubicBezTo>
                  <a:pt x="1058905" y="1135136"/>
                  <a:pt x="1145302" y="1047135"/>
                  <a:pt x="1251877" y="1047135"/>
                </a:cubicBezTo>
                <a:close/>
                <a:moveTo>
                  <a:pt x="372080" y="850579"/>
                </a:moveTo>
                <a:cubicBezTo>
                  <a:pt x="478655" y="850579"/>
                  <a:pt x="565052" y="938580"/>
                  <a:pt x="565052" y="1047135"/>
                </a:cubicBezTo>
                <a:cubicBezTo>
                  <a:pt x="565052" y="1155690"/>
                  <a:pt x="478655" y="1243691"/>
                  <a:pt x="372080" y="1243691"/>
                </a:cubicBezTo>
                <a:cubicBezTo>
                  <a:pt x="265505" y="1243691"/>
                  <a:pt x="179108" y="1155690"/>
                  <a:pt x="179108" y="1047135"/>
                </a:cubicBezTo>
                <a:cubicBezTo>
                  <a:pt x="179108" y="938580"/>
                  <a:pt x="265505" y="850579"/>
                  <a:pt x="372080" y="850579"/>
                </a:cubicBezTo>
                <a:close/>
                <a:moveTo>
                  <a:pt x="1815429" y="358347"/>
                </a:moveTo>
                <a:cubicBezTo>
                  <a:pt x="1922004" y="358347"/>
                  <a:pt x="2008401" y="446348"/>
                  <a:pt x="2008401" y="554903"/>
                </a:cubicBezTo>
                <a:cubicBezTo>
                  <a:pt x="2008401" y="663458"/>
                  <a:pt x="1922004" y="751459"/>
                  <a:pt x="1815429" y="751459"/>
                </a:cubicBezTo>
                <a:cubicBezTo>
                  <a:pt x="1708854" y="751459"/>
                  <a:pt x="1622457" y="663458"/>
                  <a:pt x="1622457" y="554903"/>
                </a:cubicBezTo>
                <a:cubicBezTo>
                  <a:pt x="1622457" y="446348"/>
                  <a:pt x="1708854" y="358347"/>
                  <a:pt x="1815429" y="358347"/>
                </a:cubicBezTo>
                <a:close/>
                <a:moveTo>
                  <a:pt x="859418" y="316581"/>
                </a:moveTo>
                <a:cubicBezTo>
                  <a:pt x="965993" y="316581"/>
                  <a:pt x="1052390" y="404582"/>
                  <a:pt x="1052390" y="513137"/>
                </a:cubicBezTo>
                <a:cubicBezTo>
                  <a:pt x="1052390" y="621692"/>
                  <a:pt x="965993" y="709693"/>
                  <a:pt x="859418" y="709693"/>
                </a:cubicBezTo>
                <a:cubicBezTo>
                  <a:pt x="752843" y="709693"/>
                  <a:pt x="666446" y="621692"/>
                  <a:pt x="666446" y="513137"/>
                </a:cubicBezTo>
                <a:cubicBezTo>
                  <a:pt x="666446" y="404582"/>
                  <a:pt x="752843" y="316581"/>
                  <a:pt x="859418" y="316581"/>
                </a:cubicBezTo>
                <a:close/>
                <a:moveTo>
                  <a:pt x="1276084" y="21187"/>
                </a:moveTo>
                <a:cubicBezTo>
                  <a:pt x="1382659" y="21187"/>
                  <a:pt x="1469056" y="109188"/>
                  <a:pt x="1469056" y="217743"/>
                </a:cubicBezTo>
                <a:cubicBezTo>
                  <a:pt x="1469056" y="326298"/>
                  <a:pt x="1382659" y="414299"/>
                  <a:pt x="1276084" y="414299"/>
                </a:cubicBezTo>
                <a:cubicBezTo>
                  <a:pt x="1169509" y="414299"/>
                  <a:pt x="1083112" y="326298"/>
                  <a:pt x="1083112" y="217743"/>
                </a:cubicBezTo>
                <a:cubicBezTo>
                  <a:pt x="1083112" y="109188"/>
                  <a:pt x="1169509" y="21187"/>
                  <a:pt x="1276084" y="21187"/>
                </a:cubicBezTo>
                <a:close/>
                <a:moveTo>
                  <a:pt x="192972" y="0"/>
                </a:moveTo>
                <a:cubicBezTo>
                  <a:pt x="299547" y="0"/>
                  <a:pt x="385944" y="88001"/>
                  <a:pt x="385944" y="196556"/>
                </a:cubicBezTo>
                <a:cubicBezTo>
                  <a:pt x="385944" y="305111"/>
                  <a:pt x="299547" y="393112"/>
                  <a:pt x="192972" y="393112"/>
                </a:cubicBezTo>
                <a:cubicBezTo>
                  <a:pt x="86397" y="393112"/>
                  <a:pt x="0" y="305111"/>
                  <a:pt x="0" y="196556"/>
                </a:cubicBezTo>
                <a:cubicBezTo>
                  <a:pt x="0" y="88001"/>
                  <a:pt x="86397" y="0"/>
                  <a:pt x="192972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FE761FD-251B-7AA1-A24C-2D4250551EAB}"/>
              </a:ext>
            </a:extLst>
          </p:cNvPr>
          <p:cNvSpPr/>
          <p:nvPr/>
        </p:nvSpPr>
        <p:spPr>
          <a:xfrm>
            <a:off x="7284586" y="1766166"/>
            <a:ext cx="2966369" cy="3019536"/>
          </a:xfrm>
          <a:custGeom>
            <a:avLst/>
            <a:gdLst>
              <a:gd name="csX0" fmla="*/ 1153278 w 5710779"/>
              <a:gd name="csY0" fmla="*/ 5175884 h 5710366"/>
              <a:gd name="csX1" fmla="*/ 1427616 w 5710779"/>
              <a:gd name="csY1" fmla="*/ 5443125 h 5710366"/>
              <a:gd name="csX2" fmla="*/ 1153278 w 5710779"/>
              <a:gd name="csY2" fmla="*/ 5710366 h 5710366"/>
              <a:gd name="csX3" fmla="*/ 878941 w 5710779"/>
              <a:gd name="csY3" fmla="*/ 5443125 h 5710366"/>
              <a:gd name="csX4" fmla="*/ 1153278 w 5710779"/>
              <a:gd name="csY4" fmla="*/ 5175884 h 5710366"/>
              <a:gd name="csX5" fmla="*/ 4007974 w 5710779"/>
              <a:gd name="csY5" fmla="*/ 5170542 h 5710366"/>
              <a:gd name="csX6" fmla="*/ 4282312 w 5710779"/>
              <a:gd name="csY6" fmla="*/ 5437783 h 5710366"/>
              <a:gd name="csX7" fmla="*/ 4007974 w 5710779"/>
              <a:gd name="csY7" fmla="*/ 5705024 h 5710366"/>
              <a:gd name="csX8" fmla="*/ 3733636 w 5710779"/>
              <a:gd name="csY8" fmla="*/ 5437783 h 5710366"/>
              <a:gd name="csX9" fmla="*/ 4007974 w 5710779"/>
              <a:gd name="csY9" fmla="*/ 5170542 h 5710366"/>
              <a:gd name="csX10" fmla="*/ 2088476 w 5710779"/>
              <a:gd name="csY10" fmla="*/ 5036014 h 5710366"/>
              <a:gd name="csX11" fmla="*/ 2362814 w 5710779"/>
              <a:gd name="csY11" fmla="*/ 5303256 h 5710366"/>
              <a:gd name="csX12" fmla="*/ 2088476 w 5710779"/>
              <a:gd name="csY12" fmla="*/ 5570497 h 5710366"/>
              <a:gd name="csX13" fmla="*/ 1814138 w 5710779"/>
              <a:gd name="csY13" fmla="*/ 5303256 h 5710366"/>
              <a:gd name="csX14" fmla="*/ 2088476 w 5710779"/>
              <a:gd name="csY14" fmla="*/ 5036014 h 5710366"/>
              <a:gd name="csX15" fmla="*/ 4943172 w 5710779"/>
              <a:gd name="csY15" fmla="*/ 5030672 h 5710366"/>
              <a:gd name="csX16" fmla="*/ 5217510 w 5710779"/>
              <a:gd name="csY16" fmla="*/ 5297914 h 5710366"/>
              <a:gd name="csX17" fmla="*/ 4943172 w 5710779"/>
              <a:gd name="csY17" fmla="*/ 5565155 h 5710366"/>
              <a:gd name="csX18" fmla="*/ 4668834 w 5710779"/>
              <a:gd name="csY18" fmla="*/ 5297914 h 5710366"/>
              <a:gd name="csX19" fmla="*/ 4943172 w 5710779"/>
              <a:gd name="csY19" fmla="*/ 5030672 h 5710366"/>
              <a:gd name="csX20" fmla="*/ 274338 w 5710779"/>
              <a:gd name="csY20" fmla="*/ 4859790 h 5710366"/>
              <a:gd name="csX21" fmla="*/ 548676 w 5710779"/>
              <a:gd name="csY21" fmla="*/ 5127031 h 5710366"/>
              <a:gd name="csX22" fmla="*/ 274338 w 5710779"/>
              <a:gd name="csY22" fmla="*/ 5394273 h 5710366"/>
              <a:gd name="csX23" fmla="*/ 0 w 5710779"/>
              <a:gd name="csY23" fmla="*/ 5127031 h 5710366"/>
              <a:gd name="csX24" fmla="*/ 274338 w 5710779"/>
              <a:gd name="csY24" fmla="*/ 4859790 h 5710366"/>
              <a:gd name="csX25" fmla="*/ 3129034 w 5710779"/>
              <a:gd name="csY25" fmla="*/ 4854448 h 5710366"/>
              <a:gd name="csX26" fmla="*/ 3403371 w 5710779"/>
              <a:gd name="csY26" fmla="*/ 5121689 h 5710366"/>
              <a:gd name="csX27" fmla="*/ 3129034 w 5710779"/>
              <a:gd name="csY27" fmla="*/ 5388931 h 5710366"/>
              <a:gd name="csX28" fmla="*/ 2854696 w 5710779"/>
              <a:gd name="csY28" fmla="*/ 5121689 h 5710366"/>
              <a:gd name="csX29" fmla="*/ 3129034 w 5710779"/>
              <a:gd name="csY29" fmla="*/ 4854448 h 5710366"/>
              <a:gd name="csX30" fmla="*/ 2565668 w 5710779"/>
              <a:gd name="csY30" fmla="*/ 4548799 h 5710366"/>
              <a:gd name="csX31" fmla="*/ 2840006 w 5710779"/>
              <a:gd name="csY31" fmla="*/ 4816040 h 5710366"/>
              <a:gd name="csX32" fmla="*/ 2565668 w 5710779"/>
              <a:gd name="csY32" fmla="*/ 5083282 h 5710366"/>
              <a:gd name="csX33" fmla="*/ 2291330 w 5710779"/>
              <a:gd name="csY33" fmla="*/ 4816040 h 5710366"/>
              <a:gd name="csX34" fmla="*/ 2565668 w 5710779"/>
              <a:gd name="csY34" fmla="*/ 4548799 h 5710366"/>
              <a:gd name="csX35" fmla="*/ 5420364 w 5710779"/>
              <a:gd name="csY35" fmla="*/ 4543457 h 5710366"/>
              <a:gd name="csX36" fmla="*/ 5694702 w 5710779"/>
              <a:gd name="csY36" fmla="*/ 4810698 h 5710366"/>
              <a:gd name="csX37" fmla="*/ 5420364 w 5710779"/>
              <a:gd name="csY37" fmla="*/ 5077940 h 5710366"/>
              <a:gd name="csX38" fmla="*/ 5146026 w 5710779"/>
              <a:gd name="csY38" fmla="*/ 4810698 h 5710366"/>
              <a:gd name="csX39" fmla="*/ 5420364 w 5710779"/>
              <a:gd name="csY39" fmla="*/ 4543457 h 5710366"/>
              <a:gd name="csX40" fmla="*/ 1779724 w 5710779"/>
              <a:gd name="csY40" fmla="*/ 4281558 h 5710366"/>
              <a:gd name="csX41" fmla="*/ 2054062 w 5710779"/>
              <a:gd name="csY41" fmla="*/ 4548799 h 5710366"/>
              <a:gd name="csX42" fmla="*/ 1779724 w 5710779"/>
              <a:gd name="csY42" fmla="*/ 4816040 h 5710366"/>
              <a:gd name="csX43" fmla="*/ 1505387 w 5710779"/>
              <a:gd name="csY43" fmla="*/ 4548799 h 5710366"/>
              <a:gd name="csX44" fmla="*/ 1779724 w 5710779"/>
              <a:gd name="csY44" fmla="*/ 4281558 h 5710366"/>
              <a:gd name="csX45" fmla="*/ 4634420 w 5710779"/>
              <a:gd name="csY45" fmla="*/ 4276216 h 5710366"/>
              <a:gd name="csX46" fmla="*/ 4908758 w 5710779"/>
              <a:gd name="csY46" fmla="*/ 4543457 h 5710366"/>
              <a:gd name="csX47" fmla="*/ 4634420 w 5710779"/>
              <a:gd name="csY47" fmla="*/ 4810698 h 5710366"/>
              <a:gd name="csX48" fmla="*/ 4360083 w 5710779"/>
              <a:gd name="csY48" fmla="*/ 4543457 h 5710366"/>
              <a:gd name="csX49" fmla="*/ 4634420 w 5710779"/>
              <a:gd name="csY49" fmla="*/ 4276216 h 5710366"/>
              <a:gd name="csX50" fmla="*/ 528966 w 5710779"/>
              <a:gd name="csY50" fmla="*/ 4014317 h 5710366"/>
              <a:gd name="csX51" fmla="*/ 803304 w 5710779"/>
              <a:gd name="csY51" fmla="*/ 4281558 h 5710366"/>
              <a:gd name="csX52" fmla="*/ 528966 w 5710779"/>
              <a:gd name="csY52" fmla="*/ 4548799 h 5710366"/>
              <a:gd name="csX53" fmla="*/ 254628 w 5710779"/>
              <a:gd name="csY53" fmla="*/ 4281558 h 5710366"/>
              <a:gd name="csX54" fmla="*/ 528966 w 5710779"/>
              <a:gd name="csY54" fmla="*/ 4014317 h 5710366"/>
              <a:gd name="csX55" fmla="*/ 3383662 w 5710779"/>
              <a:gd name="csY55" fmla="*/ 4008975 h 5710366"/>
              <a:gd name="csX56" fmla="*/ 3657999 w 5710779"/>
              <a:gd name="csY56" fmla="*/ 4276216 h 5710366"/>
              <a:gd name="csX57" fmla="*/ 3383662 w 5710779"/>
              <a:gd name="csY57" fmla="*/ 4543457 h 5710366"/>
              <a:gd name="csX58" fmla="*/ 3109324 w 5710779"/>
              <a:gd name="csY58" fmla="*/ 4276216 h 5710366"/>
              <a:gd name="csX59" fmla="*/ 3383662 w 5710779"/>
              <a:gd name="csY59" fmla="*/ 4008975 h 5710366"/>
              <a:gd name="csX60" fmla="*/ 2580895 w 5710779"/>
              <a:gd name="csY60" fmla="*/ 3345069 h 5710366"/>
              <a:gd name="csX61" fmla="*/ 2855233 w 5710779"/>
              <a:gd name="csY61" fmla="*/ 3612311 h 5710366"/>
              <a:gd name="csX62" fmla="*/ 2580895 w 5710779"/>
              <a:gd name="csY62" fmla="*/ 3879552 h 5710366"/>
              <a:gd name="csX63" fmla="*/ 2306558 w 5710779"/>
              <a:gd name="csY63" fmla="*/ 3612311 h 5710366"/>
              <a:gd name="csX64" fmla="*/ 2580895 w 5710779"/>
              <a:gd name="csY64" fmla="*/ 3345069 h 5710366"/>
              <a:gd name="csX65" fmla="*/ 5435591 w 5710779"/>
              <a:gd name="csY65" fmla="*/ 3339727 h 5710366"/>
              <a:gd name="csX66" fmla="*/ 5709929 w 5710779"/>
              <a:gd name="csY66" fmla="*/ 3606969 h 5710366"/>
              <a:gd name="csX67" fmla="*/ 5435591 w 5710779"/>
              <a:gd name="csY67" fmla="*/ 3874210 h 5710366"/>
              <a:gd name="csX68" fmla="*/ 5161254 w 5710779"/>
              <a:gd name="csY68" fmla="*/ 3606969 h 5710366"/>
              <a:gd name="csX69" fmla="*/ 5435591 w 5710779"/>
              <a:gd name="csY69" fmla="*/ 3339727 h 5710366"/>
              <a:gd name="csX70" fmla="*/ 1221787 w 5710779"/>
              <a:gd name="csY70" fmla="*/ 3288283 h 5710366"/>
              <a:gd name="csX71" fmla="*/ 1496125 w 5710779"/>
              <a:gd name="csY71" fmla="*/ 3555525 h 5710366"/>
              <a:gd name="csX72" fmla="*/ 1221787 w 5710779"/>
              <a:gd name="csY72" fmla="*/ 3822766 h 5710366"/>
              <a:gd name="csX73" fmla="*/ 947450 w 5710779"/>
              <a:gd name="csY73" fmla="*/ 3555525 h 5710366"/>
              <a:gd name="csX74" fmla="*/ 1221787 w 5710779"/>
              <a:gd name="csY74" fmla="*/ 3288283 h 5710366"/>
              <a:gd name="csX75" fmla="*/ 4076483 w 5710779"/>
              <a:gd name="csY75" fmla="*/ 3282941 h 5710366"/>
              <a:gd name="csX76" fmla="*/ 4350821 w 5710779"/>
              <a:gd name="csY76" fmla="*/ 3550183 h 5710366"/>
              <a:gd name="csX77" fmla="*/ 4076483 w 5710779"/>
              <a:gd name="csY77" fmla="*/ 3817424 h 5710366"/>
              <a:gd name="csX78" fmla="*/ 3802146 w 5710779"/>
              <a:gd name="csY78" fmla="*/ 3550183 h 5710366"/>
              <a:gd name="csX79" fmla="*/ 4076483 w 5710779"/>
              <a:gd name="csY79" fmla="*/ 3282941 h 5710366"/>
              <a:gd name="csX80" fmla="*/ 1814138 w 5710779"/>
              <a:gd name="csY80" fmla="*/ 2886660 h 5710366"/>
              <a:gd name="csX81" fmla="*/ 2088476 w 5710779"/>
              <a:gd name="csY81" fmla="*/ 3153902 h 5710366"/>
              <a:gd name="csX82" fmla="*/ 1814138 w 5710779"/>
              <a:gd name="csY82" fmla="*/ 3421143 h 5710366"/>
              <a:gd name="csX83" fmla="*/ 1539801 w 5710779"/>
              <a:gd name="csY83" fmla="*/ 3153902 h 5710366"/>
              <a:gd name="csX84" fmla="*/ 1814138 w 5710779"/>
              <a:gd name="csY84" fmla="*/ 2886660 h 5710366"/>
              <a:gd name="csX85" fmla="*/ 4668834 w 5710779"/>
              <a:gd name="csY85" fmla="*/ 2881318 h 5710366"/>
              <a:gd name="csX86" fmla="*/ 4943172 w 5710779"/>
              <a:gd name="csY86" fmla="*/ 3148560 h 5710366"/>
              <a:gd name="csX87" fmla="*/ 4668834 w 5710779"/>
              <a:gd name="csY87" fmla="*/ 3415801 h 5710366"/>
              <a:gd name="csX88" fmla="*/ 4394497 w 5710779"/>
              <a:gd name="csY88" fmla="*/ 3148560 h 5710366"/>
              <a:gd name="csX89" fmla="*/ 4668834 w 5710779"/>
              <a:gd name="csY89" fmla="*/ 2881318 h 5710366"/>
              <a:gd name="csX90" fmla="*/ 274338 w 5710779"/>
              <a:gd name="csY90" fmla="*/ 2857854 h 5710366"/>
              <a:gd name="csX91" fmla="*/ 548676 w 5710779"/>
              <a:gd name="csY91" fmla="*/ 3125095 h 5710366"/>
              <a:gd name="csX92" fmla="*/ 274338 w 5710779"/>
              <a:gd name="csY92" fmla="*/ 3392336 h 5710366"/>
              <a:gd name="csX93" fmla="*/ 0 w 5710779"/>
              <a:gd name="csY93" fmla="*/ 3125095 h 5710366"/>
              <a:gd name="csX94" fmla="*/ 274338 w 5710779"/>
              <a:gd name="csY94" fmla="*/ 2857854 h 5710366"/>
              <a:gd name="csX95" fmla="*/ 3129034 w 5710779"/>
              <a:gd name="csY95" fmla="*/ 2852512 h 5710366"/>
              <a:gd name="csX96" fmla="*/ 3403371 w 5710779"/>
              <a:gd name="csY96" fmla="*/ 3119753 h 5710366"/>
              <a:gd name="csX97" fmla="*/ 3129034 w 5710779"/>
              <a:gd name="csY97" fmla="*/ 3386994 h 5710366"/>
              <a:gd name="csX98" fmla="*/ 2854696 w 5710779"/>
              <a:gd name="csY98" fmla="*/ 3119753 h 5710366"/>
              <a:gd name="csX99" fmla="*/ 3129034 w 5710779"/>
              <a:gd name="csY99" fmla="*/ 2852512 h 5710366"/>
              <a:gd name="csX100" fmla="*/ 4008824 w 5710779"/>
              <a:gd name="csY100" fmla="*/ 2318030 h 5710366"/>
              <a:gd name="csX101" fmla="*/ 4283162 w 5710779"/>
              <a:gd name="csY101" fmla="*/ 2585271 h 5710366"/>
              <a:gd name="csX102" fmla="*/ 4008824 w 5710779"/>
              <a:gd name="csY102" fmla="*/ 2852512 h 5710366"/>
              <a:gd name="csX103" fmla="*/ 3734486 w 5710779"/>
              <a:gd name="csY103" fmla="*/ 2585271 h 5710366"/>
              <a:gd name="csX104" fmla="*/ 4008824 w 5710779"/>
              <a:gd name="csY104" fmla="*/ 2318030 h 5710366"/>
              <a:gd name="csX105" fmla="*/ 1153591 w 5710779"/>
              <a:gd name="csY105" fmla="*/ 2318030 h 5710366"/>
              <a:gd name="csX106" fmla="*/ 1427929 w 5710779"/>
              <a:gd name="csY106" fmla="*/ 2585271 h 5710366"/>
              <a:gd name="csX107" fmla="*/ 1153591 w 5710779"/>
              <a:gd name="csY107" fmla="*/ 2852512 h 5710366"/>
              <a:gd name="csX108" fmla="*/ 879254 w 5710779"/>
              <a:gd name="csY108" fmla="*/ 2585271 h 5710366"/>
              <a:gd name="csX109" fmla="*/ 1153591 w 5710779"/>
              <a:gd name="csY109" fmla="*/ 2318030 h 5710366"/>
              <a:gd name="csX110" fmla="*/ 4944022 w 5710779"/>
              <a:gd name="csY110" fmla="*/ 2178160 h 5710366"/>
              <a:gd name="csX111" fmla="*/ 5218360 w 5710779"/>
              <a:gd name="csY111" fmla="*/ 2445401 h 5710366"/>
              <a:gd name="csX112" fmla="*/ 4944022 w 5710779"/>
              <a:gd name="csY112" fmla="*/ 2712642 h 5710366"/>
              <a:gd name="csX113" fmla="*/ 4669684 w 5710779"/>
              <a:gd name="csY113" fmla="*/ 2445401 h 5710366"/>
              <a:gd name="csX114" fmla="*/ 4944022 w 5710779"/>
              <a:gd name="csY114" fmla="*/ 2178160 h 5710366"/>
              <a:gd name="csX115" fmla="*/ 2088789 w 5710779"/>
              <a:gd name="csY115" fmla="*/ 2178160 h 5710366"/>
              <a:gd name="csX116" fmla="*/ 2363126 w 5710779"/>
              <a:gd name="csY116" fmla="*/ 2445401 h 5710366"/>
              <a:gd name="csX117" fmla="*/ 2088789 w 5710779"/>
              <a:gd name="csY117" fmla="*/ 2712642 h 5710366"/>
              <a:gd name="csX118" fmla="*/ 1814451 w 5710779"/>
              <a:gd name="csY118" fmla="*/ 2445401 h 5710366"/>
              <a:gd name="csX119" fmla="*/ 2088789 w 5710779"/>
              <a:gd name="csY119" fmla="*/ 2178160 h 5710366"/>
              <a:gd name="csX120" fmla="*/ 3129884 w 5710779"/>
              <a:gd name="csY120" fmla="*/ 2001936 h 5710366"/>
              <a:gd name="csX121" fmla="*/ 3404221 w 5710779"/>
              <a:gd name="csY121" fmla="*/ 2269177 h 5710366"/>
              <a:gd name="csX122" fmla="*/ 3129884 w 5710779"/>
              <a:gd name="csY122" fmla="*/ 2536418 h 5710366"/>
              <a:gd name="csX123" fmla="*/ 2855546 w 5710779"/>
              <a:gd name="csY123" fmla="*/ 2269177 h 5710366"/>
              <a:gd name="csX124" fmla="*/ 3129884 w 5710779"/>
              <a:gd name="csY124" fmla="*/ 2001936 h 5710366"/>
              <a:gd name="csX125" fmla="*/ 274651 w 5710779"/>
              <a:gd name="csY125" fmla="*/ 2001936 h 5710366"/>
              <a:gd name="csX126" fmla="*/ 548989 w 5710779"/>
              <a:gd name="csY126" fmla="*/ 2269177 h 5710366"/>
              <a:gd name="csX127" fmla="*/ 274651 w 5710779"/>
              <a:gd name="csY127" fmla="*/ 2536418 h 5710366"/>
              <a:gd name="csX128" fmla="*/ 313 w 5710779"/>
              <a:gd name="csY128" fmla="*/ 2269177 h 5710366"/>
              <a:gd name="csX129" fmla="*/ 274651 w 5710779"/>
              <a:gd name="csY129" fmla="*/ 2001936 h 5710366"/>
              <a:gd name="csX130" fmla="*/ 5421214 w 5710779"/>
              <a:gd name="csY130" fmla="*/ 1690945 h 5710366"/>
              <a:gd name="csX131" fmla="*/ 5695552 w 5710779"/>
              <a:gd name="csY131" fmla="*/ 1958186 h 5710366"/>
              <a:gd name="csX132" fmla="*/ 5421214 w 5710779"/>
              <a:gd name="csY132" fmla="*/ 2225427 h 5710366"/>
              <a:gd name="csX133" fmla="*/ 5146876 w 5710779"/>
              <a:gd name="csY133" fmla="*/ 1958186 h 5710366"/>
              <a:gd name="csX134" fmla="*/ 5421214 w 5710779"/>
              <a:gd name="csY134" fmla="*/ 1690945 h 5710366"/>
              <a:gd name="csX135" fmla="*/ 2565981 w 5710779"/>
              <a:gd name="csY135" fmla="*/ 1690945 h 5710366"/>
              <a:gd name="csX136" fmla="*/ 2840319 w 5710779"/>
              <a:gd name="csY136" fmla="*/ 1958186 h 5710366"/>
              <a:gd name="csX137" fmla="*/ 2565981 w 5710779"/>
              <a:gd name="csY137" fmla="*/ 2225427 h 5710366"/>
              <a:gd name="csX138" fmla="*/ 2291644 w 5710779"/>
              <a:gd name="csY138" fmla="*/ 1958186 h 5710366"/>
              <a:gd name="csX139" fmla="*/ 2565981 w 5710779"/>
              <a:gd name="csY139" fmla="*/ 1690945 h 5710366"/>
              <a:gd name="csX140" fmla="*/ 4635270 w 5710779"/>
              <a:gd name="csY140" fmla="*/ 1423704 h 5710366"/>
              <a:gd name="csX141" fmla="*/ 4909608 w 5710779"/>
              <a:gd name="csY141" fmla="*/ 1690945 h 5710366"/>
              <a:gd name="csX142" fmla="*/ 4635270 w 5710779"/>
              <a:gd name="csY142" fmla="*/ 1958186 h 5710366"/>
              <a:gd name="csX143" fmla="*/ 4360933 w 5710779"/>
              <a:gd name="csY143" fmla="*/ 1690945 h 5710366"/>
              <a:gd name="csX144" fmla="*/ 4635270 w 5710779"/>
              <a:gd name="csY144" fmla="*/ 1423704 h 5710366"/>
              <a:gd name="csX145" fmla="*/ 1780038 w 5710779"/>
              <a:gd name="csY145" fmla="*/ 1423704 h 5710366"/>
              <a:gd name="csX146" fmla="*/ 2054375 w 5710779"/>
              <a:gd name="csY146" fmla="*/ 1690945 h 5710366"/>
              <a:gd name="csX147" fmla="*/ 1780038 w 5710779"/>
              <a:gd name="csY147" fmla="*/ 1958186 h 5710366"/>
              <a:gd name="csX148" fmla="*/ 1505700 w 5710779"/>
              <a:gd name="csY148" fmla="*/ 1690945 h 5710366"/>
              <a:gd name="csX149" fmla="*/ 1780038 w 5710779"/>
              <a:gd name="csY149" fmla="*/ 1423704 h 5710366"/>
              <a:gd name="csX150" fmla="*/ 529279 w 5710779"/>
              <a:gd name="csY150" fmla="*/ 1156463 h 5710366"/>
              <a:gd name="csX151" fmla="*/ 803617 w 5710779"/>
              <a:gd name="csY151" fmla="*/ 1423704 h 5710366"/>
              <a:gd name="csX152" fmla="*/ 529279 w 5710779"/>
              <a:gd name="csY152" fmla="*/ 1690945 h 5710366"/>
              <a:gd name="csX153" fmla="*/ 254941 w 5710779"/>
              <a:gd name="csY153" fmla="*/ 1423704 h 5710366"/>
              <a:gd name="csX154" fmla="*/ 529279 w 5710779"/>
              <a:gd name="csY154" fmla="*/ 1156463 h 5710366"/>
              <a:gd name="csX155" fmla="*/ 3384512 w 5710779"/>
              <a:gd name="csY155" fmla="*/ 1156463 h 5710366"/>
              <a:gd name="csX156" fmla="*/ 3658849 w 5710779"/>
              <a:gd name="csY156" fmla="*/ 1423704 h 5710366"/>
              <a:gd name="csX157" fmla="*/ 3384512 w 5710779"/>
              <a:gd name="csY157" fmla="*/ 1690945 h 5710366"/>
              <a:gd name="csX158" fmla="*/ 3110174 w 5710779"/>
              <a:gd name="csY158" fmla="*/ 1423704 h 5710366"/>
              <a:gd name="csX159" fmla="*/ 3384512 w 5710779"/>
              <a:gd name="csY159" fmla="*/ 1156463 h 5710366"/>
              <a:gd name="csX160" fmla="*/ 2581208 w 5710779"/>
              <a:gd name="csY160" fmla="*/ 487215 h 5710366"/>
              <a:gd name="csX161" fmla="*/ 2855546 w 5710779"/>
              <a:gd name="csY161" fmla="*/ 754456 h 5710366"/>
              <a:gd name="csX162" fmla="*/ 2581208 w 5710779"/>
              <a:gd name="csY162" fmla="*/ 1021697 h 5710366"/>
              <a:gd name="csX163" fmla="*/ 2306871 w 5710779"/>
              <a:gd name="csY163" fmla="*/ 754456 h 5710366"/>
              <a:gd name="csX164" fmla="*/ 2581208 w 5710779"/>
              <a:gd name="csY164" fmla="*/ 487215 h 5710366"/>
              <a:gd name="csX165" fmla="*/ 5436441 w 5710779"/>
              <a:gd name="csY165" fmla="*/ 487215 h 5710366"/>
              <a:gd name="csX166" fmla="*/ 5710779 w 5710779"/>
              <a:gd name="csY166" fmla="*/ 754456 h 5710366"/>
              <a:gd name="csX167" fmla="*/ 5436441 w 5710779"/>
              <a:gd name="csY167" fmla="*/ 1021697 h 5710366"/>
              <a:gd name="csX168" fmla="*/ 5162104 w 5710779"/>
              <a:gd name="csY168" fmla="*/ 754456 h 5710366"/>
              <a:gd name="csX169" fmla="*/ 5436441 w 5710779"/>
              <a:gd name="csY169" fmla="*/ 487215 h 5710366"/>
              <a:gd name="csX170" fmla="*/ 1222100 w 5710779"/>
              <a:gd name="csY170" fmla="*/ 430430 h 5710366"/>
              <a:gd name="csX171" fmla="*/ 1496438 w 5710779"/>
              <a:gd name="csY171" fmla="*/ 697671 h 5710366"/>
              <a:gd name="csX172" fmla="*/ 1222100 w 5710779"/>
              <a:gd name="csY172" fmla="*/ 964912 h 5710366"/>
              <a:gd name="csX173" fmla="*/ 947763 w 5710779"/>
              <a:gd name="csY173" fmla="*/ 697671 h 5710366"/>
              <a:gd name="csX174" fmla="*/ 1222100 w 5710779"/>
              <a:gd name="csY174" fmla="*/ 430430 h 5710366"/>
              <a:gd name="csX175" fmla="*/ 4077333 w 5710779"/>
              <a:gd name="csY175" fmla="*/ 430429 h 5710366"/>
              <a:gd name="csX176" fmla="*/ 4351671 w 5710779"/>
              <a:gd name="csY176" fmla="*/ 697671 h 5710366"/>
              <a:gd name="csX177" fmla="*/ 4077333 w 5710779"/>
              <a:gd name="csY177" fmla="*/ 964912 h 5710366"/>
              <a:gd name="csX178" fmla="*/ 3802996 w 5710779"/>
              <a:gd name="csY178" fmla="*/ 697671 h 5710366"/>
              <a:gd name="csX179" fmla="*/ 4077333 w 5710779"/>
              <a:gd name="csY179" fmla="*/ 430429 h 5710366"/>
              <a:gd name="csX180" fmla="*/ 1814451 w 5710779"/>
              <a:gd name="csY180" fmla="*/ 28807 h 5710366"/>
              <a:gd name="csX181" fmla="*/ 2088789 w 5710779"/>
              <a:gd name="csY181" fmla="*/ 296048 h 5710366"/>
              <a:gd name="csX182" fmla="*/ 1814451 w 5710779"/>
              <a:gd name="csY182" fmla="*/ 563289 h 5710366"/>
              <a:gd name="csX183" fmla="*/ 1540114 w 5710779"/>
              <a:gd name="csY183" fmla="*/ 296048 h 5710366"/>
              <a:gd name="csX184" fmla="*/ 1814451 w 5710779"/>
              <a:gd name="csY184" fmla="*/ 28807 h 5710366"/>
              <a:gd name="csX185" fmla="*/ 4669684 w 5710779"/>
              <a:gd name="csY185" fmla="*/ 28806 h 5710366"/>
              <a:gd name="csX186" fmla="*/ 4944022 w 5710779"/>
              <a:gd name="csY186" fmla="*/ 296047 h 5710366"/>
              <a:gd name="csX187" fmla="*/ 4669684 w 5710779"/>
              <a:gd name="csY187" fmla="*/ 563289 h 5710366"/>
              <a:gd name="csX188" fmla="*/ 4395347 w 5710779"/>
              <a:gd name="csY188" fmla="*/ 296047 h 5710366"/>
              <a:gd name="csX189" fmla="*/ 4669684 w 5710779"/>
              <a:gd name="csY189" fmla="*/ 28806 h 5710366"/>
              <a:gd name="csX190" fmla="*/ 274651 w 5710779"/>
              <a:gd name="csY190" fmla="*/ 0 h 5710366"/>
              <a:gd name="csX191" fmla="*/ 548989 w 5710779"/>
              <a:gd name="csY191" fmla="*/ 267241 h 5710366"/>
              <a:gd name="csX192" fmla="*/ 274651 w 5710779"/>
              <a:gd name="csY192" fmla="*/ 534482 h 5710366"/>
              <a:gd name="csX193" fmla="*/ 313 w 5710779"/>
              <a:gd name="csY193" fmla="*/ 267241 h 5710366"/>
              <a:gd name="csX194" fmla="*/ 274651 w 5710779"/>
              <a:gd name="csY194" fmla="*/ 0 h 5710366"/>
              <a:gd name="csX195" fmla="*/ 3129884 w 5710779"/>
              <a:gd name="csY195" fmla="*/ 0 h 5710366"/>
              <a:gd name="csX196" fmla="*/ 3404221 w 5710779"/>
              <a:gd name="csY196" fmla="*/ 267241 h 5710366"/>
              <a:gd name="csX197" fmla="*/ 3129884 w 5710779"/>
              <a:gd name="csY197" fmla="*/ 534482 h 5710366"/>
              <a:gd name="csX198" fmla="*/ 2855546 w 5710779"/>
              <a:gd name="csY198" fmla="*/ 267241 h 5710366"/>
              <a:gd name="csX199" fmla="*/ 3129884 w 5710779"/>
              <a:gd name="csY199" fmla="*/ 0 h 57103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</a:cxnLst>
            <a:rect l="l" t="t" r="r" b="b"/>
            <a:pathLst>
              <a:path w="5710779" h="5710366">
                <a:moveTo>
                  <a:pt x="1153278" y="5175884"/>
                </a:moveTo>
                <a:cubicBezTo>
                  <a:pt x="1304790" y="5175884"/>
                  <a:pt x="1427616" y="5295532"/>
                  <a:pt x="1427616" y="5443125"/>
                </a:cubicBezTo>
                <a:cubicBezTo>
                  <a:pt x="1427616" y="5590718"/>
                  <a:pt x="1304790" y="5710366"/>
                  <a:pt x="1153278" y="5710366"/>
                </a:cubicBezTo>
                <a:cubicBezTo>
                  <a:pt x="1001767" y="5710366"/>
                  <a:pt x="878941" y="5590718"/>
                  <a:pt x="878941" y="5443125"/>
                </a:cubicBezTo>
                <a:cubicBezTo>
                  <a:pt x="878941" y="5295532"/>
                  <a:pt x="1001767" y="5175884"/>
                  <a:pt x="1153278" y="5175884"/>
                </a:cubicBezTo>
                <a:close/>
                <a:moveTo>
                  <a:pt x="4007974" y="5170542"/>
                </a:moveTo>
                <a:cubicBezTo>
                  <a:pt x="4159486" y="5170542"/>
                  <a:pt x="4282312" y="5290190"/>
                  <a:pt x="4282312" y="5437783"/>
                </a:cubicBezTo>
                <a:cubicBezTo>
                  <a:pt x="4282312" y="5585376"/>
                  <a:pt x="4159486" y="5705024"/>
                  <a:pt x="4007974" y="5705024"/>
                </a:cubicBezTo>
                <a:cubicBezTo>
                  <a:pt x="3856462" y="5705024"/>
                  <a:pt x="3733636" y="5585376"/>
                  <a:pt x="3733636" y="5437783"/>
                </a:cubicBezTo>
                <a:cubicBezTo>
                  <a:pt x="3733636" y="5290190"/>
                  <a:pt x="3856462" y="5170542"/>
                  <a:pt x="4007974" y="5170542"/>
                </a:cubicBezTo>
                <a:close/>
                <a:moveTo>
                  <a:pt x="2088476" y="5036014"/>
                </a:moveTo>
                <a:cubicBezTo>
                  <a:pt x="2239988" y="5036014"/>
                  <a:pt x="2362814" y="5155662"/>
                  <a:pt x="2362814" y="5303256"/>
                </a:cubicBezTo>
                <a:cubicBezTo>
                  <a:pt x="2362814" y="5450849"/>
                  <a:pt x="2239988" y="5570497"/>
                  <a:pt x="2088476" y="5570497"/>
                </a:cubicBezTo>
                <a:cubicBezTo>
                  <a:pt x="1936964" y="5570497"/>
                  <a:pt x="1814138" y="5450849"/>
                  <a:pt x="1814138" y="5303256"/>
                </a:cubicBezTo>
                <a:cubicBezTo>
                  <a:pt x="1814138" y="5155662"/>
                  <a:pt x="1936964" y="5036014"/>
                  <a:pt x="2088476" y="5036014"/>
                </a:cubicBezTo>
                <a:close/>
                <a:moveTo>
                  <a:pt x="4943172" y="5030672"/>
                </a:moveTo>
                <a:cubicBezTo>
                  <a:pt x="5094684" y="5030672"/>
                  <a:pt x="5217510" y="5150320"/>
                  <a:pt x="5217510" y="5297914"/>
                </a:cubicBezTo>
                <a:cubicBezTo>
                  <a:pt x="5217510" y="5445507"/>
                  <a:pt x="5094684" y="5565155"/>
                  <a:pt x="4943172" y="5565155"/>
                </a:cubicBezTo>
                <a:cubicBezTo>
                  <a:pt x="4791660" y="5565155"/>
                  <a:pt x="4668834" y="5445507"/>
                  <a:pt x="4668834" y="5297914"/>
                </a:cubicBezTo>
                <a:cubicBezTo>
                  <a:pt x="4668834" y="5150320"/>
                  <a:pt x="4791660" y="5030672"/>
                  <a:pt x="4943172" y="5030672"/>
                </a:cubicBezTo>
                <a:close/>
                <a:moveTo>
                  <a:pt x="274338" y="4859790"/>
                </a:moveTo>
                <a:cubicBezTo>
                  <a:pt x="425850" y="4859790"/>
                  <a:pt x="548676" y="4979438"/>
                  <a:pt x="548676" y="5127031"/>
                </a:cubicBezTo>
                <a:cubicBezTo>
                  <a:pt x="548676" y="5274625"/>
                  <a:pt x="425850" y="5394273"/>
                  <a:pt x="274338" y="5394273"/>
                </a:cubicBezTo>
                <a:cubicBezTo>
                  <a:pt x="122826" y="5394273"/>
                  <a:pt x="0" y="5274625"/>
                  <a:pt x="0" y="5127031"/>
                </a:cubicBezTo>
                <a:cubicBezTo>
                  <a:pt x="0" y="4979438"/>
                  <a:pt x="122826" y="4859790"/>
                  <a:pt x="274338" y="4859790"/>
                </a:cubicBezTo>
                <a:close/>
                <a:moveTo>
                  <a:pt x="3129034" y="4854448"/>
                </a:moveTo>
                <a:cubicBezTo>
                  <a:pt x="3280545" y="4854448"/>
                  <a:pt x="3403371" y="4974096"/>
                  <a:pt x="3403371" y="5121689"/>
                </a:cubicBezTo>
                <a:cubicBezTo>
                  <a:pt x="3403371" y="5269283"/>
                  <a:pt x="3280545" y="5388931"/>
                  <a:pt x="3129034" y="5388931"/>
                </a:cubicBezTo>
                <a:cubicBezTo>
                  <a:pt x="2977522" y="5388931"/>
                  <a:pt x="2854696" y="5269283"/>
                  <a:pt x="2854696" y="5121689"/>
                </a:cubicBezTo>
                <a:cubicBezTo>
                  <a:pt x="2854696" y="4974096"/>
                  <a:pt x="2977522" y="4854448"/>
                  <a:pt x="3129034" y="4854448"/>
                </a:cubicBezTo>
                <a:close/>
                <a:moveTo>
                  <a:pt x="2565668" y="4548799"/>
                </a:moveTo>
                <a:cubicBezTo>
                  <a:pt x="2717180" y="4548799"/>
                  <a:pt x="2840006" y="4668447"/>
                  <a:pt x="2840006" y="4816040"/>
                </a:cubicBezTo>
                <a:cubicBezTo>
                  <a:pt x="2840006" y="4963634"/>
                  <a:pt x="2717180" y="5083282"/>
                  <a:pt x="2565668" y="5083282"/>
                </a:cubicBezTo>
                <a:cubicBezTo>
                  <a:pt x="2414156" y="5083282"/>
                  <a:pt x="2291330" y="4963634"/>
                  <a:pt x="2291330" y="4816040"/>
                </a:cubicBezTo>
                <a:cubicBezTo>
                  <a:pt x="2291330" y="4668447"/>
                  <a:pt x="2414156" y="4548799"/>
                  <a:pt x="2565668" y="4548799"/>
                </a:cubicBezTo>
                <a:close/>
                <a:moveTo>
                  <a:pt x="5420364" y="4543457"/>
                </a:moveTo>
                <a:cubicBezTo>
                  <a:pt x="5571876" y="4543457"/>
                  <a:pt x="5694702" y="4663105"/>
                  <a:pt x="5694702" y="4810698"/>
                </a:cubicBezTo>
                <a:cubicBezTo>
                  <a:pt x="5694702" y="4958292"/>
                  <a:pt x="5571876" y="5077940"/>
                  <a:pt x="5420364" y="5077940"/>
                </a:cubicBezTo>
                <a:cubicBezTo>
                  <a:pt x="5268852" y="5077940"/>
                  <a:pt x="5146026" y="4958292"/>
                  <a:pt x="5146026" y="4810698"/>
                </a:cubicBezTo>
                <a:cubicBezTo>
                  <a:pt x="5146026" y="4663105"/>
                  <a:pt x="5268852" y="4543457"/>
                  <a:pt x="5420364" y="4543457"/>
                </a:cubicBezTo>
                <a:close/>
                <a:moveTo>
                  <a:pt x="1779724" y="4281558"/>
                </a:moveTo>
                <a:cubicBezTo>
                  <a:pt x="1931236" y="4281558"/>
                  <a:pt x="2054062" y="4401206"/>
                  <a:pt x="2054062" y="4548799"/>
                </a:cubicBezTo>
                <a:cubicBezTo>
                  <a:pt x="2054062" y="4696393"/>
                  <a:pt x="1931236" y="4816040"/>
                  <a:pt x="1779724" y="4816040"/>
                </a:cubicBezTo>
                <a:cubicBezTo>
                  <a:pt x="1628213" y="4816040"/>
                  <a:pt x="1505387" y="4696393"/>
                  <a:pt x="1505387" y="4548799"/>
                </a:cubicBezTo>
                <a:cubicBezTo>
                  <a:pt x="1505387" y="4401206"/>
                  <a:pt x="1628213" y="4281558"/>
                  <a:pt x="1779724" y="4281558"/>
                </a:cubicBezTo>
                <a:close/>
                <a:moveTo>
                  <a:pt x="4634420" y="4276216"/>
                </a:moveTo>
                <a:cubicBezTo>
                  <a:pt x="4785932" y="4276216"/>
                  <a:pt x="4908758" y="4395864"/>
                  <a:pt x="4908758" y="4543457"/>
                </a:cubicBezTo>
                <a:cubicBezTo>
                  <a:pt x="4908758" y="4691051"/>
                  <a:pt x="4785932" y="4810698"/>
                  <a:pt x="4634420" y="4810698"/>
                </a:cubicBezTo>
                <a:cubicBezTo>
                  <a:pt x="4482909" y="4810698"/>
                  <a:pt x="4360083" y="4691051"/>
                  <a:pt x="4360083" y="4543457"/>
                </a:cubicBezTo>
                <a:cubicBezTo>
                  <a:pt x="4360083" y="4395864"/>
                  <a:pt x="4482909" y="4276216"/>
                  <a:pt x="4634420" y="4276216"/>
                </a:cubicBezTo>
                <a:close/>
                <a:moveTo>
                  <a:pt x="528966" y="4014317"/>
                </a:moveTo>
                <a:cubicBezTo>
                  <a:pt x="680478" y="4014317"/>
                  <a:pt x="803304" y="4133965"/>
                  <a:pt x="803304" y="4281558"/>
                </a:cubicBezTo>
                <a:cubicBezTo>
                  <a:pt x="803304" y="4429152"/>
                  <a:pt x="680478" y="4548799"/>
                  <a:pt x="528966" y="4548799"/>
                </a:cubicBezTo>
                <a:cubicBezTo>
                  <a:pt x="377454" y="4548799"/>
                  <a:pt x="254628" y="4429152"/>
                  <a:pt x="254628" y="4281558"/>
                </a:cubicBezTo>
                <a:cubicBezTo>
                  <a:pt x="254628" y="4133965"/>
                  <a:pt x="377454" y="4014317"/>
                  <a:pt x="528966" y="4014317"/>
                </a:cubicBezTo>
                <a:close/>
                <a:moveTo>
                  <a:pt x="3383662" y="4008975"/>
                </a:moveTo>
                <a:cubicBezTo>
                  <a:pt x="3535173" y="4008975"/>
                  <a:pt x="3657999" y="4128623"/>
                  <a:pt x="3657999" y="4276216"/>
                </a:cubicBezTo>
                <a:cubicBezTo>
                  <a:pt x="3657999" y="4423810"/>
                  <a:pt x="3535173" y="4543457"/>
                  <a:pt x="3383662" y="4543457"/>
                </a:cubicBezTo>
                <a:cubicBezTo>
                  <a:pt x="3232150" y="4543457"/>
                  <a:pt x="3109324" y="4423810"/>
                  <a:pt x="3109324" y="4276216"/>
                </a:cubicBezTo>
                <a:cubicBezTo>
                  <a:pt x="3109324" y="4128623"/>
                  <a:pt x="3232150" y="4008975"/>
                  <a:pt x="3383662" y="4008975"/>
                </a:cubicBezTo>
                <a:close/>
                <a:moveTo>
                  <a:pt x="2580895" y="3345069"/>
                </a:moveTo>
                <a:cubicBezTo>
                  <a:pt x="2732407" y="3345069"/>
                  <a:pt x="2855233" y="3464717"/>
                  <a:pt x="2855233" y="3612311"/>
                </a:cubicBezTo>
                <a:cubicBezTo>
                  <a:pt x="2855233" y="3759904"/>
                  <a:pt x="2732407" y="3879552"/>
                  <a:pt x="2580895" y="3879552"/>
                </a:cubicBezTo>
                <a:cubicBezTo>
                  <a:pt x="2429384" y="3879552"/>
                  <a:pt x="2306558" y="3759904"/>
                  <a:pt x="2306558" y="3612311"/>
                </a:cubicBezTo>
                <a:cubicBezTo>
                  <a:pt x="2306558" y="3464717"/>
                  <a:pt x="2429384" y="3345069"/>
                  <a:pt x="2580895" y="3345069"/>
                </a:cubicBezTo>
                <a:close/>
                <a:moveTo>
                  <a:pt x="5435591" y="3339727"/>
                </a:moveTo>
                <a:cubicBezTo>
                  <a:pt x="5587103" y="3339727"/>
                  <a:pt x="5709929" y="3459375"/>
                  <a:pt x="5709929" y="3606969"/>
                </a:cubicBezTo>
                <a:cubicBezTo>
                  <a:pt x="5709929" y="3754562"/>
                  <a:pt x="5587103" y="3874210"/>
                  <a:pt x="5435591" y="3874210"/>
                </a:cubicBezTo>
                <a:cubicBezTo>
                  <a:pt x="5284080" y="3874210"/>
                  <a:pt x="5161254" y="3754562"/>
                  <a:pt x="5161254" y="3606969"/>
                </a:cubicBezTo>
                <a:cubicBezTo>
                  <a:pt x="5161254" y="3459375"/>
                  <a:pt x="5284080" y="3339727"/>
                  <a:pt x="5435591" y="3339727"/>
                </a:cubicBezTo>
                <a:close/>
                <a:moveTo>
                  <a:pt x="1221787" y="3288283"/>
                </a:moveTo>
                <a:cubicBezTo>
                  <a:pt x="1373299" y="3288283"/>
                  <a:pt x="1496125" y="3407931"/>
                  <a:pt x="1496125" y="3555525"/>
                </a:cubicBezTo>
                <a:cubicBezTo>
                  <a:pt x="1496125" y="3703118"/>
                  <a:pt x="1373299" y="3822766"/>
                  <a:pt x="1221787" y="3822766"/>
                </a:cubicBezTo>
                <a:cubicBezTo>
                  <a:pt x="1070276" y="3822766"/>
                  <a:pt x="947450" y="3703118"/>
                  <a:pt x="947450" y="3555525"/>
                </a:cubicBezTo>
                <a:cubicBezTo>
                  <a:pt x="947450" y="3407931"/>
                  <a:pt x="1070276" y="3288283"/>
                  <a:pt x="1221787" y="3288283"/>
                </a:cubicBezTo>
                <a:close/>
                <a:moveTo>
                  <a:pt x="4076483" y="3282941"/>
                </a:moveTo>
                <a:cubicBezTo>
                  <a:pt x="4227995" y="3282941"/>
                  <a:pt x="4350821" y="3402589"/>
                  <a:pt x="4350821" y="3550183"/>
                </a:cubicBezTo>
                <a:cubicBezTo>
                  <a:pt x="4350821" y="3697776"/>
                  <a:pt x="4227995" y="3817424"/>
                  <a:pt x="4076483" y="3817424"/>
                </a:cubicBezTo>
                <a:cubicBezTo>
                  <a:pt x="3924971" y="3817424"/>
                  <a:pt x="3802146" y="3697776"/>
                  <a:pt x="3802146" y="3550183"/>
                </a:cubicBezTo>
                <a:cubicBezTo>
                  <a:pt x="3802146" y="3402589"/>
                  <a:pt x="3924971" y="3282941"/>
                  <a:pt x="4076483" y="3282941"/>
                </a:cubicBezTo>
                <a:close/>
                <a:moveTo>
                  <a:pt x="1814138" y="2886660"/>
                </a:moveTo>
                <a:cubicBezTo>
                  <a:pt x="1965650" y="2886660"/>
                  <a:pt x="2088476" y="3006308"/>
                  <a:pt x="2088476" y="3153902"/>
                </a:cubicBezTo>
                <a:cubicBezTo>
                  <a:pt x="2088476" y="3301495"/>
                  <a:pt x="1965650" y="3421143"/>
                  <a:pt x="1814138" y="3421143"/>
                </a:cubicBezTo>
                <a:cubicBezTo>
                  <a:pt x="1662626" y="3421143"/>
                  <a:pt x="1539801" y="3301495"/>
                  <a:pt x="1539801" y="3153902"/>
                </a:cubicBezTo>
                <a:cubicBezTo>
                  <a:pt x="1539801" y="3006308"/>
                  <a:pt x="1662626" y="2886660"/>
                  <a:pt x="1814138" y="2886660"/>
                </a:cubicBezTo>
                <a:close/>
                <a:moveTo>
                  <a:pt x="4668834" y="2881318"/>
                </a:moveTo>
                <a:cubicBezTo>
                  <a:pt x="4820346" y="2881318"/>
                  <a:pt x="4943172" y="3000966"/>
                  <a:pt x="4943172" y="3148560"/>
                </a:cubicBezTo>
                <a:cubicBezTo>
                  <a:pt x="4943172" y="3296153"/>
                  <a:pt x="4820346" y="3415801"/>
                  <a:pt x="4668834" y="3415801"/>
                </a:cubicBezTo>
                <a:cubicBezTo>
                  <a:pt x="4517322" y="3415801"/>
                  <a:pt x="4394497" y="3296153"/>
                  <a:pt x="4394497" y="3148560"/>
                </a:cubicBezTo>
                <a:cubicBezTo>
                  <a:pt x="4394497" y="3000966"/>
                  <a:pt x="4517322" y="2881318"/>
                  <a:pt x="4668834" y="2881318"/>
                </a:cubicBezTo>
                <a:close/>
                <a:moveTo>
                  <a:pt x="274338" y="2857854"/>
                </a:moveTo>
                <a:cubicBezTo>
                  <a:pt x="425850" y="2857854"/>
                  <a:pt x="548676" y="2977502"/>
                  <a:pt x="548676" y="3125095"/>
                </a:cubicBezTo>
                <a:cubicBezTo>
                  <a:pt x="548676" y="3272689"/>
                  <a:pt x="425850" y="3392336"/>
                  <a:pt x="274338" y="3392336"/>
                </a:cubicBezTo>
                <a:cubicBezTo>
                  <a:pt x="122826" y="3392336"/>
                  <a:pt x="0" y="3272689"/>
                  <a:pt x="0" y="3125095"/>
                </a:cubicBezTo>
                <a:cubicBezTo>
                  <a:pt x="0" y="2977502"/>
                  <a:pt x="122826" y="2857854"/>
                  <a:pt x="274338" y="2857854"/>
                </a:cubicBezTo>
                <a:close/>
                <a:moveTo>
                  <a:pt x="3129034" y="2852512"/>
                </a:moveTo>
                <a:cubicBezTo>
                  <a:pt x="3280545" y="2852512"/>
                  <a:pt x="3403371" y="2972160"/>
                  <a:pt x="3403371" y="3119753"/>
                </a:cubicBezTo>
                <a:cubicBezTo>
                  <a:pt x="3403371" y="3267347"/>
                  <a:pt x="3280545" y="3386994"/>
                  <a:pt x="3129034" y="3386994"/>
                </a:cubicBezTo>
                <a:cubicBezTo>
                  <a:pt x="2977522" y="3386994"/>
                  <a:pt x="2854696" y="3267347"/>
                  <a:pt x="2854696" y="3119753"/>
                </a:cubicBezTo>
                <a:cubicBezTo>
                  <a:pt x="2854696" y="2972160"/>
                  <a:pt x="2977522" y="2852512"/>
                  <a:pt x="3129034" y="2852512"/>
                </a:cubicBezTo>
                <a:close/>
                <a:moveTo>
                  <a:pt x="4008824" y="2318030"/>
                </a:moveTo>
                <a:cubicBezTo>
                  <a:pt x="4160336" y="2318030"/>
                  <a:pt x="4283162" y="2437677"/>
                  <a:pt x="4283162" y="2585271"/>
                </a:cubicBezTo>
                <a:cubicBezTo>
                  <a:pt x="4283162" y="2732864"/>
                  <a:pt x="4160336" y="2852512"/>
                  <a:pt x="4008824" y="2852512"/>
                </a:cubicBezTo>
                <a:cubicBezTo>
                  <a:pt x="3857312" y="2852512"/>
                  <a:pt x="3734486" y="2732864"/>
                  <a:pt x="3734486" y="2585271"/>
                </a:cubicBezTo>
                <a:cubicBezTo>
                  <a:pt x="3734486" y="2437677"/>
                  <a:pt x="3857312" y="2318030"/>
                  <a:pt x="4008824" y="2318030"/>
                </a:cubicBezTo>
                <a:close/>
                <a:moveTo>
                  <a:pt x="1153591" y="2318030"/>
                </a:moveTo>
                <a:cubicBezTo>
                  <a:pt x="1305103" y="2318030"/>
                  <a:pt x="1427929" y="2437677"/>
                  <a:pt x="1427929" y="2585271"/>
                </a:cubicBezTo>
                <a:cubicBezTo>
                  <a:pt x="1427929" y="2732864"/>
                  <a:pt x="1305103" y="2852512"/>
                  <a:pt x="1153591" y="2852512"/>
                </a:cubicBezTo>
                <a:cubicBezTo>
                  <a:pt x="1002080" y="2852512"/>
                  <a:pt x="879254" y="2732864"/>
                  <a:pt x="879254" y="2585271"/>
                </a:cubicBezTo>
                <a:cubicBezTo>
                  <a:pt x="879254" y="2437677"/>
                  <a:pt x="1002080" y="2318030"/>
                  <a:pt x="1153591" y="2318030"/>
                </a:cubicBezTo>
                <a:close/>
                <a:moveTo>
                  <a:pt x="4944022" y="2178160"/>
                </a:moveTo>
                <a:cubicBezTo>
                  <a:pt x="5095534" y="2178160"/>
                  <a:pt x="5218360" y="2297808"/>
                  <a:pt x="5218360" y="2445401"/>
                </a:cubicBezTo>
                <a:cubicBezTo>
                  <a:pt x="5218360" y="2592995"/>
                  <a:pt x="5095534" y="2712642"/>
                  <a:pt x="4944022" y="2712642"/>
                </a:cubicBezTo>
                <a:cubicBezTo>
                  <a:pt x="4792510" y="2712642"/>
                  <a:pt x="4669684" y="2592995"/>
                  <a:pt x="4669684" y="2445401"/>
                </a:cubicBezTo>
                <a:cubicBezTo>
                  <a:pt x="4669684" y="2297808"/>
                  <a:pt x="4792510" y="2178160"/>
                  <a:pt x="4944022" y="2178160"/>
                </a:cubicBezTo>
                <a:close/>
                <a:moveTo>
                  <a:pt x="2088789" y="2178160"/>
                </a:moveTo>
                <a:cubicBezTo>
                  <a:pt x="2240301" y="2178160"/>
                  <a:pt x="2363126" y="2297808"/>
                  <a:pt x="2363126" y="2445401"/>
                </a:cubicBezTo>
                <a:cubicBezTo>
                  <a:pt x="2363126" y="2592995"/>
                  <a:pt x="2240301" y="2712642"/>
                  <a:pt x="2088789" y="2712642"/>
                </a:cubicBezTo>
                <a:cubicBezTo>
                  <a:pt x="1937277" y="2712642"/>
                  <a:pt x="1814451" y="2592995"/>
                  <a:pt x="1814451" y="2445401"/>
                </a:cubicBezTo>
                <a:cubicBezTo>
                  <a:pt x="1814451" y="2297808"/>
                  <a:pt x="1937277" y="2178160"/>
                  <a:pt x="2088789" y="2178160"/>
                </a:cubicBezTo>
                <a:close/>
                <a:moveTo>
                  <a:pt x="3129884" y="2001936"/>
                </a:moveTo>
                <a:cubicBezTo>
                  <a:pt x="3281395" y="2001936"/>
                  <a:pt x="3404221" y="2121584"/>
                  <a:pt x="3404221" y="2269177"/>
                </a:cubicBezTo>
                <a:cubicBezTo>
                  <a:pt x="3404221" y="2416770"/>
                  <a:pt x="3281395" y="2536418"/>
                  <a:pt x="3129884" y="2536418"/>
                </a:cubicBezTo>
                <a:cubicBezTo>
                  <a:pt x="2978372" y="2536418"/>
                  <a:pt x="2855546" y="2416770"/>
                  <a:pt x="2855546" y="2269177"/>
                </a:cubicBezTo>
                <a:cubicBezTo>
                  <a:pt x="2855546" y="2121584"/>
                  <a:pt x="2978372" y="2001936"/>
                  <a:pt x="3129884" y="2001936"/>
                </a:cubicBezTo>
                <a:close/>
                <a:moveTo>
                  <a:pt x="274651" y="2001936"/>
                </a:moveTo>
                <a:cubicBezTo>
                  <a:pt x="426163" y="2001936"/>
                  <a:pt x="548989" y="2121584"/>
                  <a:pt x="548989" y="2269177"/>
                </a:cubicBezTo>
                <a:cubicBezTo>
                  <a:pt x="548989" y="2416770"/>
                  <a:pt x="426163" y="2536418"/>
                  <a:pt x="274651" y="2536418"/>
                </a:cubicBezTo>
                <a:cubicBezTo>
                  <a:pt x="123139" y="2536418"/>
                  <a:pt x="313" y="2416770"/>
                  <a:pt x="313" y="2269177"/>
                </a:cubicBezTo>
                <a:cubicBezTo>
                  <a:pt x="313" y="2121584"/>
                  <a:pt x="123139" y="2001936"/>
                  <a:pt x="274651" y="2001936"/>
                </a:cubicBezTo>
                <a:close/>
                <a:moveTo>
                  <a:pt x="5421214" y="1690945"/>
                </a:moveTo>
                <a:cubicBezTo>
                  <a:pt x="5572726" y="1690945"/>
                  <a:pt x="5695552" y="1810593"/>
                  <a:pt x="5695552" y="1958186"/>
                </a:cubicBezTo>
                <a:cubicBezTo>
                  <a:pt x="5695552" y="2105780"/>
                  <a:pt x="5572726" y="2225427"/>
                  <a:pt x="5421214" y="2225427"/>
                </a:cubicBezTo>
                <a:cubicBezTo>
                  <a:pt x="5269702" y="2225427"/>
                  <a:pt x="5146876" y="2105780"/>
                  <a:pt x="5146876" y="1958186"/>
                </a:cubicBezTo>
                <a:cubicBezTo>
                  <a:pt x="5146876" y="1810593"/>
                  <a:pt x="5269702" y="1690945"/>
                  <a:pt x="5421214" y="1690945"/>
                </a:cubicBezTo>
                <a:close/>
                <a:moveTo>
                  <a:pt x="2565981" y="1690945"/>
                </a:moveTo>
                <a:cubicBezTo>
                  <a:pt x="2717493" y="1690945"/>
                  <a:pt x="2840319" y="1810593"/>
                  <a:pt x="2840319" y="1958186"/>
                </a:cubicBezTo>
                <a:cubicBezTo>
                  <a:pt x="2840319" y="2105780"/>
                  <a:pt x="2717493" y="2225427"/>
                  <a:pt x="2565981" y="2225427"/>
                </a:cubicBezTo>
                <a:cubicBezTo>
                  <a:pt x="2414469" y="2225427"/>
                  <a:pt x="2291644" y="2105780"/>
                  <a:pt x="2291644" y="1958186"/>
                </a:cubicBezTo>
                <a:cubicBezTo>
                  <a:pt x="2291644" y="1810593"/>
                  <a:pt x="2414469" y="1690945"/>
                  <a:pt x="2565981" y="1690945"/>
                </a:cubicBezTo>
                <a:close/>
                <a:moveTo>
                  <a:pt x="4635270" y="1423704"/>
                </a:moveTo>
                <a:cubicBezTo>
                  <a:pt x="4786782" y="1423704"/>
                  <a:pt x="4909608" y="1543352"/>
                  <a:pt x="4909608" y="1690945"/>
                </a:cubicBezTo>
                <a:cubicBezTo>
                  <a:pt x="4909608" y="1838538"/>
                  <a:pt x="4786782" y="1958186"/>
                  <a:pt x="4635270" y="1958186"/>
                </a:cubicBezTo>
                <a:cubicBezTo>
                  <a:pt x="4483759" y="1958186"/>
                  <a:pt x="4360933" y="1838538"/>
                  <a:pt x="4360933" y="1690945"/>
                </a:cubicBezTo>
                <a:cubicBezTo>
                  <a:pt x="4360933" y="1543352"/>
                  <a:pt x="4483759" y="1423704"/>
                  <a:pt x="4635270" y="1423704"/>
                </a:cubicBezTo>
                <a:close/>
                <a:moveTo>
                  <a:pt x="1780038" y="1423704"/>
                </a:moveTo>
                <a:cubicBezTo>
                  <a:pt x="1931549" y="1423704"/>
                  <a:pt x="2054375" y="1543352"/>
                  <a:pt x="2054375" y="1690945"/>
                </a:cubicBezTo>
                <a:cubicBezTo>
                  <a:pt x="2054375" y="1838538"/>
                  <a:pt x="1931549" y="1958186"/>
                  <a:pt x="1780038" y="1958186"/>
                </a:cubicBezTo>
                <a:cubicBezTo>
                  <a:pt x="1628526" y="1958186"/>
                  <a:pt x="1505700" y="1838538"/>
                  <a:pt x="1505700" y="1690945"/>
                </a:cubicBezTo>
                <a:cubicBezTo>
                  <a:pt x="1505700" y="1543352"/>
                  <a:pt x="1628526" y="1423704"/>
                  <a:pt x="1780038" y="1423704"/>
                </a:cubicBezTo>
                <a:close/>
                <a:moveTo>
                  <a:pt x="529279" y="1156463"/>
                </a:moveTo>
                <a:cubicBezTo>
                  <a:pt x="680791" y="1156463"/>
                  <a:pt x="803617" y="1276111"/>
                  <a:pt x="803617" y="1423704"/>
                </a:cubicBezTo>
                <a:cubicBezTo>
                  <a:pt x="803617" y="1571297"/>
                  <a:pt x="680791" y="1690945"/>
                  <a:pt x="529279" y="1690945"/>
                </a:cubicBezTo>
                <a:cubicBezTo>
                  <a:pt x="377767" y="1690945"/>
                  <a:pt x="254941" y="1571297"/>
                  <a:pt x="254941" y="1423704"/>
                </a:cubicBezTo>
                <a:cubicBezTo>
                  <a:pt x="254941" y="1276111"/>
                  <a:pt x="377767" y="1156463"/>
                  <a:pt x="529279" y="1156463"/>
                </a:cubicBezTo>
                <a:close/>
                <a:moveTo>
                  <a:pt x="3384512" y="1156463"/>
                </a:moveTo>
                <a:cubicBezTo>
                  <a:pt x="3536023" y="1156463"/>
                  <a:pt x="3658849" y="1276111"/>
                  <a:pt x="3658849" y="1423704"/>
                </a:cubicBezTo>
                <a:cubicBezTo>
                  <a:pt x="3658849" y="1571297"/>
                  <a:pt x="3536023" y="1690945"/>
                  <a:pt x="3384512" y="1690945"/>
                </a:cubicBezTo>
                <a:cubicBezTo>
                  <a:pt x="3233000" y="1690945"/>
                  <a:pt x="3110174" y="1571297"/>
                  <a:pt x="3110174" y="1423704"/>
                </a:cubicBezTo>
                <a:cubicBezTo>
                  <a:pt x="3110174" y="1276111"/>
                  <a:pt x="3233000" y="1156463"/>
                  <a:pt x="3384512" y="1156463"/>
                </a:cubicBezTo>
                <a:close/>
                <a:moveTo>
                  <a:pt x="2581208" y="487215"/>
                </a:moveTo>
                <a:cubicBezTo>
                  <a:pt x="2732720" y="487215"/>
                  <a:pt x="2855546" y="606863"/>
                  <a:pt x="2855546" y="754456"/>
                </a:cubicBezTo>
                <a:cubicBezTo>
                  <a:pt x="2855546" y="902050"/>
                  <a:pt x="2732720" y="1021697"/>
                  <a:pt x="2581208" y="1021697"/>
                </a:cubicBezTo>
                <a:cubicBezTo>
                  <a:pt x="2429696" y="1021697"/>
                  <a:pt x="2306871" y="902050"/>
                  <a:pt x="2306871" y="754456"/>
                </a:cubicBezTo>
                <a:cubicBezTo>
                  <a:pt x="2306871" y="606863"/>
                  <a:pt x="2429696" y="487215"/>
                  <a:pt x="2581208" y="487215"/>
                </a:cubicBezTo>
                <a:close/>
                <a:moveTo>
                  <a:pt x="5436441" y="487215"/>
                </a:moveTo>
                <a:cubicBezTo>
                  <a:pt x="5587953" y="487215"/>
                  <a:pt x="5710779" y="606863"/>
                  <a:pt x="5710779" y="754456"/>
                </a:cubicBezTo>
                <a:cubicBezTo>
                  <a:pt x="5710779" y="902050"/>
                  <a:pt x="5587953" y="1021697"/>
                  <a:pt x="5436441" y="1021697"/>
                </a:cubicBezTo>
                <a:cubicBezTo>
                  <a:pt x="5284930" y="1021697"/>
                  <a:pt x="5162104" y="902050"/>
                  <a:pt x="5162104" y="754456"/>
                </a:cubicBezTo>
                <a:cubicBezTo>
                  <a:pt x="5162104" y="606863"/>
                  <a:pt x="5284930" y="487215"/>
                  <a:pt x="5436441" y="487215"/>
                </a:cubicBezTo>
                <a:close/>
                <a:moveTo>
                  <a:pt x="1222100" y="430430"/>
                </a:moveTo>
                <a:cubicBezTo>
                  <a:pt x="1373612" y="430430"/>
                  <a:pt x="1496438" y="550077"/>
                  <a:pt x="1496438" y="697671"/>
                </a:cubicBezTo>
                <a:cubicBezTo>
                  <a:pt x="1496438" y="845264"/>
                  <a:pt x="1373612" y="964912"/>
                  <a:pt x="1222100" y="964912"/>
                </a:cubicBezTo>
                <a:cubicBezTo>
                  <a:pt x="1070589" y="964912"/>
                  <a:pt x="947763" y="845264"/>
                  <a:pt x="947763" y="697671"/>
                </a:cubicBezTo>
                <a:cubicBezTo>
                  <a:pt x="947763" y="550077"/>
                  <a:pt x="1070589" y="430430"/>
                  <a:pt x="1222100" y="430430"/>
                </a:cubicBezTo>
                <a:close/>
                <a:moveTo>
                  <a:pt x="4077333" y="430429"/>
                </a:moveTo>
                <a:cubicBezTo>
                  <a:pt x="4228845" y="430429"/>
                  <a:pt x="4351671" y="550077"/>
                  <a:pt x="4351671" y="697671"/>
                </a:cubicBezTo>
                <a:cubicBezTo>
                  <a:pt x="4351671" y="845264"/>
                  <a:pt x="4228845" y="964912"/>
                  <a:pt x="4077333" y="964912"/>
                </a:cubicBezTo>
                <a:cubicBezTo>
                  <a:pt x="3925821" y="964912"/>
                  <a:pt x="3802996" y="845264"/>
                  <a:pt x="3802996" y="697671"/>
                </a:cubicBezTo>
                <a:cubicBezTo>
                  <a:pt x="3802996" y="550077"/>
                  <a:pt x="3925821" y="430429"/>
                  <a:pt x="4077333" y="430429"/>
                </a:cubicBezTo>
                <a:close/>
                <a:moveTo>
                  <a:pt x="1814451" y="28807"/>
                </a:moveTo>
                <a:cubicBezTo>
                  <a:pt x="1965963" y="28807"/>
                  <a:pt x="2088789" y="148454"/>
                  <a:pt x="2088789" y="296048"/>
                </a:cubicBezTo>
                <a:cubicBezTo>
                  <a:pt x="2088789" y="443641"/>
                  <a:pt x="1965963" y="563289"/>
                  <a:pt x="1814451" y="563289"/>
                </a:cubicBezTo>
                <a:cubicBezTo>
                  <a:pt x="1662940" y="563289"/>
                  <a:pt x="1540114" y="443641"/>
                  <a:pt x="1540114" y="296048"/>
                </a:cubicBezTo>
                <a:cubicBezTo>
                  <a:pt x="1540114" y="148454"/>
                  <a:pt x="1662940" y="28807"/>
                  <a:pt x="1814451" y="28807"/>
                </a:cubicBezTo>
                <a:close/>
                <a:moveTo>
                  <a:pt x="4669684" y="28806"/>
                </a:moveTo>
                <a:cubicBezTo>
                  <a:pt x="4821196" y="28806"/>
                  <a:pt x="4944022" y="148454"/>
                  <a:pt x="4944022" y="296047"/>
                </a:cubicBezTo>
                <a:cubicBezTo>
                  <a:pt x="4944022" y="443641"/>
                  <a:pt x="4821196" y="563289"/>
                  <a:pt x="4669684" y="563289"/>
                </a:cubicBezTo>
                <a:cubicBezTo>
                  <a:pt x="4518172" y="563289"/>
                  <a:pt x="4395347" y="443641"/>
                  <a:pt x="4395347" y="296047"/>
                </a:cubicBezTo>
                <a:cubicBezTo>
                  <a:pt x="4395347" y="148454"/>
                  <a:pt x="4518172" y="28806"/>
                  <a:pt x="4669684" y="28806"/>
                </a:cubicBezTo>
                <a:close/>
                <a:moveTo>
                  <a:pt x="274651" y="0"/>
                </a:moveTo>
                <a:cubicBezTo>
                  <a:pt x="426163" y="0"/>
                  <a:pt x="548989" y="119648"/>
                  <a:pt x="548989" y="267241"/>
                </a:cubicBezTo>
                <a:cubicBezTo>
                  <a:pt x="548989" y="414835"/>
                  <a:pt x="426163" y="534482"/>
                  <a:pt x="274651" y="534482"/>
                </a:cubicBezTo>
                <a:cubicBezTo>
                  <a:pt x="123139" y="534482"/>
                  <a:pt x="313" y="414835"/>
                  <a:pt x="313" y="267241"/>
                </a:cubicBezTo>
                <a:cubicBezTo>
                  <a:pt x="313" y="119648"/>
                  <a:pt x="123139" y="0"/>
                  <a:pt x="274651" y="0"/>
                </a:cubicBezTo>
                <a:close/>
                <a:moveTo>
                  <a:pt x="3129884" y="0"/>
                </a:moveTo>
                <a:cubicBezTo>
                  <a:pt x="3281395" y="0"/>
                  <a:pt x="3404221" y="119648"/>
                  <a:pt x="3404221" y="267241"/>
                </a:cubicBezTo>
                <a:cubicBezTo>
                  <a:pt x="3404221" y="414835"/>
                  <a:pt x="3281395" y="534482"/>
                  <a:pt x="3129884" y="534482"/>
                </a:cubicBezTo>
                <a:cubicBezTo>
                  <a:pt x="2978372" y="534482"/>
                  <a:pt x="2855546" y="414835"/>
                  <a:pt x="2855546" y="267241"/>
                </a:cubicBezTo>
                <a:cubicBezTo>
                  <a:pt x="2855546" y="119648"/>
                  <a:pt x="2978372" y="0"/>
                  <a:pt x="3129884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831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8173FBD-E306-AD76-BE8E-6DB3CEE0194C}"/>
              </a:ext>
            </a:extLst>
          </p:cNvPr>
          <p:cNvSpPr/>
          <p:nvPr/>
        </p:nvSpPr>
        <p:spPr>
          <a:xfrm>
            <a:off x="8760149" y="2656309"/>
            <a:ext cx="1889439" cy="1759631"/>
          </a:xfrm>
          <a:prstGeom prst="ellipse">
            <a:avLst/>
          </a:prstGeom>
          <a:gradFill flip="none" rotWithShape="1">
            <a:gsLst>
              <a:gs pos="0">
                <a:srgbClr val="FFECA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5E7C65-1F60-F163-E826-43DF4C8E5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294A5-9CD3-4234-9948-06AF968696EA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48AD4C-FAFB-9D55-E074-D0F609D28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F13D4-BE5B-6CBB-BF40-9E3EE271F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26080-8E89-FAF0-5B8A-B601FC200DD5}"/>
              </a:ext>
            </a:extLst>
          </p:cNvPr>
          <p:cNvSpPr txBox="1"/>
          <p:nvPr/>
        </p:nvSpPr>
        <p:spPr>
          <a:xfrm>
            <a:off x="546257" y="425602"/>
            <a:ext cx="1108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Theoretical Model</a:t>
            </a:r>
            <a:r>
              <a:rPr lang="ka-GE" sz="4000" b="1" dirty="0">
                <a:latin typeface="Sylfaen" panose="010A0502050306030303" pitchFamily="18" charset="0"/>
              </a:rPr>
              <a:t>- </a:t>
            </a:r>
            <a:r>
              <a:rPr lang="en-US" sz="4000" b="1" dirty="0">
                <a:latin typeface="Sylfaen" panose="010A0502050306030303" pitchFamily="18" charset="0"/>
              </a:rPr>
              <a:t>Equation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of 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0E9D-187A-6FB4-B8CD-EA652EDA95D3}"/>
                  </a:ext>
                </a:extLst>
              </p:cNvPr>
              <p:cNvSpPr txBox="1"/>
              <p:nvPr/>
            </p:nvSpPr>
            <p:spPr>
              <a:xfrm>
                <a:off x="657294" y="1999102"/>
                <a:ext cx="3459730" cy="711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𝑚𝑐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+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0E9D-187A-6FB4-B8CD-EA652EDA9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94" y="1999102"/>
                <a:ext cx="3459730" cy="711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828D62D-C801-1994-154A-D7052CBC7C94}"/>
                  </a:ext>
                </a:extLst>
              </p:cNvPr>
              <p:cNvSpPr txBox="1"/>
              <p:nvPr/>
            </p:nvSpPr>
            <p:spPr>
              <a:xfrm>
                <a:off x="546257" y="3375212"/>
                <a:ext cx="6700359" cy="7412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𝛼𝛾</m:t>
                          </m:r>
                        </m:sup>
                      </m:sSup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r>
                        <a:rPr lang="ka-G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𝛾𝜆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828D62D-C801-1994-154A-D7052CBC7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57" y="3375212"/>
                <a:ext cx="6700359" cy="7412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1FA522B-4EAC-4096-C0FF-41D7735A3AE0}"/>
              </a:ext>
            </a:extLst>
          </p:cNvPr>
          <p:cNvSpPr/>
          <p:nvPr/>
        </p:nvSpPr>
        <p:spPr>
          <a:xfrm>
            <a:off x="546257" y="1928941"/>
            <a:ext cx="3653225" cy="88147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C1CAE33-DC11-509C-62F2-C2D2071EF331}"/>
              </a:ext>
            </a:extLst>
          </p:cNvPr>
          <p:cNvSpPr/>
          <p:nvPr/>
        </p:nvSpPr>
        <p:spPr>
          <a:xfrm>
            <a:off x="546258" y="3306435"/>
            <a:ext cx="6700358" cy="88147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59476D-6E3B-141C-04EE-67D125E741EA}"/>
              </a:ext>
            </a:extLst>
          </p:cNvPr>
          <p:cNvSpPr txBox="1"/>
          <p:nvPr/>
        </p:nvSpPr>
        <p:spPr>
          <a:xfrm>
            <a:off x="585034" y="2873760"/>
            <a:ext cx="263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Equation of Motion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338ECB-2CF6-BEC0-D004-EBE15C991A3F}"/>
              </a:ext>
            </a:extLst>
          </p:cNvPr>
          <p:cNvSpPr txBox="1"/>
          <p:nvPr/>
        </p:nvSpPr>
        <p:spPr>
          <a:xfrm>
            <a:off x="585034" y="4251254"/>
            <a:ext cx="3025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Radiation Reaction Force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8A61C9-C43E-195B-13CB-D3BEB5A8B7AB}"/>
              </a:ext>
            </a:extLst>
          </p:cNvPr>
          <p:cNvSpPr/>
          <p:nvPr/>
        </p:nvSpPr>
        <p:spPr>
          <a:xfrm rot="10800000">
            <a:off x="9360740" y="3195926"/>
            <a:ext cx="688258" cy="707886"/>
          </a:xfrm>
          <a:prstGeom prst="ellipse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0DAE8D-805C-9958-3071-48DA01A49549}"/>
                  </a:ext>
                </a:extLst>
              </p:cNvPr>
              <p:cNvSpPr txBox="1"/>
              <p:nvPr/>
            </p:nvSpPr>
            <p:spPr>
              <a:xfrm>
                <a:off x="9581990" y="3351459"/>
                <a:ext cx="2308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𝒆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70DAE8D-805C-9958-3071-48DA01A49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1990" y="3351459"/>
                <a:ext cx="230832" cy="369332"/>
              </a:xfrm>
              <a:prstGeom prst="rect">
                <a:avLst/>
              </a:prstGeom>
              <a:blipFill>
                <a:blip r:embed="rId4"/>
                <a:stretch>
                  <a:fillRect l="-21053" r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EC6027-CBF1-3E8E-A61E-C65AEF16C312}"/>
                  </a:ext>
                </a:extLst>
              </p:cNvPr>
              <p:cNvSpPr txBox="1"/>
              <p:nvPr/>
            </p:nvSpPr>
            <p:spPr>
              <a:xfrm>
                <a:off x="10525722" y="3397624"/>
                <a:ext cx="184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AEC6027-CBF1-3E8E-A61E-C65AEF16C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5722" y="3397624"/>
                <a:ext cx="184345" cy="276999"/>
              </a:xfrm>
              <a:prstGeom prst="rect">
                <a:avLst/>
              </a:prstGeom>
              <a:blipFill>
                <a:blip r:embed="rId5"/>
                <a:stretch>
                  <a:fillRect l="-20000" r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A8CE166-21DA-51AD-A8E0-242C1A3FB417}"/>
              </a:ext>
            </a:extLst>
          </p:cNvPr>
          <p:cNvSpPr/>
          <p:nvPr/>
        </p:nvSpPr>
        <p:spPr>
          <a:xfrm flipH="1">
            <a:off x="10034072" y="3355362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563DF7A-34AE-57CE-E346-6E511B6B1F20}"/>
              </a:ext>
            </a:extLst>
          </p:cNvPr>
          <p:cNvSpPr/>
          <p:nvPr/>
        </p:nvSpPr>
        <p:spPr>
          <a:xfrm rot="18165380" flipH="1">
            <a:off x="9778502" y="2884712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FECD2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09CE9A5-F1E1-EEBD-B19F-75D6DB9477B5}"/>
              </a:ext>
            </a:extLst>
          </p:cNvPr>
          <p:cNvSpPr/>
          <p:nvPr/>
        </p:nvSpPr>
        <p:spPr>
          <a:xfrm rot="3434620" flipH="1" flipV="1">
            <a:off x="9783178" y="3817349"/>
            <a:ext cx="419483" cy="393323"/>
          </a:xfrm>
          <a:custGeom>
            <a:avLst/>
            <a:gdLst>
              <a:gd name="csX0" fmla="*/ 196662 w 419483"/>
              <a:gd name="csY0" fmla="*/ 0 h 393323"/>
              <a:gd name="csX1" fmla="*/ 196662 w 419483"/>
              <a:gd name="csY1" fmla="*/ 98331 h 393323"/>
              <a:gd name="csX2" fmla="*/ 419483 w 419483"/>
              <a:gd name="csY2" fmla="*/ 98331 h 393323"/>
              <a:gd name="csX3" fmla="*/ 411335 w 419483"/>
              <a:gd name="csY3" fmla="*/ 125330 h 393323"/>
              <a:gd name="csX4" fmla="*/ 404343 w 419483"/>
              <a:gd name="csY4" fmla="*/ 196662 h 393323"/>
              <a:gd name="csX5" fmla="*/ 411335 w 419483"/>
              <a:gd name="csY5" fmla="*/ 267994 h 393323"/>
              <a:gd name="csX6" fmla="*/ 419483 w 419483"/>
              <a:gd name="csY6" fmla="*/ 294992 h 393323"/>
              <a:gd name="csX7" fmla="*/ 196662 w 419483"/>
              <a:gd name="csY7" fmla="*/ 294992 h 393323"/>
              <a:gd name="csX8" fmla="*/ 196662 w 419483"/>
              <a:gd name="csY8" fmla="*/ 393323 h 393323"/>
              <a:gd name="csX9" fmla="*/ 0 w 419483"/>
              <a:gd name="csY9" fmla="*/ 196662 h 3933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419483" h="393323">
                <a:moveTo>
                  <a:pt x="196662" y="0"/>
                </a:moveTo>
                <a:lnTo>
                  <a:pt x="196662" y="98331"/>
                </a:lnTo>
                <a:lnTo>
                  <a:pt x="419483" y="98331"/>
                </a:lnTo>
                <a:lnTo>
                  <a:pt x="411335" y="125330"/>
                </a:lnTo>
                <a:cubicBezTo>
                  <a:pt x="406751" y="148371"/>
                  <a:pt x="404343" y="172228"/>
                  <a:pt x="404343" y="196662"/>
                </a:cubicBezTo>
                <a:cubicBezTo>
                  <a:pt x="404343" y="221097"/>
                  <a:pt x="406751" y="244953"/>
                  <a:pt x="411335" y="267994"/>
                </a:cubicBezTo>
                <a:lnTo>
                  <a:pt x="419483" y="294992"/>
                </a:lnTo>
                <a:lnTo>
                  <a:pt x="196662" y="294992"/>
                </a:lnTo>
                <a:lnTo>
                  <a:pt x="196662" y="393323"/>
                </a:lnTo>
                <a:lnTo>
                  <a:pt x="0" y="196662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D5A50A-5523-E717-EB2E-16A02CA910AD}"/>
                  </a:ext>
                </a:extLst>
              </p:cNvPr>
              <p:cNvSpPr txBox="1"/>
              <p:nvPr/>
            </p:nvSpPr>
            <p:spPr>
              <a:xfrm>
                <a:off x="8879256" y="2479473"/>
                <a:ext cx="2227326" cy="2211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𝐸𝑙𝑒𝑐𝑡𝑟𝑜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𝑀𝑎𝑔𝑛𝑒𝑡𝑖𝑐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𝐹𝑜𝑟𝑐𝑒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3D5A50A-5523-E717-EB2E-16A02CA91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9256" y="2479473"/>
                <a:ext cx="2227326" cy="221151"/>
              </a:xfrm>
              <a:prstGeom prst="rect">
                <a:avLst/>
              </a:prstGeom>
              <a:blipFill>
                <a:blip r:embed="rId6"/>
                <a:stretch>
                  <a:fillRect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68F011-04EB-1852-DB70-06FDA9C6EB28}"/>
                  </a:ext>
                </a:extLst>
              </p:cNvPr>
              <p:cNvSpPr txBox="1"/>
              <p:nvPr/>
            </p:nvSpPr>
            <p:spPr>
              <a:xfrm>
                <a:off x="8874580" y="4391029"/>
                <a:ext cx="210044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𝑅𝑎𝑑𝑖𝑎𝑡𝑖𝑜𝑛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𝑅𝑒𝑎𝑐𝑡𝑖𝑜𝑛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𝐹𝑜𝑟𝑐𝑒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368F011-04EB-1852-DB70-06FDA9C6E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4580" y="4391029"/>
                <a:ext cx="2100447" cy="215444"/>
              </a:xfrm>
              <a:prstGeom prst="rect">
                <a:avLst/>
              </a:prstGeom>
              <a:blipFill>
                <a:blip r:embed="rId7"/>
                <a:stretch>
                  <a:fillRect l="-1744" r="-1163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108977-5985-3C37-0E21-094DD25586AB}"/>
                  </a:ext>
                </a:extLst>
              </p:cNvPr>
              <p:cNvSpPr txBox="1"/>
              <p:nvPr/>
            </p:nvSpPr>
            <p:spPr>
              <a:xfrm>
                <a:off x="546257" y="4798873"/>
                <a:ext cx="60905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</m:oMath>
                </a14:m>
                <a:r>
                  <a:rPr lang="en-US" dirty="0">
                    <a:latin typeface="Sylfaen" panose="010A0502050306030303" pitchFamily="18" charset="0"/>
                  </a:rPr>
                  <a:t> - Electro-Magnetic Field Tensor</a:t>
                </a:r>
                <a:endParaRPr lang="ka-GE" dirty="0">
                  <a:latin typeface="Sylfaen" panose="010A0502050306030303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</m:oMath>
                </a14:m>
                <a:r>
                  <a:rPr lang="en-US" dirty="0">
                    <a:latin typeface="Sylfaen" panose="010A0502050306030303" pitchFamily="18" charset="0"/>
                  </a:rPr>
                  <a:t> - Energy-Momentum Tensor of Electro-Magnetic Field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6108977-5985-3C37-0E21-094DD2558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257" y="4798873"/>
                <a:ext cx="6090517" cy="646331"/>
              </a:xfrm>
              <a:prstGeom prst="rect">
                <a:avLst/>
              </a:prstGeom>
              <a:blipFill>
                <a:blip r:embed="rId8"/>
                <a:stretch>
                  <a:fillRect t="-3774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06A199D-3095-AF71-C9D5-255B5AA64285}"/>
              </a:ext>
            </a:extLst>
          </p:cNvPr>
          <p:cNvSpPr/>
          <p:nvPr/>
        </p:nvSpPr>
        <p:spPr>
          <a:xfrm>
            <a:off x="546257" y="4681300"/>
            <a:ext cx="5854543" cy="881476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41B1E45D-4D97-155F-DD24-44BFF94B9F9C}"/>
              </a:ext>
            </a:extLst>
          </p:cNvPr>
          <p:cNvSpPr/>
          <p:nvPr/>
        </p:nvSpPr>
        <p:spPr>
          <a:xfrm>
            <a:off x="1111292" y="3397624"/>
            <a:ext cx="2785144" cy="770339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5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432FA-D2D1-6CEF-77F8-73875D14F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EF79-8F75-4362-B8F6-1D1D444A3A5D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4177F3-C2C8-8E05-CCE5-9D992DC02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C4187-9117-C6FE-6460-D08BE5D8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7CD2834-B56E-81BC-A848-D46E84711443}"/>
                  </a:ext>
                </a:extLst>
              </p:cNvPr>
              <p:cNvSpPr txBox="1"/>
              <p:nvPr/>
            </p:nvSpPr>
            <p:spPr>
              <a:xfrm>
                <a:off x="2880360" y="1549761"/>
                <a:ext cx="5948423" cy="10415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den>
                      </m:f>
                      <m:r>
                        <a:rPr lang="el-GR" sz="2400" i="1">
                          <a:latin typeface="Cambria Math" panose="02040503050406030204" pitchFamily="18" charset="0"/>
                        </a:rPr>
                        <m:t> +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den>
                      </m:f>
                      <m:r>
                        <a:rPr lang="el-GR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p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𝛼𝛽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= 0</m:t>
                      </m:r>
                    </m:oMath>
                  </m:oMathPara>
                </a14:m>
                <a:endParaRPr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7CD2834-B56E-81BC-A848-D46E84711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360" y="1549761"/>
                <a:ext cx="5948423" cy="10415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C35579-FB0E-9B98-E3FC-D94B676F2D82}"/>
                  </a:ext>
                </a:extLst>
              </p:cNvPr>
              <p:cNvSpPr txBox="1"/>
              <p:nvPr/>
            </p:nvSpPr>
            <p:spPr>
              <a:xfrm>
                <a:off x="3090064" y="2818589"/>
                <a:ext cx="5529014" cy="9020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𝑒𝑥𝑝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l-GR" sz="2400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r>
                                            <a:rPr lang="el-GR" sz="2400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sup>
                                      </m:sSup>
                                      <m:r>
                                        <a:rPr lang="el-GR" sz="2400" i="1">
                                          <a:latin typeface="Cambria Math" panose="02040503050406030204" pitchFamily="18" charset="0"/>
                                        </a:rPr>
                                        <m:t>− </m:t>
                                      </m:r>
                                      <m:r>
                                        <a:rPr lang="el-GR" sz="24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+ 1 </m:t>
                              </m:r>
                            </m:e>
                          </m:d>
                        </m:e>
                        <m:sup>
                          <m:r>
                            <a:rPr lang="el-GR" sz="240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C35579-FB0E-9B98-E3FC-D94B676F2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0064" y="2818589"/>
                <a:ext cx="5529014" cy="9020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29B160-4EDA-A6DA-0772-CD5D4666CFB1}"/>
                  </a:ext>
                </a:extLst>
              </p:cNvPr>
              <p:cNvSpPr txBox="1"/>
              <p:nvPr/>
            </p:nvSpPr>
            <p:spPr>
              <a:xfrm>
                <a:off x="2880357" y="4266737"/>
                <a:ext cx="6163351" cy="11195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𝛽𝛼</m:t>
                              </m:r>
                            </m:sup>
                          </m:sSup>
                        </m:num>
                        <m:den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l-GR" sz="2400" i="1"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  <m:sSub>
                        <m:sSubPr>
                          <m:ctrlPr>
                            <a:rPr lang="el-GR" sz="24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400" i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29B160-4EDA-A6DA-0772-CD5D4666C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357" y="4266737"/>
                <a:ext cx="6163351" cy="11195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6703090-2B76-36A2-4E77-DC6F600B01EC}"/>
              </a:ext>
            </a:extLst>
          </p:cNvPr>
          <p:cNvSpPr/>
          <p:nvPr/>
        </p:nvSpPr>
        <p:spPr>
          <a:xfrm>
            <a:off x="2880359" y="1447691"/>
            <a:ext cx="5948423" cy="983625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9A39A62-B0F4-7493-9419-628AD9A789CA}"/>
              </a:ext>
            </a:extLst>
          </p:cNvPr>
          <p:cNvSpPr/>
          <p:nvPr/>
        </p:nvSpPr>
        <p:spPr>
          <a:xfrm>
            <a:off x="2880359" y="2818589"/>
            <a:ext cx="5948423" cy="983625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E93008A-87A9-6508-5DD4-41EE006BE8AE}"/>
              </a:ext>
            </a:extLst>
          </p:cNvPr>
          <p:cNvSpPr/>
          <p:nvPr/>
        </p:nvSpPr>
        <p:spPr>
          <a:xfrm>
            <a:off x="2880358" y="4189487"/>
            <a:ext cx="5948423" cy="983625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266527-0CB8-4B90-0883-CFE440513E55}"/>
                  </a:ext>
                </a:extLst>
              </p:cNvPr>
              <p:cNvSpPr txBox="1"/>
              <p:nvPr/>
            </p:nvSpPr>
            <p:spPr>
              <a:xfrm>
                <a:off x="3413995" y="5261204"/>
                <a:ext cx="48811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</m:oMath>
                </a14:m>
                <a:r>
                  <a:rPr lang="en-US" dirty="0"/>
                  <a:t> - </a:t>
                </a:r>
                <a:r>
                  <a:rPr lang="en-US" dirty="0">
                    <a:latin typeface="Sylfaen" panose="010A0502050306030303" pitchFamily="18" charset="0"/>
                  </a:rPr>
                  <a:t>4-Velocity of the Plasma Flow</a:t>
                </a:r>
                <a:endParaRPr lang="ka-GE" dirty="0">
                  <a:latin typeface="Sylfaen" panose="010A0502050306030303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>
                    <a:latin typeface="Sylfaen" panose="010A0502050306030303" pitchFamily="18" charset="0"/>
                  </a:rPr>
                  <a:t>4-Flux of the Plasma Flow</a:t>
                </a:r>
                <a:endParaRPr lang="ka-GE" sz="2800" dirty="0">
                  <a:latin typeface="Sylfaen" panose="010A0502050306030303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𝜇𝜈</m:t>
                        </m:r>
                      </m:sup>
                    </m:sSup>
                  </m:oMath>
                </a14:m>
                <a:r>
                  <a:rPr lang="en-US" dirty="0"/>
                  <a:t> - </a:t>
                </a:r>
                <a:r>
                  <a:rPr lang="en-US" dirty="0">
                    <a:latin typeface="Sylfaen" panose="010A0502050306030303" pitchFamily="18" charset="0"/>
                  </a:rPr>
                  <a:t>Energy-Momentum Tensor of the Plasma</a:t>
                </a:r>
                <a:r>
                  <a:rPr lang="ka-GE" dirty="0">
                    <a:latin typeface="Sylfaen" panose="010A0502050306030303" pitchFamily="18" charset="0"/>
                  </a:rPr>
                  <a:t> </a:t>
                </a:r>
                <a:endParaRPr lang="en-US" dirty="0">
                  <a:latin typeface="Sylfaen" panose="010A0502050306030303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266527-0CB8-4B90-0883-CFE440513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995" y="5261204"/>
                <a:ext cx="4881148" cy="923330"/>
              </a:xfrm>
              <a:prstGeom prst="rect">
                <a:avLst/>
              </a:prstGeom>
              <a:blipFill>
                <a:blip r:embed="rId5"/>
                <a:stretch>
                  <a:fillRect t="-2632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CE7B949-916A-A9EF-85C7-D8BDC8253E2A}"/>
              </a:ext>
            </a:extLst>
          </p:cNvPr>
          <p:cNvSpPr txBox="1"/>
          <p:nvPr/>
        </p:nvSpPr>
        <p:spPr>
          <a:xfrm>
            <a:off x="546257" y="425602"/>
            <a:ext cx="1108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Theoretical Model</a:t>
            </a:r>
            <a:r>
              <a:rPr lang="ka-GE" sz="4000" b="1" dirty="0">
                <a:latin typeface="Sylfaen" panose="010A0502050306030303" pitchFamily="18" charset="0"/>
              </a:rPr>
              <a:t>- </a:t>
            </a:r>
            <a:r>
              <a:rPr lang="en-US" sz="4000" b="1" dirty="0">
                <a:latin typeface="Sylfaen" panose="010A0502050306030303" pitchFamily="18" charset="0"/>
              </a:rPr>
              <a:t>Equation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of Dynamics</a:t>
            </a:r>
          </a:p>
        </p:txBody>
      </p:sp>
    </p:spTree>
    <p:extLst>
      <p:ext uri="{BB962C8B-B14F-4D97-AF65-F5344CB8AC3E}">
        <p14:creationId xmlns:p14="http://schemas.microsoft.com/office/powerpoint/2010/main" val="199795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933814-4641-63D9-59CB-5E9BD14BA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DDBC-95FA-47A1-A50C-ED37A9A6DFC1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649D8C-CDB1-D946-1BCD-08138932B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82B59-CC4E-EB45-66C6-CA67DA576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7967E-D8D1-46F9-8C89-1EEAFDCA63E4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2BAC73-B6E3-7708-4414-57A89CB7DC85}"/>
              </a:ext>
            </a:extLst>
          </p:cNvPr>
          <p:cNvSpPr txBox="1"/>
          <p:nvPr/>
        </p:nvSpPr>
        <p:spPr>
          <a:xfrm>
            <a:off x="2795610" y="319608"/>
            <a:ext cx="6675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Cold Degenerate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Plasma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3AC02E-1EE7-6921-D9C6-7D5026044379}"/>
                  </a:ext>
                </a:extLst>
              </p:cNvPr>
              <p:cNvSpPr txBox="1"/>
              <p:nvPr/>
            </p:nvSpPr>
            <p:spPr>
              <a:xfrm>
                <a:off x="2291884" y="1468201"/>
                <a:ext cx="7615931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𝑛𝑚</m:t>
                      </m:r>
                      <m:sSub>
                        <m:sSub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num>
                        <m:den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l-GR" sz="24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𝛼𝛽</m:t>
                              </m:r>
                            </m:sup>
                          </m:s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ka-GE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r>
                        <a:rPr lang="el-GR" sz="2400" i="1"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3AC02E-1EE7-6921-D9C6-7D5026044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884" y="1468201"/>
                <a:ext cx="7615931" cy="8298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12BBDC8-BC23-0219-BA33-2C7125AC7798}"/>
                  </a:ext>
                </a:extLst>
              </p:cNvPr>
              <p:cNvSpPr txBox="1"/>
              <p:nvPr/>
            </p:nvSpPr>
            <p:spPr>
              <a:xfrm>
                <a:off x="2980114" y="2662084"/>
                <a:ext cx="6231771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sSup>
                            <m:sSup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𝜈𝜆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e>
                      </m:d>
                      <m:r>
                        <a:rPr lang="ka-GE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12BBDC8-BC23-0219-BA33-2C7125AC7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114" y="2662084"/>
                <a:ext cx="6231771" cy="8298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50621D-886A-F374-3D89-36C7BB575858}"/>
              </a:ext>
            </a:extLst>
          </p:cNvPr>
          <p:cNvSpPr/>
          <p:nvPr/>
        </p:nvSpPr>
        <p:spPr>
          <a:xfrm>
            <a:off x="2207412" y="1468201"/>
            <a:ext cx="7777176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096BF69-60A2-F8AB-124F-A4CCCA0AAA8F}"/>
              </a:ext>
            </a:extLst>
          </p:cNvPr>
          <p:cNvSpPr/>
          <p:nvPr/>
        </p:nvSpPr>
        <p:spPr>
          <a:xfrm>
            <a:off x="2207412" y="2662084"/>
            <a:ext cx="7777176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18A57F02-7A5A-1EE8-1F98-B52198B5A572}"/>
              </a:ext>
            </a:extLst>
          </p:cNvPr>
          <p:cNvSpPr/>
          <p:nvPr/>
        </p:nvSpPr>
        <p:spPr>
          <a:xfrm rot="1753194">
            <a:off x="4357872" y="3513265"/>
            <a:ext cx="540775" cy="905256"/>
          </a:xfrm>
          <a:custGeom>
            <a:avLst/>
            <a:gdLst>
              <a:gd name="csX0" fmla="*/ 0 w 540775"/>
              <a:gd name="csY0" fmla="*/ 270388 h 912795"/>
              <a:gd name="csX1" fmla="*/ 270388 w 540775"/>
              <a:gd name="csY1" fmla="*/ 0 h 912795"/>
              <a:gd name="csX2" fmla="*/ 540775 w 540775"/>
              <a:gd name="csY2" fmla="*/ 270388 h 912795"/>
              <a:gd name="csX3" fmla="*/ 405581 w 540775"/>
              <a:gd name="csY3" fmla="*/ 270388 h 912795"/>
              <a:gd name="csX4" fmla="*/ 405581 w 540775"/>
              <a:gd name="csY4" fmla="*/ 912795 h 912795"/>
              <a:gd name="csX5" fmla="*/ 135194 w 540775"/>
              <a:gd name="csY5" fmla="*/ 912795 h 912795"/>
              <a:gd name="csX6" fmla="*/ 135194 w 540775"/>
              <a:gd name="csY6" fmla="*/ 270388 h 912795"/>
              <a:gd name="csX7" fmla="*/ 0 w 540775"/>
              <a:gd name="csY7" fmla="*/ 270388 h 912795"/>
              <a:gd name="csX0" fmla="*/ 0 w 540775"/>
              <a:gd name="csY0" fmla="*/ 270388 h 912795"/>
              <a:gd name="csX1" fmla="*/ 270388 w 540775"/>
              <a:gd name="csY1" fmla="*/ 0 h 912795"/>
              <a:gd name="csX2" fmla="*/ 540775 w 540775"/>
              <a:gd name="csY2" fmla="*/ 270388 h 912795"/>
              <a:gd name="csX3" fmla="*/ 405581 w 540775"/>
              <a:gd name="csY3" fmla="*/ 270388 h 912795"/>
              <a:gd name="csX4" fmla="*/ 415980 w 540775"/>
              <a:gd name="csY4" fmla="*/ 752743 h 912795"/>
              <a:gd name="csX5" fmla="*/ 135194 w 540775"/>
              <a:gd name="csY5" fmla="*/ 912795 h 912795"/>
              <a:gd name="csX6" fmla="*/ 135194 w 540775"/>
              <a:gd name="csY6" fmla="*/ 270388 h 912795"/>
              <a:gd name="csX7" fmla="*/ 0 w 540775"/>
              <a:gd name="csY7" fmla="*/ 270388 h 912795"/>
              <a:gd name="csX0" fmla="*/ 0 w 540775"/>
              <a:gd name="csY0" fmla="*/ 270388 h 905256"/>
              <a:gd name="csX1" fmla="*/ 270388 w 540775"/>
              <a:gd name="csY1" fmla="*/ 0 h 905256"/>
              <a:gd name="csX2" fmla="*/ 540775 w 540775"/>
              <a:gd name="csY2" fmla="*/ 270388 h 905256"/>
              <a:gd name="csX3" fmla="*/ 405581 w 540775"/>
              <a:gd name="csY3" fmla="*/ 270388 h 905256"/>
              <a:gd name="csX4" fmla="*/ 415980 w 540775"/>
              <a:gd name="csY4" fmla="*/ 752743 h 905256"/>
              <a:gd name="csX5" fmla="*/ 140412 w 540775"/>
              <a:gd name="csY5" fmla="*/ 905256 h 905256"/>
              <a:gd name="csX6" fmla="*/ 135194 w 540775"/>
              <a:gd name="csY6" fmla="*/ 270388 h 905256"/>
              <a:gd name="csX7" fmla="*/ 0 w 540775"/>
              <a:gd name="csY7" fmla="*/ 270388 h 905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40775" h="905256">
                <a:moveTo>
                  <a:pt x="0" y="270388"/>
                </a:moveTo>
                <a:lnTo>
                  <a:pt x="270388" y="0"/>
                </a:lnTo>
                <a:lnTo>
                  <a:pt x="540775" y="270388"/>
                </a:lnTo>
                <a:lnTo>
                  <a:pt x="405581" y="270388"/>
                </a:lnTo>
                <a:lnTo>
                  <a:pt x="415980" y="752743"/>
                </a:lnTo>
                <a:lnTo>
                  <a:pt x="140412" y="905256"/>
                </a:lnTo>
                <a:cubicBezTo>
                  <a:pt x="138673" y="693633"/>
                  <a:pt x="136933" y="482011"/>
                  <a:pt x="135194" y="270388"/>
                </a:cubicBezTo>
                <a:lnTo>
                  <a:pt x="0" y="270388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F46791-0CC2-7293-60FA-C033B80465EC}"/>
              </a:ext>
            </a:extLst>
          </p:cNvPr>
          <p:cNvSpPr txBox="1"/>
          <p:nvPr/>
        </p:nvSpPr>
        <p:spPr>
          <a:xfrm>
            <a:off x="2994977" y="4333841"/>
            <a:ext cx="269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Enhancement Coefficient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7A99643-ECE9-F8C3-4789-3A28CF19878C}"/>
              </a:ext>
            </a:extLst>
          </p:cNvPr>
          <p:cNvSpPr/>
          <p:nvPr/>
        </p:nvSpPr>
        <p:spPr>
          <a:xfrm>
            <a:off x="2664666" y="4298340"/>
            <a:ext cx="3354131" cy="4728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F11072-2C67-15FA-2BC6-1D3B77338106}"/>
                  </a:ext>
                </a:extLst>
              </p:cNvPr>
              <p:cNvSpPr txBox="1"/>
              <p:nvPr/>
            </p:nvSpPr>
            <p:spPr>
              <a:xfrm>
                <a:off x="6503072" y="3895496"/>
                <a:ext cx="3724038" cy="11835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F11072-2C67-15FA-2BC6-1D3B77338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072" y="3895496"/>
                <a:ext cx="3724038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C3536A5-D08D-99DE-9BAA-02C162740BBE}"/>
              </a:ext>
            </a:extLst>
          </p:cNvPr>
          <p:cNvSpPr/>
          <p:nvPr/>
        </p:nvSpPr>
        <p:spPr>
          <a:xfrm>
            <a:off x="6688027" y="3885142"/>
            <a:ext cx="3296562" cy="1415734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BC98D11-5D35-B26B-6F02-81C0DCDD2F2B}"/>
              </a:ext>
            </a:extLst>
          </p:cNvPr>
          <p:cNvSpPr/>
          <p:nvPr/>
        </p:nvSpPr>
        <p:spPr>
          <a:xfrm>
            <a:off x="6018797" y="4259477"/>
            <a:ext cx="669229" cy="55058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0B6F32-85D9-AD58-6DFE-C0D82D4C25CA}"/>
              </a:ext>
            </a:extLst>
          </p:cNvPr>
          <p:cNvSpPr txBox="1"/>
          <p:nvPr/>
        </p:nvSpPr>
        <p:spPr>
          <a:xfrm>
            <a:off x="6903879" y="5453291"/>
            <a:ext cx="292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Reduced Fermi Momentum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334BB4B-5879-C257-80F7-9BA592E1069A}"/>
              </a:ext>
            </a:extLst>
          </p:cNvPr>
          <p:cNvSpPr/>
          <p:nvPr/>
        </p:nvSpPr>
        <p:spPr>
          <a:xfrm>
            <a:off x="6688026" y="5389799"/>
            <a:ext cx="3296562" cy="4728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75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0C8A10-43AD-6C2D-C3BE-226351CF3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C5AB-0110-4CD0-AEE1-31AB36029B98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DBCC0C-EC22-06E7-61B1-2F39EF38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7F31D-90A5-1101-4AD7-0678F29B0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72132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0C3008-8D60-4C72-59DC-7F42AA1AB835}"/>
                  </a:ext>
                </a:extLst>
              </p:cNvPr>
              <p:cNvSpPr txBox="1"/>
              <p:nvPr/>
            </p:nvSpPr>
            <p:spPr>
              <a:xfrm>
                <a:off x="2625444" y="2127409"/>
                <a:ext cx="7207871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num>
                        <m:den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</m:den>
                      </m:f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sSup>
                            <m:sSup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𝜈𝜆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0C3008-8D60-4C72-59DC-7F42AA1AB8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444" y="2127409"/>
                <a:ext cx="7207871" cy="8298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37E421-C1FA-21D3-68BF-CA63568EF226}"/>
              </a:ext>
            </a:extLst>
          </p:cNvPr>
          <p:cNvSpPr/>
          <p:nvPr/>
        </p:nvSpPr>
        <p:spPr>
          <a:xfrm>
            <a:off x="2340791" y="2127409"/>
            <a:ext cx="7777176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897C094-F458-D10C-AFB6-956860CFCFBC}"/>
              </a:ext>
            </a:extLst>
          </p:cNvPr>
          <p:cNvSpPr/>
          <p:nvPr/>
        </p:nvSpPr>
        <p:spPr>
          <a:xfrm>
            <a:off x="2641920" y="2263341"/>
            <a:ext cx="618141" cy="634313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574866-3E97-6BD9-75C1-ABAB02A82265}"/>
              </a:ext>
            </a:extLst>
          </p:cNvPr>
          <p:cNvSpPr txBox="1"/>
          <p:nvPr/>
        </p:nvSpPr>
        <p:spPr>
          <a:xfrm>
            <a:off x="2580784" y="3585229"/>
            <a:ext cx="1573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Effective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7CC2AC-E1CC-44D2-E992-5CC1CA34A601}"/>
                  </a:ext>
                </a:extLst>
              </p:cNvPr>
              <p:cNvSpPr txBox="1"/>
              <p:nvPr/>
            </p:nvSpPr>
            <p:spPr>
              <a:xfrm>
                <a:off x="5857996" y="3507443"/>
                <a:ext cx="3464988" cy="4779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7CC2AC-E1CC-44D2-E992-5CC1CA34A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996" y="3507443"/>
                <a:ext cx="3464988" cy="4779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84CDCF0-59CE-8DAE-E019-CC790A506CED}"/>
              </a:ext>
            </a:extLst>
          </p:cNvPr>
          <p:cNvSpPr/>
          <p:nvPr/>
        </p:nvSpPr>
        <p:spPr>
          <a:xfrm>
            <a:off x="5063013" y="3327919"/>
            <a:ext cx="5054954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34D0562-D5A6-6A7E-27C6-5C8A3CA3A063}"/>
              </a:ext>
            </a:extLst>
          </p:cNvPr>
          <p:cNvSpPr/>
          <p:nvPr/>
        </p:nvSpPr>
        <p:spPr>
          <a:xfrm>
            <a:off x="4393784" y="3507443"/>
            <a:ext cx="669229" cy="55058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CF5B56B-F39D-F374-D146-FF9D6D84ECED}"/>
              </a:ext>
            </a:extLst>
          </p:cNvPr>
          <p:cNvSpPr/>
          <p:nvPr/>
        </p:nvSpPr>
        <p:spPr>
          <a:xfrm rot="16200000">
            <a:off x="3101931" y="3003446"/>
            <a:ext cx="530710" cy="55058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7F6C6BA-6BB8-0A60-EC55-C3B5D8AB15F7}"/>
              </a:ext>
            </a:extLst>
          </p:cNvPr>
          <p:cNvSpPr/>
          <p:nvPr/>
        </p:nvSpPr>
        <p:spPr>
          <a:xfrm>
            <a:off x="2340790" y="3544095"/>
            <a:ext cx="2052993" cy="4728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E75E84-E2E3-88C5-A755-B3DA65B7A561}"/>
              </a:ext>
            </a:extLst>
          </p:cNvPr>
          <p:cNvSpPr txBox="1"/>
          <p:nvPr/>
        </p:nvSpPr>
        <p:spPr>
          <a:xfrm>
            <a:off x="2795610" y="319608"/>
            <a:ext cx="6675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Cold Degenerate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Plasma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r>
              <a:rPr lang="en-US" sz="4000" b="1" dirty="0">
                <a:latin typeface="Sylfaen" panose="010A0502050306030303" pitchFamily="18" charset="0"/>
              </a:rPr>
              <a:t>Limit</a:t>
            </a:r>
          </a:p>
        </p:txBody>
      </p:sp>
    </p:spTree>
    <p:extLst>
      <p:ext uri="{BB962C8B-B14F-4D97-AF65-F5344CB8AC3E}">
        <p14:creationId xmlns:p14="http://schemas.microsoft.com/office/powerpoint/2010/main" val="1721899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F2560E78-2716-B7BB-5035-E1D980C8CC8F}"/>
              </a:ext>
            </a:extLst>
          </p:cNvPr>
          <p:cNvSpPr/>
          <p:nvPr/>
        </p:nvSpPr>
        <p:spPr>
          <a:xfrm>
            <a:off x="9063646" y="4910040"/>
            <a:ext cx="1911178" cy="420210"/>
          </a:xfrm>
          <a:prstGeom prst="ellipse">
            <a:avLst/>
          </a:prstGeom>
          <a:solidFill>
            <a:srgbClr val="5743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4C349-AFBB-50FF-4CE2-A83256CBD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A090-D5BD-4A99-B75A-C92559D2A1EF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302842-4F6A-3AA1-DA0C-71141BFC5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54D3A-DD17-0AD0-1904-480302AD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68948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DB996-B9F8-7F5D-83ED-5DDFBAF07314}"/>
              </a:ext>
            </a:extLst>
          </p:cNvPr>
          <p:cNvSpPr txBox="1"/>
          <p:nvPr/>
        </p:nvSpPr>
        <p:spPr>
          <a:xfrm>
            <a:off x="756566" y="359818"/>
            <a:ext cx="1108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Axially Symmetric Radiation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286CF-1B46-91A3-25F6-3E8B851A7181}"/>
              </a:ext>
            </a:extLst>
          </p:cNvPr>
          <p:cNvSpPr/>
          <p:nvPr/>
        </p:nvSpPr>
        <p:spPr>
          <a:xfrm>
            <a:off x="8853580" y="1180659"/>
            <a:ext cx="2331310" cy="3969364"/>
          </a:xfrm>
          <a:custGeom>
            <a:avLst/>
            <a:gdLst>
              <a:gd name="csX0" fmla="*/ 1165655 w 2331310"/>
              <a:gd name="csY0" fmla="*/ 0 h 3969364"/>
              <a:gd name="csX1" fmla="*/ 2331310 w 2331310"/>
              <a:gd name="csY1" fmla="*/ 152400 h 3969364"/>
              <a:gd name="csX2" fmla="*/ 2327825 w 2331310"/>
              <a:gd name="csY2" fmla="*/ 161424 h 3969364"/>
              <a:gd name="csX3" fmla="*/ 2331310 w 2331310"/>
              <a:gd name="csY3" fmla="*/ 161424 h 3969364"/>
              <a:gd name="csX4" fmla="*/ 1748682 w 2331310"/>
              <a:gd name="csY4" fmla="*/ 3815719 h 3969364"/>
              <a:gd name="csX5" fmla="*/ 1749162 w 2331310"/>
              <a:gd name="csY5" fmla="*/ 3816964 h 3969364"/>
              <a:gd name="csX6" fmla="*/ 1165948 w 2331310"/>
              <a:gd name="csY6" fmla="*/ 3969364 h 3969364"/>
              <a:gd name="csX7" fmla="*/ 582734 w 2331310"/>
              <a:gd name="csY7" fmla="*/ 3816964 h 3969364"/>
              <a:gd name="csX8" fmla="*/ 582801 w 2331310"/>
              <a:gd name="csY8" fmla="*/ 3816792 h 3969364"/>
              <a:gd name="csX9" fmla="*/ 1 w 2331310"/>
              <a:gd name="csY9" fmla="*/ 161424 h 3969364"/>
              <a:gd name="csX10" fmla="*/ 3485 w 2331310"/>
              <a:gd name="csY10" fmla="*/ 161424 h 3969364"/>
              <a:gd name="csX11" fmla="*/ 0 w 2331310"/>
              <a:gd name="csY11" fmla="*/ 152400 h 3969364"/>
              <a:gd name="csX12" fmla="*/ 1165655 w 2331310"/>
              <a:gd name="csY12" fmla="*/ 0 h 39693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31310" h="3969364">
                <a:moveTo>
                  <a:pt x="1165655" y="0"/>
                </a:moveTo>
                <a:cubicBezTo>
                  <a:pt x="1809428" y="0"/>
                  <a:pt x="2331310" y="68232"/>
                  <a:pt x="2331310" y="152400"/>
                </a:cubicBezTo>
                <a:lnTo>
                  <a:pt x="2327825" y="161424"/>
                </a:lnTo>
                <a:lnTo>
                  <a:pt x="2331310" y="161424"/>
                </a:lnTo>
                <a:lnTo>
                  <a:pt x="1748682" y="3815719"/>
                </a:lnTo>
                <a:lnTo>
                  <a:pt x="1749162" y="3816964"/>
                </a:lnTo>
                <a:cubicBezTo>
                  <a:pt x="1749162" y="3901132"/>
                  <a:pt x="1488048" y="3969364"/>
                  <a:pt x="1165948" y="3969364"/>
                </a:cubicBezTo>
                <a:cubicBezTo>
                  <a:pt x="843848" y="3969364"/>
                  <a:pt x="582734" y="3901132"/>
                  <a:pt x="582734" y="3816964"/>
                </a:cubicBezTo>
                <a:lnTo>
                  <a:pt x="582801" y="3816792"/>
                </a:lnTo>
                <a:lnTo>
                  <a:pt x="1" y="161424"/>
                </a:lnTo>
                <a:lnTo>
                  <a:pt x="3485" y="161424"/>
                </a:lnTo>
                <a:lnTo>
                  <a:pt x="0" y="152400"/>
                </a:lnTo>
                <a:cubicBezTo>
                  <a:pt x="0" y="68232"/>
                  <a:pt x="521882" y="0"/>
                  <a:pt x="1165655" y="0"/>
                </a:cubicBez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49000">
                <a:srgbClr val="FECD2A"/>
              </a:gs>
              <a:gs pos="88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2E30453-E8DD-DEAA-10BD-3EB1AA2FE045}"/>
              </a:ext>
            </a:extLst>
          </p:cNvPr>
          <p:cNvSpPr/>
          <p:nvPr/>
        </p:nvSpPr>
        <p:spPr>
          <a:xfrm>
            <a:off x="9853142" y="476133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8613617-A0E7-97CA-A899-039FEC5D7E3D}"/>
              </a:ext>
            </a:extLst>
          </p:cNvPr>
          <p:cNvSpPr/>
          <p:nvPr/>
        </p:nvSpPr>
        <p:spPr>
          <a:xfrm>
            <a:off x="10212107" y="3386684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4CFD97-FFCB-5584-8DE0-FD7405B0E80F}"/>
              </a:ext>
            </a:extLst>
          </p:cNvPr>
          <p:cNvSpPr/>
          <p:nvPr/>
        </p:nvSpPr>
        <p:spPr>
          <a:xfrm>
            <a:off x="9877192" y="3662578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FCF1AC0-FC2C-2BAA-BE6C-812505E85ED7}"/>
              </a:ext>
            </a:extLst>
          </p:cNvPr>
          <p:cNvSpPr/>
          <p:nvPr/>
        </p:nvSpPr>
        <p:spPr>
          <a:xfrm>
            <a:off x="9640765" y="294280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B8FE4D5-660D-CDAA-4999-AF38C3404AD7}"/>
              </a:ext>
            </a:extLst>
          </p:cNvPr>
          <p:cNvSpPr/>
          <p:nvPr/>
        </p:nvSpPr>
        <p:spPr>
          <a:xfrm>
            <a:off x="10163668" y="211735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47E9054-08EC-CF42-2360-03D564D91454}"/>
              </a:ext>
            </a:extLst>
          </p:cNvPr>
          <p:cNvSpPr/>
          <p:nvPr/>
        </p:nvSpPr>
        <p:spPr>
          <a:xfrm>
            <a:off x="10105952" y="2705775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C3456F2-FC8B-5C66-C867-058634CFB7DF}"/>
              </a:ext>
            </a:extLst>
          </p:cNvPr>
          <p:cNvSpPr/>
          <p:nvPr/>
        </p:nvSpPr>
        <p:spPr>
          <a:xfrm>
            <a:off x="9575921" y="241615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F7EE45F-9D42-9FFF-1077-06C5A8E937BE}"/>
              </a:ext>
            </a:extLst>
          </p:cNvPr>
          <p:cNvSpPr/>
          <p:nvPr/>
        </p:nvSpPr>
        <p:spPr>
          <a:xfrm>
            <a:off x="9868312" y="304534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5DF5E9E-60E7-36F7-1435-F38AD78C4168}"/>
              </a:ext>
            </a:extLst>
          </p:cNvPr>
          <p:cNvSpPr/>
          <p:nvPr/>
        </p:nvSpPr>
        <p:spPr>
          <a:xfrm>
            <a:off x="9806170" y="425377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6D9D74D-55F1-DDEE-2D1B-8AC10048F385}"/>
              </a:ext>
            </a:extLst>
          </p:cNvPr>
          <p:cNvSpPr/>
          <p:nvPr/>
        </p:nvSpPr>
        <p:spPr>
          <a:xfrm>
            <a:off x="10161279" y="432250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F19FDD4-D741-F9B7-3312-5B41457C00FE}"/>
              </a:ext>
            </a:extLst>
          </p:cNvPr>
          <p:cNvSpPr/>
          <p:nvPr/>
        </p:nvSpPr>
        <p:spPr>
          <a:xfrm>
            <a:off x="10166881" y="160222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6F21217-BEB9-CA97-A573-A1D04FAAE7C1}"/>
              </a:ext>
            </a:extLst>
          </p:cNvPr>
          <p:cNvSpPr/>
          <p:nvPr/>
        </p:nvSpPr>
        <p:spPr>
          <a:xfrm>
            <a:off x="9711787" y="206589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9012D86-CBB2-618A-2C5B-DE0DE5496365}"/>
              </a:ext>
            </a:extLst>
          </p:cNvPr>
          <p:cNvSpPr/>
          <p:nvPr/>
        </p:nvSpPr>
        <p:spPr>
          <a:xfrm>
            <a:off x="9722812" y="2627681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B6F5003-EB02-8409-9F96-643EC5348242}"/>
              </a:ext>
            </a:extLst>
          </p:cNvPr>
          <p:cNvSpPr/>
          <p:nvPr/>
        </p:nvSpPr>
        <p:spPr>
          <a:xfrm>
            <a:off x="9646942" y="343065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AA9CA35-B6B5-B7C2-2CE2-EDAAF313745B}"/>
              </a:ext>
            </a:extLst>
          </p:cNvPr>
          <p:cNvSpPr/>
          <p:nvPr/>
        </p:nvSpPr>
        <p:spPr>
          <a:xfrm>
            <a:off x="9697305" y="394897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C93539C-BBC1-68D5-ADE5-EFC75EDCC96F}"/>
              </a:ext>
            </a:extLst>
          </p:cNvPr>
          <p:cNvSpPr/>
          <p:nvPr/>
        </p:nvSpPr>
        <p:spPr>
          <a:xfrm>
            <a:off x="10144695" y="318177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D280184-F980-EE00-07E1-0D22A8011038}"/>
              </a:ext>
            </a:extLst>
          </p:cNvPr>
          <p:cNvSpPr/>
          <p:nvPr/>
        </p:nvSpPr>
        <p:spPr>
          <a:xfrm>
            <a:off x="10182462" y="381179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B0D923E-E41C-0780-FA81-FCC258464C9C}"/>
              </a:ext>
            </a:extLst>
          </p:cNvPr>
          <p:cNvSpPr/>
          <p:nvPr/>
        </p:nvSpPr>
        <p:spPr>
          <a:xfrm>
            <a:off x="9651791" y="4472718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7495DF8-88F5-720A-1E44-9F0E1AE16C25}"/>
              </a:ext>
            </a:extLst>
          </p:cNvPr>
          <p:cNvSpPr/>
          <p:nvPr/>
        </p:nvSpPr>
        <p:spPr>
          <a:xfrm>
            <a:off x="9788985" y="172353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70E8427-4190-94D9-723E-430CD742C008}"/>
              </a:ext>
            </a:extLst>
          </p:cNvPr>
          <p:cNvSpPr/>
          <p:nvPr/>
        </p:nvSpPr>
        <p:spPr>
          <a:xfrm>
            <a:off x="9963909" y="2341806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33C7748-D2BF-D578-212A-0B34ACCA5243}"/>
              </a:ext>
            </a:extLst>
          </p:cNvPr>
          <p:cNvSpPr/>
          <p:nvPr/>
        </p:nvSpPr>
        <p:spPr>
          <a:xfrm>
            <a:off x="10306843" y="259043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C515CA3-7CE5-A360-D6F5-8E489E14FF5D}"/>
              </a:ext>
            </a:extLst>
          </p:cNvPr>
          <p:cNvSpPr/>
          <p:nvPr/>
        </p:nvSpPr>
        <p:spPr>
          <a:xfrm>
            <a:off x="9532195" y="1679234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9BE818-D368-5E8A-E456-C94B21D33F20}"/>
              </a:ext>
            </a:extLst>
          </p:cNvPr>
          <p:cNvCxnSpPr>
            <a:cxnSpLocks/>
          </p:cNvCxnSpPr>
          <p:nvPr/>
        </p:nvCxnSpPr>
        <p:spPr>
          <a:xfrm flipV="1">
            <a:off x="10010355" y="1073785"/>
            <a:ext cx="0" cy="40918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BE33CBE-0A60-5D26-EDFC-12934A0714A8}"/>
                  </a:ext>
                </a:extLst>
              </p:cNvPr>
              <p:cNvSpPr txBox="1"/>
              <p:nvPr/>
            </p:nvSpPr>
            <p:spPr>
              <a:xfrm>
                <a:off x="1007110" y="1337444"/>
                <a:ext cx="3483360" cy="14352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∥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BE33CBE-0A60-5D26-EDFC-12934A071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110" y="1337444"/>
                <a:ext cx="3483360" cy="14352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C117B4D-A5B8-A12F-463D-40E415A8568E}"/>
              </a:ext>
            </a:extLst>
          </p:cNvPr>
          <p:cNvSpPr txBox="1"/>
          <p:nvPr/>
        </p:nvSpPr>
        <p:spPr>
          <a:xfrm>
            <a:off x="535367" y="2836237"/>
            <a:ext cx="4618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ylfaen" panose="010A0502050306030303" pitchFamily="18" charset="0"/>
              </a:rPr>
              <a:t>Axially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Symmetric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Radiation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Energy-Momentum</a:t>
            </a:r>
            <a:r>
              <a:rPr lang="ka-GE" dirty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Tensor</a:t>
            </a:r>
            <a:r>
              <a:rPr lang="ka-GE" dirty="0">
                <a:latin typeface="Sylfaen" panose="010A0502050306030303" pitchFamily="18" charset="0"/>
              </a:rPr>
              <a:t>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7BA23D9-5213-C33D-8FFA-A303D8E1427B}"/>
              </a:ext>
            </a:extLst>
          </p:cNvPr>
          <p:cNvSpPr/>
          <p:nvPr/>
        </p:nvSpPr>
        <p:spPr>
          <a:xfrm>
            <a:off x="645967" y="1224679"/>
            <a:ext cx="4396836" cy="161201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82036E3-7B0B-4682-960F-4B3E7B5B0380}"/>
                  </a:ext>
                </a:extLst>
              </p:cNvPr>
              <p:cNvSpPr txBox="1"/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82036E3-7B0B-4682-960F-4B3E7B5B0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blipFill>
                <a:blip r:embed="rId3"/>
                <a:stretch>
                  <a:fillRect l="-31707" r="-26829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5C194EA-4178-FB59-3B57-306FB9F87AD1}"/>
                  </a:ext>
                </a:extLst>
              </p:cNvPr>
              <p:cNvSpPr txBox="1"/>
              <p:nvPr/>
            </p:nvSpPr>
            <p:spPr>
              <a:xfrm>
                <a:off x="563291" y="4093542"/>
                <a:ext cx="7270516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l-GR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 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− 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∥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  <m:sSub>
                            <m:sSub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5C194EA-4178-FB59-3B57-306FB9F87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291" y="4093542"/>
                <a:ext cx="7270516" cy="8298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077C235D-6522-1CED-967B-8B8947F7C801}"/>
              </a:ext>
            </a:extLst>
          </p:cNvPr>
          <p:cNvSpPr/>
          <p:nvPr/>
        </p:nvSpPr>
        <p:spPr>
          <a:xfrm>
            <a:off x="471145" y="3843016"/>
            <a:ext cx="7506627" cy="1408085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CB81BC-915D-23E7-16C2-FE9C3E836DBB}"/>
              </a:ext>
            </a:extLst>
          </p:cNvPr>
          <p:cNvSpPr txBox="1"/>
          <p:nvPr/>
        </p:nvSpPr>
        <p:spPr>
          <a:xfrm>
            <a:off x="563291" y="5224855"/>
            <a:ext cx="4618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Sylfaen" panose="010A0502050306030303" pitchFamily="18" charset="0"/>
              </a:rPr>
              <a:t>Equation of Motion</a:t>
            </a:r>
          </a:p>
        </p:txBody>
      </p:sp>
    </p:spTree>
    <p:extLst>
      <p:ext uri="{BB962C8B-B14F-4D97-AF65-F5344CB8AC3E}">
        <p14:creationId xmlns:p14="http://schemas.microsoft.com/office/powerpoint/2010/main" val="2781173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42E7B-0BBB-6A09-C7D6-71EDF468E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09607-F530-54FF-43E5-3DF3A638C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9225-8380-4BFC-B41D-763906D90FD3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1AE555-5BC1-5CF4-187A-C624A39C4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74B63-29E2-6075-7F7E-16206182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60070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233CDF-245F-EC95-51AB-9FFA2776ED33}"/>
              </a:ext>
            </a:extLst>
          </p:cNvPr>
          <p:cNvSpPr txBox="1"/>
          <p:nvPr/>
        </p:nvSpPr>
        <p:spPr>
          <a:xfrm>
            <a:off x="4076038" y="439687"/>
            <a:ext cx="3843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Critical Velocity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endParaRPr lang="en-US" sz="4000" b="1" dirty="0">
              <a:latin typeface="Sylfaen" panose="010A050205030603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3E72C4-D8B9-EC0A-D56E-56DDE69F261C}"/>
                  </a:ext>
                </a:extLst>
              </p:cNvPr>
              <p:cNvSpPr txBox="1"/>
              <p:nvPr/>
            </p:nvSpPr>
            <p:spPr>
              <a:xfrm>
                <a:off x="1045888" y="2885936"/>
                <a:ext cx="5312865" cy="118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40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1 − 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1 −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 + 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𝑃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∥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3E72C4-D8B9-EC0A-D56E-56DDE69F2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888" y="2885936"/>
                <a:ext cx="5312865" cy="11890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249E470-B673-4E7D-3D23-D868AABFE64C}"/>
              </a:ext>
            </a:extLst>
          </p:cNvPr>
          <p:cNvSpPr/>
          <p:nvPr/>
        </p:nvSpPr>
        <p:spPr>
          <a:xfrm>
            <a:off x="966560" y="2839483"/>
            <a:ext cx="5513579" cy="1309848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D29B47-28DD-4BF1-5B3F-4ECF9E0A4492}"/>
              </a:ext>
            </a:extLst>
          </p:cNvPr>
          <p:cNvSpPr txBox="1"/>
          <p:nvPr/>
        </p:nvSpPr>
        <p:spPr>
          <a:xfrm>
            <a:off x="2664226" y="4152760"/>
            <a:ext cx="2714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Result of Sikora, Kovner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56E3E47-F6C0-10D8-B5DF-3FDCA0BADC39}"/>
              </a:ext>
            </a:extLst>
          </p:cNvPr>
          <p:cNvSpPr/>
          <p:nvPr/>
        </p:nvSpPr>
        <p:spPr>
          <a:xfrm>
            <a:off x="9063646" y="4910040"/>
            <a:ext cx="1911178" cy="420210"/>
          </a:xfrm>
          <a:prstGeom prst="ellipse">
            <a:avLst/>
          </a:prstGeom>
          <a:solidFill>
            <a:srgbClr val="5743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2E90EB6-A096-A7B2-4DF2-1860CFB47D3A}"/>
              </a:ext>
            </a:extLst>
          </p:cNvPr>
          <p:cNvSpPr/>
          <p:nvPr/>
        </p:nvSpPr>
        <p:spPr>
          <a:xfrm>
            <a:off x="8853580" y="1180659"/>
            <a:ext cx="2331310" cy="3969364"/>
          </a:xfrm>
          <a:custGeom>
            <a:avLst/>
            <a:gdLst>
              <a:gd name="csX0" fmla="*/ 1165655 w 2331310"/>
              <a:gd name="csY0" fmla="*/ 0 h 3969364"/>
              <a:gd name="csX1" fmla="*/ 2331310 w 2331310"/>
              <a:gd name="csY1" fmla="*/ 152400 h 3969364"/>
              <a:gd name="csX2" fmla="*/ 2327825 w 2331310"/>
              <a:gd name="csY2" fmla="*/ 161424 h 3969364"/>
              <a:gd name="csX3" fmla="*/ 2331310 w 2331310"/>
              <a:gd name="csY3" fmla="*/ 161424 h 3969364"/>
              <a:gd name="csX4" fmla="*/ 1748682 w 2331310"/>
              <a:gd name="csY4" fmla="*/ 3815719 h 3969364"/>
              <a:gd name="csX5" fmla="*/ 1749162 w 2331310"/>
              <a:gd name="csY5" fmla="*/ 3816964 h 3969364"/>
              <a:gd name="csX6" fmla="*/ 1165948 w 2331310"/>
              <a:gd name="csY6" fmla="*/ 3969364 h 3969364"/>
              <a:gd name="csX7" fmla="*/ 582734 w 2331310"/>
              <a:gd name="csY7" fmla="*/ 3816964 h 3969364"/>
              <a:gd name="csX8" fmla="*/ 582801 w 2331310"/>
              <a:gd name="csY8" fmla="*/ 3816792 h 3969364"/>
              <a:gd name="csX9" fmla="*/ 1 w 2331310"/>
              <a:gd name="csY9" fmla="*/ 161424 h 3969364"/>
              <a:gd name="csX10" fmla="*/ 3485 w 2331310"/>
              <a:gd name="csY10" fmla="*/ 161424 h 3969364"/>
              <a:gd name="csX11" fmla="*/ 0 w 2331310"/>
              <a:gd name="csY11" fmla="*/ 152400 h 3969364"/>
              <a:gd name="csX12" fmla="*/ 1165655 w 2331310"/>
              <a:gd name="csY12" fmla="*/ 0 h 39693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31310" h="3969364">
                <a:moveTo>
                  <a:pt x="1165655" y="0"/>
                </a:moveTo>
                <a:cubicBezTo>
                  <a:pt x="1809428" y="0"/>
                  <a:pt x="2331310" y="68232"/>
                  <a:pt x="2331310" y="152400"/>
                </a:cubicBezTo>
                <a:lnTo>
                  <a:pt x="2327825" y="161424"/>
                </a:lnTo>
                <a:lnTo>
                  <a:pt x="2331310" y="161424"/>
                </a:lnTo>
                <a:lnTo>
                  <a:pt x="1748682" y="3815719"/>
                </a:lnTo>
                <a:lnTo>
                  <a:pt x="1749162" y="3816964"/>
                </a:lnTo>
                <a:cubicBezTo>
                  <a:pt x="1749162" y="3901132"/>
                  <a:pt x="1488048" y="3969364"/>
                  <a:pt x="1165948" y="3969364"/>
                </a:cubicBezTo>
                <a:cubicBezTo>
                  <a:pt x="843848" y="3969364"/>
                  <a:pt x="582734" y="3901132"/>
                  <a:pt x="582734" y="3816964"/>
                </a:cubicBezTo>
                <a:lnTo>
                  <a:pt x="582801" y="3816792"/>
                </a:lnTo>
                <a:lnTo>
                  <a:pt x="1" y="161424"/>
                </a:lnTo>
                <a:lnTo>
                  <a:pt x="3485" y="161424"/>
                </a:lnTo>
                <a:lnTo>
                  <a:pt x="0" y="152400"/>
                </a:lnTo>
                <a:cubicBezTo>
                  <a:pt x="0" y="68232"/>
                  <a:pt x="521882" y="0"/>
                  <a:pt x="1165655" y="0"/>
                </a:cubicBez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49000">
                <a:srgbClr val="FECD2A"/>
              </a:gs>
              <a:gs pos="88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DCAB57A-1449-8D2E-5430-9DB7FBE2DCA1}"/>
              </a:ext>
            </a:extLst>
          </p:cNvPr>
          <p:cNvSpPr/>
          <p:nvPr/>
        </p:nvSpPr>
        <p:spPr>
          <a:xfrm>
            <a:off x="9853142" y="476133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A1F519A-17DB-C937-A169-818790F48581}"/>
              </a:ext>
            </a:extLst>
          </p:cNvPr>
          <p:cNvSpPr/>
          <p:nvPr/>
        </p:nvSpPr>
        <p:spPr>
          <a:xfrm>
            <a:off x="10212107" y="3386684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54985E7-CA88-393F-9815-85299172549C}"/>
              </a:ext>
            </a:extLst>
          </p:cNvPr>
          <p:cNvSpPr/>
          <p:nvPr/>
        </p:nvSpPr>
        <p:spPr>
          <a:xfrm>
            <a:off x="9877192" y="3662578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85FAD86-D2C4-AAD8-E7C0-64FD8E36864D}"/>
              </a:ext>
            </a:extLst>
          </p:cNvPr>
          <p:cNvSpPr/>
          <p:nvPr/>
        </p:nvSpPr>
        <p:spPr>
          <a:xfrm>
            <a:off x="9640765" y="294280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9011621-0E0B-8D41-672E-D8361C97CA99}"/>
              </a:ext>
            </a:extLst>
          </p:cNvPr>
          <p:cNvSpPr/>
          <p:nvPr/>
        </p:nvSpPr>
        <p:spPr>
          <a:xfrm>
            <a:off x="10163668" y="211735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2A675A1-3F97-B6AF-6118-7B344A6843DF}"/>
              </a:ext>
            </a:extLst>
          </p:cNvPr>
          <p:cNvSpPr/>
          <p:nvPr/>
        </p:nvSpPr>
        <p:spPr>
          <a:xfrm>
            <a:off x="10105952" y="2705775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8A06469-931B-4BE0-EEE5-8D08ACF00CD0}"/>
              </a:ext>
            </a:extLst>
          </p:cNvPr>
          <p:cNvSpPr/>
          <p:nvPr/>
        </p:nvSpPr>
        <p:spPr>
          <a:xfrm>
            <a:off x="9575921" y="241615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8576F16-5477-9E75-AF5C-D228EE5E4629}"/>
              </a:ext>
            </a:extLst>
          </p:cNvPr>
          <p:cNvSpPr/>
          <p:nvPr/>
        </p:nvSpPr>
        <p:spPr>
          <a:xfrm>
            <a:off x="9868312" y="304534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0D55DEC-1C61-899F-C053-B811F2477B0A}"/>
              </a:ext>
            </a:extLst>
          </p:cNvPr>
          <p:cNvSpPr/>
          <p:nvPr/>
        </p:nvSpPr>
        <p:spPr>
          <a:xfrm>
            <a:off x="9806170" y="425377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C4935DD-5DA8-E954-0FD3-90FF89EA9AED}"/>
              </a:ext>
            </a:extLst>
          </p:cNvPr>
          <p:cNvSpPr/>
          <p:nvPr/>
        </p:nvSpPr>
        <p:spPr>
          <a:xfrm>
            <a:off x="10161279" y="432250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6308B7F-1B7E-114C-186E-7411E3B3AAFD}"/>
              </a:ext>
            </a:extLst>
          </p:cNvPr>
          <p:cNvSpPr/>
          <p:nvPr/>
        </p:nvSpPr>
        <p:spPr>
          <a:xfrm>
            <a:off x="10166881" y="160222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FFE3A81-0DC0-3CD2-7043-642D6C379133}"/>
              </a:ext>
            </a:extLst>
          </p:cNvPr>
          <p:cNvSpPr/>
          <p:nvPr/>
        </p:nvSpPr>
        <p:spPr>
          <a:xfrm>
            <a:off x="9711787" y="206589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3AEA2AB-7047-F1E5-BABB-B790F55B5501}"/>
              </a:ext>
            </a:extLst>
          </p:cNvPr>
          <p:cNvSpPr/>
          <p:nvPr/>
        </p:nvSpPr>
        <p:spPr>
          <a:xfrm>
            <a:off x="9722812" y="2627681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BF3A4AB-5429-5971-0393-22C71CB485BE}"/>
              </a:ext>
            </a:extLst>
          </p:cNvPr>
          <p:cNvSpPr/>
          <p:nvPr/>
        </p:nvSpPr>
        <p:spPr>
          <a:xfrm>
            <a:off x="9646942" y="343065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760A4BD-B1A6-D8EB-E580-E67F57F1345E}"/>
              </a:ext>
            </a:extLst>
          </p:cNvPr>
          <p:cNvSpPr/>
          <p:nvPr/>
        </p:nvSpPr>
        <p:spPr>
          <a:xfrm>
            <a:off x="9697305" y="394897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7195EED-5545-8798-A106-5B4BDD920FC7}"/>
              </a:ext>
            </a:extLst>
          </p:cNvPr>
          <p:cNvSpPr/>
          <p:nvPr/>
        </p:nvSpPr>
        <p:spPr>
          <a:xfrm>
            <a:off x="10144695" y="318177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2675DED-E2E0-DB7B-36B0-D2076A7E4B91}"/>
              </a:ext>
            </a:extLst>
          </p:cNvPr>
          <p:cNvSpPr/>
          <p:nvPr/>
        </p:nvSpPr>
        <p:spPr>
          <a:xfrm>
            <a:off x="10182462" y="381179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C69C2EF-E799-2E83-0F4C-5E74F3BD4848}"/>
              </a:ext>
            </a:extLst>
          </p:cNvPr>
          <p:cNvSpPr/>
          <p:nvPr/>
        </p:nvSpPr>
        <p:spPr>
          <a:xfrm>
            <a:off x="9651791" y="4472718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8043678-B7C4-9D3F-EF58-506ABE06F0BD}"/>
              </a:ext>
            </a:extLst>
          </p:cNvPr>
          <p:cNvSpPr/>
          <p:nvPr/>
        </p:nvSpPr>
        <p:spPr>
          <a:xfrm>
            <a:off x="9788985" y="172353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258A622-445C-84C1-F792-5B759804D14A}"/>
              </a:ext>
            </a:extLst>
          </p:cNvPr>
          <p:cNvSpPr/>
          <p:nvPr/>
        </p:nvSpPr>
        <p:spPr>
          <a:xfrm>
            <a:off x="9963909" y="2341806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A5CAE93-A7B9-EC65-720A-63AA75A8163D}"/>
              </a:ext>
            </a:extLst>
          </p:cNvPr>
          <p:cNvSpPr/>
          <p:nvPr/>
        </p:nvSpPr>
        <p:spPr>
          <a:xfrm>
            <a:off x="10306843" y="259043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9B81ADB-FCA9-5D84-AF77-42360771F616}"/>
              </a:ext>
            </a:extLst>
          </p:cNvPr>
          <p:cNvSpPr/>
          <p:nvPr/>
        </p:nvSpPr>
        <p:spPr>
          <a:xfrm>
            <a:off x="9532195" y="1679234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AD8BB12-FF0D-7FA5-52E2-783208CD9D76}"/>
              </a:ext>
            </a:extLst>
          </p:cNvPr>
          <p:cNvCxnSpPr>
            <a:cxnSpLocks/>
          </p:cNvCxnSpPr>
          <p:nvPr/>
        </p:nvCxnSpPr>
        <p:spPr>
          <a:xfrm flipV="1">
            <a:off x="10010355" y="1073785"/>
            <a:ext cx="0" cy="40918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66CAC09-E968-D756-F2BB-5ECF65CB1919}"/>
                  </a:ext>
                </a:extLst>
              </p:cNvPr>
              <p:cNvSpPr txBox="1"/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66CAC09-E968-D756-F2BB-5ECF65CB1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blipFill>
                <a:blip r:embed="rId3"/>
                <a:stretch>
                  <a:fillRect l="-31707" r="-26829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248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51488-54D4-4071-DA20-DB12183F9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0AFCC-FC2C-AEE7-E461-D9BF5D298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F5336-C4F5-4609-8F8E-E1DADC82E1A3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FC3ECB-CFFD-B742-4785-F8E9B2CC8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F213C-BF6A-7BA6-02AE-1E8F53C2A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441706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AB316-6692-0CF0-2556-FF921D0FC6DD}"/>
              </a:ext>
            </a:extLst>
          </p:cNvPr>
          <p:cNvSpPr txBox="1"/>
          <p:nvPr/>
        </p:nvSpPr>
        <p:spPr>
          <a:xfrm>
            <a:off x="756566" y="359818"/>
            <a:ext cx="1108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Plane Wave Radiation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E1BE36-A54E-A781-5F3B-F4C547F5FFF4}"/>
                  </a:ext>
                </a:extLst>
              </p:cNvPr>
              <p:cNvSpPr txBox="1"/>
              <p:nvPr/>
            </p:nvSpPr>
            <p:spPr>
              <a:xfrm>
                <a:off x="1776636" y="1521760"/>
                <a:ext cx="3132011" cy="3772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E1BE36-A54E-A781-5F3B-F4C547F5F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636" y="1521760"/>
                <a:ext cx="3132011" cy="377283"/>
              </a:xfrm>
              <a:prstGeom prst="rect">
                <a:avLst/>
              </a:prstGeom>
              <a:blipFill>
                <a:blip r:embed="rId2"/>
                <a:stretch>
                  <a:fillRect l="-1946" r="-194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E631FC6-4B0C-9F64-AFA4-6EF7A7549B31}"/>
              </a:ext>
            </a:extLst>
          </p:cNvPr>
          <p:cNvSpPr/>
          <p:nvPr/>
        </p:nvSpPr>
        <p:spPr>
          <a:xfrm>
            <a:off x="844827" y="1384172"/>
            <a:ext cx="5317342" cy="677172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C121282-3C72-68DC-A681-918B616D6D08}"/>
                  </a:ext>
                </a:extLst>
              </p:cNvPr>
              <p:cNvSpPr txBox="1"/>
              <p:nvPr/>
            </p:nvSpPr>
            <p:spPr>
              <a:xfrm>
                <a:off x="845215" y="2621743"/>
                <a:ext cx="5231560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Sup>
                            <m:sSubSup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1 − </m:t>
                              </m:r>
                              <m:sSub>
                                <m:sSubPr>
                                  <m:ctrlP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 + </m:t>
                              </m:r>
                              <m:sSub>
                                <m:sSubPr>
                                  <m:ctrlP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C121282-3C72-68DC-A681-918B616D6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215" y="2621743"/>
                <a:ext cx="5231560" cy="8298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783EF31-D84A-1867-C3C2-F31B001E931F}"/>
                  </a:ext>
                </a:extLst>
              </p:cNvPr>
              <p:cNvSpPr txBox="1"/>
              <p:nvPr/>
            </p:nvSpPr>
            <p:spPr>
              <a:xfrm>
                <a:off x="1619763" y="4200264"/>
                <a:ext cx="3421770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𝑚𝑐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1 − </m:t>
                              </m:r>
                              <m:sSub>
                                <m:sSubPr>
                                  <m:ctrlP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 + </m:t>
                              </m:r>
                              <m:sSub>
                                <m:sSubPr>
                                  <m:ctrlP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783EF31-D84A-1867-C3C2-F31B001E9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763" y="4200264"/>
                <a:ext cx="3421770" cy="8298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EB69818-CFBA-BA20-3B7D-9DA9B77969AF}"/>
              </a:ext>
            </a:extLst>
          </p:cNvPr>
          <p:cNvSpPr/>
          <p:nvPr/>
        </p:nvSpPr>
        <p:spPr>
          <a:xfrm>
            <a:off x="836335" y="2499662"/>
            <a:ext cx="5302581" cy="1094718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333E6F8-16DA-1CB3-74EA-899FA9A2E6C3}"/>
              </a:ext>
            </a:extLst>
          </p:cNvPr>
          <p:cNvSpPr/>
          <p:nvPr/>
        </p:nvSpPr>
        <p:spPr>
          <a:xfrm>
            <a:off x="848624" y="4069677"/>
            <a:ext cx="5302581" cy="1094718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7E791DC-FBF8-D7DE-FE84-847000EF9D0F}"/>
              </a:ext>
            </a:extLst>
          </p:cNvPr>
          <p:cNvSpPr txBox="1"/>
          <p:nvPr/>
        </p:nvSpPr>
        <p:spPr>
          <a:xfrm>
            <a:off x="2395541" y="5294982"/>
            <a:ext cx="2130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Equation of Landau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E3937AC-EDD0-F427-DAEB-D57FFE91E471}"/>
              </a:ext>
            </a:extLst>
          </p:cNvPr>
          <p:cNvSpPr txBox="1"/>
          <p:nvPr/>
        </p:nvSpPr>
        <p:spPr>
          <a:xfrm>
            <a:off x="2723145" y="3613865"/>
            <a:ext cx="1230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lfaen" panose="010A0502050306030303" pitchFamily="18" charset="0"/>
              </a:rPr>
              <a:t>Our Result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232B1C2-DF40-4214-FA4F-BF29D9B11961}"/>
              </a:ext>
            </a:extLst>
          </p:cNvPr>
          <p:cNvSpPr/>
          <p:nvPr/>
        </p:nvSpPr>
        <p:spPr>
          <a:xfrm>
            <a:off x="9063646" y="4910040"/>
            <a:ext cx="1911178" cy="420210"/>
          </a:xfrm>
          <a:prstGeom prst="ellipse">
            <a:avLst/>
          </a:prstGeom>
          <a:solidFill>
            <a:srgbClr val="5743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FC3526-ACA8-D053-CB89-F96305DEA978}"/>
              </a:ext>
            </a:extLst>
          </p:cNvPr>
          <p:cNvSpPr/>
          <p:nvPr/>
        </p:nvSpPr>
        <p:spPr>
          <a:xfrm>
            <a:off x="8853580" y="1180659"/>
            <a:ext cx="2331310" cy="3969364"/>
          </a:xfrm>
          <a:custGeom>
            <a:avLst/>
            <a:gdLst>
              <a:gd name="csX0" fmla="*/ 1165655 w 2331310"/>
              <a:gd name="csY0" fmla="*/ 0 h 3969364"/>
              <a:gd name="csX1" fmla="*/ 2331310 w 2331310"/>
              <a:gd name="csY1" fmla="*/ 152400 h 3969364"/>
              <a:gd name="csX2" fmla="*/ 2327825 w 2331310"/>
              <a:gd name="csY2" fmla="*/ 161424 h 3969364"/>
              <a:gd name="csX3" fmla="*/ 2331310 w 2331310"/>
              <a:gd name="csY3" fmla="*/ 161424 h 3969364"/>
              <a:gd name="csX4" fmla="*/ 1748682 w 2331310"/>
              <a:gd name="csY4" fmla="*/ 3815719 h 3969364"/>
              <a:gd name="csX5" fmla="*/ 1749162 w 2331310"/>
              <a:gd name="csY5" fmla="*/ 3816964 h 3969364"/>
              <a:gd name="csX6" fmla="*/ 1165948 w 2331310"/>
              <a:gd name="csY6" fmla="*/ 3969364 h 3969364"/>
              <a:gd name="csX7" fmla="*/ 582734 w 2331310"/>
              <a:gd name="csY7" fmla="*/ 3816964 h 3969364"/>
              <a:gd name="csX8" fmla="*/ 582801 w 2331310"/>
              <a:gd name="csY8" fmla="*/ 3816792 h 3969364"/>
              <a:gd name="csX9" fmla="*/ 1 w 2331310"/>
              <a:gd name="csY9" fmla="*/ 161424 h 3969364"/>
              <a:gd name="csX10" fmla="*/ 3485 w 2331310"/>
              <a:gd name="csY10" fmla="*/ 161424 h 3969364"/>
              <a:gd name="csX11" fmla="*/ 0 w 2331310"/>
              <a:gd name="csY11" fmla="*/ 152400 h 3969364"/>
              <a:gd name="csX12" fmla="*/ 1165655 w 2331310"/>
              <a:gd name="csY12" fmla="*/ 0 h 39693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31310" h="3969364">
                <a:moveTo>
                  <a:pt x="1165655" y="0"/>
                </a:moveTo>
                <a:cubicBezTo>
                  <a:pt x="1809428" y="0"/>
                  <a:pt x="2331310" y="68232"/>
                  <a:pt x="2331310" y="152400"/>
                </a:cubicBezTo>
                <a:lnTo>
                  <a:pt x="2327825" y="161424"/>
                </a:lnTo>
                <a:lnTo>
                  <a:pt x="2331310" y="161424"/>
                </a:lnTo>
                <a:lnTo>
                  <a:pt x="1748682" y="3815719"/>
                </a:lnTo>
                <a:lnTo>
                  <a:pt x="1749162" y="3816964"/>
                </a:lnTo>
                <a:cubicBezTo>
                  <a:pt x="1749162" y="3901132"/>
                  <a:pt x="1488048" y="3969364"/>
                  <a:pt x="1165948" y="3969364"/>
                </a:cubicBezTo>
                <a:cubicBezTo>
                  <a:pt x="843848" y="3969364"/>
                  <a:pt x="582734" y="3901132"/>
                  <a:pt x="582734" y="3816964"/>
                </a:cubicBezTo>
                <a:lnTo>
                  <a:pt x="582801" y="3816792"/>
                </a:lnTo>
                <a:lnTo>
                  <a:pt x="1" y="161424"/>
                </a:lnTo>
                <a:lnTo>
                  <a:pt x="3485" y="161424"/>
                </a:lnTo>
                <a:lnTo>
                  <a:pt x="0" y="152400"/>
                </a:lnTo>
                <a:cubicBezTo>
                  <a:pt x="0" y="68232"/>
                  <a:pt x="521882" y="0"/>
                  <a:pt x="1165655" y="0"/>
                </a:cubicBez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49000">
                <a:srgbClr val="FECD2A"/>
              </a:gs>
              <a:gs pos="88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692D76-43D8-CBFD-E856-240CA376E546}"/>
              </a:ext>
            </a:extLst>
          </p:cNvPr>
          <p:cNvSpPr/>
          <p:nvPr/>
        </p:nvSpPr>
        <p:spPr>
          <a:xfrm>
            <a:off x="9853142" y="476133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9F79C2-074F-649C-B349-7FFE283352B7}"/>
              </a:ext>
            </a:extLst>
          </p:cNvPr>
          <p:cNvSpPr/>
          <p:nvPr/>
        </p:nvSpPr>
        <p:spPr>
          <a:xfrm>
            <a:off x="10212107" y="3386684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4BD8F13-FEC5-19C1-3EC8-F95482D3E99E}"/>
              </a:ext>
            </a:extLst>
          </p:cNvPr>
          <p:cNvSpPr/>
          <p:nvPr/>
        </p:nvSpPr>
        <p:spPr>
          <a:xfrm>
            <a:off x="9877192" y="3662578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9D17EDD-921F-76BC-AC23-7B8D9E714F23}"/>
              </a:ext>
            </a:extLst>
          </p:cNvPr>
          <p:cNvSpPr/>
          <p:nvPr/>
        </p:nvSpPr>
        <p:spPr>
          <a:xfrm>
            <a:off x="9640765" y="294280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3E99108-11C7-C7FB-71FA-B549E5D376F8}"/>
              </a:ext>
            </a:extLst>
          </p:cNvPr>
          <p:cNvSpPr/>
          <p:nvPr/>
        </p:nvSpPr>
        <p:spPr>
          <a:xfrm>
            <a:off x="10163668" y="211735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1A0BA5E-12D1-0E31-D1D3-5F43AB401377}"/>
              </a:ext>
            </a:extLst>
          </p:cNvPr>
          <p:cNvSpPr/>
          <p:nvPr/>
        </p:nvSpPr>
        <p:spPr>
          <a:xfrm>
            <a:off x="10105952" y="2705775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D3EC246-CD40-47F0-908F-F679B3F8E56C}"/>
              </a:ext>
            </a:extLst>
          </p:cNvPr>
          <p:cNvSpPr/>
          <p:nvPr/>
        </p:nvSpPr>
        <p:spPr>
          <a:xfrm>
            <a:off x="9575921" y="241615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6D51C91-C54B-1A2F-B6B5-3D2F0725D058}"/>
              </a:ext>
            </a:extLst>
          </p:cNvPr>
          <p:cNvSpPr/>
          <p:nvPr/>
        </p:nvSpPr>
        <p:spPr>
          <a:xfrm>
            <a:off x="9868312" y="304534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A3AE6A1-9D8B-43BD-D7D9-70AA8F4444F9}"/>
              </a:ext>
            </a:extLst>
          </p:cNvPr>
          <p:cNvSpPr/>
          <p:nvPr/>
        </p:nvSpPr>
        <p:spPr>
          <a:xfrm>
            <a:off x="9806170" y="425377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9396D3D-27F2-E830-5D59-A44D6B0383C6}"/>
              </a:ext>
            </a:extLst>
          </p:cNvPr>
          <p:cNvSpPr/>
          <p:nvPr/>
        </p:nvSpPr>
        <p:spPr>
          <a:xfrm>
            <a:off x="10161279" y="432250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164995E-88CE-354A-826E-8B2A6A1FA411}"/>
              </a:ext>
            </a:extLst>
          </p:cNvPr>
          <p:cNvSpPr/>
          <p:nvPr/>
        </p:nvSpPr>
        <p:spPr>
          <a:xfrm>
            <a:off x="10166881" y="160222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7309903-3016-4231-C439-F81D39C13B9A}"/>
              </a:ext>
            </a:extLst>
          </p:cNvPr>
          <p:cNvSpPr/>
          <p:nvPr/>
        </p:nvSpPr>
        <p:spPr>
          <a:xfrm>
            <a:off x="9711787" y="206589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6F735B-8706-FB83-DC16-877B77F4FB5E}"/>
              </a:ext>
            </a:extLst>
          </p:cNvPr>
          <p:cNvSpPr/>
          <p:nvPr/>
        </p:nvSpPr>
        <p:spPr>
          <a:xfrm>
            <a:off x="9722812" y="2627681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842A975-D62A-1AB7-7FDC-4FA521C41D45}"/>
              </a:ext>
            </a:extLst>
          </p:cNvPr>
          <p:cNvSpPr/>
          <p:nvPr/>
        </p:nvSpPr>
        <p:spPr>
          <a:xfrm>
            <a:off x="9646942" y="343065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BEE9FBF-207E-78CE-A537-428964295591}"/>
              </a:ext>
            </a:extLst>
          </p:cNvPr>
          <p:cNvSpPr/>
          <p:nvPr/>
        </p:nvSpPr>
        <p:spPr>
          <a:xfrm>
            <a:off x="9697305" y="394897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6CA02B0-E320-1DBE-2E6B-B9E1E0209795}"/>
              </a:ext>
            </a:extLst>
          </p:cNvPr>
          <p:cNvSpPr/>
          <p:nvPr/>
        </p:nvSpPr>
        <p:spPr>
          <a:xfrm>
            <a:off x="10144695" y="318177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E49EAC5-340B-755C-93C4-CAD94495D3F6}"/>
              </a:ext>
            </a:extLst>
          </p:cNvPr>
          <p:cNvSpPr/>
          <p:nvPr/>
        </p:nvSpPr>
        <p:spPr>
          <a:xfrm>
            <a:off x="10182462" y="381179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6840354-C6A7-7D8D-F145-1F26EE5718D4}"/>
              </a:ext>
            </a:extLst>
          </p:cNvPr>
          <p:cNvSpPr/>
          <p:nvPr/>
        </p:nvSpPr>
        <p:spPr>
          <a:xfrm>
            <a:off x="9651791" y="4472718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8CC1483-E857-C59F-9B88-98D1B1C62083}"/>
              </a:ext>
            </a:extLst>
          </p:cNvPr>
          <p:cNvSpPr/>
          <p:nvPr/>
        </p:nvSpPr>
        <p:spPr>
          <a:xfrm>
            <a:off x="9788985" y="172353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569D06F-4BC2-C111-DBE3-77A14EE2310F}"/>
              </a:ext>
            </a:extLst>
          </p:cNvPr>
          <p:cNvSpPr/>
          <p:nvPr/>
        </p:nvSpPr>
        <p:spPr>
          <a:xfrm>
            <a:off x="9963909" y="2341806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A29BC7B-D5D8-67BD-270A-3AAF08771A0B}"/>
              </a:ext>
            </a:extLst>
          </p:cNvPr>
          <p:cNvSpPr/>
          <p:nvPr/>
        </p:nvSpPr>
        <p:spPr>
          <a:xfrm>
            <a:off x="10306843" y="259043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FF69A62-772E-0534-CEED-BEE1B8E5CE82}"/>
              </a:ext>
            </a:extLst>
          </p:cNvPr>
          <p:cNvSpPr/>
          <p:nvPr/>
        </p:nvSpPr>
        <p:spPr>
          <a:xfrm>
            <a:off x="9532195" y="1679234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D43C0EE-AB44-2E0D-C5A8-3C0753A85A6C}"/>
              </a:ext>
            </a:extLst>
          </p:cNvPr>
          <p:cNvCxnSpPr>
            <a:cxnSpLocks/>
          </p:cNvCxnSpPr>
          <p:nvPr/>
        </p:nvCxnSpPr>
        <p:spPr>
          <a:xfrm flipV="1">
            <a:off x="10010355" y="1073785"/>
            <a:ext cx="0" cy="40918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E8468B9-0033-4A0C-AB04-96BA2AEFA5F7}"/>
                  </a:ext>
                </a:extLst>
              </p:cNvPr>
              <p:cNvSpPr txBox="1"/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E8468B9-0033-4A0C-AB04-96BA2AEFA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blipFill>
                <a:blip r:embed="rId6"/>
                <a:stretch>
                  <a:fillRect l="-31707" r="-26829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307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D8FD71-CBED-9D76-3041-F9C232E44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498C-376A-4B96-87A6-C60C81B35D91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FB3F06-4889-460D-5992-90DDF96C6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5D423-5133-1B2B-C12B-3E41541B5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441706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8761A8-657E-8ABA-4435-C813A6AF33B7}"/>
              </a:ext>
            </a:extLst>
          </p:cNvPr>
          <p:cNvSpPr txBox="1"/>
          <p:nvPr/>
        </p:nvSpPr>
        <p:spPr>
          <a:xfrm>
            <a:off x="756566" y="359818"/>
            <a:ext cx="1108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Plane Wave Radiation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11F759-37CD-388F-5685-3B0CB8C0FC43}"/>
                  </a:ext>
                </a:extLst>
              </p:cNvPr>
              <p:cNvSpPr txBox="1"/>
              <p:nvPr/>
            </p:nvSpPr>
            <p:spPr>
              <a:xfrm>
                <a:off x="840889" y="1595184"/>
                <a:ext cx="2003497" cy="7933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011F759-37CD-388F-5685-3B0CB8C0FC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889" y="1595184"/>
                <a:ext cx="2003497" cy="7933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3542EA1-03C9-87E1-69F0-2E50860E08EB}"/>
                  </a:ext>
                </a:extLst>
              </p:cNvPr>
              <p:cNvSpPr txBox="1"/>
              <p:nvPr/>
            </p:nvSpPr>
            <p:spPr>
              <a:xfrm>
                <a:off x="756566" y="2864580"/>
                <a:ext cx="6448047" cy="10945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pt-BR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pt-BR" sz="2400" i="1" smtClean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ad>
                                <m:radPr>
                                  <m:degHide m:val="on"/>
                                  <m:ctrlP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  <m:sup>
                                      <m: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  <m:t>− 1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BR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pt-BR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  <m:d>
                            <m:d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ka-G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a-GE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ka-GE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3542EA1-03C9-87E1-69F0-2E50860E0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66" y="2864580"/>
                <a:ext cx="6448047" cy="10945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81EC2C2-B190-84FA-877D-A2E61EFD9D59}"/>
                  </a:ext>
                </a:extLst>
              </p:cNvPr>
              <p:cNvSpPr txBox="1"/>
              <p:nvPr/>
            </p:nvSpPr>
            <p:spPr>
              <a:xfrm>
                <a:off x="840889" y="4547068"/>
                <a:ext cx="5146472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pt-BR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pt-BR" sz="2400" i="1" smtClean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rad>
                                <m:radPr>
                                  <m:degHide m:val="on"/>
                                  <m:ctrlP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  <m:sup>
                                      <m:r>
                                        <a:rPr lang="pt-BR" sz="240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pt-BR" sz="2400" i="1" smtClean="0">
                                      <a:latin typeface="Cambria Math" panose="02040503050406030204" pitchFamily="18" charset="0"/>
                                    </a:rPr>
                                    <m:t>− 1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pt-BR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pt-BR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81EC2C2-B190-84FA-877D-A2E61EFD9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889" y="4547068"/>
                <a:ext cx="5146472" cy="9028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F78D2ECC-CB85-82DF-F45C-07976BC6A9C7}"/>
              </a:ext>
            </a:extLst>
          </p:cNvPr>
          <p:cNvSpPr/>
          <p:nvPr/>
        </p:nvSpPr>
        <p:spPr>
          <a:xfrm>
            <a:off x="9063646" y="4910040"/>
            <a:ext cx="1911178" cy="420210"/>
          </a:xfrm>
          <a:prstGeom prst="ellipse">
            <a:avLst/>
          </a:prstGeom>
          <a:solidFill>
            <a:srgbClr val="5743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852FBFD-31BB-E794-C068-716F712963E1}"/>
              </a:ext>
            </a:extLst>
          </p:cNvPr>
          <p:cNvSpPr/>
          <p:nvPr/>
        </p:nvSpPr>
        <p:spPr>
          <a:xfrm>
            <a:off x="8853580" y="1180659"/>
            <a:ext cx="2331310" cy="3969364"/>
          </a:xfrm>
          <a:custGeom>
            <a:avLst/>
            <a:gdLst>
              <a:gd name="csX0" fmla="*/ 1165655 w 2331310"/>
              <a:gd name="csY0" fmla="*/ 0 h 3969364"/>
              <a:gd name="csX1" fmla="*/ 2331310 w 2331310"/>
              <a:gd name="csY1" fmla="*/ 152400 h 3969364"/>
              <a:gd name="csX2" fmla="*/ 2327825 w 2331310"/>
              <a:gd name="csY2" fmla="*/ 161424 h 3969364"/>
              <a:gd name="csX3" fmla="*/ 2331310 w 2331310"/>
              <a:gd name="csY3" fmla="*/ 161424 h 3969364"/>
              <a:gd name="csX4" fmla="*/ 1748682 w 2331310"/>
              <a:gd name="csY4" fmla="*/ 3815719 h 3969364"/>
              <a:gd name="csX5" fmla="*/ 1749162 w 2331310"/>
              <a:gd name="csY5" fmla="*/ 3816964 h 3969364"/>
              <a:gd name="csX6" fmla="*/ 1165948 w 2331310"/>
              <a:gd name="csY6" fmla="*/ 3969364 h 3969364"/>
              <a:gd name="csX7" fmla="*/ 582734 w 2331310"/>
              <a:gd name="csY7" fmla="*/ 3816964 h 3969364"/>
              <a:gd name="csX8" fmla="*/ 582801 w 2331310"/>
              <a:gd name="csY8" fmla="*/ 3816792 h 3969364"/>
              <a:gd name="csX9" fmla="*/ 1 w 2331310"/>
              <a:gd name="csY9" fmla="*/ 161424 h 3969364"/>
              <a:gd name="csX10" fmla="*/ 3485 w 2331310"/>
              <a:gd name="csY10" fmla="*/ 161424 h 3969364"/>
              <a:gd name="csX11" fmla="*/ 0 w 2331310"/>
              <a:gd name="csY11" fmla="*/ 152400 h 3969364"/>
              <a:gd name="csX12" fmla="*/ 1165655 w 2331310"/>
              <a:gd name="csY12" fmla="*/ 0 h 39693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31310" h="3969364">
                <a:moveTo>
                  <a:pt x="1165655" y="0"/>
                </a:moveTo>
                <a:cubicBezTo>
                  <a:pt x="1809428" y="0"/>
                  <a:pt x="2331310" y="68232"/>
                  <a:pt x="2331310" y="152400"/>
                </a:cubicBezTo>
                <a:lnTo>
                  <a:pt x="2327825" y="161424"/>
                </a:lnTo>
                <a:lnTo>
                  <a:pt x="2331310" y="161424"/>
                </a:lnTo>
                <a:lnTo>
                  <a:pt x="1748682" y="3815719"/>
                </a:lnTo>
                <a:lnTo>
                  <a:pt x="1749162" y="3816964"/>
                </a:lnTo>
                <a:cubicBezTo>
                  <a:pt x="1749162" y="3901132"/>
                  <a:pt x="1488048" y="3969364"/>
                  <a:pt x="1165948" y="3969364"/>
                </a:cubicBezTo>
                <a:cubicBezTo>
                  <a:pt x="843848" y="3969364"/>
                  <a:pt x="582734" y="3901132"/>
                  <a:pt x="582734" y="3816964"/>
                </a:cubicBezTo>
                <a:lnTo>
                  <a:pt x="582801" y="3816792"/>
                </a:lnTo>
                <a:lnTo>
                  <a:pt x="1" y="161424"/>
                </a:lnTo>
                <a:lnTo>
                  <a:pt x="3485" y="161424"/>
                </a:lnTo>
                <a:lnTo>
                  <a:pt x="0" y="152400"/>
                </a:lnTo>
                <a:cubicBezTo>
                  <a:pt x="0" y="68232"/>
                  <a:pt x="521882" y="0"/>
                  <a:pt x="1165655" y="0"/>
                </a:cubicBez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49000">
                <a:srgbClr val="FECD2A"/>
              </a:gs>
              <a:gs pos="88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A89F98A-3B48-0E03-DD6E-C94B6003960E}"/>
              </a:ext>
            </a:extLst>
          </p:cNvPr>
          <p:cNvSpPr/>
          <p:nvPr/>
        </p:nvSpPr>
        <p:spPr>
          <a:xfrm>
            <a:off x="9853142" y="476133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F5D9414-63C4-4E80-8B51-250F32E42B36}"/>
              </a:ext>
            </a:extLst>
          </p:cNvPr>
          <p:cNvSpPr/>
          <p:nvPr/>
        </p:nvSpPr>
        <p:spPr>
          <a:xfrm>
            <a:off x="10212107" y="3386684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59B70A4-C37D-5D94-5F32-C0DCB7DFEB4C}"/>
              </a:ext>
            </a:extLst>
          </p:cNvPr>
          <p:cNvSpPr/>
          <p:nvPr/>
        </p:nvSpPr>
        <p:spPr>
          <a:xfrm>
            <a:off x="9877192" y="3662578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0768EF8-09F6-D17E-D198-835A78C29811}"/>
              </a:ext>
            </a:extLst>
          </p:cNvPr>
          <p:cNvSpPr/>
          <p:nvPr/>
        </p:nvSpPr>
        <p:spPr>
          <a:xfrm>
            <a:off x="9640765" y="294280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0D51A7D-D99D-E69D-1811-CAB1E5ED0C44}"/>
              </a:ext>
            </a:extLst>
          </p:cNvPr>
          <p:cNvSpPr/>
          <p:nvPr/>
        </p:nvSpPr>
        <p:spPr>
          <a:xfrm>
            <a:off x="10163668" y="211735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32DFDD5-01B4-E51A-73E9-2A4960D9BE30}"/>
              </a:ext>
            </a:extLst>
          </p:cNvPr>
          <p:cNvSpPr/>
          <p:nvPr/>
        </p:nvSpPr>
        <p:spPr>
          <a:xfrm>
            <a:off x="10105952" y="2705775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D397F3F-EC06-C4FF-DF62-7AC97C53EF7B}"/>
              </a:ext>
            </a:extLst>
          </p:cNvPr>
          <p:cNvSpPr/>
          <p:nvPr/>
        </p:nvSpPr>
        <p:spPr>
          <a:xfrm>
            <a:off x="9575921" y="241615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240B463-645A-D139-63B5-7D8B28F9EE9F}"/>
              </a:ext>
            </a:extLst>
          </p:cNvPr>
          <p:cNvSpPr/>
          <p:nvPr/>
        </p:nvSpPr>
        <p:spPr>
          <a:xfrm>
            <a:off x="9868312" y="304534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168ED9D-0EC8-FF4E-F4E5-FEFAFFD6C4BC}"/>
              </a:ext>
            </a:extLst>
          </p:cNvPr>
          <p:cNvSpPr/>
          <p:nvPr/>
        </p:nvSpPr>
        <p:spPr>
          <a:xfrm>
            <a:off x="9806170" y="425377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2900913-D8F9-CCEB-F356-7D24AD5FC069}"/>
              </a:ext>
            </a:extLst>
          </p:cNvPr>
          <p:cNvSpPr/>
          <p:nvPr/>
        </p:nvSpPr>
        <p:spPr>
          <a:xfrm>
            <a:off x="10161279" y="432250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17A292F-3CE3-42AB-7EDE-77900FA48436}"/>
              </a:ext>
            </a:extLst>
          </p:cNvPr>
          <p:cNvSpPr/>
          <p:nvPr/>
        </p:nvSpPr>
        <p:spPr>
          <a:xfrm>
            <a:off x="10166881" y="160222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2803282-953A-CCA7-79E2-4154B9A5CAB2}"/>
              </a:ext>
            </a:extLst>
          </p:cNvPr>
          <p:cNvSpPr/>
          <p:nvPr/>
        </p:nvSpPr>
        <p:spPr>
          <a:xfrm>
            <a:off x="9711787" y="206589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642C92E-74B6-DE9C-6DA8-33BB9EF9DF80}"/>
              </a:ext>
            </a:extLst>
          </p:cNvPr>
          <p:cNvSpPr/>
          <p:nvPr/>
        </p:nvSpPr>
        <p:spPr>
          <a:xfrm>
            <a:off x="9722812" y="2627681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CF61AAC-37EE-9FCA-E254-73DBE1B8E2F1}"/>
              </a:ext>
            </a:extLst>
          </p:cNvPr>
          <p:cNvSpPr/>
          <p:nvPr/>
        </p:nvSpPr>
        <p:spPr>
          <a:xfrm>
            <a:off x="9646942" y="343065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BDD90DD-5603-1E51-3EDA-F6C78BD7F285}"/>
              </a:ext>
            </a:extLst>
          </p:cNvPr>
          <p:cNvSpPr/>
          <p:nvPr/>
        </p:nvSpPr>
        <p:spPr>
          <a:xfrm>
            <a:off x="9697305" y="394897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BFCACE6-B66D-B01A-E396-ADC6FD6D2949}"/>
              </a:ext>
            </a:extLst>
          </p:cNvPr>
          <p:cNvSpPr/>
          <p:nvPr/>
        </p:nvSpPr>
        <p:spPr>
          <a:xfrm>
            <a:off x="10144695" y="318177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11B8656-278A-93D3-6B47-63E5EC9B4BBF}"/>
              </a:ext>
            </a:extLst>
          </p:cNvPr>
          <p:cNvSpPr/>
          <p:nvPr/>
        </p:nvSpPr>
        <p:spPr>
          <a:xfrm>
            <a:off x="10182462" y="381179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609CB44-2376-41D6-508C-20570DA2CB48}"/>
              </a:ext>
            </a:extLst>
          </p:cNvPr>
          <p:cNvSpPr/>
          <p:nvPr/>
        </p:nvSpPr>
        <p:spPr>
          <a:xfrm>
            <a:off x="9651791" y="4472718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77EDA25-144A-9943-97A6-E0376F9C09BD}"/>
              </a:ext>
            </a:extLst>
          </p:cNvPr>
          <p:cNvSpPr/>
          <p:nvPr/>
        </p:nvSpPr>
        <p:spPr>
          <a:xfrm>
            <a:off x="9788985" y="172353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831DDD4-5B84-57AF-783D-B480BDACCBE5}"/>
              </a:ext>
            </a:extLst>
          </p:cNvPr>
          <p:cNvSpPr/>
          <p:nvPr/>
        </p:nvSpPr>
        <p:spPr>
          <a:xfrm>
            <a:off x="9963909" y="2341806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2EEF54C-A9B9-A274-522A-6440CBAE8E5E}"/>
              </a:ext>
            </a:extLst>
          </p:cNvPr>
          <p:cNvSpPr/>
          <p:nvPr/>
        </p:nvSpPr>
        <p:spPr>
          <a:xfrm>
            <a:off x="10306843" y="259043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ADE6596-4E9A-0193-8843-E1AC0C86640C}"/>
              </a:ext>
            </a:extLst>
          </p:cNvPr>
          <p:cNvSpPr/>
          <p:nvPr/>
        </p:nvSpPr>
        <p:spPr>
          <a:xfrm>
            <a:off x="9532195" y="1679234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16507F3-7311-15B3-C54C-D4BBDD9F0CC9}"/>
              </a:ext>
            </a:extLst>
          </p:cNvPr>
          <p:cNvCxnSpPr>
            <a:cxnSpLocks/>
          </p:cNvCxnSpPr>
          <p:nvPr/>
        </p:nvCxnSpPr>
        <p:spPr>
          <a:xfrm flipV="1">
            <a:off x="10010355" y="1073785"/>
            <a:ext cx="0" cy="40918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89F3C39-D37F-EBD8-2478-CAE1A5E75A4D}"/>
                  </a:ext>
                </a:extLst>
              </p:cNvPr>
              <p:cNvSpPr txBox="1"/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89F3C39-D37F-EBD8-2478-CAE1A5E75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blipFill>
                <a:blip r:embed="rId5"/>
                <a:stretch>
                  <a:fillRect l="-31707" r="-26829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996FFA5C-EA79-48A7-D758-594DC8C9C397}"/>
              </a:ext>
            </a:extLst>
          </p:cNvPr>
          <p:cNvSpPr/>
          <p:nvPr/>
        </p:nvSpPr>
        <p:spPr>
          <a:xfrm>
            <a:off x="756566" y="1497094"/>
            <a:ext cx="2331310" cy="1067763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68D1B573-AFDC-BD88-EDC6-0FDF3AC37652}"/>
              </a:ext>
            </a:extLst>
          </p:cNvPr>
          <p:cNvSpPr/>
          <p:nvPr/>
        </p:nvSpPr>
        <p:spPr>
          <a:xfrm>
            <a:off x="756565" y="2854476"/>
            <a:ext cx="6596341" cy="1258763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E560A768-641D-D466-D2E0-7FD16B246862}"/>
              </a:ext>
            </a:extLst>
          </p:cNvPr>
          <p:cNvSpPr/>
          <p:nvPr/>
        </p:nvSpPr>
        <p:spPr>
          <a:xfrm>
            <a:off x="741397" y="4435212"/>
            <a:ext cx="5354604" cy="1258763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25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7A33A-11D4-9D39-4396-0DAFB46AF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12005-11FA-1678-7435-B5DE5E4DA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2844-39EF-42E5-AAD8-97D11EEB85A6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5E8165-6ADC-5617-45A4-21C478AC7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83FEF-3F23-ABCD-80D3-2BDD72D14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441706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30C759-431C-E0EB-3B5B-49390D2D0F84}"/>
                  </a:ext>
                </a:extLst>
              </p:cNvPr>
              <p:cNvSpPr txBox="1"/>
              <p:nvPr/>
            </p:nvSpPr>
            <p:spPr>
              <a:xfrm>
                <a:off x="539103" y="1515196"/>
                <a:ext cx="3076547" cy="10588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  <m:d>
                            <m:d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ka-GE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ka-GE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ka-GE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t-BR" sz="240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4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C30C759-431C-E0EB-3B5B-49390D2D0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103" y="1515196"/>
                <a:ext cx="3076547" cy="10588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5B6F0E6-35A1-522C-C8E1-3B369747B5DB}"/>
                  </a:ext>
                </a:extLst>
              </p:cNvPr>
              <p:cNvSpPr txBox="1"/>
              <p:nvPr/>
            </p:nvSpPr>
            <p:spPr>
              <a:xfrm>
                <a:off x="4706262" y="1773083"/>
                <a:ext cx="2655663" cy="7933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sz="240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4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5B6F0E6-35A1-522C-C8E1-3B369747B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262" y="1773083"/>
                <a:ext cx="2655663" cy="7933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212B58-DF18-FEB6-FAF4-A08A5561135E}"/>
                  </a:ext>
                </a:extLst>
              </p:cNvPr>
              <p:cNvSpPr txBox="1"/>
              <p:nvPr/>
            </p:nvSpPr>
            <p:spPr>
              <a:xfrm>
                <a:off x="2118484" y="3131314"/>
                <a:ext cx="3719352" cy="821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t-BR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40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pt-BR" sz="240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pt-BR" sz="240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ka-GE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a-G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ka-G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pt-B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sSub>
                            <m:sSub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pt-BR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t-BR" sz="2400" i="1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pt-BR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6212B58-DF18-FEB6-FAF4-A08A55611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484" y="3131314"/>
                <a:ext cx="3719352" cy="8218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9A8F0E6-981E-972A-3ECD-51FDD6CE8B28}"/>
                  </a:ext>
                </a:extLst>
              </p:cNvPr>
              <p:cNvSpPr txBox="1"/>
              <p:nvPr/>
            </p:nvSpPr>
            <p:spPr>
              <a:xfrm>
                <a:off x="2208669" y="4474195"/>
                <a:ext cx="3544945" cy="6263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 = </m:t>
                      </m:r>
                      <m:rad>
                        <m:rad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 − 1 + 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pt-BR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− 6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rad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9A8F0E6-981E-972A-3ECD-51FDD6CE8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8669" y="4474195"/>
                <a:ext cx="3544945" cy="6263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31CD5C-163F-6E8F-A1BA-7A609335EBF6}"/>
                  </a:ext>
                </a:extLst>
              </p:cNvPr>
              <p:cNvSpPr txBox="1"/>
              <p:nvPr/>
            </p:nvSpPr>
            <p:spPr>
              <a:xfrm>
                <a:off x="2202706" y="5194325"/>
                <a:ext cx="3550908" cy="6263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ka-GE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 = </m:t>
                      </m:r>
                      <m:rad>
                        <m:rad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 − 1 − </m:t>
                          </m:r>
                          <m:rad>
                            <m:radPr>
                              <m:degHide m:val="on"/>
                              <m:ctrlPr>
                                <a:rPr lang="pt-BR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sSup>
                                <m:sSupPr>
                                  <m:ctrlPr>
                                    <a:rPr lang="pt-BR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pt-BR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− 6</m:t>
                              </m:r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rad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B31CD5C-163F-6E8F-A1BA-7A609335EB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706" y="5194325"/>
                <a:ext cx="3550908" cy="6263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D7F6EE9-E111-5B0B-D753-3E7F131EFE44}"/>
              </a:ext>
            </a:extLst>
          </p:cNvPr>
          <p:cNvSpPr/>
          <p:nvPr/>
        </p:nvSpPr>
        <p:spPr>
          <a:xfrm>
            <a:off x="363796" y="1384172"/>
            <a:ext cx="3377998" cy="1369994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13E45B5-7325-A085-5261-B36F61084E34}"/>
              </a:ext>
            </a:extLst>
          </p:cNvPr>
          <p:cNvSpPr/>
          <p:nvPr/>
        </p:nvSpPr>
        <p:spPr>
          <a:xfrm>
            <a:off x="4347664" y="1378846"/>
            <a:ext cx="3377998" cy="1369994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16650C0-8FA7-D2C0-BDE5-563CDEF3E0B8}"/>
              </a:ext>
            </a:extLst>
          </p:cNvPr>
          <p:cNvSpPr/>
          <p:nvPr/>
        </p:nvSpPr>
        <p:spPr>
          <a:xfrm>
            <a:off x="1962222" y="2891332"/>
            <a:ext cx="4031877" cy="1369994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1144B50-9FBC-2646-7805-58DC5413648A}"/>
              </a:ext>
            </a:extLst>
          </p:cNvPr>
          <p:cNvSpPr/>
          <p:nvPr/>
        </p:nvSpPr>
        <p:spPr>
          <a:xfrm>
            <a:off x="1962221" y="4414350"/>
            <a:ext cx="4031877" cy="150514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F2FD5B-5588-170D-8B0A-56107415CDB8}"/>
              </a:ext>
            </a:extLst>
          </p:cNvPr>
          <p:cNvSpPr/>
          <p:nvPr/>
        </p:nvSpPr>
        <p:spPr>
          <a:xfrm>
            <a:off x="9063646" y="4910040"/>
            <a:ext cx="1911178" cy="420210"/>
          </a:xfrm>
          <a:prstGeom prst="ellipse">
            <a:avLst/>
          </a:prstGeom>
          <a:solidFill>
            <a:srgbClr val="57430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E1D828B-E0D3-D13F-09CE-3E881706AFA2}"/>
              </a:ext>
            </a:extLst>
          </p:cNvPr>
          <p:cNvSpPr/>
          <p:nvPr/>
        </p:nvSpPr>
        <p:spPr>
          <a:xfrm>
            <a:off x="8853580" y="1180659"/>
            <a:ext cx="2331310" cy="3969364"/>
          </a:xfrm>
          <a:custGeom>
            <a:avLst/>
            <a:gdLst>
              <a:gd name="csX0" fmla="*/ 1165655 w 2331310"/>
              <a:gd name="csY0" fmla="*/ 0 h 3969364"/>
              <a:gd name="csX1" fmla="*/ 2331310 w 2331310"/>
              <a:gd name="csY1" fmla="*/ 152400 h 3969364"/>
              <a:gd name="csX2" fmla="*/ 2327825 w 2331310"/>
              <a:gd name="csY2" fmla="*/ 161424 h 3969364"/>
              <a:gd name="csX3" fmla="*/ 2331310 w 2331310"/>
              <a:gd name="csY3" fmla="*/ 161424 h 3969364"/>
              <a:gd name="csX4" fmla="*/ 1748682 w 2331310"/>
              <a:gd name="csY4" fmla="*/ 3815719 h 3969364"/>
              <a:gd name="csX5" fmla="*/ 1749162 w 2331310"/>
              <a:gd name="csY5" fmla="*/ 3816964 h 3969364"/>
              <a:gd name="csX6" fmla="*/ 1165948 w 2331310"/>
              <a:gd name="csY6" fmla="*/ 3969364 h 3969364"/>
              <a:gd name="csX7" fmla="*/ 582734 w 2331310"/>
              <a:gd name="csY7" fmla="*/ 3816964 h 3969364"/>
              <a:gd name="csX8" fmla="*/ 582801 w 2331310"/>
              <a:gd name="csY8" fmla="*/ 3816792 h 3969364"/>
              <a:gd name="csX9" fmla="*/ 1 w 2331310"/>
              <a:gd name="csY9" fmla="*/ 161424 h 3969364"/>
              <a:gd name="csX10" fmla="*/ 3485 w 2331310"/>
              <a:gd name="csY10" fmla="*/ 161424 h 3969364"/>
              <a:gd name="csX11" fmla="*/ 0 w 2331310"/>
              <a:gd name="csY11" fmla="*/ 152400 h 3969364"/>
              <a:gd name="csX12" fmla="*/ 1165655 w 2331310"/>
              <a:gd name="csY12" fmla="*/ 0 h 39693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31310" h="3969364">
                <a:moveTo>
                  <a:pt x="1165655" y="0"/>
                </a:moveTo>
                <a:cubicBezTo>
                  <a:pt x="1809428" y="0"/>
                  <a:pt x="2331310" y="68232"/>
                  <a:pt x="2331310" y="152400"/>
                </a:cubicBezTo>
                <a:lnTo>
                  <a:pt x="2327825" y="161424"/>
                </a:lnTo>
                <a:lnTo>
                  <a:pt x="2331310" y="161424"/>
                </a:lnTo>
                <a:lnTo>
                  <a:pt x="1748682" y="3815719"/>
                </a:lnTo>
                <a:lnTo>
                  <a:pt x="1749162" y="3816964"/>
                </a:lnTo>
                <a:cubicBezTo>
                  <a:pt x="1749162" y="3901132"/>
                  <a:pt x="1488048" y="3969364"/>
                  <a:pt x="1165948" y="3969364"/>
                </a:cubicBezTo>
                <a:cubicBezTo>
                  <a:pt x="843848" y="3969364"/>
                  <a:pt x="582734" y="3901132"/>
                  <a:pt x="582734" y="3816964"/>
                </a:cubicBezTo>
                <a:lnTo>
                  <a:pt x="582801" y="3816792"/>
                </a:lnTo>
                <a:lnTo>
                  <a:pt x="1" y="161424"/>
                </a:lnTo>
                <a:lnTo>
                  <a:pt x="3485" y="161424"/>
                </a:lnTo>
                <a:lnTo>
                  <a:pt x="0" y="152400"/>
                </a:lnTo>
                <a:cubicBezTo>
                  <a:pt x="0" y="68232"/>
                  <a:pt x="521882" y="0"/>
                  <a:pt x="1165655" y="0"/>
                </a:cubicBezTo>
                <a:close/>
              </a:path>
            </a:pathLst>
          </a:custGeom>
          <a:gradFill flip="none" rotWithShape="1">
            <a:gsLst>
              <a:gs pos="0">
                <a:srgbClr val="FF6600"/>
              </a:gs>
              <a:gs pos="49000">
                <a:srgbClr val="FECD2A"/>
              </a:gs>
              <a:gs pos="88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9EFA689-FFFE-6607-BAF3-B072914CFB2B}"/>
              </a:ext>
            </a:extLst>
          </p:cNvPr>
          <p:cNvSpPr/>
          <p:nvPr/>
        </p:nvSpPr>
        <p:spPr>
          <a:xfrm>
            <a:off x="9853142" y="476133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C6DCEBE-F991-1BA4-0124-7AD2376DD441}"/>
              </a:ext>
            </a:extLst>
          </p:cNvPr>
          <p:cNvSpPr/>
          <p:nvPr/>
        </p:nvSpPr>
        <p:spPr>
          <a:xfrm>
            <a:off x="10212107" y="3386684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2751E1B-DF2B-E00C-2DEE-8DD21A8BF06A}"/>
              </a:ext>
            </a:extLst>
          </p:cNvPr>
          <p:cNvSpPr/>
          <p:nvPr/>
        </p:nvSpPr>
        <p:spPr>
          <a:xfrm>
            <a:off x="9877192" y="3662578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E3FDF8F-B101-525C-A93C-61202AFE4CF9}"/>
              </a:ext>
            </a:extLst>
          </p:cNvPr>
          <p:cNvSpPr/>
          <p:nvPr/>
        </p:nvSpPr>
        <p:spPr>
          <a:xfrm>
            <a:off x="9640765" y="294280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AB2BE17-957E-55DB-5B57-112FB8E9F8A7}"/>
              </a:ext>
            </a:extLst>
          </p:cNvPr>
          <p:cNvSpPr/>
          <p:nvPr/>
        </p:nvSpPr>
        <p:spPr>
          <a:xfrm>
            <a:off x="10163668" y="211735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CE7C48E-2EF0-516C-762D-6E0A98BBC091}"/>
              </a:ext>
            </a:extLst>
          </p:cNvPr>
          <p:cNvSpPr/>
          <p:nvPr/>
        </p:nvSpPr>
        <p:spPr>
          <a:xfrm>
            <a:off x="10105952" y="2705775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01623FB-F56D-6776-B25B-5B7E6B329B79}"/>
              </a:ext>
            </a:extLst>
          </p:cNvPr>
          <p:cNvSpPr/>
          <p:nvPr/>
        </p:nvSpPr>
        <p:spPr>
          <a:xfrm>
            <a:off x="9575921" y="241615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E144359-A5AF-9FDB-7C18-AC41FBA88E91}"/>
              </a:ext>
            </a:extLst>
          </p:cNvPr>
          <p:cNvSpPr/>
          <p:nvPr/>
        </p:nvSpPr>
        <p:spPr>
          <a:xfrm>
            <a:off x="9868312" y="3045349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F7FFDFC-4386-A6A5-4B43-2E9FF4D22ED2}"/>
              </a:ext>
            </a:extLst>
          </p:cNvPr>
          <p:cNvSpPr/>
          <p:nvPr/>
        </p:nvSpPr>
        <p:spPr>
          <a:xfrm>
            <a:off x="9806170" y="4253770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88D5562-1D94-E7A1-12F3-B2D7E2746A3C}"/>
              </a:ext>
            </a:extLst>
          </p:cNvPr>
          <p:cNvSpPr/>
          <p:nvPr/>
        </p:nvSpPr>
        <p:spPr>
          <a:xfrm>
            <a:off x="10161279" y="4322507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E9F77FC-9000-AF53-208C-94638E06E3AA}"/>
              </a:ext>
            </a:extLst>
          </p:cNvPr>
          <p:cNvSpPr/>
          <p:nvPr/>
        </p:nvSpPr>
        <p:spPr>
          <a:xfrm>
            <a:off x="10166881" y="160222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643B727-1152-51DA-2066-D7D35601F01F}"/>
              </a:ext>
            </a:extLst>
          </p:cNvPr>
          <p:cNvSpPr/>
          <p:nvPr/>
        </p:nvSpPr>
        <p:spPr>
          <a:xfrm>
            <a:off x="9711787" y="2065891"/>
            <a:ext cx="142043" cy="14870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219D4F4-7108-FFA8-1AB7-59755C77B46D}"/>
              </a:ext>
            </a:extLst>
          </p:cNvPr>
          <p:cNvSpPr/>
          <p:nvPr/>
        </p:nvSpPr>
        <p:spPr>
          <a:xfrm>
            <a:off x="9722812" y="2627681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27E441E-CB9F-FC24-E5F2-819DB06537D1}"/>
              </a:ext>
            </a:extLst>
          </p:cNvPr>
          <p:cNvSpPr/>
          <p:nvPr/>
        </p:nvSpPr>
        <p:spPr>
          <a:xfrm>
            <a:off x="9646942" y="343065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48E99F9-EB4D-0562-A3E9-977C96A6507A}"/>
              </a:ext>
            </a:extLst>
          </p:cNvPr>
          <p:cNvSpPr/>
          <p:nvPr/>
        </p:nvSpPr>
        <p:spPr>
          <a:xfrm>
            <a:off x="9697305" y="394897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067D0A2-203D-9A5D-2F77-C3CC6FB8D3E0}"/>
              </a:ext>
            </a:extLst>
          </p:cNvPr>
          <p:cNvSpPr/>
          <p:nvPr/>
        </p:nvSpPr>
        <p:spPr>
          <a:xfrm>
            <a:off x="10144695" y="318177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DBD45E9-3683-C1DB-4B31-2A405C6D5A25}"/>
              </a:ext>
            </a:extLst>
          </p:cNvPr>
          <p:cNvSpPr/>
          <p:nvPr/>
        </p:nvSpPr>
        <p:spPr>
          <a:xfrm>
            <a:off x="10182462" y="3811799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774B94B-F402-8B89-92F2-6CDA27273FFF}"/>
              </a:ext>
            </a:extLst>
          </p:cNvPr>
          <p:cNvSpPr/>
          <p:nvPr/>
        </p:nvSpPr>
        <p:spPr>
          <a:xfrm>
            <a:off x="9651791" y="4472718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1A4B020-CC17-CBF4-EF76-1E5A3005B6BA}"/>
              </a:ext>
            </a:extLst>
          </p:cNvPr>
          <p:cNvSpPr/>
          <p:nvPr/>
        </p:nvSpPr>
        <p:spPr>
          <a:xfrm>
            <a:off x="9788985" y="1723537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FC043C-4C1F-4864-F741-06E3C0E6B8DE}"/>
              </a:ext>
            </a:extLst>
          </p:cNvPr>
          <p:cNvSpPr/>
          <p:nvPr/>
        </p:nvSpPr>
        <p:spPr>
          <a:xfrm>
            <a:off x="9963909" y="2341806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E2535CD-C9F0-86BB-24F7-70677891A8B0}"/>
              </a:ext>
            </a:extLst>
          </p:cNvPr>
          <p:cNvSpPr/>
          <p:nvPr/>
        </p:nvSpPr>
        <p:spPr>
          <a:xfrm>
            <a:off x="10306843" y="2590433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C2846A4-2DAF-DCA2-AA55-3A7D0883C810}"/>
              </a:ext>
            </a:extLst>
          </p:cNvPr>
          <p:cNvSpPr/>
          <p:nvPr/>
        </p:nvSpPr>
        <p:spPr>
          <a:xfrm>
            <a:off x="9532195" y="1679234"/>
            <a:ext cx="142043" cy="1487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D33CF69-2688-06EF-EC49-AC216811962D}"/>
              </a:ext>
            </a:extLst>
          </p:cNvPr>
          <p:cNvCxnSpPr>
            <a:cxnSpLocks/>
          </p:cNvCxnSpPr>
          <p:nvPr/>
        </p:nvCxnSpPr>
        <p:spPr>
          <a:xfrm flipV="1">
            <a:off x="10010355" y="1073785"/>
            <a:ext cx="0" cy="4091827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3715740-B968-DFBA-6F3B-B2AF902EBA32}"/>
                  </a:ext>
                </a:extLst>
              </p:cNvPr>
              <p:cNvSpPr txBox="1"/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3715740-B968-DFBA-6F3B-B2AF902EBA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5103" y="1067704"/>
                <a:ext cx="252762" cy="369332"/>
              </a:xfrm>
              <a:prstGeom prst="rect">
                <a:avLst/>
              </a:prstGeom>
              <a:blipFill>
                <a:blip r:embed="rId9"/>
                <a:stretch>
                  <a:fillRect l="-31707" r="-26829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8ED0910-1073-C87B-458A-09963A50BA39}"/>
              </a:ext>
            </a:extLst>
          </p:cNvPr>
          <p:cNvSpPr txBox="1"/>
          <p:nvPr/>
        </p:nvSpPr>
        <p:spPr>
          <a:xfrm>
            <a:off x="756566" y="359818"/>
            <a:ext cx="5526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Plane Wave Radiation</a:t>
            </a:r>
          </a:p>
        </p:txBody>
      </p:sp>
    </p:spTree>
    <p:extLst>
      <p:ext uri="{BB962C8B-B14F-4D97-AF65-F5344CB8AC3E}">
        <p14:creationId xmlns:p14="http://schemas.microsoft.com/office/powerpoint/2010/main" val="165489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A4AD18-A183-22C8-C952-6584BC76A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1DB78-2258-4E48-9272-93102B8B7591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38861F-0772-439E-F60E-F31938318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8DE5B-B6E1-5F2B-51CD-1493C56C3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401309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F565E4-9F96-2739-4B7C-5AD60DDC0220}"/>
              </a:ext>
            </a:extLst>
          </p:cNvPr>
          <p:cNvSpPr txBox="1"/>
          <p:nvPr/>
        </p:nvSpPr>
        <p:spPr>
          <a:xfrm>
            <a:off x="2218703" y="265083"/>
            <a:ext cx="7414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Sylfaen" panose="010A0502050306030303" pitchFamily="18" charset="0"/>
              </a:rPr>
              <a:t>Lorentz</a:t>
            </a:r>
            <a:r>
              <a:rPr lang="ka-GE" sz="3600" b="1" dirty="0">
                <a:latin typeface="Sylfaen" panose="010A0502050306030303" pitchFamily="18" charset="0"/>
              </a:rPr>
              <a:t>-</a:t>
            </a:r>
            <a:r>
              <a:rPr lang="en-US" sz="3600" b="1" dirty="0">
                <a:latin typeface="Sylfaen" panose="010A0502050306030303" pitchFamily="18" charset="0"/>
              </a:rPr>
              <a:t>factor</a:t>
            </a:r>
            <a:r>
              <a:rPr lang="ka-GE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>
                <a:latin typeface="Sylfaen" panose="010A0502050306030303" pitchFamily="18" charset="0"/>
              </a:rPr>
              <a:t>vs</a:t>
            </a:r>
            <a:r>
              <a:rPr lang="ka-GE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>
                <a:latin typeface="Sylfaen" panose="010A0502050306030303" pitchFamily="18" charset="0"/>
              </a:rPr>
              <a:t>Radiation Intensity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DA6E87-D66A-45CB-C58C-67D71A447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8" t="1689" r="19974"/>
          <a:stretch>
            <a:fillRect/>
          </a:stretch>
        </p:blipFill>
        <p:spPr>
          <a:xfrm>
            <a:off x="2422568" y="1067589"/>
            <a:ext cx="7006313" cy="500172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48525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A89188-3DF2-72EF-A308-0E977663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05AE0-B7FA-4B5C-8B41-2DB91F5420B7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AAB614-9710-6176-35E4-866C6C45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6A61E-13FD-1F47-3294-ACD59459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81644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766587-F0ED-F855-E517-32D85F7E9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1" r="17191"/>
          <a:stretch>
            <a:fillRect/>
          </a:stretch>
        </p:blipFill>
        <p:spPr>
          <a:xfrm>
            <a:off x="2652074" y="904680"/>
            <a:ext cx="6887851" cy="504864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B9B79F-AE2F-3657-F32D-964261FE6E2A}"/>
              </a:ext>
            </a:extLst>
          </p:cNvPr>
          <p:cNvSpPr txBox="1"/>
          <p:nvPr/>
        </p:nvSpPr>
        <p:spPr>
          <a:xfrm>
            <a:off x="2901567" y="121200"/>
            <a:ext cx="6589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Sylfaen" panose="010A0502050306030303" pitchFamily="18" charset="0"/>
              </a:rPr>
              <a:t>Lorentz</a:t>
            </a:r>
            <a:r>
              <a:rPr lang="ka-GE" sz="3600" b="1" dirty="0">
                <a:latin typeface="Sylfaen" panose="010A0502050306030303" pitchFamily="18" charset="0"/>
              </a:rPr>
              <a:t>-</a:t>
            </a:r>
            <a:r>
              <a:rPr lang="en-US" sz="3600" b="1" dirty="0">
                <a:latin typeface="Sylfaen" panose="010A0502050306030303" pitchFamily="18" charset="0"/>
              </a:rPr>
              <a:t>factor</a:t>
            </a:r>
            <a:r>
              <a:rPr lang="ka-GE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>
                <a:latin typeface="Sylfaen" panose="010A0502050306030303" pitchFamily="18" charset="0"/>
              </a:rPr>
              <a:t>vs</a:t>
            </a:r>
            <a:r>
              <a:rPr lang="ka-GE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>
                <a:latin typeface="Sylfaen" panose="010A0502050306030303" pitchFamily="18" charset="0"/>
              </a:rPr>
              <a:t>Plasma Density</a:t>
            </a:r>
          </a:p>
        </p:txBody>
      </p:sp>
    </p:spTree>
    <p:extLst>
      <p:ext uri="{BB962C8B-B14F-4D97-AF65-F5344CB8AC3E}">
        <p14:creationId xmlns:p14="http://schemas.microsoft.com/office/powerpoint/2010/main" val="4278822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43043A-E732-54E2-F31A-A02B06EA2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7" t="502" r="18892" b="5233"/>
          <a:stretch>
            <a:fillRect/>
          </a:stretch>
        </p:blipFill>
        <p:spPr>
          <a:xfrm>
            <a:off x="2466019" y="884985"/>
            <a:ext cx="7259962" cy="508803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564B4-C1D4-4826-9450-BB8523E5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B058-DFE1-4CAC-BFB3-BF5B05DEDF28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BE261F-3F64-19E9-8039-54D0582FF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028AF-5A54-40D4-1363-0DBFC846C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81644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7DF7594-EDE1-5C87-6CCF-5935F83A3C64}"/>
                  </a:ext>
                </a:extLst>
              </p:cNvPr>
              <p:cNvSpPr txBox="1"/>
              <p:nvPr/>
            </p:nvSpPr>
            <p:spPr>
              <a:xfrm>
                <a:off x="3383451" y="4158265"/>
                <a:ext cx="1550361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a-GE" sz="1400" b="0" i="1" smtClean="0">
                          <a:latin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ka-GE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a-GE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ka-GE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7DF7594-EDE1-5C87-6CCF-5935F83A3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451" y="4158265"/>
                <a:ext cx="1550361" cy="404726"/>
              </a:xfrm>
              <a:prstGeom prst="rect">
                <a:avLst/>
              </a:prstGeom>
              <a:blipFill>
                <a:blip r:embed="rId3"/>
                <a:stretch>
                  <a:fillRect l="-2362" r="-394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98AF96-A69B-B195-532C-28F71DF3867D}"/>
                  </a:ext>
                </a:extLst>
              </p:cNvPr>
              <p:cNvSpPr txBox="1"/>
              <p:nvPr/>
            </p:nvSpPr>
            <p:spPr>
              <a:xfrm>
                <a:off x="3573311" y="4631089"/>
                <a:ext cx="1260153" cy="4539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≈1,118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98AF96-A69B-B195-532C-28F71DF386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11" y="4631089"/>
                <a:ext cx="1260153" cy="4539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39AB4685-5EAE-C142-D5B2-051C597FB141}"/>
              </a:ext>
            </a:extLst>
          </p:cNvPr>
          <p:cNvSpPr/>
          <p:nvPr/>
        </p:nvSpPr>
        <p:spPr>
          <a:xfrm>
            <a:off x="3226754" y="3997235"/>
            <a:ext cx="1887793" cy="12157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07C67B-2D0E-77D5-0486-6077998812E3}"/>
              </a:ext>
            </a:extLst>
          </p:cNvPr>
          <p:cNvSpPr/>
          <p:nvPr/>
        </p:nvSpPr>
        <p:spPr>
          <a:xfrm>
            <a:off x="3226754" y="1102936"/>
            <a:ext cx="4572000" cy="4110087"/>
          </a:xfrm>
          <a:prstGeom prst="rect">
            <a:avLst/>
          </a:prstGeom>
          <a:solidFill>
            <a:srgbClr val="FF00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65D953-101A-F562-691F-26A1135BAC88}"/>
              </a:ext>
            </a:extLst>
          </p:cNvPr>
          <p:cNvSpPr/>
          <p:nvPr/>
        </p:nvSpPr>
        <p:spPr>
          <a:xfrm>
            <a:off x="7798754" y="1102936"/>
            <a:ext cx="1706251" cy="4110087"/>
          </a:xfrm>
          <a:prstGeom prst="rect">
            <a:avLst/>
          </a:prstGeom>
          <a:solidFill>
            <a:schemeClr val="accent6">
              <a:lumMod val="60000"/>
              <a:lumOff val="40000"/>
              <a:alpha val="1686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24FF5E-965C-55B3-37B4-0EEAA1FFE983}"/>
              </a:ext>
            </a:extLst>
          </p:cNvPr>
          <p:cNvSpPr txBox="1"/>
          <p:nvPr/>
        </p:nvSpPr>
        <p:spPr>
          <a:xfrm>
            <a:off x="2901567" y="121200"/>
            <a:ext cx="6589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Sylfaen" panose="010A0502050306030303" pitchFamily="18" charset="0"/>
              </a:rPr>
              <a:t>Lorentz</a:t>
            </a:r>
            <a:r>
              <a:rPr lang="ka-GE" sz="3600" b="1" dirty="0">
                <a:latin typeface="Sylfaen" panose="010A0502050306030303" pitchFamily="18" charset="0"/>
              </a:rPr>
              <a:t>-</a:t>
            </a:r>
            <a:r>
              <a:rPr lang="en-US" sz="3600" b="1" dirty="0">
                <a:latin typeface="Sylfaen" panose="010A0502050306030303" pitchFamily="18" charset="0"/>
              </a:rPr>
              <a:t>factor</a:t>
            </a:r>
            <a:r>
              <a:rPr lang="ka-GE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>
                <a:latin typeface="Sylfaen" panose="010A0502050306030303" pitchFamily="18" charset="0"/>
              </a:rPr>
              <a:t>vs</a:t>
            </a:r>
            <a:r>
              <a:rPr lang="ka-GE" sz="3600" b="1" dirty="0">
                <a:latin typeface="Sylfaen" panose="010A0502050306030303" pitchFamily="18" charset="0"/>
              </a:rPr>
              <a:t> </a:t>
            </a:r>
            <a:r>
              <a:rPr lang="en-US" sz="3600" b="1" dirty="0">
                <a:latin typeface="Sylfaen" panose="010A0502050306030303" pitchFamily="18" charset="0"/>
              </a:rPr>
              <a:t>Plasma Density</a:t>
            </a:r>
          </a:p>
        </p:txBody>
      </p:sp>
    </p:spTree>
    <p:extLst>
      <p:ext uri="{BB962C8B-B14F-4D97-AF65-F5344CB8AC3E}">
        <p14:creationId xmlns:p14="http://schemas.microsoft.com/office/powerpoint/2010/main" val="3727865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F7F36-D906-5219-0C10-C06FB90CA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9627AF-97DC-91C7-EED2-45FFDF29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690E0-90F0-482B-90A3-C994FF4359E6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8D589-AB5C-D0A5-8B09-3F86F8D94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29EF0-33EB-089F-8669-AD49DB0ED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71812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B8F10B-5460-D045-6192-527CB5AA8D8F}"/>
              </a:ext>
            </a:extLst>
          </p:cNvPr>
          <p:cNvSpPr txBox="1"/>
          <p:nvPr/>
        </p:nvSpPr>
        <p:spPr>
          <a:xfrm>
            <a:off x="1731390" y="2551837"/>
            <a:ext cx="8729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Sylfaen" panose="010A0502050306030303" pitchFamily="18" charset="0"/>
                <a:cs typeface="Arial" panose="020B0604020202020204" pitchFamily="34" charset="0"/>
              </a:rPr>
              <a:t>Thank you very much </a:t>
            </a:r>
          </a:p>
        </p:txBody>
      </p:sp>
    </p:spTree>
    <p:extLst>
      <p:ext uri="{BB962C8B-B14F-4D97-AF65-F5344CB8AC3E}">
        <p14:creationId xmlns:p14="http://schemas.microsoft.com/office/powerpoint/2010/main" val="1200240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CA6F15-377F-676F-45C1-57F6FED0E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6F133-CD23-48B6-B84B-1A5B3F969C06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EA96BE-ABD1-DBA2-5AFB-912EEDEC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A936B-A60B-4B34-617F-739C69FD1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71812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7B7B2C-FD42-785C-4A21-7705CD7847C9}"/>
              </a:ext>
            </a:extLst>
          </p:cNvPr>
          <p:cNvSpPr txBox="1"/>
          <p:nvPr/>
        </p:nvSpPr>
        <p:spPr>
          <a:xfrm>
            <a:off x="4915054" y="588249"/>
            <a:ext cx="2361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Sylfaen" panose="010A0502050306030303" pitchFamily="18" charset="0"/>
              </a:rPr>
              <a:t>References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848184-BADC-F159-2C62-B0E9D4C22501}"/>
              </a:ext>
            </a:extLst>
          </p:cNvPr>
          <p:cNvSpPr txBox="1"/>
          <p:nvPr/>
        </p:nvSpPr>
        <p:spPr>
          <a:xfrm>
            <a:off x="548456" y="1455174"/>
            <a:ext cx="96454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Sylfaen" panose="010A0502050306030303" pitchFamily="18" charset="0"/>
              </a:rPr>
              <a:t>V. I. Berezhiani and S. M. Mahajan, “Compton Rocket Effect Due to the Action of Radiation Reaction Force in Degenerate Plasma,” </a:t>
            </a:r>
            <a:r>
              <a:rPr lang="en-US" i="1" dirty="0">
                <a:latin typeface="Sylfaen" panose="010A0502050306030303" pitchFamily="18" charset="0"/>
              </a:rPr>
              <a:t>Physics of Plasmas</a:t>
            </a:r>
            <a:r>
              <a:rPr lang="en-US" dirty="0">
                <a:latin typeface="Sylfaen" panose="010A0502050306030303" pitchFamily="18" charset="0"/>
              </a:rPr>
              <a:t> 31, no. 7 (2024): 070702</a:t>
            </a:r>
            <a:endParaRPr lang="ka-GE" dirty="0">
              <a:latin typeface="Sylfaen" panose="010A0502050306030303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latin typeface="Sylfaen" panose="010A0502050306030303" pitchFamily="18" charset="0"/>
              </a:rPr>
              <a:t>Faussurier</a:t>
            </a:r>
            <a:r>
              <a:rPr lang="en-US" dirty="0">
                <a:latin typeface="Sylfaen" panose="010A0502050306030303" pitchFamily="18" charset="0"/>
              </a:rPr>
              <a:t>, Gerald. “Equation of State of the Relativistic Free Electron Gas at Arbitrary Degeneracy.” </a:t>
            </a:r>
            <a:r>
              <a:rPr lang="en-US" i="1" dirty="0">
                <a:latin typeface="Sylfaen" panose="010A0502050306030303" pitchFamily="18" charset="0"/>
              </a:rPr>
              <a:t>Physics of Plasmas</a:t>
            </a:r>
            <a:r>
              <a:rPr lang="en-US" dirty="0">
                <a:latin typeface="Sylfaen" panose="010A0502050306030303" pitchFamily="18" charset="0"/>
              </a:rPr>
              <a:t> 23, no. 12 (2016): 122702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Sylfaen" panose="010A0502050306030303" pitchFamily="18" charset="0"/>
              </a:rPr>
              <a:t>Kovner, I. “Relativistic Positron Stream in the Electric Field Generated by Radiation Pressure.” </a:t>
            </a:r>
            <a:r>
              <a:rPr lang="en-US" i="1" dirty="0">
                <a:latin typeface="Sylfaen" panose="010A0502050306030303" pitchFamily="18" charset="0"/>
              </a:rPr>
              <a:t>Astronomy and Astrophysics</a:t>
            </a:r>
            <a:r>
              <a:rPr lang="en-US" dirty="0">
                <a:latin typeface="Sylfaen" panose="010A0502050306030303" pitchFamily="18" charset="0"/>
              </a:rPr>
              <a:t> 141 (1984): 341–350.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Sylfaen" panose="010A0502050306030303" pitchFamily="18" charset="0"/>
              </a:rPr>
              <a:t>E. S. Phinney, “Acceleration of a Relativistic Plasma by Radiation Pressure,” </a:t>
            </a:r>
            <a:r>
              <a:rPr lang="en-US" i="1" dirty="0">
                <a:latin typeface="Sylfaen" panose="010A0502050306030303" pitchFamily="18" charset="0"/>
              </a:rPr>
              <a:t>Monthly Notices of the Royal Astronomical Society</a:t>
            </a:r>
            <a:r>
              <a:rPr lang="en-US" dirty="0">
                <a:latin typeface="Sylfaen" panose="010A0502050306030303" pitchFamily="18" charset="0"/>
              </a:rPr>
              <a:t> 198 (1982): 1109–1118.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Sylfaen" panose="010A0502050306030303" pitchFamily="18" charset="0"/>
              </a:rPr>
              <a:t>O’Dell, S. L. "Radiation Force on a Relativistic Plasma and the Eddington Limit." </a:t>
            </a:r>
            <a:r>
              <a:rPr lang="en-US" i="1" dirty="0">
                <a:latin typeface="Sylfaen" panose="010A0502050306030303" pitchFamily="18" charset="0"/>
              </a:rPr>
              <a:t>The Astrophysical Journal</a:t>
            </a:r>
            <a:r>
              <a:rPr lang="en-US" dirty="0">
                <a:latin typeface="Sylfaen" panose="010A0502050306030303" pitchFamily="18" charset="0"/>
              </a:rPr>
              <a:t> 243 (February 1, 1981): L147–L149.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Sylfaen" panose="010A0502050306030303" pitchFamily="18" charset="0"/>
              </a:rPr>
              <a:t>Landau, L. D., and E. M. Lifshitz. </a:t>
            </a:r>
            <a:r>
              <a:rPr lang="en-US" i="1" dirty="0">
                <a:latin typeface="Sylfaen" panose="010A0502050306030303" pitchFamily="18" charset="0"/>
              </a:rPr>
              <a:t>The Classical Theory of Fields</a:t>
            </a:r>
            <a:r>
              <a:rPr lang="en-US" dirty="0">
                <a:latin typeface="Sylfaen" panose="010A0502050306030303" pitchFamily="18" charset="0"/>
              </a:rPr>
              <a:t>. Translated by Morton Hamermesh. 4th rev. English ed. Vol. 2 of </a:t>
            </a:r>
            <a:r>
              <a:rPr lang="en-US" i="1" dirty="0">
                <a:latin typeface="Sylfaen" panose="010A0502050306030303" pitchFamily="18" charset="0"/>
              </a:rPr>
              <a:t>Course of Theoretical Physics</a:t>
            </a:r>
            <a:r>
              <a:rPr lang="en-US" dirty="0">
                <a:latin typeface="Sylfaen" panose="010A0502050306030303" pitchFamily="18" charset="0"/>
              </a:rPr>
              <a:t>. Oxford: Pergamon Press, 1975.</a:t>
            </a:r>
          </a:p>
        </p:txBody>
      </p:sp>
    </p:spTree>
    <p:extLst>
      <p:ext uri="{BB962C8B-B14F-4D97-AF65-F5344CB8AC3E}">
        <p14:creationId xmlns:p14="http://schemas.microsoft.com/office/powerpoint/2010/main" val="1935926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EEFDC7-DF89-D112-32F0-F92B91A67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9B950-A3B2-4DB7-8186-C72CF442708B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0A2CD7-A514-F373-92DC-ADF79F657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E312D-7AC8-9B29-F22A-C643A65DB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371812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941F66-3ECB-3B82-6771-9EDF228B9326}"/>
                  </a:ext>
                </a:extLst>
              </p:cNvPr>
              <p:cNvSpPr txBox="1"/>
              <p:nvPr/>
            </p:nvSpPr>
            <p:spPr>
              <a:xfrm>
                <a:off x="2370210" y="1504012"/>
                <a:ext cx="7399020" cy="7412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sub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l-GR" sz="2400" i="1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2 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3 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  <m:r>
                        <a:rPr lang="el-GR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  <m:sSub>
                        <m:sSubPr>
                          <m:ctrlPr>
                            <a:rPr lang="el-GR" sz="2400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400" i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r>
                        <a:rPr lang="el-GR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b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𝜈𝜆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l-GR" sz="2400" i="1">
                              <a:latin typeface="Cambria Math" panose="02040503050406030204" pitchFamily="18" charset="0"/>
                            </a:rPr>
                            <m:t>𝜈𝜆𝜇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3941F66-3ECB-3B82-6771-9EDF228B9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210" y="1504012"/>
                <a:ext cx="7399020" cy="74129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084DC52-0FD1-77D0-9350-FAA16C33E7E5}"/>
              </a:ext>
            </a:extLst>
          </p:cNvPr>
          <p:cNvSpPr txBox="1"/>
          <p:nvPr/>
        </p:nvSpPr>
        <p:spPr>
          <a:xfrm>
            <a:off x="1359591" y="532102"/>
            <a:ext cx="94728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Sylfaen" panose="010A0502050306030303" pitchFamily="18" charset="0"/>
              </a:rPr>
              <a:t>Theoretical Model </a:t>
            </a:r>
            <a:r>
              <a:rPr lang="ka-GE" sz="4000" b="1" dirty="0">
                <a:latin typeface="Sylfaen" panose="010A0502050306030303" pitchFamily="18" charset="0"/>
              </a:rPr>
              <a:t>– </a:t>
            </a:r>
            <a:r>
              <a:rPr lang="en-US" sz="4000" b="1" dirty="0">
                <a:latin typeface="Sylfaen" panose="010A0502050306030303" pitchFamily="18" charset="0"/>
              </a:rPr>
              <a:t>Equation of Dynamics</a:t>
            </a:r>
            <a:r>
              <a:rPr lang="ka-GE" sz="4000" b="1" dirty="0">
                <a:latin typeface="Sylfaen" panose="010A0502050306030303" pitchFamily="18" charset="0"/>
              </a:rPr>
              <a:t> </a:t>
            </a:r>
            <a:endParaRPr lang="en-US" sz="4000" b="1" dirty="0">
              <a:latin typeface="Sylfaen" panose="010A05020503060303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FC9BFB4-15FC-6860-724E-E0425F857366}"/>
              </a:ext>
            </a:extLst>
          </p:cNvPr>
          <p:cNvSpPr/>
          <p:nvPr/>
        </p:nvSpPr>
        <p:spPr>
          <a:xfrm>
            <a:off x="2525965" y="1448784"/>
            <a:ext cx="7126151" cy="922020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E836D6-0129-24BD-3818-43A8634AD63E}"/>
                  </a:ext>
                </a:extLst>
              </p:cNvPr>
              <p:cNvSpPr txBox="1"/>
              <p:nvPr/>
            </p:nvSpPr>
            <p:spPr>
              <a:xfrm>
                <a:off x="4408927" y="2556807"/>
                <a:ext cx="3449021" cy="824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E836D6-0129-24BD-3818-43A8634AD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927" y="2556807"/>
                <a:ext cx="3449021" cy="8241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32C2D4-3245-1BD8-1E89-4F0CD80E5F73}"/>
                  </a:ext>
                </a:extLst>
              </p:cNvPr>
              <p:cNvSpPr txBox="1"/>
              <p:nvPr/>
            </p:nvSpPr>
            <p:spPr>
              <a:xfrm>
                <a:off x="2840508" y="3635785"/>
                <a:ext cx="6440866" cy="824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32C2D4-3245-1BD8-1E89-4F0CD80E5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0508" y="3635785"/>
                <a:ext cx="6440866" cy="8241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4B9A22-4B35-108A-59B3-8260BAB30190}"/>
                  </a:ext>
                </a:extLst>
              </p:cNvPr>
              <p:cNvSpPr txBox="1"/>
              <p:nvPr/>
            </p:nvSpPr>
            <p:spPr>
              <a:xfrm>
                <a:off x="2504823" y="4742376"/>
                <a:ext cx="7182351" cy="824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𝛼𝛽𝛾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4B9A22-4B35-108A-59B3-8260BAB30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823" y="4742376"/>
                <a:ext cx="7182351" cy="82413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F07BA1D-208E-86E0-22AE-7D26CB2B7607}"/>
              </a:ext>
            </a:extLst>
          </p:cNvPr>
          <p:cNvSpPr/>
          <p:nvPr/>
        </p:nvSpPr>
        <p:spPr>
          <a:xfrm>
            <a:off x="2525964" y="2527761"/>
            <a:ext cx="7126151" cy="922020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CC03C8F-8A46-55DB-3D5A-F83095F523CD}"/>
              </a:ext>
            </a:extLst>
          </p:cNvPr>
          <p:cNvSpPr/>
          <p:nvPr/>
        </p:nvSpPr>
        <p:spPr>
          <a:xfrm>
            <a:off x="2524877" y="3606738"/>
            <a:ext cx="7126151" cy="922020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5FC1117-394D-345C-930D-60043A263FBC}"/>
              </a:ext>
            </a:extLst>
          </p:cNvPr>
          <p:cNvSpPr/>
          <p:nvPr/>
        </p:nvSpPr>
        <p:spPr>
          <a:xfrm>
            <a:off x="2532924" y="4685715"/>
            <a:ext cx="7126151" cy="922020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ication Sign 18">
            <a:extLst>
              <a:ext uri="{FF2B5EF4-FFF2-40B4-BE49-F238E27FC236}">
                <a16:creationId xmlns:a16="http://schemas.microsoft.com/office/drawing/2014/main" id="{335188A4-B00E-FEE6-53A6-0132B756FBA5}"/>
              </a:ext>
            </a:extLst>
          </p:cNvPr>
          <p:cNvSpPr/>
          <p:nvPr/>
        </p:nvSpPr>
        <p:spPr>
          <a:xfrm>
            <a:off x="3348293" y="1553671"/>
            <a:ext cx="2785144" cy="770339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2272FF-A078-9F74-120C-EE704FB1C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446C8-675E-414D-B67C-710DD9410DF9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C042BA-14F1-B17C-BC47-8EFAF23D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Reporter | Irakli Ugulava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5176E-1E30-A007-6246-8400A93B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885" y="262956"/>
            <a:ext cx="411141" cy="325293"/>
          </a:xfrm>
        </p:spPr>
        <p:txBody>
          <a:bodyPr/>
          <a:lstStyle/>
          <a:p>
            <a:fld id="{4BC7967E-D8D1-46F9-8C89-1EEAFDCA63E4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7F2A16-383E-AD0F-8E67-6BFA60CA4BBE}"/>
              </a:ext>
            </a:extLst>
          </p:cNvPr>
          <p:cNvSpPr txBox="1"/>
          <p:nvPr/>
        </p:nvSpPr>
        <p:spPr>
          <a:xfrm>
            <a:off x="2977024" y="122909"/>
            <a:ext cx="63128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Sylfaen" panose="010A0502050306030303" pitchFamily="18" charset="0"/>
              </a:rPr>
              <a:t>Cold Plasma, Approximation of the parameters near zero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3A5ADC-64AF-A8A5-67C0-CFB5CBD925A3}"/>
                  </a:ext>
                </a:extLst>
              </p:cNvPr>
              <p:cNvSpPr txBox="1"/>
              <p:nvPr/>
            </p:nvSpPr>
            <p:spPr>
              <a:xfrm>
                <a:off x="1288165" y="1188034"/>
                <a:ext cx="9231399" cy="9093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l-GR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l-GR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l-GR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p>
                                      <m:r>
                                        <a:rPr lang="el-GR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  <m:t>− </m:t>
                                  </m:r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6 </m:t>
                          </m:r>
                          <m:sSup>
                            <m:sSup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ħ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6 </m:t>
                          </m:r>
                          <m:sSup>
                            <m:sSup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ħ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ka-GE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E3A5ADC-64AF-A8A5-67C0-CFB5CBD92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165" y="1188034"/>
                <a:ext cx="9231399" cy="9093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763B05-651A-B323-67F9-4018D55A1877}"/>
                  </a:ext>
                </a:extLst>
              </p:cNvPr>
              <p:cNvSpPr txBox="1"/>
              <p:nvPr/>
            </p:nvSpPr>
            <p:spPr>
              <a:xfrm>
                <a:off x="2849783" y="2230713"/>
                <a:ext cx="6059608" cy="8990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48 </m:t>
                          </m:r>
                          <m:sSup>
                            <m:sSup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ħ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𝜒</m:t>
                          </m:r>
                          <m:d>
                            <m:d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− 3</m:t>
                              </m:r>
                            </m:e>
                          </m:d>
                          <m:rad>
                            <m:radPr>
                              <m:degHide m:val="on"/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1 + </m:t>
                              </m:r>
                              <m:sSup>
                                <m:sSupPr>
                                  <m:ctrlP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+ 3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𝜒</m:t>
                          </m:r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763B05-651A-B323-67F9-4018D55A1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783" y="2230713"/>
                <a:ext cx="6059608" cy="899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AA94C2-3CE2-F762-4B2F-AB423AC9AB62}"/>
                  </a:ext>
                </a:extLst>
              </p:cNvPr>
              <p:cNvSpPr txBox="1"/>
              <p:nvPr/>
            </p:nvSpPr>
            <p:spPr>
              <a:xfrm>
                <a:off x="3362680" y="3251182"/>
                <a:ext cx="4585871" cy="622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l-GR" sz="2000" i="1" smtClean="0"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l-GR" sz="2000" i="1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ħ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el-GR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l-GR" sz="2000" i="1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l-G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AA94C2-3CE2-F762-4B2F-AB423AC9A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680" y="3251182"/>
                <a:ext cx="4585871" cy="6220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A69B04-3E6C-0C73-1962-E8EA509DBCB9}"/>
                  </a:ext>
                </a:extLst>
              </p:cNvPr>
              <p:cNvSpPr txBox="1"/>
              <p:nvPr/>
            </p:nvSpPr>
            <p:spPr>
              <a:xfrm>
                <a:off x="3108626" y="4225166"/>
                <a:ext cx="5358775" cy="7021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30 </m:t>
                          </m:r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ħ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(6</m:t>
                      </m:r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^2+5)= </m:t>
                      </m:r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1 +</m:t>
                          </m:r>
                          <m:f>
                            <m:fPr>
                              <m:ctrlPr>
                                <a:rPr lang="pt-BR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sSup>
                            <m:sSupPr>
                              <m:ctrlPr>
                                <a:rPr lang="pt-BR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p>
                              <m:r>
                                <a:rPr lang="pt-BR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FA69B04-3E6C-0C73-1962-E8EA509DB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626" y="4225166"/>
                <a:ext cx="5358775" cy="7021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03063E-75E0-2F9C-0629-984CEDC25FA9}"/>
                  </a:ext>
                </a:extLst>
              </p:cNvPr>
              <p:cNvSpPr txBox="1"/>
              <p:nvPr/>
            </p:nvSpPr>
            <p:spPr>
              <a:xfrm>
                <a:off x="3877917" y="5244631"/>
                <a:ext cx="4003339" cy="6220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ka-G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20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30 </m:t>
                          </m:r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ħ</m:t>
                              </m:r>
                            </m:e>
                            <m:sup>
                              <m:r>
                                <a:rPr lang="pt-BR" sz="200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pt-BR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pt-BR" sz="200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t-BR" sz="2000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ka-G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a-GE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ka-GE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sz="20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pt-BR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ka-GE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03063E-75E0-2F9C-0629-984CEDC25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917" y="5244631"/>
                <a:ext cx="4003339" cy="6220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9A18A59-00BC-0ED9-EFCD-1BAB2737114C}"/>
              </a:ext>
            </a:extLst>
          </p:cNvPr>
          <p:cNvSpPr/>
          <p:nvPr/>
        </p:nvSpPr>
        <p:spPr>
          <a:xfrm>
            <a:off x="2340791" y="1206719"/>
            <a:ext cx="7126151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5D4EBA6-9213-4031-8EF6-3C3412C7D356}"/>
              </a:ext>
            </a:extLst>
          </p:cNvPr>
          <p:cNvSpPr/>
          <p:nvPr/>
        </p:nvSpPr>
        <p:spPr>
          <a:xfrm>
            <a:off x="2340791" y="2186960"/>
            <a:ext cx="7126151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17B87E7-6B19-CCBE-7A27-3350FEC845F1}"/>
              </a:ext>
            </a:extLst>
          </p:cNvPr>
          <p:cNvSpPr/>
          <p:nvPr/>
        </p:nvSpPr>
        <p:spPr>
          <a:xfrm>
            <a:off x="2340791" y="3162511"/>
            <a:ext cx="7126151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9FF2C5C-B353-14C9-1E01-C753C9E9FA53}"/>
              </a:ext>
            </a:extLst>
          </p:cNvPr>
          <p:cNvSpPr/>
          <p:nvPr/>
        </p:nvSpPr>
        <p:spPr>
          <a:xfrm>
            <a:off x="2340791" y="4137159"/>
            <a:ext cx="7126151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0C6245D-960B-B2A3-738D-6D12FEC6E3D7}"/>
              </a:ext>
            </a:extLst>
          </p:cNvPr>
          <p:cNvSpPr/>
          <p:nvPr/>
        </p:nvSpPr>
        <p:spPr>
          <a:xfrm>
            <a:off x="2340790" y="5120146"/>
            <a:ext cx="7126151" cy="885977"/>
          </a:xfrm>
          <a:prstGeom prst="roundRect">
            <a:avLst/>
          </a:prstGeom>
          <a:noFill/>
          <a:ln w="38100">
            <a:solidFill>
              <a:srgbClr val="FECD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35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2083</TotalTime>
  <Words>859</Words>
  <Application>Microsoft Office PowerPoint</Application>
  <PresentationFormat>Widescreen</PresentationFormat>
  <Paragraphs>185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Cambria Math</vt:lpstr>
      <vt:lpstr>Sylfaen</vt:lpstr>
      <vt:lpstr>Office Theme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Ika Ugulava</dc:creator>
  <cp:lastModifiedBy>Ika Ugulava</cp:lastModifiedBy>
  <cp:revision>9</cp:revision>
  <dcterms:created xsi:type="dcterms:W3CDTF">2026-02-17T16:53:20Z</dcterms:created>
  <dcterms:modified xsi:type="dcterms:W3CDTF">2026-08-02T07:55:53Z</dcterms:modified>
</cp:coreProperties>
</file>