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3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75D"/>
    <a:srgbClr val="011857"/>
    <a:srgbClr val="0D0C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FC78DD-311B-449A-AE33-3B9745C89DF6}" v="29" dt="2026-09-07T18:58:50.606"/>
    <p1510:client id="{4A81BA82-4372-4787-93DC-8588BF8D6FBF}" v="61" dt="2026-09-07T22:10:57.770"/>
    <p1510:client id="{7AAAB1C4-A994-4FA8-9DB0-431B8D1414A3}" v="465" dt="2026-09-06T17:24:10.133"/>
    <p1510:client id="{7FC23CDC-8CC6-4EB8-90DC-FDF2023FE232}" v="8" dt="2026-09-07T19:50:47.486"/>
    <p1510:client id="{B445E8F6-E992-4A81-8C3C-4625350753BA}" v="114" dt="2026-09-06T18:07:03.242"/>
    <p1510:client id="{D9374678-0A13-4292-95F3-F8B46F4D7B84}" v="163" dt="2026-09-06T16:32:21.9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ene chanturia" userId="dfe67ff5e7463f32" providerId="Windows Live" clId="Web-{B445E8F6-E992-4A81-8C3C-4625350753BA}"/>
    <pc:docChg chg="modSld">
      <pc:chgData name="elene chanturia" userId="dfe67ff5e7463f32" providerId="Windows Live" clId="Web-{B445E8F6-E992-4A81-8C3C-4625350753BA}" dt="2026-09-06T18:07:03.242" v="111" actId="14100"/>
      <pc:docMkLst>
        <pc:docMk/>
      </pc:docMkLst>
      <pc:sldChg chg="modSp">
        <pc:chgData name="elene chanturia" userId="dfe67ff5e7463f32" providerId="Windows Live" clId="Web-{B445E8F6-E992-4A81-8C3C-4625350753BA}" dt="2026-09-06T18:07:03.242" v="111" actId="14100"/>
        <pc:sldMkLst>
          <pc:docMk/>
          <pc:sldMk cId="0" sldId="257"/>
        </pc:sldMkLst>
        <pc:spChg chg="mod">
          <ac:chgData name="elene chanturia" userId="dfe67ff5e7463f32" providerId="Windows Live" clId="Web-{B445E8F6-E992-4A81-8C3C-4625350753BA}" dt="2026-09-06T18:07:03.242" v="111" actId="14100"/>
          <ac:spMkLst>
            <pc:docMk/>
            <pc:sldMk cId="0" sldId="257"/>
            <ac:spMk id="4" creationId="{00000000-0000-0000-0000-000000000000}"/>
          </ac:spMkLst>
        </pc:spChg>
      </pc:sldChg>
      <pc:sldChg chg="delSp modSp">
        <pc:chgData name="elene chanturia" userId="dfe67ff5e7463f32" providerId="Windows Live" clId="Web-{B445E8F6-E992-4A81-8C3C-4625350753BA}" dt="2026-09-06T18:03:05.579" v="110" actId="1076"/>
        <pc:sldMkLst>
          <pc:docMk/>
          <pc:sldMk cId="0" sldId="258"/>
        </pc:sldMkLst>
        <pc:spChg chg="del mod">
          <ac:chgData name="elene chanturia" userId="dfe67ff5e7463f32" providerId="Windows Live" clId="Web-{B445E8F6-E992-4A81-8C3C-4625350753BA}" dt="2026-09-06T18:02:51.454" v="95"/>
          <ac:spMkLst>
            <pc:docMk/>
            <pc:sldMk cId="0" sldId="258"/>
            <ac:spMk id="4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3:05.454" v="96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3:05.470" v="97" actId="1076"/>
          <ac:spMkLst>
            <pc:docMk/>
            <pc:sldMk cId="0" sldId="258"/>
            <ac:spMk id="6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3:05.485" v="99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3:05.485" v="100" actId="1076"/>
          <ac:spMkLst>
            <pc:docMk/>
            <pc:sldMk cId="0" sldId="258"/>
            <ac:spMk id="9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3:05.501" v="101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3:05.501" v="102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3:05.516" v="104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3:05.532" v="105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3:05.532" v="106" actId="1076"/>
          <ac:spMkLst>
            <pc:docMk/>
            <pc:sldMk cId="0" sldId="258"/>
            <ac:spMk id="15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3:05.548" v="107" actId="1076"/>
          <ac:spMkLst>
            <pc:docMk/>
            <pc:sldMk cId="0" sldId="258"/>
            <ac:spMk id="16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3:05.563" v="109" actId="1076"/>
          <ac:spMkLst>
            <pc:docMk/>
            <pc:sldMk cId="0" sldId="258"/>
            <ac:spMk id="18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3:05.579" v="110" actId="1076"/>
          <ac:spMkLst>
            <pc:docMk/>
            <pc:sldMk cId="0" sldId="258"/>
            <ac:spMk id="19" creationId="{00000000-0000-0000-0000-000000000000}"/>
          </ac:spMkLst>
        </pc:spChg>
        <pc:picChg chg="mod">
          <ac:chgData name="elene chanturia" userId="dfe67ff5e7463f32" providerId="Windows Live" clId="Web-{B445E8F6-E992-4A81-8C3C-4625350753BA}" dt="2026-09-06T18:03:05.470" v="98" actId="1076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elene chanturia" userId="dfe67ff5e7463f32" providerId="Windows Live" clId="Web-{B445E8F6-E992-4A81-8C3C-4625350753BA}" dt="2026-09-06T18:03:05.516" v="103" actId="1076"/>
          <ac:picMkLst>
            <pc:docMk/>
            <pc:sldMk cId="0" sldId="258"/>
            <ac:picMk id="12" creationId="{00000000-0000-0000-0000-000000000000}"/>
          </ac:picMkLst>
        </pc:picChg>
        <pc:picChg chg="mod">
          <ac:chgData name="elene chanturia" userId="dfe67ff5e7463f32" providerId="Windows Live" clId="Web-{B445E8F6-E992-4A81-8C3C-4625350753BA}" dt="2026-09-06T18:03:05.548" v="108" actId="1076"/>
          <ac:picMkLst>
            <pc:docMk/>
            <pc:sldMk cId="0" sldId="258"/>
            <ac:picMk id="17" creationId="{00000000-0000-0000-0000-000000000000}"/>
          </ac:picMkLst>
        </pc:picChg>
      </pc:sldChg>
      <pc:sldChg chg="delSp modSp">
        <pc:chgData name="elene chanturia" userId="dfe67ff5e7463f32" providerId="Windows Live" clId="Web-{B445E8F6-E992-4A81-8C3C-4625350753BA}" dt="2026-09-06T18:02:01.202" v="93" actId="1076"/>
        <pc:sldMkLst>
          <pc:docMk/>
          <pc:sldMk cId="0" sldId="259"/>
        </pc:sldMkLst>
        <pc:spChg chg="mod">
          <ac:chgData name="elene chanturia" userId="dfe67ff5e7463f32" providerId="Windows Live" clId="Web-{B445E8F6-E992-4A81-8C3C-4625350753BA}" dt="2026-09-06T18:02:00.718" v="60" actId="1076"/>
          <ac:spMkLst>
            <pc:docMk/>
            <pc:sldMk cId="0" sldId="259"/>
            <ac:spMk id="5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733" v="61" actId="1076"/>
          <ac:spMkLst>
            <pc:docMk/>
            <pc:sldMk cId="0" sldId="259"/>
            <ac:spMk id="6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765" v="63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780" v="64" actId="1076"/>
          <ac:spMkLst>
            <pc:docMk/>
            <pc:sldMk cId="0" sldId="259"/>
            <ac:spMk id="9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796" v="65" actId="107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812" v="66" actId="107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827" v="67" actId="1076"/>
          <ac:spMkLst>
            <pc:docMk/>
            <pc:sldMk cId="0" sldId="259"/>
            <ac:spMk id="12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843" v="68" actId="1076"/>
          <ac:spMkLst>
            <pc:docMk/>
            <pc:sldMk cId="0" sldId="259"/>
            <ac:spMk id="13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858" v="70" actId="1076"/>
          <ac:spMkLst>
            <pc:docMk/>
            <pc:sldMk cId="0" sldId="259"/>
            <ac:spMk id="15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874" v="71" actId="1076"/>
          <ac:spMkLst>
            <pc:docMk/>
            <pc:sldMk cId="0" sldId="259"/>
            <ac:spMk id="16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890" v="72" actId="1076"/>
          <ac:spMkLst>
            <pc:docMk/>
            <pc:sldMk cId="0" sldId="259"/>
            <ac:spMk id="17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921" v="73" actId="1076"/>
          <ac:spMkLst>
            <pc:docMk/>
            <pc:sldMk cId="0" sldId="259"/>
            <ac:spMk id="18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937" v="74" actId="1076"/>
          <ac:spMkLst>
            <pc:docMk/>
            <pc:sldMk cId="0" sldId="259"/>
            <ac:spMk id="19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937" v="75" actId="1076"/>
          <ac:spMkLst>
            <pc:docMk/>
            <pc:sldMk cId="0" sldId="259"/>
            <ac:spMk id="20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968" v="77" actId="1076"/>
          <ac:spMkLst>
            <pc:docMk/>
            <pc:sldMk cId="0" sldId="259"/>
            <ac:spMk id="22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983" v="78" actId="1076"/>
          <ac:spMkLst>
            <pc:docMk/>
            <pc:sldMk cId="0" sldId="259"/>
            <ac:spMk id="23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0.999" v="79" actId="1076"/>
          <ac:spMkLst>
            <pc:docMk/>
            <pc:sldMk cId="0" sldId="259"/>
            <ac:spMk id="24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1.015" v="80" actId="1076"/>
          <ac:spMkLst>
            <pc:docMk/>
            <pc:sldMk cId="0" sldId="259"/>
            <ac:spMk id="25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1.030" v="81" actId="1076"/>
          <ac:spMkLst>
            <pc:docMk/>
            <pc:sldMk cId="0" sldId="259"/>
            <ac:spMk id="26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1.046" v="82" actId="1076"/>
          <ac:spMkLst>
            <pc:docMk/>
            <pc:sldMk cId="0" sldId="259"/>
            <ac:spMk id="27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1.077" v="84" actId="1076"/>
          <ac:spMkLst>
            <pc:docMk/>
            <pc:sldMk cId="0" sldId="259"/>
            <ac:spMk id="29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1.093" v="85" actId="1076"/>
          <ac:spMkLst>
            <pc:docMk/>
            <pc:sldMk cId="0" sldId="259"/>
            <ac:spMk id="30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1.108" v="86" actId="1076"/>
          <ac:spMkLst>
            <pc:docMk/>
            <pc:sldMk cId="0" sldId="259"/>
            <ac:spMk id="31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1.124" v="87" actId="1076"/>
          <ac:spMkLst>
            <pc:docMk/>
            <pc:sldMk cId="0" sldId="259"/>
            <ac:spMk id="32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1.140" v="88" actId="1076"/>
          <ac:spMkLst>
            <pc:docMk/>
            <pc:sldMk cId="0" sldId="259"/>
            <ac:spMk id="33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1.140" v="89" actId="1076"/>
          <ac:spMkLst>
            <pc:docMk/>
            <pc:sldMk cId="0" sldId="259"/>
            <ac:spMk id="34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1.171" v="91" actId="1076"/>
          <ac:spMkLst>
            <pc:docMk/>
            <pc:sldMk cId="0" sldId="259"/>
            <ac:spMk id="36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1.187" v="92" actId="1076"/>
          <ac:spMkLst>
            <pc:docMk/>
            <pc:sldMk cId="0" sldId="259"/>
            <ac:spMk id="37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8:02:01.202" v="93" actId="1076"/>
          <ac:spMkLst>
            <pc:docMk/>
            <pc:sldMk cId="0" sldId="259"/>
            <ac:spMk id="38" creationId="{00000000-0000-0000-0000-000000000000}"/>
          </ac:spMkLst>
        </pc:spChg>
        <pc:spChg chg="del mod">
          <ac:chgData name="elene chanturia" userId="dfe67ff5e7463f32" providerId="Windows Live" clId="Web-{B445E8F6-E992-4A81-8C3C-4625350753BA}" dt="2026-09-06T18:01:52.405" v="59"/>
          <ac:spMkLst>
            <pc:docMk/>
            <pc:sldMk cId="0" sldId="259"/>
            <ac:spMk id="39" creationId="{00000000-0000-0000-0000-000000000000}"/>
          </ac:spMkLst>
        </pc:spChg>
        <pc:picChg chg="mod">
          <ac:chgData name="elene chanturia" userId="dfe67ff5e7463f32" providerId="Windows Live" clId="Web-{B445E8F6-E992-4A81-8C3C-4625350753BA}" dt="2026-09-06T18:02:00.749" v="62" actId="1076"/>
          <ac:picMkLst>
            <pc:docMk/>
            <pc:sldMk cId="0" sldId="259"/>
            <ac:picMk id="7" creationId="{00000000-0000-0000-0000-000000000000}"/>
          </ac:picMkLst>
        </pc:picChg>
        <pc:picChg chg="mod">
          <ac:chgData name="elene chanturia" userId="dfe67ff5e7463f32" providerId="Windows Live" clId="Web-{B445E8F6-E992-4A81-8C3C-4625350753BA}" dt="2026-09-06T18:02:00.843" v="69" actId="1076"/>
          <ac:picMkLst>
            <pc:docMk/>
            <pc:sldMk cId="0" sldId="259"/>
            <ac:picMk id="14" creationId="{00000000-0000-0000-0000-000000000000}"/>
          </ac:picMkLst>
        </pc:picChg>
        <pc:picChg chg="mod">
          <ac:chgData name="elene chanturia" userId="dfe67ff5e7463f32" providerId="Windows Live" clId="Web-{B445E8F6-E992-4A81-8C3C-4625350753BA}" dt="2026-09-06T18:02:00.952" v="76" actId="1076"/>
          <ac:picMkLst>
            <pc:docMk/>
            <pc:sldMk cId="0" sldId="259"/>
            <ac:picMk id="21" creationId="{00000000-0000-0000-0000-000000000000}"/>
          </ac:picMkLst>
        </pc:picChg>
        <pc:picChg chg="mod">
          <ac:chgData name="elene chanturia" userId="dfe67ff5e7463f32" providerId="Windows Live" clId="Web-{B445E8F6-E992-4A81-8C3C-4625350753BA}" dt="2026-09-06T18:02:01.062" v="83" actId="1076"/>
          <ac:picMkLst>
            <pc:docMk/>
            <pc:sldMk cId="0" sldId="259"/>
            <ac:picMk id="28" creationId="{00000000-0000-0000-0000-000000000000}"/>
          </ac:picMkLst>
        </pc:picChg>
        <pc:picChg chg="mod">
          <ac:chgData name="elene chanturia" userId="dfe67ff5e7463f32" providerId="Windows Live" clId="Web-{B445E8F6-E992-4A81-8C3C-4625350753BA}" dt="2026-09-06T18:02:01.155" v="90" actId="1076"/>
          <ac:picMkLst>
            <pc:docMk/>
            <pc:sldMk cId="0" sldId="259"/>
            <ac:picMk id="35" creationId="{00000000-0000-0000-0000-000000000000}"/>
          </ac:picMkLst>
        </pc:picChg>
      </pc:sldChg>
      <pc:sldChg chg="modSp">
        <pc:chgData name="elene chanturia" userId="dfe67ff5e7463f32" providerId="Windows Live" clId="Web-{B445E8F6-E992-4A81-8C3C-4625350753BA}" dt="2026-09-06T17:59:36.057" v="56" actId="14100"/>
        <pc:sldMkLst>
          <pc:docMk/>
          <pc:sldMk cId="0" sldId="266"/>
        </pc:sldMkLst>
        <pc:spChg chg="mod">
          <ac:chgData name="elene chanturia" userId="dfe67ff5e7463f32" providerId="Windows Live" clId="Web-{B445E8F6-E992-4A81-8C3C-4625350753BA}" dt="2026-09-06T17:59:36.057" v="56" actId="14100"/>
          <ac:spMkLst>
            <pc:docMk/>
            <pc:sldMk cId="0" sldId="266"/>
            <ac:spMk id="4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7:57:59.195" v="26" actId="14100"/>
          <ac:spMkLst>
            <pc:docMk/>
            <pc:sldMk cId="0" sldId="266"/>
            <ac:spMk id="8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7:57:41.663" v="18" actId="1076"/>
          <ac:spMkLst>
            <pc:docMk/>
            <pc:sldMk cId="0" sldId="266"/>
            <ac:spMk id="9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7:57:41.695" v="20" actId="1076"/>
          <ac:spMkLst>
            <pc:docMk/>
            <pc:sldMk cId="0" sldId="266"/>
            <ac:spMk id="11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7:59:25.807" v="55" actId="20577"/>
          <ac:spMkLst>
            <pc:docMk/>
            <pc:sldMk cId="0" sldId="266"/>
            <ac:spMk id="12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7:57:54.679" v="25" actId="14100"/>
          <ac:spMkLst>
            <pc:docMk/>
            <pc:sldMk cId="0" sldId="266"/>
            <ac:spMk id="16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7:58:15.180" v="30" actId="14100"/>
          <ac:spMkLst>
            <pc:docMk/>
            <pc:sldMk cId="0" sldId="266"/>
            <ac:spMk id="17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7:58:28.196" v="33" actId="1076"/>
          <ac:spMkLst>
            <pc:docMk/>
            <pc:sldMk cId="0" sldId="266"/>
            <ac:spMk id="19" creationId="{00000000-0000-0000-0000-000000000000}"/>
          </ac:spMkLst>
        </pc:spChg>
        <pc:spChg chg="mod">
          <ac:chgData name="elene chanturia" userId="dfe67ff5e7463f32" providerId="Windows Live" clId="Web-{B445E8F6-E992-4A81-8C3C-4625350753BA}" dt="2026-09-06T17:58:55.087" v="41" actId="20577"/>
          <ac:spMkLst>
            <pc:docMk/>
            <pc:sldMk cId="0" sldId="266"/>
            <ac:spMk id="20" creationId="{00000000-0000-0000-0000-000000000000}"/>
          </ac:spMkLst>
        </pc:spChg>
        <pc:picChg chg="mod">
          <ac:chgData name="elene chanturia" userId="dfe67ff5e7463f32" providerId="Windows Live" clId="Web-{B445E8F6-E992-4A81-8C3C-4625350753BA}" dt="2026-09-06T17:57:41.679" v="19" actId="1076"/>
          <ac:picMkLst>
            <pc:docMk/>
            <pc:sldMk cId="0" sldId="266"/>
            <ac:picMk id="10" creationId="{00000000-0000-0000-0000-000000000000}"/>
          </ac:picMkLst>
        </pc:picChg>
        <pc:picChg chg="mod">
          <ac:chgData name="elene chanturia" userId="dfe67ff5e7463f32" providerId="Windows Live" clId="Web-{B445E8F6-E992-4A81-8C3C-4625350753BA}" dt="2026-09-06T17:58:24.071" v="32" actId="14100"/>
          <ac:picMkLst>
            <pc:docMk/>
            <pc:sldMk cId="0" sldId="266"/>
            <ac:picMk id="18" creationId="{00000000-0000-0000-0000-000000000000}"/>
          </ac:picMkLst>
        </pc:picChg>
      </pc:sldChg>
      <pc:sldChg chg="addSp modSp">
        <pc:chgData name="elene chanturia" userId="dfe67ff5e7463f32" providerId="Windows Live" clId="Web-{B445E8F6-E992-4A81-8C3C-4625350753BA}" dt="2026-09-06T17:56:34.818" v="9" actId="1076"/>
        <pc:sldMkLst>
          <pc:docMk/>
          <pc:sldMk cId="2542255605" sldId="272"/>
        </pc:sldMkLst>
        <pc:spChg chg="mod">
          <ac:chgData name="elene chanturia" userId="dfe67ff5e7463f32" providerId="Windows Live" clId="Web-{B445E8F6-E992-4A81-8C3C-4625350753BA}" dt="2026-09-06T17:56:30.708" v="7" actId="1076"/>
          <ac:spMkLst>
            <pc:docMk/>
            <pc:sldMk cId="2542255605" sldId="272"/>
            <ac:spMk id="14" creationId="{00000000-0000-0000-0000-000000000000}"/>
          </ac:spMkLst>
        </pc:spChg>
        <pc:spChg chg="add mod">
          <ac:chgData name="elene chanturia" userId="dfe67ff5e7463f32" providerId="Windows Live" clId="Web-{B445E8F6-E992-4A81-8C3C-4625350753BA}" dt="2026-09-06T17:56:34.818" v="9" actId="1076"/>
          <ac:spMkLst>
            <pc:docMk/>
            <pc:sldMk cId="2542255605" sldId="272"/>
            <ac:spMk id="27" creationId="{1DF232A9-886F-BBA7-4037-FD38158B3893}"/>
          </ac:spMkLst>
        </pc:spChg>
      </pc:sldChg>
      <pc:sldChg chg="modSp">
        <pc:chgData name="elene chanturia" userId="dfe67ff5e7463f32" providerId="Windows Live" clId="Web-{B445E8F6-E992-4A81-8C3C-4625350753BA}" dt="2026-09-06T17:54:02.673" v="6" actId="1076"/>
        <pc:sldMkLst>
          <pc:docMk/>
          <pc:sldMk cId="3050803442" sldId="273"/>
        </pc:sldMkLst>
        <pc:spChg chg="mod">
          <ac:chgData name="elene chanturia" userId="dfe67ff5e7463f32" providerId="Windows Live" clId="Web-{B445E8F6-E992-4A81-8C3C-4625350753BA}" dt="2026-09-06T17:53:52.266" v="5" actId="14100"/>
          <ac:spMkLst>
            <pc:docMk/>
            <pc:sldMk cId="3050803442" sldId="273"/>
            <ac:spMk id="52" creationId="{1E18278B-BAE2-41C9-3D7F-FE38A10B0BB7}"/>
          </ac:spMkLst>
        </pc:spChg>
        <pc:spChg chg="mod">
          <ac:chgData name="elene chanturia" userId="dfe67ff5e7463f32" providerId="Windows Live" clId="Web-{B445E8F6-E992-4A81-8C3C-4625350753BA}" dt="2026-09-06T17:53:19.062" v="0" actId="1076"/>
          <ac:spMkLst>
            <pc:docMk/>
            <pc:sldMk cId="3050803442" sldId="273"/>
            <ac:spMk id="53" creationId="{43D69FEE-C155-FB7C-7B41-63FBAB991B82}"/>
          </ac:spMkLst>
        </pc:spChg>
        <pc:spChg chg="mod">
          <ac:chgData name="elene chanturia" userId="dfe67ff5e7463f32" providerId="Windows Live" clId="Web-{B445E8F6-E992-4A81-8C3C-4625350753BA}" dt="2026-09-06T17:54:02.673" v="6" actId="1076"/>
          <ac:spMkLst>
            <pc:docMk/>
            <pc:sldMk cId="3050803442" sldId="273"/>
            <ac:spMk id="69" creationId="{A34E192D-8CCB-6E41-FCC6-8CBDAA34DF75}"/>
          </ac:spMkLst>
        </pc:spChg>
        <pc:spChg chg="mod">
          <ac:chgData name="elene chanturia" userId="dfe67ff5e7463f32" providerId="Windows Live" clId="Web-{B445E8F6-E992-4A81-8C3C-4625350753BA}" dt="2026-09-06T17:53:33.672" v="2" actId="14100"/>
          <ac:spMkLst>
            <pc:docMk/>
            <pc:sldMk cId="3050803442" sldId="273"/>
            <ac:spMk id="74" creationId="{6451E8A1-BE43-E393-D5BD-DF6CBA20C29F}"/>
          </ac:spMkLst>
        </pc:spChg>
      </pc:sldChg>
    </pc:docChg>
  </pc:docChgLst>
  <pc:docChgLst>
    <pc:chgData name="elene chanturia" userId="dfe67ff5e7463f32" providerId="Windows Live" clId="Web-{7FC23CDC-8CC6-4EB8-90DC-FDF2023FE232}"/>
    <pc:docChg chg="modSld">
      <pc:chgData name="elene chanturia" userId="dfe67ff5e7463f32" providerId="Windows Live" clId="Web-{7FC23CDC-8CC6-4EB8-90DC-FDF2023FE232}" dt="2026-09-07T19:50:47.486" v="7" actId="1076"/>
      <pc:docMkLst>
        <pc:docMk/>
      </pc:docMkLst>
      <pc:sldChg chg="addSp delSp modSp">
        <pc:chgData name="elene chanturia" userId="dfe67ff5e7463f32" providerId="Windows Live" clId="Web-{7FC23CDC-8CC6-4EB8-90DC-FDF2023FE232}" dt="2026-09-07T19:50:47.486" v="7" actId="1076"/>
        <pc:sldMkLst>
          <pc:docMk/>
          <pc:sldMk cId="0" sldId="263"/>
        </pc:sldMkLst>
        <pc:picChg chg="del">
          <ac:chgData name="elene chanturia" userId="dfe67ff5e7463f32" providerId="Windows Live" clId="Web-{7FC23CDC-8CC6-4EB8-90DC-FDF2023FE232}" dt="2026-09-07T19:50:22.986" v="1"/>
          <ac:picMkLst>
            <pc:docMk/>
            <pc:sldMk cId="0" sldId="263"/>
            <ac:picMk id="26" creationId="{00000000-0000-0000-0000-000000000000}"/>
          </ac:picMkLst>
        </pc:picChg>
        <pc:picChg chg="add mod">
          <ac:chgData name="elene chanturia" userId="dfe67ff5e7463f32" providerId="Windows Live" clId="Web-{7FC23CDC-8CC6-4EB8-90DC-FDF2023FE232}" dt="2026-09-07T19:50:47.486" v="7" actId="1076"/>
          <ac:picMkLst>
            <pc:docMk/>
            <pc:sldMk cId="0" sldId="263"/>
            <ac:picMk id="29" creationId="{18042DCB-D61D-AFC4-7C9D-977E4D1336C1}"/>
          </ac:picMkLst>
        </pc:picChg>
      </pc:sldChg>
    </pc:docChg>
  </pc:docChgLst>
  <pc:docChgLst>
    <pc:chgData name="elene chanturia" userId="dfe67ff5e7463f32" providerId="Windows Live" clId="Web-{7AAAB1C4-A994-4FA8-9DB0-431B8D1414A3}"/>
    <pc:docChg chg="addSld delSld modSld sldOrd">
      <pc:chgData name="elene chanturia" userId="dfe67ff5e7463f32" providerId="Windows Live" clId="Web-{7AAAB1C4-A994-4FA8-9DB0-431B8D1414A3}" dt="2026-09-06T17:24:10.133" v="453" actId="1076"/>
      <pc:docMkLst>
        <pc:docMk/>
      </pc:docMkLst>
      <pc:sldChg chg="modSp">
        <pc:chgData name="elene chanturia" userId="dfe67ff5e7463f32" providerId="Windows Live" clId="Web-{7AAAB1C4-A994-4FA8-9DB0-431B8D1414A3}" dt="2026-09-06T17:24:10.133" v="453" actId="1076"/>
        <pc:sldMkLst>
          <pc:docMk/>
          <pc:sldMk cId="0" sldId="258"/>
        </pc:sldMkLst>
        <pc:spChg chg="mod">
          <ac:chgData name="elene chanturia" userId="dfe67ff5e7463f32" providerId="Windows Live" clId="Web-{7AAAB1C4-A994-4FA8-9DB0-431B8D1414A3}" dt="2026-09-06T17:17:51.025" v="353" actId="14100"/>
          <ac:spMkLst>
            <pc:docMk/>
            <pc:sldMk cId="0" sldId="258"/>
            <ac:spMk id="20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8:04.479" v="356" actId="1076"/>
          <ac:spMkLst>
            <pc:docMk/>
            <pc:sldMk cId="0" sldId="258"/>
            <ac:spMk id="21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7:53.463" v="354" actId="1076"/>
          <ac:spMkLst>
            <pc:docMk/>
            <pc:sldMk cId="0" sldId="258"/>
            <ac:spMk id="23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4:10.133" v="453" actId="1076"/>
          <ac:spMkLst>
            <pc:docMk/>
            <pc:sldMk cId="0" sldId="258"/>
            <ac:spMk id="24" creationId="{00000000-0000-0000-0000-000000000000}"/>
          </ac:spMkLst>
        </pc:spChg>
        <pc:picChg chg="mod">
          <ac:chgData name="elene chanturia" userId="dfe67ff5e7463f32" providerId="Windows Live" clId="Web-{7AAAB1C4-A994-4FA8-9DB0-431B8D1414A3}" dt="2026-09-06T17:18:04.494" v="357" actId="1076"/>
          <ac:picMkLst>
            <pc:docMk/>
            <pc:sldMk cId="0" sldId="258"/>
            <ac:picMk id="22" creationId="{00000000-0000-0000-0000-000000000000}"/>
          </ac:picMkLst>
        </pc:picChg>
      </pc:sldChg>
      <pc:sldChg chg="modSp">
        <pc:chgData name="elene chanturia" userId="dfe67ff5e7463f32" providerId="Windows Live" clId="Web-{7AAAB1C4-A994-4FA8-9DB0-431B8D1414A3}" dt="2026-09-06T17:15:53.708" v="314"/>
        <pc:sldMkLst>
          <pc:docMk/>
          <pc:sldMk cId="0" sldId="260"/>
        </pc:sldMkLst>
        <pc:spChg chg="mod">
          <ac:chgData name="elene chanturia" userId="dfe67ff5e7463f32" providerId="Windows Live" clId="Web-{7AAAB1C4-A994-4FA8-9DB0-431B8D1414A3}" dt="2026-09-06T17:15:53.708" v="314"/>
          <ac:spMkLst>
            <pc:docMk/>
            <pc:sldMk cId="0" sldId="260"/>
            <ac:spMk id="20" creationId="{00000000-0000-0000-0000-000000000000}"/>
          </ac:spMkLst>
        </pc:spChg>
      </pc:sldChg>
      <pc:sldChg chg="modSp">
        <pc:chgData name="elene chanturia" userId="dfe67ff5e7463f32" providerId="Windows Live" clId="Web-{7AAAB1C4-A994-4FA8-9DB0-431B8D1414A3}" dt="2026-09-06T17:15:42.098" v="313"/>
        <pc:sldMkLst>
          <pc:docMk/>
          <pc:sldMk cId="0" sldId="261"/>
        </pc:sldMkLst>
        <pc:spChg chg="mod">
          <ac:chgData name="elene chanturia" userId="dfe67ff5e7463f32" providerId="Windows Live" clId="Web-{7AAAB1C4-A994-4FA8-9DB0-431B8D1414A3}" dt="2026-09-06T17:15:42.098" v="313"/>
          <ac:spMkLst>
            <pc:docMk/>
            <pc:sldMk cId="0" sldId="261"/>
            <ac:spMk id="21" creationId="{00000000-0000-0000-0000-000000000000}"/>
          </ac:spMkLst>
        </pc:spChg>
      </pc:sldChg>
      <pc:sldChg chg="delSp modSp">
        <pc:chgData name="elene chanturia" userId="dfe67ff5e7463f32" providerId="Windows Live" clId="Web-{7AAAB1C4-A994-4FA8-9DB0-431B8D1414A3}" dt="2026-09-06T17:17:12.367" v="347" actId="1076"/>
        <pc:sldMkLst>
          <pc:docMk/>
          <pc:sldMk cId="0" sldId="262"/>
        </pc:sldMkLst>
        <pc:spChg chg="del mod">
          <ac:chgData name="elene chanturia" userId="dfe67ff5e7463f32" providerId="Windows Live" clId="Web-{7AAAB1C4-A994-4FA8-9DB0-431B8D1414A3}" dt="2026-09-06T17:16:29.522" v="318"/>
          <ac:spMkLst>
            <pc:docMk/>
            <pc:sldMk cId="0" sldId="262"/>
            <ac:spMk id="4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34.866" v="319" actId="14100"/>
          <ac:spMkLst>
            <pc:docMk/>
            <pc:sldMk cId="0" sldId="262"/>
            <ac:spMk id="5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7:12.367" v="347" actId="1076"/>
          <ac:spMkLst>
            <pc:docMk/>
            <pc:sldMk cId="0" sldId="262"/>
            <ac:spMk id="7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7:07.570" v="345" actId="1076"/>
          <ac:spMkLst>
            <pc:docMk/>
            <pc:sldMk cId="0" sldId="262"/>
            <ac:spMk id="8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366" v="323" actId="1076"/>
          <ac:spMkLst>
            <pc:docMk/>
            <pc:sldMk cId="0" sldId="262"/>
            <ac:spMk id="9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382" v="324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398" v="325" actId="107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413" v="326" actId="107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429" v="327" actId="1076"/>
          <ac:spMkLst>
            <pc:docMk/>
            <pc:sldMk cId="0" sldId="262"/>
            <ac:spMk id="13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445" v="328" actId="1076"/>
          <ac:spMkLst>
            <pc:docMk/>
            <pc:sldMk cId="0" sldId="262"/>
            <ac:spMk id="14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445" v="329" actId="1076"/>
          <ac:spMkLst>
            <pc:docMk/>
            <pc:sldMk cId="0" sldId="262"/>
            <ac:spMk id="15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460" v="330" actId="1076"/>
          <ac:spMkLst>
            <pc:docMk/>
            <pc:sldMk cId="0" sldId="262"/>
            <ac:spMk id="16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476" v="331" actId="1076"/>
          <ac:spMkLst>
            <pc:docMk/>
            <pc:sldMk cId="0" sldId="262"/>
            <ac:spMk id="17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492" v="332" actId="1076"/>
          <ac:spMkLst>
            <pc:docMk/>
            <pc:sldMk cId="0" sldId="262"/>
            <ac:spMk id="18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492" v="333" actId="1076"/>
          <ac:spMkLst>
            <pc:docMk/>
            <pc:sldMk cId="0" sldId="262"/>
            <ac:spMk id="19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507" v="334" actId="1076"/>
          <ac:spMkLst>
            <pc:docMk/>
            <pc:sldMk cId="0" sldId="262"/>
            <ac:spMk id="20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523" v="335" actId="1076"/>
          <ac:spMkLst>
            <pc:docMk/>
            <pc:sldMk cId="0" sldId="262"/>
            <ac:spMk id="21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538" v="336" actId="1076"/>
          <ac:spMkLst>
            <pc:docMk/>
            <pc:sldMk cId="0" sldId="262"/>
            <ac:spMk id="22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554" v="337" actId="1076"/>
          <ac:spMkLst>
            <pc:docMk/>
            <pc:sldMk cId="0" sldId="262"/>
            <ac:spMk id="23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570" v="338" actId="1076"/>
          <ac:spMkLst>
            <pc:docMk/>
            <pc:sldMk cId="0" sldId="262"/>
            <ac:spMk id="24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570" v="339" actId="1076"/>
          <ac:spMkLst>
            <pc:docMk/>
            <pc:sldMk cId="0" sldId="262"/>
            <ac:spMk id="25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585" v="340" actId="1076"/>
          <ac:spMkLst>
            <pc:docMk/>
            <pc:sldMk cId="0" sldId="262"/>
            <ac:spMk id="26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601" v="341" actId="1076"/>
          <ac:spMkLst>
            <pc:docMk/>
            <pc:sldMk cId="0" sldId="262"/>
            <ac:spMk id="27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6:47.617" v="342" actId="1076"/>
          <ac:spMkLst>
            <pc:docMk/>
            <pc:sldMk cId="0" sldId="262"/>
            <ac:spMk id="28" creationId="{00000000-0000-0000-0000-000000000000}"/>
          </ac:spMkLst>
        </pc:spChg>
        <pc:picChg chg="mod">
          <ac:chgData name="elene chanturia" userId="dfe67ff5e7463f32" providerId="Windows Live" clId="Web-{7AAAB1C4-A994-4FA8-9DB0-431B8D1414A3}" dt="2026-09-06T17:16:38.741" v="320" actId="1076"/>
          <ac:picMkLst>
            <pc:docMk/>
            <pc:sldMk cId="0" sldId="262"/>
            <ac:picMk id="6" creationId="{00000000-0000-0000-0000-000000000000}"/>
          </ac:picMkLst>
        </pc:picChg>
      </pc:sldChg>
      <pc:sldChg chg="modSp">
        <pc:chgData name="elene chanturia" userId="dfe67ff5e7463f32" providerId="Windows Live" clId="Web-{7AAAB1C4-A994-4FA8-9DB0-431B8D1414A3}" dt="2026-09-06T17:15:23.816" v="312"/>
        <pc:sldMkLst>
          <pc:docMk/>
          <pc:sldMk cId="0" sldId="263"/>
        </pc:sldMkLst>
        <pc:spChg chg="mod">
          <ac:chgData name="elene chanturia" userId="dfe67ff5e7463f32" providerId="Windows Live" clId="Web-{7AAAB1C4-A994-4FA8-9DB0-431B8D1414A3}" dt="2026-09-06T17:15:23.816" v="312"/>
          <ac:spMkLst>
            <pc:docMk/>
            <pc:sldMk cId="0" sldId="263"/>
            <ac:spMk id="6" creationId="{00000000-0000-0000-0000-000000000000}"/>
          </ac:spMkLst>
        </pc:spChg>
      </pc:sldChg>
      <pc:sldChg chg="delSp modSp">
        <pc:chgData name="elene chanturia" userId="dfe67ff5e7463f32" providerId="Windows Live" clId="Web-{7AAAB1C4-A994-4FA8-9DB0-431B8D1414A3}" dt="2026-09-06T17:22:44.052" v="452" actId="1076"/>
        <pc:sldMkLst>
          <pc:docMk/>
          <pc:sldMk cId="0" sldId="265"/>
        </pc:sldMkLst>
        <pc:spChg chg="del mod">
          <ac:chgData name="elene chanturia" userId="dfe67ff5e7463f32" providerId="Windows Live" clId="Web-{7AAAB1C4-A994-4FA8-9DB0-431B8D1414A3}" dt="2026-09-06T17:19:29.607" v="363"/>
          <ac:spMkLst>
            <pc:docMk/>
            <pc:sldMk cId="0" sldId="265"/>
            <ac:spMk id="4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9:53.983" v="368" actId="14100"/>
          <ac:spMkLst>
            <pc:docMk/>
            <pc:sldMk cId="0" sldId="265"/>
            <ac:spMk id="5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9:45.889" v="366" actId="1076"/>
          <ac:spMkLst>
            <pc:docMk/>
            <pc:sldMk cId="0" sldId="265"/>
            <ac:spMk id="7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19:49.780" v="367" actId="1076"/>
          <ac:spMkLst>
            <pc:docMk/>
            <pc:sldMk cId="0" sldId="265"/>
            <ac:spMk id="8" creationId="{00000000-0000-0000-0000-000000000000}"/>
          </ac:spMkLst>
        </pc:spChg>
        <pc:spChg chg="del mod">
          <ac:chgData name="elene chanturia" userId="dfe67ff5e7463f32" providerId="Windows Live" clId="Web-{7AAAB1C4-A994-4FA8-9DB0-431B8D1414A3}" dt="2026-09-06T17:20:01.014" v="370"/>
          <ac:spMkLst>
            <pc:docMk/>
            <pc:sldMk cId="0" sldId="265"/>
            <ac:spMk id="9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0:39.719" v="421" actId="1076"/>
          <ac:spMkLst>
            <pc:docMk/>
            <pc:sldMk cId="0" sldId="265"/>
            <ac:spMk id="11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0:39.735" v="422" actId="1076"/>
          <ac:spMkLst>
            <pc:docMk/>
            <pc:sldMk cId="0" sldId="265"/>
            <ac:spMk id="12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0:39.750" v="423" actId="1076"/>
          <ac:spMkLst>
            <pc:docMk/>
            <pc:sldMk cId="0" sldId="265"/>
            <ac:spMk id="13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0:39.766" v="424" actId="1076"/>
          <ac:spMkLst>
            <pc:docMk/>
            <pc:sldMk cId="0" sldId="265"/>
            <ac:spMk id="14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0:39.781" v="425" actId="1076"/>
          <ac:spMkLst>
            <pc:docMk/>
            <pc:sldMk cId="0" sldId="265"/>
            <ac:spMk id="15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0:39.797" v="426" actId="1076"/>
          <ac:spMkLst>
            <pc:docMk/>
            <pc:sldMk cId="0" sldId="265"/>
            <ac:spMk id="16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0:39.828" v="427" actId="1076"/>
          <ac:spMkLst>
            <pc:docMk/>
            <pc:sldMk cId="0" sldId="265"/>
            <ac:spMk id="17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0:39.844" v="428" actId="1076"/>
          <ac:spMkLst>
            <pc:docMk/>
            <pc:sldMk cId="0" sldId="265"/>
            <ac:spMk id="18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1:49.003" v="443" actId="14100"/>
          <ac:spMkLst>
            <pc:docMk/>
            <pc:sldMk cId="0" sldId="265"/>
            <ac:spMk id="19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2:29.145" v="449" actId="14100"/>
          <ac:spMkLst>
            <pc:docMk/>
            <pc:sldMk cId="0" sldId="265"/>
            <ac:spMk id="20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0:39.891" v="431" actId="1076"/>
          <ac:spMkLst>
            <pc:docMk/>
            <pc:sldMk cId="0" sldId="265"/>
            <ac:spMk id="21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0:39.906" v="432" actId="1076"/>
          <ac:spMkLst>
            <pc:docMk/>
            <pc:sldMk cId="0" sldId="265"/>
            <ac:spMk id="22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1:24.892" v="440" actId="14100"/>
          <ac:spMkLst>
            <pc:docMk/>
            <pc:sldMk cId="0" sldId="265"/>
            <ac:spMk id="23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2:40.786" v="451" actId="14100"/>
          <ac:spMkLst>
            <pc:docMk/>
            <pc:sldMk cId="0" sldId="265"/>
            <ac:spMk id="24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2:34.707" v="450" actId="14100"/>
          <ac:spMkLst>
            <pc:docMk/>
            <pc:sldMk cId="0" sldId="265"/>
            <ac:spMk id="25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2:25.410" v="447" actId="1076"/>
          <ac:spMkLst>
            <pc:docMk/>
            <pc:sldMk cId="0" sldId="265"/>
            <ac:spMk id="26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2:25.426" v="448" actId="1076"/>
          <ac:spMkLst>
            <pc:docMk/>
            <pc:sldMk cId="0" sldId="265"/>
            <ac:spMk id="27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22:44.052" v="452" actId="1076"/>
          <ac:spMkLst>
            <pc:docMk/>
            <pc:sldMk cId="0" sldId="265"/>
            <ac:spMk id="28" creationId="{00000000-0000-0000-0000-000000000000}"/>
          </ac:spMkLst>
        </pc:spChg>
        <pc:picChg chg="mod">
          <ac:chgData name="elene chanturia" userId="dfe67ff5e7463f32" providerId="Windows Live" clId="Web-{7AAAB1C4-A994-4FA8-9DB0-431B8D1414A3}" dt="2026-09-06T17:19:41.232" v="365" actId="1076"/>
          <ac:picMkLst>
            <pc:docMk/>
            <pc:sldMk cId="0" sldId="265"/>
            <ac:picMk id="6" creationId="{00000000-0000-0000-0000-000000000000}"/>
          </ac:picMkLst>
        </pc:picChg>
        <pc:picChg chg="mod">
          <ac:chgData name="elene chanturia" userId="dfe67ff5e7463f32" providerId="Windows Live" clId="Web-{7AAAB1C4-A994-4FA8-9DB0-431B8D1414A3}" dt="2026-09-06T17:20:51.860" v="437" actId="1076"/>
          <ac:picMkLst>
            <pc:docMk/>
            <pc:sldMk cId="0" sldId="265"/>
            <ac:picMk id="10" creationId="{00000000-0000-0000-0000-000000000000}"/>
          </ac:picMkLst>
        </pc:picChg>
      </pc:sldChg>
      <pc:sldChg chg="add del replId">
        <pc:chgData name="elene chanturia" userId="dfe67ff5e7463f32" providerId="Windows Live" clId="Web-{7AAAB1C4-A994-4FA8-9DB0-431B8D1414A3}" dt="2026-09-06T16:59:56.001" v="26"/>
        <pc:sldMkLst>
          <pc:docMk/>
          <pc:sldMk cId="773629317" sldId="269"/>
        </pc:sldMkLst>
      </pc:sldChg>
      <pc:sldChg chg="modSp add del ord replId">
        <pc:chgData name="elene chanturia" userId="dfe67ff5e7463f32" providerId="Windows Live" clId="Web-{7AAAB1C4-A994-4FA8-9DB0-431B8D1414A3}" dt="2026-09-06T16:59:38.859" v="24"/>
        <pc:sldMkLst>
          <pc:docMk/>
          <pc:sldMk cId="2671799350" sldId="270"/>
        </pc:sldMkLst>
        <pc:spChg chg="mod">
          <ac:chgData name="elene chanturia" userId="dfe67ff5e7463f32" providerId="Windows Live" clId="Web-{7AAAB1C4-A994-4FA8-9DB0-431B8D1414A3}" dt="2026-09-06T16:54:51.130" v="22" actId="20577"/>
          <ac:spMkLst>
            <pc:docMk/>
            <pc:sldMk cId="2671799350" sldId="270"/>
            <ac:spMk id="2" creationId="{320B3DA1-6355-74B3-4182-ECBB6F6FCDD0}"/>
          </ac:spMkLst>
        </pc:spChg>
      </pc:sldChg>
      <pc:sldChg chg="delSp modSp add ord">
        <pc:chgData name="elene chanturia" userId="dfe67ff5e7463f32" providerId="Windows Live" clId="Web-{7AAAB1C4-A994-4FA8-9DB0-431B8D1414A3}" dt="2026-09-06T17:07:13.720" v="119"/>
        <pc:sldMkLst>
          <pc:docMk/>
          <pc:sldMk cId="3207505396" sldId="271"/>
        </pc:sldMkLst>
        <pc:spChg chg="mod">
          <ac:chgData name="elene chanturia" userId="dfe67ff5e7463f32" providerId="Windows Live" clId="Web-{7AAAB1C4-A994-4FA8-9DB0-431B8D1414A3}" dt="2026-09-06T17:02:10.881" v="104" actId="20577"/>
          <ac:spMkLst>
            <pc:docMk/>
            <pc:sldMk cId="3207505396" sldId="271"/>
            <ac:spMk id="2" creationId="{00000000-0000-0000-0000-000000000000}"/>
          </ac:spMkLst>
        </pc:spChg>
        <pc:spChg chg="del">
          <ac:chgData name="elene chanturia" userId="dfe67ff5e7463f32" providerId="Windows Live" clId="Web-{7AAAB1C4-A994-4FA8-9DB0-431B8D1414A3}" dt="2026-09-06T17:02:14.162" v="105"/>
          <ac:spMkLst>
            <pc:docMk/>
            <pc:sldMk cId="3207505396" sldId="271"/>
            <ac:spMk id="3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2:25.538" v="108" actId="20577"/>
          <ac:spMkLst>
            <pc:docMk/>
            <pc:sldMk cId="3207505396" sldId="271"/>
            <ac:spMk id="4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2:47.398" v="109" actId="20577"/>
          <ac:spMkLst>
            <pc:docMk/>
            <pc:sldMk cId="3207505396" sldId="271"/>
            <ac:spMk id="9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7:13.720" v="119"/>
          <ac:spMkLst>
            <pc:docMk/>
            <pc:sldMk cId="3207505396" sldId="271"/>
            <ac:spMk id="10" creationId="{00000000-0000-0000-0000-000000000000}"/>
          </ac:spMkLst>
        </pc:spChg>
      </pc:sldChg>
      <pc:sldChg chg="delSp modSp add">
        <pc:chgData name="elene chanturia" userId="dfe67ff5e7463f32" providerId="Windows Live" clId="Web-{7AAAB1C4-A994-4FA8-9DB0-431B8D1414A3}" dt="2026-09-06T17:07:24.549" v="120"/>
        <pc:sldMkLst>
          <pc:docMk/>
          <pc:sldMk cId="2542255605" sldId="272"/>
        </pc:sldMkLst>
        <pc:spChg chg="mod">
          <ac:chgData name="elene chanturia" userId="dfe67ff5e7463f32" providerId="Windows Live" clId="Web-{7AAAB1C4-A994-4FA8-9DB0-431B8D1414A3}" dt="2026-09-06T17:07:24.549" v="120"/>
          <ac:spMkLst>
            <pc:docMk/>
            <pc:sldMk cId="2542255605" sldId="272"/>
            <ac:spMk id="2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0:30.908" v="33" actId="1076"/>
          <ac:spMkLst>
            <pc:docMk/>
            <pc:sldMk cId="2542255605" sldId="272"/>
            <ac:spMk id="26" creationId="{00000000-0000-0000-0000-000000000000}"/>
          </ac:spMkLst>
        </pc:spChg>
        <pc:spChg chg="del mod">
          <ac:chgData name="elene chanturia" userId="dfe67ff5e7463f32" providerId="Windows Live" clId="Web-{7AAAB1C4-A994-4FA8-9DB0-431B8D1414A3}" dt="2026-09-06T17:00:15.783" v="30"/>
          <ac:spMkLst>
            <pc:docMk/>
            <pc:sldMk cId="2542255605" sldId="272"/>
            <ac:spMk id="27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25.145" v="49" actId="20577"/>
          <ac:spMkLst>
            <pc:docMk/>
            <pc:sldMk cId="2542255605" sldId="272"/>
            <ac:spMk id="29" creationId="{00000000-0000-0000-0000-000000000000}"/>
          </ac:spMkLst>
        </pc:spChg>
        <pc:spChg chg="del">
          <ac:chgData name="elene chanturia" userId="dfe67ff5e7463f32" providerId="Windows Live" clId="Web-{7AAAB1C4-A994-4FA8-9DB0-431B8D1414A3}" dt="2026-09-06T17:01:29.536" v="50"/>
          <ac:spMkLst>
            <pc:docMk/>
            <pc:sldMk cId="2542255605" sldId="272"/>
            <ac:spMk id="30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301" v="51" actId="1076"/>
          <ac:spMkLst>
            <pc:docMk/>
            <pc:sldMk cId="2542255605" sldId="272"/>
            <ac:spMk id="31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317" v="52" actId="1076"/>
          <ac:spMkLst>
            <pc:docMk/>
            <pc:sldMk cId="2542255605" sldId="272"/>
            <ac:spMk id="32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333" v="53" actId="1076"/>
          <ac:spMkLst>
            <pc:docMk/>
            <pc:sldMk cId="2542255605" sldId="272"/>
            <ac:spMk id="33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348" v="54" actId="1076"/>
          <ac:spMkLst>
            <pc:docMk/>
            <pc:sldMk cId="2542255605" sldId="272"/>
            <ac:spMk id="34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380" v="55" actId="1076"/>
          <ac:spMkLst>
            <pc:docMk/>
            <pc:sldMk cId="2542255605" sldId="272"/>
            <ac:spMk id="35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395" v="56" actId="1076"/>
          <ac:spMkLst>
            <pc:docMk/>
            <pc:sldMk cId="2542255605" sldId="272"/>
            <ac:spMk id="36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411" v="57" actId="1076"/>
          <ac:spMkLst>
            <pc:docMk/>
            <pc:sldMk cId="2542255605" sldId="272"/>
            <ac:spMk id="37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426" v="58" actId="1076"/>
          <ac:spMkLst>
            <pc:docMk/>
            <pc:sldMk cId="2542255605" sldId="272"/>
            <ac:spMk id="38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458" v="59" actId="1076"/>
          <ac:spMkLst>
            <pc:docMk/>
            <pc:sldMk cId="2542255605" sldId="272"/>
            <ac:spMk id="39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473" v="60" actId="1076"/>
          <ac:spMkLst>
            <pc:docMk/>
            <pc:sldMk cId="2542255605" sldId="272"/>
            <ac:spMk id="40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489" v="61" actId="1076"/>
          <ac:spMkLst>
            <pc:docMk/>
            <pc:sldMk cId="2542255605" sldId="272"/>
            <ac:spMk id="41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520" v="62" actId="1076"/>
          <ac:spMkLst>
            <pc:docMk/>
            <pc:sldMk cId="2542255605" sldId="272"/>
            <ac:spMk id="42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536" v="63" actId="1076"/>
          <ac:spMkLst>
            <pc:docMk/>
            <pc:sldMk cId="2542255605" sldId="272"/>
            <ac:spMk id="43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551" v="64" actId="1076"/>
          <ac:spMkLst>
            <pc:docMk/>
            <pc:sldMk cId="2542255605" sldId="272"/>
            <ac:spMk id="44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583" v="65" actId="1076"/>
          <ac:spMkLst>
            <pc:docMk/>
            <pc:sldMk cId="2542255605" sldId="272"/>
            <ac:spMk id="45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598" v="66" actId="1076"/>
          <ac:spMkLst>
            <pc:docMk/>
            <pc:sldMk cId="2542255605" sldId="272"/>
            <ac:spMk id="46" creationId="{00000000-0000-0000-0000-000000000000}"/>
          </ac:spMkLst>
        </pc:spChg>
        <pc:spChg chg="mod">
          <ac:chgData name="elene chanturia" userId="dfe67ff5e7463f32" providerId="Windows Live" clId="Web-{7AAAB1C4-A994-4FA8-9DB0-431B8D1414A3}" dt="2026-09-06T17:01:37.614" v="67" actId="1076"/>
          <ac:spMkLst>
            <pc:docMk/>
            <pc:sldMk cId="2542255605" sldId="272"/>
            <ac:spMk id="47" creationId="{00000000-0000-0000-0000-000000000000}"/>
          </ac:spMkLst>
        </pc:spChg>
      </pc:sldChg>
      <pc:sldChg chg="addSp delSp modSp add ord replId">
        <pc:chgData name="elene chanturia" userId="dfe67ff5e7463f32" providerId="Windows Live" clId="Web-{7AAAB1C4-A994-4FA8-9DB0-431B8D1414A3}" dt="2026-09-06T17:15:02.972" v="311" actId="1076"/>
        <pc:sldMkLst>
          <pc:docMk/>
          <pc:sldMk cId="3050803442" sldId="273"/>
        </pc:sldMkLst>
        <pc:spChg chg="mod">
          <ac:chgData name="elene chanturia" userId="dfe67ff5e7463f32" providerId="Windows Live" clId="Web-{7AAAB1C4-A994-4FA8-9DB0-431B8D1414A3}" dt="2026-09-06T17:14:52.440" v="309" actId="1076"/>
          <ac:spMkLst>
            <pc:docMk/>
            <pc:sldMk cId="3050803442" sldId="273"/>
            <ac:spMk id="2" creationId="{24373EC1-7AB5-FADF-546E-C52BF3B9C7E0}"/>
          </ac:spMkLst>
        </pc:spChg>
        <pc:spChg chg="del mod ord">
          <ac:chgData name="elene chanturia" userId="dfe67ff5e7463f32" providerId="Windows Live" clId="Web-{7AAAB1C4-A994-4FA8-9DB0-431B8D1414A3}" dt="2026-09-06T17:11:18.901" v="206"/>
          <ac:spMkLst>
            <pc:docMk/>
            <pc:sldMk cId="3050803442" sldId="273"/>
            <ac:spMk id="3" creationId="{CC62BEF4-84C7-B9D6-B481-425D384DF7BC}"/>
          </ac:spMkLst>
        </pc:spChg>
        <pc:spChg chg="del">
          <ac:chgData name="elene chanturia" userId="dfe67ff5e7463f32" providerId="Windows Live" clId="Web-{7AAAB1C4-A994-4FA8-9DB0-431B8D1414A3}" dt="2026-09-06T17:08:21.285" v="138"/>
          <ac:spMkLst>
            <pc:docMk/>
            <pc:sldMk cId="3050803442" sldId="273"/>
            <ac:spMk id="4" creationId="{B1462516-CEBB-7FFD-ECE0-447137D5AF1D}"/>
          </ac:spMkLst>
        </pc:spChg>
        <pc:spChg chg="del">
          <ac:chgData name="elene chanturia" userId="dfe67ff5e7463f32" providerId="Windows Live" clId="Web-{7AAAB1C4-A994-4FA8-9DB0-431B8D1414A3}" dt="2026-09-06T17:08:22.676" v="139"/>
          <ac:spMkLst>
            <pc:docMk/>
            <pc:sldMk cId="3050803442" sldId="273"/>
            <ac:spMk id="5" creationId="{CDE805D3-200C-0079-4F35-2DDF70BABF3C}"/>
          </ac:spMkLst>
        </pc:spChg>
        <pc:spChg chg="del">
          <ac:chgData name="elene chanturia" userId="dfe67ff5e7463f32" providerId="Windows Live" clId="Web-{7AAAB1C4-A994-4FA8-9DB0-431B8D1414A3}" dt="2026-09-06T17:08:26.520" v="172"/>
          <ac:spMkLst>
            <pc:docMk/>
            <pc:sldMk cId="3050803442" sldId="273"/>
            <ac:spMk id="6" creationId="{13477D50-1DA8-4593-A95A-7184275D87E1}"/>
          </ac:spMkLst>
        </pc:spChg>
        <pc:spChg chg="del">
          <ac:chgData name="elene chanturia" userId="dfe67ff5e7463f32" providerId="Windows Live" clId="Web-{7AAAB1C4-A994-4FA8-9DB0-431B8D1414A3}" dt="2026-09-06T17:08:26.520" v="170"/>
          <ac:spMkLst>
            <pc:docMk/>
            <pc:sldMk cId="3050803442" sldId="273"/>
            <ac:spMk id="8" creationId="{0C92466D-CD7C-A907-272D-447F0AA29938}"/>
          </ac:spMkLst>
        </pc:spChg>
        <pc:spChg chg="del">
          <ac:chgData name="elene chanturia" userId="dfe67ff5e7463f32" providerId="Windows Live" clId="Web-{7AAAB1C4-A994-4FA8-9DB0-431B8D1414A3}" dt="2026-09-06T17:08:26.520" v="169"/>
          <ac:spMkLst>
            <pc:docMk/>
            <pc:sldMk cId="3050803442" sldId="273"/>
            <ac:spMk id="9" creationId="{A1D09924-0D72-2794-15F4-54B2DEEECBD6}"/>
          </ac:spMkLst>
        </pc:spChg>
        <pc:spChg chg="del">
          <ac:chgData name="elene chanturia" userId="dfe67ff5e7463f32" providerId="Windows Live" clId="Web-{7AAAB1C4-A994-4FA8-9DB0-431B8D1414A3}" dt="2026-09-06T17:08:26.520" v="168"/>
          <ac:spMkLst>
            <pc:docMk/>
            <pc:sldMk cId="3050803442" sldId="273"/>
            <ac:spMk id="10" creationId="{DA46777A-48D9-9911-F9E2-7769991BA255}"/>
          </ac:spMkLst>
        </pc:spChg>
        <pc:spChg chg="del">
          <ac:chgData name="elene chanturia" userId="dfe67ff5e7463f32" providerId="Windows Live" clId="Web-{7AAAB1C4-A994-4FA8-9DB0-431B8D1414A3}" dt="2026-09-06T17:08:26.520" v="167"/>
          <ac:spMkLst>
            <pc:docMk/>
            <pc:sldMk cId="3050803442" sldId="273"/>
            <ac:spMk id="11" creationId="{F3DF2A36-D92E-B9D2-E48F-A2FCD664EF54}"/>
          </ac:spMkLst>
        </pc:spChg>
        <pc:spChg chg="del">
          <ac:chgData name="elene chanturia" userId="dfe67ff5e7463f32" providerId="Windows Live" clId="Web-{7AAAB1C4-A994-4FA8-9DB0-431B8D1414A3}" dt="2026-09-06T17:08:26.520" v="166"/>
          <ac:spMkLst>
            <pc:docMk/>
            <pc:sldMk cId="3050803442" sldId="273"/>
            <ac:spMk id="12" creationId="{C6D0AC7D-7586-A7E3-D7E7-E22E71FF8BB8}"/>
          </ac:spMkLst>
        </pc:spChg>
        <pc:spChg chg="del">
          <ac:chgData name="elene chanturia" userId="dfe67ff5e7463f32" providerId="Windows Live" clId="Web-{7AAAB1C4-A994-4FA8-9DB0-431B8D1414A3}" dt="2026-09-06T17:08:26.520" v="165"/>
          <ac:spMkLst>
            <pc:docMk/>
            <pc:sldMk cId="3050803442" sldId="273"/>
            <ac:spMk id="13" creationId="{2D910E7E-4A33-FA62-AFA8-F2D5E19BB26E}"/>
          </ac:spMkLst>
        </pc:spChg>
        <pc:spChg chg="del">
          <ac:chgData name="elene chanturia" userId="dfe67ff5e7463f32" providerId="Windows Live" clId="Web-{7AAAB1C4-A994-4FA8-9DB0-431B8D1414A3}" dt="2026-09-06T17:08:26.520" v="163"/>
          <ac:spMkLst>
            <pc:docMk/>
            <pc:sldMk cId="3050803442" sldId="273"/>
            <ac:spMk id="15" creationId="{DB5848F2-84E2-C8AA-BBDC-ECCB698BF8F7}"/>
          </ac:spMkLst>
        </pc:spChg>
        <pc:spChg chg="del">
          <ac:chgData name="elene chanturia" userId="dfe67ff5e7463f32" providerId="Windows Live" clId="Web-{7AAAB1C4-A994-4FA8-9DB0-431B8D1414A3}" dt="2026-09-06T17:08:26.520" v="162"/>
          <ac:spMkLst>
            <pc:docMk/>
            <pc:sldMk cId="3050803442" sldId="273"/>
            <ac:spMk id="16" creationId="{7D659E52-A007-EA84-60D2-AAD0225B5812}"/>
          </ac:spMkLst>
        </pc:spChg>
        <pc:spChg chg="del">
          <ac:chgData name="elene chanturia" userId="dfe67ff5e7463f32" providerId="Windows Live" clId="Web-{7AAAB1C4-A994-4FA8-9DB0-431B8D1414A3}" dt="2026-09-06T17:08:26.520" v="161"/>
          <ac:spMkLst>
            <pc:docMk/>
            <pc:sldMk cId="3050803442" sldId="273"/>
            <ac:spMk id="17" creationId="{3221F183-5BE3-DDAB-8A1D-56390471A291}"/>
          </ac:spMkLst>
        </pc:spChg>
        <pc:spChg chg="del">
          <ac:chgData name="elene chanturia" userId="dfe67ff5e7463f32" providerId="Windows Live" clId="Web-{7AAAB1C4-A994-4FA8-9DB0-431B8D1414A3}" dt="2026-09-06T17:08:26.520" v="160"/>
          <ac:spMkLst>
            <pc:docMk/>
            <pc:sldMk cId="3050803442" sldId="273"/>
            <ac:spMk id="18" creationId="{381AA60E-8EEF-AAA7-F7B3-A9D958645904}"/>
          </ac:spMkLst>
        </pc:spChg>
        <pc:spChg chg="del">
          <ac:chgData name="elene chanturia" userId="dfe67ff5e7463f32" providerId="Windows Live" clId="Web-{7AAAB1C4-A994-4FA8-9DB0-431B8D1414A3}" dt="2026-09-06T17:08:26.520" v="159"/>
          <ac:spMkLst>
            <pc:docMk/>
            <pc:sldMk cId="3050803442" sldId="273"/>
            <ac:spMk id="19" creationId="{8D9C0A6C-7713-36AA-E04B-411E96BE3E52}"/>
          </ac:spMkLst>
        </pc:spChg>
        <pc:spChg chg="del">
          <ac:chgData name="elene chanturia" userId="dfe67ff5e7463f32" providerId="Windows Live" clId="Web-{7AAAB1C4-A994-4FA8-9DB0-431B8D1414A3}" dt="2026-09-06T17:08:26.504" v="158"/>
          <ac:spMkLst>
            <pc:docMk/>
            <pc:sldMk cId="3050803442" sldId="273"/>
            <ac:spMk id="20" creationId="{50D61502-0ADD-ED64-A96C-C20001CCCBEF}"/>
          </ac:spMkLst>
        </pc:spChg>
        <pc:spChg chg="del">
          <ac:chgData name="elene chanturia" userId="dfe67ff5e7463f32" providerId="Windows Live" clId="Web-{7AAAB1C4-A994-4FA8-9DB0-431B8D1414A3}" dt="2026-09-06T17:08:26.504" v="156"/>
          <ac:spMkLst>
            <pc:docMk/>
            <pc:sldMk cId="3050803442" sldId="273"/>
            <ac:spMk id="22" creationId="{BE76BAD2-25A9-4567-B7F7-F1E217BF9DFD}"/>
          </ac:spMkLst>
        </pc:spChg>
        <pc:spChg chg="del">
          <ac:chgData name="elene chanturia" userId="dfe67ff5e7463f32" providerId="Windows Live" clId="Web-{7AAAB1C4-A994-4FA8-9DB0-431B8D1414A3}" dt="2026-09-06T17:08:26.504" v="155"/>
          <ac:spMkLst>
            <pc:docMk/>
            <pc:sldMk cId="3050803442" sldId="273"/>
            <ac:spMk id="23" creationId="{F2C852A4-CDA7-FBF8-D3CD-5EB04BCDAE3A}"/>
          </ac:spMkLst>
        </pc:spChg>
        <pc:spChg chg="del">
          <ac:chgData name="elene chanturia" userId="dfe67ff5e7463f32" providerId="Windows Live" clId="Web-{7AAAB1C4-A994-4FA8-9DB0-431B8D1414A3}" dt="2026-09-06T17:08:26.504" v="154"/>
          <ac:spMkLst>
            <pc:docMk/>
            <pc:sldMk cId="3050803442" sldId="273"/>
            <ac:spMk id="24" creationId="{3F5F9CDB-4E2A-1DB5-41A3-685DBEAC4206}"/>
          </ac:spMkLst>
        </pc:spChg>
        <pc:spChg chg="del">
          <ac:chgData name="elene chanturia" userId="dfe67ff5e7463f32" providerId="Windows Live" clId="Web-{7AAAB1C4-A994-4FA8-9DB0-431B8D1414A3}" dt="2026-09-06T17:08:26.504" v="153"/>
          <ac:spMkLst>
            <pc:docMk/>
            <pc:sldMk cId="3050803442" sldId="273"/>
            <ac:spMk id="25" creationId="{D69D1355-4097-200A-EFF3-464E7DC7D181}"/>
          </ac:spMkLst>
        </pc:spChg>
        <pc:spChg chg="del">
          <ac:chgData name="elene chanturia" userId="dfe67ff5e7463f32" providerId="Windows Live" clId="Web-{7AAAB1C4-A994-4FA8-9DB0-431B8D1414A3}" dt="2026-09-06T17:08:26.504" v="152"/>
          <ac:spMkLst>
            <pc:docMk/>
            <pc:sldMk cId="3050803442" sldId="273"/>
            <ac:spMk id="26" creationId="{5DF6BBEE-212E-0C89-E4D3-0E790F6C8731}"/>
          </ac:spMkLst>
        </pc:spChg>
        <pc:spChg chg="del">
          <ac:chgData name="elene chanturia" userId="dfe67ff5e7463f32" providerId="Windows Live" clId="Web-{7AAAB1C4-A994-4FA8-9DB0-431B8D1414A3}" dt="2026-09-06T17:08:26.504" v="151"/>
          <ac:spMkLst>
            <pc:docMk/>
            <pc:sldMk cId="3050803442" sldId="273"/>
            <ac:spMk id="27" creationId="{05AB4AEC-A000-8EF9-7746-E743FFD83A6E}"/>
          </ac:spMkLst>
        </pc:spChg>
        <pc:spChg chg="del">
          <ac:chgData name="elene chanturia" userId="dfe67ff5e7463f32" providerId="Windows Live" clId="Web-{7AAAB1C4-A994-4FA8-9DB0-431B8D1414A3}" dt="2026-09-06T17:08:26.504" v="149"/>
          <ac:spMkLst>
            <pc:docMk/>
            <pc:sldMk cId="3050803442" sldId="273"/>
            <ac:spMk id="29" creationId="{24E53516-18E0-6E20-3709-C4AE7FC3DF50}"/>
          </ac:spMkLst>
        </pc:spChg>
        <pc:spChg chg="del">
          <ac:chgData name="elene chanturia" userId="dfe67ff5e7463f32" providerId="Windows Live" clId="Web-{7AAAB1C4-A994-4FA8-9DB0-431B8D1414A3}" dt="2026-09-06T17:08:26.504" v="148"/>
          <ac:spMkLst>
            <pc:docMk/>
            <pc:sldMk cId="3050803442" sldId="273"/>
            <ac:spMk id="30" creationId="{71172645-C1B7-D9D1-0DBA-AF0182FA0C65}"/>
          </ac:spMkLst>
        </pc:spChg>
        <pc:spChg chg="del">
          <ac:chgData name="elene chanturia" userId="dfe67ff5e7463f32" providerId="Windows Live" clId="Web-{7AAAB1C4-A994-4FA8-9DB0-431B8D1414A3}" dt="2026-09-06T17:08:26.504" v="147"/>
          <ac:spMkLst>
            <pc:docMk/>
            <pc:sldMk cId="3050803442" sldId="273"/>
            <ac:spMk id="31" creationId="{4A5B2020-E1DE-FFBA-F008-95FBE07DB4DD}"/>
          </ac:spMkLst>
        </pc:spChg>
        <pc:spChg chg="del">
          <ac:chgData name="elene chanturia" userId="dfe67ff5e7463f32" providerId="Windows Live" clId="Web-{7AAAB1C4-A994-4FA8-9DB0-431B8D1414A3}" dt="2026-09-06T17:08:26.504" v="146"/>
          <ac:spMkLst>
            <pc:docMk/>
            <pc:sldMk cId="3050803442" sldId="273"/>
            <ac:spMk id="32" creationId="{BA038EEA-CB0C-2F29-8337-93EDF5380C8D}"/>
          </ac:spMkLst>
        </pc:spChg>
        <pc:spChg chg="del">
          <ac:chgData name="elene chanturia" userId="dfe67ff5e7463f32" providerId="Windows Live" clId="Web-{7AAAB1C4-A994-4FA8-9DB0-431B8D1414A3}" dt="2026-09-06T17:08:26.504" v="145"/>
          <ac:spMkLst>
            <pc:docMk/>
            <pc:sldMk cId="3050803442" sldId="273"/>
            <ac:spMk id="33" creationId="{25174D58-65D8-8FB9-9370-1969EAF5E4A6}"/>
          </ac:spMkLst>
        </pc:spChg>
        <pc:spChg chg="del">
          <ac:chgData name="elene chanturia" userId="dfe67ff5e7463f32" providerId="Windows Live" clId="Web-{7AAAB1C4-A994-4FA8-9DB0-431B8D1414A3}" dt="2026-09-06T17:08:26.504" v="144"/>
          <ac:spMkLst>
            <pc:docMk/>
            <pc:sldMk cId="3050803442" sldId="273"/>
            <ac:spMk id="34" creationId="{603E3163-1CD2-94AA-55A8-723AE3D081DF}"/>
          </ac:spMkLst>
        </pc:spChg>
        <pc:spChg chg="del">
          <ac:chgData name="elene chanturia" userId="dfe67ff5e7463f32" providerId="Windows Live" clId="Web-{7AAAB1C4-A994-4FA8-9DB0-431B8D1414A3}" dt="2026-09-06T17:08:26.504" v="142"/>
          <ac:spMkLst>
            <pc:docMk/>
            <pc:sldMk cId="3050803442" sldId="273"/>
            <ac:spMk id="36" creationId="{6A81FA6E-9686-6A1C-9C22-9E43FB491ED3}"/>
          </ac:spMkLst>
        </pc:spChg>
        <pc:spChg chg="del">
          <ac:chgData name="elene chanturia" userId="dfe67ff5e7463f32" providerId="Windows Live" clId="Web-{7AAAB1C4-A994-4FA8-9DB0-431B8D1414A3}" dt="2026-09-06T17:08:26.504" v="141"/>
          <ac:spMkLst>
            <pc:docMk/>
            <pc:sldMk cId="3050803442" sldId="273"/>
            <ac:spMk id="37" creationId="{5294A4FA-9C8F-8FC0-B6B7-5C24C57FE70D}"/>
          </ac:spMkLst>
        </pc:spChg>
        <pc:spChg chg="del">
          <ac:chgData name="elene chanturia" userId="dfe67ff5e7463f32" providerId="Windows Live" clId="Web-{7AAAB1C4-A994-4FA8-9DB0-431B8D1414A3}" dt="2026-09-06T17:08:26.504" v="140"/>
          <ac:spMkLst>
            <pc:docMk/>
            <pc:sldMk cId="3050803442" sldId="273"/>
            <ac:spMk id="38" creationId="{DADB98EC-2C3F-D66D-D768-57F229C438A1}"/>
          </ac:spMkLst>
        </pc:spChg>
        <pc:spChg chg="del">
          <ac:chgData name="elene chanturia" userId="dfe67ff5e7463f32" providerId="Windows Live" clId="Web-{7AAAB1C4-A994-4FA8-9DB0-431B8D1414A3}" dt="2026-09-06T17:08:27.817" v="173"/>
          <ac:spMkLst>
            <pc:docMk/>
            <pc:sldMk cId="3050803442" sldId="273"/>
            <ac:spMk id="39" creationId="{9A9ED970-E663-D11B-7F60-9FC1321AC1E7}"/>
          </ac:spMkLst>
        </pc:spChg>
        <pc:spChg chg="add mod">
          <ac:chgData name="elene chanturia" userId="dfe67ff5e7463f32" providerId="Windows Live" clId="Web-{7AAAB1C4-A994-4FA8-9DB0-431B8D1414A3}" dt="2026-09-06T17:13:34.609" v="266" actId="1076"/>
          <ac:spMkLst>
            <pc:docMk/>
            <pc:sldMk cId="3050803442" sldId="273"/>
            <ac:spMk id="41" creationId="{DBBF58B2-0455-8FC8-819A-BF294D382294}"/>
          </ac:spMkLst>
        </pc:spChg>
        <pc:spChg chg="add">
          <ac:chgData name="elene chanturia" userId="dfe67ff5e7463f32" providerId="Windows Live" clId="Web-{7AAAB1C4-A994-4FA8-9DB0-431B8D1414A3}" dt="2026-09-06T17:11:50.168" v="210"/>
          <ac:spMkLst>
            <pc:docMk/>
            <pc:sldMk cId="3050803442" sldId="273"/>
            <ac:spMk id="43" creationId="{BFEAFAEA-5AA0-C388-B77D-D1D6E835E376}"/>
          </ac:spMkLst>
        </pc:spChg>
        <pc:spChg chg="add mod">
          <ac:chgData name="elene chanturia" userId="dfe67ff5e7463f32" providerId="Windows Live" clId="Web-{7AAAB1C4-A994-4FA8-9DB0-431B8D1414A3}" dt="2026-09-06T17:11:53.621" v="212" actId="1076"/>
          <ac:spMkLst>
            <pc:docMk/>
            <pc:sldMk cId="3050803442" sldId="273"/>
            <ac:spMk id="45" creationId="{197B0DE1-0D9F-3DD6-4884-FD69560D470E}"/>
          </ac:spMkLst>
        </pc:spChg>
        <pc:spChg chg="add mod">
          <ac:chgData name="elene chanturia" userId="dfe67ff5e7463f32" providerId="Windows Live" clId="Web-{7AAAB1C4-A994-4FA8-9DB0-431B8D1414A3}" dt="2026-09-06T17:11:56.184" v="214" actId="1076"/>
          <ac:spMkLst>
            <pc:docMk/>
            <pc:sldMk cId="3050803442" sldId="273"/>
            <ac:spMk id="47" creationId="{88E3D785-662B-A186-9C5E-A6BC3D388458}"/>
          </ac:spMkLst>
        </pc:spChg>
        <pc:spChg chg="add mod">
          <ac:chgData name="elene chanturia" userId="dfe67ff5e7463f32" providerId="Windows Live" clId="Web-{7AAAB1C4-A994-4FA8-9DB0-431B8D1414A3}" dt="2026-09-06T17:11:59.418" v="216" actId="1076"/>
          <ac:spMkLst>
            <pc:docMk/>
            <pc:sldMk cId="3050803442" sldId="273"/>
            <ac:spMk id="49" creationId="{5D82EF6C-6CEE-6865-39C0-2CF058D862C3}"/>
          </ac:spMkLst>
        </pc:spChg>
        <pc:spChg chg="add mod">
          <ac:chgData name="elene chanturia" userId="dfe67ff5e7463f32" providerId="Windows Live" clId="Web-{7AAAB1C4-A994-4FA8-9DB0-431B8D1414A3}" dt="2026-09-06T17:12:01.856" v="218" actId="1076"/>
          <ac:spMkLst>
            <pc:docMk/>
            <pc:sldMk cId="3050803442" sldId="273"/>
            <ac:spMk id="51" creationId="{70DB3DAE-1B6B-50BD-CEEE-886A8337EC7F}"/>
          </ac:spMkLst>
        </pc:spChg>
        <pc:spChg chg="add mod">
          <ac:chgData name="elene chanturia" userId="dfe67ff5e7463f32" providerId="Windows Live" clId="Web-{7AAAB1C4-A994-4FA8-9DB0-431B8D1414A3}" dt="2026-09-06T17:13:01.671" v="253" actId="14100"/>
          <ac:spMkLst>
            <pc:docMk/>
            <pc:sldMk cId="3050803442" sldId="273"/>
            <ac:spMk id="52" creationId="{1E18278B-BAE2-41C9-3D7F-FE38A10B0BB7}"/>
          </ac:spMkLst>
        </pc:spChg>
        <pc:spChg chg="add mod">
          <ac:chgData name="elene chanturia" userId="dfe67ff5e7463f32" providerId="Windows Live" clId="Web-{7AAAB1C4-A994-4FA8-9DB0-431B8D1414A3}" dt="2026-09-06T17:12:17.591" v="228" actId="14100"/>
          <ac:spMkLst>
            <pc:docMk/>
            <pc:sldMk cId="3050803442" sldId="273"/>
            <ac:spMk id="53" creationId="{43D69FEE-C155-FB7C-7B41-63FBAB991B82}"/>
          </ac:spMkLst>
        </pc:spChg>
        <pc:spChg chg="add mod">
          <ac:chgData name="elene chanturia" userId="dfe67ff5e7463f32" providerId="Windows Live" clId="Web-{7AAAB1C4-A994-4FA8-9DB0-431B8D1414A3}" dt="2026-09-06T17:12:13.153" v="225" actId="14100"/>
          <ac:spMkLst>
            <pc:docMk/>
            <pc:sldMk cId="3050803442" sldId="273"/>
            <ac:spMk id="54" creationId="{A6AD0389-A362-EC08-0EC8-538447117B1A}"/>
          </ac:spMkLst>
        </pc:spChg>
        <pc:spChg chg="add mod">
          <ac:chgData name="elene chanturia" userId="dfe67ff5e7463f32" providerId="Windows Live" clId="Web-{7AAAB1C4-A994-4FA8-9DB0-431B8D1414A3}" dt="2026-09-06T17:12:24.919" v="230" actId="1076"/>
          <ac:spMkLst>
            <pc:docMk/>
            <pc:sldMk cId="3050803442" sldId="273"/>
            <ac:spMk id="56" creationId="{F371C70D-0F74-6246-6C20-E97BAB1EE75E}"/>
          </ac:spMkLst>
        </pc:spChg>
        <pc:spChg chg="add mod">
          <ac:chgData name="elene chanturia" userId="dfe67ff5e7463f32" providerId="Windows Live" clId="Web-{7AAAB1C4-A994-4FA8-9DB0-431B8D1414A3}" dt="2026-09-06T17:12:27.607" v="232" actId="1076"/>
          <ac:spMkLst>
            <pc:docMk/>
            <pc:sldMk cId="3050803442" sldId="273"/>
            <ac:spMk id="58" creationId="{544523AB-D3B6-389F-56C1-AE30957FA1DB}"/>
          </ac:spMkLst>
        </pc:spChg>
        <pc:spChg chg="add mod">
          <ac:chgData name="elene chanturia" userId="dfe67ff5e7463f32" providerId="Windows Live" clId="Web-{7AAAB1C4-A994-4FA8-9DB0-431B8D1414A3}" dt="2026-09-06T17:12:30.451" v="234" actId="1076"/>
          <ac:spMkLst>
            <pc:docMk/>
            <pc:sldMk cId="3050803442" sldId="273"/>
            <ac:spMk id="60" creationId="{9A157068-7A0B-7854-E231-10033100132D}"/>
          </ac:spMkLst>
        </pc:spChg>
        <pc:spChg chg="add mod">
          <ac:chgData name="elene chanturia" userId="dfe67ff5e7463f32" providerId="Windows Live" clId="Web-{7AAAB1C4-A994-4FA8-9DB0-431B8D1414A3}" dt="2026-09-06T17:12:32.576" v="236" actId="1076"/>
          <ac:spMkLst>
            <pc:docMk/>
            <pc:sldMk cId="3050803442" sldId="273"/>
            <ac:spMk id="62" creationId="{BAE7389B-30EF-6738-174F-0B86C591DE45}"/>
          </ac:spMkLst>
        </pc:spChg>
        <pc:spChg chg="add mod">
          <ac:chgData name="elene chanturia" userId="dfe67ff5e7463f32" providerId="Windows Live" clId="Web-{7AAAB1C4-A994-4FA8-9DB0-431B8D1414A3}" dt="2026-09-06T17:12:35.123" v="238" actId="1076"/>
          <ac:spMkLst>
            <pc:docMk/>
            <pc:sldMk cId="3050803442" sldId="273"/>
            <ac:spMk id="64" creationId="{68DC6909-1FCB-7570-5ABA-20D35B6FBE1A}"/>
          </ac:spMkLst>
        </pc:spChg>
        <pc:spChg chg="add mod">
          <ac:chgData name="elene chanturia" userId="dfe67ff5e7463f32" providerId="Windows Live" clId="Web-{7AAAB1C4-A994-4FA8-9DB0-431B8D1414A3}" dt="2026-09-06T17:12:38.045" v="240" actId="1076"/>
          <ac:spMkLst>
            <pc:docMk/>
            <pc:sldMk cId="3050803442" sldId="273"/>
            <ac:spMk id="66" creationId="{3EAC1340-D27C-1FA4-716F-5B30633CBCCA}"/>
          </ac:spMkLst>
        </pc:spChg>
        <pc:spChg chg="add mod">
          <ac:chgData name="elene chanturia" userId="dfe67ff5e7463f32" providerId="Windows Live" clId="Web-{7AAAB1C4-A994-4FA8-9DB0-431B8D1414A3}" dt="2026-09-06T17:12:41.873" v="242" actId="1076"/>
          <ac:spMkLst>
            <pc:docMk/>
            <pc:sldMk cId="3050803442" sldId="273"/>
            <ac:spMk id="67" creationId="{30B8FC7C-EC3F-F9EF-C679-2B885AF3F2F7}"/>
          </ac:spMkLst>
        </pc:spChg>
        <pc:spChg chg="add mod">
          <ac:chgData name="elene chanturia" userId="dfe67ff5e7463f32" providerId="Windows Live" clId="Web-{7AAAB1C4-A994-4FA8-9DB0-431B8D1414A3}" dt="2026-09-06T17:12:44.029" v="244" actId="1076"/>
          <ac:spMkLst>
            <pc:docMk/>
            <pc:sldMk cId="3050803442" sldId="273"/>
            <ac:spMk id="68" creationId="{E28A0652-86E2-EDA5-46EC-01835AB95B7C}"/>
          </ac:spMkLst>
        </pc:spChg>
        <pc:spChg chg="add mod">
          <ac:chgData name="elene chanturia" userId="dfe67ff5e7463f32" providerId="Windows Live" clId="Web-{7AAAB1C4-A994-4FA8-9DB0-431B8D1414A3}" dt="2026-09-06T17:12:53.608" v="250" actId="14100"/>
          <ac:spMkLst>
            <pc:docMk/>
            <pc:sldMk cId="3050803442" sldId="273"/>
            <ac:spMk id="69" creationId="{A34E192D-8CCB-6E41-FCC6-8CBDAA34DF75}"/>
          </ac:spMkLst>
        </pc:spChg>
        <pc:spChg chg="add mod">
          <ac:chgData name="elene chanturia" userId="dfe67ff5e7463f32" providerId="Windows Live" clId="Web-{7AAAB1C4-A994-4FA8-9DB0-431B8D1414A3}" dt="2026-09-06T17:13:30.953" v="265" actId="1076"/>
          <ac:spMkLst>
            <pc:docMk/>
            <pc:sldMk cId="3050803442" sldId="273"/>
            <ac:spMk id="70" creationId="{55A4552A-99C1-03D0-A14E-370D329C4B23}"/>
          </ac:spMkLst>
        </pc:spChg>
        <pc:spChg chg="add mod">
          <ac:chgData name="elene chanturia" userId="dfe67ff5e7463f32" providerId="Windows Live" clId="Web-{7AAAB1C4-A994-4FA8-9DB0-431B8D1414A3}" dt="2026-09-06T17:13:09.077" v="256" actId="14100"/>
          <ac:spMkLst>
            <pc:docMk/>
            <pc:sldMk cId="3050803442" sldId="273"/>
            <ac:spMk id="71" creationId="{F5628441-6A4B-B297-D1EC-89A682A676DF}"/>
          </ac:spMkLst>
        </pc:spChg>
        <pc:spChg chg="add mod">
          <ac:chgData name="elene chanturia" userId="dfe67ff5e7463f32" providerId="Windows Live" clId="Web-{7AAAB1C4-A994-4FA8-9DB0-431B8D1414A3}" dt="2026-09-06T17:13:43.860" v="268" actId="14100"/>
          <ac:spMkLst>
            <pc:docMk/>
            <pc:sldMk cId="3050803442" sldId="273"/>
            <ac:spMk id="72" creationId="{2F96EE87-D737-94A8-E24E-775E81773AFF}"/>
          </ac:spMkLst>
        </pc:spChg>
        <pc:spChg chg="add mod">
          <ac:chgData name="elene chanturia" userId="dfe67ff5e7463f32" providerId="Windows Live" clId="Web-{7AAAB1C4-A994-4FA8-9DB0-431B8D1414A3}" dt="2026-09-06T17:13:49.485" v="269" actId="1076"/>
          <ac:spMkLst>
            <pc:docMk/>
            <pc:sldMk cId="3050803442" sldId="273"/>
            <ac:spMk id="73" creationId="{89D72B1A-68B2-0D8C-9D5B-CB3BD70F2EA2}"/>
          </ac:spMkLst>
        </pc:spChg>
        <pc:spChg chg="add mod">
          <ac:chgData name="elene chanturia" userId="dfe67ff5e7463f32" providerId="Windows Live" clId="Web-{7AAAB1C4-A994-4FA8-9DB0-431B8D1414A3}" dt="2026-09-06T17:13:27.578" v="264" actId="1076"/>
          <ac:spMkLst>
            <pc:docMk/>
            <pc:sldMk cId="3050803442" sldId="273"/>
            <ac:spMk id="74" creationId="{6451E8A1-BE43-E393-D5BD-DF6CBA20C29F}"/>
          </ac:spMkLst>
        </pc:spChg>
        <pc:spChg chg="add mod">
          <ac:chgData name="elene chanturia" userId="dfe67ff5e7463f32" providerId="Windows Live" clId="Web-{7AAAB1C4-A994-4FA8-9DB0-431B8D1414A3}" dt="2026-09-06T17:15:02.972" v="311" actId="1076"/>
          <ac:spMkLst>
            <pc:docMk/>
            <pc:sldMk cId="3050803442" sldId="273"/>
            <ac:spMk id="76" creationId="{3D733C24-F6C6-EC83-6E38-B29FD4A00B4B}"/>
          </ac:spMkLst>
        </pc:spChg>
        <pc:picChg chg="del">
          <ac:chgData name="elene chanturia" userId="dfe67ff5e7463f32" providerId="Windows Live" clId="Web-{7AAAB1C4-A994-4FA8-9DB0-431B8D1414A3}" dt="2026-09-06T17:08:26.520" v="171"/>
          <ac:picMkLst>
            <pc:docMk/>
            <pc:sldMk cId="3050803442" sldId="273"/>
            <ac:picMk id="7" creationId="{FAE7653F-180D-AF3E-7CF8-4970AC519B52}"/>
          </ac:picMkLst>
        </pc:picChg>
        <pc:picChg chg="del">
          <ac:chgData name="elene chanturia" userId="dfe67ff5e7463f32" providerId="Windows Live" clId="Web-{7AAAB1C4-A994-4FA8-9DB0-431B8D1414A3}" dt="2026-09-06T17:08:26.520" v="164"/>
          <ac:picMkLst>
            <pc:docMk/>
            <pc:sldMk cId="3050803442" sldId="273"/>
            <ac:picMk id="14" creationId="{4F6F8BCA-B575-E127-0BFA-8BA46F31B407}"/>
          </ac:picMkLst>
        </pc:picChg>
        <pc:picChg chg="del">
          <ac:chgData name="elene chanturia" userId="dfe67ff5e7463f32" providerId="Windows Live" clId="Web-{7AAAB1C4-A994-4FA8-9DB0-431B8D1414A3}" dt="2026-09-06T17:08:26.504" v="157"/>
          <ac:picMkLst>
            <pc:docMk/>
            <pc:sldMk cId="3050803442" sldId="273"/>
            <ac:picMk id="21" creationId="{172FB8DB-E138-149B-89D5-D337A3720826}"/>
          </ac:picMkLst>
        </pc:picChg>
        <pc:picChg chg="del">
          <ac:chgData name="elene chanturia" userId="dfe67ff5e7463f32" providerId="Windows Live" clId="Web-{7AAAB1C4-A994-4FA8-9DB0-431B8D1414A3}" dt="2026-09-06T17:08:26.504" v="150"/>
          <ac:picMkLst>
            <pc:docMk/>
            <pc:sldMk cId="3050803442" sldId="273"/>
            <ac:picMk id="28" creationId="{64D06EE0-C57C-F06E-5463-16434F8ABE4D}"/>
          </ac:picMkLst>
        </pc:picChg>
        <pc:picChg chg="del">
          <ac:chgData name="elene chanturia" userId="dfe67ff5e7463f32" providerId="Windows Live" clId="Web-{7AAAB1C4-A994-4FA8-9DB0-431B8D1414A3}" dt="2026-09-06T17:08:26.504" v="143"/>
          <ac:picMkLst>
            <pc:docMk/>
            <pc:sldMk cId="3050803442" sldId="273"/>
            <ac:picMk id="35" creationId="{E8928E27-B0D7-2635-B804-2D81D09C43C3}"/>
          </ac:picMkLst>
        </pc:picChg>
      </pc:sldChg>
      <pc:sldChg chg="new del">
        <pc:chgData name="elene chanturia" userId="dfe67ff5e7463f32" providerId="Windows Live" clId="Web-{7AAAB1C4-A994-4FA8-9DB0-431B8D1414A3}" dt="2026-09-06T17:03:13.758" v="111"/>
        <pc:sldMkLst>
          <pc:docMk/>
          <pc:sldMk cId="3089263874" sldId="273"/>
        </pc:sldMkLst>
      </pc:sldChg>
      <pc:sldChg chg="modSp add del replId">
        <pc:chgData name="elene chanturia" userId="dfe67ff5e7463f32" providerId="Windows Live" clId="Web-{7AAAB1C4-A994-4FA8-9DB0-431B8D1414A3}" dt="2026-09-06T17:10:52.697" v="204"/>
        <pc:sldMkLst>
          <pc:docMk/>
          <pc:sldMk cId="3516131258" sldId="274"/>
        </pc:sldMkLst>
        <pc:spChg chg="mod">
          <ac:chgData name="elene chanturia" userId="dfe67ff5e7463f32" providerId="Windows Live" clId="Web-{7AAAB1C4-A994-4FA8-9DB0-431B8D1414A3}" dt="2026-09-06T17:09:59.414" v="203" actId="20577"/>
          <ac:spMkLst>
            <pc:docMk/>
            <pc:sldMk cId="3516131258" sldId="274"/>
            <ac:spMk id="2" creationId="{068F942E-4C0E-1CB8-A4F3-0DBC7803941B}"/>
          </ac:spMkLst>
        </pc:spChg>
      </pc:sldChg>
    </pc:docChg>
  </pc:docChgLst>
  <pc:docChgLst>
    <pc:chgData name="elene chanturia" userId="dfe67ff5e7463f32" providerId="Windows Live" clId="Web-{2BFC78DD-311B-449A-AE33-3B9745C89DF6}"/>
    <pc:docChg chg="modSld">
      <pc:chgData name="elene chanturia" userId="dfe67ff5e7463f32" providerId="Windows Live" clId="Web-{2BFC78DD-311B-449A-AE33-3B9745C89DF6}" dt="2026-09-07T18:58:50.606" v="28" actId="1076"/>
      <pc:docMkLst>
        <pc:docMk/>
      </pc:docMkLst>
      <pc:sldChg chg="addSp modSp">
        <pc:chgData name="elene chanturia" userId="dfe67ff5e7463f32" providerId="Windows Live" clId="Web-{2BFC78DD-311B-449A-AE33-3B9745C89DF6}" dt="2026-09-07T18:58:50.606" v="28" actId="1076"/>
        <pc:sldMkLst>
          <pc:docMk/>
          <pc:sldMk cId="0" sldId="256"/>
        </pc:sldMkLst>
        <pc:spChg chg="mod">
          <ac:chgData name="elene chanturia" userId="dfe67ff5e7463f32" providerId="Windows Live" clId="Web-{2BFC78DD-311B-449A-AE33-3B9745C89DF6}" dt="2026-09-07T18:56:59.757" v="11" actId="14100"/>
          <ac:spMkLst>
            <pc:docMk/>
            <pc:sldMk cId="0" sldId="256"/>
            <ac:spMk id="8" creationId="{00000000-0000-0000-0000-000000000000}"/>
          </ac:spMkLst>
        </pc:spChg>
        <pc:spChg chg="mod">
          <ac:chgData name="elene chanturia" userId="dfe67ff5e7463f32" providerId="Windows Live" clId="Web-{2BFC78DD-311B-449A-AE33-3B9745C89DF6}" dt="2026-09-07T18:57:09.961" v="13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elene chanturia" userId="dfe67ff5e7463f32" providerId="Windows Live" clId="Web-{2BFC78DD-311B-449A-AE33-3B9745C89DF6}" dt="2026-09-07T18:57:05.711" v="12" actId="1076"/>
          <ac:spMkLst>
            <pc:docMk/>
            <pc:sldMk cId="0" sldId="256"/>
            <ac:spMk id="10" creationId="{00000000-0000-0000-0000-000000000000}"/>
          </ac:spMkLst>
        </pc:spChg>
        <pc:spChg chg="mod">
          <ac:chgData name="elene chanturia" userId="dfe67ff5e7463f32" providerId="Windows Live" clId="Web-{2BFC78DD-311B-449A-AE33-3B9745C89DF6}" dt="2026-09-07T18:57:21.993" v="15" actId="107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elene chanturia" userId="dfe67ff5e7463f32" providerId="Windows Live" clId="Web-{2BFC78DD-311B-449A-AE33-3B9745C89DF6}" dt="2026-09-07T18:57:26.009" v="16" actId="1076"/>
          <ac:spMkLst>
            <pc:docMk/>
            <pc:sldMk cId="0" sldId="256"/>
            <ac:spMk id="12" creationId="{00000000-0000-0000-0000-000000000000}"/>
          </ac:spMkLst>
        </pc:spChg>
        <pc:spChg chg="mod">
          <ac:chgData name="elene chanturia" userId="dfe67ff5e7463f32" providerId="Windows Live" clId="Web-{2BFC78DD-311B-449A-AE33-3B9745C89DF6}" dt="2026-09-07T18:56:52.788" v="10" actId="1076"/>
          <ac:spMkLst>
            <pc:docMk/>
            <pc:sldMk cId="0" sldId="256"/>
            <ac:spMk id="13" creationId="{00000000-0000-0000-0000-000000000000}"/>
          </ac:spMkLst>
        </pc:spChg>
        <pc:spChg chg="mod">
          <ac:chgData name="elene chanturia" userId="dfe67ff5e7463f32" providerId="Windows Live" clId="Web-{2BFC78DD-311B-449A-AE33-3B9745C89DF6}" dt="2026-09-07T18:57:15.227" v="14" actId="1076"/>
          <ac:spMkLst>
            <pc:docMk/>
            <pc:sldMk cId="0" sldId="256"/>
            <ac:spMk id="14" creationId="{00000000-0000-0000-0000-000000000000}"/>
          </ac:spMkLst>
        </pc:spChg>
        <pc:picChg chg="add mod modCrop">
          <ac:chgData name="elene chanturia" userId="dfe67ff5e7463f32" providerId="Windows Live" clId="Web-{2BFC78DD-311B-449A-AE33-3B9745C89DF6}" dt="2026-09-07T18:58:41.027" v="26"/>
          <ac:picMkLst>
            <pc:docMk/>
            <pc:sldMk cId="0" sldId="256"/>
            <ac:picMk id="3" creationId="{8CE8A227-B16E-8F35-BDF4-2C9AD9F88167}"/>
          </ac:picMkLst>
        </pc:picChg>
        <pc:picChg chg="add mod">
          <ac:chgData name="elene chanturia" userId="dfe67ff5e7463f32" providerId="Windows Live" clId="Web-{2BFC78DD-311B-449A-AE33-3B9745C89DF6}" dt="2026-09-07T18:58:50.606" v="28" actId="1076"/>
          <ac:picMkLst>
            <pc:docMk/>
            <pc:sldMk cId="0" sldId="256"/>
            <ac:picMk id="15" creationId="{5FEDF95F-539D-0727-42C3-FE309F5297E9}"/>
          </ac:picMkLst>
        </pc:picChg>
      </pc:sldChg>
    </pc:docChg>
  </pc:docChgLst>
  <pc:docChgLst>
    <pc:chgData name="elene chanturia" userId="dfe67ff5e7463f32" providerId="Windows Live" clId="Web-{D9374678-0A13-4292-95F3-F8B46F4D7B84}"/>
    <pc:docChg chg="modSld">
      <pc:chgData name="elene chanturia" userId="dfe67ff5e7463f32" providerId="Windows Live" clId="Web-{D9374678-0A13-4292-95F3-F8B46F4D7B84}" dt="2026-09-06T16:32:18.816" v="161" actId="20577"/>
      <pc:docMkLst>
        <pc:docMk/>
      </pc:docMkLst>
      <pc:sldChg chg="delSp">
        <pc:chgData name="elene chanturia" userId="dfe67ff5e7463f32" providerId="Windows Live" clId="Web-{D9374678-0A13-4292-95F3-F8B46F4D7B84}" dt="2026-09-06T14:40:28.009" v="0"/>
        <pc:sldMkLst>
          <pc:docMk/>
          <pc:sldMk cId="0" sldId="256"/>
        </pc:sldMkLst>
        <pc:picChg chg="del">
          <ac:chgData name="elene chanturia" userId="dfe67ff5e7463f32" providerId="Windows Live" clId="Web-{D9374678-0A13-4292-95F3-F8B46F4D7B84}" dt="2026-09-06T14:40:28.009" v="0"/>
          <ac:picMkLst>
            <pc:docMk/>
            <pc:sldMk cId="0" sldId="256"/>
            <ac:picMk id="3" creationId="{00000000-0000-0000-0000-000000000000}"/>
          </ac:picMkLst>
        </pc:picChg>
      </pc:sldChg>
      <pc:sldChg chg="addSp delSp modSp addAnim">
        <pc:chgData name="elene chanturia" userId="dfe67ff5e7463f32" providerId="Windows Live" clId="Web-{D9374678-0A13-4292-95F3-F8B46F4D7B84}" dt="2026-09-06T14:47:11.382" v="37" actId="1076"/>
        <pc:sldMkLst>
          <pc:docMk/>
          <pc:sldMk cId="0" sldId="257"/>
        </pc:sldMkLst>
        <pc:spChg chg="mod">
          <ac:chgData name="elene chanturia" userId="dfe67ff5e7463f32" providerId="Windows Live" clId="Web-{D9374678-0A13-4292-95F3-F8B46F4D7B84}" dt="2026-09-06T14:46:22.036" v="24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4:46:49.115" v="27" actId="1076"/>
          <ac:spMkLst>
            <pc:docMk/>
            <pc:sldMk cId="0" sldId="257"/>
            <ac:spMk id="4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4:46:49.147" v="29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4:46:49.162" v="30" actId="1076"/>
          <ac:spMkLst>
            <pc:docMk/>
            <pc:sldMk cId="0" sldId="257"/>
            <ac:spMk id="7" creationId="{00000000-0000-0000-0000-000000000000}"/>
          </ac:spMkLst>
        </pc:spChg>
        <pc:spChg chg="del">
          <ac:chgData name="elene chanturia" userId="dfe67ff5e7463f32" providerId="Windows Live" clId="Web-{D9374678-0A13-4292-95F3-F8B46F4D7B84}" dt="2026-09-06T14:45:57.129" v="5"/>
          <ac:spMkLst>
            <pc:docMk/>
            <pc:sldMk cId="0" sldId="257"/>
            <ac:spMk id="8" creationId="{00000000-0000-0000-0000-000000000000}"/>
          </ac:spMkLst>
        </pc:spChg>
        <pc:spChg chg="del">
          <ac:chgData name="elene chanturia" userId="dfe67ff5e7463f32" providerId="Windows Live" clId="Web-{D9374678-0A13-4292-95F3-F8B46F4D7B84}" dt="2026-09-06T14:46:01.817" v="10"/>
          <ac:spMkLst>
            <pc:docMk/>
            <pc:sldMk cId="0" sldId="257"/>
            <ac:spMk id="9" creationId="{00000000-0000-0000-0000-000000000000}"/>
          </ac:spMkLst>
        </pc:spChg>
        <pc:spChg chg="del">
          <ac:chgData name="elene chanturia" userId="dfe67ff5e7463f32" providerId="Windows Live" clId="Web-{D9374678-0A13-4292-95F3-F8B46F4D7B84}" dt="2026-09-06T14:46:01.817" v="9"/>
          <ac:spMkLst>
            <pc:docMk/>
            <pc:sldMk cId="0" sldId="257"/>
            <ac:spMk id="11" creationId="{00000000-0000-0000-0000-000000000000}"/>
          </ac:spMkLst>
        </pc:spChg>
        <pc:spChg chg="del">
          <ac:chgData name="elene chanturia" userId="dfe67ff5e7463f32" providerId="Windows Live" clId="Web-{D9374678-0A13-4292-95F3-F8B46F4D7B84}" dt="2026-09-06T14:46:01.817" v="8"/>
          <ac:spMkLst>
            <pc:docMk/>
            <pc:sldMk cId="0" sldId="257"/>
            <ac:spMk id="12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4:46:40.459" v="26" actId="1076"/>
          <ac:spMkLst>
            <pc:docMk/>
            <pc:sldMk cId="0" sldId="257"/>
            <ac:spMk id="21" creationId="{00000000-0000-0000-0000-000000000000}"/>
          </ac:spMkLst>
        </pc:spChg>
        <pc:picChg chg="mod">
          <ac:chgData name="elene chanturia" userId="dfe67ff5e7463f32" providerId="Windows Live" clId="Web-{D9374678-0A13-4292-95F3-F8B46F4D7B84}" dt="2026-09-06T14:46:49.131" v="28" actId="1076"/>
          <ac:picMkLst>
            <pc:docMk/>
            <pc:sldMk cId="0" sldId="257"/>
            <ac:picMk id="5" creationId="{00000000-0000-0000-0000-000000000000}"/>
          </ac:picMkLst>
        </pc:picChg>
        <pc:picChg chg="del">
          <ac:chgData name="elene chanturia" userId="dfe67ff5e7463f32" providerId="Windows Live" clId="Web-{D9374678-0A13-4292-95F3-F8B46F4D7B84}" dt="2026-09-06T14:46:00.395" v="7"/>
          <ac:picMkLst>
            <pc:docMk/>
            <pc:sldMk cId="0" sldId="257"/>
            <ac:picMk id="10" creationId="{00000000-0000-0000-0000-000000000000}"/>
          </ac:picMkLst>
        </pc:picChg>
        <pc:picChg chg="add mod">
          <ac:chgData name="elene chanturia" userId="dfe67ff5e7463f32" providerId="Windows Live" clId="Web-{D9374678-0A13-4292-95F3-F8B46F4D7B84}" dt="2026-09-06T14:47:11.382" v="37" actId="1076"/>
          <ac:picMkLst>
            <pc:docMk/>
            <pc:sldMk cId="0" sldId="257"/>
            <ac:picMk id="26" creationId="{386D6C61-B31B-0CAE-97A9-A11942969BF3}"/>
          </ac:picMkLst>
        </pc:picChg>
      </pc:sldChg>
      <pc:sldChg chg="addSp delSp modSp">
        <pc:chgData name="elene chanturia" userId="dfe67ff5e7463f32" providerId="Windows Live" clId="Web-{D9374678-0A13-4292-95F3-F8B46F4D7B84}" dt="2026-09-06T16:32:18.816" v="161" actId="20577"/>
        <pc:sldMkLst>
          <pc:docMk/>
          <pc:sldMk cId="0" sldId="258"/>
        </pc:sldMkLst>
        <pc:spChg chg="mod">
          <ac:chgData name="elene chanturia" userId="dfe67ff5e7463f32" providerId="Windows Live" clId="Web-{D9374678-0A13-4292-95F3-F8B46F4D7B84}" dt="2026-09-06T16:32:18.816" v="161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5:40:08.656" v="124" actId="14100"/>
          <ac:spMkLst>
            <pc:docMk/>
            <pc:sldMk cId="0" sldId="258"/>
            <ac:spMk id="5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5:37:18.989" v="65" actId="1076"/>
          <ac:spMkLst>
            <pc:docMk/>
            <pc:sldMk cId="0" sldId="258"/>
            <ac:spMk id="6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5:37:40.490" v="71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5:39:45.357" v="119" actId="14100"/>
          <ac:spMkLst>
            <pc:docMk/>
            <pc:sldMk cId="0" sldId="258"/>
            <ac:spMk id="9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5:40:32.689" v="136" actId="14100"/>
          <ac:spMkLst>
            <pc:docMk/>
            <pc:sldMk cId="0" sldId="258"/>
            <ac:spMk id="10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5:40:25.563" v="126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5:40:25.579" v="128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5:40:28.970" v="135" actId="14100"/>
          <ac:spMkLst>
            <pc:docMk/>
            <pc:sldMk cId="0" sldId="258"/>
            <ac:spMk id="14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5:41:12.160" v="153" actId="14100"/>
          <ac:spMkLst>
            <pc:docMk/>
            <pc:sldMk cId="0" sldId="258"/>
            <ac:spMk id="15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5:41:03.191" v="148" actId="1076"/>
          <ac:spMkLst>
            <pc:docMk/>
            <pc:sldMk cId="0" sldId="258"/>
            <ac:spMk id="16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5:41:03.222" v="150" actId="1076"/>
          <ac:spMkLst>
            <pc:docMk/>
            <pc:sldMk cId="0" sldId="258"/>
            <ac:spMk id="18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5:41:07.222" v="152" actId="14100"/>
          <ac:spMkLst>
            <pc:docMk/>
            <pc:sldMk cId="0" sldId="258"/>
            <ac:spMk id="19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4:49:54.762" v="38" actId="14100"/>
          <ac:spMkLst>
            <pc:docMk/>
            <pc:sldMk cId="0" sldId="258"/>
            <ac:spMk id="20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4:50:22.466" v="45" actId="1076"/>
          <ac:spMkLst>
            <pc:docMk/>
            <pc:sldMk cId="0" sldId="258"/>
            <ac:spMk id="21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4:50:07.575" v="40" actId="1076"/>
          <ac:spMkLst>
            <pc:docMk/>
            <pc:sldMk cId="0" sldId="258"/>
            <ac:spMk id="23" creationId="{00000000-0000-0000-0000-000000000000}"/>
          </ac:spMkLst>
        </pc:spChg>
        <pc:spChg chg="mod">
          <ac:chgData name="elene chanturia" userId="dfe67ff5e7463f32" providerId="Windows Live" clId="Web-{D9374678-0A13-4292-95F3-F8B46F4D7B84}" dt="2026-09-06T14:50:04.044" v="39" actId="1076"/>
          <ac:spMkLst>
            <pc:docMk/>
            <pc:sldMk cId="0" sldId="258"/>
            <ac:spMk id="24" creationId="{00000000-0000-0000-0000-000000000000}"/>
          </ac:spMkLst>
        </pc:spChg>
        <pc:picChg chg="mod">
          <ac:chgData name="elene chanturia" userId="dfe67ff5e7463f32" providerId="Windows Live" clId="Web-{D9374678-0A13-4292-95F3-F8B46F4D7B84}" dt="2026-09-06T15:37:19.004" v="66" actId="1076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elene chanturia" userId="dfe67ff5e7463f32" providerId="Windows Live" clId="Web-{D9374678-0A13-4292-95F3-F8B46F4D7B84}" dt="2026-09-06T15:40:25.579" v="127" actId="1076"/>
          <ac:picMkLst>
            <pc:docMk/>
            <pc:sldMk cId="0" sldId="258"/>
            <ac:picMk id="12" creationId="{00000000-0000-0000-0000-000000000000}"/>
          </ac:picMkLst>
        </pc:picChg>
        <pc:picChg chg="mod">
          <ac:chgData name="elene chanturia" userId="dfe67ff5e7463f32" providerId="Windows Live" clId="Web-{D9374678-0A13-4292-95F3-F8B46F4D7B84}" dt="2026-09-06T15:41:03.206" v="149" actId="1076"/>
          <ac:picMkLst>
            <pc:docMk/>
            <pc:sldMk cId="0" sldId="258"/>
            <ac:picMk id="17" creationId="{00000000-0000-0000-0000-000000000000}"/>
          </ac:picMkLst>
        </pc:picChg>
        <pc:picChg chg="mod">
          <ac:chgData name="elene chanturia" userId="dfe67ff5e7463f32" providerId="Windows Live" clId="Web-{D9374678-0A13-4292-95F3-F8B46F4D7B84}" dt="2026-09-06T14:50:22.466" v="46" actId="1076"/>
          <ac:picMkLst>
            <pc:docMk/>
            <pc:sldMk cId="0" sldId="258"/>
            <ac:picMk id="22" creationId="{00000000-0000-0000-0000-000000000000}"/>
          </ac:picMkLst>
        </pc:picChg>
        <pc:picChg chg="add del mod">
          <ac:chgData name="elene chanturia" userId="dfe67ff5e7463f32" providerId="Windows Live" clId="Web-{D9374678-0A13-4292-95F3-F8B46F4D7B84}" dt="2026-09-06T15:36:39.955" v="62"/>
          <ac:picMkLst>
            <pc:docMk/>
            <pc:sldMk cId="0" sldId="258"/>
            <ac:picMk id="25" creationId="{4FD5A9EA-2ED1-9204-95D6-FB252D6CA8FF}"/>
          </ac:picMkLst>
        </pc:picChg>
        <pc:picChg chg="add mod">
          <ac:chgData name="elene chanturia" userId="dfe67ff5e7463f32" providerId="Windows Live" clId="Web-{D9374678-0A13-4292-95F3-F8B46F4D7B84}" dt="2026-09-06T15:41:20.692" v="155" actId="14100"/>
          <ac:picMkLst>
            <pc:docMk/>
            <pc:sldMk cId="0" sldId="258"/>
            <ac:picMk id="26" creationId="{BFB38D99-7CA5-DB31-4D04-CF937B479BCC}"/>
          </ac:picMkLst>
        </pc:picChg>
      </pc:sldChg>
      <pc:sldChg chg="modSp">
        <pc:chgData name="elene chanturia" userId="dfe67ff5e7463f32" providerId="Windows Live" clId="Web-{D9374678-0A13-4292-95F3-F8B46F4D7B84}" dt="2026-09-06T15:35:01.417" v="59" actId="20577"/>
        <pc:sldMkLst>
          <pc:docMk/>
          <pc:sldMk cId="0" sldId="261"/>
        </pc:sldMkLst>
        <pc:spChg chg="mod">
          <ac:chgData name="elene chanturia" userId="dfe67ff5e7463f32" providerId="Windows Live" clId="Web-{D9374678-0A13-4292-95F3-F8B46F4D7B84}" dt="2026-09-06T15:35:01.417" v="59" actId="20577"/>
          <ac:spMkLst>
            <pc:docMk/>
            <pc:sldMk cId="0" sldId="261"/>
            <ac:spMk id="15" creationId="{00000000-0000-0000-0000-000000000000}"/>
          </ac:spMkLst>
        </pc:spChg>
      </pc:sldChg>
    </pc:docChg>
  </pc:docChgLst>
  <pc:docChgLst>
    <pc:chgData name="elene chanturia" userId="dfe67ff5e7463f32" providerId="Windows Live" clId="Web-{4A81BA82-4372-4787-93DC-8588BF8D6FBF}"/>
    <pc:docChg chg="modSld">
      <pc:chgData name="elene chanturia" userId="dfe67ff5e7463f32" providerId="Windows Live" clId="Web-{4A81BA82-4372-4787-93DC-8588BF8D6FBF}" dt="2026-09-07T22:10:57.348" v="56" actId="1076"/>
      <pc:docMkLst>
        <pc:docMk/>
      </pc:docMkLst>
      <pc:sldChg chg="modSp">
        <pc:chgData name="elene chanturia" userId="dfe67ff5e7463f32" providerId="Windows Live" clId="Web-{4A81BA82-4372-4787-93DC-8588BF8D6FBF}" dt="2026-09-07T20:38:20.033" v="30" actId="1076"/>
        <pc:sldMkLst>
          <pc:docMk/>
          <pc:sldMk cId="0" sldId="256"/>
        </pc:sldMkLst>
        <pc:spChg chg="mod">
          <ac:chgData name="elene chanturia" userId="dfe67ff5e7463f32" providerId="Windows Live" clId="Web-{4A81BA82-4372-4787-93DC-8588BF8D6FBF}" dt="2026-09-07T20:37:38.797" v="16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elene chanturia" userId="dfe67ff5e7463f32" providerId="Windows Live" clId="Web-{4A81BA82-4372-4787-93DC-8588BF8D6FBF}" dt="2026-09-07T20:37:38.813" v="17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elene chanturia" userId="dfe67ff5e7463f32" providerId="Windows Live" clId="Web-{4A81BA82-4372-4787-93DC-8588BF8D6FBF}" dt="2026-09-07T20:37:38.813" v="18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elene chanturia" userId="dfe67ff5e7463f32" providerId="Windows Live" clId="Web-{4A81BA82-4372-4787-93DC-8588BF8D6FBF}" dt="2026-09-07T20:37:38.829" v="19" actId="1076"/>
          <ac:spMkLst>
            <pc:docMk/>
            <pc:sldMk cId="0" sldId="256"/>
            <ac:spMk id="10" creationId="{00000000-0000-0000-0000-000000000000}"/>
          </ac:spMkLst>
        </pc:spChg>
        <pc:spChg chg="mod">
          <ac:chgData name="elene chanturia" userId="dfe67ff5e7463f32" providerId="Windows Live" clId="Web-{4A81BA82-4372-4787-93DC-8588BF8D6FBF}" dt="2026-09-07T20:37:38.844" v="20" actId="107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elene chanturia" userId="dfe67ff5e7463f32" providerId="Windows Live" clId="Web-{4A81BA82-4372-4787-93DC-8588BF8D6FBF}" dt="2026-09-07T20:38:20.033" v="30" actId="1076"/>
          <ac:spMkLst>
            <pc:docMk/>
            <pc:sldMk cId="0" sldId="256"/>
            <ac:spMk id="12" creationId="{00000000-0000-0000-0000-000000000000}"/>
          </ac:spMkLst>
        </pc:spChg>
        <pc:spChg chg="mod">
          <ac:chgData name="elene chanturia" userId="dfe67ff5e7463f32" providerId="Windows Live" clId="Web-{4A81BA82-4372-4787-93DC-8588BF8D6FBF}" dt="2026-09-07T20:37:38.860" v="22" actId="1076"/>
          <ac:spMkLst>
            <pc:docMk/>
            <pc:sldMk cId="0" sldId="256"/>
            <ac:spMk id="13" creationId="{00000000-0000-0000-0000-000000000000}"/>
          </ac:spMkLst>
        </pc:spChg>
        <pc:spChg chg="mod">
          <ac:chgData name="elene chanturia" userId="dfe67ff5e7463f32" providerId="Windows Live" clId="Web-{4A81BA82-4372-4787-93DC-8588BF8D6FBF}" dt="2026-09-07T20:37:38.860" v="23" actId="1076"/>
          <ac:spMkLst>
            <pc:docMk/>
            <pc:sldMk cId="0" sldId="256"/>
            <ac:spMk id="14" creationId="{00000000-0000-0000-0000-000000000000}"/>
          </ac:spMkLst>
        </pc:spChg>
        <pc:picChg chg="mod">
          <ac:chgData name="elene chanturia" userId="dfe67ff5e7463f32" providerId="Windows Live" clId="Web-{4A81BA82-4372-4787-93DC-8588BF8D6FBF}" dt="2026-09-07T20:37:51.829" v="26" actId="14100"/>
          <ac:picMkLst>
            <pc:docMk/>
            <pc:sldMk cId="0" sldId="256"/>
            <ac:picMk id="3" creationId="{8CE8A227-B16E-8F35-BDF4-2C9AD9F88167}"/>
          </ac:picMkLst>
        </pc:picChg>
        <pc:picChg chg="mod">
          <ac:chgData name="elene chanturia" userId="dfe67ff5e7463f32" providerId="Windows Live" clId="Web-{4A81BA82-4372-4787-93DC-8588BF8D6FBF}" dt="2026-09-07T20:38:04.939" v="29" actId="1076"/>
          <ac:picMkLst>
            <pc:docMk/>
            <pc:sldMk cId="0" sldId="256"/>
            <ac:picMk id="15" creationId="{5FEDF95F-539D-0727-42C3-FE309F5297E9}"/>
          </ac:picMkLst>
        </pc:picChg>
      </pc:sldChg>
      <pc:sldChg chg="addSp delSp modSp">
        <pc:chgData name="elene chanturia" userId="dfe67ff5e7463f32" providerId="Windows Live" clId="Web-{4A81BA82-4372-4787-93DC-8588BF8D6FBF}" dt="2026-09-07T21:21:21.825" v="41" actId="1076"/>
        <pc:sldMkLst>
          <pc:docMk/>
          <pc:sldMk cId="0" sldId="261"/>
        </pc:sldMkLst>
        <pc:picChg chg="del">
          <ac:chgData name="elene chanturia" userId="dfe67ff5e7463f32" providerId="Windows Live" clId="Web-{4A81BA82-4372-4787-93DC-8588BF8D6FBF}" dt="2026-09-07T21:20:57.887" v="34"/>
          <ac:picMkLst>
            <pc:docMk/>
            <pc:sldMk cId="0" sldId="261"/>
            <ac:picMk id="25" creationId="{00000000-0000-0000-0000-000000000000}"/>
          </ac:picMkLst>
        </pc:picChg>
        <pc:picChg chg="add mod">
          <ac:chgData name="elene chanturia" userId="dfe67ff5e7463f32" providerId="Windows Live" clId="Web-{4A81BA82-4372-4787-93DC-8588BF8D6FBF}" dt="2026-09-07T21:21:21.825" v="41" actId="1076"/>
          <ac:picMkLst>
            <pc:docMk/>
            <pc:sldMk cId="0" sldId="261"/>
            <ac:picMk id="28" creationId="{0D05ABEA-0480-C552-05BE-B2E346FCAE13}"/>
          </ac:picMkLst>
        </pc:picChg>
      </pc:sldChg>
      <pc:sldChg chg="addSp delSp modSp">
        <pc:chgData name="elene chanturia" userId="dfe67ff5e7463f32" providerId="Windows Live" clId="Web-{4A81BA82-4372-4787-93DC-8588BF8D6FBF}" dt="2026-09-07T21:22:15.249" v="49" actId="1076"/>
        <pc:sldMkLst>
          <pc:docMk/>
          <pc:sldMk cId="0" sldId="263"/>
        </pc:sldMkLst>
        <pc:picChg chg="add mod">
          <ac:chgData name="elene chanturia" userId="dfe67ff5e7463f32" providerId="Windows Live" clId="Web-{4A81BA82-4372-4787-93DC-8588BF8D6FBF}" dt="2026-09-07T21:22:15.249" v="49" actId="1076"/>
          <ac:picMkLst>
            <pc:docMk/>
            <pc:sldMk cId="0" sldId="263"/>
            <ac:picMk id="26" creationId="{3181E7BF-5180-CF26-EFF6-24727F621A55}"/>
          </ac:picMkLst>
        </pc:picChg>
        <pc:picChg chg="del">
          <ac:chgData name="elene chanturia" userId="dfe67ff5e7463f32" providerId="Windows Live" clId="Web-{4A81BA82-4372-4787-93DC-8588BF8D6FBF}" dt="2026-09-07T21:21:56.373" v="43"/>
          <ac:picMkLst>
            <pc:docMk/>
            <pc:sldMk cId="0" sldId="263"/>
            <ac:picMk id="29" creationId="{18042DCB-D61D-AFC4-7C9D-977E4D1336C1}"/>
          </ac:picMkLst>
        </pc:picChg>
      </pc:sldChg>
      <pc:sldChg chg="addSp delSp modSp">
        <pc:chgData name="elene chanturia" userId="dfe67ff5e7463f32" providerId="Windows Live" clId="Web-{4A81BA82-4372-4787-93DC-8588BF8D6FBF}" dt="2026-09-07T20:21:33.941" v="11" actId="1076"/>
        <pc:sldMkLst>
          <pc:docMk/>
          <pc:sldMk cId="0" sldId="265"/>
        </pc:sldMkLst>
        <pc:picChg chg="add mod">
          <ac:chgData name="elene chanturia" userId="dfe67ff5e7463f32" providerId="Windows Live" clId="Web-{4A81BA82-4372-4787-93DC-8588BF8D6FBF}" dt="2026-09-07T20:21:27.675" v="9" actId="1076"/>
          <ac:picMkLst>
            <pc:docMk/>
            <pc:sldMk cId="0" sldId="265"/>
            <ac:picMk id="4" creationId="{E878CD00-71E0-2FC2-0A02-F4F522D0DEE6}"/>
          </ac:picMkLst>
        </pc:picChg>
        <pc:picChg chg="mod">
          <ac:chgData name="elene chanturia" userId="dfe67ff5e7463f32" providerId="Windows Live" clId="Web-{4A81BA82-4372-4787-93DC-8588BF8D6FBF}" dt="2026-09-07T20:21:33.941" v="11" actId="1076"/>
          <ac:picMkLst>
            <pc:docMk/>
            <pc:sldMk cId="0" sldId="265"/>
            <ac:picMk id="6" creationId="{00000000-0000-0000-0000-000000000000}"/>
          </ac:picMkLst>
        </pc:picChg>
        <pc:picChg chg="del">
          <ac:chgData name="elene chanturia" userId="dfe67ff5e7463f32" providerId="Windows Live" clId="Web-{4A81BA82-4372-4787-93DC-8588BF8D6FBF}" dt="2026-09-07T20:21:11.690" v="1"/>
          <ac:picMkLst>
            <pc:docMk/>
            <pc:sldMk cId="0" sldId="265"/>
            <ac:picMk id="10" creationId="{00000000-0000-0000-0000-000000000000}"/>
          </ac:picMkLst>
        </pc:picChg>
      </pc:sldChg>
      <pc:sldChg chg="modSp">
        <pc:chgData name="elene chanturia" userId="dfe67ff5e7463f32" providerId="Windows Live" clId="Web-{4A81BA82-4372-4787-93DC-8588BF8D6FBF}" dt="2026-09-07T20:37:05.031" v="15" actId="20577"/>
        <pc:sldMkLst>
          <pc:docMk/>
          <pc:sldMk cId="0" sldId="268"/>
        </pc:sldMkLst>
        <pc:spChg chg="mod">
          <ac:chgData name="elene chanturia" userId="dfe67ff5e7463f32" providerId="Windows Live" clId="Web-{4A81BA82-4372-4787-93DC-8588BF8D6FBF}" dt="2026-09-07T20:37:05.031" v="15" actId="20577"/>
          <ac:spMkLst>
            <pc:docMk/>
            <pc:sldMk cId="0" sldId="268"/>
            <ac:spMk id="20" creationId="{00000000-0000-0000-0000-000000000000}"/>
          </ac:spMkLst>
        </pc:spChg>
      </pc:sldChg>
      <pc:sldChg chg="modSp">
        <pc:chgData name="elene chanturia" userId="dfe67ff5e7463f32" providerId="Windows Live" clId="Web-{4A81BA82-4372-4787-93DC-8588BF8D6FBF}" dt="2026-09-07T22:10:57.348" v="56" actId="1076"/>
        <pc:sldMkLst>
          <pc:docMk/>
          <pc:sldMk cId="3207505396" sldId="271"/>
        </pc:sldMkLst>
        <pc:spChg chg="mod">
          <ac:chgData name="elene chanturia" userId="dfe67ff5e7463f32" providerId="Windows Live" clId="Web-{4A81BA82-4372-4787-93DC-8588BF8D6FBF}" dt="2026-09-07T22:10:54.301" v="55" actId="20577"/>
          <ac:spMkLst>
            <pc:docMk/>
            <pc:sldMk cId="3207505396" sldId="271"/>
            <ac:spMk id="4" creationId="{00000000-0000-0000-0000-000000000000}"/>
          </ac:spMkLst>
        </pc:spChg>
        <pc:spChg chg="mod">
          <ac:chgData name="elene chanturia" userId="dfe67ff5e7463f32" providerId="Windows Live" clId="Web-{4A81BA82-4372-4787-93DC-8588BF8D6FBF}" dt="2026-09-07T22:10:57.348" v="56" actId="1076"/>
          <ac:spMkLst>
            <pc:docMk/>
            <pc:sldMk cId="3207505396" sldId="271"/>
            <ac:spMk id="28" creationId="{00000000-0000-0000-0000-000000000000}"/>
          </ac:spMkLst>
        </pc:spChg>
      </pc:sldChg>
      <pc:sldChg chg="delSp">
        <pc:chgData name="elene chanturia" userId="dfe67ff5e7463f32" providerId="Windows Live" clId="Web-{4A81BA82-4372-4787-93DC-8588BF8D6FBF}" dt="2026-09-07T20:34:26.573" v="13"/>
        <pc:sldMkLst>
          <pc:docMk/>
          <pc:sldMk cId="2542255605" sldId="272"/>
        </pc:sldMkLst>
        <pc:spChg chg="del">
          <ac:chgData name="elene chanturia" userId="dfe67ff5e7463f32" providerId="Windows Live" clId="Web-{4A81BA82-4372-4787-93DC-8588BF8D6FBF}" dt="2026-09-07T20:34:26.573" v="13"/>
          <ac:spMkLst>
            <pc:docMk/>
            <pc:sldMk cId="2542255605" sldId="272"/>
            <ac:spMk id="48" creationId="{00000000-0000-0000-0000-000000000000}"/>
          </ac:spMkLst>
        </pc:spChg>
        <pc:spChg chg="del">
          <ac:chgData name="elene chanturia" userId="dfe67ff5e7463f32" providerId="Windows Live" clId="Web-{4A81BA82-4372-4787-93DC-8588BF8D6FBF}" dt="2026-09-07T20:34:25.448" v="12"/>
          <ac:spMkLst>
            <pc:docMk/>
            <pc:sldMk cId="2542255605" sldId="272"/>
            <ac:spMk id="49" creationId="{00000000-0000-0000-0000-000000000000}"/>
          </ac:spMkLst>
        </pc:spChg>
      </pc:sldChg>
      <pc:sldChg chg="modSp">
        <pc:chgData name="elene chanturia" userId="dfe67ff5e7463f32" providerId="Windows Live" clId="Web-{4A81BA82-4372-4787-93DC-8588BF8D6FBF}" dt="2026-09-07T20:42:50.540" v="32" actId="1076"/>
        <pc:sldMkLst>
          <pc:docMk/>
          <pc:sldMk cId="3050803442" sldId="273"/>
        </pc:sldMkLst>
        <pc:spChg chg="mod">
          <ac:chgData name="elene chanturia" userId="dfe67ff5e7463f32" providerId="Windows Live" clId="Web-{4A81BA82-4372-4787-93DC-8588BF8D6FBF}" dt="2026-09-07T20:42:50.524" v="31" actId="1076"/>
          <ac:spMkLst>
            <pc:docMk/>
            <pc:sldMk cId="3050803442" sldId="273"/>
            <ac:spMk id="2" creationId="{24373EC1-7AB5-FADF-546E-C52BF3B9C7E0}"/>
          </ac:spMkLst>
        </pc:spChg>
        <pc:spChg chg="mod">
          <ac:chgData name="elene chanturia" userId="dfe67ff5e7463f32" providerId="Windows Live" clId="Web-{4A81BA82-4372-4787-93DC-8588BF8D6FBF}" dt="2026-09-07T20:42:50.540" v="32" actId="1076"/>
          <ac:spMkLst>
            <pc:docMk/>
            <pc:sldMk cId="3050803442" sldId="273"/>
            <ac:spMk id="76" creationId="{3D733C24-F6C6-EC83-6E38-B29FD4A00B4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CEDFB-D87D-4B9D-B700-C69A0638035D}" type="datetimeFigureOut"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79AE9-737D-49E5-8DEA-F7273CACE7E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8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17CF7-BD16-A269-2DE8-8693A41C7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8BD947-B03B-4A71-3BA8-B4DE317C73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5EA0CF-480E-D57E-28A0-8F8D808F09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B961C-E89A-549D-221C-3C4E9089CE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25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cg_ice.png"/>
          <p:cNvPicPr>
            <a:picLocks noChangeAspect="1"/>
          </p:cNvPicPr>
          <p:nvPr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0" y="3246120"/>
            <a:ext cx="12188952" cy="8229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2960" y="1417320"/>
            <a:ext cx="10543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ELECTROCARDIOGRAPH</a:t>
            </a:r>
            <a:endParaRPr lang="en-US" sz="4400"/>
          </a:p>
        </p:txBody>
      </p:sp>
      <p:sp>
        <p:nvSpPr>
          <p:cNvPr id="5" name="Text 1"/>
          <p:cNvSpPr txBox="1"/>
          <p:nvPr/>
        </p:nvSpPr>
        <p:spPr>
          <a:xfrm>
            <a:off x="1280160" y="2286000"/>
            <a:ext cx="9628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and Implementation of a Single-Lead ECG Acquisition System</a:t>
            </a:r>
            <a:endParaRPr lang="en-US" sz="1600"/>
          </a:p>
        </p:txBody>
      </p:sp>
      <p:sp>
        <p:nvSpPr>
          <p:cNvPr id="6" name="Text 2"/>
          <p:cNvSpPr txBox="1"/>
          <p:nvPr/>
        </p:nvSpPr>
        <p:spPr>
          <a:xfrm>
            <a:off x="822960" y="4434840"/>
            <a:ext cx="10543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kern="0" spc="20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ENGINEERING PROJECT  –  ELECTRICAL ENGINEERING</a:t>
            </a:r>
            <a:endParaRPr lang="en-US" sz="1300"/>
          </a:p>
        </p:txBody>
      </p:sp>
      <p:sp>
        <p:nvSpPr>
          <p:cNvPr id="7" name="Text 3"/>
          <p:cNvSpPr txBox="1"/>
          <p:nvPr/>
        </p:nvSpPr>
        <p:spPr>
          <a:xfrm>
            <a:off x="659458" y="5227219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</a:t>
            </a:r>
            <a:endParaRPr lang="en-US" sz="1100"/>
          </a:p>
        </p:txBody>
      </p:sp>
      <p:sp>
        <p:nvSpPr>
          <p:cNvPr id="8" name="Text 4"/>
          <p:cNvSpPr txBox="1"/>
          <p:nvPr/>
        </p:nvSpPr>
        <p:spPr>
          <a:xfrm>
            <a:off x="659458" y="5488073"/>
            <a:ext cx="1631066" cy="298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Elene Chanturia</a:t>
            </a:r>
            <a:endParaRPr lang="en-US" sz="1600"/>
          </a:p>
        </p:txBody>
      </p:sp>
      <p:sp>
        <p:nvSpPr>
          <p:cNvPr id="9" name="Text 5"/>
          <p:cNvSpPr txBox="1"/>
          <p:nvPr/>
        </p:nvSpPr>
        <p:spPr>
          <a:xfrm>
            <a:off x="3419017" y="5265801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</a:t>
            </a:r>
            <a:endParaRPr lang="en-US" sz="1100"/>
          </a:p>
        </p:txBody>
      </p:sp>
      <p:sp>
        <p:nvSpPr>
          <p:cNvPr id="10" name="Text 6"/>
          <p:cNvSpPr txBox="1"/>
          <p:nvPr/>
        </p:nvSpPr>
        <p:spPr>
          <a:xfrm>
            <a:off x="3419017" y="5483251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Aleksandre Anasovi</a:t>
            </a:r>
            <a:endParaRPr lang="en-US" sz="1600"/>
          </a:p>
        </p:txBody>
      </p:sp>
      <p:sp>
        <p:nvSpPr>
          <p:cNvPr id="11" name="Text 7"/>
          <p:cNvSpPr txBox="1"/>
          <p:nvPr/>
        </p:nvSpPr>
        <p:spPr>
          <a:xfrm>
            <a:off x="6540285" y="5265801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100"/>
          </a:p>
        </p:txBody>
      </p:sp>
      <p:sp>
        <p:nvSpPr>
          <p:cNvPr id="12" name="Text 8"/>
          <p:cNvSpPr txBox="1"/>
          <p:nvPr/>
        </p:nvSpPr>
        <p:spPr>
          <a:xfrm>
            <a:off x="6540285" y="5501297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600"/>
          </a:p>
        </p:txBody>
      </p:sp>
      <p:sp>
        <p:nvSpPr>
          <p:cNvPr id="13" name="Shape 9"/>
          <p:cNvSpPr/>
          <p:nvPr/>
        </p:nvSpPr>
        <p:spPr>
          <a:xfrm>
            <a:off x="3144504" y="5264798"/>
            <a:ext cx="0" cy="603504"/>
          </a:xfrm>
          <a:prstGeom prst="line">
            <a:avLst/>
          </a:prstGeom>
          <a:noFill/>
          <a:ln w="12700">
            <a:solidFill>
              <a:srgbClr val="4A559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174139" y="5264798"/>
            <a:ext cx="0" cy="603504"/>
          </a:xfrm>
          <a:prstGeom prst="line">
            <a:avLst/>
          </a:prstGeom>
          <a:noFill/>
          <a:ln w="12700">
            <a:solidFill>
              <a:srgbClr val="4A5591"/>
            </a:solidFill>
            <a:prstDash val="solid"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E8A227-B16E-8F35-BDF4-2C9AD9F881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2209" r="-466" b="733"/>
          <a:stretch>
            <a:fillRect/>
          </a:stretch>
        </p:blipFill>
        <p:spPr>
          <a:xfrm>
            <a:off x="9464794" y="5380831"/>
            <a:ext cx="2605022" cy="12921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EDF95F-539D-0727-42C3-FE309F5297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5099" y="5400319"/>
            <a:ext cx="1182291" cy="12699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Electrocardiography: Background and Applications</a:t>
            </a:r>
            <a:endParaRPr lang="en-US" sz="2500"/>
          </a:p>
        </p:txBody>
      </p:sp>
      <p:sp>
        <p:nvSpPr>
          <p:cNvPr id="3" name="Shape 1"/>
          <p:cNvSpPr/>
          <p:nvPr/>
        </p:nvSpPr>
        <p:spPr>
          <a:xfrm>
            <a:off x="548640" y="1078992"/>
            <a:ext cx="502920" cy="54864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4" name="Shape 2"/>
          <p:cNvSpPr/>
          <p:nvPr/>
        </p:nvSpPr>
        <p:spPr>
          <a:xfrm>
            <a:off x="7550663" y="3999541"/>
            <a:ext cx="3837331" cy="2548713"/>
          </a:xfrm>
          <a:prstGeom prst="roundRect">
            <a:avLst>
              <a:gd name="adj" fmla="val 3137"/>
            </a:avLst>
          </a:prstGeom>
          <a:solidFill>
            <a:srgbClr val="F7F8FC"/>
          </a:solidFill>
          <a:ln w="12700">
            <a:solidFill>
              <a:srgbClr val="E1E5F0"/>
            </a:solidFill>
            <a:prstDash val="solid"/>
          </a:ln>
        </p:spPr>
      </p:sp>
      <p:pic>
        <p:nvPicPr>
          <p:cNvPr id="5" name="Image 0" descr="pqrst_diagr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5258" y="4215848"/>
            <a:ext cx="3383280" cy="142435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48682" y="5768218"/>
            <a:ext cx="34564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 Waveform: P–QRS–T Complex</a:t>
            </a:r>
            <a:endParaRPr lang="en-US" sz="1250"/>
          </a:p>
        </p:txBody>
      </p:sp>
      <p:sp>
        <p:nvSpPr>
          <p:cNvPr id="7" name="Text 4"/>
          <p:cNvSpPr txBox="1"/>
          <p:nvPr/>
        </p:nvSpPr>
        <p:spPr>
          <a:xfrm>
            <a:off x="7794402" y="6060826"/>
            <a:ext cx="3364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wave, QRS complex, T wave — with the PR, ST, and QT intervals.</a:t>
            </a:r>
            <a:endParaRPr lang="en-US" sz="1000"/>
          </a:p>
        </p:txBody>
      </p:sp>
      <p:sp>
        <p:nvSpPr>
          <p:cNvPr id="13" name="Text 9"/>
          <p:cNvSpPr txBox="1"/>
          <p:nvPr/>
        </p:nvSpPr>
        <p:spPr>
          <a:xfrm>
            <a:off x="548640" y="1371600"/>
            <a:ext cx="6949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5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 measures the heart’s electrical activity — a small voltage detected on the skin via electrodes.</a:t>
            </a:r>
            <a:endParaRPr lang="en-US" sz="1550"/>
          </a:p>
        </p:txBody>
      </p:sp>
      <p:sp>
        <p:nvSpPr>
          <p:cNvPr id="14" name="Shape 10"/>
          <p:cNvSpPr/>
          <p:nvPr/>
        </p:nvSpPr>
        <p:spPr>
          <a:xfrm>
            <a:off x="548640" y="2551176"/>
            <a:ext cx="420624" cy="420624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548640" y="255117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/>
          </a:p>
        </p:txBody>
      </p:sp>
      <p:sp>
        <p:nvSpPr>
          <p:cNvPr id="16" name="Text 12"/>
          <p:cNvSpPr txBox="1"/>
          <p:nvPr/>
        </p:nvSpPr>
        <p:spPr>
          <a:xfrm>
            <a:off x="1133856" y="249631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Waveform recording</a:t>
            </a:r>
            <a:endParaRPr lang="en-US" sz="1700"/>
          </a:p>
        </p:txBody>
      </p:sp>
      <p:sp>
        <p:nvSpPr>
          <p:cNvPr id="17" name="Text 13"/>
          <p:cNvSpPr txBox="1"/>
          <p:nvPr/>
        </p:nvSpPr>
        <p:spPr>
          <a:xfrm>
            <a:off x="1133856" y="2898648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heartbeat’s signal is displayed as a waveform over time.</a:t>
            </a:r>
            <a:endParaRPr lang="en-US" sz="1350"/>
          </a:p>
        </p:txBody>
      </p:sp>
      <p:sp>
        <p:nvSpPr>
          <p:cNvPr id="18" name="Shape 14"/>
          <p:cNvSpPr/>
          <p:nvPr/>
        </p:nvSpPr>
        <p:spPr>
          <a:xfrm>
            <a:off x="548640" y="3849624"/>
            <a:ext cx="420624" cy="420624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48640" y="38496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/>
          </a:p>
        </p:txBody>
      </p:sp>
      <p:sp>
        <p:nvSpPr>
          <p:cNvPr id="20" name="Text 16"/>
          <p:cNvSpPr txBox="1"/>
          <p:nvPr/>
        </p:nvSpPr>
        <p:spPr>
          <a:xfrm>
            <a:off x="1133856" y="37947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 information</a:t>
            </a:r>
            <a:endParaRPr lang="en-US" sz="1700"/>
          </a:p>
        </p:txBody>
      </p:sp>
      <p:sp>
        <p:nvSpPr>
          <p:cNvPr id="21" name="Text 17"/>
          <p:cNvSpPr txBox="1"/>
          <p:nvPr/>
        </p:nvSpPr>
        <p:spPr>
          <a:xfrm>
            <a:off x="1133856" y="4197096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Reveals heart rate, rhythm, and conduction timing.</a:t>
            </a:r>
            <a:endParaRPr lang="en-US" sz="1350"/>
          </a:p>
        </p:txBody>
      </p:sp>
      <p:sp>
        <p:nvSpPr>
          <p:cNvPr id="22" name="Shape 18"/>
          <p:cNvSpPr/>
          <p:nvPr/>
        </p:nvSpPr>
        <p:spPr>
          <a:xfrm>
            <a:off x="548640" y="5148072"/>
            <a:ext cx="420624" cy="420624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548640" y="51480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/>
          </a:p>
        </p:txBody>
      </p:sp>
      <p:sp>
        <p:nvSpPr>
          <p:cNvPr id="24" name="Text 20"/>
          <p:cNvSpPr txBox="1"/>
          <p:nvPr/>
        </p:nvSpPr>
        <p:spPr>
          <a:xfrm>
            <a:off x="1133856" y="509320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Cardiac cycle correlation</a:t>
            </a:r>
            <a:endParaRPr lang="en-US" sz="1700"/>
          </a:p>
        </p:txBody>
      </p:sp>
      <p:sp>
        <p:nvSpPr>
          <p:cNvPr id="25" name="Text 21"/>
          <p:cNvSpPr txBox="1"/>
          <p:nvPr/>
        </p:nvSpPr>
        <p:spPr>
          <a:xfrm>
            <a:off x="1133856" y="5495544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Waveform changes can flag conduction abnormalities.</a:t>
            </a:r>
            <a:endParaRPr lang="en-US" sz="1350"/>
          </a:p>
        </p:txBody>
      </p:sp>
      <p:pic>
        <p:nvPicPr>
          <p:cNvPr id="26" name="Recording 2026-08-23 151303">
            <a:hlinkClick r:id="" action="ppaction://media"/>
            <a:extLst>
              <a:ext uri="{FF2B5EF4-FFF2-40B4-BE49-F238E27FC236}">
                <a16:creationId xmlns:a16="http://schemas.microsoft.com/office/drawing/2014/main" id="{386D6C61-B31B-0CAE-97A9-A11942969B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19570" y="413297"/>
            <a:ext cx="2769672" cy="3417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>
                <a:solidFill>
                  <a:srgbClr val="1E2761"/>
                </a:solidFill>
                <a:latin typeface="Cambria"/>
                <a:ea typeface="Cambria"/>
                <a:cs typeface="Cambria" pitchFamily="34" charset="-120"/>
              </a:rPr>
              <a:t>ECG electrodes configuration</a:t>
            </a:r>
            <a:endParaRPr lang="en-US" sz="250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502920" cy="54864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5" name="Shape 3"/>
          <p:cNvSpPr/>
          <p:nvPr/>
        </p:nvSpPr>
        <p:spPr>
          <a:xfrm>
            <a:off x="487867" y="1569094"/>
            <a:ext cx="2531356" cy="2942026"/>
          </a:xfrm>
          <a:prstGeom prst="roundRect">
            <a:avLst>
              <a:gd name="adj" fmla="val 3200"/>
            </a:avLst>
          </a:prstGeom>
          <a:solidFill>
            <a:srgbClr val="F7F8FC"/>
          </a:solidFill>
          <a:ln/>
        </p:spPr>
      </p:sp>
      <p:sp>
        <p:nvSpPr>
          <p:cNvPr id="6" name="Shape 4"/>
          <p:cNvSpPr/>
          <p:nvPr/>
        </p:nvSpPr>
        <p:spPr>
          <a:xfrm>
            <a:off x="676399" y="1798299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7" name="Image 0" descr="icon_hospit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47" y="1953747"/>
            <a:ext cx="329184" cy="32918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676399" y="2590981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(12-Lead)</a:t>
            </a:r>
            <a:endParaRPr lang="en-US" sz="1700"/>
          </a:p>
        </p:txBody>
      </p:sp>
      <p:sp>
        <p:nvSpPr>
          <p:cNvPr id="9" name="Text 6"/>
          <p:cNvSpPr txBox="1"/>
          <p:nvPr/>
        </p:nvSpPr>
        <p:spPr>
          <a:xfrm>
            <a:off x="701630" y="3030842"/>
            <a:ext cx="2416702" cy="589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electrodes, 12 leads — full diagnostic detail.</a:t>
            </a:r>
            <a:endParaRPr lang="en-US" sz="1350"/>
          </a:p>
        </p:txBody>
      </p:sp>
      <p:sp>
        <p:nvSpPr>
          <p:cNvPr id="10" name="Shape 7"/>
          <p:cNvSpPr/>
          <p:nvPr/>
        </p:nvSpPr>
        <p:spPr>
          <a:xfrm>
            <a:off x="3209650" y="1564047"/>
            <a:ext cx="2531356" cy="2952118"/>
          </a:xfrm>
          <a:prstGeom prst="roundRect">
            <a:avLst>
              <a:gd name="adj" fmla="val 3200"/>
            </a:avLst>
          </a:prstGeom>
          <a:solidFill>
            <a:srgbClr val="F7F8FC"/>
          </a:solidFill>
          <a:ln/>
        </p:spPr>
      </p:sp>
      <p:sp>
        <p:nvSpPr>
          <p:cNvPr id="11" name="Shape 8"/>
          <p:cNvSpPr/>
          <p:nvPr/>
        </p:nvSpPr>
        <p:spPr>
          <a:xfrm>
            <a:off x="3408275" y="1808391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2" name="Image 1" descr="icon_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723" y="1963839"/>
            <a:ext cx="329184" cy="32918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408275" y="2651537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Monitoring</a:t>
            </a:r>
            <a:endParaRPr lang="en-US" sz="1700"/>
          </a:p>
        </p:txBody>
      </p:sp>
      <p:sp>
        <p:nvSpPr>
          <p:cNvPr id="14" name="Text 10"/>
          <p:cNvSpPr txBox="1"/>
          <p:nvPr/>
        </p:nvSpPr>
        <p:spPr>
          <a:xfrm>
            <a:off x="3408275" y="3066166"/>
            <a:ext cx="2356145" cy="589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or a few leads — Holter, bedside, wearables.</a:t>
            </a:r>
            <a:endParaRPr lang="en-US" sz="1350"/>
          </a:p>
        </p:txBody>
      </p:sp>
      <p:sp>
        <p:nvSpPr>
          <p:cNvPr id="15" name="Shape 11"/>
          <p:cNvSpPr/>
          <p:nvPr/>
        </p:nvSpPr>
        <p:spPr>
          <a:xfrm>
            <a:off x="6002082" y="1553953"/>
            <a:ext cx="2632281" cy="2947072"/>
          </a:xfrm>
          <a:prstGeom prst="roundRect">
            <a:avLst>
              <a:gd name="adj" fmla="val 3200"/>
            </a:avLst>
          </a:prstGeom>
          <a:solidFill>
            <a:srgbClr val="F7F8FC"/>
          </a:solidFill>
          <a:ln/>
        </p:spPr>
      </p:sp>
      <p:sp>
        <p:nvSpPr>
          <p:cNvPr id="16" name="Shape 12"/>
          <p:cNvSpPr/>
          <p:nvPr/>
        </p:nvSpPr>
        <p:spPr>
          <a:xfrm>
            <a:off x="6220892" y="1808391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7" name="Image 2" descr="icon_cube3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340" y="1963839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220892" y="2626305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Vectorcardiography</a:t>
            </a:r>
            <a:endParaRPr lang="en-US" sz="1700"/>
          </a:p>
        </p:txBody>
      </p:sp>
      <p:sp>
        <p:nvSpPr>
          <p:cNvPr id="19" name="Text 14"/>
          <p:cNvSpPr txBox="1"/>
          <p:nvPr/>
        </p:nvSpPr>
        <p:spPr>
          <a:xfrm>
            <a:off x="6220892" y="3015702"/>
            <a:ext cx="2315774" cy="599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Represents cardiac activity in three dimensions.</a:t>
            </a:r>
            <a:endParaRPr lang="en-US" sz="1350"/>
          </a:p>
        </p:txBody>
      </p:sp>
      <p:sp>
        <p:nvSpPr>
          <p:cNvPr id="20" name="Shape 15"/>
          <p:cNvSpPr/>
          <p:nvPr/>
        </p:nvSpPr>
        <p:spPr>
          <a:xfrm>
            <a:off x="548640" y="5051706"/>
            <a:ext cx="11076534" cy="1443158"/>
          </a:xfrm>
          <a:prstGeom prst="roundRect">
            <a:avLst>
              <a:gd name="adj" fmla="val 4848"/>
            </a:avLst>
          </a:prstGeom>
          <a:solidFill>
            <a:srgbClr val="20275D"/>
          </a:solidFill>
          <a:ln/>
        </p:spPr>
      </p:sp>
      <p:sp>
        <p:nvSpPr>
          <p:cNvPr id="21" name="Shape 16"/>
          <p:cNvSpPr/>
          <p:nvPr/>
        </p:nvSpPr>
        <p:spPr>
          <a:xfrm>
            <a:off x="924795" y="5291005"/>
            <a:ext cx="868680" cy="8686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2" name="Image 3" descr="icon_che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675" y="5473885"/>
            <a:ext cx="502920" cy="50292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2148840" y="5250331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Selected for This Project</a:t>
            </a:r>
            <a:endParaRPr lang="en-US" sz="1700"/>
          </a:p>
        </p:txBody>
      </p:sp>
      <p:sp>
        <p:nvSpPr>
          <p:cNvPr id="24" name="Text 18"/>
          <p:cNvSpPr txBox="1"/>
          <p:nvPr/>
        </p:nvSpPr>
        <p:spPr>
          <a:xfrm>
            <a:off x="2148840" y="5772832"/>
            <a:ext cx="8869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4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single-lead, three-electrode setup — built for monitoring and heart-rate measurement, not full diagnosis.</a:t>
            </a:r>
            <a:endParaRPr lang="en-US" sz="145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FB38D99-7CA5-DB31-4D04-CF937B479B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6426" y="1968079"/>
            <a:ext cx="3468789" cy="24222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Proposed ECG Acquisition System</a:t>
            </a:r>
            <a:endParaRPr lang="en-US" sz="300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502920" cy="54864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207008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electrodes on the skin to a processed waveform in MATLAB — the signal path of the acquisition system.</a:t>
            </a:r>
            <a:endParaRPr lang="en-US" sz="1350"/>
          </a:p>
        </p:txBody>
      </p:sp>
      <p:sp>
        <p:nvSpPr>
          <p:cNvPr id="5" name="Shape 3"/>
          <p:cNvSpPr/>
          <p:nvPr/>
        </p:nvSpPr>
        <p:spPr>
          <a:xfrm>
            <a:off x="511241" y="2659427"/>
            <a:ext cx="2057400" cy="2468880"/>
          </a:xfrm>
          <a:prstGeom prst="roundRect">
            <a:avLst>
              <a:gd name="adj" fmla="val 3556"/>
            </a:avLst>
          </a:prstGeom>
          <a:solidFill>
            <a:srgbClr val="2A356F"/>
          </a:solidFill>
          <a:ln/>
        </p:spPr>
      </p:sp>
      <p:sp>
        <p:nvSpPr>
          <p:cNvPr id="6" name="Shape 4"/>
          <p:cNvSpPr/>
          <p:nvPr/>
        </p:nvSpPr>
        <p:spPr>
          <a:xfrm>
            <a:off x="1219901" y="2933747"/>
            <a:ext cx="640080" cy="640080"/>
          </a:xfrm>
          <a:prstGeom prst="ellipse">
            <a:avLst/>
          </a:prstGeom>
          <a:solidFill>
            <a:srgbClr val="E63946"/>
          </a:solidFill>
          <a:ln/>
        </p:spPr>
      </p:sp>
      <p:pic>
        <p:nvPicPr>
          <p:cNvPr id="7" name="Image 0" descr="icon_electro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493" y="3098339"/>
            <a:ext cx="310896" cy="31089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2111441" y="2769155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>
                <a:solidFill>
                  <a:srgbClr val="8892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/>
          </a:p>
        </p:txBody>
      </p:sp>
      <p:sp>
        <p:nvSpPr>
          <p:cNvPr id="9" name="Text 6"/>
          <p:cNvSpPr txBox="1"/>
          <p:nvPr/>
        </p:nvSpPr>
        <p:spPr>
          <a:xfrm>
            <a:off x="675833" y="3756707"/>
            <a:ext cx="172821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Electrodes</a:t>
            </a:r>
            <a:endParaRPr lang="en-US" sz="1450"/>
          </a:p>
        </p:txBody>
      </p:sp>
      <p:sp>
        <p:nvSpPr>
          <p:cNvPr id="10" name="Text 7"/>
          <p:cNvSpPr txBox="1"/>
          <p:nvPr/>
        </p:nvSpPr>
        <p:spPr>
          <a:xfrm>
            <a:off x="675833" y="4351067"/>
            <a:ext cx="1728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 the heart’s electrical signal at the skin.</a:t>
            </a:r>
            <a:endParaRPr lang="en-US" sz="1200"/>
          </a:p>
        </p:txBody>
      </p:sp>
      <p:sp>
        <p:nvSpPr>
          <p:cNvPr id="11" name="Text 8"/>
          <p:cNvSpPr txBox="1"/>
          <p:nvPr/>
        </p:nvSpPr>
        <p:spPr>
          <a:xfrm>
            <a:off x="2550353" y="3784139"/>
            <a:ext cx="2377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/>
          </a:p>
        </p:txBody>
      </p:sp>
      <p:sp>
        <p:nvSpPr>
          <p:cNvPr id="12" name="Shape 9"/>
          <p:cNvSpPr/>
          <p:nvPr/>
        </p:nvSpPr>
        <p:spPr>
          <a:xfrm>
            <a:off x="2769809" y="2659427"/>
            <a:ext cx="2057400" cy="2468880"/>
          </a:xfrm>
          <a:prstGeom prst="roundRect">
            <a:avLst>
              <a:gd name="adj" fmla="val 3556"/>
            </a:avLst>
          </a:prstGeom>
          <a:solidFill>
            <a:srgbClr val="2A356F"/>
          </a:solidFill>
          <a:ln/>
        </p:spPr>
      </p:sp>
      <p:sp>
        <p:nvSpPr>
          <p:cNvPr id="13" name="Shape 10"/>
          <p:cNvSpPr/>
          <p:nvPr/>
        </p:nvSpPr>
        <p:spPr>
          <a:xfrm>
            <a:off x="3478469" y="2933747"/>
            <a:ext cx="640080" cy="640080"/>
          </a:xfrm>
          <a:prstGeom prst="ellipse">
            <a:avLst/>
          </a:prstGeom>
          <a:solidFill>
            <a:srgbClr val="E63946"/>
          </a:solidFill>
          <a:ln/>
        </p:spPr>
      </p:sp>
      <p:pic>
        <p:nvPicPr>
          <p:cNvPr id="14" name="Image 1" descr="icon_wa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061" y="3098339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370009" y="2769155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>
                <a:solidFill>
                  <a:srgbClr val="8892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/>
          </a:p>
        </p:txBody>
      </p:sp>
      <p:sp>
        <p:nvSpPr>
          <p:cNvPr id="16" name="Text 12"/>
          <p:cNvSpPr txBox="1"/>
          <p:nvPr/>
        </p:nvSpPr>
        <p:spPr>
          <a:xfrm>
            <a:off x="2934401" y="3756707"/>
            <a:ext cx="172821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 Front End</a:t>
            </a:r>
            <a:endParaRPr lang="en-US" sz="1450"/>
          </a:p>
        </p:txBody>
      </p:sp>
      <p:sp>
        <p:nvSpPr>
          <p:cNvPr id="17" name="Text 13"/>
          <p:cNvSpPr txBox="1"/>
          <p:nvPr/>
        </p:nvSpPr>
        <p:spPr>
          <a:xfrm>
            <a:off x="2934401" y="4351067"/>
            <a:ext cx="1728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Amplifies and filters the signal.</a:t>
            </a:r>
            <a:endParaRPr lang="en-US" sz="1200"/>
          </a:p>
        </p:txBody>
      </p:sp>
      <p:sp>
        <p:nvSpPr>
          <p:cNvPr id="18" name="Text 14"/>
          <p:cNvSpPr txBox="1"/>
          <p:nvPr/>
        </p:nvSpPr>
        <p:spPr>
          <a:xfrm>
            <a:off x="4808921" y="3784139"/>
            <a:ext cx="2377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/>
          </a:p>
        </p:txBody>
      </p:sp>
      <p:sp>
        <p:nvSpPr>
          <p:cNvPr id="19" name="Shape 15"/>
          <p:cNvSpPr/>
          <p:nvPr/>
        </p:nvSpPr>
        <p:spPr>
          <a:xfrm>
            <a:off x="5028377" y="2659427"/>
            <a:ext cx="2057400" cy="2468880"/>
          </a:xfrm>
          <a:prstGeom prst="roundRect">
            <a:avLst>
              <a:gd name="adj" fmla="val 3556"/>
            </a:avLst>
          </a:prstGeom>
          <a:solidFill>
            <a:srgbClr val="2A356F"/>
          </a:solidFill>
          <a:ln/>
        </p:spPr>
      </p:sp>
      <p:sp>
        <p:nvSpPr>
          <p:cNvPr id="20" name="Shape 16"/>
          <p:cNvSpPr/>
          <p:nvPr/>
        </p:nvSpPr>
        <p:spPr>
          <a:xfrm>
            <a:off x="5737037" y="2933747"/>
            <a:ext cx="640080" cy="640080"/>
          </a:xfrm>
          <a:prstGeom prst="ellipse">
            <a:avLst/>
          </a:prstGeom>
          <a:solidFill>
            <a:srgbClr val="E63946"/>
          </a:solidFill>
          <a:ln/>
        </p:spPr>
      </p:sp>
      <p:pic>
        <p:nvPicPr>
          <p:cNvPr id="21" name="Image 2" descr="icon_chi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1629" y="3098339"/>
            <a:ext cx="310896" cy="310896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6628577" y="2769155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>
                <a:solidFill>
                  <a:srgbClr val="8892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/>
          </a:p>
        </p:txBody>
      </p:sp>
      <p:sp>
        <p:nvSpPr>
          <p:cNvPr id="23" name="Text 18"/>
          <p:cNvSpPr txBox="1"/>
          <p:nvPr/>
        </p:nvSpPr>
        <p:spPr>
          <a:xfrm>
            <a:off x="5192969" y="3756707"/>
            <a:ext cx="172821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ADC (Microcontroller)</a:t>
            </a:r>
            <a:endParaRPr lang="en-US" sz="1450"/>
          </a:p>
        </p:txBody>
      </p:sp>
      <p:sp>
        <p:nvSpPr>
          <p:cNvPr id="24" name="Text 19"/>
          <p:cNvSpPr txBox="1"/>
          <p:nvPr/>
        </p:nvSpPr>
        <p:spPr>
          <a:xfrm>
            <a:off x="5192969" y="4351067"/>
            <a:ext cx="1728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Converts the signal to digital samples.</a:t>
            </a:r>
            <a:endParaRPr lang="en-US" sz="1200"/>
          </a:p>
        </p:txBody>
      </p:sp>
      <p:sp>
        <p:nvSpPr>
          <p:cNvPr id="25" name="Text 20"/>
          <p:cNvSpPr txBox="1"/>
          <p:nvPr/>
        </p:nvSpPr>
        <p:spPr>
          <a:xfrm>
            <a:off x="7067489" y="3784139"/>
            <a:ext cx="2377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/>
          </a:p>
        </p:txBody>
      </p:sp>
      <p:sp>
        <p:nvSpPr>
          <p:cNvPr id="26" name="Shape 21"/>
          <p:cNvSpPr/>
          <p:nvPr/>
        </p:nvSpPr>
        <p:spPr>
          <a:xfrm>
            <a:off x="7286945" y="2659427"/>
            <a:ext cx="2057400" cy="2468880"/>
          </a:xfrm>
          <a:prstGeom prst="roundRect">
            <a:avLst>
              <a:gd name="adj" fmla="val 3556"/>
            </a:avLst>
          </a:prstGeom>
          <a:solidFill>
            <a:srgbClr val="2A356F"/>
          </a:solidFill>
          <a:ln/>
        </p:spPr>
      </p:sp>
      <p:sp>
        <p:nvSpPr>
          <p:cNvPr id="27" name="Shape 22"/>
          <p:cNvSpPr/>
          <p:nvPr/>
        </p:nvSpPr>
        <p:spPr>
          <a:xfrm>
            <a:off x="7995605" y="2933747"/>
            <a:ext cx="640080" cy="640080"/>
          </a:xfrm>
          <a:prstGeom prst="ellipse">
            <a:avLst/>
          </a:prstGeom>
          <a:solidFill>
            <a:srgbClr val="E63946"/>
          </a:solidFill>
          <a:ln/>
        </p:spPr>
      </p:sp>
      <p:pic>
        <p:nvPicPr>
          <p:cNvPr id="28" name="Image 3" descr="icon_exch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0197" y="3098339"/>
            <a:ext cx="310896" cy="310896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8887145" y="2769155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>
                <a:solidFill>
                  <a:srgbClr val="8892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/>
          </a:p>
        </p:txBody>
      </p:sp>
      <p:sp>
        <p:nvSpPr>
          <p:cNvPr id="30" name="Text 24"/>
          <p:cNvSpPr txBox="1"/>
          <p:nvPr/>
        </p:nvSpPr>
        <p:spPr>
          <a:xfrm>
            <a:off x="7451537" y="3756707"/>
            <a:ext cx="172821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UART Transfer</a:t>
            </a:r>
            <a:endParaRPr lang="en-US" sz="1450"/>
          </a:p>
        </p:txBody>
      </p:sp>
      <p:sp>
        <p:nvSpPr>
          <p:cNvPr id="31" name="Text 25"/>
          <p:cNvSpPr txBox="1"/>
          <p:nvPr/>
        </p:nvSpPr>
        <p:spPr>
          <a:xfrm>
            <a:off x="7451537" y="4351067"/>
            <a:ext cx="1728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Sends samples to the computer.</a:t>
            </a:r>
            <a:endParaRPr lang="en-US" sz="1200"/>
          </a:p>
        </p:txBody>
      </p:sp>
      <p:sp>
        <p:nvSpPr>
          <p:cNvPr id="32" name="Text 26"/>
          <p:cNvSpPr txBox="1"/>
          <p:nvPr/>
        </p:nvSpPr>
        <p:spPr>
          <a:xfrm>
            <a:off x="9326057" y="3784139"/>
            <a:ext cx="2377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/>
          </a:p>
        </p:txBody>
      </p:sp>
      <p:sp>
        <p:nvSpPr>
          <p:cNvPr id="33" name="Shape 27"/>
          <p:cNvSpPr/>
          <p:nvPr/>
        </p:nvSpPr>
        <p:spPr>
          <a:xfrm>
            <a:off x="9545513" y="2659427"/>
            <a:ext cx="2057400" cy="2468880"/>
          </a:xfrm>
          <a:prstGeom prst="roundRect">
            <a:avLst>
              <a:gd name="adj" fmla="val 3556"/>
            </a:avLst>
          </a:prstGeom>
          <a:solidFill>
            <a:srgbClr val="2A356F"/>
          </a:solidFill>
          <a:ln/>
        </p:spPr>
      </p:sp>
      <p:sp>
        <p:nvSpPr>
          <p:cNvPr id="34" name="Shape 28"/>
          <p:cNvSpPr/>
          <p:nvPr/>
        </p:nvSpPr>
        <p:spPr>
          <a:xfrm>
            <a:off x="10254173" y="2933747"/>
            <a:ext cx="640080" cy="640080"/>
          </a:xfrm>
          <a:prstGeom prst="ellipse">
            <a:avLst/>
          </a:prstGeom>
          <a:solidFill>
            <a:srgbClr val="E63946"/>
          </a:solidFill>
          <a:ln/>
        </p:spPr>
      </p:sp>
      <p:pic>
        <p:nvPicPr>
          <p:cNvPr id="35" name="Image 4" descr="icon_laptop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8765" y="3098339"/>
            <a:ext cx="310896" cy="310896"/>
          </a:xfrm>
          <a:prstGeom prst="rect">
            <a:avLst/>
          </a:prstGeom>
        </p:spPr>
      </p:pic>
      <p:sp>
        <p:nvSpPr>
          <p:cNvPr id="36" name="Text 29"/>
          <p:cNvSpPr txBox="1"/>
          <p:nvPr/>
        </p:nvSpPr>
        <p:spPr>
          <a:xfrm>
            <a:off x="11145713" y="2769155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>
                <a:solidFill>
                  <a:srgbClr val="8892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/>
          </a:p>
        </p:txBody>
      </p:sp>
      <p:sp>
        <p:nvSpPr>
          <p:cNvPr id="37" name="Text 30"/>
          <p:cNvSpPr txBox="1"/>
          <p:nvPr/>
        </p:nvSpPr>
        <p:spPr>
          <a:xfrm>
            <a:off x="9710105" y="3756707"/>
            <a:ext cx="172821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MATLAB Processing</a:t>
            </a:r>
            <a:endParaRPr lang="en-US" sz="1450"/>
          </a:p>
        </p:txBody>
      </p:sp>
      <p:sp>
        <p:nvSpPr>
          <p:cNvPr id="38" name="Text 31"/>
          <p:cNvSpPr txBox="1"/>
          <p:nvPr/>
        </p:nvSpPr>
        <p:spPr>
          <a:xfrm>
            <a:off x="9710105" y="4351067"/>
            <a:ext cx="1728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Extracts the waveform, R-peaks, and heart rate.</a:t>
            </a:r>
            <a:endParaRPr lang="en-US"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Three-Electrode Configuration</a:t>
            </a:r>
            <a:endParaRPr lang="en-US" sz="3000"/>
          </a:p>
        </p:txBody>
      </p:sp>
      <p:sp>
        <p:nvSpPr>
          <p:cNvPr id="3" name="Shape 1"/>
          <p:cNvSpPr/>
          <p:nvPr/>
        </p:nvSpPr>
        <p:spPr>
          <a:xfrm>
            <a:off x="548640" y="1024128"/>
            <a:ext cx="502920" cy="54864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18872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looking at the electronic circuit, here is how the ECG signal is obtained from the body.</a:t>
            </a:r>
            <a:endParaRPr lang="en-US" sz="130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130552" cy="1051560"/>
          </a:xfrm>
          <a:prstGeom prst="roundRect">
            <a:avLst>
              <a:gd name="adj" fmla="val 6087"/>
            </a:avLst>
          </a:prstGeom>
          <a:solidFill>
            <a:srgbClr val="F7F8FC"/>
          </a:solidFill>
          <a:ln/>
        </p:spPr>
      </p:sp>
      <p:sp>
        <p:nvSpPr>
          <p:cNvPr id="6" name="Shape 4"/>
          <p:cNvSpPr/>
          <p:nvPr/>
        </p:nvSpPr>
        <p:spPr>
          <a:xfrm>
            <a:off x="713232" y="1856232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13232" y="18562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</a:t>
            </a:r>
            <a:endParaRPr lang="en-US" sz="1200"/>
          </a:p>
        </p:txBody>
      </p:sp>
      <p:sp>
        <p:nvSpPr>
          <p:cNvPr id="8" name="Text 6"/>
          <p:cNvSpPr txBox="1"/>
          <p:nvPr/>
        </p:nvSpPr>
        <p:spPr>
          <a:xfrm>
            <a:off x="1280160" y="1856232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Arm</a:t>
            </a:r>
            <a:endParaRPr lang="en-US" sz="1300"/>
          </a:p>
        </p:txBody>
      </p:sp>
      <p:sp>
        <p:nvSpPr>
          <p:cNvPr id="9" name="Text 7"/>
          <p:cNvSpPr txBox="1"/>
          <p:nvPr/>
        </p:nvSpPr>
        <p:spPr>
          <a:xfrm>
            <a:off x="1280160" y="2167128"/>
            <a:ext cx="12618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Sensing electrode</a:t>
            </a:r>
            <a:endParaRPr lang="en-US" sz="1050"/>
          </a:p>
        </p:txBody>
      </p:sp>
      <p:sp>
        <p:nvSpPr>
          <p:cNvPr id="10" name="Shape 8"/>
          <p:cNvSpPr/>
          <p:nvPr/>
        </p:nvSpPr>
        <p:spPr>
          <a:xfrm>
            <a:off x="2862072" y="1691640"/>
            <a:ext cx="2130552" cy="1051560"/>
          </a:xfrm>
          <a:prstGeom prst="roundRect">
            <a:avLst>
              <a:gd name="adj" fmla="val 6087"/>
            </a:avLst>
          </a:prstGeom>
          <a:solidFill>
            <a:srgbClr val="F7F8FC"/>
          </a:solidFill>
          <a:ln/>
        </p:spPr>
      </p:sp>
      <p:sp>
        <p:nvSpPr>
          <p:cNvPr id="11" name="Shape 9"/>
          <p:cNvSpPr/>
          <p:nvPr/>
        </p:nvSpPr>
        <p:spPr>
          <a:xfrm>
            <a:off x="3026664" y="1856232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026664" y="18562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</a:t>
            </a:r>
            <a:endParaRPr lang="en-US" sz="1200"/>
          </a:p>
        </p:txBody>
      </p:sp>
      <p:sp>
        <p:nvSpPr>
          <p:cNvPr id="13" name="Text 11"/>
          <p:cNvSpPr txBox="1"/>
          <p:nvPr/>
        </p:nvSpPr>
        <p:spPr>
          <a:xfrm>
            <a:off x="3593592" y="1856232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Arm</a:t>
            </a:r>
            <a:endParaRPr lang="en-US" sz="1300"/>
          </a:p>
        </p:txBody>
      </p:sp>
      <p:sp>
        <p:nvSpPr>
          <p:cNvPr id="14" name="Text 12"/>
          <p:cNvSpPr txBox="1"/>
          <p:nvPr/>
        </p:nvSpPr>
        <p:spPr>
          <a:xfrm>
            <a:off x="3593592" y="2167128"/>
            <a:ext cx="12618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Sensing electrode</a:t>
            </a:r>
            <a:endParaRPr lang="en-US" sz="1050"/>
          </a:p>
        </p:txBody>
      </p:sp>
      <p:sp>
        <p:nvSpPr>
          <p:cNvPr id="15" name="Shape 13"/>
          <p:cNvSpPr/>
          <p:nvPr/>
        </p:nvSpPr>
        <p:spPr>
          <a:xfrm>
            <a:off x="5175504" y="1691640"/>
            <a:ext cx="2130552" cy="1051560"/>
          </a:xfrm>
          <a:prstGeom prst="roundRect">
            <a:avLst>
              <a:gd name="adj" fmla="val 6087"/>
            </a:avLst>
          </a:prstGeom>
          <a:solidFill>
            <a:srgbClr val="F7F8FC"/>
          </a:solidFill>
          <a:ln/>
        </p:spPr>
      </p:sp>
      <p:sp>
        <p:nvSpPr>
          <p:cNvPr id="16" name="Shape 14"/>
          <p:cNvSpPr/>
          <p:nvPr/>
        </p:nvSpPr>
        <p:spPr>
          <a:xfrm>
            <a:off x="5340096" y="1856232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340096" y="18562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</a:t>
            </a:r>
            <a:endParaRPr lang="en-US" sz="1200"/>
          </a:p>
        </p:txBody>
      </p:sp>
      <p:sp>
        <p:nvSpPr>
          <p:cNvPr id="18" name="Text 16"/>
          <p:cNvSpPr txBox="1"/>
          <p:nvPr/>
        </p:nvSpPr>
        <p:spPr>
          <a:xfrm>
            <a:off x="5907024" y="1856232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Leg</a:t>
            </a:r>
            <a:endParaRPr lang="en-US" sz="1300"/>
          </a:p>
        </p:txBody>
      </p:sp>
      <p:sp>
        <p:nvSpPr>
          <p:cNvPr id="19" name="Text 17"/>
          <p:cNvSpPr txBox="1"/>
          <p:nvPr/>
        </p:nvSpPr>
        <p:spPr>
          <a:xfrm>
            <a:off x="5907024" y="2167128"/>
            <a:ext cx="12618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/ drive electrode</a:t>
            </a:r>
            <a:endParaRPr lang="en-US" sz="1050"/>
          </a:p>
        </p:txBody>
      </p:sp>
      <p:sp>
        <p:nvSpPr>
          <p:cNvPr id="20" name="Shape 18"/>
          <p:cNvSpPr/>
          <p:nvPr/>
        </p:nvSpPr>
        <p:spPr>
          <a:xfrm>
            <a:off x="548640" y="2926080"/>
            <a:ext cx="6766560" cy="777240"/>
          </a:xfrm>
          <a:prstGeom prst="roundRect">
            <a:avLst>
              <a:gd name="adj" fmla="val 8235"/>
            </a:avLst>
          </a:prstGeom>
          <a:solidFill>
            <a:srgbClr val="20275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77240" y="301752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V(Lead I)  =  V(LA)  −  V(RA)</a:t>
            </a:r>
            <a:endParaRPr lang="en-US" sz="1800"/>
          </a:p>
        </p:txBody>
      </p:sp>
      <p:sp>
        <p:nvSpPr>
          <p:cNvPr id="22" name="Text 20"/>
          <p:cNvSpPr txBox="1"/>
          <p:nvPr/>
        </p:nvSpPr>
        <p:spPr>
          <a:xfrm>
            <a:off x="3886200" y="301752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Voltage difference between the two sensing electrodes.</a:t>
            </a:r>
            <a:endParaRPr lang="en-US" sz="1050"/>
          </a:p>
        </p:txBody>
      </p:sp>
      <p:sp>
        <p:nvSpPr>
          <p:cNvPr id="23" name="Shape 21"/>
          <p:cNvSpPr/>
          <p:nvPr/>
        </p:nvSpPr>
        <p:spPr>
          <a:xfrm>
            <a:off x="548640" y="3931920"/>
            <a:ext cx="457200" cy="457200"/>
          </a:xfrm>
          <a:prstGeom prst="ellipse">
            <a:avLst/>
          </a:prstGeom>
          <a:solidFill>
            <a:srgbClr val="E63946"/>
          </a:solidFill>
          <a:ln/>
        </p:spPr>
      </p:sp>
      <p:pic>
        <p:nvPicPr>
          <p:cNvPr id="24" name="Image 0" descr="icon_shie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4050792"/>
            <a:ext cx="219456" cy="219456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188720" y="3913632"/>
            <a:ext cx="6126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Right-Leg Drive</a:t>
            </a:r>
            <a:endParaRPr lang="en-US" sz="1400"/>
          </a:p>
        </p:txBody>
      </p:sp>
      <p:sp>
        <p:nvSpPr>
          <p:cNvPr id="26" name="Text 23"/>
          <p:cNvSpPr txBox="1"/>
          <p:nvPr/>
        </p:nvSpPr>
        <p:spPr>
          <a:xfrm>
            <a:off x="1188720" y="4224528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Feeds the right-leg-drive circuit to reduce common-mode interference.</a:t>
            </a:r>
            <a:endParaRPr lang="en-US" sz="1200"/>
          </a:p>
        </p:txBody>
      </p:sp>
      <p:sp>
        <p:nvSpPr>
          <p:cNvPr id="27" name="Shape 24"/>
          <p:cNvSpPr/>
          <p:nvPr/>
        </p:nvSpPr>
        <p:spPr>
          <a:xfrm>
            <a:off x="548640" y="4846320"/>
            <a:ext cx="457200" cy="457200"/>
          </a:xfrm>
          <a:prstGeom prst="ellipse">
            <a:avLst/>
          </a:prstGeom>
          <a:solidFill>
            <a:srgbClr val="E63946"/>
          </a:solidFill>
          <a:ln/>
        </p:spPr>
      </p:sp>
      <p:pic>
        <p:nvPicPr>
          <p:cNvPr id="28" name="Image 1" descr="icon_ar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4965192"/>
            <a:ext cx="219456" cy="219456"/>
          </a:xfrm>
          <a:prstGeom prst="rect">
            <a:avLst/>
          </a:prstGeom>
        </p:spPr>
      </p:pic>
      <p:sp>
        <p:nvSpPr>
          <p:cNvPr id="29" name="Text 25"/>
          <p:cNvSpPr txBox="1"/>
          <p:nvPr/>
        </p:nvSpPr>
        <p:spPr>
          <a:xfrm>
            <a:off x="1188720" y="4828032"/>
            <a:ext cx="6126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Placement Matters</a:t>
            </a:r>
            <a:endParaRPr lang="en-US" sz="1400"/>
          </a:p>
        </p:txBody>
      </p:sp>
      <p:sp>
        <p:nvSpPr>
          <p:cNvPr id="30" name="Text 26"/>
          <p:cNvSpPr txBox="1"/>
          <p:nvPr/>
        </p:nvSpPr>
        <p:spPr>
          <a:xfrm>
            <a:off x="1188720" y="5138928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electrode locations capture different electrical views of the heart.</a:t>
            </a:r>
            <a:endParaRPr lang="en-US" sz="1200"/>
          </a:p>
        </p:txBody>
      </p:sp>
      <p:sp>
        <p:nvSpPr>
          <p:cNvPr id="31" name="Shape 27"/>
          <p:cNvSpPr/>
          <p:nvPr/>
        </p:nvSpPr>
        <p:spPr>
          <a:xfrm>
            <a:off x="548640" y="5760720"/>
            <a:ext cx="457200" cy="457200"/>
          </a:xfrm>
          <a:prstGeom prst="ellipse">
            <a:avLst/>
          </a:prstGeom>
          <a:solidFill>
            <a:srgbClr val="E63946"/>
          </a:solidFill>
          <a:ln/>
        </p:spPr>
      </p:sp>
      <p:pic>
        <p:nvPicPr>
          <p:cNvPr id="32" name="Image 2" descr="icon_heartbea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5879592"/>
            <a:ext cx="219456" cy="219456"/>
          </a:xfrm>
          <a:prstGeom prst="rect">
            <a:avLst/>
          </a:prstGeom>
        </p:spPr>
      </p:pic>
      <p:sp>
        <p:nvSpPr>
          <p:cNvPr id="33" name="Text 28"/>
          <p:cNvSpPr txBox="1"/>
          <p:nvPr/>
        </p:nvSpPr>
        <p:spPr>
          <a:xfrm>
            <a:off x="1188720" y="5742432"/>
            <a:ext cx="6126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Simplified for This Project</a:t>
            </a:r>
            <a:endParaRPr lang="en-US" sz="1400"/>
          </a:p>
        </p:txBody>
      </p:sp>
      <p:sp>
        <p:nvSpPr>
          <p:cNvPr id="34" name="Text 29"/>
          <p:cNvSpPr txBox="1"/>
          <p:nvPr/>
        </p:nvSpPr>
        <p:spPr>
          <a:xfrm>
            <a:off x="1188720" y="6053328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Single-lead setup for monitoring and heart rate — not full diagnosis.</a:t>
            </a:r>
            <a:endParaRPr lang="en-US" sz="1200"/>
          </a:p>
        </p:txBody>
      </p:sp>
      <p:sp>
        <p:nvSpPr>
          <p:cNvPr id="35" name="Shape 30"/>
          <p:cNvSpPr/>
          <p:nvPr/>
        </p:nvSpPr>
        <p:spPr>
          <a:xfrm>
            <a:off x="7571232" y="1188720"/>
            <a:ext cx="4069080" cy="5257800"/>
          </a:xfrm>
          <a:prstGeom prst="roundRect">
            <a:avLst>
              <a:gd name="adj" fmla="val 1798"/>
            </a:avLst>
          </a:prstGeom>
          <a:solidFill>
            <a:srgbClr val="F7F8FC"/>
          </a:solidFill>
          <a:ln w="12700">
            <a:solidFill>
              <a:srgbClr val="E1E5F0"/>
            </a:solidFill>
            <a:prstDash val="solid"/>
          </a:ln>
        </p:spPr>
      </p:sp>
      <p:pic>
        <p:nvPicPr>
          <p:cNvPr id="36" name="Image 3" descr="electrode_wir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712" y="1417320"/>
            <a:ext cx="3246120" cy="3572625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7754112" y="5117961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Electrode Wiring to Acquisition Channel</a:t>
            </a:r>
            <a:endParaRPr lang="en-US" sz="1250"/>
          </a:p>
        </p:txBody>
      </p:sp>
      <p:sp>
        <p:nvSpPr>
          <p:cNvPr id="38" name="Text 32"/>
          <p:cNvSpPr txBox="1"/>
          <p:nvPr/>
        </p:nvSpPr>
        <p:spPr>
          <a:xfrm>
            <a:off x="7845552" y="5410569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7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= RA, Positive = LA — the sensing pair; Earth = RL, the reference/drive connection.</a:t>
            </a:r>
            <a:endParaRPr lang="en-US" sz="97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Analog Front-End: Electrode Interface</a:t>
            </a:r>
            <a:endParaRPr lang="en-US" sz="290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502920" cy="54864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188720"/>
            <a:ext cx="6903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major engineering stage — conditioning the raw electrode signal before digitization.</a:t>
            </a:r>
            <a:endParaRPr lang="en-US" sz="130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475488" cy="47548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6" name="Image 0" descr="icon_plu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002536"/>
            <a:ext cx="219456" cy="21945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07008" y="1847088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Electrode–Skin Interface</a:t>
            </a:r>
            <a:endParaRPr lang="en-US" sz="1450"/>
          </a:p>
        </p:txBody>
      </p:sp>
      <p:sp>
        <p:nvSpPr>
          <p:cNvPr id="8" name="Text 5"/>
          <p:cNvSpPr txBox="1"/>
          <p:nvPr/>
        </p:nvSpPr>
        <p:spPr>
          <a:xfrm>
            <a:off x="1207008" y="2167128"/>
            <a:ext cx="6217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3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produces a DC offset and high, variable impedance — so the first stage needs high input impedance to avoid loading the electrodes.</a:t>
            </a:r>
            <a:endParaRPr lang="en-US" sz="1130"/>
          </a:p>
        </p:txBody>
      </p:sp>
      <p:sp>
        <p:nvSpPr>
          <p:cNvPr id="9" name="Shape 6"/>
          <p:cNvSpPr/>
          <p:nvPr/>
        </p:nvSpPr>
        <p:spPr>
          <a:xfrm>
            <a:off x="548640" y="2990088"/>
            <a:ext cx="475488" cy="47548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0" name="Image 1" descr="icon_fil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118104"/>
            <a:ext cx="219456" cy="21945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207008" y="296265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Buffers  (Voltage Followers)</a:t>
            </a:r>
            <a:endParaRPr lang="en-US" sz="1450"/>
          </a:p>
        </p:txBody>
      </p:sp>
      <p:sp>
        <p:nvSpPr>
          <p:cNvPr id="12" name="Text 8"/>
          <p:cNvSpPr txBox="1"/>
          <p:nvPr/>
        </p:nvSpPr>
        <p:spPr>
          <a:xfrm>
            <a:off x="1207008" y="3282696"/>
            <a:ext cx="6217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3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buffer per sensing electrode: high input impedance in, low impedance out. It does not amplify — it isolates the electrode interface and drives the next stage.</a:t>
            </a:r>
            <a:endParaRPr lang="en-US" sz="1130"/>
          </a:p>
        </p:txBody>
      </p:sp>
      <p:sp>
        <p:nvSpPr>
          <p:cNvPr id="13" name="Shape 9"/>
          <p:cNvSpPr/>
          <p:nvPr/>
        </p:nvSpPr>
        <p:spPr>
          <a:xfrm>
            <a:off x="548640" y="4105656"/>
            <a:ext cx="475488" cy="47548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4" name="Image 2" descr="icon_wav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952" y="4233672"/>
            <a:ext cx="219456" cy="219456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207008" y="4078224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50" b="1">
                <a:solidFill>
                  <a:srgbClr val="1E2761"/>
                </a:solidFill>
                <a:latin typeface="Calibri"/>
                <a:ea typeface="Calibri"/>
                <a:cs typeface="Calibri"/>
              </a:rPr>
              <a:t>RC Input Filter  (10 kΩ + 22 pF)</a:t>
            </a:r>
            <a:endParaRPr lang="en-US" sz="1450">
              <a:latin typeface="Calibri"/>
              <a:ea typeface="Calibri"/>
              <a:cs typeface="Calibri"/>
            </a:endParaRPr>
          </a:p>
        </p:txBody>
      </p:sp>
      <p:sp>
        <p:nvSpPr>
          <p:cNvPr id="16" name="Text 11"/>
          <p:cNvSpPr txBox="1"/>
          <p:nvPr/>
        </p:nvSpPr>
        <p:spPr>
          <a:xfrm>
            <a:off x="1207008" y="4398264"/>
            <a:ext cx="6217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3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f_c = 1/(2πRC) ≈ 723 kHz — far above the ECG band, so it attenuates RF/high-frequency interference without touching the ECG signal.</a:t>
            </a:r>
            <a:endParaRPr lang="en-US" sz="1130"/>
          </a:p>
        </p:txBody>
      </p:sp>
      <p:sp>
        <p:nvSpPr>
          <p:cNvPr id="17" name="Shape 12"/>
          <p:cNvSpPr/>
          <p:nvPr/>
        </p:nvSpPr>
        <p:spPr>
          <a:xfrm>
            <a:off x="548640" y="5221224"/>
            <a:ext cx="475488" cy="47548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8" name="Image 3" descr="icon_exch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952" y="5349240"/>
            <a:ext cx="219456" cy="219456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207008" y="5193792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Next: RLD &amp; Differential Amplifier</a:t>
            </a:r>
            <a:endParaRPr lang="en-US" sz="1450"/>
          </a:p>
        </p:txBody>
      </p:sp>
      <p:sp>
        <p:nvSpPr>
          <p:cNvPr id="20" name="Text 14"/>
          <p:cNvSpPr txBox="1"/>
          <p:nvPr/>
        </p:nvSpPr>
        <p:spPr>
          <a:xfrm>
            <a:off x="1207008" y="5513832"/>
            <a:ext cx="6217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3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buffered outputs continue on — common-mode interference is handled by the RLD circuit, and the ECG signal is extracted by the differential amplifier.</a:t>
            </a:r>
            <a:endParaRPr lang="en-US" sz="1130"/>
          </a:p>
        </p:txBody>
      </p:sp>
      <p:sp>
        <p:nvSpPr>
          <p:cNvPr id="21" name="Shape 15"/>
          <p:cNvSpPr/>
          <p:nvPr/>
        </p:nvSpPr>
        <p:spPr>
          <a:xfrm>
            <a:off x="7571232" y="1188720"/>
            <a:ext cx="4069080" cy="868680"/>
          </a:xfrm>
          <a:prstGeom prst="roundRect">
            <a:avLst>
              <a:gd name="adj" fmla="val 8421"/>
            </a:avLst>
          </a:prstGeom>
          <a:solidFill>
            <a:srgbClr val="20275D"/>
          </a:solidFill>
          <a:ln/>
        </p:spPr>
      </p:sp>
      <p:sp>
        <p:nvSpPr>
          <p:cNvPr id="22" name="Text 16"/>
          <p:cNvSpPr txBox="1"/>
          <p:nvPr/>
        </p:nvSpPr>
        <p:spPr>
          <a:xfrm>
            <a:off x="7571232" y="1261872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0.5 – 5 mV</a:t>
            </a:r>
            <a:endParaRPr lang="en-US" sz="2400"/>
          </a:p>
        </p:txBody>
      </p:sp>
      <p:sp>
        <p:nvSpPr>
          <p:cNvPr id="23" name="Text 17"/>
          <p:cNvSpPr txBox="1"/>
          <p:nvPr/>
        </p:nvSpPr>
        <p:spPr>
          <a:xfrm>
            <a:off x="7845552" y="1719072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ECG amplitude at the skin surface</a:t>
            </a:r>
            <a:endParaRPr lang="en-US" sz="1050"/>
          </a:p>
        </p:txBody>
      </p:sp>
      <p:sp>
        <p:nvSpPr>
          <p:cNvPr id="24" name="Shape 18"/>
          <p:cNvSpPr/>
          <p:nvPr/>
        </p:nvSpPr>
        <p:spPr>
          <a:xfrm>
            <a:off x="7571232" y="2258568"/>
            <a:ext cx="4069080" cy="4187952"/>
          </a:xfrm>
          <a:prstGeom prst="roundRect">
            <a:avLst>
              <a:gd name="adj" fmla="val 1798"/>
            </a:avLst>
          </a:prstGeom>
          <a:solidFill>
            <a:srgbClr val="F7F8FC"/>
          </a:solidFill>
          <a:ln w="12700">
            <a:solidFill>
              <a:srgbClr val="E1E5F0"/>
            </a:solidFill>
            <a:prstDash val="solid"/>
          </a:ln>
        </p:spPr>
      </p:sp>
      <p:sp>
        <p:nvSpPr>
          <p:cNvPr id="26" name="Text 19"/>
          <p:cNvSpPr txBox="1"/>
          <p:nvPr/>
        </p:nvSpPr>
        <p:spPr>
          <a:xfrm>
            <a:off x="7845552" y="6155085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Buffer Circuit</a:t>
            </a:r>
            <a:endParaRPr lang="en-US" sz="1350"/>
          </a:p>
        </p:txBody>
      </p:sp>
      <p:sp>
        <p:nvSpPr>
          <p:cNvPr id="27" name="Text 20"/>
          <p:cNvSpPr txBox="1"/>
          <p:nvPr/>
        </p:nvSpPr>
        <p:spPr>
          <a:xfrm>
            <a:off x="7891272" y="6493413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high-input-impedance buffer (TL082) per sensing electrode, RA and LA.</a:t>
            </a:r>
            <a:endParaRPr lang="en-US" sz="105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D05ABEA-0480-C552-05BE-B2E346FCAE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9301" y="2472716"/>
            <a:ext cx="2915478" cy="36838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Right-Leg-Drive Circuit</a:t>
            </a:r>
            <a:endParaRPr lang="en-US" sz="3000"/>
          </a:p>
        </p:txBody>
      </p:sp>
      <p:sp>
        <p:nvSpPr>
          <p:cNvPr id="3" name="Shape 1"/>
          <p:cNvSpPr/>
          <p:nvPr/>
        </p:nvSpPr>
        <p:spPr>
          <a:xfrm>
            <a:off x="548640" y="1024128"/>
            <a:ext cx="502920" cy="54864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18872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Reducing common-mode interference before it reaches the differential stage.</a:t>
            </a:r>
            <a:endParaRPr lang="en-US" sz="1300"/>
          </a:p>
        </p:txBody>
      </p:sp>
      <p:sp>
        <p:nvSpPr>
          <p:cNvPr id="5" name="Text 3"/>
          <p:cNvSpPr txBox="1"/>
          <p:nvPr/>
        </p:nvSpPr>
        <p:spPr>
          <a:xfrm>
            <a:off x="548640" y="1627632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 amplifier has finite CMRR, and the two electrode–skin impedances are never exactly equal — so part of the common-mode interference leaks through as a differential error at the output.</a:t>
            </a:r>
            <a:endParaRPr lang="en-US" sz="1250"/>
          </a:p>
        </p:txBody>
      </p:sp>
      <p:sp>
        <p:nvSpPr>
          <p:cNvPr id="6" name="Shape 4"/>
          <p:cNvSpPr/>
          <p:nvPr/>
        </p:nvSpPr>
        <p:spPr>
          <a:xfrm>
            <a:off x="548640" y="2487168"/>
            <a:ext cx="6949440" cy="868680"/>
          </a:xfrm>
          <a:prstGeom prst="roundRect">
            <a:avLst>
              <a:gd name="adj" fmla="val 7368"/>
            </a:avLst>
          </a:prstGeom>
          <a:solidFill>
            <a:srgbClr val="20275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77240" y="2596896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V_ECG = V_LA − V_RA</a:t>
            </a:r>
            <a:endParaRPr lang="en-US" sz="1500"/>
          </a:p>
        </p:txBody>
      </p:sp>
      <p:sp>
        <p:nvSpPr>
          <p:cNvPr id="8" name="Text 6"/>
          <p:cNvSpPr txBox="1"/>
          <p:nvPr/>
        </p:nvSpPr>
        <p:spPr>
          <a:xfrm>
            <a:off x="777240" y="2944368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Desired ECG signal</a:t>
            </a:r>
            <a:endParaRPr lang="en-US" sz="1050"/>
          </a:p>
        </p:txBody>
      </p:sp>
      <p:sp>
        <p:nvSpPr>
          <p:cNvPr id="9" name="Shape 7"/>
          <p:cNvSpPr/>
          <p:nvPr/>
        </p:nvSpPr>
        <p:spPr>
          <a:xfrm>
            <a:off x="4023360" y="2624328"/>
            <a:ext cx="0" cy="594360"/>
          </a:xfrm>
          <a:prstGeom prst="line">
            <a:avLst/>
          </a:prstGeom>
          <a:noFill/>
          <a:ln w="12700">
            <a:solidFill>
              <a:srgbClr val="4A559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206240" y="2596896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V_CM = (V_LA + V_RA) / 2</a:t>
            </a:r>
            <a:endParaRPr lang="en-US" sz="1500"/>
          </a:p>
        </p:txBody>
      </p:sp>
      <p:sp>
        <p:nvSpPr>
          <p:cNvPr id="11" name="Text 9"/>
          <p:cNvSpPr txBox="1"/>
          <p:nvPr/>
        </p:nvSpPr>
        <p:spPr>
          <a:xfrm>
            <a:off x="4206240" y="2944368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Common-mode voltage</a:t>
            </a:r>
            <a:endParaRPr lang="en-US" sz="1050"/>
          </a:p>
        </p:txBody>
      </p:sp>
      <p:sp>
        <p:nvSpPr>
          <p:cNvPr id="12" name="Shape 10"/>
          <p:cNvSpPr/>
          <p:nvPr/>
        </p:nvSpPr>
        <p:spPr>
          <a:xfrm>
            <a:off x="548640" y="361188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3" name="Image 0" descr="icon_wav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730752"/>
            <a:ext cx="219456" cy="219456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1188720" y="3593592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Hz Common-Mode Pickup</a:t>
            </a:r>
            <a:endParaRPr lang="en-US" sz="1350"/>
          </a:p>
        </p:txBody>
      </p:sp>
      <p:sp>
        <p:nvSpPr>
          <p:cNvPr id="15" name="Text 12"/>
          <p:cNvSpPr txBox="1"/>
          <p:nvPr/>
        </p:nvSpPr>
        <p:spPr>
          <a:xfrm>
            <a:off x="1188720" y="3886200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body picks up power-line interference at nearly the same voltage on both sensing electrodes.</a:t>
            </a:r>
            <a:endParaRPr lang="en-US" sz="1150"/>
          </a:p>
        </p:txBody>
      </p:sp>
      <p:sp>
        <p:nvSpPr>
          <p:cNvPr id="16" name="Shape 13"/>
          <p:cNvSpPr/>
          <p:nvPr/>
        </p:nvSpPr>
        <p:spPr>
          <a:xfrm>
            <a:off x="548640" y="457200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7" name="Image 1" descr="icon_exch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4690872"/>
            <a:ext cx="219456" cy="219456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1188720" y="4553712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Feedback via RL</a:t>
            </a:r>
            <a:endParaRPr lang="en-US" sz="1350"/>
          </a:p>
        </p:txBody>
      </p:sp>
      <p:sp>
        <p:nvSpPr>
          <p:cNvPr id="19" name="Text 15"/>
          <p:cNvSpPr txBox="1"/>
          <p:nvPr/>
        </p:nvSpPr>
        <p:spPr>
          <a:xfrm>
            <a:off x="1188720" y="4846320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RLD circuit senses V_CM, inverts it, and drives it back into the body through the RL electrode — cancelling the common-mode voltage at the input.</a:t>
            </a:r>
            <a:endParaRPr lang="en-US" sz="1150"/>
          </a:p>
        </p:txBody>
      </p:sp>
      <p:sp>
        <p:nvSpPr>
          <p:cNvPr id="20" name="Shape 16"/>
          <p:cNvSpPr/>
          <p:nvPr/>
        </p:nvSpPr>
        <p:spPr>
          <a:xfrm>
            <a:off x="548640" y="553212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1" name="Image 2" descr="icon_shiel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5650992"/>
            <a:ext cx="219456" cy="219456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1188720" y="5513832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&amp; Stability</a:t>
            </a:r>
            <a:endParaRPr lang="en-US" sz="1350"/>
          </a:p>
        </p:txBody>
      </p:sp>
      <p:sp>
        <p:nvSpPr>
          <p:cNvPr id="23" name="Text 18"/>
          <p:cNvSpPr txBox="1"/>
          <p:nvPr/>
        </p:nvSpPr>
        <p:spPr>
          <a:xfrm>
            <a:off x="1188720" y="5806440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high-value series resistor limits current to the body; feedback compensation keeps the loop stable against body and electrode impedances.</a:t>
            </a:r>
            <a:endParaRPr lang="en-US" sz="1150"/>
          </a:p>
        </p:txBody>
      </p:sp>
      <p:sp>
        <p:nvSpPr>
          <p:cNvPr id="24" name="Text 19"/>
          <p:cNvSpPr txBox="1"/>
          <p:nvPr/>
        </p:nvSpPr>
        <p:spPr>
          <a:xfrm>
            <a:off x="548640" y="649224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RLD circuit does not remove the ECG signal — it removes the component common to both electrodes, so the differential amplifier sees a cleaner input.</a:t>
            </a:r>
            <a:endParaRPr lang="en-US" sz="1100"/>
          </a:p>
        </p:txBody>
      </p:sp>
      <p:sp>
        <p:nvSpPr>
          <p:cNvPr id="25" name="Shape 20"/>
          <p:cNvSpPr/>
          <p:nvPr/>
        </p:nvSpPr>
        <p:spPr>
          <a:xfrm>
            <a:off x="7818120" y="1188720"/>
            <a:ext cx="3822192" cy="5257800"/>
          </a:xfrm>
          <a:prstGeom prst="roundRect">
            <a:avLst>
              <a:gd name="adj" fmla="val 1914"/>
            </a:avLst>
          </a:prstGeom>
          <a:solidFill>
            <a:srgbClr val="F7F8FC"/>
          </a:solidFill>
          <a:ln w="12700">
            <a:solidFill>
              <a:srgbClr val="E1E5F0"/>
            </a:solidFill>
            <a:prstDash val="solid"/>
          </a:ln>
        </p:spPr>
      </p:sp>
      <p:sp>
        <p:nvSpPr>
          <p:cNvPr id="27" name="Text 21"/>
          <p:cNvSpPr txBox="1"/>
          <p:nvPr/>
        </p:nvSpPr>
        <p:spPr>
          <a:xfrm>
            <a:off x="8046720" y="5897880"/>
            <a:ext cx="3364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RLD Summing &amp; Inversion Stage</a:t>
            </a:r>
            <a:endParaRPr lang="en-US" sz="1250"/>
          </a:p>
        </p:txBody>
      </p:sp>
      <p:sp>
        <p:nvSpPr>
          <p:cNvPr id="28" name="Text 22"/>
          <p:cNvSpPr txBox="1"/>
          <p:nvPr/>
        </p:nvSpPr>
        <p:spPr>
          <a:xfrm>
            <a:off x="8046720" y="6172200"/>
            <a:ext cx="3364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U3:B — averages, inverts, and feeds back through RL</a:t>
            </a:r>
            <a:endParaRPr lang="en-US" sz="100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181E7BF-5180-CF26-EFF6-24727F621A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5273" y="1372609"/>
            <a:ext cx="2818300" cy="45164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Differential Amplification and Gain Design</a:t>
            </a:r>
            <a:endParaRPr lang="en-US" sz="270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502920" cy="54864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314758"/>
            <a:ext cx="3977640" cy="4747714"/>
          </a:xfrm>
          <a:prstGeom prst="roundRect">
            <a:avLst>
              <a:gd name="adj" fmla="val 1839"/>
            </a:avLst>
          </a:prstGeom>
          <a:solidFill>
            <a:srgbClr val="F7F8FC"/>
          </a:solidFill>
          <a:ln w="12700">
            <a:solidFill>
              <a:srgbClr val="E1E5F0"/>
            </a:solidFill>
            <a:prstDash val="solid"/>
          </a:ln>
        </p:spPr>
      </p:sp>
      <p:pic>
        <p:nvPicPr>
          <p:cNvPr id="6" name="Image 0" descr="diff_amp_circu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515926"/>
            <a:ext cx="3429000" cy="369180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95912" y="5388117"/>
            <a:ext cx="3977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R3 = R4 = 10 kΩ   ·   input resistors</a:t>
            </a:r>
            <a:endParaRPr lang="en-US" sz="1150"/>
          </a:p>
        </p:txBody>
      </p:sp>
      <p:sp>
        <p:nvSpPr>
          <p:cNvPr id="8" name="Text 5"/>
          <p:cNvSpPr txBox="1"/>
          <p:nvPr/>
        </p:nvSpPr>
        <p:spPr>
          <a:xfrm>
            <a:off x="800958" y="5681674"/>
            <a:ext cx="3977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R5 = R6 = 220 kΩ   ·   gain-setting resistors</a:t>
            </a:r>
            <a:endParaRPr lang="en-US" sz="1150"/>
          </a:p>
        </p:txBody>
      </p:sp>
      <p:sp>
        <p:nvSpPr>
          <p:cNvPr id="9" name="Shape 6"/>
          <p:cNvSpPr/>
          <p:nvPr/>
        </p:nvSpPr>
        <p:spPr>
          <a:xfrm>
            <a:off x="4800600" y="1274387"/>
            <a:ext cx="6839712" cy="914400"/>
          </a:xfrm>
          <a:prstGeom prst="roundRect">
            <a:avLst>
              <a:gd name="adj" fmla="val 7000"/>
            </a:avLst>
          </a:prstGeom>
          <a:solidFill>
            <a:srgbClr val="F7F8FC"/>
          </a:solidFill>
          <a:ln/>
        </p:spPr>
      </p:sp>
      <p:sp>
        <p:nvSpPr>
          <p:cNvPr id="10" name="Shape 7"/>
          <p:cNvSpPr/>
          <p:nvPr/>
        </p:nvSpPr>
        <p:spPr>
          <a:xfrm>
            <a:off x="4800600" y="1274387"/>
            <a:ext cx="64008" cy="9144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5074920" y="1384115"/>
            <a:ext cx="6291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OF INTEREST</a:t>
            </a:r>
            <a:endParaRPr lang="en-US" sz="1050"/>
          </a:p>
        </p:txBody>
      </p:sp>
      <p:sp>
        <p:nvSpPr>
          <p:cNvPr id="12" name="Text 9"/>
          <p:cNvSpPr txBox="1"/>
          <p:nvPr/>
        </p:nvSpPr>
        <p:spPr>
          <a:xfrm>
            <a:off x="5074920" y="1640147"/>
            <a:ext cx="6291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V_diff = V_LA − V_RA</a:t>
            </a:r>
            <a:endParaRPr lang="en-US" sz="1700"/>
          </a:p>
        </p:txBody>
      </p:sp>
      <p:sp>
        <p:nvSpPr>
          <p:cNvPr id="13" name="Text 10"/>
          <p:cNvSpPr txBox="1"/>
          <p:nvPr/>
        </p:nvSpPr>
        <p:spPr>
          <a:xfrm>
            <a:off x="5074920" y="2024195"/>
            <a:ext cx="62910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Amplifies the electrode difference; rejects the common-mode signal on both inputs.</a:t>
            </a:r>
            <a:endParaRPr lang="en-US" sz="1100"/>
          </a:p>
        </p:txBody>
      </p:sp>
      <p:sp>
        <p:nvSpPr>
          <p:cNvPr id="14" name="Shape 11"/>
          <p:cNvSpPr/>
          <p:nvPr/>
        </p:nvSpPr>
        <p:spPr>
          <a:xfrm>
            <a:off x="4800600" y="2325947"/>
            <a:ext cx="6839712" cy="1234440"/>
          </a:xfrm>
          <a:prstGeom prst="roundRect">
            <a:avLst>
              <a:gd name="adj" fmla="val 5185"/>
            </a:avLst>
          </a:prstGeom>
          <a:solidFill>
            <a:srgbClr val="F7F8FC"/>
          </a:solidFill>
          <a:ln/>
        </p:spPr>
      </p:sp>
      <p:sp>
        <p:nvSpPr>
          <p:cNvPr id="15" name="Shape 12"/>
          <p:cNvSpPr/>
          <p:nvPr/>
        </p:nvSpPr>
        <p:spPr>
          <a:xfrm>
            <a:off x="4800600" y="2325947"/>
            <a:ext cx="64008" cy="123444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074920" y="2435675"/>
            <a:ext cx="6291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TRANSFER FUNCTION  (matched ratios: R6/R4 = R5/R3)</a:t>
            </a:r>
            <a:endParaRPr lang="en-US" sz="1050"/>
          </a:p>
        </p:txBody>
      </p:sp>
      <p:sp>
        <p:nvSpPr>
          <p:cNvPr id="17" name="Text 14"/>
          <p:cNvSpPr txBox="1"/>
          <p:nvPr/>
        </p:nvSpPr>
        <p:spPr>
          <a:xfrm>
            <a:off x="5074920" y="2691707"/>
            <a:ext cx="6291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V_out = (R6/R4)·(V_LA − V_RA)</a:t>
            </a:r>
            <a:endParaRPr lang="en-US" sz="1600"/>
          </a:p>
        </p:txBody>
      </p:sp>
      <p:sp>
        <p:nvSpPr>
          <p:cNvPr id="18" name="Text 15"/>
          <p:cNvSpPr txBox="1"/>
          <p:nvPr/>
        </p:nvSpPr>
        <p:spPr>
          <a:xfrm>
            <a:off x="5074920" y="3075755"/>
            <a:ext cx="6291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expression: V_out = −(R6/R4)·V_RA + (1+R6/R4)·[R5/(R3+R5)]·V_LA, which reduces to the difference form above.</a:t>
            </a:r>
            <a:endParaRPr lang="en-US" sz="1100"/>
          </a:p>
        </p:txBody>
      </p:sp>
      <p:sp>
        <p:nvSpPr>
          <p:cNvPr id="19" name="Shape 16"/>
          <p:cNvSpPr/>
          <p:nvPr/>
        </p:nvSpPr>
        <p:spPr>
          <a:xfrm>
            <a:off x="4800600" y="3697547"/>
            <a:ext cx="6839712" cy="914400"/>
          </a:xfrm>
          <a:prstGeom prst="roundRect">
            <a:avLst>
              <a:gd name="adj" fmla="val 7000"/>
            </a:avLst>
          </a:prstGeom>
          <a:solidFill>
            <a:srgbClr val="F7F8FC"/>
          </a:solidFill>
          <a:ln/>
        </p:spPr>
      </p:sp>
      <p:sp>
        <p:nvSpPr>
          <p:cNvPr id="20" name="Shape 17"/>
          <p:cNvSpPr/>
          <p:nvPr/>
        </p:nvSpPr>
        <p:spPr>
          <a:xfrm>
            <a:off x="4800600" y="3697547"/>
            <a:ext cx="64008" cy="914400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074920" y="3807275"/>
            <a:ext cx="6291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GAIN OF THIS STAGE  (actual resistor values)</a:t>
            </a:r>
            <a:endParaRPr lang="en-US" sz="1050"/>
          </a:p>
        </p:txBody>
      </p:sp>
      <p:sp>
        <p:nvSpPr>
          <p:cNvPr id="22" name="Text 19"/>
          <p:cNvSpPr txBox="1"/>
          <p:nvPr/>
        </p:nvSpPr>
        <p:spPr>
          <a:xfrm>
            <a:off x="5074920" y="4063307"/>
            <a:ext cx="6291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Gain = 220kΩ / 10kΩ = 22   (≈ 27 dB)</a:t>
            </a:r>
            <a:endParaRPr lang="en-US" sz="1600"/>
          </a:p>
        </p:txBody>
      </p:sp>
      <p:sp>
        <p:nvSpPr>
          <p:cNvPr id="23" name="Text 20"/>
          <p:cNvSpPr txBox="1"/>
          <p:nvPr/>
        </p:nvSpPr>
        <p:spPr>
          <a:xfrm>
            <a:off x="5074920" y="4447355"/>
            <a:ext cx="62910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V_out = 22 × (V_LA − V_RA)</a:t>
            </a:r>
            <a:endParaRPr lang="en-US" sz="1100"/>
          </a:p>
        </p:txBody>
      </p:sp>
      <p:sp>
        <p:nvSpPr>
          <p:cNvPr id="24" name="Shape 21"/>
          <p:cNvSpPr/>
          <p:nvPr/>
        </p:nvSpPr>
        <p:spPr>
          <a:xfrm>
            <a:off x="4800600" y="4749107"/>
            <a:ext cx="6839712" cy="1353312"/>
          </a:xfrm>
          <a:prstGeom prst="roundRect">
            <a:avLst>
              <a:gd name="adj" fmla="val 4730"/>
            </a:avLst>
          </a:prstGeom>
          <a:solidFill>
            <a:srgbClr val="F7F8FC"/>
          </a:solidFill>
          <a:ln/>
        </p:spPr>
      </p:sp>
      <p:sp>
        <p:nvSpPr>
          <p:cNvPr id="25" name="Shape 22"/>
          <p:cNvSpPr/>
          <p:nvPr/>
        </p:nvSpPr>
        <p:spPr>
          <a:xfrm>
            <a:off x="4800600" y="4749107"/>
            <a:ext cx="64008" cy="135331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074920" y="4858835"/>
            <a:ext cx="6291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FIRST-STAGE GAIN IS KEPT MODERATE</a:t>
            </a:r>
            <a:endParaRPr lang="en-US" sz="1050"/>
          </a:p>
        </p:txBody>
      </p:sp>
      <p:sp>
        <p:nvSpPr>
          <p:cNvPr id="27" name="Text 24"/>
          <p:cNvSpPr txBox="1"/>
          <p:nvPr/>
        </p:nvSpPr>
        <p:spPr>
          <a:xfrm>
            <a:off x="5074920" y="5114867"/>
            <a:ext cx="6291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G_max &lt; V_out,max / (V_ECG,max + V_offset,max)</a:t>
            </a:r>
            <a:endParaRPr lang="en-US" sz="1350"/>
          </a:p>
        </p:txBody>
      </p:sp>
      <p:sp>
        <p:nvSpPr>
          <p:cNvPr id="28" name="Text 25"/>
          <p:cNvSpPr txBox="1"/>
          <p:nvPr/>
        </p:nvSpPr>
        <p:spPr>
          <a:xfrm>
            <a:off x="5074920" y="5444051"/>
            <a:ext cx="629107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Electrode offset can far exceed the ECG signal, so a large single-stage gain would saturate the TL082. Remaining gain (to reach 500–1000× total) is applied after DC-offset removal, keeping the output within the ADC range.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High-Pass Filtering and Second-Stage Amplification</a:t>
            </a:r>
            <a:endParaRPr lang="en-US" sz="240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502920" cy="54864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17043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High-pass filtering and additional gain — shaping the 0.5–40 Hz monitoring band.</a:t>
            </a:r>
            <a:endParaRPr lang="en-US" sz="1300"/>
          </a:p>
        </p:txBody>
      </p:sp>
      <p:sp>
        <p:nvSpPr>
          <p:cNvPr id="5" name="Shape 3"/>
          <p:cNvSpPr/>
          <p:nvPr/>
        </p:nvSpPr>
        <p:spPr>
          <a:xfrm>
            <a:off x="548640" y="1627632"/>
            <a:ext cx="3977640" cy="4434840"/>
          </a:xfrm>
          <a:prstGeom prst="roundRect">
            <a:avLst>
              <a:gd name="adj" fmla="val 1839"/>
            </a:avLst>
          </a:prstGeom>
          <a:solidFill>
            <a:srgbClr val="F7F8FC"/>
          </a:solidFill>
          <a:ln w="12700">
            <a:solidFill>
              <a:srgbClr val="E1E5F0"/>
            </a:solidFill>
            <a:prstDash val="solid"/>
          </a:ln>
        </p:spPr>
      </p:sp>
      <p:pic>
        <p:nvPicPr>
          <p:cNvPr id="6" name="Image 0" descr="second_stage_circu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828800"/>
            <a:ext cx="3520440" cy="3657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31520" y="553212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U3:A — High-Pass Filter + Non-Inverting Gain</a:t>
            </a:r>
            <a:endParaRPr lang="en-US" sz="1200"/>
          </a:p>
        </p:txBody>
      </p:sp>
      <p:sp>
        <p:nvSpPr>
          <p:cNvPr id="8" name="Text 5"/>
          <p:cNvSpPr txBox="1"/>
          <p:nvPr/>
        </p:nvSpPr>
        <p:spPr>
          <a:xfrm>
            <a:off x="731520" y="5788152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 = 470 nF, R12 = 680 kΩ  ·  R10 = 1 kΩ, R11 = 22 kΩ</a:t>
            </a:r>
            <a:endParaRPr lang="en-US" sz="1000"/>
          </a:p>
        </p:txBody>
      </p:sp>
      <p:sp>
        <p:nvSpPr>
          <p:cNvPr id="9" name="Shape 6"/>
          <p:cNvSpPr/>
          <p:nvPr/>
        </p:nvSpPr>
        <p:spPr>
          <a:xfrm>
            <a:off x="4800600" y="1627632"/>
            <a:ext cx="6839712" cy="914400"/>
          </a:xfrm>
          <a:prstGeom prst="roundRect">
            <a:avLst>
              <a:gd name="adj" fmla="val 7000"/>
            </a:avLst>
          </a:prstGeom>
          <a:solidFill>
            <a:srgbClr val="F7F8FC"/>
          </a:solidFill>
          <a:ln/>
        </p:spPr>
      </p:sp>
      <p:sp>
        <p:nvSpPr>
          <p:cNvPr id="10" name="Shape 7"/>
          <p:cNvSpPr/>
          <p:nvPr/>
        </p:nvSpPr>
        <p:spPr>
          <a:xfrm>
            <a:off x="4800600" y="1627632"/>
            <a:ext cx="64008" cy="9144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5074920" y="1737360"/>
            <a:ext cx="6291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BANDWIDTH</a:t>
            </a:r>
            <a:endParaRPr lang="en-US" sz="1050"/>
          </a:p>
        </p:txBody>
      </p:sp>
      <p:sp>
        <p:nvSpPr>
          <p:cNvPr id="12" name="Text 9"/>
          <p:cNvSpPr txBox="1"/>
          <p:nvPr/>
        </p:nvSpPr>
        <p:spPr>
          <a:xfrm>
            <a:off x="5074920" y="1993392"/>
            <a:ext cx="6291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0.5 – 40 Hz</a:t>
            </a:r>
            <a:endParaRPr lang="en-US" sz="1800"/>
          </a:p>
        </p:txBody>
      </p:sp>
      <p:sp>
        <p:nvSpPr>
          <p:cNvPr id="13" name="Text 10"/>
          <p:cNvSpPr txBox="1"/>
          <p:nvPr/>
        </p:nvSpPr>
        <p:spPr>
          <a:xfrm>
            <a:off x="5074920" y="2377440"/>
            <a:ext cx="62910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monitoring and heart-rate use, not full clinical diagnosis.</a:t>
            </a:r>
            <a:endParaRPr lang="en-US" sz="1100"/>
          </a:p>
        </p:txBody>
      </p:sp>
      <p:sp>
        <p:nvSpPr>
          <p:cNvPr id="14" name="Shape 11"/>
          <p:cNvSpPr/>
          <p:nvPr/>
        </p:nvSpPr>
        <p:spPr>
          <a:xfrm>
            <a:off x="4800600" y="2679192"/>
            <a:ext cx="6839712" cy="1188720"/>
          </a:xfrm>
          <a:prstGeom prst="roundRect">
            <a:avLst>
              <a:gd name="adj" fmla="val 5385"/>
            </a:avLst>
          </a:prstGeom>
          <a:solidFill>
            <a:srgbClr val="F7F8FC"/>
          </a:solidFill>
          <a:ln/>
        </p:spPr>
      </p:sp>
      <p:sp>
        <p:nvSpPr>
          <p:cNvPr id="15" name="Shape 12"/>
          <p:cNvSpPr/>
          <p:nvPr/>
        </p:nvSpPr>
        <p:spPr>
          <a:xfrm>
            <a:off x="4800600" y="2679192"/>
            <a:ext cx="64008" cy="118872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074920" y="2788920"/>
            <a:ext cx="6291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HIGH-PASS FILTER  (C1 series + R12 to ground)</a:t>
            </a:r>
            <a:endParaRPr lang="en-US" sz="1050"/>
          </a:p>
        </p:txBody>
      </p:sp>
      <p:sp>
        <p:nvSpPr>
          <p:cNvPr id="17" name="Text 14"/>
          <p:cNvSpPr txBox="1"/>
          <p:nvPr/>
        </p:nvSpPr>
        <p:spPr>
          <a:xfrm>
            <a:off x="5074920" y="3044952"/>
            <a:ext cx="6291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f_c = 1/(2π·R12·C1) = 0.50 Hz</a:t>
            </a:r>
            <a:endParaRPr lang="en-US" sz="1550"/>
          </a:p>
        </p:txBody>
      </p:sp>
      <p:sp>
        <p:nvSpPr>
          <p:cNvPr id="18" name="Text 15"/>
          <p:cNvSpPr txBox="1"/>
          <p:nvPr/>
        </p:nvSpPr>
        <p:spPr>
          <a:xfrm>
            <a:off x="5074920" y="3392424"/>
            <a:ext cx="6291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R12 = 680 kΩ, C1 = 470 nF. Blocks DC and baseline drift before gain is applied, protecting the output operating point.</a:t>
            </a:r>
            <a:endParaRPr lang="en-US" sz="1100"/>
          </a:p>
        </p:txBody>
      </p:sp>
      <p:sp>
        <p:nvSpPr>
          <p:cNvPr id="19" name="Shape 16"/>
          <p:cNvSpPr/>
          <p:nvPr/>
        </p:nvSpPr>
        <p:spPr>
          <a:xfrm>
            <a:off x="4800600" y="4005072"/>
            <a:ext cx="6839712" cy="960120"/>
          </a:xfrm>
          <a:prstGeom prst="roundRect">
            <a:avLst>
              <a:gd name="adj" fmla="val 6667"/>
            </a:avLst>
          </a:prstGeom>
          <a:solidFill>
            <a:srgbClr val="F7F8FC"/>
          </a:solidFill>
          <a:ln/>
        </p:spPr>
      </p:sp>
      <p:sp>
        <p:nvSpPr>
          <p:cNvPr id="20" name="Shape 17"/>
          <p:cNvSpPr/>
          <p:nvPr/>
        </p:nvSpPr>
        <p:spPr>
          <a:xfrm>
            <a:off x="4800600" y="4005072"/>
            <a:ext cx="64008" cy="960120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074920" y="4114800"/>
            <a:ext cx="6291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NON-INVERTING GAIN  (R10, R11)</a:t>
            </a:r>
            <a:endParaRPr lang="en-US" sz="1050"/>
          </a:p>
        </p:txBody>
      </p:sp>
      <p:sp>
        <p:nvSpPr>
          <p:cNvPr id="22" name="Text 19"/>
          <p:cNvSpPr txBox="1"/>
          <p:nvPr/>
        </p:nvSpPr>
        <p:spPr>
          <a:xfrm>
            <a:off x="5074920" y="4370832"/>
            <a:ext cx="6291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 = 1 + R11/R10 = 1 + 22k/1k = 23</a:t>
            </a:r>
            <a:endParaRPr lang="en-US" sz="1550"/>
          </a:p>
        </p:txBody>
      </p:sp>
      <p:sp>
        <p:nvSpPr>
          <p:cNvPr id="23" name="Text 20"/>
          <p:cNvSpPr txBox="1"/>
          <p:nvPr/>
        </p:nvSpPr>
        <p:spPr>
          <a:xfrm>
            <a:off x="5074920" y="4718304"/>
            <a:ext cx="62910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Amplifies the ECG signal after DC and low-frequency components have been removed.</a:t>
            </a:r>
            <a:endParaRPr lang="en-US" sz="1100"/>
          </a:p>
        </p:txBody>
      </p:sp>
      <p:sp>
        <p:nvSpPr>
          <p:cNvPr id="24" name="Shape 21"/>
          <p:cNvSpPr/>
          <p:nvPr/>
        </p:nvSpPr>
        <p:spPr>
          <a:xfrm>
            <a:off x="4800600" y="5102352"/>
            <a:ext cx="6839712" cy="1353312"/>
          </a:xfrm>
          <a:prstGeom prst="roundRect">
            <a:avLst>
              <a:gd name="adj" fmla="val 4730"/>
            </a:avLst>
          </a:prstGeom>
          <a:solidFill>
            <a:srgbClr val="F7F8FC"/>
          </a:solidFill>
          <a:ln/>
        </p:spPr>
      </p:sp>
      <p:sp>
        <p:nvSpPr>
          <p:cNvPr id="25" name="Shape 22"/>
          <p:cNvSpPr/>
          <p:nvPr/>
        </p:nvSpPr>
        <p:spPr>
          <a:xfrm>
            <a:off x="4800600" y="5102352"/>
            <a:ext cx="64008" cy="135331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074920" y="5212080"/>
            <a:ext cx="6291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ORDER MATTERS</a:t>
            </a:r>
            <a:endParaRPr lang="en-US" sz="1050"/>
          </a:p>
        </p:txBody>
      </p:sp>
      <p:sp>
        <p:nvSpPr>
          <p:cNvPr id="27" name="Text 24"/>
          <p:cNvSpPr txBox="1"/>
          <p:nvPr/>
        </p:nvSpPr>
        <p:spPr>
          <a:xfrm>
            <a:off x="5074920" y="5468112"/>
            <a:ext cx="6291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Filter first, then gain</a:t>
            </a:r>
            <a:endParaRPr lang="en-US" sz="1450"/>
          </a:p>
        </p:txBody>
      </p:sp>
      <p:sp>
        <p:nvSpPr>
          <p:cNvPr id="28" name="Text 25"/>
          <p:cNvSpPr txBox="1"/>
          <p:nvPr/>
        </p:nvSpPr>
        <p:spPr>
          <a:xfrm>
            <a:off x="5074920" y="5815584"/>
            <a:ext cx="629107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Amplifying DC/baseline components first would shift the output operating point and eat into the ECG voltage range. The upper band edge (40 Hz) is set by the low-pass stage that follows.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Low-Pass Filter Design</a:t>
            </a:r>
            <a:endParaRPr lang="en-US" sz="300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502920" cy="54864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274387"/>
            <a:ext cx="3977640" cy="3758528"/>
          </a:xfrm>
          <a:prstGeom prst="roundRect">
            <a:avLst>
              <a:gd name="adj" fmla="val 2000"/>
            </a:avLst>
          </a:prstGeom>
          <a:solidFill>
            <a:srgbClr val="F7F8FC"/>
          </a:solidFill>
          <a:ln w="12700">
            <a:solidFill>
              <a:srgbClr val="E1E5F0"/>
            </a:solidFill>
            <a:prstDash val="solid"/>
          </a:ln>
        </p:spPr>
      </p:sp>
      <p:pic>
        <p:nvPicPr>
          <p:cNvPr id="6" name="Image 0" descr="lpf_circu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12" y="1529990"/>
            <a:ext cx="3063240" cy="2806141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31520" y="4440636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U4:A — Sallen-Key Low-Pass Filter</a:t>
            </a:r>
            <a:endParaRPr lang="en-US" sz="1150"/>
          </a:p>
        </p:txBody>
      </p:sp>
      <p:sp>
        <p:nvSpPr>
          <p:cNvPr id="8" name="Text 5"/>
          <p:cNvSpPr txBox="1"/>
          <p:nvPr/>
        </p:nvSpPr>
        <p:spPr>
          <a:xfrm>
            <a:off x="731520" y="4698565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R15 = R16 = 39 kΩ, C2 = C3 = 100 nF  ·  R13 = 10 kΩ, R17 = 5.9 kΩ</a:t>
            </a:r>
            <a:endParaRPr lang="en-US" sz="950"/>
          </a:p>
        </p:txBody>
      </p:sp>
      <p:sp>
        <p:nvSpPr>
          <p:cNvPr id="11" name="Shape 7"/>
          <p:cNvSpPr/>
          <p:nvPr/>
        </p:nvSpPr>
        <p:spPr>
          <a:xfrm>
            <a:off x="4800600" y="1289526"/>
            <a:ext cx="6839712" cy="1051560"/>
          </a:xfrm>
          <a:prstGeom prst="roundRect">
            <a:avLst>
              <a:gd name="adj" fmla="val 6087"/>
            </a:avLst>
          </a:prstGeom>
          <a:solidFill>
            <a:srgbClr val="F7F8FC"/>
          </a:solidFill>
          <a:ln/>
        </p:spPr>
      </p:sp>
      <p:sp>
        <p:nvSpPr>
          <p:cNvPr id="12" name="Shape 8"/>
          <p:cNvSpPr/>
          <p:nvPr/>
        </p:nvSpPr>
        <p:spPr>
          <a:xfrm>
            <a:off x="4800600" y="1289526"/>
            <a:ext cx="64008" cy="105156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5074920" y="1399254"/>
            <a:ext cx="6291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 BANDWIDTH</a:t>
            </a:r>
            <a:endParaRPr lang="en-US" sz="1050"/>
          </a:p>
        </p:txBody>
      </p:sp>
      <p:sp>
        <p:nvSpPr>
          <p:cNvPr id="14" name="Text 10"/>
          <p:cNvSpPr txBox="1"/>
          <p:nvPr/>
        </p:nvSpPr>
        <p:spPr>
          <a:xfrm>
            <a:off x="5074920" y="167357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Diagnostic: 0.05 – 150 Hz</a:t>
            </a:r>
            <a:endParaRPr lang="en-US" sz="1350"/>
          </a:p>
        </p:txBody>
      </p:sp>
      <p:sp>
        <p:nvSpPr>
          <p:cNvPr id="15" name="Text 11"/>
          <p:cNvSpPr txBox="1"/>
          <p:nvPr/>
        </p:nvSpPr>
        <p:spPr>
          <a:xfrm>
            <a:off x="5074920" y="198447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7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Preserves ST-segment and QRS detail for clinical use.</a:t>
            </a:r>
            <a:endParaRPr lang="en-US" sz="970"/>
          </a:p>
        </p:txBody>
      </p:sp>
      <p:sp>
        <p:nvSpPr>
          <p:cNvPr id="16" name="Shape 12"/>
          <p:cNvSpPr/>
          <p:nvPr/>
        </p:nvSpPr>
        <p:spPr>
          <a:xfrm>
            <a:off x="8229600" y="1454118"/>
            <a:ext cx="0" cy="722376"/>
          </a:xfrm>
          <a:prstGeom prst="line">
            <a:avLst/>
          </a:prstGeom>
          <a:noFill/>
          <a:ln w="12700">
            <a:solidFill>
              <a:srgbClr val="D5DAE8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8412480" y="167357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E6394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 (this project): 0.5 – 40 Hz</a:t>
            </a:r>
            <a:endParaRPr lang="en-US" sz="1350"/>
          </a:p>
        </p:txBody>
      </p:sp>
      <p:sp>
        <p:nvSpPr>
          <p:cNvPr id="18" name="Text 14"/>
          <p:cNvSpPr txBox="1"/>
          <p:nvPr/>
        </p:nvSpPr>
        <p:spPr>
          <a:xfrm>
            <a:off x="8412480" y="198447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7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Enough for heart-rate estimation and waveform monitoring.</a:t>
            </a:r>
            <a:endParaRPr lang="en-US" sz="970"/>
          </a:p>
        </p:txBody>
      </p:sp>
      <p:sp>
        <p:nvSpPr>
          <p:cNvPr id="19" name="Shape 15"/>
          <p:cNvSpPr/>
          <p:nvPr/>
        </p:nvSpPr>
        <p:spPr>
          <a:xfrm>
            <a:off x="4815739" y="2478246"/>
            <a:ext cx="6814480" cy="1406017"/>
          </a:xfrm>
          <a:prstGeom prst="roundRect">
            <a:avLst>
              <a:gd name="adj" fmla="val 5185"/>
            </a:avLst>
          </a:prstGeom>
          <a:solidFill>
            <a:srgbClr val="F7F8FC"/>
          </a:solidFill>
          <a:ln/>
        </p:spPr>
      </p:sp>
      <p:sp>
        <p:nvSpPr>
          <p:cNvPr id="20" name="Shape 16"/>
          <p:cNvSpPr/>
          <p:nvPr/>
        </p:nvSpPr>
        <p:spPr>
          <a:xfrm>
            <a:off x="4800600" y="2478246"/>
            <a:ext cx="53915" cy="1411063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5074920" y="2587974"/>
            <a:ext cx="6291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 FUNCTION &amp; CUTOFF  (2nd-order Sallen-Key)</a:t>
            </a:r>
            <a:endParaRPr lang="en-US" sz="1050"/>
          </a:p>
        </p:txBody>
      </p:sp>
      <p:sp>
        <p:nvSpPr>
          <p:cNvPr id="22" name="Text 18"/>
          <p:cNvSpPr txBox="1"/>
          <p:nvPr/>
        </p:nvSpPr>
        <p:spPr>
          <a:xfrm>
            <a:off x="5074920" y="2844006"/>
            <a:ext cx="6291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H(s) = Kωc² / (s² + ωc·s/Q + ωc²)</a:t>
            </a:r>
            <a:endParaRPr lang="en-US" sz="1500"/>
          </a:p>
        </p:txBody>
      </p:sp>
      <p:sp>
        <p:nvSpPr>
          <p:cNvPr id="23" name="Text 19"/>
          <p:cNvSpPr txBox="1"/>
          <p:nvPr/>
        </p:nvSpPr>
        <p:spPr>
          <a:xfrm>
            <a:off x="5074920" y="3196524"/>
            <a:ext cx="6316303" cy="7344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2000"/>
              </a:lnSpc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</a:rPr>
              <a:t>ωc = 2πf_c ≈ 251.3 rad/s; </a:t>
            </a:r>
            <a:endParaRPr lang="en-US" sz="10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12000"/>
              </a:lnSpc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</a:rPr>
              <a:t> Q = 1/√2 ≈ 0.707; </a:t>
            </a:r>
            <a:endParaRPr lang="en-US" sz="10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12000"/>
              </a:lnSpc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</a:rPr>
              <a:t> f_c = 1/(2π√(R15·R16·C2·C3)) ≈ 40.8 Hz — maximally flat passband.</a:t>
            </a:r>
            <a:endParaRPr lang="en-US" sz="1050">
              <a:latin typeface="Calibri"/>
              <a:ea typeface="Calibri"/>
              <a:cs typeface="Calibri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4800600" y="4026469"/>
            <a:ext cx="6834666" cy="1258460"/>
          </a:xfrm>
          <a:prstGeom prst="roundRect">
            <a:avLst>
              <a:gd name="adj" fmla="val 6087"/>
            </a:avLst>
          </a:prstGeom>
          <a:solidFill>
            <a:srgbClr val="F7F8FC"/>
          </a:solidFill>
          <a:ln/>
        </p:spPr>
      </p:sp>
      <p:sp>
        <p:nvSpPr>
          <p:cNvPr id="25" name="Shape 21"/>
          <p:cNvSpPr/>
          <p:nvPr/>
        </p:nvSpPr>
        <p:spPr>
          <a:xfrm>
            <a:off x="4805646" y="4026469"/>
            <a:ext cx="69054" cy="1233228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5074920" y="4136197"/>
            <a:ext cx="6291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GAIN FORMULA  (non-inverting stage, R13, R17)</a:t>
            </a:r>
            <a:endParaRPr lang="en-US" sz="1050"/>
          </a:p>
        </p:txBody>
      </p:sp>
      <p:sp>
        <p:nvSpPr>
          <p:cNvPr id="27" name="Text 23"/>
          <p:cNvSpPr txBox="1"/>
          <p:nvPr/>
        </p:nvSpPr>
        <p:spPr>
          <a:xfrm>
            <a:off x="5074920" y="4392229"/>
            <a:ext cx="6291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 = 1 + R17/R13 = 1 + 5.9k/10k ≈ 1.59</a:t>
            </a:r>
            <a:endParaRPr lang="en-US" sz="1550"/>
          </a:p>
        </p:txBody>
      </p:sp>
      <p:sp>
        <p:nvSpPr>
          <p:cNvPr id="28" name="Text 24"/>
          <p:cNvSpPr txBox="1"/>
          <p:nvPr/>
        </p:nvSpPr>
        <p:spPr>
          <a:xfrm>
            <a:off x="5054735" y="4759885"/>
            <a:ext cx="6301164" cy="374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2000"/>
              </a:lnSpc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</a:rPr>
              <a:t>Required for Butterworth Q = 0.707 (equal-R,C Sallen-Key): </a:t>
            </a:r>
            <a:endParaRPr lang="en-US" sz="10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12000"/>
              </a:lnSpc>
              <a:buNone/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</a:rPr>
              <a:t>K = 3 − 1/Q ≈ 1.586 — matches the implemented gain.</a:t>
            </a:r>
            <a:endParaRPr lang="en-US" sz="1050">
              <a:latin typeface="Calibri"/>
              <a:ea typeface="Calibri"/>
              <a:cs typeface="Calibri"/>
            </a:endParaRPr>
          </a:p>
        </p:txBody>
      </p:sp>
      <p:sp>
        <p:nvSpPr>
          <p:cNvPr id="29" name="Shape 25"/>
          <p:cNvSpPr/>
          <p:nvPr/>
        </p:nvSpPr>
        <p:spPr>
          <a:xfrm>
            <a:off x="4800600" y="5376672"/>
            <a:ext cx="6839712" cy="1069848"/>
          </a:xfrm>
          <a:prstGeom prst="roundRect">
            <a:avLst>
              <a:gd name="adj" fmla="val 5983"/>
            </a:avLst>
          </a:prstGeom>
          <a:solidFill>
            <a:srgbClr val="F7F8FC"/>
          </a:solidFill>
          <a:ln/>
        </p:spPr>
      </p:sp>
      <p:sp>
        <p:nvSpPr>
          <p:cNvPr id="30" name="Shape 26"/>
          <p:cNvSpPr/>
          <p:nvPr/>
        </p:nvSpPr>
        <p:spPr>
          <a:xfrm>
            <a:off x="4800600" y="5376672"/>
            <a:ext cx="64008" cy="1069848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1" name="Text 27"/>
          <p:cNvSpPr txBox="1"/>
          <p:nvPr/>
        </p:nvSpPr>
        <p:spPr>
          <a:xfrm>
            <a:off x="5074920" y="5486400"/>
            <a:ext cx="6291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 CHECK &amp; SIMULATION</a:t>
            </a:r>
            <a:endParaRPr lang="en-US" sz="1050"/>
          </a:p>
        </p:txBody>
      </p:sp>
      <p:sp>
        <p:nvSpPr>
          <p:cNvPr id="32" name="Text 28"/>
          <p:cNvSpPr txBox="1"/>
          <p:nvPr/>
        </p:nvSpPr>
        <p:spPr>
          <a:xfrm>
            <a:off x="5074920" y="5742432"/>
            <a:ext cx="6291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≈ 39.8 kΩ target  →  R15 = R16 = 39 kΩ used</a:t>
            </a:r>
            <a:endParaRPr lang="en-US" sz="1350"/>
          </a:p>
        </p:txBody>
      </p:sp>
      <p:sp>
        <p:nvSpPr>
          <p:cNvPr id="33" name="Text 29"/>
          <p:cNvSpPr txBox="1"/>
          <p:nvPr/>
        </p:nvSpPr>
        <p:spPr>
          <a:xfrm>
            <a:off x="5074920" y="6089904"/>
            <a:ext cx="62910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f_c ≈ 40.8 Hz, within ~2% of the 40 Hz target. The AC sweep confirms the roll-off begins near this point, completing the 0.5–40 Hz monitoring band.</a:t>
            </a:r>
            <a:endParaRPr lang="en-US" sz="10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78CD00-71E0-2FC2-0A02-F4F522D0D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91" y="5204973"/>
            <a:ext cx="4263461" cy="12397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Experimental Results</a:t>
            </a:r>
            <a:endParaRPr lang="en-US" sz="300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502920" cy="54864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156408"/>
            <a:ext cx="4425023" cy="375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analog ECG output, measured directly before the MCU ADC.</a:t>
            </a:r>
            <a:endParaRPr lang="en-US" sz="130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6" name="Image 0" descr="icon_heartbea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65960"/>
            <a:ext cx="237744" cy="23774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61872" y="1810512"/>
            <a:ext cx="6217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QRS Complexes Visible</a:t>
            </a:r>
            <a:endParaRPr lang="en-US" sz="1600"/>
          </a:p>
        </p:txBody>
      </p:sp>
      <p:sp>
        <p:nvSpPr>
          <p:cNvPr id="8" name="Text 5"/>
          <p:cNvSpPr txBox="1"/>
          <p:nvPr/>
        </p:nvSpPr>
        <p:spPr>
          <a:xfrm>
            <a:off x="1261872" y="2148636"/>
            <a:ext cx="4221762" cy="1250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QRS complexes and R peaks appear in the captured waveform — confirming the analog front end acquires and amplifies the weak electrode signal while reducing enough noise for heartbeat events to be recognized.</a:t>
            </a:r>
            <a:endParaRPr lang="en-US" sz="1250"/>
          </a:p>
        </p:txBody>
      </p:sp>
      <p:sp>
        <p:nvSpPr>
          <p:cNvPr id="9" name="Shape 6"/>
          <p:cNvSpPr/>
          <p:nvPr/>
        </p:nvSpPr>
        <p:spPr>
          <a:xfrm>
            <a:off x="548640" y="3433114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0" name="Image 1" descr="icon_wav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570274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261872" y="3414826"/>
            <a:ext cx="6217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Amplitude</a:t>
            </a:r>
            <a:endParaRPr lang="en-US" sz="1600"/>
          </a:p>
        </p:txBody>
      </p:sp>
      <p:sp>
        <p:nvSpPr>
          <p:cNvPr id="12" name="Text 8"/>
          <p:cNvSpPr txBox="1"/>
          <p:nvPr/>
        </p:nvSpPr>
        <p:spPr>
          <a:xfrm>
            <a:off x="1261872" y="3752950"/>
            <a:ext cx="4217086" cy="704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1250" dirty="0">
                <a:solidFill>
                  <a:srgbClr val="6B7280"/>
                </a:solidFill>
                <a:latin typeface="Calibri"/>
                <a:ea typeface="Calibri"/>
                <a:cs typeface="Calibri"/>
              </a:rPr>
              <a:t>0.5V amplitude. Gain is adjusted to keep the signal within the ADC input range without clipping.</a:t>
            </a:r>
            <a:endParaRPr lang="en-US" sz="1250" dirty="0">
              <a:latin typeface="Calibri"/>
              <a:ea typeface="Calibri"/>
              <a:cs typeface="Calibri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548640" y="4663440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4" name="Image 2" descr="icon_exchan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800600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261872" y="4645152"/>
            <a:ext cx="6217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Next: Digitization &amp; Processing</a:t>
            </a:r>
            <a:endParaRPr lang="en-US" sz="1600"/>
          </a:p>
        </p:txBody>
      </p:sp>
      <p:sp>
        <p:nvSpPr>
          <p:cNvPr id="16" name="Text 11"/>
          <p:cNvSpPr txBox="1"/>
          <p:nvPr/>
        </p:nvSpPr>
        <p:spPr>
          <a:xfrm>
            <a:off x="1261872" y="4978601"/>
            <a:ext cx="4221761" cy="928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the signal with the MCU, transfer the data through UART, then use MATLAB for digital filtering, R-peak detection, and average heart-rate calculation.</a:t>
            </a:r>
            <a:endParaRPr lang="en-US" sz="1250"/>
          </a:p>
        </p:txBody>
      </p:sp>
      <p:sp>
        <p:nvSpPr>
          <p:cNvPr id="17" name="Shape 12"/>
          <p:cNvSpPr/>
          <p:nvPr/>
        </p:nvSpPr>
        <p:spPr>
          <a:xfrm>
            <a:off x="5686390" y="1137298"/>
            <a:ext cx="6168966" cy="5248449"/>
          </a:xfrm>
          <a:prstGeom prst="roundRect">
            <a:avLst>
              <a:gd name="adj" fmla="val 1914"/>
            </a:avLst>
          </a:prstGeom>
          <a:solidFill>
            <a:srgbClr val="F7F8FC"/>
          </a:solidFill>
          <a:ln w="12700">
            <a:solidFill>
              <a:srgbClr val="E1E5F0"/>
            </a:solidFill>
            <a:prstDash val="solid"/>
          </a:ln>
        </p:spPr>
      </p:sp>
      <p:pic>
        <p:nvPicPr>
          <p:cNvPr id="18" name="Image 3" descr="scope_captur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3896" y="1536806"/>
            <a:ext cx="5702004" cy="325880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042657" y="5295351"/>
            <a:ext cx="34564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 ECG Output Before ADC</a:t>
            </a:r>
            <a:endParaRPr lang="en-US" sz="1300"/>
          </a:p>
        </p:txBody>
      </p:sp>
      <p:sp>
        <p:nvSpPr>
          <p:cNvPr id="20" name="Text 14"/>
          <p:cNvSpPr txBox="1"/>
          <p:nvPr/>
        </p:nvSpPr>
        <p:spPr>
          <a:xfrm>
            <a:off x="6152380" y="5736937"/>
            <a:ext cx="5265035" cy="340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6B7280"/>
                </a:solidFill>
                <a:latin typeface="Calibri"/>
                <a:ea typeface="Calibri"/>
                <a:cs typeface="Calibri"/>
              </a:rPr>
              <a:t>CH1, 500 mV/div, 100 </a:t>
            </a:r>
            <a:r>
              <a:rPr lang="en-US" sz="1050" i="1" dirty="0" err="1">
                <a:solidFill>
                  <a:srgbClr val="6B7280"/>
                </a:solidFill>
                <a:latin typeface="Calibri"/>
                <a:ea typeface="Calibri"/>
                <a:cs typeface="Calibri"/>
              </a:rPr>
              <a:t>ms</a:t>
            </a:r>
            <a:r>
              <a:rPr lang="en-US" sz="1050" i="1" dirty="0">
                <a:solidFill>
                  <a:srgbClr val="6B7280"/>
                </a:solidFill>
                <a:latin typeface="Calibri"/>
                <a:ea typeface="Calibri"/>
                <a:cs typeface="Calibri"/>
              </a:rPr>
              <a:t>/div. Periodic QRS spikes visible on the trace.</a:t>
            </a:r>
            <a:endParaRPr lang="en-US" sz="1050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Analog-to-Digital Conversion</a:t>
            </a:r>
            <a:endParaRPr lang="en-US" sz="300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502920" cy="54864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17043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Converting the conditioned ECG signal into digital samples with the ATmega168’s internal ADC.</a:t>
            </a:r>
            <a:endParaRPr lang="en-US" sz="1300"/>
          </a:p>
        </p:txBody>
      </p:sp>
      <p:sp>
        <p:nvSpPr>
          <p:cNvPr id="5" name="Shape 3"/>
          <p:cNvSpPr/>
          <p:nvPr/>
        </p:nvSpPr>
        <p:spPr>
          <a:xfrm>
            <a:off x="548640" y="1627632"/>
            <a:ext cx="11091672" cy="1325880"/>
          </a:xfrm>
          <a:prstGeom prst="roundRect">
            <a:avLst>
              <a:gd name="adj" fmla="val 4828"/>
            </a:avLst>
          </a:prstGeom>
          <a:solidFill>
            <a:srgbClr val="F7F8FC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627632"/>
            <a:ext cx="64008" cy="132588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175564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FREQUENCY  (≫ Nyquist minimum)</a:t>
            </a:r>
            <a:endParaRPr lang="en-US" sz="1100"/>
          </a:p>
        </p:txBody>
      </p:sp>
      <p:sp>
        <p:nvSpPr>
          <p:cNvPr id="8" name="Text 6"/>
          <p:cNvSpPr txBox="1"/>
          <p:nvPr/>
        </p:nvSpPr>
        <p:spPr>
          <a:xfrm>
            <a:off x="822960" y="2029968"/>
            <a:ext cx="10543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f_s = 1000 Hz</a:t>
            </a:r>
            <a:endParaRPr lang="en-US" sz="2000"/>
          </a:p>
        </p:txBody>
      </p:sp>
      <p:sp>
        <p:nvSpPr>
          <p:cNvPr id="9" name="Text 7"/>
          <p:cNvSpPr txBox="1"/>
          <p:nvPr/>
        </p:nvSpPr>
        <p:spPr>
          <a:xfrm>
            <a:off x="822960" y="2432304"/>
            <a:ext cx="10543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maximum frequency of interest is ≈ 40 Hz, so the Nyquist minimum is only 80 Hz. Sampling at 1000 Hz gives many samples per waveform — useful for visualization and future digital processing.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548640" y="3090672"/>
            <a:ext cx="11091672" cy="1325880"/>
          </a:xfrm>
          <a:prstGeom prst="roundRect">
            <a:avLst>
              <a:gd name="adj" fmla="val 4828"/>
            </a:avLst>
          </a:prstGeom>
          <a:solidFill>
            <a:srgbClr val="F7F8FC"/>
          </a:solidFill>
          <a:ln/>
        </p:spPr>
      </p:sp>
      <p:sp>
        <p:nvSpPr>
          <p:cNvPr id="11" name="Shape 9"/>
          <p:cNvSpPr/>
          <p:nvPr/>
        </p:nvSpPr>
        <p:spPr>
          <a:xfrm>
            <a:off x="548640" y="3090672"/>
            <a:ext cx="64008" cy="132588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321868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ADC RESOLUTION  (ATmega168, 10-bit)</a:t>
            </a:r>
            <a:endParaRPr lang="en-US" sz="1100"/>
          </a:p>
        </p:txBody>
      </p:sp>
      <p:sp>
        <p:nvSpPr>
          <p:cNvPr id="13" name="Text 11"/>
          <p:cNvSpPr txBox="1"/>
          <p:nvPr/>
        </p:nvSpPr>
        <p:spPr>
          <a:xfrm>
            <a:off x="822960" y="3493008"/>
            <a:ext cx="10543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LSB = V_ref / 2^10 = 5V / 1024 ≈ 4.88 mV</a:t>
            </a:r>
            <a:endParaRPr lang="en-US" sz="1800"/>
          </a:p>
        </p:txBody>
      </p:sp>
      <p:sp>
        <p:nvSpPr>
          <p:cNvPr id="14" name="Text 12"/>
          <p:cNvSpPr txBox="1"/>
          <p:nvPr/>
        </p:nvSpPr>
        <p:spPr>
          <a:xfrm>
            <a:off x="822960" y="3895344"/>
            <a:ext cx="10543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reference voltage sets both the ADC input range and the voltage represented by each count — a larger reference means a coarser step size.</a:t>
            </a:r>
            <a:endParaRPr lang="en-US" sz="1200"/>
          </a:p>
        </p:txBody>
      </p:sp>
      <p:sp>
        <p:nvSpPr>
          <p:cNvPr id="15" name="Shape 13"/>
          <p:cNvSpPr/>
          <p:nvPr/>
        </p:nvSpPr>
        <p:spPr>
          <a:xfrm>
            <a:off x="548640" y="4553712"/>
            <a:ext cx="11091672" cy="1463040"/>
          </a:xfrm>
          <a:prstGeom prst="roundRect">
            <a:avLst>
              <a:gd name="adj" fmla="val 4375"/>
            </a:avLst>
          </a:prstGeom>
          <a:solidFill>
            <a:srgbClr val="F7F8FC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4553712"/>
            <a:ext cx="64008" cy="1463040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22960" y="46817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MATCHING OUTPUT RANGE TO THE REFERENCE</a:t>
            </a:r>
            <a:endParaRPr lang="en-US" sz="1100"/>
          </a:p>
        </p:txBody>
      </p:sp>
      <p:sp>
        <p:nvSpPr>
          <p:cNvPr id="18" name="Text 16"/>
          <p:cNvSpPr txBox="1"/>
          <p:nvPr/>
        </p:nvSpPr>
        <p:spPr>
          <a:xfrm>
            <a:off x="822960" y="4956048"/>
            <a:ext cx="10543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V_out,max ≈ V_ref  (with margin against clipping)</a:t>
            </a:r>
            <a:endParaRPr lang="en-US" sz="1600"/>
          </a:p>
        </p:txBody>
      </p:sp>
      <p:sp>
        <p:nvSpPr>
          <p:cNvPr id="19" name="Text 17"/>
          <p:cNvSpPr txBox="1"/>
          <p:nvPr/>
        </p:nvSpPr>
        <p:spPr>
          <a:xfrm>
            <a:off x="822960" y="5321808"/>
            <a:ext cx="1054303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unnecessarily large reference wastes ADC resolution on range the ECG signal never uses. The analog front-end output and ADC reference should be matched as closely as possible, while leaving enough margin to prevent clipping.</a:t>
            </a:r>
            <a:endParaRPr lang="en-US"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Microcontroller &amp; UART Communication</a:t>
            </a:r>
            <a:endParaRPr lang="en-US" sz="280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502920" cy="54864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17043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Bridging the ADC and the computer — transferring the ECG samples over a serial link.</a:t>
            </a:r>
            <a:endParaRPr lang="en-US" sz="130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493776" cy="493776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6" name="Image 0" descr="icon_ch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1911096"/>
            <a:ext cx="237744" cy="23774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34440" y="1764792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of the Microcontroller</a:t>
            </a:r>
            <a:endParaRPr lang="en-US" sz="1550"/>
          </a:p>
        </p:txBody>
      </p:sp>
      <p:sp>
        <p:nvSpPr>
          <p:cNvPr id="8" name="Text 5"/>
          <p:cNvSpPr txBox="1"/>
          <p:nvPr/>
        </p:nvSpPr>
        <p:spPr>
          <a:xfrm>
            <a:off x="1234440" y="2093976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3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Receives the digitized ECG samples from its own ADC and forwards them to the computer via UART — the link between acquisition and processing.</a:t>
            </a:r>
            <a:endParaRPr lang="en-US" sz="1230"/>
          </a:p>
        </p:txBody>
      </p:sp>
      <p:sp>
        <p:nvSpPr>
          <p:cNvPr id="9" name="Shape 6"/>
          <p:cNvSpPr/>
          <p:nvPr/>
        </p:nvSpPr>
        <p:spPr>
          <a:xfrm>
            <a:off x="548640" y="2953512"/>
            <a:ext cx="493776" cy="493776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0" name="Image 1" descr="icon_listo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" y="3081528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234440" y="2935224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UART Frame Format</a:t>
            </a:r>
            <a:endParaRPr lang="en-US" sz="1550"/>
          </a:p>
        </p:txBody>
      </p:sp>
      <p:sp>
        <p:nvSpPr>
          <p:cNvPr id="12" name="Text 8"/>
          <p:cNvSpPr txBox="1"/>
          <p:nvPr/>
        </p:nvSpPr>
        <p:spPr>
          <a:xfrm>
            <a:off x="1234440" y="3264408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3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asynchronous serial protocol: a start bit, data bits, one or more stop bits, and optional parity for error checking.</a:t>
            </a:r>
            <a:endParaRPr lang="en-US" sz="1230"/>
          </a:p>
        </p:txBody>
      </p:sp>
      <p:sp>
        <p:nvSpPr>
          <p:cNvPr id="13" name="Shape 9"/>
          <p:cNvSpPr/>
          <p:nvPr/>
        </p:nvSpPr>
        <p:spPr>
          <a:xfrm>
            <a:off x="548640" y="4123944"/>
            <a:ext cx="493776" cy="493776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4" name="Image 2" descr="icon_tachomet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56" y="4251960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234440" y="4105656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Baud Rate Selection</a:t>
            </a:r>
            <a:endParaRPr lang="en-US" sz="1550"/>
          </a:p>
        </p:txBody>
      </p:sp>
      <p:sp>
        <p:nvSpPr>
          <p:cNvPr id="16" name="Text 11"/>
          <p:cNvSpPr txBox="1"/>
          <p:nvPr/>
        </p:nvSpPr>
        <p:spPr>
          <a:xfrm>
            <a:off x="1234440" y="4434840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3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be fast enough to transmit every sample without creating a bottleneck — depends jointly on the sampling frequency, bits per sample, and the UART frame format.</a:t>
            </a:r>
            <a:endParaRPr lang="en-US" sz="1230"/>
          </a:p>
        </p:txBody>
      </p:sp>
      <p:sp>
        <p:nvSpPr>
          <p:cNvPr id="17" name="Shape 12"/>
          <p:cNvSpPr/>
          <p:nvPr/>
        </p:nvSpPr>
        <p:spPr>
          <a:xfrm>
            <a:off x="548640" y="5294376"/>
            <a:ext cx="493776" cy="493776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8" name="Image 3" descr="icon_check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" y="5422392"/>
            <a:ext cx="237744" cy="237744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234440" y="5276088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Focus</a:t>
            </a:r>
            <a:endParaRPr lang="en-US" sz="1550"/>
          </a:p>
        </p:txBody>
      </p:sp>
      <p:sp>
        <p:nvSpPr>
          <p:cNvPr id="20" name="Text 14"/>
          <p:cNvSpPr txBox="1"/>
          <p:nvPr/>
        </p:nvSpPr>
        <p:spPr>
          <a:xfrm>
            <a:off x="1234440" y="5605272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Calibri"/>
                <a:ea typeface="Calibri"/>
                <a:cs typeface="Calibri"/>
              </a:rPr>
              <a:t>The microcontroller continuously converts and transfers ECG samples to the computer.</a:t>
            </a:r>
            <a:endParaRPr lang="en-US" sz="1200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>
                <a:solidFill>
                  <a:srgbClr val="16233F"/>
                </a:solidFill>
                <a:latin typeface="Cambria"/>
                <a:ea typeface="Cambria"/>
              </a:rPr>
              <a:t>MATLAB: R peak detection</a:t>
            </a:r>
          </a:p>
        </p:txBody>
      </p:sp>
      <p:sp>
        <p:nvSpPr>
          <p:cNvPr id="4" name="Text 2"/>
          <p:cNvSpPr txBox="1"/>
          <p:nvPr/>
        </p:nvSpPr>
        <p:spPr>
          <a:xfrm>
            <a:off x="410452" y="1233505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Calibri"/>
                <a:ea typeface="Calibri"/>
                <a:cs typeface="Calibri"/>
              </a:rPr>
              <a:t>After the ECG samples are transmitted to the computer, </a:t>
            </a:r>
            <a:r>
              <a:rPr lang="en-US" sz="1500" dirty="0">
                <a:latin typeface="Calibri"/>
                <a:ea typeface="Calibri"/>
                <a:cs typeface="Calibri"/>
              </a:rPr>
              <a:t>MATLAB </a:t>
            </a:r>
            <a:r>
              <a:rPr lang="en-US" sz="1500" dirty="0">
                <a:solidFill>
                  <a:srgbClr val="2B2B2B"/>
                </a:solidFill>
                <a:latin typeface="Calibri"/>
                <a:ea typeface="Calibri"/>
                <a:cs typeface="Calibri"/>
              </a:rPr>
              <a:t>receives the digital data and reconstructs the signal as a waveform over time, so it can be displayed and analyzed.</a:t>
            </a:r>
            <a:endParaRPr lang="en-US" sz="1500" dirty="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457200" y="310896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visualization, this stage also supports further digital signal processing — additional filtering, R-peak detection, and heart-rate calculation from the interval between consecutive R peaks.</a:t>
            </a:r>
            <a:endParaRPr lang="en-US" sz="1500"/>
          </a:p>
        </p:txBody>
      </p:sp>
      <p:sp>
        <p:nvSpPr>
          <p:cNvPr id="6" name="Shape 4"/>
          <p:cNvSpPr/>
          <p:nvPr/>
        </p:nvSpPr>
        <p:spPr>
          <a:xfrm>
            <a:off x="457200" y="4617720"/>
            <a:ext cx="5943600" cy="1508760"/>
          </a:xfrm>
          <a:prstGeom prst="roundRect">
            <a:avLst>
              <a:gd name="adj" fmla="val 4848"/>
            </a:avLst>
          </a:prstGeom>
          <a:solidFill>
            <a:srgbClr val="F4F7F9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4617720"/>
            <a:ext cx="73152" cy="1508760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475488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STATUS</a:t>
            </a:r>
            <a:endParaRPr lang="en-US" sz="1100"/>
          </a:p>
        </p:txBody>
      </p:sp>
      <p:sp>
        <p:nvSpPr>
          <p:cNvPr id="9" name="Text 7"/>
          <p:cNvSpPr txBox="1"/>
          <p:nvPr/>
        </p:nvSpPr>
        <p:spPr>
          <a:xfrm>
            <a:off x="685800" y="5074920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>
                <a:solidFill>
                  <a:srgbClr val="333333"/>
                </a:solidFill>
                <a:latin typeface="Calibri"/>
                <a:ea typeface="Calibri"/>
                <a:cs typeface="Calibri"/>
              </a:rPr>
              <a:t>Experimental work so far has focused on the analog front end. The MATLAB processing stage — reconstruction, filtering, R-peak detection, and heart-rate calculation — represents the part of the system to be developed.</a:t>
            </a:r>
            <a:endParaRPr lang="en-US" sz="1300">
              <a:latin typeface="Calibri"/>
              <a:ea typeface="Calibri"/>
              <a:cs typeface="Calibri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702552" y="0"/>
            <a:ext cx="5486400" cy="6858000"/>
          </a:xfrm>
          <a:prstGeom prst="rect">
            <a:avLst/>
          </a:prstGeom>
          <a:solidFill>
            <a:srgbClr val="20275D"/>
          </a:solidFill>
          <a:ln>
            <a:solidFill>
              <a:schemeClr val="accent1"/>
            </a:solidFill>
          </a:ln>
        </p:spPr>
      </p:sp>
      <p:sp>
        <p:nvSpPr>
          <p:cNvPr id="11" name="Text 9"/>
          <p:cNvSpPr txBox="1"/>
          <p:nvPr/>
        </p:nvSpPr>
        <p:spPr>
          <a:xfrm>
            <a:off x="7159752" y="5029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>
                <a:solidFill>
                  <a:srgbClr val="9FB8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 PIPELINE</a:t>
            </a:r>
            <a:endParaRPr lang="en-US" sz="1300"/>
          </a:p>
        </p:txBody>
      </p:sp>
      <p:sp>
        <p:nvSpPr>
          <p:cNvPr id="12" name="Shape 10"/>
          <p:cNvSpPr/>
          <p:nvPr/>
        </p:nvSpPr>
        <p:spPr>
          <a:xfrm>
            <a:off x="7388352" y="1691640"/>
            <a:ext cx="0" cy="3895344"/>
          </a:xfrm>
          <a:prstGeom prst="line">
            <a:avLst/>
          </a:prstGeom>
          <a:noFill/>
          <a:ln w="19050">
            <a:solidFill>
              <a:srgbClr val="3E567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59752" y="1234440"/>
            <a:ext cx="457200" cy="457200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59752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/>
          </a:p>
        </p:txBody>
      </p:sp>
      <p:sp>
        <p:nvSpPr>
          <p:cNvPr id="15" name="Text 13"/>
          <p:cNvSpPr txBox="1"/>
          <p:nvPr/>
        </p:nvSpPr>
        <p:spPr>
          <a:xfrm>
            <a:off x="7891272" y="1179576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Serial Reception</a:t>
            </a:r>
            <a:endParaRPr lang="en-US" sz="1500"/>
          </a:p>
        </p:txBody>
      </p:sp>
      <p:sp>
        <p:nvSpPr>
          <p:cNvPr id="16" name="Text 14"/>
          <p:cNvSpPr txBox="1"/>
          <p:nvPr/>
        </p:nvSpPr>
        <p:spPr>
          <a:xfrm>
            <a:off x="7891272" y="1536192"/>
            <a:ext cx="3794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>
                <a:solidFill>
                  <a:srgbClr val="C7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MATLAB receives the digital ECG samples through the serial (UART) interface.</a:t>
            </a:r>
            <a:endParaRPr lang="en-US" sz="1150"/>
          </a:p>
        </p:txBody>
      </p:sp>
      <p:sp>
        <p:nvSpPr>
          <p:cNvPr id="17" name="Shape 15"/>
          <p:cNvSpPr/>
          <p:nvPr/>
        </p:nvSpPr>
        <p:spPr>
          <a:xfrm>
            <a:off x="7159752" y="2532888"/>
            <a:ext cx="457200" cy="457200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159752" y="25328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/>
          </a:p>
        </p:txBody>
      </p:sp>
      <p:sp>
        <p:nvSpPr>
          <p:cNvPr id="19" name="Text 17"/>
          <p:cNvSpPr txBox="1"/>
          <p:nvPr/>
        </p:nvSpPr>
        <p:spPr>
          <a:xfrm>
            <a:off x="7891272" y="247802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Waveform Reconstruction</a:t>
            </a:r>
            <a:endParaRPr lang="en-US" sz="1500"/>
          </a:p>
        </p:txBody>
      </p:sp>
      <p:sp>
        <p:nvSpPr>
          <p:cNvPr id="20" name="Text 18"/>
          <p:cNvSpPr txBox="1"/>
          <p:nvPr/>
        </p:nvSpPr>
        <p:spPr>
          <a:xfrm>
            <a:off x="7891272" y="2834640"/>
            <a:ext cx="3794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>
                <a:solidFill>
                  <a:srgbClr val="C7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signal is reconstructed and displayed as a waveform over time.</a:t>
            </a:r>
            <a:endParaRPr lang="en-US" sz="1150"/>
          </a:p>
        </p:txBody>
      </p:sp>
      <p:sp>
        <p:nvSpPr>
          <p:cNvPr id="21" name="Shape 19"/>
          <p:cNvSpPr/>
          <p:nvPr/>
        </p:nvSpPr>
        <p:spPr>
          <a:xfrm>
            <a:off x="7159752" y="3831336"/>
            <a:ext cx="457200" cy="457200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159752" y="38313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/>
          </a:p>
        </p:txBody>
      </p:sp>
      <p:sp>
        <p:nvSpPr>
          <p:cNvPr id="23" name="Text 21"/>
          <p:cNvSpPr txBox="1"/>
          <p:nvPr/>
        </p:nvSpPr>
        <p:spPr>
          <a:xfrm>
            <a:off x="7891272" y="3776472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Filtering &amp; R-Peak Detection</a:t>
            </a:r>
            <a:endParaRPr lang="en-US" sz="1500"/>
          </a:p>
        </p:txBody>
      </p:sp>
      <p:sp>
        <p:nvSpPr>
          <p:cNvPr id="24" name="Text 22"/>
          <p:cNvSpPr txBox="1"/>
          <p:nvPr/>
        </p:nvSpPr>
        <p:spPr>
          <a:xfrm>
            <a:off x="7891272" y="4133088"/>
            <a:ext cx="3794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>
                <a:solidFill>
                  <a:srgbClr val="C7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Further digital filtering is applied, and an algorithm detects each R peak.</a:t>
            </a:r>
            <a:endParaRPr lang="en-US" sz="1150"/>
          </a:p>
        </p:txBody>
      </p:sp>
      <p:sp>
        <p:nvSpPr>
          <p:cNvPr id="25" name="Shape 23"/>
          <p:cNvSpPr/>
          <p:nvPr/>
        </p:nvSpPr>
        <p:spPr>
          <a:xfrm>
            <a:off x="7159752" y="5129784"/>
            <a:ext cx="457200" cy="457200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159752" y="51297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/>
          </a:p>
        </p:txBody>
      </p:sp>
      <p:sp>
        <p:nvSpPr>
          <p:cNvPr id="27" name="Text 25"/>
          <p:cNvSpPr txBox="1"/>
          <p:nvPr/>
        </p:nvSpPr>
        <p:spPr>
          <a:xfrm>
            <a:off x="7891272" y="5074920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 Rate Calculation</a:t>
            </a:r>
            <a:endParaRPr lang="en-US" sz="1500"/>
          </a:p>
        </p:txBody>
      </p:sp>
      <p:sp>
        <p:nvSpPr>
          <p:cNvPr id="28" name="Text 26"/>
          <p:cNvSpPr txBox="1"/>
          <p:nvPr/>
        </p:nvSpPr>
        <p:spPr>
          <a:xfrm>
            <a:off x="7775206" y="5370980"/>
            <a:ext cx="3794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>
                <a:solidFill>
                  <a:srgbClr val="C7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R-R interval between consecutive peaks is converted into heart rate.</a:t>
            </a:r>
            <a:endParaRPr lang="en-US" sz="1150"/>
          </a:p>
        </p:txBody>
      </p:sp>
    </p:spTree>
    <p:extLst>
      <p:ext uri="{BB962C8B-B14F-4D97-AF65-F5344CB8AC3E}">
        <p14:creationId xmlns:p14="http://schemas.microsoft.com/office/powerpoint/2010/main" val="3207505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97680" cy="6858000"/>
          </a:xfrm>
          <a:prstGeom prst="rect">
            <a:avLst/>
          </a:prstGeom>
          <a:solidFill>
            <a:srgbClr val="20275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" y="1554480"/>
            <a:ext cx="1371600" cy="45720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14400" y="2011680"/>
            <a:ext cx="1371600" cy="54864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1554480"/>
            <a:ext cx="1371600" cy="146304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2560320"/>
            <a:ext cx="1371600" cy="45720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14400" y="3017520"/>
            <a:ext cx="1371600" cy="54864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" y="2560320"/>
            <a:ext cx="1371600" cy="146304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14400" y="3566160"/>
            <a:ext cx="1371600" cy="45720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4400" y="4023360"/>
            <a:ext cx="1371600" cy="54864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86000" y="1554480"/>
            <a:ext cx="1280160" cy="82296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286000" y="2377440"/>
            <a:ext cx="1280160" cy="18288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86000" y="2560320"/>
            <a:ext cx="1280160" cy="91440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67301" y="4065060"/>
            <a:ext cx="1280160" cy="118872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286000" y="3474720"/>
            <a:ext cx="1280160" cy="9144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86000" y="3474720"/>
            <a:ext cx="1280160" cy="109728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1248" y="1938528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8" name="Shape 16"/>
          <p:cNvSpPr/>
          <p:nvPr/>
        </p:nvSpPr>
        <p:spPr>
          <a:xfrm>
            <a:off x="841248" y="2944368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9" name="Shape 17"/>
          <p:cNvSpPr/>
          <p:nvPr/>
        </p:nvSpPr>
        <p:spPr>
          <a:xfrm>
            <a:off x="841248" y="3950208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0" name="Shape 18"/>
          <p:cNvSpPr/>
          <p:nvPr/>
        </p:nvSpPr>
        <p:spPr>
          <a:xfrm>
            <a:off x="2212848" y="1481328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Shape 19"/>
          <p:cNvSpPr/>
          <p:nvPr/>
        </p:nvSpPr>
        <p:spPr>
          <a:xfrm>
            <a:off x="2212848" y="2487168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2" name="Shape 20"/>
          <p:cNvSpPr/>
          <p:nvPr/>
        </p:nvSpPr>
        <p:spPr>
          <a:xfrm>
            <a:off x="2212848" y="3493008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3" name="Shape 21"/>
          <p:cNvSpPr/>
          <p:nvPr/>
        </p:nvSpPr>
        <p:spPr>
          <a:xfrm>
            <a:off x="2212848" y="4498848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4" name="Shape 22"/>
          <p:cNvSpPr/>
          <p:nvPr/>
        </p:nvSpPr>
        <p:spPr>
          <a:xfrm>
            <a:off x="3493008" y="2304288"/>
            <a:ext cx="146304" cy="146304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25" name="Shape 23"/>
          <p:cNvSpPr/>
          <p:nvPr/>
        </p:nvSpPr>
        <p:spPr>
          <a:xfrm>
            <a:off x="3493008" y="3401568"/>
            <a:ext cx="146304" cy="146304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22648" y="61190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NEURAL ENGINEERING</a:t>
            </a:r>
            <a:endParaRPr lang="en-US" sz="12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4663440" y="411480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6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 Interests and Future Plans</a:t>
            </a:r>
            <a:endParaRPr lang="en-US" sz="2800"/>
          </a:p>
        </p:txBody>
      </p:sp>
      <p:sp>
        <p:nvSpPr>
          <p:cNvPr id="29" name="Text 27"/>
          <p:cNvSpPr txBox="1"/>
          <p:nvPr/>
        </p:nvSpPr>
        <p:spPr>
          <a:xfrm>
            <a:off x="4663440" y="1188720"/>
            <a:ext cx="7040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450">
                <a:solidFill>
                  <a:srgbClr val="2B2B2B"/>
                </a:solidFill>
                <a:latin typeface="Calibri"/>
                <a:ea typeface="Calibri"/>
                <a:cs typeface="Calibri"/>
              </a:rPr>
              <a:t>Looking beyond this project, my main area of interest is </a:t>
            </a:r>
            <a:r>
              <a:rPr lang="en-US" sz="1450">
                <a:latin typeface="Calibri"/>
                <a:ea typeface="Calibri"/>
                <a:cs typeface="Calibri"/>
              </a:rPr>
              <a:t>biomedical engineering</a:t>
            </a:r>
            <a:r>
              <a:rPr lang="en-US" sz="1450">
                <a:solidFill>
                  <a:srgbClr val="2B2B2B"/>
                </a:solidFill>
                <a:latin typeface="Calibri"/>
                <a:ea typeface="Calibri"/>
                <a:cs typeface="Calibri"/>
              </a:rPr>
              <a:t>, with a particular focus on </a:t>
            </a:r>
            <a:r>
              <a:rPr lang="en-US" sz="1450">
                <a:latin typeface="Calibri"/>
                <a:ea typeface="Calibri"/>
                <a:cs typeface="Calibri"/>
              </a:rPr>
              <a:t>neural engineering</a:t>
            </a:r>
            <a:r>
              <a:rPr lang="en-US" sz="1450">
                <a:solidFill>
                  <a:srgbClr val="2B2B2B"/>
                </a:solidFill>
                <a:latin typeface="Calibri"/>
                <a:ea typeface="Calibri"/>
                <a:cs typeface="Calibri"/>
              </a:rPr>
              <a:t> — a field that creates a direct connection between engineering technology and the neuroscience.</a:t>
            </a:r>
            <a:endParaRPr lang="en-US" sz="1450">
              <a:latin typeface="Calibri"/>
              <a:ea typeface="Calibri"/>
              <a:cs typeface="Calibri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4649415" y="2143417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AREAS I WANT TO WORK IN</a:t>
            </a:r>
            <a:endParaRPr lang="en-US" sz="1100"/>
          </a:p>
        </p:txBody>
      </p:sp>
      <p:sp>
        <p:nvSpPr>
          <p:cNvPr id="32" name="Shape 30"/>
          <p:cNvSpPr/>
          <p:nvPr/>
        </p:nvSpPr>
        <p:spPr>
          <a:xfrm>
            <a:off x="4649415" y="2554897"/>
            <a:ext cx="329184" cy="329184"/>
          </a:xfrm>
          <a:prstGeom prst="ellipse">
            <a:avLst/>
          </a:prstGeom>
          <a:solidFill>
            <a:srgbClr val="F4F7F9"/>
          </a:solidFill>
          <a:ln w="15875">
            <a:solidFill>
              <a:srgbClr val="1C729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649415" y="2554897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/>
          </a:p>
        </p:txBody>
      </p:sp>
      <p:sp>
        <p:nvSpPr>
          <p:cNvPr id="34" name="Text 32"/>
          <p:cNvSpPr txBox="1"/>
          <p:nvPr/>
        </p:nvSpPr>
        <p:spPr>
          <a:xfrm>
            <a:off x="5124903" y="2518321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Brain–Computer Interfaces</a:t>
            </a:r>
            <a:endParaRPr lang="en-US" sz="1350"/>
          </a:p>
        </p:txBody>
      </p:sp>
      <p:sp>
        <p:nvSpPr>
          <p:cNvPr id="35" name="Text 33"/>
          <p:cNvSpPr txBox="1"/>
          <p:nvPr/>
        </p:nvSpPr>
        <p:spPr>
          <a:xfrm>
            <a:off x="5124903" y="2801785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Recording and interpreting neural signals</a:t>
            </a:r>
            <a:endParaRPr lang="en-US" sz="1050"/>
          </a:p>
        </p:txBody>
      </p:sp>
      <p:sp>
        <p:nvSpPr>
          <p:cNvPr id="36" name="Shape 34"/>
          <p:cNvSpPr/>
          <p:nvPr/>
        </p:nvSpPr>
        <p:spPr>
          <a:xfrm>
            <a:off x="8261295" y="2554897"/>
            <a:ext cx="329184" cy="329184"/>
          </a:xfrm>
          <a:prstGeom prst="ellipse">
            <a:avLst/>
          </a:prstGeom>
          <a:solidFill>
            <a:srgbClr val="F4F7F9"/>
          </a:solidFill>
          <a:ln w="15875">
            <a:solidFill>
              <a:srgbClr val="1C7293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8261295" y="2554897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/>
          </a:p>
        </p:txBody>
      </p:sp>
      <p:sp>
        <p:nvSpPr>
          <p:cNvPr id="38" name="Text 36"/>
          <p:cNvSpPr txBox="1"/>
          <p:nvPr/>
        </p:nvSpPr>
        <p:spPr>
          <a:xfrm>
            <a:off x="8736783" y="2518321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Neuroprosthetic Devices</a:t>
            </a:r>
            <a:endParaRPr lang="en-US" sz="1350"/>
          </a:p>
        </p:txBody>
      </p:sp>
      <p:sp>
        <p:nvSpPr>
          <p:cNvPr id="39" name="Text 37"/>
          <p:cNvSpPr txBox="1"/>
          <p:nvPr/>
        </p:nvSpPr>
        <p:spPr>
          <a:xfrm>
            <a:off x="8736783" y="2801785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Restoring lost motor or sensory function</a:t>
            </a:r>
            <a:endParaRPr lang="en-US" sz="1050"/>
          </a:p>
        </p:txBody>
      </p:sp>
      <p:sp>
        <p:nvSpPr>
          <p:cNvPr id="40" name="Shape 38"/>
          <p:cNvSpPr/>
          <p:nvPr/>
        </p:nvSpPr>
        <p:spPr>
          <a:xfrm>
            <a:off x="4649415" y="3789337"/>
            <a:ext cx="329184" cy="329184"/>
          </a:xfrm>
          <a:prstGeom prst="ellipse">
            <a:avLst/>
          </a:prstGeom>
          <a:solidFill>
            <a:srgbClr val="F4F7F9"/>
          </a:solidFill>
          <a:ln w="15875">
            <a:solidFill>
              <a:srgbClr val="1C7293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4649415" y="3789337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/>
          </a:p>
        </p:txBody>
      </p:sp>
      <p:sp>
        <p:nvSpPr>
          <p:cNvPr id="42" name="Text 40"/>
          <p:cNvSpPr txBox="1"/>
          <p:nvPr/>
        </p:nvSpPr>
        <p:spPr>
          <a:xfrm>
            <a:off x="5124903" y="3752761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Neural Recording Systems</a:t>
            </a:r>
            <a:endParaRPr lang="en-US" sz="1350"/>
          </a:p>
        </p:txBody>
      </p:sp>
      <p:sp>
        <p:nvSpPr>
          <p:cNvPr id="43" name="Text 41"/>
          <p:cNvSpPr txBox="1"/>
          <p:nvPr/>
        </p:nvSpPr>
        <p:spPr>
          <a:xfrm>
            <a:off x="5124903" y="4036225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Capturing signals from the nervous system</a:t>
            </a:r>
            <a:endParaRPr lang="en-US" sz="1050"/>
          </a:p>
        </p:txBody>
      </p:sp>
      <p:sp>
        <p:nvSpPr>
          <p:cNvPr id="44" name="Shape 42"/>
          <p:cNvSpPr/>
          <p:nvPr/>
        </p:nvSpPr>
        <p:spPr>
          <a:xfrm>
            <a:off x="8261295" y="3789337"/>
            <a:ext cx="329184" cy="329184"/>
          </a:xfrm>
          <a:prstGeom prst="ellipse">
            <a:avLst/>
          </a:prstGeom>
          <a:solidFill>
            <a:srgbClr val="F4F7F9"/>
          </a:solidFill>
          <a:ln w="15875">
            <a:solidFill>
              <a:srgbClr val="1C7293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8261295" y="3789337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/>
          </a:p>
        </p:txBody>
      </p:sp>
      <p:sp>
        <p:nvSpPr>
          <p:cNvPr id="46" name="Text 44"/>
          <p:cNvSpPr txBox="1"/>
          <p:nvPr/>
        </p:nvSpPr>
        <p:spPr>
          <a:xfrm>
            <a:off x="8736783" y="3752761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Rehabilitation Technologies</a:t>
            </a:r>
            <a:endParaRPr lang="en-US" sz="1350"/>
          </a:p>
        </p:txBody>
      </p:sp>
      <p:sp>
        <p:nvSpPr>
          <p:cNvPr id="47" name="Text 45"/>
          <p:cNvSpPr txBox="1"/>
          <p:nvPr/>
        </p:nvSpPr>
        <p:spPr>
          <a:xfrm>
            <a:off x="8736783" y="4036225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Aiding recovery from neurological injury</a:t>
            </a:r>
            <a:endParaRPr lang="en-US" sz="1050"/>
          </a:p>
        </p:txBody>
      </p:sp>
      <p:sp>
        <p:nvSpPr>
          <p:cNvPr id="27" name="Shape 23">
            <a:extLst>
              <a:ext uri="{FF2B5EF4-FFF2-40B4-BE49-F238E27FC236}">
                <a16:creationId xmlns:a16="http://schemas.microsoft.com/office/drawing/2014/main" id="{1DF232A9-886F-BBA7-4037-FD38158B3893}"/>
              </a:ext>
            </a:extLst>
          </p:cNvPr>
          <p:cNvSpPr/>
          <p:nvPr/>
        </p:nvSpPr>
        <p:spPr>
          <a:xfrm>
            <a:off x="3511707" y="4420684"/>
            <a:ext cx="146304" cy="146304"/>
          </a:xfrm>
          <a:prstGeom prst="ellipse">
            <a:avLst/>
          </a:prstGeom>
          <a:solidFill>
            <a:srgbClr val="E63946"/>
          </a:solidFill>
          <a:ln/>
        </p:spPr>
      </p:sp>
    </p:spTree>
    <p:extLst>
      <p:ext uri="{BB962C8B-B14F-4D97-AF65-F5344CB8AC3E}">
        <p14:creationId xmlns:p14="http://schemas.microsoft.com/office/powerpoint/2010/main" val="2542255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245B30-8B37-2166-DBC8-947AB8D60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4373EC1-7AB5-FADF-546E-C52BF3B9C7E0}"/>
              </a:ext>
            </a:extLst>
          </p:cNvPr>
          <p:cNvSpPr txBox="1"/>
          <p:nvPr/>
        </p:nvSpPr>
        <p:spPr>
          <a:xfrm>
            <a:off x="4695632" y="2999712"/>
            <a:ext cx="282353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>
                <a:solidFill>
                  <a:srgbClr val="FFFFFF"/>
                </a:solidFill>
                <a:latin typeface="Cambria"/>
                <a:ea typeface="Cambria"/>
              </a:rPr>
              <a:t>Questions?</a:t>
            </a:r>
          </a:p>
        </p:txBody>
      </p:sp>
      <p:sp>
        <p:nvSpPr>
          <p:cNvPr id="41" name="Shape 4">
            <a:extLst>
              <a:ext uri="{FF2B5EF4-FFF2-40B4-BE49-F238E27FC236}">
                <a16:creationId xmlns:a16="http://schemas.microsoft.com/office/drawing/2014/main" id="{DBBF58B2-0455-8FC8-819A-BF294D382294}"/>
              </a:ext>
            </a:extLst>
          </p:cNvPr>
          <p:cNvSpPr/>
          <p:nvPr/>
        </p:nvSpPr>
        <p:spPr>
          <a:xfrm>
            <a:off x="1025420" y="1964850"/>
            <a:ext cx="1371600" cy="45720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43" name="Shape 15">
            <a:extLst>
              <a:ext uri="{FF2B5EF4-FFF2-40B4-BE49-F238E27FC236}">
                <a16:creationId xmlns:a16="http://schemas.microsoft.com/office/drawing/2014/main" id="{BFEAFAEA-5AA0-C388-B77D-D1D6E835E376}"/>
              </a:ext>
            </a:extLst>
          </p:cNvPr>
          <p:cNvSpPr/>
          <p:nvPr/>
        </p:nvSpPr>
        <p:spPr>
          <a:xfrm>
            <a:off x="841248" y="1938528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5" name="Shape 15">
            <a:extLst>
              <a:ext uri="{FF2B5EF4-FFF2-40B4-BE49-F238E27FC236}">
                <a16:creationId xmlns:a16="http://schemas.microsoft.com/office/drawing/2014/main" id="{197B0DE1-0D9F-3DD6-4884-FD69560D470E}"/>
              </a:ext>
            </a:extLst>
          </p:cNvPr>
          <p:cNvSpPr/>
          <p:nvPr/>
        </p:nvSpPr>
        <p:spPr>
          <a:xfrm>
            <a:off x="1528562" y="4326464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7" name="Shape 15">
            <a:extLst>
              <a:ext uri="{FF2B5EF4-FFF2-40B4-BE49-F238E27FC236}">
                <a16:creationId xmlns:a16="http://schemas.microsoft.com/office/drawing/2014/main" id="{88E3D785-662B-A186-9C5E-A6BC3D388458}"/>
              </a:ext>
            </a:extLst>
          </p:cNvPr>
          <p:cNvSpPr/>
          <p:nvPr/>
        </p:nvSpPr>
        <p:spPr>
          <a:xfrm>
            <a:off x="10369780" y="1939537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9" name="Shape 15">
            <a:extLst>
              <a:ext uri="{FF2B5EF4-FFF2-40B4-BE49-F238E27FC236}">
                <a16:creationId xmlns:a16="http://schemas.microsoft.com/office/drawing/2014/main" id="{5D82EF6C-6CEE-6865-39C0-2CF058D862C3}"/>
              </a:ext>
            </a:extLst>
          </p:cNvPr>
          <p:cNvSpPr/>
          <p:nvPr/>
        </p:nvSpPr>
        <p:spPr>
          <a:xfrm>
            <a:off x="7972761" y="4472809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1" name="Shape 15">
            <a:extLst>
              <a:ext uri="{FF2B5EF4-FFF2-40B4-BE49-F238E27FC236}">
                <a16:creationId xmlns:a16="http://schemas.microsoft.com/office/drawing/2014/main" id="{70DB3DAE-1B6B-50BD-CEEE-886A8337EC7F}"/>
              </a:ext>
            </a:extLst>
          </p:cNvPr>
          <p:cNvSpPr/>
          <p:nvPr/>
        </p:nvSpPr>
        <p:spPr>
          <a:xfrm>
            <a:off x="3970999" y="965590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2" name="Shape 4">
            <a:extLst>
              <a:ext uri="{FF2B5EF4-FFF2-40B4-BE49-F238E27FC236}">
                <a16:creationId xmlns:a16="http://schemas.microsoft.com/office/drawing/2014/main" id="{1E18278B-BAE2-41C9-3D7F-FE38A10B0BB7}"/>
              </a:ext>
            </a:extLst>
          </p:cNvPr>
          <p:cNvSpPr/>
          <p:nvPr/>
        </p:nvSpPr>
        <p:spPr>
          <a:xfrm>
            <a:off x="6588797" y="568960"/>
            <a:ext cx="1491134" cy="934808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53" name="Shape 4">
            <a:extLst>
              <a:ext uri="{FF2B5EF4-FFF2-40B4-BE49-F238E27FC236}">
                <a16:creationId xmlns:a16="http://schemas.microsoft.com/office/drawing/2014/main" id="{43D69FEE-C155-FB7C-7B41-63FBAB991B82}"/>
              </a:ext>
            </a:extLst>
          </p:cNvPr>
          <p:cNvSpPr/>
          <p:nvPr/>
        </p:nvSpPr>
        <p:spPr>
          <a:xfrm flipV="1">
            <a:off x="9018943" y="2008930"/>
            <a:ext cx="1401878" cy="647951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54" name="Shape 4">
            <a:extLst>
              <a:ext uri="{FF2B5EF4-FFF2-40B4-BE49-F238E27FC236}">
                <a16:creationId xmlns:a16="http://schemas.microsoft.com/office/drawing/2014/main" id="{A6AD0389-A362-EC08-0EC8-538447117B1A}"/>
              </a:ext>
            </a:extLst>
          </p:cNvPr>
          <p:cNvSpPr/>
          <p:nvPr/>
        </p:nvSpPr>
        <p:spPr>
          <a:xfrm flipV="1">
            <a:off x="5950666" y="4334620"/>
            <a:ext cx="1255534" cy="521793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56" name="Shape 22">
            <a:extLst>
              <a:ext uri="{FF2B5EF4-FFF2-40B4-BE49-F238E27FC236}">
                <a16:creationId xmlns:a16="http://schemas.microsoft.com/office/drawing/2014/main" id="{F371C70D-0F74-6246-6C20-E97BAB1EE75E}"/>
              </a:ext>
            </a:extLst>
          </p:cNvPr>
          <p:cNvSpPr/>
          <p:nvPr/>
        </p:nvSpPr>
        <p:spPr>
          <a:xfrm>
            <a:off x="7974174" y="1446407"/>
            <a:ext cx="146304" cy="146304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58" name="Shape 22">
            <a:extLst>
              <a:ext uri="{FF2B5EF4-FFF2-40B4-BE49-F238E27FC236}">
                <a16:creationId xmlns:a16="http://schemas.microsoft.com/office/drawing/2014/main" id="{544523AB-D3B6-389F-56C1-AE30957FA1DB}"/>
              </a:ext>
            </a:extLst>
          </p:cNvPr>
          <p:cNvSpPr/>
          <p:nvPr/>
        </p:nvSpPr>
        <p:spPr>
          <a:xfrm>
            <a:off x="3619167" y="3752593"/>
            <a:ext cx="146304" cy="146304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60" name="Shape 22">
            <a:extLst>
              <a:ext uri="{FF2B5EF4-FFF2-40B4-BE49-F238E27FC236}">
                <a16:creationId xmlns:a16="http://schemas.microsoft.com/office/drawing/2014/main" id="{9A157068-7A0B-7854-E231-10033100132D}"/>
              </a:ext>
            </a:extLst>
          </p:cNvPr>
          <p:cNvSpPr/>
          <p:nvPr/>
        </p:nvSpPr>
        <p:spPr>
          <a:xfrm>
            <a:off x="7338333" y="5902341"/>
            <a:ext cx="146304" cy="146304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62" name="Shape 22">
            <a:extLst>
              <a:ext uri="{FF2B5EF4-FFF2-40B4-BE49-F238E27FC236}">
                <a16:creationId xmlns:a16="http://schemas.microsoft.com/office/drawing/2014/main" id="{BAE7389B-30EF-6738-174F-0B86C591DE45}"/>
              </a:ext>
            </a:extLst>
          </p:cNvPr>
          <p:cNvSpPr/>
          <p:nvPr/>
        </p:nvSpPr>
        <p:spPr>
          <a:xfrm>
            <a:off x="2867260" y="1300063"/>
            <a:ext cx="146304" cy="146304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64" name="Shape 22">
            <a:extLst>
              <a:ext uri="{FF2B5EF4-FFF2-40B4-BE49-F238E27FC236}">
                <a16:creationId xmlns:a16="http://schemas.microsoft.com/office/drawing/2014/main" id="{68DC6909-1FCB-7570-5ABA-20D35B6FBE1A}"/>
              </a:ext>
            </a:extLst>
          </p:cNvPr>
          <p:cNvSpPr/>
          <p:nvPr/>
        </p:nvSpPr>
        <p:spPr>
          <a:xfrm>
            <a:off x="2720915" y="6048685"/>
            <a:ext cx="146304" cy="146304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66" name="Shape 22">
            <a:extLst>
              <a:ext uri="{FF2B5EF4-FFF2-40B4-BE49-F238E27FC236}">
                <a16:creationId xmlns:a16="http://schemas.microsoft.com/office/drawing/2014/main" id="{3EAC1340-D27C-1FA4-716F-5B30633CBCCA}"/>
              </a:ext>
            </a:extLst>
          </p:cNvPr>
          <p:cNvSpPr/>
          <p:nvPr/>
        </p:nvSpPr>
        <p:spPr>
          <a:xfrm>
            <a:off x="10936385" y="4620566"/>
            <a:ext cx="146304" cy="146304"/>
          </a:xfrm>
          <a:prstGeom prst="ellipse">
            <a:avLst/>
          </a:prstGeom>
          <a:solidFill>
            <a:srgbClr val="E63946"/>
          </a:solidFill>
          <a:ln/>
        </p:spPr>
      </p:sp>
      <p:sp>
        <p:nvSpPr>
          <p:cNvPr id="67" name="Shape 15">
            <a:extLst>
              <a:ext uri="{FF2B5EF4-FFF2-40B4-BE49-F238E27FC236}">
                <a16:creationId xmlns:a16="http://schemas.microsoft.com/office/drawing/2014/main" id="{30B8FC7C-EC3F-F9EF-C679-2B885AF3F2F7}"/>
              </a:ext>
            </a:extLst>
          </p:cNvPr>
          <p:cNvSpPr/>
          <p:nvPr/>
        </p:nvSpPr>
        <p:spPr>
          <a:xfrm>
            <a:off x="9703661" y="3604835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8" name="Shape 15">
            <a:extLst>
              <a:ext uri="{FF2B5EF4-FFF2-40B4-BE49-F238E27FC236}">
                <a16:creationId xmlns:a16="http://schemas.microsoft.com/office/drawing/2014/main" id="{E28A0652-86E2-EDA5-46EC-01835AB95B7C}"/>
              </a:ext>
            </a:extLst>
          </p:cNvPr>
          <p:cNvSpPr/>
          <p:nvPr/>
        </p:nvSpPr>
        <p:spPr>
          <a:xfrm>
            <a:off x="4516006" y="5754584"/>
            <a:ext cx="146304" cy="146304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9" name="Shape 4">
            <a:extLst>
              <a:ext uri="{FF2B5EF4-FFF2-40B4-BE49-F238E27FC236}">
                <a16:creationId xmlns:a16="http://schemas.microsoft.com/office/drawing/2014/main" id="{A34E192D-8CCB-6E41-FCC6-8CBDAA34DF75}"/>
              </a:ext>
            </a:extLst>
          </p:cNvPr>
          <p:cNvSpPr/>
          <p:nvPr/>
        </p:nvSpPr>
        <p:spPr>
          <a:xfrm flipV="1">
            <a:off x="7417763" y="5573702"/>
            <a:ext cx="1260581" cy="400681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70" name="Shape 4">
            <a:extLst>
              <a:ext uri="{FF2B5EF4-FFF2-40B4-BE49-F238E27FC236}">
                <a16:creationId xmlns:a16="http://schemas.microsoft.com/office/drawing/2014/main" id="{55A4552A-99C1-03D0-A14E-370D329C4B23}"/>
              </a:ext>
            </a:extLst>
          </p:cNvPr>
          <p:cNvSpPr/>
          <p:nvPr/>
        </p:nvSpPr>
        <p:spPr>
          <a:xfrm>
            <a:off x="1696585" y="4755486"/>
            <a:ext cx="685296" cy="1057716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71" name="Shape 4">
            <a:extLst>
              <a:ext uri="{FF2B5EF4-FFF2-40B4-BE49-F238E27FC236}">
                <a16:creationId xmlns:a16="http://schemas.microsoft.com/office/drawing/2014/main" id="{F5628441-6A4B-B297-D1EC-89A682A676DF}"/>
              </a:ext>
            </a:extLst>
          </p:cNvPr>
          <p:cNvSpPr/>
          <p:nvPr/>
        </p:nvSpPr>
        <p:spPr>
          <a:xfrm flipH="1">
            <a:off x="5258305" y="784003"/>
            <a:ext cx="783194" cy="1224246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72" name="Shape 4">
            <a:extLst>
              <a:ext uri="{FF2B5EF4-FFF2-40B4-BE49-F238E27FC236}">
                <a16:creationId xmlns:a16="http://schemas.microsoft.com/office/drawing/2014/main" id="{2F96EE87-D737-94A8-E24E-775E81773AFF}"/>
              </a:ext>
            </a:extLst>
          </p:cNvPr>
          <p:cNvSpPr/>
          <p:nvPr/>
        </p:nvSpPr>
        <p:spPr>
          <a:xfrm flipV="1">
            <a:off x="2958174" y="1094858"/>
            <a:ext cx="1073866" cy="304801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73" name="Shape 4">
            <a:extLst>
              <a:ext uri="{FF2B5EF4-FFF2-40B4-BE49-F238E27FC236}">
                <a16:creationId xmlns:a16="http://schemas.microsoft.com/office/drawing/2014/main" id="{89D72B1A-68B2-0D8C-9D5B-CB3BD70F2EA2}"/>
              </a:ext>
            </a:extLst>
          </p:cNvPr>
          <p:cNvSpPr/>
          <p:nvPr/>
        </p:nvSpPr>
        <p:spPr>
          <a:xfrm flipH="1">
            <a:off x="4556862" y="4694931"/>
            <a:ext cx="6055" cy="1128364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74" name="Shape 4">
            <a:extLst>
              <a:ext uri="{FF2B5EF4-FFF2-40B4-BE49-F238E27FC236}">
                <a16:creationId xmlns:a16="http://schemas.microsoft.com/office/drawing/2014/main" id="{6451E8A1-BE43-E393-D5BD-DF6CBA20C29F}"/>
              </a:ext>
            </a:extLst>
          </p:cNvPr>
          <p:cNvSpPr/>
          <p:nvPr/>
        </p:nvSpPr>
        <p:spPr>
          <a:xfrm>
            <a:off x="9777136" y="3701696"/>
            <a:ext cx="1234017" cy="986230"/>
          </a:xfrm>
          <a:prstGeom prst="line">
            <a:avLst/>
          </a:prstGeom>
          <a:noFill/>
          <a:ln w="12700">
            <a:solidFill>
              <a:srgbClr val="3E5673"/>
            </a:solidFill>
            <a:prstDash val="solid"/>
          </a:ln>
        </p:spPr>
      </p:sp>
      <p:sp>
        <p:nvSpPr>
          <p:cNvPr id="76" name="Text 24">
            <a:extLst>
              <a:ext uri="{FF2B5EF4-FFF2-40B4-BE49-F238E27FC236}">
                <a16:creationId xmlns:a16="http://schemas.microsoft.com/office/drawing/2014/main" id="{3D733C24-F6C6-EC83-6E38-B29FD4A00B4B}"/>
              </a:ext>
            </a:extLst>
          </p:cNvPr>
          <p:cNvSpPr txBox="1"/>
          <p:nvPr/>
        </p:nvSpPr>
        <p:spPr>
          <a:xfrm>
            <a:off x="4817098" y="3641238"/>
            <a:ext cx="2479982" cy="385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kern="0" spc="15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3050803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16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revision>90</cp:revision>
  <dcterms:created xsi:type="dcterms:W3CDTF">2026-09-06T12:11:13Z</dcterms:created>
  <dcterms:modified xsi:type="dcterms:W3CDTF">2026-09-07T22:10:58Z</dcterms:modified>
</cp:coreProperties>
</file>