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y="6858000" cx="12192000"/>
  <p:notesSz cx="6858000" cy="9144000"/>
  <p:embeddedFontLst>
    <p:embeddedFont>
      <p:font typeface="DM Serif Display"/>
      <p:regular r:id="rId35"/>
      <p: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026">
          <p15:clr>
            <a:srgbClr val="A4A3A4"/>
          </p15:clr>
        </p15:guide>
        <p15:guide id="2" pos="234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026" orient="horz"/>
        <p:guide pos="234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DMSerifDisplay-regular.fntdata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36" Type="http://schemas.openxmlformats.org/officeDocument/2006/relationships/font" Target="fonts/DMSerifDisplay-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48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de-DE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8a83fe97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3f8a83fe97c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d69d9ced20_0_1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g3d69d9ced20_0_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f9ca8b5050_0_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g3f9ca8b5050_0_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f8a83fe97c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g3f8a83fe97c_0_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f8a83fe97c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g3f8a83fe97c_0_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f8a83fe97c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g3f8a83fe97c_0_1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f8a83fe97c_0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g3f8a83fe97c_0_2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f8a83fe97c_0_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g3f8a83fe97c_0_2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f8a83fe97c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g3f8a83fe97c_0_2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f9ca8b5050_0_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g3f9ca8b5050_0_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d885d7ee94_0_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g3d885d7ee94_0_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d69d9ced20_0_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g3d69d9ced20_0_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d885d7ee94_0_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g3d885d7ee94_0_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d6c3ed571a_0_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g3d6c3ed571a_0_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d6c3ed571a_0_4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g3d6c3ed571a_0_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d885d7ee94_0_4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g3d885d7ee94_0_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d6c3ed571a_0_5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g3d6c3ed571a_0_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d6c3ed571a_0_14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g3d6c3ed571a_0_1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d7f7ae4466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g3d7f7ae4466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f8a83fe97c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g3f8a83fe97c_0_1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3f8a83fe97c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g3f8a83fe97c_0_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d69d9ced20_0_2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g3d69d9ced20_0_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d6c3ed571a_0_7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g3d6c3ed571a_0_7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3d6c3ed571a_0_13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g3d6c3ed571a_0_1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d885d7ee94_0_8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g3d885d7ee94_0_8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d6c3ed571a_0_12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g3d6c3ed571a_0_1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3d6c3ed571a_0_6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g3d6c3ed571a_0_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jpg"/><Relationship Id="rId3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jpg"/><Relationship Id="rId3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">
  <p:cSld name="Titel und Inhal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360000" y="324000"/>
            <a:ext cx="11449050" cy="1124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body"/>
          </p:nvPr>
        </p:nvSpPr>
        <p:spPr>
          <a:xfrm>
            <a:off x="360000" y="1563143"/>
            <a:ext cx="11449050" cy="42142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2" type="body"/>
          </p:nvPr>
        </p:nvSpPr>
        <p:spPr>
          <a:xfrm>
            <a:off x="358774" y="938786"/>
            <a:ext cx="11449049" cy="5099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b="1" sz="1800">
                <a:solidFill>
                  <a:schemeClr val="dk2"/>
                </a:solidFill>
              </a:defRPr>
            </a:lvl1pPr>
            <a:lvl2pPr indent="-342900" lvl="1" marL="9144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elfolie 3" showMasterSp="0">
  <p:cSld name="5_Titelfolie 3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71620" y="48144"/>
            <a:ext cx="11448000" cy="5469088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3"/>
          <p:cNvSpPr/>
          <p:nvPr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dk2">
              <a:alpha val="6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3"/>
          <p:cNvSpPr txBox="1"/>
          <p:nvPr>
            <p:ph type="ctrTitle"/>
          </p:nvPr>
        </p:nvSpPr>
        <p:spPr>
          <a:xfrm>
            <a:off x="731839" y="3633688"/>
            <a:ext cx="10728324" cy="6234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subTitle"/>
          </p:nvPr>
        </p:nvSpPr>
        <p:spPr>
          <a:xfrm>
            <a:off x="731837" y="4970822"/>
            <a:ext cx="10728325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cap="none">
                <a:solidFill>
                  <a:schemeClr val="lt1"/>
                </a:solidFill>
              </a:defRPr>
            </a:lvl1pPr>
            <a:lvl2pPr lvl="1" algn="ctr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3"/>
          <p:cNvSpPr txBox="1"/>
          <p:nvPr>
            <p:ph idx="2" type="body"/>
          </p:nvPr>
        </p:nvSpPr>
        <p:spPr>
          <a:xfrm>
            <a:off x="731837" y="4185084"/>
            <a:ext cx="10728325" cy="7271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  <a:defRPr b="1" sz="3200" cap="none">
                <a:solidFill>
                  <a:schemeClr val="accent1"/>
                </a:solidFill>
              </a:defRPr>
            </a:lvl1pPr>
            <a:lvl2pPr indent="-342900" lvl="1" marL="9144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5" name="Google Shape;2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38656" y="6005352"/>
            <a:ext cx="1881980" cy="54885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3"/>
          <p:cNvSpPr/>
          <p:nvPr/>
        </p:nvSpPr>
        <p:spPr>
          <a:xfrm>
            <a:off x="371102" y="6422777"/>
            <a:ext cx="2305037" cy="90001"/>
          </a:xfrm>
          <a:custGeom>
            <a:rect b="b" l="l" r="r" t="t"/>
            <a:pathLst>
              <a:path extrusionOk="0" h="120001" w="120054">
                <a:moveTo>
                  <a:pt x="103243" y="0"/>
                </a:moveTo>
                <a:cubicBezTo>
                  <a:pt x="103005" y="0"/>
                  <a:pt x="102820" y="4746"/>
                  <a:pt x="102820" y="11525"/>
                </a:cubicBezTo>
                <a:cubicBezTo>
                  <a:pt x="102820" y="17627"/>
                  <a:pt x="103005" y="22373"/>
                  <a:pt x="103243" y="22373"/>
                </a:cubicBezTo>
                <a:cubicBezTo>
                  <a:pt x="103508" y="22373"/>
                  <a:pt x="103667" y="17627"/>
                  <a:pt x="103667" y="11525"/>
                </a:cubicBezTo>
                <a:cubicBezTo>
                  <a:pt x="103667" y="4746"/>
                  <a:pt x="103508" y="0"/>
                  <a:pt x="103243" y="0"/>
                </a:cubicBezTo>
                <a:close/>
                <a:moveTo>
                  <a:pt x="111768" y="0"/>
                </a:moveTo>
                <a:cubicBezTo>
                  <a:pt x="111529" y="0"/>
                  <a:pt x="111344" y="4746"/>
                  <a:pt x="111344" y="11525"/>
                </a:cubicBezTo>
                <a:cubicBezTo>
                  <a:pt x="111344" y="17627"/>
                  <a:pt x="111529" y="22373"/>
                  <a:pt x="111768" y="22373"/>
                </a:cubicBezTo>
                <a:cubicBezTo>
                  <a:pt x="112032" y="22373"/>
                  <a:pt x="112191" y="17627"/>
                  <a:pt x="112191" y="11525"/>
                </a:cubicBezTo>
                <a:cubicBezTo>
                  <a:pt x="112191" y="4746"/>
                  <a:pt x="112032" y="0"/>
                  <a:pt x="111768" y="0"/>
                </a:cubicBezTo>
                <a:close/>
                <a:moveTo>
                  <a:pt x="7122" y="48136"/>
                </a:moveTo>
                <a:cubicBezTo>
                  <a:pt x="7519" y="48136"/>
                  <a:pt x="7836" y="55593"/>
                  <a:pt x="7836" y="67797"/>
                </a:cubicBezTo>
                <a:cubicBezTo>
                  <a:pt x="7836" y="69831"/>
                  <a:pt x="7836" y="69831"/>
                  <a:pt x="7836" y="69831"/>
                </a:cubicBezTo>
                <a:lnTo>
                  <a:pt x="6407" y="69831"/>
                </a:lnTo>
                <a:cubicBezTo>
                  <a:pt x="6407" y="67797"/>
                  <a:pt x="6407" y="67797"/>
                  <a:pt x="6407" y="67797"/>
                </a:cubicBezTo>
                <a:cubicBezTo>
                  <a:pt x="6407" y="55593"/>
                  <a:pt x="6725" y="48136"/>
                  <a:pt x="7122" y="48136"/>
                </a:cubicBezTo>
                <a:close/>
                <a:moveTo>
                  <a:pt x="20834" y="48136"/>
                </a:moveTo>
                <a:cubicBezTo>
                  <a:pt x="21232" y="48136"/>
                  <a:pt x="21549" y="55593"/>
                  <a:pt x="21549" y="67797"/>
                </a:cubicBezTo>
                <a:cubicBezTo>
                  <a:pt x="21549" y="69831"/>
                  <a:pt x="21549" y="69831"/>
                  <a:pt x="21549" y="69831"/>
                </a:cubicBezTo>
                <a:lnTo>
                  <a:pt x="20120" y="69831"/>
                </a:lnTo>
                <a:cubicBezTo>
                  <a:pt x="20120" y="67797"/>
                  <a:pt x="20120" y="67797"/>
                  <a:pt x="20120" y="67797"/>
                </a:cubicBezTo>
                <a:cubicBezTo>
                  <a:pt x="20120" y="55593"/>
                  <a:pt x="20437" y="48136"/>
                  <a:pt x="20834" y="48136"/>
                </a:cubicBezTo>
                <a:close/>
                <a:moveTo>
                  <a:pt x="44792" y="48136"/>
                </a:moveTo>
                <a:cubicBezTo>
                  <a:pt x="45189" y="48136"/>
                  <a:pt x="45507" y="55593"/>
                  <a:pt x="45507" y="67797"/>
                </a:cubicBezTo>
                <a:cubicBezTo>
                  <a:pt x="45507" y="69831"/>
                  <a:pt x="45507" y="69831"/>
                  <a:pt x="45507" y="69831"/>
                </a:cubicBezTo>
                <a:lnTo>
                  <a:pt x="44077" y="69831"/>
                </a:lnTo>
                <a:cubicBezTo>
                  <a:pt x="44077" y="67797"/>
                  <a:pt x="44077" y="67797"/>
                  <a:pt x="44077" y="67797"/>
                </a:cubicBezTo>
                <a:cubicBezTo>
                  <a:pt x="44077" y="55593"/>
                  <a:pt x="44395" y="48136"/>
                  <a:pt x="44792" y="48136"/>
                </a:cubicBezTo>
                <a:close/>
                <a:moveTo>
                  <a:pt x="55222" y="48136"/>
                </a:moveTo>
                <a:cubicBezTo>
                  <a:pt x="55619" y="48136"/>
                  <a:pt x="55911" y="55593"/>
                  <a:pt x="55911" y="67797"/>
                </a:cubicBezTo>
                <a:cubicBezTo>
                  <a:pt x="55911" y="69831"/>
                  <a:pt x="55911" y="69831"/>
                  <a:pt x="55911" y="69831"/>
                </a:cubicBezTo>
                <a:lnTo>
                  <a:pt x="54507" y="69831"/>
                </a:lnTo>
                <a:cubicBezTo>
                  <a:pt x="54507" y="67797"/>
                  <a:pt x="54507" y="67797"/>
                  <a:pt x="54507" y="67797"/>
                </a:cubicBezTo>
                <a:cubicBezTo>
                  <a:pt x="54507" y="55593"/>
                  <a:pt x="54799" y="48136"/>
                  <a:pt x="55222" y="48136"/>
                </a:cubicBezTo>
                <a:close/>
                <a:moveTo>
                  <a:pt x="85295" y="22373"/>
                </a:moveTo>
                <a:lnTo>
                  <a:pt x="85983" y="74576"/>
                </a:lnTo>
                <a:lnTo>
                  <a:pt x="84580" y="74576"/>
                </a:lnTo>
                <a:cubicBezTo>
                  <a:pt x="85295" y="22373"/>
                  <a:pt x="85295" y="22373"/>
                  <a:pt x="85295" y="22373"/>
                </a:cubicBezTo>
                <a:close/>
                <a:moveTo>
                  <a:pt x="17022" y="48136"/>
                </a:moveTo>
                <a:cubicBezTo>
                  <a:pt x="17472" y="48136"/>
                  <a:pt x="17711" y="57627"/>
                  <a:pt x="17711" y="69153"/>
                </a:cubicBezTo>
                <a:cubicBezTo>
                  <a:pt x="17711" y="84068"/>
                  <a:pt x="17711" y="84068"/>
                  <a:pt x="17711" y="84068"/>
                </a:cubicBezTo>
                <a:cubicBezTo>
                  <a:pt x="17711" y="95593"/>
                  <a:pt x="17472" y="105085"/>
                  <a:pt x="17022" y="105085"/>
                </a:cubicBezTo>
                <a:cubicBezTo>
                  <a:pt x="16546" y="105085"/>
                  <a:pt x="16308" y="95593"/>
                  <a:pt x="16308" y="84068"/>
                </a:cubicBezTo>
                <a:lnTo>
                  <a:pt x="16308" y="68475"/>
                </a:lnTo>
                <a:cubicBezTo>
                  <a:pt x="16308" y="57627"/>
                  <a:pt x="16546" y="48136"/>
                  <a:pt x="17022" y="48136"/>
                </a:cubicBezTo>
                <a:close/>
                <a:moveTo>
                  <a:pt x="29438" y="48136"/>
                </a:moveTo>
                <a:cubicBezTo>
                  <a:pt x="29835" y="48136"/>
                  <a:pt x="30126" y="55593"/>
                  <a:pt x="30126" y="69153"/>
                </a:cubicBezTo>
                <a:cubicBezTo>
                  <a:pt x="30126" y="84068"/>
                  <a:pt x="30126" y="84068"/>
                  <a:pt x="30126" y="84068"/>
                </a:cubicBezTo>
                <a:cubicBezTo>
                  <a:pt x="30126" y="97627"/>
                  <a:pt x="29835" y="105085"/>
                  <a:pt x="29438" y="105085"/>
                </a:cubicBezTo>
                <a:cubicBezTo>
                  <a:pt x="29041" y="105085"/>
                  <a:pt x="28723" y="97627"/>
                  <a:pt x="28723" y="84068"/>
                </a:cubicBezTo>
                <a:lnTo>
                  <a:pt x="28723" y="69153"/>
                </a:lnTo>
                <a:cubicBezTo>
                  <a:pt x="28723" y="55593"/>
                  <a:pt x="29041" y="48136"/>
                  <a:pt x="29438" y="48136"/>
                </a:cubicBezTo>
                <a:close/>
                <a:moveTo>
                  <a:pt x="71053" y="48136"/>
                </a:moveTo>
                <a:cubicBezTo>
                  <a:pt x="71450" y="48136"/>
                  <a:pt x="71741" y="55593"/>
                  <a:pt x="71741" y="69153"/>
                </a:cubicBezTo>
                <a:cubicBezTo>
                  <a:pt x="71741" y="84068"/>
                  <a:pt x="71741" y="84068"/>
                  <a:pt x="71741" y="84068"/>
                </a:cubicBezTo>
                <a:cubicBezTo>
                  <a:pt x="71741" y="97627"/>
                  <a:pt x="71450" y="105085"/>
                  <a:pt x="71053" y="105085"/>
                </a:cubicBezTo>
                <a:cubicBezTo>
                  <a:pt x="70656" y="105085"/>
                  <a:pt x="70338" y="97627"/>
                  <a:pt x="70338" y="84068"/>
                </a:cubicBezTo>
                <a:lnTo>
                  <a:pt x="70338" y="69153"/>
                </a:lnTo>
                <a:cubicBezTo>
                  <a:pt x="70338" y="55593"/>
                  <a:pt x="70656" y="48136"/>
                  <a:pt x="71053" y="48136"/>
                </a:cubicBezTo>
                <a:close/>
                <a:moveTo>
                  <a:pt x="96599" y="48136"/>
                </a:moveTo>
                <a:cubicBezTo>
                  <a:pt x="97022" y="48136"/>
                  <a:pt x="97314" y="55593"/>
                  <a:pt x="97314" y="69153"/>
                </a:cubicBezTo>
                <a:cubicBezTo>
                  <a:pt x="97314" y="84068"/>
                  <a:pt x="97314" y="84068"/>
                  <a:pt x="97314" y="84068"/>
                </a:cubicBezTo>
                <a:cubicBezTo>
                  <a:pt x="97314" y="97627"/>
                  <a:pt x="97022" y="105085"/>
                  <a:pt x="96599" y="105085"/>
                </a:cubicBezTo>
                <a:cubicBezTo>
                  <a:pt x="96202" y="105085"/>
                  <a:pt x="95911" y="97627"/>
                  <a:pt x="95911" y="84068"/>
                </a:cubicBezTo>
                <a:lnTo>
                  <a:pt x="95911" y="69153"/>
                </a:lnTo>
                <a:cubicBezTo>
                  <a:pt x="95911" y="55593"/>
                  <a:pt x="96202" y="48136"/>
                  <a:pt x="96599" y="48136"/>
                </a:cubicBezTo>
                <a:close/>
                <a:moveTo>
                  <a:pt x="114706" y="48136"/>
                </a:moveTo>
                <a:cubicBezTo>
                  <a:pt x="115130" y="48136"/>
                  <a:pt x="115421" y="55593"/>
                  <a:pt x="115421" y="69153"/>
                </a:cubicBezTo>
                <a:cubicBezTo>
                  <a:pt x="115421" y="84068"/>
                  <a:pt x="115421" y="84068"/>
                  <a:pt x="115421" y="84068"/>
                </a:cubicBezTo>
                <a:cubicBezTo>
                  <a:pt x="115421" y="97627"/>
                  <a:pt x="115130" y="105085"/>
                  <a:pt x="114706" y="105085"/>
                </a:cubicBezTo>
                <a:cubicBezTo>
                  <a:pt x="114309" y="105085"/>
                  <a:pt x="114018" y="97627"/>
                  <a:pt x="114018" y="84068"/>
                </a:cubicBezTo>
                <a:lnTo>
                  <a:pt x="114018" y="69153"/>
                </a:lnTo>
                <a:cubicBezTo>
                  <a:pt x="114018" y="55593"/>
                  <a:pt x="114309" y="48136"/>
                  <a:pt x="114706" y="48136"/>
                </a:cubicBezTo>
                <a:close/>
                <a:moveTo>
                  <a:pt x="106711" y="82712"/>
                </a:moveTo>
                <a:cubicBezTo>
                  <a:pt x="106711" y="86780"/>
                  <a:pt x="106711" y="86780"/>
                  <a:pt x="106711" y="86780"/>
                </a:cubicBezTo>
                <a:cubicBezTo>
                  <a:pt x="106711" y="95593"/>
                  <a:pt x="106632" y="105763"/>
                  <a:pt x="106023" y="105763"/>
                </a:cubicBezTo>
                <a:lnTo>
                  <a:pt x="105917" y="105763"/>
                </a:lnTo>
                <a:cubicBezTo>
                  <a:pt x="105652" y="105763"/>
                  <a:pt x="105388" y="103051"/>
                  <a:pt x="105388" y="94915"/>
                </a:cubicBezTo>
                <a:cubicBezTo>
                  <a:pt x="105388" y="84746"/>
                  <a:pt x="105652" y="82712"/>
                  <a:pt x="106076" y="82712"/>
                </a:cubicBezTo>
                <a:close/>
                <a:moveTo>
                  <a:pt x="159" y="1356"/>
                </a:moveTo>
                <a:cubicBezTo>
                  <a:pt x="53" y="1356"/>
                  <a:pt x="1" y="3390"/>
                  <a:pt x="1" y="5424"/>
                </a:cubicBezTo>
                <a:cubicBezTo>
                  <a:pt x="1" y="114576"/>
                  <a:pt x="1" y="114576"/>
                  <a:pt x="1" y="114576"/>
                </a:cubicBezTo>
                <a:cubicBezTo>
                  <a:pt x="1" y="116610"/>
                  <a:pt x="53" y="118644"/>
                  <a:pt x="159" y="118644"/>
                </a:cubicBezTo>
                <a:lnTo>
                  <a:pt x="504" y="118644"/>
                </a:lnTo>
                <a:cubicBezTo>
                  <a:pt x="609" y="118644"/>
                  <a:pt x="662" y="116610"/>
                  <a:pt x="662" y="114576"/>
                </a:cubicBezTo>
                <a:cubicBezTo>
                  <a:pt x="662" y="28475"/>
                  <a:pt x="662" y="28475"/>
                  <a:pt x="662" y="28475"/>
                </a:cubicBezTo>
                <a:cubicBezTo>
                  <a:pt x="1933" y="115932"/>
                  <a:pt x="1933" y="115932"/>
                  <a:pt x="1933" y="115932"/>
                </a:cubicBezTo>
                <a:cubicBezTo>
                  <a:pt x="1959" y="117288"/>
                  <a:pt x="1986" y="118644"/>
                  <a:pt x="2065" y="118644"/>
                </a:cubicBezTo>
                <a:lnTo>
                  <a:pt x="2436" y="118644"/>
                </a:lnTo>
                <a:cubicBezTo>
                  <a:pt x="2489" y="118644"/>
                  <a:pt x="2542" y="117966"/>
                  <a:pt x="2568" y="115932"/>
                </a:cubicBezTo>
                <a:cubicBezTo>
                  <a:pt x="3839" y="28475"/>
                  <a:pt x="3839" y="28475"/>
                  <a:pt x="3839" y="28475"/>
                </a:cubicBezTo>
                <a:cubicBezTo>
                  <a:pt x="3839" y="114576"/>
                  <a:pt x="3839" y="114576"/>
                  <a:pt x="3839" y="114576"/>
                </a:cubicBezTo>
                <a:cubicBezTo>
                  <a:pt x="3839" y="116610"/>
                  <a:pt x="3892" y="118644"/>
                  <a:pt x="3998" y="118644"/>
                </a:cubicBezTo>
                <a:lnTo>
                  <a:pt x="4368" y="118644"/>
                </a:lnTo>
                <a:cubicBezTo>
                  <a:pt x="4448" y="118644"/>
                  <a:pt x="4501" y="116610"/>
                  <a:pt x="4501" y="114576"/>
                </a:cubicBezTo>
                <a:cubicBezTo>
                  <a:pt x="4501" y="5424"/>
                  <a:pt x="4501" y="5424"/>
                  <a:pt x="4501" y="5424"/>
                </a:cubicBezTo>
                <a:cubicBezTo>
                  <a:pt x="4501" y="3390"/>
                  <a:pt x="4448" y="1356"/>
                  <a:pt x="4368" y="1356"/>
                </a:cubicBezTo>
                <a:lnTo>
                  <a:pt x="3680" y="1356"/>
                </a:lnTo>
                <a:cubicBezTo>
                  <a:pt x="3627" y="1356"/>
                  <a:pt x="3574" y="2712"/>
                  <a:pt x="3548" y="3390"/>
                </a:cubicBezTo>
                <a:cubicBezTo>
                  <a:pt x="2277" y="93559"/>
                  <a:pt x="2277" y="93559"/>
                  <a:pt x="2277" y="93559"/>
                </a:cubicBezTo>
                <a:cubicBezTo>
                  <a:pt x="980" y="3390"/>
                  <a:pt x="980" y="3390"/>
                  <a:pt x="980" y="3390"/>
                </a:cubicBezTo>
                <a:cubicBezTo>
                  <a:pt x="954" y="2712"/>
                  <a:pt x="927" y="1356"/>
                  <a:pt x="848" y="1356"/>
                </a:cubicBezTo>
                <a:close/>
                <a:moveTo>
                  <a:pt x="11198" y="33220"/>
                </a:moveTo>
                <a:cubicBezTo>
                  <a:pt x="10775" y="33220"/>
                  <a:pt x="10510" y="37966"/>
                  <a:pt x="10351" y="44068"/>
                </a:cubicBezTo>
                <a:cubicBezTo>
                  <a:pt x="10351" y="38644"/>
                  <a:pt x="10351" y="38644"/>
                  <a:pt x="10351" y="38644"/>
                </a:cubicBezTo>
                <a:cubicBezTo>
                  <a:pt x="10351" y="36610"/>
                  <a:pt x="10298" y="34576"/>
                  <a:pt x="10192" y="34576"/>
                </a:cubicBezTo>
                <a:lnTo>
                  <a:pt x="9795" y="34576"/>
                </a:lnTo>
                <a:cubicBezTo>
                  <a:pt x="9716" y="34576"/>
                  <a:pt x="9663" y="36610"/>
                  <a:pt x="9663" y="38644"/>
                </a:cubicBezTo>
                <a:cubicBezTo>
                  <a:pt x="9663" y="114576"/>
                  <a:pt x="9663" y="114576"/>
                  <a:pt x="9663" y="114576"/>
                </a:cubicBezTo>
                <a:cubicBezTo>
                  <a:pt x="9663" y="116610"/>
                  <a:pt x="9716" y="118644"/>
                  <a:pt x="9795" y="118644"/>
                </a:cubicBezTo>
                <a:lnTo>
                  <a:pt x="10192" y="118644"/>
                </a:lnTo>
                <a:cubicBezTo>
                  <a:pt x="10298" y="118644"/>
                  <a:pt x="10351" y="116610"/>
                  <a:pt x="10351" y="114576"/>
                </a:cubicBezTo>
                <a:cubicBezTo>
                  <a:pt x="10351" y="71864"/>
                  <a:pt x="10351" y="71864"/>
                  <a:pt x="10351" y="71864"/>
                </a:cubicBezTo>
                <a:cubicBezTo>
                  <a:pt x="10351" y="58305"/>
                  <a:pt x="10457" y="48136"/>
                  <a:pt x="11013" y="48136"/>
                </a:cubicBezTo>
                <a:cubicBezTo>
                  <a:pt x="11516" y="48136"/>
                  <a:pt x="11648" y="56949"/>
                  <a:pt x="11648" y="71864"/>
                </a:cubicBezTo>
                <a:cubicBezTo>
                  <a:pt x="11648" y="114576"/>
                  <a:pt x="11648" y="114576"/>
                  <a:pt x="11648" y="114576"/>
                </a:cubicBezTo>
                <a:cubicBezTo>
                  <a:pt x="11648" y="116610"/>
                  <a:pt x="11701" y="118644"/>
                  <a:pt x="11781" y="118644"/>
                </a:cubicBezTo>
                <a:lnTo>
                  <a:pt x="12204" y="118644"/>
                </a:lnTo>
                <a:cubicBezTo>
                  <a:pt x="12284" y="118644"/>
                  <a:pt x="12337" y="116610"/>
                  <a:pt x="12337" y="114576"/>
                </a:cubicBezTo>
                <a:cubicBezTo>
                  <a:pt x="12337" y="71864"/>
                  <a:pt x="12337" y="71864"/>
                  <a:pt x="12337" y="71864"/>
                </a:cubicBezTo>
                <a:cubicBezTo>
                  <a:pt x="12337" y="57627"/>
                  <a:pt x="12469" y="48136"/>
                  <a:pt x="12999" y="48136"/>
                </a:cubicBezTo>
                <a:cubicBezTo>
                  <a:pt x="13528" y="48136"/>
                  <a:pt x="13634" y="57627"/>
                  <a:pt x="13634" y="71864"/>
                </a:cubicBezTo>
                <a:cubicBezTo>
                  <a:pt x="13634" y="114576"/>
                  <a:pt x="13634" y="114576"/>
                  <a:pt x="13634" y="114576"/>
                </a:cubicBezTo>
                <a:cubicBezTo>
                  <a:pt x="13634" y="116610"/>
                  <a:pt x="13687" y="118644"/>
                  <a:pt x="13766" y="118644"/>
                </a:cubicBezTo>
                <a:lnTo>
                  <a:pt x="14163" y="118644"/>
                </a:lnTo>
                <a:cubicBezTo>
                  <a:pt x="14269" y="118644"/>
                  <a:pt x="14322" y="116610"/>
                  <a:pt x="14322" y="114576"/>
                </a:cubicBezTo>
                <a:cubicBezTo>
                  <a:pt x="14322" y="73220"/>
                  <a:pt x="14322" y="73220"/>
                  <a:pt x="14322" y="73220"/>
                </a:cubicBezTo>
                <a:cubicBezTo>
                  <a:pt x="14322" y="49492"/>
                  <a:pt x="14137" y="33220"/>
                  <a:pt x="13184" y="33220"/>
                </a:cubicBezTo>
                <a:cubicBezTo>
                  <a:pt x="12734" y="33220"/>
                  <a:pt x="12390" y="37966"/>
                  <a:pt x="12178" y="46780"/>
                </a:cubicBezTo>
                <a:cubicBezTo>
                  <a:pt x="11966" y="37288"/>
                  <a:pt x="11595" y="33220"/>
                  <a:pt x="11198" y="33220"/>
                </a:cubicBezTo>
                <a:close/>
                <a:moveTo>
                  <a:pt x="23508" y="34576"/>
                </a:moveTo>
                <a:cubicBezTo>
                  <a:pt x="23429" y="34576"/>
                  <a:pt x="23376" y="36610"/>
                  <a:pt x="23376" y="38644"/>
                </a:cubicBezTo>
                <a:cubicBezTo>
                  <a:pt x="23376" y="114576"/>
                  <a:pt x="23376" y="114576"/>
                  <a:pt x="23376" y="114576"/>
                </a:cubicBezTo>
                <a:cubicBezTo>
                  <a:pt x="23376" y="116610"/>
                  <a:pt x="23429" y="118644"/>
                  <a:pt x="23508" y="118644"/>
                </a:cubicBezTo>
                <a:lnTo>
                  <a:pt x="23905" y="118644"/>
                </a:lnTo>
                <a:cubicBezTo>
                  <a:pt x="23985" y="118644"/>
                  <a:pt x="24064" y="116610"/>
                  <a:pt x="24064" y="114576"/>
                </a:cubicBezTo>
                <a:cubicBezTo>
                  <a:pt x="24064" y="76610"/>
                  <a:pt x="24064" y="76610"/>
                  <a:pt x="24064" y="76610"/>
                </a:cubicBezTo>
                <a:cubicBezTo>
                  <a:pt x="24064" y="61017"/>
                  <a:pt x="24355" y="52881"/>
                  <a:pt x="24885" y="52881"/>
                </a:cubicBezTo>
                <a:lnTo>
                  <a:pt x="24991" y="52881"/>
                </a:lnTo>
                <a:cubicBezTo>
                  <a:pt x="25070" y="52881"/>
                  <a:pt x="25149" y="50847"/>
                  <a:pt x="25149" y="48814"/>
                </a:cubicBezTo>
                <a:cubicBezTo>
                  <a:pt x="25149" y="38644"/>
                  <a:pt x="25149" y="38644"/>
                  <a:pt x="25149" y="38644"/>
                </a:cubicBezTo>
                <a:cubicBezTo>
                  <a:pt x="25149" y="36610"/>
                  <a:pt x="25070" y="34576"/>
                  <a:pt x="24991" y="34576"/>
                </a:cubicBezTo>
                <a:lnTo>
                  <a:pt x="24911" y="34576"/>
                </a:lnTo>
                <a:cubicBezTo>
                  <a:pt x="24488" y="34576"/>
                  <a:pt x="24196" y="40678"/>
                  <a:pt x="24038" y="47458"/>
                </a:cubicBezTo>
                <a:cubicBezTo>
                  <a:pt x="24038" y="38644"/>
                  <a:pt x="24038" y="38644"/>
                  <a:pt x="24038" y="38644"/>
                </a:cubicBezTo>
                <a:cubicBezTo>
                  <a:pt x="24038" y="36610"/>
                  <a:pt x="23958" y="34576"/>
                  <a:pt x="23879" y="34576"/>
                </a:cubicBezTo>
                <a:close/>
                <a:moveTo>
                  <a:pt x="33303" y="1356"/>
                </a:moveTo>
                <a:cubicBezTo>
                  <a:pt x="32482" y="1356"/>
                  <a:pt x="32138" y="9492"/>
                  <a:pt x="32138" y="31186"/>
                </a:cubicBezTo>
                <a:cubicBezTo>
                  <a:pt x="32138" y="34576"/>
                  <a:pt x="32138" y="34576"/>
                  <a:pt x="32138" y="34576"/>
                </a:cubicBezTo>
                <a:lnTo>
                  <a:pt x="31715" y="34576"/>
                </a:lnTo>
                <a:cubicBezTo>
                  <a:pt x="31609" y="34576"/>
                  <a:pt x="31556" y="36610"/>
                  <a:pt x="31556" y="38644"/>
                </a:cubicBezTo>
                <a:cubicBezTo>
                  <a:pt x="31556" y="46780"/>
                  <a:pt x="31556" y="46780"/>
                  <a:pt x="31556" y="46780"/>
                </a:cubicBezTo>
                <a:cubicBezTo>
                  <a:pt x="31556" y="48814"/>
                  <a:pt x="31609" y="50847"/>
                  <a:pt x="31715" y="50847"/>
                </a:cubicBezTo>
                <a:lnTo>
                  <a:pt x="32138" y="50847"/>
                </a:lnTo>
                <a:cubicBezTo>
                  <a:pt x="32138" y="114576"/>
                  <a:pt x="32138" y="114576"/>
                  <a:pt x="32138" y="114576"/>
                </a:cubicBezTo>
                <a:cubicBezTo>
                  <a:pt x="32138" y="116610"/>
                  <a:pt x="32218" y="118644"/>
                  <a:pt x="32297" y="118644"/>
                </a:cubicBezTo>
                <a:lnTo>
                  <a:pt x="32694" y="118644"/>
                </a:lnTo>
                <a:cubicBezTo>
                  <a:pt x="32800" y="118644"/>
                  <a:pt x="32853" y="116610"/>
                  <a:pt x="32853" y="114576"/>
                </a:cubicBezTo>
                <a:cubicBezTo>
                  <a:pt x="32853" y="50847"/>
                  <a:pt x="32853" y="50847"/>
                  <a:pt x="32853" y="50847"/>
                </a:cubicBezTo>
                <a:lnTo>
                  <a:pt x="33488" y="50847"/>
                </a:lnTo>
                <a:cubicBezTo>
                  <a:pt x="33594" y="50847"/>
                  <a:pt x="33647" y="48814"/>
                  <a:pt x="33647" y="46780"/>
                </a:cubicBezTo>
                <a:lnTo>
                  <a:pt x="33647" y="38644"/>
                </a:lnTo>
                <a:cubicBezTo>
                  <a:pt x="33647" y="36610"/>
                  <a:pt x="33594" y="34576"/>
                  <a:pt x="33488" y="34576"/>
                </a:cubicBezTo>
                <a:lnTo>
                  <a:pt x="32853" y="34576"/>
                </a:lnTo>
                <a:cubicBezTo>
                  <a:pt x="32853" y="31186"/>
                  <a:pt x="32853" y="31186"/>
                  <a:pt x="32853" y="31186"/>
                </a:cubicBezTo>
                <a:cubicBezTo>
                  <a:pt x="32853" y="19661"/>
                  <a:pt x="32932" y="17627"/>
                  <a:pt x="33303" y="17627"/>
                </a:cubicBezTo>
                <a:lnTo>
                  <a:pt x="33488" y="17627"/>
                </a:lnTo>
                <a:cubicBezTo>
                  <a:pt x="33594" y="17627"/>
                  <a:pt x="33647" y="15593"/>
                  <a:pt x="33647" y="13559"/>
                </a:cubicBezTo>
                <a:cubicBezTo>
                  <a:pt x="33647" y="5424"/>
                  <a:pt x="33647" y="5424"/>
                  <a:pt x="33647" y="5424"/>
                </a:cubicBezTo>
                <a:cubicBezTo>
                  <a:pt x="33647" y="3390"/>
                  <a:pt x="33594" y="1356"/>
                  <a:pt x="33488" y="1356"/>
                </a:cubicBezTo>
                <a:close/>
                <a:moveTo>
                  <a:pt x="37009" y="12881"/>
                </a:moveTo>
                <a:cubicBezTo>
                  <a:pt x="36930" y="12881"/>
                  <a:pt x="36850" y="14915"/>
                  <a:pt x="36850" y="16949"/>
                </a:cubicBezTo>
                <a:cubicBezTo>
                  <a:pt x="36850" y="24407"/>
                  <a:pt x="36850" y="24407"/>
                  <a:pt x="36850" y="24407"/>
                </a:cubicBezTo>
                <a:cubicBezTo>
                  <a:pt x="36850" y="32542"/>
                  <a:pt x="36718" y="34576"/>
                  <a:pt x="36400" y="34576"/>
                </a:cubicBezTo>
                <a:cubicBezTo>
                  <a:pt x="36321" y="34576"/>
                  <a:pt x="36241" y="36610"/>
                  <a:pt x="36241" y="38644"/>
                </a:cubicBezTo>
                <a:cubicBezTo>
                  <a:pt x="36241" y="46780"/>
                  <a:pt x="36241" y="46780"/>
                  <a:pt x="36241" y="46780"/>
                </a:cubicBezTo>
                <a:cubicBezTo>
                  <a:pt x="36241" y="48814"/>
                  <a:pt x="36321" y="50847"/>
                  <a:pt x="36400" y="50847"/>
                </a:cubicBezTo>
                <a:lnTo>
                  <a:pt x="36850" y="50847"/>
                </a:lnTo>
                <a:cubicBezTo>
                  <a:pt x="36850" y="91525"/>
                  <a:pt x="36850" y="91525"/>
                  <a:pt x="36850" y="91525"/>
                </a:cubicBezTo>
                <a:cubicBezTo>
                  <a:pt x="36850" y="109153"/>
                  <a:pt x="37062" y="118644"/>
                  <a:pt x="37856" y="118644"/>
                </a:cubicBezTo>
                <a:lnTo>
                  <a:pt x="38200" y="118644"/>
                </a:lnTo>
                <a:cubicBezTo>
                  <a:pt x="38280" y="118644"/>
                  <a:pt x="38359" y="116610"/>
                  <a:pt x="38359" y="114576"/>
                </a:cubicBezTo>
                <a:cubicBezTo>
                  <a:pt x="38359" y="105763"/>
                  <a:pt x="38359" y="105763"/>
                  <a:pt x="38359" y="105763"/>
                </a:cubicBezTo>
                <a:cubicBezTo>
                  <a:pt x="38359" y="103729"/>
                  <a:pt x="38280" y="102373"/>
                  <a:pt x="38200" y="102373"/>
                </a:cubicBezTo>
                <a:lnTo>
                  <a:pt x="37962" y="102373"/>
                </a:lnTo>
                <a:cubicBezTo>
                  <a:pt x="37592" y="102373"/>
                  <a:pt x="37539" y="98305"/>
                  <a:pt x="37539" y="88814"/>
                </a:cubicBezTo>
                <a:cubicBezTo>
                  <a:pt x="37539" y="50847"/>
                  <a:pt x="37539" y="50847"/>
                  <a:pt x="37539" y="50847"/>
                </a:cubicBezTo>
                <a:lnTo>
                  <a:pt x="38200" y="50847"/>
                </a:lnTo>
                <a:cubicBezTo>
                  <a:pt x="38280" y="50847"/>
                  <a:pt x="38359" y="48814"/>
                  <a:pt x="38359" y="46780"/>
                </a:cubicBezTo>
                <a:cubicBezTo>
                  <a:pt x="38359" y="38644"/>
                  <a:pt x="38359" y="38644"/>
                  <a:pt x="38359" y="38644"/>
                </a:cubicBezTo>
                <a:cubicBezTo>
                  <a:pt x="38359" y="36610"/>
                  <a:pt x="38280" y="34576"/>
                  <a:pt x="38200" y="34576"/>
                </a:cubicBezTo>
                <a:lnTo>
                  <a:pt x="37539" y="34576"/>
                </a:lnTo>
                <a:cubicBezTo>
                  <a:pt x="37539" y="16949"/>
                  <a:pt x="37539" y="16949"/>
                  <a:pt x="37539" y="16949"/>
                </a:cubicBezTo>
                <a:cubicBezTo>
                  <a:pt x="37539" y="14915"/>
                  <a:pt x="37459" y="12881"/>
                  <a:pt x="37380" y="12881"/>
                </a:cubicBezTo>
                <a:close/>
                <a:moveTo>
                  <a:pt x="39630" y="1356"/>
                </a:moveTo>
                <a:cubicBezTo>
                  <a:pt x="39524" y="1356"/>
                  <a:pt x="39471" y="3390"/>
                  <a:pt x="39471" y="5424"/>
                </a:cubicBezTo>
                <a:cubicBezTo>
                  <a:pt x="39471" y="114576"/>
                  <a:pt x="39471" y="114576"/>
                  <a:pt x="39471" y="114576"/>
                </a:cubicBezTo>
                <a:cubicBezTo>
                  <a:pt x="39471" y="116610"/>
                  <a:pt x="39524" y="118644"/>
                  <a:pt x="39630" y="118644"/>
                </a:cubicBezTo>
                <a:lnTo>
                  <a:pt x="40027" y="118644"/>
                </a:lnTo>
                <a:cubicBezTo>
                  <a:pt x="40106" y="118644"/>
                  <a:pt x="40186" y="116610"/>
                  <a:pt x="40186" y="114576"/>
                </a:cubicBezTo>
                <a:cubicBezTo>
                  <a:pt x="40186" y="69153"/>
                  <a:pt x="40186" y="69153"/>
                  <a:pt x="40186" y="69153"/>
                </a:cubicBezTo>
                <a:cubicBezTo>
                  <a:pt x="40186" y="55593"/>
                  <a:pt x="40477" y="48136"/>
                  <a:pt x="40874" y="48136"/>
                </a:cubicBezTo>
                <a:cubicBezTo>
                  <a:pt x="41271" y="48136"/>
                  <a:pt x="41562" y="55593"/>
                  <a:pt x="41562" y="69153"/>
                </a:cubicBezTo>
                <a:cubicBezTo>
                  <a:pt x="41562" y="114576"/>
                  <a:pt x="41562" y="114576"/>
                  <a:pt x="41562" y="114576"/>
                </a:cubicBezTo>
                <a:cubicBezTo>
                  <a:pt x="41562" y="116610"/>
                  <a:pt x="41615" y="118644"/>
                  <a:pt x="41721" y="118644"/>
                </a:cubicBezTo>
                <a:lnTo>
                  <a:pt x="42118" y="118644"/>
                </a:lnTo>
                <a:cubicBezTo>
                  <a:pt x="42198" y="118644"/>
                  <a:pt x="42277" y="116610"/>
                  <a:pt x="42277" y="114576"/>
                </a:cubicBezTo>
                <a:cubicBezTo>
                  <a:pt x="42277" y="71186"/>
                  <a:pt x="42277" y="71186"/>
                  <a:pt x="42277" y="71186"/>
                </a:cubicBezTo>
                <a:cubicBezTo>
                  <a:pt x="42277" y="48136"/>
                  <a:pt x="41880" y="33220"/>
                  <a:pt x="41086" y="33220"/>
                </a:cubicBezTo>
                <a:cubicBezTo>
                  <a:pt x="40609" y="33220"/>
                  <a:pt x="40345" y="37966"/>
                  <a:pt x="40186" y="44068"/>
                </a:cubicBezTo>
                <a:cubicBezTo>
                  <a:pt x="40186" y="5424"/>
                  <a:pt x="40186" y="5424"/>
                  <a:pt x="40186" y="5424"/>
                </a:cubicBezTo>
                <a:cubicBezTo>
                  <a:pt x="40186" y="3390"/>
                  <a:pt x="40106" y="1356"/>
                  <a:pt x="40027" y="1356"/>
                </a:cubicBezTo>
                <a:close/>
                <a:moveTo>
                  <a:pt x="49451" y="1356"/>
                </a:moveTo>
                <a:cubicBezTo>
                  <a:pt x="49372" y="1356"/>
                  <a:pt x="49292" y="3390"/>
                  <a:pt x="49292" y="5424"/>
                </a:cubicBezTo>
                <a:cubicBezTo>
                  <a:pt x="49292" y="114576"/>
                  <a:pt x="49292" y="114576"/>
                  <a:pt x="49292" y="114576"/>
                </a:cubicBezTo>
                <a:cubicBezTo>
                  <a:pt x="49292" y="116610"/>
                  <a:pt x="49372" y="118644"/>
                  <a:pt x="49451" y="118644"/>
                </a:cubicBezTo>
                <a:lnTo>
                  <a:pt x="49848" y="118644"/>
                </a:lnTo>
                <a:cubicBezTo>
                  <a:pt x="49928" y="118644"/>
                  <a:pt x="50007" y="116610"/>
                  <a:pt x="50007" y="114576"/>
                </a:cubicBezTo>
                <a:cubicBezTo>
                  <a:pt x="50007" y="67797"/>
                  <a:pt x="50007" y="67797"/>
                  <a:pt x="50007" y="67797"/>
                </a:cubicBezTo>
                <a:lnTo>
                  <a:pt x="51913" y="67797"/>
                </a:lnTo>
                <a:cubicBezTo>
                  <a:pt x="51913" y="114576"/>
                  <a:pt x="51913" y="114576"/>
                  <a:pt x="51913" y="114576"/>
                </a:cubicBezTo>
                <a:cubicBezTo>
                  <a:pt x="51913" y="116610"/>
                  <a:pt x="51966" y="118644"/>
                  <a:pt x="52046" y="118644"/>
                </a:cubicBezTo>
                <a:lnTo>
                  <a:pt x="52469" y="118644"/>
                </a:lnTo>
                <a:cubicBezTo>
                  <a:pt x="52549" y="118644"/>
                  <a:pt x="52601" y="116610"/>
                  <a:pt x="52601" y="114576"/>
                </a:cubicBezTo>
                <a:cubicBezTo>
                  <a:pt x="52601" y="5424"/>
                  <a:pt x="52601" y="5424"/>
                  <a:pt x="52601" y="5424"/>
                </a:cubicBezTo>
                <a:cubicBezTo>
                  <a:pt x="52601" y="3390"/>
                  <a:pt x="52549" y="1356"/>
                  <a:pt x="52469" y="1356"/>
                </a:cubicBezTo>
                <a:lnTo>
                  <a:pt x="52046" y="1356"/>
                </a:lnTo>
                <a:cubicBezTo>
                  <a:pt x="51966" y="1356"/>
                  <a:pt x="51913" y="3390"/>
                  <a:pt x="51913" y="5424"/>
                </a:cubicBezTo>
                <a:cubicBezTo>
                  <a:pt x="51913" y="50847"/>
                  <a:pt x="51913" y="50847"/>
                  <a:pt x="51913" y="50847"/>
                </a:cubicBezTo>
                <a:lnTo>
                  <a:pt x="50007" y="50847"/>
                </a:lnTo>
                <a:cubicBezTo>
                  <a:pt x="50007" y="5424"/>
                  <a:pt x="50007" y="5424"/>
                  <a:pt x="50007" y="5424"/>
                </a:cubicBezTo>
                <a:cubicBezTo>
                  <a:pt x="50007" y="3390"/>
                  <a:pt x="49928" y="1356"/>
                  <a:pt x="49848" y="1356"/>
                </a:cubicBezTo>
                <a:close/>
                <a:moveTo>
                  <a:pt x="57922" y="1356"/>
                </a:moveTo>
                <a:cubicBezTo>
                  <a:pt x="57843" y="1356"/>
                  <a:pt x="57764" y="3390"/>
                  <a:pt x="57764" y="5424"/>
                </a:cubicBezTo>
                <a:cubicBezTo>
                  <a:pt x="57764" y="114576"/>
                  <a:pt x="57764" y="114576"/>
                  <a:pt x="57764" y="114576"/>
                </a:cubicBezTo>
                <a:cubicBezTo>
                  <a:pt x="57764" y="116610"/>
                  <a:pt x="57843" y="118644"/>
                  <a:pt x="57922" y="118644"/>
                </a:cubicBezTo>
                <a:lnTo>
                  <a:pt x="58320" y="118644"/>
                </a:lnTo>
                <a:cubicBezTo>
                  <a:pt x="58399" y="118644"/>
                  <a:pt x="58478" y="116610"/>
                  <a:pt x="58478" y="114576"/>
                </a:cubicBezTo>
                <a:cubicBezTo>
                  <a:pt x="58478" y="5424"/>
                  <a:pt x="58478" y="5424"/>
                  <a:pt x="58478" y="5424"/>
                </a:cubicBezTo>
                <a:cubicBezTo>
                  <a:pt x="58478" y="3390"/>
                  <a:pt x="58399" y="1356"/>
                  <a:pt x="58320" y="1356"/>
                </a:cubicBezTo>
                <a:close/>
                <a:moveTo>
                  <a:pt x="61337" y="33220"/>
                </a:moveTo>
                <a:cubicBezTo>
                  <a:pt x="60887" y="33220"/>
                  <a:pt x="60649" y="37966"/>
                  <a:pt x="60490" y="44068"/>
                </a:cubicBezTo>
                <a:cubicBezTo>
                  <a:pt x="60490" y="38644"/>
                  <a:pt x="60490" y="38644"/>
                  <a:pt x="60490" y="38644"/>
                </a:cubicBezTo>
                <a:cubicBezTo>
                  <a:pt x="60490" y="36610"/>
                  <a:pt x="60411" y="34576"/>
                  <a:pt x="60331" y="34576"/>
                </a:cubicBezTo>
                <a:lnTo>
                  <a:pt x="59934" y="34576"/>
                </a:lnTo>
                <a:cubicBezTo>
                  <a:pt x="59855" y="34576"/>
                  <a:pt x="59776" y="36610"/>
                  <a:pt x="59776" y="38644"/>
                </a:cubicBezTo>
                <a:cubicBezTo>
                  <a:pt x="59776" y="114576"/>
                  <a:pt x="59776" y="114576"/>
                  <a:pt x="59776" y="114576"/>
                </a:cubicBezTo>
                <a:cubicBezTo>
                  <a:pt x="59776" y="116610"/>
                  <a:pt x="59855" y="118644"/>
                  <a:pt x="59934" y="118644"/>
                </a:cubicBezTo>
                <a:lnTo>
                  <a:pt x="60331" y="118644"/>
                </a:lnTo>
                <a:cubicBezTo>
                  <a:pt x="60411" y="118644"/>
                  <a:pt x="60490" y="116610"/>
                  <a:pt x="60490" y="114576"/>
                </a:cubicBezTo>
                <a:cubicBezTo>
                  <a:pt x="60490" y="71864"/>
                  <a:pt x="60490" y="71864"/>
                  <a:pt x="60490" y="71864"/>
                </a:cubicBezTo>
                <a:cubicBezTo>
                  <a:pt x="60490" y="58305"/>
                  <a:pt x="60596" y="48136"/>
                  <a:pt x="61152" y="48136"/>
                </a:cubicBezTo>
                <a:cubicBezTo>
                  <a:pt x="61655" y="48136"/>
                  <a:pt x="61761" y="56949"/>
                  <a:pt x="61761" y="71864"/>
                </a:cubicBezTo>
                <a:cubicBezTo>
                  <a:pt x="61761" y="114576"/>
                  <a:pt x="61761" y="114576"/>
                  <a:pt x="61761" y="114576"/>
                </a:cubicBezTo>
                <a:cubicBezTo>
                  <a:pt x="61761" y="116610"/>
                  <a:pt x="61840" y="118644"/>
                  <a:pt x="61920" y="118644"/>
                </a:cubicBezTo>
                <a:lnTo>
                  <a:pt x="62317" y="118644"/>
                </a:lnTo>
                <a:cubicBezTo>
                  <a:pt x="62396" y="118644"/>
                  <a:pt x="62476" y="116610"/>
                  <a:pt x="62476" y="114576"/>
                </a:cubicBezTo>
                <a:cubicBezTo>
                  <a:pt x="62476" y="71864"/>
                  <a:pt x="62476" y="71864"/>
                  <a:pt x="62476" y="71864"/>
                </a:cubicBezTo>
                <a:cubicBezTo>
                  <a:pt x="62476" y="57627"/>
                  <a:pt x="62608" y="48136"/>
                  <a:pt x="63138" y="48136"/>
                </a:cubicBezTo>
                <a:cubicBezTo>
                  <a:pt x="63667" y="48136"/>
                  <a:pt x="63746" y="57627"/>
                  <a:pt x="63746" y="71864"/>
                </a:cubicBezTo>
                <a:cubicBezTo>
                  <a:pt x="63746" y="114576"/>
                  <a:pt x="63746" y="114576"/>
                  <a:pt x="63746" y="114576"/>
                </a:cubicBezTo>
                <a:cubicBezTo>
                  <a:pt x="63746" y="116610"/>
                  <a:pt x="63826" y="118644"/>
                  <a:pt x="63905" y="118644"/>
                </a:cubicBezTo>
                <a:lnTo>
                  <a:pt x="64302" y="118644"/>
                </a:lnTo>
                <a:cubicBezTo>
                  <a:pt x="64382" y="118644"/>
                  <a:pt x="64461" y="116610"/>
                  <a:pt x="64461" y="114576"/>
                </a:cubicBezTo>
                <a:cubicBezTo>
                  <a:pt x="64461" y="73220"/>
                  <a:pt x="64461" y="73220"/>
                  <a:pt x="64461" y="73220"/>
                </a:cubicBezTo>
                <a:cubicBezTo>
                  <a:pt x="64461" y="49492"/>
                  <a:pt x="64276" y="33220"/>
                  <a:pt x="63323" y="33220"/>
                </a:cubicBezTo>
                <a:cubicBezTo>
                  <a:pt x="62873" y="33220"/>
                  <a:pt x="62529" y="37966"/>
                  <a:pt x="62290" y="46780"/>
                </a:cubicBezTo>
                <a:cubicBezTo>
                  <a:pt x="62079" y="37288"/>
                  <a:pt x="61734" y="33220"/>
                  <a:pt x="61337" y="33220"/>
                </a:cubicBezTo>
                <a:close/>
                <a:moveTo>
                  <a:pt x="65891" y="1356"/>
                </a:moveTo>
                <a:cubicBezTo>
                  <a:pt x="65811" y="1356"/>
                  <a:pt x="65732" y="3390"/>
                  <a:pt x="65732" y="5424"/>
                </a:cubicBezTo>
                <a:cubicBezTo>
                  <a:pt x="65732" y="114576"/>
                  <a:pt x="65732" y="114576"/>
                  <a:pt x="65732" y="114576"/>
                </a:cubicBezTo>
                <a:cubicBezTo>
                  <a:pt x="65732" y="116610"/>
                  <a:pt x="65811" y="118644"/>
                  <a:pt x="65891" y="118644"/>
                </a:cubicBezTo>
                <a:lnTo>
                  <a:pt x="66288" y="118644"/>
                </a:lnTo>
                <a:cubicBezTo>
                  <a:pt x="66367" y="118644"/>
                  <a:pt x="66447" y="116610"/>
                  <a:pt x="66447" y="114576"/>
                </a:cubicBezTo>
                <a:cubicBezTo>
                  <a:pt x="66447" y="69153"/>
                  <a:pt x="66447" y="69153"/>
                  <a:pt x="66447" y="69153"/>
                </a:cubicBezTo>
                <a:cubicBezTo>
                  <a:pt x="66447" y="55593"/>
                  <a:pt x="66738" y="48136"/>
                  <a:pt x="67135" y="48136"/>
                </a:cubicBezTo>
                <a:cubicBezTo>
                  <a:pt x="67532" y="48136"/>
                  <a:pt x="67823" y="55593"/>
                  <a:pt x="67823" y="69153"/>
                </a:cubicBezTo>
                <a:cubicBezTo>
                  <a:pt x="67823" y="114576"/>
                  <a:pt x="67823" y="114576"/>
                  <a:pt x="67823" y="114576"/>
                </a:cubicBezTo>
                <a:cubicBezTo>
                  <a:pt x="67823" y="116610"/>
                  <a:pt x="67903" y="118644"/>
                  <a:pt x="67982" y="118644"/>
                </a:cubicBezTo>
                <a:lnTo>
                  <a:pt x="68379" y="118644"/>
                </a:lnTo>
                <a:cubicBezTo>
                  <a:pt x="68459" y="118644"/>
                  <a:pt x="68538" y="116610"/>
                  <a:pt x="68538" y="114576"/>
                </a:cubicBezTo>
                <a:cubicBezTo>
                  <a:pt x="68538" y="71186"/>
                  <a:pt x="68538" y="71186"/>
                  <a:pt x="68538" y="71186"/>
                </a:cubicBezTo>
                <a:cubicBezTo>
                  <a:pt x="68538" y="48136"/>
                  <a:pt x="68141" y="33220"/>
                  <a:pt x="67347" y="33220"/>
                </a:cubicBezTo>
                <a:cubicBezTo>
                  <a:pt x="66870" y="33220"/>
                  <a:pt x="66605" y="37966"/>
                  <a:pt x="66447" y="44068"/>
                </a:cubicBezTo>
                <a:cubicBezTo>
                  <a:pt x="66447" y="5424"/>
                  <a:pt x="66447" y="5424"/>
                  <a:pt x="66447" y="5424"/>
                </a:cubicBezTo>
                <a:cubicBezTo>
                  <a:pt x="66447" y="3390"/>
                  <a:pt x="66367" y="1356"/>
                  <a:pt x="66288" y="1356"/>
                </a:cubicBezTo>
                <a:close/>
                <a:moveTo>
                  <a:pt x="73779" y="1356"/>
                </a:moveTo>
                <a:cubicBezTo>
                  <a:pt x="73674" y="1356"/>
                  <a:pt x="73621" y="3390"/>
                  <a:pt x="73621" y="5424"/>
                </a:cubicBezTo>
                <a:cubicBezTo>
                  <a:pt x="73621" y="114576"/>
                  <a:pt x="73621" y="114576"/>
                  <a:pt x="73621" y="114576"/>
                </a:cubicBezTo>
                <a:cubicBezTo>
                  <a:pt x="73621" y="116610"/>
                  <a:pt x="73674" y="118644"/>
                  <a:pt x="73779" y="118644"/>
                </a:cubicBezTo>
                <a:lnTo>
                  <a:pt x="74177" y="118644"/>
                </a:lnTo>
                <a:cubicBezTo>
                  <a:pt x="74256" y="118644"/>
                  <a:pt x="74335" y="116610"/>
                  <a:pt x="74335" y="114576"/>
                </a:cubicBezTo>
                <a:cubicBezTo>
                  <a:pt x="74335" y="5424"/>
                  <a:pt x="74335" y="5424"/>
                  <a:pt x="74335" y="5424"/>
                </a:cubicBezTo>
                <a:cubicBezTo>
                  <a:pt x="74335" y="3390"/>
                  <a:pt x="74256" y="1356"/>
                  <a:pt x="74177" y="1356"/>
                </a:cubicBezTo>
                <a:close/>
                <a:moveTo>
                  <a:pt x="75950" y="12881"/>
                </a:moveTo>
                <a:cubicBezTo>
                  <a:pt x="75871" y="12881"/>
                  <a:pt x="75818" y="14915"/>
                  <a:pt x="75818" y="16949"/>
                </a:cubicBezTo>
                <a:cubicBezTo>
                  <a:pt x="75818" y="24407"/>
                  <a:pt x="75818" y="24407"/>
                  <a:pt x="75818" y="24407"/>
                </a:cubicBezTo>
                <a:cubicBezTo>
                  <a:pt x="75818" y="32542"/>
                  <a:pt x="75686" y="34576"/>
                  <a:pt x="75368" y="34576"/>
                </a:cubicBezTo>
                <a:cubicBezTo>
                  <a:pt x="75262" y="34576"/>
                  <a:pt x="75209" y="36610"/>
                  <a:pt x="75209" y="38644"/>
                </a:cubicBezTo>
                <a:cubicBezTo>
                  <a:pt x="75209" y="46780"/>
                  <a:pt x="75209" y="46780"/>
                  <a:pt x="75209" y="46780"/>
                </a:cubicBezTo>
                <a:cubicBezTo>
                  <a:pt x="75209" y="48814"/>
                  <a:pt x="75262" y="50847"/>
                  <a:pt x="75368" y="50847"/>
                </a:cubicBezTo>
                <a:lnTo>
                  <a:pt x="75791" y="50847"/>
                </a:lnTo>
                <a:cubicBezTo>
                  <a:pt x="75791" y="91525"/>
                  <a:pt x="75791" y="91525"/>
                  <a:pt x="75791" y="91525"/>
                </a:cubicBezTo>
                <a:cubicBezTo>
                  <a:pt x="75791" y="109153"/>
                  <a:pt x="76030" y="118644"/>
                  <a:pt x="76824" y="118644"/>
                </a:cubicBezTo>
                <a:lnTo>
                  <a:pt x="77141" y="118644"/>
                </a:lnTo>
                <a:cubicBezTo>
                  <a:pt x="77247" y="118644"/>
                  <a:pt x="77300" y="116610"/>
                  <a:pt x="77300" y="114576"/>
                </a:cubicBezTo>
                <a:cubicBezTo>
                  <a:pt x="77300" y="105763"/>
                  <a:pt x="77300" y="105763"/>
                  <a:pt x="77300" y="105763"/>
                </a:cubicBezTo>
                <a:cubicBezTo>
                  <a:pt x="77300" y="103729"/>
                  <a:pt x="77247" y="102373"/>
                  <a:pt x="77141" y="102373"/>
                </a:cubicBezTo>
                <a:lnTo>
                  <a:pt x="76930" y="102373"/>
                </a:lnTo>
                <a:cubicBezTo>
                  <a:pt x="76533" y="102373"/>
                  <a:pt x="76506" y="98305"/>
                  <a:pt x="76506" y="88814"/>
                </a:cubicBezTo>
                <a:cubicBezTo>
                  <a:pt x="76506" y="50847"/>
                  <a:pt x="76506" y="50847"/>
                  <a:pt x="76506" y="50847"/>
                </a:cubicBezTo>
                <a:lnTo>
                  <a:pt x="77141" y="50847"/>
                </a:lnTo>
                <a:cubicBezTo>
                  <a:pt x="77247" y="50847"/>
                  <a:pt x="77300" y="48814"/>
                  <a:pt x="77300" y="46780"/>
                </a:cubicBezTo>
                <a:cubicBezTo>
                  <a:pt x="77300" y="38644"/>
                  <a:pt x="77300" y="38644"/>
                  <a:pt x="77300" y="38644"/>
                </a:cubicBezTo>
                <a:cubicBezTo>
                  <a:pt x="77300" y="36610"/>
                  <a:pt x="77247" y="34576"/>
                  <a:pt x="77141" y="34576"/>
                </a:cubicBezTo>
                <a:lnTo>
                  <a:pt x="76506" y="34576"/>
                </a:lnTo>
                <a:cubicBezTo>
                  <a:pt x="76506" y="16949"/>
                  <a:pt x="76506" y="16949"/>
                  <a:pt x="76506" y="16949"/>
                </a:cubicBezTo>
                <a:cubicBezTo>
                  <a:pt x="76506" y="14915"/>
                  <a:pt x="76427" y="12881"/>
                  <a:pt x="76347" y="12881"/>
                </a:cubicBezTo>
                <a:close/>
                <a:moveTo>
                  <a:pt x="78359" y="34576"/>
                </a:moveTo>
                <a:cubicBezTo>
                  <a:pt x="78253" y="34576"/>
                  <a:pt x="78200" y="36610"/>
                  <a:pt x="78200" y="38644"/>
                </a:cubicBezTo>
                <a:cubicBezTo>
                  <a:pt x="78200" y="46780"/>
                  <a:pt x="78200" y="46780"/>
                  <a:pt x="78200" y="46780"/>
                </a:cubicBezTo>
                <a:cubicBezTo>
                  <a:pt x="78200" y="48814"/>
                  <a:pt x="78253" y="50170"/>
                  <a:pt x="78359" y="50170"/>
                </a:cubicBezTo>
                <a:lnTo>
                  <a:pt x="79842" y="50170"/>
                </a:lnTo>
                <a:cubicBezTo>
                  <a:pt x="78306" y="100339"/>
                  <a:pt x="78306" y="100339"/>
                  <a:pt x="78306" y="100339"/>
                </a:cubicBezTo>
                <a:cubicBezTo>
                  <a:pt x="78227" y="102373"/>
                  <a:pt x="78200" y="103729"/>
                  <a:pt x="78200" y="107797"/>
                </a:cubicBezTo>
                <a:cubicBezTo>
                  <a:pt x="78200" y="114576"/>
                  <a:pt x="78200" y="114576"/>
                  <a:pt x="78200" y="114576"/>
                </a:cubicBezTo>
                <a:cubicBezTo>
                  <a:pt x="78200" y="116610"/>
                  <a:pt x="78253" y="118644"/>
                  <a:pt x="78359" y="118644"/>
                </a:cubicBezTo>
                <a:lnTo>
                  <a:pt x="80504" y="118644"/>
                </a:lnTo>
                <a:cubicBezTo>
                  <a:pt x="80583" y="118644"/>
                  <a:pt x="80662" y="116610"/>
                  <a:pt x="80662" y="114576"/>
                </a:cubicBezTo>
                <a:cubicBezTo>
                  <a:pt x="80662" y="107119"/>
                  <a:pt x="80662" y="107119"/>
                  <a:pt x="80662" y="107119"/>
                </a:cubicBezTo>
                <a:cubicBezTo>
                  <a:pt x="80662" y="104407"/>
                  <a:pt x="80583" y="103051"/>
                  <a:pt x="80504" y="103051"/>
                </a:cubicBezTo>
                <a:lnTo>
                  <a:pt x="78995" y="103051"/>
                </a:lnTo>
                <a:cubicBezTo>
                  <a:pt x="80556" y="53559"/>
                  <a:pt x="80556" y="53559"/>
                  <a:pt x="80556" y="53559"/>
                </a:cubicBezTo>
                <a:cubicBezTo>
                  <a:pt x="80636" y="50847"/>
                  <a:pt x="80662" y="49492"/>
                  <a:pt x="80662" y="46780"/>
                </a:cubicBezTo>
                <a:cubicBezTo>
                  <a:pt x="80662" y="38644"/>
                  <a:pt x="80662" y="38644"/>
                  <a:pt x="80662" y="38644"/>
                </a:cubicBezTo>
                <a:cubicBezTo>
                  <a:pt x="80662" y="36610"/>
                  <a:pt x="80583" y="34576"/>
                  <a:pt x="80504" y="34576"/>
                </a:cubicBezTo>
                <a:close/>
                <a:moveTo>
                  <a:pt x="85030" y="1356"/>
                </a:moveTo>
                <a:cubicBezTo>
                  <a:pt x="84951" y="1356"/>
                  <a:pt x="84898" y="2712"/>
                  <a:pt x="84871" y="4746"/>
                </a:cubicBezTo>
                <a:cubicBezTo>
                  <a:pt x="83363" y="112542"/>
                  <a:pt x="83363" y="112542"/>
                  <a:pt x="83363" y="112542"/>
                </a:cubicBezTo>
                <a:cubicBezTo>
                  <a:pt x="83336" y="113898"/>
                  <a:pt x="83310" y="114576"/>
                  <a:pt x="83310" y="115932"/>
                </a:cubicBezTo>
                <a:cubicBezTo>
                  <a:pt x="83310" y="117288"/>
                  <a:pt x="83363" y="118644"/>
                  <a:pt x="83442" y="118644"/>
                </a:cubicBezTo>
                <a:lnTo>
                  <a:pt x="83892" y="118644"/>
                </a:lnTo>
                <a:cubicBezTo>
                  <a:pt x="83945" y="118644"/>
                  <a:pt x="83998" y="117966"/>
                  <a:pt x="84024" y="115932"/>
                </a:cubicBezTo>
                <a:lnTo>
                  <a:pt x="84368" y="90847"/>
                </a:lnTo>
                <a:lnTo>
                  <a:pt x="86195" y="90847"/>
                </a:lnTo>
                <a:cubicBezTo>
                  <a:pt x="86566" y="115932"/>
                  <a:pt x="86566" y="115932"/>
                  <a:pt x="86566" y="115932"/>
                </a:cubicBezTo>
                <a:cubicBezTo>
                  <a:pt x="86566" y="117288"/>
                  <a:pt x="86619" y="118644"/>
                  <a:pt x="86672" y="118644"/>
                </a:cubicBezTo>
                <a:lnTo>
                  <a:pt x="87175" y="118644"/>
                </a:lnTo>
                <a:cubicBezTo>
                  <a:pt x="87228" y="118644"/>
                  <a:pt x="87280" y="117288"/>
                  <a:pt x="87280" y="115932"/>
                </a:cubicBezTo>
                <a:cubicBezTo>
                  <a:pt x="87280" y="114576"/>
                  <a:pt x="87254" y="113220"/>
                  <a:pt x="87228" y="112542"/>
                </a:cubicBezTo>
                <a:cubicBezTo>
                  <a:pt x="85719" y="4746"/>
                  <a:pt x="85719" y="4746"/>
                  <a:pt x="85719" y="4746"/>
                </a:cubicBezTo>
                <a:cubicBezTo>
                  <a:pt x="85692" y="2712"/>
                  <a:pt x="85639" y="1356"/>
                  <a:pt x="85560" y="1356"/>
                </a:cubicBezTo>
                <a:close/>
                <a:moveTo>
                  <a:pt x="103058" y="34576"/>
                </a:moveTo>
                <a:cubicBezTo>
                  <a:pt x="102979" y="34576"/>
                  <a:pt x="102899" y="36610"/>
                  <a:pt x="102899" y="38644"/>
                </a:cubicBezTo>
                <a:cubicBezTo>
                  <a:pt x="102899" y="114576"/>
                  <a:pt x="102899" y="114576"/>
                  <a:pt x="102899" y="114576"/>
                </a:cubicBezTo>
                <a:cubicBezTo>
                  <a:pt x="102899" y="116610"/>
                  <a:pt x="102979" y="118644"/>
                  <a:pt x="103058" y="118644"/>
                </a:cubicBezTo>
                <a:lnTo>
                  <a:pt x="103455" y="118644"/>
                </a:lnTo>
                <a:cubicBezTo>
                  <a:pt x="103535" y="118644"/>
                  <a:pt x="103614" y="116610"/>
                  <a:pt x="103614" y="114576"/>
                </a:cubicBezTo>
                <a:cubicBezTo>
                  <a:pt x="103614" y="60339"/>
                  <a:pt x="103614" y="60339"/>
                  <a:pt x="103614" y="60339"/>
                </a:cubicBezTo>
                <a:cubicBezTo>
                  <a:pt x="103614" y="38644"/>
                  <a:pt x="103614" y="38644"/>
                  <a:pt x="103614" y="38644"/>
                </a:cubicBezTo>
                <a:cubicBezTo>
                  <a:pt x="103614" y="36610"/>
                  <a:pt x="103535" y="34576"/>
                  <a:pt x="103455" y="34576"/>
                </a:cubicBezTo>
                <a:close/>
                <a:moveTo>
                  <a:pt x="108935" y="12881"/>
                </a:moveTo>
                <a:cubicBezTo>
                  <a:pt x="108856" y="12881"/>
                  <a:pt x="108803" y="14915"/>
                  <a:pt x="108803" y="16949"/>
                </a:cubicBezTo>
                <a:cubicBezTo>
                  <a:pt x="108803" y="24407"/>
                  <a:pt x="108803" y="24407"/>
                  <a:pt x="108803" y="24407"/>
                </a:cubicBezTo>
                <a:cubicBezTo>
                  <a:pt x="108803" y="32542"/>
                  <a:pt x="108670" y="34576"/>
                  <a:pt x="108353" y="34576"/>
                </a:cubicBezTo>
                <a:cubicBezTo>
                  <a:pt x="108247" y="34576"/>
                  <a:pt x="108194" y="36610"/>
                  <a:pt x="108194" y="38644"/>
                </a:cubicBezTo>
                <a:cubicBezTo>
                  <a:pt x="108194" y="46780"/>
                  <a:pt x="108194" y="46780"/>
                  <a:pt x="108194" y="46780"/>
                </a:cubicBezTo>
                <a:cubicBezTo>
                  <a:pt x="108194" y="48814"/>
                  <a:pt x="108247" y="50847"/>
                  <a:pt x="108353" y="50847"/>
                </a:cubicBezTo>
                <a:lnTo>
                  <a:pt x="108776" y="50847"/>
                </a:lnTo>
                <a:cubicBezTo>
                  <a:pt x="108776" y="91525"/>
                  <a:pt x="108776" y="91525"/>
                  <a:pt x="108776" y="91525"/>
                </a:cubicBezTo>
                <a:cubicBezTo>
                  <a:pt x="108776" y="109153"/>
                  <a:pt x="109014" y="118644"/>
                  <a:pt x="109809" y="118644"/>
                </a:cubicBezTo>
                <a:lnTo>
                  <a:pt x="110153" y="118644"/>
                </a:lnTo>
                <a:cubicBezTo>
                  <a:pt x="110232" y="118644"/>
                  <a:pt x="110285" y="116610"/>
                  <a:pt x="110285" y="114576"/>
                </a:cubicBezTo>
                <a:cubicBezTo>
                  <a:pt x="110285" y="105763"/>
                  <a:pt x="110285" y="105763"/>
                  <a:pt x="110285" y="105763"/>
                </a:cubicBezTo>
                <a:cubicBezTo>
                  <a:pt x="110285" y="103729"/>
                  <a:pt x="110232" y="102373"/>
                  <a:pt x="110153" y="102373"/>
                </a:cubicBezTo>
                <a:lnTo>
                  <a:pt x="109914" y="102373"/>
                </a:lnTo>
                <a:cubicBezTo>
                  <a:pt x="109517" y="102373"/>
                  <a:pt x="109491" y="98305"/>
                  <a:pt x="109491" y="88814"/>
                </a:cubicBezTo>
                <a:cubicBezTo>
                  <a:pt x="109491" y="50847"/>
                  <a:pt x="109491" y="50847"/>
                  <a:pt x="109491" y="50847"/>
                </a:cubicBezTo>
                <a:lnTo>
                  <a:pt x="110153" y="50847"/>
                </a:lnTo>
                <a:cubicBezTo>
                  <a:pt x="110232" y="50847"/>
                  <a:pt x="110285" y="48814"/>
                  <a:pt x="110285" y="46780"/>
                </a:cubicBezTo>
                <a:cubicBezTo>
                  <a:pt x="110285" y="38644"/>
                  <a:pt x="110285" y="38644"/>
                  <a:pt x="110285" y="38644"/>
                </a:cubicBezTo>
                <a:cubicBezTo>
                  <a:pt x="110285" y="36610"/>
                  <a:pt x="110232" y="34576"/>
                  <a:pt x="110153" y="34576"/>
                </a:cubicBezTo>
                <a:lnTo>
                  <a:pt x="109491" y="34576"/>
                </a:lnTo>
                <a:cubicBezTo>
                  <a:pt x="109491" y="16949"/>
                  <a:pt x="109491" y="16949"/>
                  <a:pt x="109491" y="16949"/>
                </a:cubicBezTo>
                <a:cubicBezTo>
                  <a:pt x="109491" y="14915"/>
                  <a:pt x="109412" y="12881"/>
                  <a:pt x="109332" y="12881"/>
                </a:cubicBezTo>
                <a:close/>
                <a:moveTo>
                  <a:pt x="111582" y="34576"/>
                </a:moveTo>
                <a:cubicBezTo>
                  <a:pt x="111503" y="34576"/>
                  <a:pt x="111423" y="36610"/>
                  <a:pt x="111423" y="38644"/>
                </a:cubicBezTo>
                <a:cubicBezTo>
                  <a:pt x="111423" y="114576"/>
                  <a:pt x="111423" y="114576"/>
                  <a:pt x="111423" y="114576"/>
                </a:cubicBezTo>
                <a:cubicBezTo>
                  <a:pt x="111423" y="116610"/>
                  <a:pt x="111503" y="118644"/>
                  <a:pt x="111582" y="118644"/>
                </a:cubicBezTo>
                <a:lnTo>
                  <a:pt x="111979" y="118644"/>
                </a:lnTo>
                <a:cubicBezTo>
                  <a:pt x="112059" y="118644"/>
                  <a:pt x="112138" y="116610"/>
                  <a:pt x="112138" y="114576"/>
                </a:cubicBezTo>
                <a:cubicBezTo>
                  <a:pt x="112138" y="38644"/>
                  <a:pt x="112138" y="38644"/>
                  <a:pt x="112138" y="38644"/>
                </a:cubicBezTo>
                <a:cubicBezTo>
                  <a:pt x="112138" y="36610"/>
                  <a:pt x="112059" y="34576"/>
                  <a:pt x="111979" y="34576"/>
                </a:cubicBezTo>
                <a:close/>
                <a:moveTo>
                  <a:pt x="118862" y="33220"/>
                </a:moveTo>
                <a:cubicBezTo>
                  <a:pt x="118412" y="33220"/>
                  <a:pt x="118147" y="37966"/>
                  <a:pt x="117962" y="44068"/>
                </a:cubicBezTo>
                <a:cubicBezTo>
                  <a:pt x="117962" y="38644"/>
                  <a:pt x="117962" y="38644"/>
                  <a:pt x="117962" y="38644"/>
                </a:cubicBezTo>
                <a:cubicBezTo>
                  <a:pt x="117962" y="36610"/>
                  <a:pt x="117909" y="34576"/>
                  <a:pt x="117803" y="34576"/>
                </a:cubicBezTo>
                <a:lnTo>
                  <a:pt x="117406" y="34576"/>
                </a:lnTo>
                <a:cubicBezTo>
                  <a:pt x="117327" y="34576"/>
                  <a:pt x="117274" y="36610"/>
                  <a:pt x="117274" y="38644"/>
                </a:cubicBezTo>
                <a:cubicBezTo>
                  <a:pt x="117274" y="114576"/>
                  <a:pt x="117274" y="114576"/>
                  <a:pt x="117274" y="114576"/>
                </a:cubicBezTo>
                <a:cubicBezTo>
                  <a:pt x="117274" y="116610"/>
                  <a:pt x="117327" y="118644"/>
                  <a:pt x="117406" y="118644"/>
                </a:cubicBezTo>
                <a:lnTo>
                  <a:pt x="117803" y="118644"/>
                </a:lnTo>
                <a:cubicBezTo>
                  <a:pt x="117909" y="118644"/>
                  <a:pt x="117962" y="116610"/>
                  <a:pt x="117962" y="114576"/>
                </a:cubicBezTo>
                <a:cubicBezTo>
                  <a:pt x="117962" y="69153"/>
                  <a:pt x="117962" y="69153"/>
                  <a:pt x="117962" y="69153"/>
                </a:cubicBezTo>
                <a:cubicBezTo>
                  <a:pt x="117962" y="55593"/>
                  <a:pt x="118253" y="48136"/>
                  <a:pt x="118677" y="48136"/>
                </a:cubicBezTo>
                <a:cubicBezTo>
                  <a:pt x="119074" y="48136"/>
                  <a:pt x="119365" y="55593"/>
                  <a:pt x="119365" y="69153"/>
                </a:cubicBezTo>
                <a:cubicBezTo>
                  <a:pt x="119365" y="114576"/>
                  <a:pt x="119365" y="114576"/>
                  <a:pt x="119365" y="114576"/>
                </a:cubicBezTo>
                <a:cubicBezTo>
                  <a:pt x="119365" y="116610"/>
                  <a:pt x="119418" y="118644"/>
                  <a:pt x="119498" y="118644"/>
                </a:cubicBezTo>
                <a:lnTo>
                  <a:pt x="119895" y="118644"/>
                </a:lnTo>
                <a:cubicBezTo>
                  <a:pt x="120001" y="118644"/>
                  <a:pt x="120053" y="116610"/>
                  <a:pt x="120053" y="114576"/>
                </a:cubicBezTo>
                <a:cubicBezTo>
                  <a:pt x="120053" y="71186"/>
                  <a:pt x="120053" y="71186"/>
                  <a:pt x="120053" y="71186"/>
                </a:cubicBezTo>
                <a:cubicBezTo>
                  <a:pt x="120053" y="48136"/>
                  <a:pt x="119683" y="33220"/>
                  <a:pt x="118862" y="33220"/>
                </a:cubicBezTo>
                <a:close/>
                <a:moveTo>
                  <a:pt x="7122" y="33220"/>
                </a:moveTo>
                <a:cubicBezTo>
                  <a:pt x="6327" y="33220"/>
                  <a:pt x="5719" y="47458"/>
                  <a:pt x="5719" y="71186"/>
                </a:cubicBezTo>
                <a:cubicBezTo>
                  <a:pt x="5719" y="82034"/>
                  <a:pt x="5719" y="82034"/>
                  <a:pt x="5719" y="82034"/>
                </a:cubicBezTo>
                <a:cubicBezTo>
                  <a:pt x="5719" y="105763"/>
                  <a:pt x="6327" y="120000"/>
                  <a:pt x="7122" y="120000"/>
                </a:cubicBezTo>
                <a:cubicBezTo>
                  <a:pt x="7598" y="120000"/>
                  <a:pt x="8181" y="113898"/>
                  <a:pt x="8419" y="97627"/>
                </a:cubicBezTo>
                <a:cubicBezTo>
                  <a:pt x="8419" y="96949"/>
                  <a:pt x="8445" y="95593"/>
                  <a:pt x="8445" y="94915"/>
                </a:cubicBezTo>
                <a:cubicBezTo>
                  <a:pt x="8445" y="93559"/>
                  <a:pt x="8392" y="92203"/>
                  <a:pt x="8339" y="92203"/>
                </a:cubicBezTo>
                <a:lnTo>
                  <a:pt x="7916" y="92203"/>
                </a:lnTo>
                <a:cubicBezTo>
                  <a:pt x="7836" y="92203"/>
                  <a:pt x="7783" y="94237"/>
                  <a:pt x="7757" y="94237"/>
                </a:cubicBezTo>
                <a:cubicBezTo>
                  <a:pt x="7598" y="103729"/>
                  <a:pt x="7333" y="105085"/>
                  <a:pt x="7122" y="105085"/>
                </a:cubicBezTo>
                <a:cubicBezTo>
                  <a:pt x="6725" y="105085"/>
                  <a:pt x="6407" y="96949"/>
                  <a:pt x="6407" y="84746"/>
                </a:cubicBezTo>
                <a:lnTo>
                  <a:pt x="6407" y="82712"/>
                </a:lnTo>
                <a:lnTo>
                  <a:pt x="8366" y="82712"/>
                </a:lnTo>
                <a:cubicBezTo>
                  <a:pt x="8445" y="82712"/>
                  <a:pt x="8498" y="80678"/>
                  <a:pt x="8498" y="78644"/>
                </a:cubicBezTo>
                <a:cubicBezTo>
                  <a:pt x="8498" y="70509"/>
                  <a:pt x="8498" y="70509"/>
                  <a:pt x="8498" y="70509"/>
                </a:cubicBezTo>
                <a:cubicBezTo>
                  <a:pt x="8498" y="48136"/>
                  <a:pt x="7889" y="33220"/>
                  <a:pt x="7122" y="33220"/>
                </a:cubicBezTo>
                <a:close/>
                <a:moveTo>
                  <a:pt x="15752" y="1356"/>
                </a:moveTo>
                <a:cubicBezTo>
                  <a:pt x="15672" y="1356"/>
                  <a:pt x="15593" y="3390"/>
                  <a:pt x="15593" y="5424"/>
                </a:cubicBezTo>
                <a:cubicBezTo>
                  <a:pt x="15593" y="114576"/>
                  <a:pt x="15593" y="114576"/>
                  <a:pt x="15593" y="114576"/>
                </a:cubicBezTo>
                <a:cubicBezTo>
                  <a:pt x="15593" y="116610"/>
                  <a:pt x="15672" y="118644"/>
                  <a:pt x="15752" y="118644"/>
                </a:cubicBezTo>
                <a:lnTo>
                  <a:pt x="16149" y="118644"/>
                </a:lnTo>
                <a:cubicBezTo>
                  <a:pt x="16228" y="118644"/>
                  <a:pt x="16308" y="116610"/>
                  <a:pt x="16308" y="114576"/>
                </a:cubicBezTo>
                <a:lnTo>
                  <a:pt x="16308" y="109153"/>
                </a:lnTo>
                <a:cubicBezTo>
                  <a:pt x="16493" y="116610"/>
                  <a:pt x="16811" y="120000"/>
                  <a:pt x="17208" y="120000"/>
                </a:cubicBezTo>
                <a:cubicBezTo>
                  <a:pt x="17922" y="120000"/>
                  <a:pt x="18425" y="106441"/>
                  <a:pt x="18425" y="81356"/>
                </a:cubicBezTo>
                <a:cubicBezTo>
                  <a:pt x="18425" y="71186"/>
                  <a:pt x="18425" y="71186"/>
                  <a:pt x="18425" y="71186"/>
                </a:cubicBezTo>
                <a:cubicBezTo>
                  <a:pt x="18425" y="46102"/>
                  <a:pt x="17949" y="33220"/>
                  <a:pt x="17208" y="33220"/>
                </a:cubicBezTo>
                <a:cubicBezTo>
                  <a:pt x="16784" y="33220"/>
                  <a:pt x="16493" y="37288"/>
                  <a:pt x="16308" y="44068"/>
                </a:cubicBezTo>
                <a:cubicBezTo>
                  <a:pt x="16308" y="5424"/>
                  <a:pt x="16308" y="5424"/>
                  <a:pt x="16308" y="5424"/>
                </a:cubicBezTo>
                <a:cubicBezTo>
                  <a:pt x="16308" y="3390"/>
                  <a:pt x="16228" y="1356"/>
                  <a:pt x="16149" y="1356"/>
                </a:cubicBezTo>
                <a:close/>
                <a:moveTo>
                  <a:pt x="20834" y="33220"/>
                </a:moveTo>
                <a:cubicBezTo>
                  <a:pt x="20040" y="33220"/>
                  <a:pt x="19431" y="47458"/>
                  <a:pt x="19431" y="71186"/>
                </a:cubicBezTo>
                <a:cubicBezTo>
                  <a:pt x="19431" y="82034"/>
                  <a:pt x="19431" y="82034"/>
                  <a:pt x="19431" y="82034"/>
                </a:cubicBezTo>
                <a:cubicBezTo>
                  <a:pt x="19431" y="105763"/>
                  <a:pt x="20040" y="120000"/>
                  <a:pt x="20834" y="120000"/>
                </a:cubicBezTo>
                <a:cubicBezTo>
                  <a:pt x="21337" y="120000"/>
                  <a:pt x="21893" y="113898"/>
                  <a:pt x="22132" y="97627"/>
                </a:cubicBezTo>
                <a:cubicBezTo>
                  <a:pt x="22132" y="96949"/>
                  <a:pt x="22158" y="95593"/>
                  <a:pt x="22158" y="94915"/>
                </a:cubicBezTo>
                <a:cubicBezTo>
                  <a:pt x="22158" y="93559"/>
                  <a:pt x="22105" y="92203"/>
                  <a:pt x="22052" y="92203"/>
                </a:cubicBezTo>
                <a:lnTo>
                  <a:pt x="21629" y="92203"/>
                </a:lnTo>
                <a:cubicBezTo>
                  <a:pt x="21549" y="92203"/>
                  <a:pt x="21496" y="94237"/>
                  <a:pt x="21470" y="94237"/>
                </a:cubicBezTo>
                <a:cubicBezTo>
                  <a:pt x="21311" y="103729"/>
                  <a:pt x="21073" y="105085"/>
                  <a:pt x="20834" y="105085"/>
                </a:cubicBezTo>
                <a:cubicBezTo>
                  <a:pt x="20437" y="105085"/>
                  <a:pt x="20120" y="96949"/>
                  <a:pt x="20120" y="84746"/>
                </a:cubicBezTo>
                <a:lnTo>
                  <a:pt x="20120" y="82712"/>
                </a:lnTo>
                <a:lnTo>
                  <a:pt x="22079" y="82712"/>
                </a:lnTo>
                <a:cubicBezTo>
                  <a:pt x="22158" y="82712"/>
                  <a:pt x="22211" y="80678"/>
                  <a:pt x="22211" y="78644"/>
                </a:cubicBezTo>
                <a:cubicBezTo>
                  <a:pt x="22211" y="70509"/>
                  <a:pt x="22211" y="70509"/>
                  <a:pt x="22211" y="70509"/>
                </a:cubicBezTo>
                <a:cubicBezTo>
                  <a:pt x="22211" y="48136"/>
                  <a:pt x="21602" y="33220"/>
                  <a:pt x="20834" y="33220"/>
                </a:cubicBezTo>
                <a:close/>
                <a:moveTo>
                  <a:pt x="29438" y="33220"/>
                </a:moveTo>
                <a:cubicBezTo>
                  <a:pt x="28644" y="33220"/>
                  <a:pt x="28035" y="47458"/>
                  <a:pt x="28035" y="71186"/>
                </a:cubicBezTo>
                <a:lnTo>
                  <a:pt x="28035" y="82034"/>
                </a:lnTo>
                <a:cubicBezTo>
                  <a:pt x="28035" y="105763"/>
                  <a:pt x="28644" y="120000"/>
                  <a:pt x="29438" y="120000"/>
                </a:cubicBezTo>
                <a:cubicBezTo>
                  <a:pt x="30232" y="120000"/>
                  <a:pt x="30841" y="105763"/>
                  <a:pt x="30841" y="82034"/>
                </a:cubicBezTo>
                <a:cubicBezTo>
                  <a:pt x="30841" y="71186"/>
                  <a:pt x="30841" y="71186"/>
                  <a:pt x="30841" y="71186"/>
                </a:cubicBezTo>
                <a:cubicBezTo>
                  <a:pt x="30841" y="47458"/>
                  <a:pt x="30232" y="33220"/>
                  <a:pt x="29438" y="33220"/>
                </a:cubicBezTo>
                <a:close/>
                <a:moveTo>
                  <a:pt x="44792" y="33220"/>
                </a:moveTo>
                <a:cubicBezTo>
                  <a:pt x="43998" y="33220"/>
                  <a:pt x="43389" y="47458"/>
                  <a:pt x="43389" y="71186"/>
                </a:cubicBezTo>
                <a:cubicBezTo>
                  <a:pt x="43389" y="82034"/>
                  <a:pt x="43389" y="82034"/>
                  <a:pt x="43389" y="82034"/>
                </a:cubicBezTo>
                <a:cubicBezTo>
                  <a:pt x="43389" y="105763"/>
                  <a:pt x="43998" y="120000"/>
                  <a:pt x="44792" y="120000"/>
                </a:cubicBezTo>
                <a:cubicBezTo>
                  <a:pt x="45269" y="120000"/>
                  <a:pt x="45851" y="113898"/>
                  <a:pt x="46089" y="97627"/>
                </a:cubicBezTo>
                <a:cubicBezTo>
                  <a:pt x="46089" y="96949"/>
                  <a:pt x="46116" y="95593"/>
                  <a:pt x="46116" y="94915"/>
                </a:cubicBezTo>
                <a:cubicBezTo>
                  <a:pt x="46116" y="93559"/>
                  <a:pt x="46063" y="92203"/>
                  <a:pt x="46010" y="92203"/>
                </a:cubicBezTo>
                <a:lnTo>
                  <a:pt x="45586" y="92203"/>
                </a:lnTo>
                <a:cubicBezTo>
                  <a:pt x="45507" y="92203"/>
                  <a:pt x="45454" y="94237"/>
                  <a:pt x="45427" y="94237"/>
                </a:cubicBezTo>
                <a:cubicBezTo>
                  <a:pt x="45269" y="103729"/>
                  <a:pt x="45004" y="105085"/>
                  <a:pt x="44792" y="105085"/>
                </a:cubicBezTo>
                <a:cubicBezTo>
                  <a:pt x="44395" y="105085"/>
                  <a:pt x="44077" y="96949"/>
                  <a:pt x="44077" y="84746"/>
                </a:cubicBezTo>
                <a:lnTo>
                  <a:pt x="44077" y="82712"/>
                </a:lnTo>
                <a:lnTo>
                  <a:pt x="46010" y="82712"/>
                </a:lnTo>
                <a:cubicBezTo>
                  <a:pt x="46116" y="82712"/>
                  <a:pt x="46169" y="80678"/>
                  <a:pt x="46169" y="78644"/>
                </a:cubicBezTo>
                <a:cubicBezTo>
                  <a:pt x="46169" y="70509"/>
                  <a:pt x="46169" y="70509"/>
                  <a:pt x="46169" y="70509"/>
                </a:cubicBezTo>
                <a:cubicBezTo>
                  <a:pt x="46169" y="48136"/>
                  <a:pt x="45560" y="33220"/>
                  <a:pt x="44792" y="33220"/>
                </a:cubicBezTo>
                <a:close/>
                <a:moveTo>
                  <a:pt x="55222" y="33220"/>
                </a:moveTo>
                <a:cubicBezTo>
                  <a:pt x="54428" y="33220"/>
                  <a:pt x="53793" y="47458"/>
                  <a:pt x="53793" y="71186"/>
                </a:cubicBezTo>
                <a:cubicBezTo>
                  <a:pt x="53793" y="82034"/>
                  <a:pt x="53793" y="82034"/>
                  <a:pt x="53793" y="82034"/>
                </a:cubicBezTo>
                <a:cubicBezTo>
                  <a:pt x="53793" y="105763"/>
                  <a:pt x="54428" y="120000"/>
                  <a:pt x="55222" y="120000"/>
                </a:cubicBezTo>
                <a:cubicBezTo>
                  <a:pt x="55699" y="120000"/>
                  <a:pt x="56281" y="113898"/>
                  <a:pt x="56519" y="97627"/>
                </a:cubicBezTo>
                <a:cubicBezTo>
                  <a:pt x="56519" y="96949"/>
                  <a:pt x="56546" y="95593"/>
                  <a:pt x="56546" y="94915"/>
                </a:cubicBezTo>
                <a:cubicBezTo>
                  <a:pt x="56546" y="93559"/>
                  <a:pt x="56493" y="92203"/>
                  <a:pt x="56440" y="92203"/>
                </a:cubicBezTo>
                <a:lnTo>
                  <a:pt x="56016" y="92203"/>
                </a:lnTo>
                <a:cubicBezTo>
                  <a:pt x="55911" y="92203"/>
                  <a:pt x="55884" y="94237"/>
                  <a:pt x="55858" y="94237"/>
                </a:cubicBezTo>
                <a:cubicBezTo>
                  <a:pt x="55672" y="103729"/>
                  <a:pt x="55434" y="105085"/>
                  <a:pt x="55222" y="105085"/>
                </a:cubicBezTo>
                <a:cubicBezTo>
                  <a:pt x="54825" y="105085"/>
                  <a:pt x="54507" y="96949"/>
                  <a:pt x="54507" y="84746"/>
                </a:cubicBezTo>
                <a:lnTo>
                  <a:pt x="54507" y="82712"/>
                </a:lnTo>
                <a:lnTo>
                  <a:pt x="56440" y="82712"/>
                </a:lnTo>
                <a:cubicBezTo>
                  <a:pt x="56519" y="82712"/>
                  <a:pt x="56599" y="80678"/>
                  <a:pt x="56599" y="78644"/>
                </a:cubicBezTo>
                <a:cubicBezTo>
                  <a:pt x="56599" y="70509"/>
                  <a:pt x="56599" y="70509"/>
                  <a:pt x="56599" y="70509"/>
                </a:cubicBezTo>
                <a:cubicBezTo>
                  <a:pt x="56599" y="48136"/>
                  <a:pt x="55990" y="33220"/>
                  <a:pt x="55222" y="33220"/>
                </a:cubicBezTo>
                <a:close/>
                <a:moveTo>
                  <a:pt x="71053" y="33220"/>
                </a:moveTo>
                <a:cubicBezTo>
                  <a:pt x="70259" y="33220"/>
                  <a:pt x="69650" y="47458"/>
                  <a:pt x="69650" y="71186"/>
                </a:cubicBezTo>
                <a:lnTo>
                  <a:pt x="69650" y="82034"/>
                </a:lnTo>
                <a:cubicBezTo>
                  <a:pt x="69650" y="105763"/>
                  <a:pt x="70259" y="120000"/>
                  <a:pt x="71053" y="120000"/>
                </a:cubicBezTo>
                <a:cubicBezTo>
                  <a:pt x="71847" y="120000"/>
                  <a:pt x="72456" y="105763"/>
                  <a:pt x="72456" y="82034"/>
                </a:cubicBezTo>
                <a:cubicBezTo>
                  <a:pt x="72456" y="71186"/>
                  <a:pt x="72456" y="71186"/>
                  <a:pt x="72456" y="71186"/>
                </a:cubicBezTo>
                <a:cubicBezTo>
                  <a:pt x="72456" y="47458"/>
                  <a:pt x="71847" y="33220"/>
                  <a:pt x="71053" y="33220"/>
                </a:cubicBezTo>
                <a:close/>
                <a:moveTo>
                  <a:pt x="89345" y="33220"/>
                </a:moveTo>
                <a:cubicBezTo>
                  <a:pt x="88684" y="33220"/>
                  <a:pt x="88101" y="40000"/>
                  <a:pt x="88101" y="57627"/>
                </a:cubicBezTo>
                <a:cubicBezTo>
                  <a:pt x="88101" y="91525"/>
                  <a:pt x="89954" y="77288"/>
                  <a:pt x="89954" y="94915"/>
                </a:cubicBezTo>
                <a:cubicBezTo>
                  <a:pt x="89954" y="102373"/>
                  <a:pt x="89742" y="105763"/>
                  <a:pt x="89372" y="105763"/>
                </a:cubicBezTo>
                <a:cubicBezTo>
                  <a:pt x="88895" y="105763"/>
                  <a:pt x="88736" y="98983"/>
                  <a:pt x="88684" y="94237"/>
                </a:cubicBezTo>
                <a:cubicBezTo>
                  <a:pt x="88684" y="92881"/>
                  <a:pt x="88657" y="91525"/>
                  <a:pt x="88578" y="91525"/>
                </a:cubicBezTo>
                <a:lnTo>
                  <a:pt x="88181" y="91525"/>
                </a:lnTo>
                <a:cubicBezTo>
                  <a:pt x="88101" y="91525"/>
                  <a:pt x="88075" y="92881"/>
                  <a:pt x="88048" y="94237"/>
                </a:cubicBezTo>
                <a:cubicBezTo>
                  <a:pt x="88048" y="95593"/>
                  <a:pt x="88048" y="96271"/>
                  <a:pt x="88075" y="96949"/>
                </a:cubicBezTo>
                <a:cubicBezTo>
                  <a:pt x="88128" y="108475"/>
                  <a:pt x="88551" y="120000"/>
                  <a:pt x="89345" y="120000"/>
                </a:cubicBezTo>
                <a:cubicBezTo>
                  <a:pt x="90034" y="120000"/>
                  <a:pt x="90642" y="113220"/>
                  <a:pt x="90642" y="94237"/>
                </a:cubicBezTo>
                <a:cubicBezTo>
                  <a:pt x="90642" y="61017"/>
                  <a:pt x="88789" y="75254"/>
                  <a:pt x="88789" y="56949"/>
                </a:cubicBezTo>
                <a:cubicBezTo>
                  <a:pt x="88789" y="49492"/>
                  <a:pt x="89028" y="47458"/>
                  <a:pt x="89319" y="47458"/>
                </a:cubicBezTo>
                <a:cubicBezTo>
                  <a:pt x="89769" y="47458"/>
                  <a:pt x="89875" y="53559"/>
                  <a:pt x="89928" y="57627"/>
                </a:cubicBezTo>
                <a:cubicBezTo>
                  <a:pt x="89954" y="59661"/>
                  <a:pt x="89981" y="60339"/>
                  <a:pt x="90060" y="60339"/>
                </a:cubicBezTo>
                <a:lnTo>
                  <a:pt x="90457" y="60339"/>
                </a:lnTo>
                <a:cubicBezTo>
                  <a:pt x="90537" y="60339"/>
                  <a:pt x="90590" y="59661"/>
                  <a:pt x="90590" y="57627"/>
                </a:cubicBezTo>
                <a:cubicBezTo>
                  <a:pt x="90590" y="56949"/>
                  <a:pt x="90563" y="56271"/>
                  <a:pt x="90563" y="55593"/>
                </a:cubicBezTo>
                <a:cubicBezTo>
                  <a:pt x="90457" y="45424"/>
                  <a:pt x="90140" y="33220"/>
                  <a:pt x="89345" y="33220"/>
                </a:cubicBezTo>
                <a:close/>
                <a:moveTo>
                  <a:pt x="92919" y="33220"/>
                </a:moveTo>
                <a:cubicBezTo>
                  <a:pt x="92257" y="33220"/>
                  <a:pt x="91675" y="40000"/>
                  <a:pt x="91675" y="57627"/>
                </a:cubicBezTo>
                <a:cubicBezTo>
                  <a:pt x="91675" y="91525"/>
                  <a:pt x="93528" y="77288"/>
                  <a:pt x="93528" y="94915"/>
                </a:cubicBezTo>
                <a:cubicBezTo>
                  <a:pt x="93528" y="102373"/>
                  <a:pt x="93290" y="105763"/>
                  <a:pt x="92919" y="105763"/>
                </a:cubicBezTo>
                <a:cubicBezTo>
                  <a:pt x="92469" y="105763"/>
                  <a:pt x="92310" y="98983"/>
                  <a:pt x="92257" y="94237"/>
                </a:cubicBezTo>
                <a:cubicBezTo>
                  <a:pt x="92231" y="92881"/>
                  <a:pt x="92204" y="91525"/>
                  <a:pt x="92151" y="91525"/>
                </a:cubicBezTo>
                <a:lnTo>
                  <a:pt x="91728" y="91525"/>
                </a:lnTo>
                <a:cubicBezTo>
                  <a:pt x="91675" y="91525"/>
                  <a:pt x="91622" y="92881"/>
                  <a:pt x="91622" y="94237"/>
                </a:cubicBezTo>
                <a:cubicBezTo>
                  <a:pt x="91622" y="95593"/>
                  <a:pt x="91622" y="96271"/>
                  <a:pt x="91622" y="96949"/>
                </a:cubicBezTo>
                <a:cubicBezTo>
                  <a:pt x="91701" y="108475"/>
                  <a:pt x="92125" y="120000"/>
                  <a:pt x="92919" y="120000"/>
                </a:cubicBezTo>
                <a:cubicBezTo>
                  <a:pt x="93607" y="120000"/>
                  <a:pt x="94190" y="113220"/>
                  <a:pt x="94190" y="94237"/>
                </a:cubicBezTo>
                <a:cubicBezTo>
                  <a:pt x="94190" y="61017"/>
                  <a:pt x="92363" y="75254"/>
                  <a:pt x="92363" y="56949"/>
                </a:cubicBezTo>
                <a:cubicBezTo>
                  <a:pt x="92363" y="49492"/>
                  <a:pt x="92601" y="47458"/>
                  <a:pt x="92893" y="47458"/>
                </a:cubicBezTo>
                <a:cubicBezTo>
                  <a:pt x="93316" y="47458"/>
                  <a:pt x="93449" y="53559"/>
                  <a:pt x="93502" y="57627"/>
                </a:cubicBezTo>
                <a:cubicBezTo>
                  <a:pt x="93528" y="59661"/>
                  <a:pt x="93554" y="60339"/>
                  <a:pt x="93634" y="60339"/>
                </a:cubicBezTo>
                <a:lnTo>
                  <a:pt x="94031" y="60339"/>
                </a:lnTo>
                <a:cubicBezTo>
                  <a:pt x="94084" y="60339"/>
                  <a:pt x="94137" y="59661"/>
                  <a:pt x="94137" y="57627"/>
                </a:cubicBezTo>
                <a:cubicBezTo>
                  <a:pt x="94137" y="56949"/>
                  <a:pt x="94137" y="56271"/>
                  <a:pt x="94137" y="55593"/>
                </a:cubicBezTo>
                <a:cubicBezTo>
                  <a:pt x="94031" y="45424"/>
                  <a:pt x="93713" y="33220"/>
                  <a:pt x="92919" y="33220"/>
                </a:cubicBezTo>
                <a:close/>
                <a:moveTo>
                  <a:pt x="96599" y="33220"/>
                </a:moveTo>
                <a:cubicBezTo>
                  <a:pt x="95805" y="33220"/>
                  <a:pt x="95196" y="47458"/>
                  <a:pt x="95196" y="71186"/>
                </a:cubicBezTo>
                <a:lnTo>
                  <a:pt x="95196" y="82034"/>
                </a:lnTo>
                <a:cubicBezTo>
                  <a:pt x="95196" y="105763"/>
                  <a:pt x="95805" y="120000"/>
                  <a:pt x="96599" y="120000"/>
                </a:cubicBezTo>
                <a:cubicBezTo>
                  <a:pt x="97393" y="120000"/>
                  <a:pt x="98002" y="105763"/>
                  <a:pt x="98002" y="82034"/>
                </a:cubicBezTo>
                <a:cubicBezTo>
                  <a:pt x="98002" y="71186"/>
                  <a:pt x="98002" y="71186"/>
                  <a:pt x="98002" y="71186"/>
                </a:cubicBezTo>
                <a:cubicBezTo>
                  <a:pt x="98002" y="47458"/>
                  <a:pt x="97393" y="33220"/>
                  <a:pt x="96599" y="33220"/>
                </a:cubicBezTo>
                <a:close/>
                <a:moveTo>
                  <a:pt x="100411" y="33220"/>
                </a:moveTo>
                <a:cubicBezTo>
                  <a:pt x="99617" y="33220"/>
                  <a:pt x="99008" y="47458"/>
                  <a:pt x="99008" y="71186"/>
                </a:cubicBezTo>
                <a:cubicBezTo>
                  <a:pt x="99008" y="82034"/>
                  <a:pt x="99008" y="82034"/>
                  <a:pt x="99008" y="82034"/>
                </a:cubicBezTo>
                <a:cubicBezTo>
                  <a:pt x="99008" y="105763"/>
                  <a:pt x="99617" y="120000"/>
                  <a:pt x="100411" y="120000"/>
                </a:cubicBezTo>
                <a:cubicBezTo>
                  <a:pt x="101205" y="120000"/>
                  <a:pt x="101655" y="104407"/>
                  <a:pt x="101734" y="92881"/>
                </a:cubicBezTo>
                <a:cubicBezTo>
                  <a:pt x="101734" y="92203"/>
                  <a:pt x="101734" y="90847"/>
                  <a:pt x="101734" y="90170"/>
                </a:cubicBezTo>
                <a:cubicBezTo>
                  <a:pt x="101734" y="88814"/>
                  <a:pt x="101682" y="87458"/>
                  <a:pt x="101629" y="87458"/>
                </a:cubicBezTo>
                <a:lnTo>
                  <a:pt x="101179" y="87458"/>
                </a:lnTo>
                <a:cubicBezTo>
                  <a:pt x="101126" y="87458"/>
                  <a:pt x="101099" y="88136"/>
                  <a:pt x="101073" y="90170"/>
                </a:cubicBezTo>
                <a:cubicBezTo>
                  <a:pt x="100993" y="99661"/>
                  <a:pt x="100755" y="105085"/>
                  <a:pt x="100411" y="105085"/>
                </a:cubicBezTo>
                <a:cubicBezTo>
                  <a:pt x="99987" y="105085"/>
                  <a:pt x="99696" y="97627"/>
                  <a:pt x="99696" y="84068"/>
                </a:cubicBezTo>
                <a:lnTo>
                  <a:pt x="99696" y="69153"/>
                </a:lnTo>
                <a:cubicBezTo>
                  <a:pt x="99696" y="55593"/>
                  <a:pt x="99987" y="48136"/>
                  <a:pt x="100411" y="48136"/>
                </a:cubicBezTo>
                <a:cubicBezTo>
                  <a:pt x="100781" y="48136"/>
                  <a:pt x="100993" y="54237"/>
                  <a:pt x="101073" y="63051"/>
                </a:cubicBezTo>
                <a:cubicBezTo>
                  <a:pt x="101099" y="64407"/>
                  <a:pt x="101126" y="65763"/>
                  <a:pt x="101179" y="65763"/>
                </a:cubicBezTo>
                <a:lnTo>
                  <a:pt x="101655" y="65763"/>
                </a:lnTo>
                <a:cubicBezTo>
                  <a:pt x="101708" y="65763"/>
                  <a:pt x="101734" y="64407"/>
                  <a:pt x="101734" y="63051"/>
                </a:cubicBezTo>
                <a:cubicBezTo>
                  <a:pt x="101734" y="62373"/>
                  <a:pt x="101734" y="61695"/>
                  <a:pt x="101734" y="61017"/>
                </a:cubicBezTo>
                <a:cubicBezTo>
                  <a:pt x="101602" y="45424"/>
                  <a:pt x="101126" y="33220"/>
                  <a:pt x="100411" y="33220"/>
                </a:cubicBezTo>
                <a:close/>
                <a:moveTo>
                  <a:pt x="106076" y="33220"/>
                </a:moveTo>
                <a:cubicBezTo>
                  <a:pt x="105149" y="33220"/>
                  <a:pt x="104964" y="46780"/>
                  <a:pt x="104885" y="55593"/>
                </a:cubicBezTo>
                <a:cubicBezTo>
                  <a:pt x="104858" y="56271"/>
                  <a:pt x="104858" y="56949"/>
                  <a:pt x="104858" y="57627"/>
                </a:cubicBezTo>
                <a:cubicBezTo>
                  <a:pt x="104858" y="58983"/>
                  <a:pt x="104911" y="60339"/>
                  <a:pt x="104991" y="60339"/>
                </a:cubicBezTo>
                <a:lnTo>
                  <a:pt x="105388" y="60339"/>
                </a:lnTo>
                <a:cubicBezTo>
                  <a:pt x="105467" y="60339"/>
                  <a:pt x="105520" y="58983"/>
                  <a:pt x="105520" y="57627"/>
                </a:cubicBezTo>
                <a:cubicBezTo>
                  <a:pt x="105573" y="52881"/>
                  <a:pt x="105652" y="48136"/>
                  <a:pt x="106076" y="48136"/>
                </a:cubicBezTo>
                <a:cubicBezTo>
                  <a:pt x="106552" y="48136"/>
                  <a:pt x="106711" y="54915"/>
                  <a:pt x="106711" y="65085"/>
                </a:cubicBezTo>
                <a:cubicBezTo>
                  <a:pt x="106711" y="69153"/>
                  <a:pt x="106711" y="69153"/>
                  <a:pt x="106711" y="69153"/>
                </a:cubicBezTo>
                <a:lnTo>
                  <a:pt x="106050" y="69153"/>
                </a:lnTo>
                <a:cubicBezTo>
                  <a:pt x="105599" y="69153"/>
                  <a:pt x="104726" y="71186"/>
                  <a:pt x="104726" y="94915"/>
                </a:cubicBezTo>
                <a:cubicBezTo>
                  <a:pt x="104726" y="113220"/>
                  <a:pt x="105229" y="120000"/>
                  <a:pt x="105785" y="120000"/>
                </a:cubicBezTo>
                <a:lnTo>
                  <a:pt x="105891" y="120000"/>
                </a:lnTo>
                <a:cubicBezTo>
                  <a:pt x="106235" y="120000"/>
                  <a:pt x="106579" y="115932"/>
                  <a:pt x="106711" y="109153"/>
                </a:cubicBezTo>
                <a:cubicBezTo>
                  <a:pt x="106711" y="114576"/>
                  <a:pt x="106711" y="114576"/>
                  <a:pt x="106711" y="114576"/>
                </a:cubicBezTo>
                <a:cubicBezTo>
                  <a:pt x="106711" y="116610"/>
                  <a:pt x="106791" y="118644"/>
                  <a:pt x="106870" y="118644"/>
                </a:cubicBezTo>
                <a:lnTo>
                  <a:pt x="107214" y="118644"/>
                </a:lnTo>
                <a:cubicBezTo>
                  <a:pt x="107294" y="118644"/>
                  <a:pt x="107373" y="116610"/>
                  <a:pt x="107373" y="114576"/>
                </a:cubicBezTo>
                <a:lnTo>
                  <a:pt x="107373" y="65763"/>
                </a:lnTo>
                <a:cubicBezTo>
                  <a:pt x="107373" y="49492"/>
                  <a:pt x="107188" y="33220"/>
                  <a:pt x="106076" y="33220"/>
                </a:cubicBezTo>
                <a:close/>
                <a:moveTo>
                  <a:pt x="114706" y="33220"/>
                </a:moveTo>
                <a:cubicBezTo>
                  <a:pt x="113938" y="33220"/>
                  <a:pt x="113303" y="47458"/>
                  <a:pt x="113303" y="71186"/>
                </a:cubicBezTo>
                <a:lnTo>
                  <a:pt x="113303" y="82034"/>
                </a:lnTo>
                <a:cubicBezTo>
                  <a:pt x="113303" y="105763"/>
                  <a:pt x="113938" y="120000"/>
                  <a:pt x="114706" y="120000"/>
                </a:cubicBezTo>
                <a:cubicBezTo>
                  <a:pt x="115500" y="120000"/>
                  <a:pt x="116136" y="105763"/>
                  <a:pt x="116136" y="82034"/>
                </a:cubicBezTo>
                <a:cubicBezTo>
                  <a:pt x="116136" y="71186"/>
                  <a:pt x="116136" y="71186"/>
                  <a:pt x="116136" y="71186"/>
                </a:cubicBezTo>
                <a:cubicBezTo>
                  <a:pt x="116136" y="47458"/>
                  <a:pt x="115500" y="33220"/>
                  <a:pt x="114706" y="33220"/>
                </a:cubicBezTo>
                <a:close/>
              </a:path>
            </a:pathLst>
          </a:custGeom>
          <a:solidFill>
            <a:srgbClr val="133D6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el und 2 Bilder mit Headline">
  <p:cSld name="1_Titel und 2 Bilder mit Headline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360000" y="324000"/>
            <a:ext cx="11449050" cy="1124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360000" y="5229224"/>
            <a:ext cx="5437187" cy="5397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2" type="body"/>
          </p:nvPr>
        </p:nvSpPr>
        <p:spPr>
          <a:xfrm>
            <a:off x="6383338" y="5229224"/>
            <a:ext cx="5437187" cy="5397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3" type="body"/>
          </p:nvPr>
        </p:nvSpPr>
        <p:spPr>
          <a:xfrm>
            <a:off x="358775" y="1268760"/>
            <a:ext cx="5459414" cy="5099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b="1" baseline="30000" sz="2800">
                <a:solidFill>
                  <a:schemeClr val="dk2"/>
                </a:solidFill>
              </a:defRPr>
            </a:lvl1pPr>
            <a:lvl2pPr indent="-342900" lvl="1" marL="9144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4" type="body"/>
          </p:nvPr>
        </p:nvSpPr>
        <p:spPr>
          <a:xfrm>
            <a:off x="371475" y="1916534"/>
            <a:ext cx="5446713" cy="316865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/>
            </a:lvl2pPr>
            <a:lvl3pPr indent="-228600" lvl="2" marL="1371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/>
            </a:lvl3pPr>
            <a:lvl4pPr indent="-228600" lvl="3" marL="18288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/>
            </a:lvl4pPr>
            <a:lvl5pPr indent="-228600" lvl="4" marL="22860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5" type="body"/>
          </p:nvPr>
        </p:nvSpPr>
        <p:spPr>
          <a:xfrm>
            <a:off x="6383338" y="1916534"/>
            <a:ext cx="5446713" cy="316865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/>
            </a:lvl2pPr>
            <a:lvl3pPr indent="-228600" lvl="2" marL="1371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/>
            </a:lvl3pPr>
            <a:lvl4pPr indent="-228600" lvl="3" marL="18288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/>
            </a:lvl4pPr>
            <a:lvl5pPr indent="-228600" lvl="4" marL="22860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6" type="body"/>
          </p:nvPr>
        </p:nvSpPr>
        <p:spPr>
          <a:xfrm>
            <a:off x="6383338" y="1268760"/>
            <a:ext cx="5459414" cy="5099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b="1" baseline="30000" sz="2800">
                <a:solidFill>
                  <a:schemeClr val="dk2"/>
                </a:solidFill>
              </a:defRPr>
            </a:lvl1pPr>
            <a:lvl2pPr indent="-342900" lvl="1" marL="9144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raster 6">
  <p:cSld name="Bildraster 6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5"/>
          <p:cNvSpPr/>
          <p:nvPr>
            <p:ph idx="2" type="pic"/>
          </p:nvPr>
        </p:nvSpPr>
        <p:spPr>
          <a:xfrm>
            <a:off x="371475" y="944563"/>
            <a:ext cx="4537074" cy="1512887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39" name="Google Shape;39;p5"/>
          <p:cNvSpPr/>
          <p:nvPr>
            <p:ph idx="3" type="pic"/>
          </p:nvPr>
        </p:nvSpPr>
        <p:spPr>
          <a:xfrm>
            <a:off x="371474" y="2530772"/>
            <a:ext cx="4537073" cy="3096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40" name="Google Shape;40;p5"/>
          <p:cNvSpPr/>
          <p:nvPr>
            <p:ph idx="4" type="pic"/>
          </p:nvPr>
        </p:nvSpPr>
        <p:spPr>
          <a:xfrm>
            <a:off x="4979987" y="944563"/>
            <a:ext cx="2232025" cy="467995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41" name="Google Shape;41;p5"/>
          <p:cNvSpPr/>
          <p:nvPr>
            <p:ph idx="5" type="pic"/>
          </p:nvPr>
        </p:nvSpPr>
        <p:spPr>
          <a:xfrm>
            <a:off x="7283449" y="944563"/>
            <a:ext cx="4537076" cy="3097212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42" name="Google Shape;42;p5"/>
          <p:cNvSpPr/>
          <p:nvPr>
            <p:ph idx="6" type="pic"/>
          </p:nvPr>
        </p:nvSpPr>
        <p:spPr>
          <a:xfrm>
            <a:off x="7283449" y="4116983"/>
            <a:ext cx="2233613" cy="1512887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43" name="Google Shape;43;p5"/>
          <p:cNvSpPr/>
          <p:nvPr>
            <p:ph idx="7" type="pic"/>
          </p:nvPr>
        </p:nvSpPr>
        <p:spPr>
          <a:xfrm>
            <a:off x="9588500" y="4116983"/>
            <a:ext cx="2232025" cy="1512887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44" name="Google Shape;44;p5"/>
          <p:cNvSpPr txBox="1"/>
          <p:nvPr>
            <p:ph type="title"/>
          </p:nvPr>
        </p:nvSpPr>
        <p:spPr>
          <a:xfrm>
            <a:off x="371475" y="324000"/>
            <a:ext cx="11449050" cy="1124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 b="1" sz="320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raster 3 B">
  <p:cSld name="Bildraster 3 B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"/>
          <p:cNvSpPr txBox="1"/>
          <p:nvPr>
            <p:ph type="title"/>
          </p:nvPr>
        </p:nvSpPr>
        <p:spPr>
          <a:xfrm>
            <a:off x="371475" y="324000"/>
            <a:ext cx="11449050" cy="5487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 b="1" sz="320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6"/>
          <p:cNvSpPr/>
          <p:nvPr>
            <p:ph idx="2" type="pic"/>
          </p:nvPr>
        </p:nvSpPr>
        <p:spPr>
          <a:xfrm>
            <a:off x="371475" y="944563"/>
            <a:ext cx="3780000" cy="467995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0" name="Google Shape;50;p6"/>
          <p:cNvSpPr/>
          <p:nvPr>
            <p:ph idx="3" type="pic"/>
          </p:nvPr>
        </p:nvSpPr>
        <p:spPr>
          <a:xfrm>
            <a:off x="4224000" y="944563"/>
            <a:ext cx="3744000" cy="467995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1" name="Google Shape;51;p6"/>
          <p:cNvSpPr/>
          <p:nvPr>
            <p:ph idx="4" type="pic"/>
          </p:nvPr>
        </p:nvSpPr>
        <p:spPr>
          <a:xfrm>
            <a:off x="8040525" y="944563"/>
            <a:ext cx="3780000" cy="467995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595">
          <p15:clr>
            <a:srgbClr val="FBAE40"/>
          </p15:clr>
        </p15:guide>
        <p15:guide id="2" orient="horz" pos="3543">
          <p15:clr>
            <a:srgbClr val="FBAE40"/>
          </p15:clr>
        </p15:guide>
        <p15:guide id="3" orient="horz" pos="1548">
          <p15:clr>
            <a:srgbClr val="FBAE40"/>
          </p15:clr>
        </p15:guide>
        <p15:guide id="4" orient="horz" pos="1593">
          <p15:clr>
            <a:srgbClr val="FBAE40"/>
          </p15:clr>
        </p15:guide>
        <p15:guide id="5" orient="horz" pos="2546">
          <p15:clr>
            <a:srgbClr val="FBAE40"/>
          </p15:clr>
        </p15:guide>
        <p15:guide id="6" orient="horz" pos="2591">
          <p15:clr>
            <a:srgbClr val="FBAE40"/>
          </p15:clr>
        </p15:guide>
        <p15:guide id="7" pos="5995">
          <p15:clr>
            <a:srgbClr val="FBAE40"/>
          </p15:clr>
        </p15:guide>
        <p15:guide id="8" pos="6040">
          <p15:clr>
            <a:srgbClr val="FBAE40"/>
          </p15:clr>
        </p15:guide>
        <p15:guide id="9" pos="1640">
          <p15:clr>
            <a:srgbClr val="FBAE40"/>
          </p15:clr>
        </p15:guide>
        <p15:guide id="10" pos="1685">
          <p15:clr>
            <a:srgbClr val="FBAE40"/>
          </p15:clr>
        </p15:guide>
        <p15:guide id="11" pos="3092">
          <p15:clr>
            <a:srgbClr val="FBAE40"/>
          </p15:clr>
        </p15:guide>
        <p15:guide id="12" pos="3137">
          <p15:clr>
            <a:srgbClr val="FBAE40"/>
          </p15:clr>
        </p15:guide>
        <p15:guide id="13" pos="4543">
          <p15:clr>
            <a:srgbClr val="FBAE40"/>
          </p15:clr>
        </p15:guide>
        <p15:guide id="14" pos="458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 (klein)">
  <p:cSld name="Titel und Inhalt (klein)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title"/>
          </p:nvPr>
        </p:nvSpPr>
        <p:spPr>
          <a:xfrm>
            <a:off x="360000" y="324000"/>
            <a:ext cx="11449050" cy="1124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" type="body"/>
          </p:nvPr>
        </p:nvSpPr>
        <p:spPr>
          <a:xfrm>
            <a:off x="360000" y="1578310"/>
            <a:ext cx="11449050" cy="4190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indent="-342900" lvl="1" marL="9144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indent="-342900" lvl="2" marL="1371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7"/>
          <p:cNvSpPr txBox="1"/>
          <p:nvPr>
            <p:ph idx="2" type="body"/>
          </p:nvPr>
        </p:nvSpPr>
        <p:spPr>
          <a:xfrm>
            <a:off x="358774" y="938786"/>
            <a:ext cx="11449049" cy="5099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b="1" sz="1800">
                <a:solidFill>
                  <a:schemeClr val="dk2"/>
                </a:solidFill>
              </a:defRPr>
            </a:lvl1pPr>
            <a:lvl2pPr indent="-342900" lvl="1" marL="9144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elfolie 3" showMasterSp="0">
  <p:cSld name="6_Titelfolie 3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38081" y="0"/>
            <a:ext cx="11088000" cy="529710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8"/>
          <p:cNvSpPr/>
          <p:nvPr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dk2">
              <a:alpha val="6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8"/>
          <p:cNvSpPr txBox="1"/>
          <p:nvPr>
            <p:ph type="ctrTitle"/>
          </p:nvPr>
        </p:nvSpPr>
        <p:spPr>
          <a:xfrm>
            <a:off x="731839" y="3633688"/>
            <a:ext cx="10728324" cy="6234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8"/>
          <p:cNvSpPr txBox="1"/>
          <p:nvPr>
            <p:ph idx="1" type="subTitle"/>
          </p:nvPr>
        </p:nvSpPr>
        <p:spPr>
          <a:xfrm>
            <a:off x="731837" y="4970822"/>
            <a:ext cx="10728325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cap="none">
                <a:solidFill>
                  <a:schemeClr val="lt1"/>
                </a:solidFill>
              </a:defRPr>
            </a:lvl1pPr>
            <a:lvl2pPr lvl="1" algn="ctr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61" name="Google Shape;61;p8"/>
          <p:cNvSpPr txBox="1"/>
          <p:nvPr>
            <p:ph idx="2" type="body"/>
          </p:nvPr>
        </p:nvSpPr>
        <p:spPr>
          <a:xfrm>
            <a:off x="731837" y="4185084"/>
            <a:ext cx="10728325" cy="7271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  <a:defRPr b="1" sz="3200" cap="none">
                <a:solidFill>
                  <a:schemeClr val="accent1"/>
                </a:solidFill>
              </a:defRPr>
            </a:lvl1pPr>
            <a:lvl2pPr indent="-342900" lvl="1" marL="9144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62" name="Google Shape;6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38656" y="6005352"/>
            <a:ext cx="1881980" cy="548854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8"/>
          <p:cNvSpPr/>
          <p:nvPr/>
        </p:nvSpPr>
        <p:spPr>
          <a:xfrm>
            <a:off x="371102" y="6422777"/>
            <a:ext cx="2305037" cy="90001"/>
          </a:xfrm>
          <a:custGeom>
            <a:rect b="b" l="l" r="r" t="t"/>
            <a:pathLst>
              <a:path extrusionOk="0" h="120001" w="120054">
                <a:moveTo>
                  <a:pt x="103243" y="0"/>
                </a:moveTo>
                <a:cubicBezTo>
                  <a:pt x="103005" y="0"/>
                  <a:pt x="102820" y="4746"/>
                  <a:pt x="102820" y="11525"/>
                </a:cubicBezTo>
                <a:cubicBezTo>
                  <a:pt x="102820" y="17627"/>
                  <a:pt x="103005" y="22373"/>
                  <a:pt x="103243" y="22373"/>
                </a:cubicBezTo>
                <a:cubicBezTo>
                  <a:pt x="103508" y="22373"/>
                  <a:pt x="103667" y="17627"/>
                  <a:pt x="103667" y="11525"/>
                </a:cubicBezTo>
                <a:cubicBezTo>
                  <a:pt x="103667" y="4746"/>
                  <a:pt x="103508" y="0"/>
                  <a:pt x="103243" y="0"/>
                </a:cubicBezTo>
                <a:close/>
                <a:moveTo>
                  <a:pt x="111768" y="0"/>
                </a:moveTo>
                <a:cubicBezTo>
                  <a:pt x="111529" y="0"/>
                  <a:pt x="111344" y="4746"/>
                  <a:pt x="111344" y="11525"/>
                </a:cubicBezTo>
                <a:cubicBezTo>
                  <a:pt x="111344" y="17627"/>
                  <a:pt x="111529" y="22373"/>
                  <a:pt x="111768" y="22373"/>
                </a:cubicBezTo>
                <a:cubicBezTo>
                  <a:pt x="112032" y="22373"/>
                  <a:pt x="112191" y="17627"/>
                  <a:pt x="112191" y="11525"/>
                </a:cubicBezTo>
                <a:cubicBezTo>
                  <a:pt x="112191" y="4746"/>
                  <a:pt x="112032" y="0"/>
                  <a:pt x="111768" y="0"/>
                </a:cubicBezTo>
                <a:close/>
                <a:moveTo>
                  <a:pt x="7122" y="48136"/>
                </a:moveTo>
                <a:cubicBezTo>
                  <a:pt x="7519" y="48136"/>
                  <a:pt x="7836" y="55593"/>
                  <a:pt x="7836" y="67797"/>
                </a:cubicBezTo>
                <a:cubicBezTo>
                  <a:pt x="7836" y="69831"/>
                  <a:pt x="7836" y="69831"/>
                  <a:pt x="7836" y="69831"/>
                </a:cubicBezTo>
                <a:lnTo>
                  <a:pt x="6407" y="69831"/>
                </a:lnTo>
                <a:cubicBezTo>
                  <a:pt x="6407" y="67797"/>
                  <a:pt x="6407" y="67797"/>
                  <a:pt x="6407" y="67797"/>
                </a:cubicBezTo>
                <a:cubicBezTo>
                  <a:pt x="6407" y="55593"/>
                  <a:pt x="6725" y="48136"/>
                  <a:pt x="7122" y="48136"/>
                </a:cubicBezTo>
                <a:close/>
                <a:moveTo>
                  <a:pt x="20834" y="48136"/>
                </a:moveTo>
                <a:cubicBezTo>
                  <a:pt x="21232" y="48136"/>
                  <a:pt x="21549" y="55593"/>
                  <a:pt x="21549" y="67797"/>
                </a:cubicBezTo>
                <a:cubicBezTo>
                  <a:pt x="21549" y="69831"/>
                  <a:pt x="21549" y="69831"/>
                  <a:pt x="21549" y="69831"/>
                </a:cubicBezTo>
                <a:lnTo>
                  <a:pt x="20120" y="69831"/>
                </a:lnTo>
                <a:cubicBezTo>
                  <a:pt x="20120" y="67797"/>
                  <a:pt x="20120" y="67797"/>
                  <a:pt x="20120" y="67797"/>
                </a:cubicBezTo>
                <a:cubicBezTo>
                  <a:pt x="20120" y="55593"/>
                  <a:pt x="20437" y="48136"/>
                  <a:pt x="20834" y="48136"/>
                </a:cubicBezTo>
                <a:close/>
                <a:moveTo>
                  <a:pt x="44792" y="48136"/>
                </a:moveTo>
                <a:cubicBezTo>
                  <a:pt x="45189" y="48136"/>
                  <a:pt x="45507" y="55593"/>
                  <a:pt x="45507" y="67797"/>
                </a:cubicBezTo>
                <a:cubicBezTo>
                  <a:pt x="45507" y="69831"/>
                  <a:pt x="45507" y="69831"/>
                  <a:pt x="45507" y="69831"/>
                </a:cubicBezTo>
                <a:lnTo>
                  <a:pt x="44077" y="69831"/>
                </a:lnTo>
                <a:cubicBezTo>
                  <a:pt x="44077" y="67797"/>
                  <a:pt x="44077" y="67797"/>
                  <a:pt x="44077" y="67797"/>
                </a:cubicBezTo>
                <a:cubicBezTo>
                  <a:pt x="44077" y="55593"/>
                  <a:pt x="44395" y="48136"/>
                  <a:pt x="44792" y="48136"/>
                </a:cubicBezTo>
                <a:close/>
                <a:moveTo>
                  <a:pt x="55222" y="48136"/>
                </a:moveTo>
                <a:cubicBezTo>
                  <a:pt x="55619" y="48136"/>
                  <a:pt x="55911" y="55593"/>
                  <a:pt x="55911" y="67797"/>
                </a:cubicBezTo>
                <a:cubicBezTo>
                  <a:pt x="55911" y="69831"/>
                  <a:pt x="55911" y="69831"/>
                  <a:pt x="55911" y="69831"/>
                </a:cubicBezTo>
                <a:lnTo>
                  <a:pt x="54507" y="69831"/>
                </a:lnTo>
                <a:cubicBezTo>
                  <a:pt x="54507" y="67797"/>
                  <a:pt x="54507" y="67797"/>
                  <a:pt x="54507" y="67797"/>
                </a:cubicBezTo>
                <a:cubicBezTo>
                  <a:pt x="54507" y="55593"/>
                  <a:pt x="54799" y="48136"/>
                  <a:pt x="55222" y="48136"/>
                </a:cubicBezTo>
                <a:close/>
                <a:moveTo>
                  <a:pt x="85295" y="22373"/>
                </a:moveTo>
                <a:lnTo>
                  <a:pt x="85983" y="74576"/>
                </a:lnTo>
                <a:lnTo>
                  <a:pt x="84580" y="74576"/>
                </a:lnTo>
                <a:cubicBezTo>
                  <a:pt x="85295" y="22373"/>
                  <a:pt x="85295" y="22373"/>
                  <a:pt x="85295" y="22373"/>
                </a:cubicBezTo>
                <a:close/>
                <a:moveTo>
                  <a:pt x="17022" y="48136"/>
                </a:moveTo>
                <a:cubicBezTo>
                  <a:pt x="17472" y="48136"/>
                  <a:pt x="17711" y="57627"/>
                  <a:pt x="17711" y="69153"/>
                </a:cubicBezTo>
                <a:cubicBezTo>
                  <a:pt x="17711" y="84068"/>
                  <a:pt x="17711" y="84068"/>
                  <a:pt x="17711" y="84068"/>
                </a:cubicBezTo>
                <a:cubicBezTo>
                  <a:pt x="17711" y="95593"/>
                  <a:pt x="17472" y="105085"/>
                  <a:pt x="17022" y="105085"/>
                </a:cubicBezTo>
                <a:cubicBezTo>
                  <a:pt x="16546" y="105085"/>
                  <a:pt x="16308" y="95593"/>
                  <a:pt x="16308" y="84068"/>
                </a:cubicBezTo>
                <a:lnTo>
                  <a:pt x="16308" y="68475"/>
                </a:lnTo>
                <a:cubicBezTo>
                  <a:pt x="16308" y="57627"/>
                  <a:pt x="16546" y="48136"/>
                  <a:pt x="17022" y="48136"/>
                </a:cubicBezTo>
                <a:close/>
                <a:moveTo>
                  <a:pt x="29438" y="48136"/>
                </a:moveTo>
                <a:cubicBezTo>
                  <a:pt x="29835" y="48136"/>
                  <a:pt x="30126" y="55593"/>
                  <a:pt x="30126" y="69153"/>
                </a:cubicBezTo>
                <a:cubicBezTo>
                  <a:pt x="30126" y="84068"/>
                  <a:pt x="30126" y="84068"/>
                  <a:pt x="30126" y="84068"/>
                </a:cubicBezTo>
                <a:cubicBezTo>
                  <a:pt x="30126" y="97627"/>
                  <a:pt x="29835" y="105085"/>
                  <a:pt x="29438" y="105085"/>
                </a:cubicBezTo>
                <a:cubicBezTo>
                  <a:pt x="29041" y="105085"/>
                  <a:pt x="28723" y="97627"/>
                  <a:pt x="28723" y="84068"/>
                </a:cubicBezTo>
                <a:lnTo>
                  <a:pt x="28723" y="69153"/>
                </a:lnTo>
                <a:cubicBezTo>
                  <a:pt x="28723" y="55593"/>
                  <a:pt x="29041" y="48136"/>
                  <a:pt x="29438" y="48136"/>
                </a:cubicBezTo>
                <a:close/>
                <a:moveTo>
                  <a:pt x="71053" y="48136"/>
                </a:moveTo>
                <a:cubicBezTo>
                  <a:pt x="71450" y="48136"/>
                  <a:pt x="71741" y="55593"/>
                  <a:pt x="71741" y="69153"/>
                </a:cubicBezTo>
                <a:cubicBezTo>
                  <a:pt x="71741" y="84068"/>
                  <a:pt x="71741" y="84068"/>
                  <a:pt x="71741" y="84068"/>
                </a:cubicBezTo>
                <a:cubicBezTo>
                  <a:pt x="71741" y="97627"/>
                  <a:pt x="71450" y="105085"/>
                  <a:pt x="71053" y="105085"/>
                </a:cubicBezTo>
                <a:cubicBezTo>
                  <a:pt x="70656" y="105085"/>
                  <a:pt x="70338" y="97627"/>
                  <a:pt x="70338" y="84068"/>
                </a:cubicBezTo>
                <a:lnTo>
                  <a:pt x="70338" y="69153"/>
                </a:lnTo>
                <a:cubicBezTo>
                  <a:pt x="70338" y="55593"/>
                  <a:pt x="70656" y="48136"/>
                  <a:pt x="71053" y="48136"/>
                </a:cubicBezTo>
                <a:close/>
                <a:moveTo>
                  <a:pt x="96599" y="48136"/>
                </a:moveTo>
                <a:cubicBezTo>
                  <a:pt x="97022" y="48136"/>
                  <a:pt x="97314" y="55593"/>
                  <a:pt x="97314" y="69153"/>
                </a:cubicBezTo>
                <a:cubicBezTo>
                  <a:pt x="97314" y="84068"/>
                  <a:pt x="97314" y="84068"/>
                  <a:pt x="97314" y="84068"/>
                </a:cubicBezTo>
                <a:cubicBezTo>
                  <a:pt x="97314" y="97627"/>
                  <a:pt x="97022" y="105085"/>
                  <a:pt x="96599" y="105085"/>
                </a:cubicBezTo>
                <a:cubicBezTo>
                  <a:pt x="96202" y="105085"/>
                  <a:pt x="95911" y="97627"/>
                  <a:pt x="95911" y="84068"/>
                </a:cubicBezTo>
                <a:lnTo>
                  <a:pt x="95911" y="69153"/>
                </a:lnTo>
                <a:cubicBezTo>
                  <a:pt x="95911" y="55593"/>
                  <a:pt x="96202" y="48136"/>
                  <a:pt x="96599" y="48136"/>
                </a:cubicBezTo>
                <a:close/>
                <a:moveTo>
                  <a:pt x="114706" y="48136"/>
                </a:moveTo>
                <a:cubicBezTo>
                  <a:pt x="115130" y="48136"/>
                  <a:pt x="115421" y="55593"/>
                  <a:pt x="115421" y="69153"/>
                </a:cubicBezTo>
                <a:cubicBezTo>
                  <a:pt x="115421" y="84068"/>
                  <a:pt x="115421" y="84068"/>
                  <a:pt x="115421" y="84068"/>
                </a:cubicBezTo>
                <a:cubicBezTo>
                  <a:pt x="115421" y="97627"/>
                  <a:pt x="115130" y="105085"/>
                  <a:pt x="114706" y="105085"/>
                </a:cubicBezTo>
                <a:cubicBezTo>
                  <a:pt x="114309" y="105085"/>
                  <a:pt x="114018" y="97627"/>
                  <a:pt x="114018" y="84068"/>
                </a:cubicBezTo>
                <a:lnTo>
                  <a:pt x="114018" y="69153"/>
                </a:lnTo>
                <a:cubicBezTo>
                  <a:pt x="114018" y="55593"/>
                  <a:pt x="114309" y="48136"/>
                  <a:pt x="114706" y="48136"/>
                </a:cubicBezTo>
                <a:close/>
                <a:moveTo>
                  <a:pt x="106711" y="82712"/>
                </a:moveTo>
                <a:cubicBezTo>
                  <a:pt x="106711" y="86780"/>
                  <a:pt x="106711" y="86780"/>
                  <a:pt x="106711" y="86780"/>
                </a:cubicBezTo>
                <a:cubicBezTo>
                  <a:pt x="106711" y="95593"/>
                  <a:pt x="106632" y="105763"/>
                  <a:pt x="106023" y="105763"/>
                </a:cubicBezTo>
                <a:lnTo>
                  <a:pt x="105917" y="105763"/>
                </a:lnTo>
                <a:cubicBezTo>
                  <a:pt x="105652" y="105763"/>
                  <a:pt x="105388" y="103051"/>
                  <a:pt x="105388" y="94915"/>
                </a:cubicBezTo>
                <a:cubicBezTo>
                  <a:pt x="105388" y="84746"/>
                  <a:pt x="105652" y="82712"/>
                  <a:pt x="106076" y="82712"/>
                </a:cubicBezTo>
                <a:close/>
                <a:moveTo>
                  <a:pt x="159" y="1356"/>
                </a:moveTo>
                <a:cubicBezTo>
                  <a:pt x="53" y="1356"/>
                  <a:pt x="1" y="3390"/>
                  <a:pt x="1" y="5424"/>
                </a:cubicBezTo>
                <a:cubicBezTo>
                  <a:pt x="1" y="114576"/>
                  <a:pt x="1" y="114576"/>
                  <a:pt x="1" y="114576"/>
                </a:cubicBezTo>
                <a:cubicBezTo>
                  <a:pt x="1" y="116610"/>
                  <a:pt x="53" y="118644"/>
                  <a:pt x="159" y="118644"/>
                </a:cubicBezTo>
                <a:lnTo>
                  <a:pt x="504" y="118644"/>
                </a:lnTo>
                <a:cubicBezTo>
                  <a:pt x="609" y="118644"/>
                  <a:pt x="662" y="116610"/>
                  <a:pt x="662" y="114576"/>
                </a:cubicBezTo>
                <a:cubicBezTo>
                  <a:pt x="662" y="28475"/>
                  <a:pt x="662" y="28475"/>
                  <a:pt x="662" y="28475"/>
                </a:cubicBezTo>
                <a:cubicBezTo>
                  <a:pt x="1933" y="115932"/>
                  <a:pt x="1933" y="115932"/>
                  <a:pt x="1933" y="115932"/>
                </a:cubicBezTo>
                <a:cubicBezTo>
                  <a:pt x="1959" y="117288"/>
                  <a:pt x="1986" y="118644"/>
                  <a:pt x="2065" y="118644"/>
                </a:cubicBezTo>
                <a:lnTo>
                  <a:pt x="2436" y="118644"/>
                </a:lnTo>
                <a:cubicBezTo>
                  <a:pt x="2489" y="118644"/>
                  <a:pt x="2542" y="117966"/>
                  <a:pt x="2568" y="115932"/>
                </a:cubicBezTo>
                <a:cubicBezTo>
                  <a:pt x="3839" y="28475"/>
                  <a:pt x="3839" y="28475"/>
                  <a:pt x="3839" y="28475"/>
                </a:cubicBezTo>
                <a:cubicBezTo>
                  <a:pt x="3839" y="114576"/>
                  <a:pt x="3839" y="114576"/>
                  <a:pt x="3839" y="114576"/>
                </a:cubicBezTo>
                <a:cubicBezTo>
                  <a:pt x="3839" y="116610"/>
                  <a:pt x="3892" y="118644"/>
                  <a:pt x="3998" y="118644"/>
                </a:cubicBezTo>
                <a:lnTo>
                  <a:pt x="4368" y="118644"/>
                </a:lnTo>
                <a:cubicBezTo>
                  <a:pt x="4448" y="118644"/>
                  <a:pt x="4501" y="116610"/>
                  <a:pt x="4501" y="114576"/>
                </a:cubicBezTo>
                <a:cubicBezTo>
                  <a:pt x="4501" y="5424"/>
                  <a:pt x="4501" y="5424"/>
                  <a:pt x="4501" y="5424"/>
                </a:cubicBezTo>
                <a:cubicBezTo>
                  <a:pt x="4501" y="3390"/>
                  <a:pt x="4448" y="1356"/>
                  <a:pt x="4368" y="1356"/>
                </a:cubicBezTo>
                <a:lnTo>
                  <a:pt x="3680" y="1356"/>
                </a:lnTo>
                <a:cubicBezTo>
                  <a:pt x="3627" y="1356"/>
                  <a:pt x="3574" y="2712"/>
                  <a:pt x="3548" y="3390"/>
                </a:cubicBezTo>
                <a:cubicBezTo>
                  <a:pt x="2277" y="93559"/>
                  <a:pt x="2277" y="93559"/>
                  <a:pt x="2277" y="93559"/>
                </a:cubicBezTo>
                <a:cubicBezTo>
                  <a:pt x="980" y="3390"/>
                  <a:pt x="980" y="3390"/>
                  <a:pt x="980" y="3390"/>
                </a:cubicBezTo>
                <a:cubicBezTo>
                  <a:pt x="954" y="2712"/>
                  <a:pt x="927" y="1356"/>
                  <a:pt x="848" y="1356"/>
                </a:cubicBezTo>
                <a:close/>
                <a:moveTo>
                  <a:pt x="11198" y="33220"/>
                </a:moveTo>
                <a:cubicBezTo>
                  <a:pt x="10775" y="33220"/>
                  <a:pt x="10510" y="37966"/>
                  <a:pt x="10351" y="44068"/>
                </a:cubicBezTo>
                <a:cubicBezTo>
                  <a:pt x="10351" y="38644"/>
                  <a:pt x="10351" y="38644"/>
                  <a:pt x="10351" y="38644"/>
                </a:cubicBezTo>
                <a:cubicBezTo>
                  <a:pt x="10351" y="36610"/>
                  <a:pt x="10298" y="34576"/>
                  <a:pt x="10192" y="34576"/>
                </a:cubicBezTo>
                <a:lnTo>
                  <a:pt x="9795" y="34576"/>
                </a:lnTo>
                <a:cubicBezTo>
                  <a:pt x="9716" y="34576"/>
                  <a:pt x="9663" y="36610"/>
                  <a:pt x="9663" y="38644"/>
                </a:cubicBezTo>
                <a:cubicBezTo>
                  <a:pt x="9663" y="114576"/>
                  <a:pt x="9663" y="114576"/>
                  <a:pt x="9663" y="114576"/>
                </a:cubicBezTo>
                <a:cubicBezTo>
                  <a:pt x="9663" y="116610"/>
                  <a:pt x="9716" y="118644"/>
                  <a:pt x="9795" y="118644"/>
                </a:cubicBezTo>
                <a:lnTo>
                  <a:pt x="10192" y="118644"/>
                </a:lnTo>
                <a:cubicBezTo>
                  <a:pt x="10298" y="118644"/>
                  <a:pt x="10351" y="116610"/>
                  <a:pt x="10351" y="114576"/>
                </a:cubicBezTo>
                <a:cubicBezTo>
                  <a:pt x="10351" y="71864"/>
                  <a:pt x="10351" y="71864"/>
                  <a:pt x="10351" y="71864"/>
                </a:cubicBezTo>
                <a:cubicBezTo>
                  <a:pt x="10351" y="58305"/>
                  <a:pt x="10457" y="48136"/>
                  <a:pt x="11013" y="48136"/>
                </a:cubicBezTo>
                <a:cubicBezTo>
                  <a:pt x="11516" y="48136"/>
                  <a:pt x="11648" y="56949"/>
                  <a:pt x="11648" y="71864"/>
                </a:cubicBezTo>
                <a:cubicBezTo>
                  <a:pt x="11648" y="114576"/>
                  <a:pt x="11648" y="114576"/>
                  <a:pt x="11648" y="114576"/>
                </a:cubicBezTo>
                <a:cubicBezTo>
                  <a:pt x="11648" y="116610"/>
                  <a:pt x="11701" y="118644"/>
                  <a:pt x="11781" y="118644"/>
                </a:cubicBezTo>
                <a:lnTo>
                  <a:pt x="12204" y="118644"/>
                </a:lnTo>
                <a:cubicBezTo>
                  <a:pt x="12284" y="118644"/>
                  <a:pt x="12337" y="116610"/>
                  <a:pt x="12337" y="114576"/>
                </a:cubicBezTo>
                <a:cubicBezTo>
                  <a:pt x="12337" y="71864"/>
                  <a:pt x="12337" y="71864"/>
                  <a:pt x="12337" y="71864"/>
                </a:cubicBezTo>
                <a:cubicBezTo>
                  <a:pt x="12337" y="57627"/>
                  <a:pt x="12469" y="48136"/>
                  <a:pt x="12999" y="48136"/>
                </a:cubicBezTo>
                <a:cubicBezTo>
                  <a:pt x="13528" y="48136"/>
                  <a:pt x="13634" y="57627"/>
                  <a:pt x="13634" y="71864"/>
                </a:cubicBezTo>
                <a:cubicBezTo>
                  <a:pt x="13634" y="114576"/>
                  <a:pt x="13634" y="114576"/>
                  <a:pt x="13634" y="114576"/>
                </a:cubicBezTo>
                <a:cubicBezTo>
                  <a:pt x="13634" y="116610"/>
                  <a:pt x="13687" y="118644"/>
                  <a:pt x="13766" y="118644"/>
                </a:cubicBezTo>
                <a:lnTo>
                  <a:pt x="14163" y="118644"/>
                </a:lnTo>
                <a:cubicBezTo>
                  <a:pt x="14269" y="118644"/>
                  <a:pt x="14322" y="116610"/>
                  <a:pt x="14322" y="114576"/>
                </a:cubicBezTo>
                <a:cubicBezTo>
                  <a:pt x="14322" y="73220"/>
                  <a:pt x="14322" y="73220"/>
                  <a:pt x="14322" y="73220"/>
                </a:cubicBezTo>
                <a:cubicBezTo>
                  <a:pt x="14322" y="49492"/>
                  <a:pt x="14137" y="33220"/>
                  <a:pt x="13184" y="33220"/>
                </a:cubicBezTo>
                <a:cubicBezTo>
                  <a:pt x="12734" y="33220"/>
                  <a:pt x="12390" y="37966"/>
                  <a:pt x="12178" y="46780"/>
                </a:cubicBezTo>
                <a:cubicBezTo>
                  <a:pt x="11966" y="37288"/>
                  <a:pt x="11595" y="33220"/>
                  <a:pt x="11198" y="33220"/>
                </a:cubicBezTo>
                <a:close/>
                <a:moveTo>
                  <a:pt x="23508" y="34576"/>
                </a:moveTo>
                <a:cubicBezTo>
                  <a:pt x="23429" y="34576"/>
                  <a:pt x="23376" y="36610"/>
                  <a:pt x="23376" y="38644"/>
                </a:cubicBezTo>
                <a:cubicBezTo>
                  <a:pt x="23376" y="114576"/>
                  <a:pt x="23376" y="114576"/>
                  <a:pt x="23376" y="114576"/>
                </a:cubicBezTo>
                <a:cubicBezTo>
                  <a:pt x="23376" y="116610"/>
                  <a:pt x="23429" y="118644"/>
                  <a:pt x="23508" y="118644"/>
                </a:cubicBezTo>
                <a:lnTo>
                  <a:pt x="23905" y="118644"/>
                </a:lnTo>
                <a:cubicBezTo>
                  <a:pt x="23985" y="118644"/>
                  <a:pt x="24064" y="116610"/>
                  <a:pt x="24064" y="114576"/>
                </a:cubicBezTo>
                <a:cubicBezTo>
                  <a:pt x="24064" y="76610"/>
                  <a:pt x="24064" y="76610"/>
                  <a:pt x="24064" y="76610"/>
                </a:cubicBezTo>
                <a:cubicBezTo>
                  <a:pt x="24064" y="61017"/>
                  <a:pt x="24355" y="52881"/>
                  <a:pt x="24885" y="52881"/>
                </a:cubicBezTo>
                <a:lnTo>
                  <a:pt x="24991" y="52881"/>
                </a:lnTo>
                <a:cubicBezTo>
                  <a:pt x="25070" y="52881"/>
                  <a:pt x="25149" y="50847"/>
                  <a:pt x="25149" y="48814"/>
                </a:cubicBezTo>
                <a:cubicBezTo>
                  <a:pt x="25149" y="38644"/>
                  <a:pt x="25149" y="38644"/>
                  <a:pt x="25149" y="38644"/>
                </a:cubicBezTo>
                <a:cubicBezTo>
                  <a:pt x="25149" y="36610"/>
                  <a:pt x="25070" y="34576"/>
                  <a:pt x="24991" y="34576"/>
                </a:cubicBezTo>
                <a:lnTo>
                  <a:pt x="24911" y="34576"/>
                </a:lnTo>
                <a:cubicBezTo>
                  <a:pt x="24488" y="34576"/>
                  <a:pt x="24196" y="40678"/>
                  <a:pt x="24038" y="47458"/>
                </a:cubicBezTo>
                <a:cubicBezTo>
                  <a:pt x="24038" y="38644"/>
                  <a:pt x="24038" y="38644"/>
                  <a:pt x="24038" y="38644"/>
                </a:cubicBezTo>
                <a:cubicBezTo>
                  <a:pt x="24038" y="36610"/>
                  <a:pt x="23958" y="34576"/>
                  <a:pt x="23879" y="34576"/>
                </a:cubicBezTo>
                <a:close/>
                <a:moveTo>
                  <a:pt x="33303" y="1356"/>
                </a:moveTo>
                <a:cubicBezTo>
                  <a:pt x="32482" y="1356"/>
                  <a:pt x="32138" y="9492"/>
                  <a:pt x="32138" y="31186"/>
                </a:cubicBezTo>
                <a:cubicBezTo>
                  <a:pt x="32138" y="34576"/>
                  <a:pt x="32138" y="34576"/>
                  <a:pt x="32138" y="34576"/>
                </a:cubicBezTo>
                <a:lnTo>
                  <a:pt x="31715" y="34576"/>
                </a:lnTo>
                <a:cubicBezTo>
                  <a:pt x="31609" y="34576"/>
                  <a:pt x="31556" y="36610"/>
                  <a:pt x="31556" y="38644"/>
                </a:cubicBezTo>
                <a:cubicBezTo>
                  <a:pt x="31556" y="46780"/>
                  <a:pt x="31556" y="46780"/>
                  <a:pt x="31556" y="46780"/>
                </a:cubicBezTo>
                <a:cubicBezTo>
                  <a:pt x="31556" y="48814"/>
                  <a:pt x="31609" y="50847"/>
                  <a:pt x="31715" y="50847"/>
                </a:cubicBezTo>
                <a:lnTo>
                  <a:pt x="32138" y="50847"/>
                </a:lnTo>
                <a:cubicBezTo>
                  <a:pt x="32138" y="114576"/>
                  <a:pt x="32138" y="114576"/>
                  <a:pt x="32138" y="114576"/>
                </a:cubicBezTo>
                <a:cubicBezTo>
                  <a:pt x="32138" y="116610"/>
                  <a:pt x="32218" y="118644"/>
                  <a:pt x="32297" y="118644"/>
                </a:cubicBezTo>
                <a:lnTo>
                  <a:pt x="32694" y="118644"/>
                </a:lnTo>
                <a:cubicBezTo>
                  <a:pt x="32800" y="118644"/>
                  <a:pt x="32853" y="116610"/>
                  <a:pt x="32853" y="114576"/>
                </a:cubicBezTo>
                <a:cubicBezTo>
                  <a:pt x="32853" y="50847"/>
                  <a:pt x="32853" y="50847"/>
                  <a:pt x="32853" y="50847"/>
                </a:cubicBezTo>
                <a:lnTo>
                  <a:pt x="33488" y="50847"/>
                </a:lnTo>
                <a:cubicBezTo>
                  <a:pt x="33594" y="50847"/>
                  <a:pt x="33647" y="48814"/>
                  <a:pt x="33647" y="46780"/>
                </a:cubicBezTo>
                <a:lnTo>
                  <a:pt x="33647" y="38644"/>
                </a:lnTo>
                <a:cubicBezTo>
                  <a:pt x="33647" y="36610"/>
                  <a:pt x="33594" y="34576"/>
                  <a:pt x="33488" y="34576"/>
                </a:cubicBezTo>
                <a:lnTo>
                  <a:pt x="32853" y="34576"/>
                </a:lnTo>
                <a:cubicBezTo>
                  <a:pt x="32853" y="31186"/>
                  <a:pt x="32853" y="31186"/>
                  <a:pt x="32853" y="31186"/>
                </a:cubicBezTo>
                <a:cubicBezTo>
                  <a:pt x="32853" y="19661"/>
                  <a:pt x="32932" y="17627"/>
                  <a:pt x="33303" y="17627"/>
                </a:cubicBezTo>
                <a:lnTo>
                  <a:pt x="33488" y="17627"/>
                </a:lnTo>
                <a:cubicBezTo>
                  <a:pt x="33594" y="17627"/>
                  <a:pt x="33647" y="15593"/>
                  <a:pt x="33647" y="13559"/>
                </a:cubicBezTo>
                <a:cubicBezTo>
                  <a:pt x="33647" y="5424"/>
                  <a:pt x="33647" y="5424"/>
                  <a:pt x="33647" y="5424"/>
                </a:cubicBezTo>
                <a:cubicBezTo>
                  <a:pt x="33647" y="3390"/>
                  <a:pt x="33594" y="1356"/>
                  <a:pt x="33488" y="1356"/>
                </a:cubicBezTo>
                <a:close/>
                <a:moveTo>
                  <a:pt x="37009" y="12881"/>
                </a:moveTo>
                <a:cubicBezTo>
                  <a:pt x="36930" y="12881"/>
                  <a:pt x="36850" y="14915"/>
                  <a:pt x="36850" y="16949"/>
                </a:cubicBezTo>
                <a:cubicBezTo>
                  <a:pt x="36850" y="24407"/>
                  <a:pt x="36850" y="24407"/>
                  <a:pt x="36850" y="24407"/>
                </a:cubicBezTo>
                <a:cubicBezTo>
                  <a:pt x="36850" y="32542"/>
                  <a:pt x="36718" y="34576"/>
                  <a:pt x="36400" y="34576"/>
                </a:cubicBezTo>
                <a:cubicBezTo>
                  <a:pt x="36321" y="34576"/>
                  <a:pt x="36241" y="36610"/>
                  <a:pt x="36241" y="38644"/>
                </a:cubicBezTo>
                <a:cubicBezTo>
                  <a:pt x="36241" y="46780"/>
                  <a:pt x="36241" y="46780"/>
                  <a:pt x="36241" y="46780"/>
                </a:cubicBezTo>
                <a:cubicBezTo>
                  <a:pt x="36241" y="48814"/>
                  <a:pt x="36321" y="50847"/>
                  <a:pt x="36400" y="50847"/>
                </a:cubicBezTo>
                <a:lnTo>
                  <a:pt x="36850" y="50847"/>
                </a:lnTo>
                <a:cubicBezTo>
                  <a:pt x="36850" y="91525"/>
                  <a:pt x="36850" y="91525"/>
                  <a:pt x="36850" y="91525"/>
                </a:cubicBezTo>
                <a:cubicBezTo>
                  <a:pt x="36850" y="109153"/>
                  <a:pt x="37062" y="118644"/>
                  <a:pt x="37856" y="118644"/>
                </a:cubicBezTo>
                <a:lnTo>
                  <a:pt x="38200" y="118644"/>
                </a:lnTo>
                <a:cubicBezTo>
                  <a:pt x="38280" y="118644"/>
                  <a:pt x="38359" y="116610"/>
                  <a:pt x="38359" y="114576"/>
                </a:cubicBezTo>
                <a:cubicBezTo>
                  <a:pt x="38359" y="105763"/>
                  <a:pt x="38359" y="105763"/>
                  <a:pt x="38359" y="105763"/>
                </a:cubicBezTo>
                <a:cubicBezTo>
                  <a:pt x="38359" y="103729"/>
                  <a:pt x="38280" y="102373"/>
                  <a:pt x="38200" y="102373"/>
                </a:cubicBezTo>
                <a:lnTo>
                  <a:pt x="37962" y="102373"/>
                </a:lnTo>
                <a:cubicBezTo>
                  <a:pt x="37592" y="102373"/>
                  <a:pt x="37539" y="98305"/>
                  <a:pt x="37539" y="88814"/>
                </a:cubicBezTo>
                <a:cubicBezTo>
                  <a:pt x="37539" y="50847"/>
                  <a:pt x="37539" y="50847"/>
                  <a:pt x="37539" y="50847"/>
                </a:cubicBezTo>
                <a:lnTo>
                  <a:pt x="38200" y="50847"/>
                </a:lnTo>
                <a:cubicBezTo>
                  <a:pt x="38280" y="50847"/>
                  <a:pt x="38359" y="48814"/>
                  <a:pt x="38359" y="46780"/>
                </a:cubicBezTo>
                <a:cubicBezTo>
                  <a:pt x="38359" y="38644"/>
                  <a:pt x="38359" y="38644"/>
                  <a:pt x="38359" y="38644"/>
                </a:cubicBezTo>
                <a:cubicBezTo>
                  <a:pt x="38359" y="36610"/>
                  <a:pt x="38280" y="34576"/>
                  <a:pt x="38200" y="34576"/>
                </a:cubicBezTo>
                <a:lnTo>
                  <a:pt x="37539" y="34576"/>
                </a:lnTo>
                <a:cubicBezTo>
                  <a:pt x="37539" y="16949"/>
                  <a:pt x="37539" y="16949"/>
                  <a:pt x="37539" y="16949"/>
                </a:cubicBezTo>
                <a:cubicBezTo>
                  <a:pt x="37539" y="14915"/>
                  <a:pt x="37459" y="12881"/>
                  <a:pt x="37380" y="12881"/>
                </a:cubicBezTo>
                <a:close/>
                <a:moveTo>
                  <a:pt x="39630" y="1356"/>
                </a:moveTo>
                <a:cubicBezTo>
                  <a:pt x="39524" y="1356"/>
                  <a:pt x="39471" y="3390"/>
                  <a:pt x="39471" y="5424"/>
                </a:cubicBezTo>
                <a:cubicBezTo>
                  <a:pt x="39471" y="114576"/>
                  <a:pt x="39471" y="114576"/>
                  <a:pt x="39471" y="114576"/>
                </a:cubicBezTo>
                <a:cubicBezTo>
                  <a:pt x="39471" y="116610"/>
                  <a:pt x="39524" y="118644"/>
                  <a:pt x="39630" y="118644"/>
                </a:cubicBezTo>
                <a:lnTo>
                  <a:pt x="40027" y="118644"/>
                </a:lnTo>
                <a:cubicBezTo>
                  <a:pt x="40106" y="118644"/>
                  <a:pt x="40186" y="116610"/>
                  <a:pt x="40186" y="114576"/>
                </a:cubicBezTo>
                <a:cubicBezTo>
                  <a:pt x="40186" y="69153"/>
                  <a:pt x="40186" y="69153"/>
                  <a:pt x="40186" y="69153"/>
                </a:cubicBezTo>
                <a:cubicBezTo>
                  <a:pt x="40186" y="55593"/>
                  <a:pt x="40477" y="48136"/>
                  <a:pt x="40874" y="48136"/>
                </a:cubicBezTo>
                <a:cubicBezTo>
                  <a:pt x="41271" y="48136"/>
                  <a:pt x="41562" y="55593"/>
                  <a:pt x="41562" y="69153"/>
                </a:cubicBezTo>
                <a:cubicBezTo>
                  <a:pt x="41562" y="114576"/>
                  <a:pt x="41562" y="114576"/>
                  <a:pt x="41562" y="114576"/>
                </a:cubicBezTo>
                <a:cubicBezTo>
                  <a:pt x="41562" y="116610"/>
                  <a:pt x="41615" y="118644"/>
                  <a:pt x="41721" y="118644"/>
                </a:cubicBezTo>
                <a:lnTo>
                  <a:pt x="42118" y="118644"/>
                </a:lnTo>
                <a:cubicBezTo>
                  <a:pt x="42198" y="118644"/>
                  <a:pt x="42277" y="116610"/>
                  <a:pt x="42277" y="114576"/>
                </a:cubicBezTo>
                <a:cubicBezTo>
                  <a:pt x="42277" y="71186"/>
                  <a:pt x="42277" y="71186"/>
                  <a:pt x="42277" y="71186"/>
                </a:cubicBezTo>
                <a:cubicBezTo>
                  <a:pt x="42277" y="48136"/>
                  <a:pt x="41880" y="33220"/>
                  <a:pt x="41086" y="33220"/>
                </a:cubicBezTo>
                <a:cubicBezTo>
                  <a:pt x="40609" y="33220"/>
                  <a:pt x="40345" y="37966"/>
                  <a:pt x="40186" y="44068"/>
                </a:cubicBezTo>
                <a:cubicBezTo>
                  <a:pt x="40186" y="5424"/>
                  <a:pt x="40186" y="5424"/>
                  <a:pt x="40186" y="5424"/>
                </a:cubicBezTo>
                <a:cubicBezTo>
                  <a:pt x="40186" y="3390"/>
                  <a:pt x="40106" y="1356"/>
                  <a:pt x="40027" y="1356"/>
                </a:cubicBezTo>
                <a:close/>
                <a:moveTo>
                  <a:pt x="49451" y="1356"/>
                </a:moveTo>
                <a:cubicBezTo>
                  <a:pt x="49372" y="1356"/>
                  <a:pt x="49292" y="3390"/>
                  <a:pt x="49292" y="5424"/>
                </a:cubicBezTo>
                <a:cubicBezTo>
                  <a:pt x="49292" y="114576"/>
                  <a:pt x="49292" y="114576"/>
                  <a:pt x="49292" y="114576"/>
                </a:cubicBezTo>
                <a:cubicBezTo>
                  <a:pt x="49292" y="116610"/>
                  <a:pt x="49372" y="118644"/>
                  <a:pt x="49451" y="118644"/>
                </a:cubicBezTo>
                <a:lnTo>
                  <a:pt x="49848" y="118644"/>
                </a:lnTo>
                <a:cubicBezTo>
                  <a:pt x="49928" y="118644"/>
                  <a:pt x="50007" y="116610"/>
                  <a:pt x="50007" y="114576"/>
                </a:cubicBezTo>
                <a:cubicBezTo>
                  <a:pt x="50007" y="67797"/>
                  <a:pt x="50007" y="67797"/>
                  <a:pt x="50007" y="67797"/>
                </a:cubicBezTo>
                <a:lnTo>
                  <a:pt x="51913" y="67797"/>
                </a:lnTo>
                <a:cubicBezTo>
                  <a:pt x="51913" y="114576"/>
                  <a:pt x="51913" y="114576"/>
                  <a:pt x="51913" y="114576"/>
                </a:cubicBezTo>
                <a:cubicBezTo>
                  <a:pt x="51913" y="116610"/>
                  <a:pt x="51966" y="118644"/>
                  <a:pt x="52046" y="118644"/>
                </a:cubicBezTo>
                <a:lnTo>
                  <a:pt x="52469" y="118644"/>
                </a:lnTo>
                <a:cubicBezTo>
                  <a:pt x="52549" y="118644"/>
                  <a:pt x="52601" y="116610"/>
                  <a:pt x="52601" y="114576"/>
                </a:cubicBezTo>
                <a:cubicBezTo>
                  <a:pt x="52601" y="5424"/>
                  <a:pt x="52601" y="5424"/>
                  <a:pt x="52601" y="5424"/>
                </a:cubicBezTo>
                <a:cubicBezTo>
                  <a:pt x="52601" y="3390"/>
                  <a:pt x="52549" y="1356"/>
                  <a:pt x="52469" y="1356"/>
                </a:cubicBezTo>
                <a:lnTo>
                  <a:pt x="52046" y="1356"/>
                </a:lnTo>
                <a:cubicBezTo>
                  <a:pt x="51966" y="1356"/>
                  <a:pt x="51913" y="3390"/>
                  <a:pt x="51913" y="5424"/>
                </a:cubicBezTo>
                <a:cubicBezTo>
                  <a:pt x="51913" y="50847"/>
                  <a:pt x="51913" y="50847"/>
                  <a:pt x="51913" y="50847"/>
                </a:cubicBezTo>
                <a:lnTo>
                  <a:pt x="50007" y="50847"/>
                </a:lnTo>
                <a:cubicBezTo>
                  <a:pt x="50007" y="5424"/>
                  <a:pt x="50007" y="5424"/>
                  <a:pt x="50007" y="5424"/>
                </a:cubicBezTo>
                <a:cubicBezTo>
                  <a:pt x="50007" y="3390"/>
                  <a:pt x="49928" y="1356"/>
                  <a:pt x="49848" y="1356"/>
                </a:cubicBezTo>
                <a:close/>
                <a:moveTo>
                  <a:pt x="57922" y="1356"/>
                </a:moveTo>
                <a:cubicBezTo>
                  <a:pt x="57843" y="1356"/>
                  <a:pt x="57764" y="3390"/>
                  <a:pt x="57764" y="5424"/>
                </a:cubicBezTo>
                <a:cubicBezTo>
                  <a:pt x="57764" y="114576"/>
                  <a:pt x="57764" y="114576"/>
                  <a:pt x="57764" y="114576"/>
                </a:cubicBezTo>
                <a:cubicBezTo>
                  <a:pt x="57764" y="116610"/>
                  <a:pt x="57843" y="118644"/>
                  <a:pt x="57922" y="118644"/>
                </a:cubicBezTo>
                <a:lnTo>
                  <a:pt x="58320" y="118644"/>
                </a:lnTo>
                <a:cubicBezTo>
                  <a:pt x="58399" y="118644"/>
                  <a:pt x="58478" y="116610"/>
                  <a:pt x="58478" y="114576"/>
                </a:cubicBezTo>
                <a:cubicBezTo>
                  <a:pt x="58478" y="5424"/>
                  <a:pt x="58478" y="5424"/>
                  <a:pt x="58478" y="5424"/>
                </a:cubicBezTo>
                <a:cubicBezTo>
                  <a:pt x="58478" y="3390"/>
                  <a:pt x="58399" y="1356"/>
                  <a:pt x="58320" y="1356"/>
                </a:cubicBezTo>
                <a:close/>
                <a:moveTo>
                  <a:pt x="61337" y="33220"/>
                </a:moveTo>
                <a:cubicBezTo>
                  <a:pt x="60887" y="33220"/>
                  <a:pt x="60649" y="37966"/>
                  <a:pt x="60490" y="44068"/>
                </a:cubicBezTo>
                <a:cubicBezTo>
                  <a:pt x="60490" y="38644"/>
                  <a:pt x="60490" y="38644"/>
                  <a:pt x="60490" y="38644"/>
                </a:cubicBezTo>
                <a:cubicBezTo>
                  <a:pt x="60490" y="36610"/>
                  <a:pt x="60411" y="34576"/>
                  <a:pt x="60331" y="34576"/>
                </a:cubicBezTo>
                <a:lnTo>
                  <a:pt x="59934" y="34576"/>
                </a:lnTo>
                <a:cubicBezTo>
                  <a:pt x="59855" y="34576"/>
                  <a:pt x="59776" y="36610"/>
                  <a:pt x="59776" y="38644"/>
                </a:cubicBezTo>
                <a:cubicBezTo>
                  <a:pt x="59776" y="114576"/>
                  <a:pt x="59776" y="114576"/>
                  <a:pt x="59776" y="114576"/>
                </a:cubicBezTo>
                <a:cubicBezTo>
                  <a:pt x="59776" y="116610"/>
                  <a:pt x="59855" y="118644"/>
                  <a:pt x="59934" y="118644"/>
                </a:cubicBezTo>
                <a:lnTo>
                  <a:pt x="60331" y="118644"/>
                </a:lnTo>
                <a:cubicBezTo>
                  <a:pt x="60411" y="118644"/>
                  <a:pt x="60490" y="116610"/>
                  <a:pt x="60490" y="114576"/>
                </a:cubicBezTo>
                <a:cubicBezTo>
                  <a:pt x="60490" y="71864"/>
                  <a:pt x="60490" y="71864"/>
                  <a:pt x="60490" y="71864"/>
                </a:cubicBezTo>
                <a:cubicBezTo>
                  <a:pt x="60490" y="58305"/>
                  <a:pt x="60596" y="48136"/>
                  <a:pt x="61152" y="48136"/>
                </a:cubicBezTo>
                <a:cubicBezTo>
                  <a:pt x="61655" y="48136"/>
                  <a:pt x="61761" y="56949"/>
                  <a:pt x="61761" y="71864"/>
                </a:cubicBezTo>
                <a:cubicBezTo>
                  <a:pt x="61761" y="114576"/>
                  <a:pt x="61761" y="114576"/>
                  <a:pt x="61761" y="114576"/>
                </a:cubicBezTo>
                <a:cubicBezTo>
                  <a:pt x="61761" y="116610"/>
                  <a:pt x="61840" y="118644"/>
                  <a:pt x="61920" y="118644"/>
                </a:cubicBezTo>
                <a:lnTo>
                  <a:pt x="62317" y="118644"/>
                </a:lnTo>
                <a:cubicBezTo>
                  <a:pt x="62396" y="118644"/>
                  <a:pt x="62476" y="116610"/>
                  <a:pt x="62476" y="114576"/>
                </a:cubicBezTo>
                <a:cubicBezTo>
                  <a:pt x="62476" y="71864"/>
                  <a:pt x="62476" y="71864"/>
                  <a:pt x="62476" y="71864"/>
                </a:cubicBezTo>
                <a:cubicBezTo>
                  <a:pt x="62476" y="57627"/>
                  <a:pt x="62608" y="48136"/>
                  <a:pt x="63138" y="48136"/>
                </a:cubicBezTo>
                <a:cubicBezTo>
                  <a:pt x="63667" y="48136"/>
                  <a:pt x="63746" y="57627"/>
                  <a:pt x="63746" y="71864"/>
                </a:cubicBezTo>
                <a:cubicBezTo>
                  <a:pt x="63746" y="114576"/>
                  <a:pt x="63746" y="114576"/>
                  <a:pt x="63746" y="114576"/>
                </a:cubicBezTo>
                <a:cubicBezTo>
                  <a:pt x="63746" y="116610"/>
                  <a:pt x="63826" y="118644"/>
                  <a:pt x="63905" y="118644"/>
                </a:cubicBezTo>
                <a:lnTo>
                  <a:pt x="64302" y="118644"/>
                </a:lnTo>
                <a:cubicBezTo>
                  <a:pt x="64382" y="118644"/>
                  <a:pt x="64461" y="116610"/>
                  <a:pt x="64461" y="114576"/>
                </a:cubicBezTo>
                <a:cubicBezTo>
                  <a:pt x="64461" y="73220"/>
                  <a:pt x="64461" y="73220"/>
                  <a:pt x="64461" y="73220"/>
                </a:cubicBezTo>
                <a:cubicBezTo>
                  <a:pt x="64461" y="49492"/>
                  <a:pt x="64276" y="33220"/>
                  <a:pt x="63323" y="33220"/>
                </a:cubicBezTo>
                <a:cubicBezTo>
                  <a:pt x="62873" y="33220"/>
                  <a:pt x="62529" y="37966"/>
                  <a:pt x="62290" y="46780"/>
                </a:cubicBezTo>
                <a:cubicBezTo>
                  <a:pt x="62079" y="37288"/>
                  <a:pt x="61734" y="33220"/>
                  <a:pt x="61337" y="33220"/>
                </a:cubicBezTo>
                <a:close/>
                <a:moveTo>
                  <a:pt x="65891" y="1356"/>
                </a:moveTo>
                <a:cubicBezTo>
                  <a:pt x="65811" y="1356"/>
                  <a:pt x="65732" y="3390"/>
                  <a:pt x="65732" y="5424"/>
                </a:cubicBezTo>
                <a:cubicBezTo>
                  <a:pt x="65732" y="114576"/>
                  <a:pt x="65732" y="114576"/>
                  <a:pt x="65732" y="114576"/>
                </a:cubicBezTo>
                <a:cubicBezTo>
                  <a:pt x="65732" y="116610"/>
                  <a:pt x="65811" y="118644"/>
                  <a:pt x="65891" y="118644"/>
                </a:cubicBezTo>
                <a:lnTo>
                  <a:pt x="66288" y="118644"/>
                </a:lnTo>
                <a:cubicBezTo>
                  <a:pt x="66367" y="118644"/>
                  <a:pt x="66447" y="116610"/>
                  <a:pt x="66447" y="114576"/>
                </a:cubicBezTo>
                <a:cubicBezTo>
                  <a:pt x="66447" y="69153"/>
                  <a:pt x="66447" y="69153"/>
                  <a:pt x="66447" y="69153"/>
                </a:cubicBezTo>
                <a:cubicBezTo>
                  <a:pt x="66447" y="55593"/>
                  <a:pt x="66738" y="48136"/>
                  <a:pt x="67135" y="48136"/>
                </a:cubicBezTo>
                <a:cubicBezTo>
                  <a:pt x="67532" y="48136"/>
                  <a:pt x="67823" y="55593"/>
                  <a:pt x="67823" y="69153"/>
                </a:cubicBezTo>
                <a:cubicBezTo>
                  <a:pt x="67823" y="114576"/>
                  <a:pt x="67823" y="114576"/>
                  <a:pt x="67823" y="114576"/>
                </a:cubicBezTo>
                <a:cubicBezTo>
                  <a:pt x="67823" y="116610"/>
                  <a:pt x="67903" y="118644"/>
                  <a:pt x="67982" y="118644"/>
                </a:cubicBezTo>
                <a:lnTo>
                  <a:pt x="68379" y="118644"/>
                </a:lnTo>
                <a:cubicBezTo>
                  <a:pt x="68459" y="118644"/>
                  <a:pt x="68538" y="116610"/>
                  <a:pt x="68538" y="114576"/>
                </a:cubicBezTo>
                <a:cubicBezTo>
                  <a:pt x="68538" y="71186"/>
                  <a:pt x="68538" y="71186"/>
                  <a:pt x="68538" y="71186"/>
                </a:cubicBezTo>
                <a:cubicBezTo>
                  <a:pt x="68538" y="48136"/>
                  <a:pt x="68141" y="33220"/>
                  <a:pt x="67347" y="33220"/>
                </a:cubicBezTo>
                <a:cubicBezTo>
                  <a:pt x="66870" y="33220"/>
                  <a:pt x="66605" y="37966"/>
                  <a:pt x="66447" y="44068"/>
                </a:cubicBezTo>
                <a:cubicBezTo>
                  <a:pt x="66447" y="5424"/>
                  <a:pt x="66447" y="5424"/>
                  <a:pt x="66447" y="5424"/>
                </a:cubicBezTo>
                <a:cubicBezTo>
                  <a:pt x="66447" y="3390"/>
                  <a:pt x="66367" y="1356"/>
                  <a:pt x="66288" y="1356"/>
                </a:cubicBezTo>
                <a:close/>
                <a:moveTo>
                  <a:pt x="73779" y="1356"/>
                </a:moveTo>
                <a:cubicBezTo>
                  <a:pt x="73674" y="1356"/>
                  <a:pt x="73621" y="3390"/>
                  <a:pt x="73621" y="5424"/>
                </a:cubicBezTo>
                <a:cubicBezTo>
                  <a:pt x="73621" y="114576"/>
                  <a:pt x="73621" y="114576"/>
                  <a:pt x="73621" y="114576"/>
                </a:cubicBezTo>
                <a:cubicBezTo>
                  <a:pt x="73621" y="116610"/>
                  <a:pt x="73674" y="118644"/>
                  <a:pt x="73779" y="118644"/>
                </a:cubicBezTo>
                <a:lnTo>
                  <a:pt x="74177" y="118644"/>
                </a:lnTo>
                <a:cubicBezTo>
                  <a:pt x="74256" y="118644"/>
                  <a:pt x="74335" y="116610"/>
                  <a:pt x="74335" y="114576"/>
                </a:cubicBezTo>
                <a:cubicBezTo>
                  <a:pt x="74335" y="5424"/>
                  <a:pt x="74335" y="5424"/>
                  <a:pt x="74335" y="5424"/>
                </a:cubicBezTo>
                <a:cubicBezTo>
                  <a:pt x="74335" y="3390"/>
                  <a:pt x="74256" y="1356"/>
                  <a:pt x="74177" y="1356"/>
                </a:cubicBezTo>
                <a:close/>
                <a:moveTo>
                  <a:pt x="75950" y="12881"/>
                </a:moveTo>
                <a:cubicBezTo>
                  <a:pt x="75871" y="12881"/>
                  <a:pt x="75818" y="14915"/>
                  <a:pt x="75818" y="16949"/>
                </a:cubicBezTo>
                <a:cubicBezTo>
                  <a:pt x="75818" y="24407"/>
                  <a:pt x="75818" y="24407"/>
                  <a:pt x="75818" y="24407"/>
                </a:cubicBezTo>
                <a:cubicBezTo>
                  <a:pt x="75818" y="32542"/>
                  <a:pt x="75686" y="34576"/>
                  <a:pt x="75368" y="34576"/>
                </a:cubicBezTo>
                <a:cubicBezTo>
                  <a:pt x="75262" y="34576"/>
                  <a:pt x="75209" y="36610"/>
                  <a:pt x="75209" y="38644"/>
                </a:cubicBezTo>
                <a:cubicBezTo>
                  <a:pt x="75209" y="46780"/>
                  <a:pt x="75209" y="46780"/>
                  <a:pt x="75209" y="46780"/>
                </a:cubicBezTo>
                <a:cubicBezTo>
                  <a:pt x="75209" y="48814"/>
                  <a:pt x="75262" y="50847"/>
                  <a:pt x="75368" y="50847"/>
                </a:cubicBezTo>
                <a:lnTo>
                  <a:pt x="75791" y="50847"/>
                </a:lnTo>
                <a:cubicBezTo>
                  <a:pt x="75791" y="91525"/>
                  <a:pt x="75791" y="91525"/>
                  <a:pt x="75791" y="91525"/>
                </a:cubicBezTo>
                <a:cubicBezTo>
                  <a:pt x="75791" y="109153"/>
                  <a:pt x="76030" y="118644"/>
                  <a:pt x="76824" y="118644"/>
                </a:cubicBezTo>
                <a:lnTo>
                  <a:pt x="77141" y="118644"/>
                </a:lnTo>
                <a:cubicBezTo>
                  <a:pt x="77247" y="118644"/>
                  <a:pt x="77300" y="116610"/>
                  <a:pt x="77300" y="114576"/>
                </a:cubicBezTo>
                <a:cubicBezTo>
                  <a:pt x="77300" y="105763"/>
                  <a:pt x="77300" y="105763"/>
                  <a:pt x="77300" y="105763"/>
                </a:cubicBezTo>
                <a:cubicBezTo>
                  <a:pt x="77300" y="103729"/>
                  <a:pt x="77247" y="102373"/>
                  <a:pt x="77141" y="102373"/>
                </a:cubicBezTo>
                <a:lnTo>
                  <a:pt x="76930" y="102373"/>
                </a:lnTo>
                <a:cubicBezTo>
                  <a:pt x="76533" y="102373"/>
                  <a:pt x="76506" y="98305"/>
                  <a:pt x="76506" y="88814"/>
                </a:cubicBezTo>
                <a:cubicBezTo>
                  <a:pt x="76506" y="50847"/>
                  <a:pt x="76506" y="50847"/>
                  <a:pt x="76506" y="50847"/>
                </a:cubicBezTo>
                <a:lnTo>
                  <a:pt x="77141" y="50847"/>
                </a:lnTo>
                <a:cubicBezTo>
                  <a:pt x="77247" y="50847"/>
                  <a:pt x="77300" y="48814"/>
                  <a:pt x="77300" y="46780"/>
                </a:cubicBezTo>
                <a:cubicBezTo>
                  <a:pt x="77300" y="38644"/>
                  <a:pt x="77300" y="38644"/>
                  <a:pt x="77300" y="38644"/>
                </a:cubicBezTo>
                <a:cubicBezTo>
                  <a:pt x="77300" y="36610"/>
                  <a:pt x="77247" y="34576"/>
                  <a:pt x="77141" y="34576"/>
                </a:cubicBezTo>
                <a:lnTo>
                  <a:pt x="76506" y="34576"/>
                </a:lnTo>
                <a:cubicBezTo>
                  <a:pt x="76506" y="16949"/>
                  <a:pt x="76506" y="16949"/>
                  <a:pt x="76506" y="16949"/>
                </a:cubicBezTo>
                <a:cubicBezTo>
                  <a:pt x="76506" y="14915"/>
                  <a:pt x="76427" y="12881"/>
                  <a:pt x="76347" y="12881"/>
                </a:cubicBezTo>
                <a:close/>
                <a:moveTo>
                  <a:pt x="78359" y="34576"/>
                </a:moveTo>
                <a:cubicBezTo>
                  <a:pt x="78253" y="34576"/>
                  <a:pt x="78200" y="36610"/>
                  <a:pt x="78200" y="38644"/>
                </a:cubicBezTo>
                <a:cubicBezTo>
                  <a:pt x="78200" y="46780"/>
                  <a:pt x="78200" y="46780"/>
                  <a:pt x="78200" y="46780"/>
                </a:cubicBezTo>
                <a:cubicBezTo>
                  <a:pt x="78200" y="48814"/>
                  <a:pt x="78253" y="50170"/>
                  <a:pt x="78359" y="50170"/>
                </a:cubicBezTo>
                <a:lnTo>
                  <a:pt x="79842" y="50170"/>
                </a:lnTo>
                <a:cubicBezTo>
                  <a:pt x="78306" y="100339"/>
                  <a:pt x="78306" y="100339"/>
                  <a:pt x="78306" y="100339"/>
                </a:cubicBezTo>
                <a:cubicBezTo>
                  <a:pt x="78227" y="102373"/>
                  <a:pt x="78200" y="103729"/>
                  <a:pt x="78200" y="107797"/>
                </a:cubicBezTo>
                <a:cubicBezTo>
                  <a:pt x="78200" y="114576"/>
                  <a:pt x="78200" y="114576"/>
                  <a:pt x="78200" y="114576"/>
                </a:cubicBezTo>
                <a:cubicBezTo>
                  <a:pt x="78200" y="116610"/>
                  <a:pt x="78253" y="118644"/>
                  <a:pt x="78359" y="118644"/>
                </a:cubicBezTo>
                <a:lnTo>
                  <a:pt x="80504" y="118644"/>
                </a:lnTo>
                <a:cubicBezTo>
                  <a:pt x="80583" y="118644"/>
                  <a:pt x="80662" y="116610"/>
                  <a:pt x="80662" y="114576"/>
                </a:cubicBezTo>
                <a:cubicBezTo>
                  <a:pt x="80662" y="107119"/>
                  <a:pt x="80662" y="107119"/>
                  <a:pt x="80662" y="107119"/>
                </a:cubicBezTo>
                <a:cubicBezTo>
                  <a:pt x="80662" y="104407"/>
                  <a:pt x="80583" y="103051"/>
                  <a:pt x="80504" y="103051"/>
                </a:cubicBezTo>
                <a:lnTo>
                  <a:pt x="78995" y="103051"/>
                </a:lnTo>
                <a:cubicBezTo>
                  <a:pt x="80556" y="53559"/>
                  <a:pt x="80556" y="53559"/>
                  <a:pt x="80556" y="53559"/>
                </a:cubicBezTo>
                <a:cubicBezTo>
                  <a:pt x="80636" y="50847"/>
                  <a:pt x="80662" y="49492"/>
                  <a:pt x="80662" y="46780"/>
                </a:cubicBezTo>
                <a:cubicBezTo>
                  <a:pt x="80662" y="38644"/>
                  <a:pt x="80662" y="38644"/>
                  <a:pt x="80662" y="38644"/>
                </a:cubicBezTo>
                <a:cubicBezTo>
                  <a:pt x="80662" y="36610"/>
                  <a:pt x="80583" y="34576"/>
                  <a:pt x="80504" y="34576"/>
                </a:cubicBezTo>
                <a:close/>
                <a:moveTo>
                  <a:pt x="85030" y="1356"/>
                </a:moveTo>
                <a:cubicBezTo>
                  <a:pt x="84951" y="1356"/>
                  <a:pt x="84898" y="2712"/>
                  <a:pt x="84871" y="4746"/>
                </a:cubicBezTo>
                <a:cubicBezTo>
                  <a:pt x="83363" y="112542"/>
                  <a:pt x="83363" y="112542"/>
                  <a:pt x="83363" y="112542"/>
                </a:cubicBezTo>
                <a:cubicBezTo>
                  <a:pt x="83336" y="113898"/>
                  <a:pt x="83310" y="114576"/>
                  <a:pt x="83310" y="115932"/>
                </a:cubicBezTo>
                <a:cubicBezTo>
                  <a:pt x="83310" y="117288"/>
                  <a:pt x="83363" y="118644"/>
                  <a:pt x="83442" y="118644"/>
                </a:cubicBezTo>
                <a:lnTo>
                  <a:pt x="83892" y="118644"/>
                </a:lnTo>
                <a:cubicBezTo>
                  <a:pt x="83945" y="118644"/>
                  <a:pt x="83998" y="117966"/>
                  <a:pt x="84024" y="115932"/>
                </a:cubicBezTo>
                <a:lnTo>
                  <a:pt x="84368" y="90847"/>
                </a:lnTo>
                <a:lnTo>
                  <a:pt x="86195" y="90847"/>
                </a:lnTo>
                <a:cubicBezTo>
                  <a:pt x="86566" y="115932"/>
                  <a:pt x="86566" y="115932"/>
                  <a:pt x="86566" y="115932"/>
                </a:cubicBezTo>
                <a:cubicBezTo>
                  <a:pt x="86566" y="117288"/>
                  <a:pt x="86619" y="118644"/>
                  <a:pt x="86672" y="118644"/>
                </a:cubicBezTo>
                <a:lnTo>
                  <a:pt x="87175" y="118644"/>
                </a:lnTo>
                <a:cubicBezTo>
                  <a:pt x="87228" y="118644"/>
                  <a:pt x="87280" y="117288"/>
                  <a:pt x="87280" y="115932"/>
                </a:cubicBezTo>
                <a:cubicBezTo>
                  <a:pt x="87280" y="114576"/>
                  <a:pt x="87254" y="113220"/>
                  <a:pt x="87228" y="112542"/>
                </a:cubicBezTo>
                <a:cubicBezTo>
                  <a:pt x="85719" y="4746"/>
                  <a:pt x="85719" y="4746"/>
                  <a:pt x="85719" y="4746"/>
                </a:cubicBezTo>
                <a:cubicBezTo>
                  <a:pt x="85692" y="2712"/>
                  <a:pt x="85639" y="1356"/>
                  <a:pt x="85560" y="1356"/>
                </a:cubicBezTo>
                <a:close/>
                <a:moveTo>
                  <a:pt x="103058" y="34576"/>
                </a:moveTo>
                <a:cubicBezTo>
                  <a:pt x="102979" y="34576"/>
                  <a:pt x="102899" y="36610"/>
                  <a:pt x="102899" y="38644"/>
                </a:cubicBezTo>
                <a:cubicBezTo>
                  <a:pt x="102899" y="114576"/>
                  <a:pt x="102899" y="114576"/>
                  <a:pt x="102899" y="114576"/>
                </a:cubicBezTo>
                <a:cubicBezTo>
                  <a:pt x="102899" y="116610"/>
                  <a:pt x="102979" y="118644"/>
                  <a:pt x="103058" y="118644"/>
                </a:cubicBezTo>
                <a:lnTo>
                  <a:pt x="103455" y="118644"/>
                </a:lnTo>
                <a:cubicBezTo>
                  <a:pt x="103535" y="118644"/>
                  <a:pt x="103614" y="116610"/>
                  <a:pt x="103614" y="114576"/>
                </a:cubicBezTo>
                <a:cubicBezTo>
                  <a:pt x="103614" y="60339"/>
                  <a:pt x="103614" y="60339"/>
                  <a:pt x="103614" y="60339"/>
                </a:cubicBezTo>
                <a:cubicBezTo>
                  <a:pt x="103614" y="38644"/>
                  <a:pt x="103614" y="38644"/>
                  <a:pt x="103614" y="38644"/>
                </a:cubicBezTo>
                <a:cubicBezTo>
                  <a:pt x="103614" y="36610"/>
                  <a:pt x="103535" y="34576"/>
                  <a:pt x="103455" y="34576"/>
                </a:cubicBezTo>
                <a:close/>
                <a:moveTo>
                  <a:pt x="108935" y="12881"/>
                </a:moveTo>
                <a:cubicBezTo>
                  <a:pt x="108856" y="12881"/>
                  <a:pt x="108803" y="14915"/>
                  <a:pt x="108803" y="16949"/>
                </a:cubicBezTo>
                <a:cubicBezTo>
                  <a:pt x="108803" y="24407"/>
                  <a:pt x="108803" y="24407"/>
                  <a:pt x="108803" y="24407"/>
                </a:cubicBezTo>
                <a:cubicBezTo>
                  <a:pt x="108803" y="32542"/>
                  <a:pt x="108670" y="34576"/>
                  <a:pt x="108353" y="34576"/>
                </a:cubicBezTo>
                <a:cubicBezTo>
                  <a:pt x="108247" y="34576"/>
                  <a:pt x="108194" y="36610"/>
                  <a:pt x="108194" y="38644"/>
                </a:cubicBezTo>
                <a:cubicBezTo>
                  <a:pt x="108194" y="46780"/>
                  <a:pt x="108194" y="46780"/>
                  <a:pt x="108194" y="46780"/>
                </a:cubicBezTo>
                <a:cubicBezTo>
                  <a:pt x="108194" y="48814"/>
                  <a:pt x="108247" y="50847"/>
                  <a:pt x="108353" y="50847"/>
                </a:cubicBezTo>
                <a:lnTo>
                  <a:pt x="108776" y="50847"/>
                </a:lnTo>
                <a:cubicBezTo>
                  <a:pt x="108776" y="91525"/>
                  <a:pt x="108776" y="91525"/>
                  <a:pt x="108776" y="91525"/>
                </a:cubicBezTo>
                <a:cubicBezTo>
                  <a:pt x="108776" y="109153"/>
                  <a:pt x="109014" y="118644"/>
                  <a:pt x="109809" y="118644"/>
                </a:cubicBezTo>
                <a:lnTo>
                  <a:pt x="110153" y="118644"/>
                </a:lnTo>
                <a:cubicBezTo>
                  <a:pt x="110232" y="118644"/>
                  <a:pt x="110285" y="116610"/>
                  <a:pt x="110285" y="114576"/>
                </a:cubicBezTo>
                <a:cubicBezTo>
                  <a:pt x="110285" y="105763"/>
                  <a:pt x="110285" y="105763"/>
                  <a:pt x="110285" y="105763"/>
                </a:cubicBezTo>
                <a:cubicBezTo>
                  <a:pt x="110285" y="103729"/>
                  <a:pt x="110232" y="102373"/>
                  <a:pt x="110153" y="102373"/>
                </a:cubicBezTo>
                <a:lnTo>
                  <a:pt x="109914" y="102373"/>
                </a:lnTo>
                <a:cubicBezTo>
                  <a:pt x="109517" y="102373"/>
                  <a:pt x="109491" y="98305"/>
                  <a:pt x="109491" y="88814"/>
                </a:cubicBezTo>
                <a:cubicBezTo>
                  <a:pt x="109491" y="50847"/>
                  <a:pt x="109491" y="50847"/>
                  <a:pt x="109491" y="50847"/>
                </a:cubicBezTo>
                <a:lnTo>
                  <a:pt x="110153" y="50847"/>
                </a:lnTo>
                <a:cubicBezTo>
                  <a:pt x="110232" y="50847"/>
                  <a:pt x="110285" y="48814"/>
                  <a:pt x="110285" y="46780"/>
                </a:cubicBezTo>
                <a:cubicBezTo>
                  <a:pt x="110285" y="38644"/>
                  <a:pt x="110285" y="38644"/>
                  <a:pt x="110285" y="38644"/>
                </a:cubicBezTo>
                <a:cubicBezTo>
                  <a:pt x="110285" y="36610"/>
                  <a:pt x="110232" y="34576"/>
                  <a:pt x="110153" y="34576"/>
                </a:cubicBezTo>
                <a:lnTo>
                  <a:pt x="109491" y="34576"/>
                </a:lnTo>
                <a:cubicBezTo>
                  <a:pt x="109491" y="16949"/>
                  <a:pt x="109491" y="16949"/>
                  <a:pt x="109491" y="16949"/>
                </a:cubicBezTo>
                <a:cubicBezTo>
                  <a:pt x="109491" y="14915"/>
                  <a:pt x="109412" y="12881"/>
                  <a:pt x="109332" y="12881"/>
                </a:cubicBezTo>
                <a:close/>
                <a:moveTo>
                  <a:pt x="111582" y="34576"/>
                </a:moveTo>
                <a:cubicBezTo>
                  <a:pt x="111503" y="34576"/>
                  <a:pt x="111423" y="36610"/>
                  <a:pt x="111423" y="38644"/>
                </a:cubicBezTo>
                <a:cubicBezTo>
                  <a:pt x="111423" y="114576"/>
                  <a:pt x="111423" y="114576"/>
                  <a:pt x="111423" y="114576"/>
                </a:cubicBezTo>
                <a:cubicBezTo>
                  <a:pt x="111423" y="116610"/>
                  <a:pt x="111503" y="118644"/>
                  <a:pt x="111582" y="118644"/>
                </a:cubicBezTo>
                <a:lnTo>
                  <a:pt x="111979" y="118644"/>
                </a:lnTo>
                <a:cubicBezTo>
                  <a:pt x="112059" y="118644"/>
                  <a:pt x="112138" y="116610"/>
                  <a:pt x="112138" y="114576"/>
                </a:cubicBezTo>
                <a:cubicBezTo>
                  <a:pt x="112138" y="38644"/>
                  <a:pt x="112138" y="38644"/>
                  <a:pt x="112138" y="38644"/>
                </a:cubicBezTo>
                <a:cubicBezTo>
                  <a:pt x="112138" y="36610"/>
                  <a:pt x="112059" y="34576"/>
                  <a:pt x="111979" y="34576"/>
                </a:cubicBezTo>
                <a:close/>
                <a:moveTo>
                  <a:pt x="118862" y="33220"/>
                </a:moveTo>
                <a:cubicBezTo>
                  <a:pt x="118412" y="33220"/>
                  <a:pt x="118147" y="37966"/>
                  <a:pt x="117962" y="44068"/>
                </a:cubicBezTo>
                <a:cubicBezTo>
                  <a:pt x="117962" y="38644"/>
                  <a:pt x="117962" y="38644"/>
                  <a:pt x="117962" y="38644"/>
                </a:cubicBezTo>
                <a:cubicBezTo>
                  <a:pt x="117962" y="36610"/>
                  <a:pt x="117909" y="34576"/>
                  <a:pt x="117803" y="34576"/>
                </a:cubicBezTo>
                <a:lnTo>
                  <a:pt x="117406" y="34576"/>
                </a:lnTo>
                <a:cubicBezTo>
                  <a:pt x="117327" y="34576"/>
                  <a:pt x="117274" y="36610"/>
                  <a:pt x="117274" y="38644"/>
                </a:cubicBezTo>
                <a:cubicBezTo>
                  <a:pt x="117274" y="114576"/>
                  <a:pt x="117274" y="114576"/>
                  <a:pt x="117274" y="114576"/>
                </a:cubicBezTo>
                <a:cubicBezTo>
                  <a:pt x="117274" y="116610"/>
                  <a:pt x="117327" y="118644"/>
                  <a:pt x="117406" y="118644"/>
                </a:cubicBezTo>
                <a:lnTo>
                  <a:pt x="117803" y="118644"/>
                </a:lnTo>
                <a:cubicBezTo>
                  <a:pt x="117909" y="118644"/>
                  <a:pt x="117962" y="116610"/>
                  <a:pt x="117962" y="114576"/>
                </a:cubicBezTo>
                <a:cubicBezTo>
                  <a:pt x="117962" y="69153"/>
                  <a:pt x="117962" y="69153"/>
                  <a:pt x="117962" y="69153"/>
                </a:cubicBezTo>
                <a:cubicBezTo>
                  <a:pt x="117962" y="55593"/>
                  <a:pt x="118253" y="48136"/>
                  <a:pt x="118677" y="48136"/>
                </a:cubicBezTo>
                <a:cubicBezTo>
                  <a:pt x="119074" y="48136"/>
                  <a:pt x="119365" y="55593"/>
                  <a:pt x="119365" y="69153"/>
                </a:cubicBezTo>
                <a:cubicBezTo>
                  <a:pt x="119365" y="114576"/>
                  <a:pt x="119365" y="114576"/>
                  <a:pt x="119365" y="114576"/>
                </a:cubicBezTo>
                <a:cubicBezTo>
                  <a:pt x="119365" y="116610"/>
                  <a:pt x="119418" y="118644"/>
                  <a:pt x="119498" y="118644"/>
                </a:cubicBezTo>
                <a:lnTo>
                  <a:pt x="119895" y="118644"/>
                </a:lnTo>
                <a:cubicBezTo>
                  <a:pt x="120001" y="118644"/>
                  <a:pt x="120053" y="116610"/>
                  <a:pt x="120053" y="114576"/>
                </a:cubicBezTo>
                <a:cubicBezTo>
                  <a:pt x="120053" y="71186"/>
                  <a:pt x="120053" y="71186"/>
                  <a:pt x="120053" y="71186"/>
                </a:cubicBezTo>
                <a:cubicBezTo>
                  <a:pt x="120053" y="48136"/>
                  <a:pt x="119683" y="33220"/>
                  <a:pt x="118862" y="33220"/>
                </a:cubicBezTo>
                <a:close/>
                <a:moveTo>
                  <a:pt x="7122" y="33220"/>
                </a:moveTo>
                <a:cubicBezTo>
                  <a:pt x="6327" y="33220"/>
                  <a:pt x="5719" y="47458"/>
                  <a:pt x="5719" y="71186"/>
                </a:cubicBezTo>
                <a:cubicBezTo>
                  <a:pt x="5719" y="82034"/>
                  <a:pt x="5719" y="82034"/>
                  <a:pt x="5719" y="82034"/>
                </a:cubicBezTo>
                <a:cubicBezTo>
                  <a:pt x="5719" y="105763"/>
                  <a:pt x="6327" y="120000"/>
                  <a:pt x="7122" y="120000"/>
                </a:cubicBezTo>
                <a:cubicBezTo>
                  <a:pt x="7598" y="120000"/>
                  <a:pt x="8181" y="113898"/>
                  <a:pt x="8419" y="97627"/>
                </a:cubicBezTo>
                <a:cubicBezTo>
                  <a:pt x="8419" y="96949"/>
                  <a:pt x="8445" y="95593"/>
                  <a:pt x="8445" y="94915"/>
                </a:cubicBezTo>
                <a:cubicBezTo>
                  <a:pt x="8445" y="93559"/>
                  <a:pt x="8392" y="92203"/>
                  <a:pt x="8339" y="92203"/>
                </a:cubicBezTo>
                <a:lnTo>
                  <a:pt x="7916" y="92203"/>
                </a:lnTo>
                <a:cubicBezTo>
                  <a:pt x="7836" y="92203"/>
                  <a:pt x="7783" y="94237"/>
                  <a:pt x="7757" y="94237"/>
                </a:cubicBezTo>
                <a:cubicBezTo>
                  <a:pt x="7598" y="103729"/>
                  <a:pt x="7333" y="105085"/>
                  <a:pt x="7122" y="105085"/>
                </a:cubicBezTo>
                <a:cubicBezTo>
                  <a:pt x="6725" y="105085"/>
                  <a:pt x="6407" y="96949"/>
                  <a:pt x="6407" y="84746"/>
                </a:cubicBezTo>
                <a:lnTo>
                  <a:pt x="6407" y="82712"/>
                </a:lnTo>
                <a:lnTo>
                  <a:pt x="8366" y="82712"/>
                </a:lnTo>
                <a:cubicBezTo>
                  <a:pt x="8445" y="82712"/>
                  <a:pt x="8498" y="80678"/>
                  <a:pt x="8498" y="78644"/>
                </a:cubicBezTo>
                <a:cubicBezTo>
                  <a:pt x="8498" y="70509"/>
                  <a:pt x="8498" y="70509"/>
                  <a:pt x="8498" y="70509"/>
                </a:cubicBezTo>
                <a:cubicBezTo>
                  <a:pt x="8498" y="48136"/>
                  <a:pt x="7889" y="33220"/>
                  <a:pt x="7122" y="33220"/>
                </a:cubicBezTo>
                <a:close/>
                <a:moveTo>
                  <a:pt x="15752" y="1356"/>
                </a:moveTo>
                <a:cubicBezTo>
                  <a:pt x="15672" y="1356"/>
                  <a:pt x="15593" y="3390"/>
                  <a:pt x="15593" y="5424"/>
                </a:cubicBezTo>
                <a:cubicBezTo>
                  <a:pt x="15593" y="114576"/>
                  <a:pt x="15593" y="114576"/>
                  <a:pt x="15593" y="114576"/>
                </a:cubicBezTo>
                <a:cubicBezTo>
                  <a:pt x="15593" y="116610"/>
                  <a:pt x="15672" y="118644"/>
                  <a:pt x="15752" y="118644"/>
                </a:cubicBezTo>
                <a:lnTo>
                  <a:pt x="16149" y="118644"/>
                </a:lnTo>
                <a:cubicBezTo>
                  <a:pt x="16228" y="118644"/>
                  <a:pt x="16308" y="116610"/>
                  <a:pt x="16308" y="114576"/>
                </a:cubicBezTo>
                <a:lnTo>
                  <a:pt x="16308" y="109153"/>
                </a:lnTo>
                <a:cubicBezTo>
                  <a:pt x="16493" y="116610"/>
                  <a:pt x="16811" y="120000"/>
                  <a:pt x="17208" y="120000"/>
                </a:cubicBezTo>
                <a:cubicBezTo>
                  <a:pt x="17922" y="120000"/>
                  <a:pt x="18425" y="106441"/>
                  <a:pt x="18425" y="81356"/>
                </a:cubicBezTo>
                <a:cubicBezTo>
                  <a:pt x="18425" y="71186"/>
                  <a:pt x="18425" y="71186"/>
                  <a:pt x="18425" y="71186"/>
                </a:cubicBezTo>
                <a:cubicBezTo>
                  <a:pt x="18425" y="46102"/>
                  <a:pt x="17949" y="33220"/>
                  <a:pt x="17208" y="33220"/>
                </a:cubicBezTo>
                <a:cubicBezTo>
                  <a:pt x="16784" y="33220"/>
                  <a:pt x="16493" y="37288"/>
                  <a:pt x="16308" y="44068"/>
                </a:cubicBezTo>
                <a:cubicBezTo>
                  <a:pt x="16308" y="5424"/>
                  <a:pt x="16308" y="5424"/>
                  <a:pt x="16308" y="5424"/>
                </a:cubicBezTo>
                <a:cubicBezTo>
                  <a:pt x="16308" y="3390"/>
                  <a:pt x="16228" y="1356"/>
                  <a:pt x="16149" y="1356"/>
                </a:cubicBezTo>
                <a:close/>
                <a:moveTo>
                  <a:pt x="20834" y="33220"/>
                </a:moveTo>
                <a:cubicBezTo>
                  <a:pt x="20040" y="33220"/>
                  <a:pt x="19431" y="47458"/>
                  <a:pt x="19431" y="71186"/>
                </a:cubicBezTo>
                <a:cubicBezTo>
                  <a:pt x="19431" y="82034"/>
                  <a:pt x="19431" y="82034"/>
                  <a:pt x="19431" y="82034"/>
                </a:cubicBezTo>
                <a:cubicBezTo>
                  <a:pt x="19431" y="105763"/>
                  <a:pt x="20040" y="120000"/>
                  <a:pt x="20834" y="120000"/>
                </a:cubicBezTo>
                <a:cubicBezTo>
                  <a:pt x="21337" y="120000"/>
                  <a:pt x="21893" y="113898"/>
                  <a:pt x="22132" y="97627"/>
                </a:cubicBezTo>
                <a:cubicBezTo>
                  <a:pt x="22132" y="96949"/>
                  <a:pt x="22158" y="95593"/>
                  <a:pt x="22158" y="94915"/>
                </a:cubicBezTo>
                <a:cubicBezTo>
                  <a:pt x="22158" y="93559"/>
                  <a:pt x="22105" y="92203"/>
                  <a:pt x="22052" y="92203"/>
                </a:cubicBezTo>
                <a:lnTo>
                  <a:pt x="21629" y="92203"/>
                </a:lnTo>
                <a:cubicBezTo>
                  <a:pt x="21549" y="92203"/>
                  <a:pt x="21496" y="94237"/>
                  <a:pt x="21470" y="94237"/>
                </a:cubicBezTo>
                <a:cubicBezTo>
                  <a:pt x="21311" y="103729"/>
                  <a:pt x="21073" y="105085"/>
                  <a:pt x="20834" y="105085"/>
                </a:cubicBezTo>
                <a:cubicBezTo>
                  <a:pt x="20437" y="105085"/>
                  <a:pt x="20120" y="96949"/>
                  <a:pt x="20120" y="84746"/>
                </a:cubicBezTo>
                <a:lnTo>
                  <a:pt x="20120" y="82712"/>
                </a:lnTo>
                <a:lnTo>
                  <a:pt x="22079" y="82712"/>
                </a:lnTo>
                <a:cubicBezTo>
                  <a:pt x="22158" y="82712"/>
                  <a:pt x="22211" y="80678"/>
                  <a:pt x="22211" y="78644"/>
                </a:cubicBezTo>
                <a:cubicBezTo>
                  <a:pt x="22211" y="70509"/>
                  <a:pt x="22211" y="70509"/>
                  <a:pt x="22211" y="70509"/>
                </a:cubicBezTo>
                <a:cubicBezTo>
                  <a:pt x="22211" y="48136"/>
                  <a:pt x="21602" y="33220"/>
                  <a:pt x="20834" y="33220"/>
                </a:cubicBezTo>
                <a:close/>
                <a:moveTo>
                  <a:pt x="29438" y="33220"/>
                </a:moveTo>
                <a:cubicBezTo>
                  <a:pt x="28644" y="33220"/>
                  <a:pt x="28035" y="47458"/>
                  <a:pt x="28035" y="71186"/>
                </a:cubicBezTo>
                <a:lnTo>
                  <a:pt x="28035" y="82034"/>
                </a:lnTo>
                <a:cubicBezTo>
                  <a:pt x="28035" y="105763"/>
                  <a:pt x="28644" y="120000"/>
                  <a:pt x="29438" y="120000"/>
                </a:cubicBezTo>
                <a:cubicBezTo>
                  <a:pt x="30232" y="120000"/>
                  <a:pt x="30841" y="105763"/>
                  <a:pt x="30841" y="82034"/>
                </a:cubicBezTo>
                <a:cubicBezTo>
                  <a:pt x="30841" y="71186"/>
                  <a:pt x="30841" y="71186"/>
                  <a:pt x="30841" y="71186"/>
                </a:cubicBezTo>
                <a:cubicBezTo>
                  <a:pt x="30841" y="47458"/>
                  <a:pt x="30232" y="33220"/>
                  <a:pt x="29438" y="33220"/>
                </a:cubicBezTo>
                <a:close/>
                <a:moveTo>
                  <a:pt x="44792" y="33220"/>
                </a:moveTo>
                <a:cubicBezTo>
                  <a:pt x="43998" y="33220"/>
                  <a:pt x="43389" y="47458"/>
                  <a:pt x="43389" y="71186"/>
                </a:cubicBezTo>
                <a:cubicBezTo>
                  <a:pt x="43389" y="82034"/>
                  <a:pt x="43389" y="82034"/>
                  <a:pt x="43389" y="82034"/>
                </a:cubicBezTo>
                <a:cubicBezTo>
                  <a:pt x="43389" y="105763"/>
                  <a:pt x="43998" y="120000"/>
                  <a:pt x="44792" y="120000"/>
                </a:cubicBezTo>
                <a:cubicBezTo>
                  <a:pt x="45269" y="120000"/>
                  <a:pt x="45851" y="113898"/>
                  <a:pt x="46089" y="97627"/>
                </a:cubicBezTo>
                <a:cubicBezTo>
                  <a:pt x="46089" y="96949"/>
                  <a:pt x="46116" y="95593"/>
                  <a:pt x="46116" y="94915"/>
                </a:cubicBezTo>
                <a:cubicBezTo>
                  <a:pt x="46116" y="93559"/>
                  <a:pt x="46063" y="92203"/>
                  <a:pt x="46010" y="92203"/>
                </a:cubicBezTo>
                <a:lnTo>
                  <a:pt x="45586" y="92203"/>
                </a:lnTo>
                <a:cubicBezTo>
                  <a:pt x="45507" y="92203"/>
                  <a:pt x="45454" y="94237"/>
                  <a:pt x="45427" y="94237"/>
                </a:cubicBezTo>
                <a:cubicBezTo>
                  <a:pt x="45269" y="103729"/>
                  <a:pt x="45004" y="105085"/>
                  <a:pt x="44792" y="105085"/>
                </a:cubicBezTo>
                <a:cubicBezTo>
                  <a:pt x="44395" y="105085"/>
                  <a:pt x="44077" y="96949"/>
                  <a:pt x="44077" y="84746"/>
                </a:cubicBezTo>
                <a:lnTo>
                  <a:pt x="44077" y="82712"/>
                </a:lnTo>
                <a:lnTo>
                  <a:pt x="46010" y="82712"/>
                </a:lnTo>
                <a:cubicBezTo>
                  <a:pt x="46116" y="82712"/>
                  <a:pt x="46169" y="80678"/>
                  <a:pt x="46169" y="78644"/>
                </a:cubicBezTo>
                <a:cubicBezTo>
                  <a:pt x="46169" y="70509"/>
                  <a:pt x="46169" y="70509"/>
                  <a:pt x="46169" y="70509"/>
                </a:cubicBezTo>
                <a:cubicBezTo>
                  <a:pt x="46169" y="48136"/>
                  <a:pt x="45560" y="33220"/>
                  <a:pt x="44792" y="33220"/>
                </a:cubicBezTo>
                <a:close/>
                <a:moveTo>
                  <a:pt x="55222" y="33220"/>
                </a:moveTo>
                <a:cubicBezTo>
                  <a:pt x="54428" y="33220"/>
                  <a:pt x="53793" y="47458"/>
                  <a:pt x="53793" y="71186"/>
                </a:cubicBezTo>
                <a:cubicBezTo>
                  <a:pt x="53793" y="82034"/>
                  <a:pt x="53793" y="82034"/>
                  <a:pt x="53793" y="82034"/>
                </a:cubicBezTo>
                <a:cubicBezTo>
                  <a:pt x="53793" y="105763"/>
                  <a:pt x="54428" y="120000"/>
                  <a:pt x="55222" y="120000"/>
                </a:cubicBezTo>
                <a:cubicBezTo>
                  <a:pt x="55699" y="120000"/>
                  <a:pt x="56281" y="113898"/>
                  <a:pt x="56519" y="97627"/>
                </a:cubicBezTo>
                <a:cubicBezTo>
                  <a:pt x="56519" y="96949"/>
                  <a:pt x="56546" y="95593"/>
                  <a:pt x="56546" y="94915"/>
                </a:cubicBezTo>
                <a:cubicBezTo>
                  <a:pt x="56546" y="93559"/>
                  <a:pt x="56493" y="92203"/>
                  <a:pt x="56440" y="92203"/>
                </a:cubicBezTo>
                <a:lnTo>
                  <a:pt x="56016" y="92203"/>
                </a:lnTo>
                <a:cubicBezTo>
                  <a:pt x="55911" y="92203"/>
                  <a:pt x="55884" y="94237"/>
                  <a:pt x="55858" y="94237"/>
                </a:cubicBezTo>
                <a:cubicBezTo>
                  <a:pt x="55672" y="103729"/>
                  <a:pt x="55434" y="105085"/>
                  <a:pt x="55222" y="105085"/>
                </a:cubicBezTo>
                <a:cubicBezTo>
                  <a:pt x="54825" y="105085"/>
                  <a:pt x="54507" y="96949"/>
                  <a:pt x="54507" y="84746"/>
                </a:cubicBezTo>
                <a:lnTo>
                  <a:pt x="54507" y="82712"/>
                </a:lnTo>
                <a:lnTo>
                  <a:pt x="56440" y="82712"/>
                </a:lnTo>
                <a:cubicBezTo>
                  <a:pt x="56519" y="82712"/>
                  <a:pt x="56599" y="80678"/>
                  <a:pt x="56599" y="78644"/>
                </a:cubicBezTo>
                <a:cubicBezTo>
                  <a:pt x="56599" y="70509"/>
                  <a:pt x="56599" y="70509"/>
                  <a:pt x="56599" y="70509"/>
                </a:cubicBezTo>
                <a:cubicBezTo>
                  <a:pt x="56599" y="48136"/>
                  <a:pt x="55990" y="33220"/>
                  <a:pt x="55222" y="33220"/>
                </a:cubicBezTo>
                <a:close/>
                <a:moveTo>
                  <a:pt x="71053" y="33220"/>
                </a:moveTo>
                <a:cubicBezTo>
                  <a:pt x="70259" y="33220"/>
                  <a:pt x="69650" y="47458"/>
                  <a:pt x="69650" y="71186"/>
                </a:cubicBezTo>
                <a:lnTo>
                  <a:pt x="69650" y="82034"/>
                </a:lnTo>
                <a:cubicBezTo>
                  <a:pt x="69650" y="105763"/>
                  <a:pt x="70259" y="120000"/>
                  <a:pt x="71053" y="120000"/>
                </a:cubicBezTo>
                <a:cubicBezTo>
                  <a:pt x="71847" y="120000"/>
                  <a:pt x="72456" y="105763"/>
                  <a:pt x="72456" y="82034"/>
                </a:cubicBezTo>
                <a:cubicBezTo>
                  <a:pt x="72456" y="71186"/>
                  <a:pt x="72456" y="71186"/>
                  <a:pt x="72456" y="71186"/>
                </a:cubicBezTo>
                <a:cubicBezTo>
                  <a:pt x="72456" y="47458"/>
                  <a:pt x="71847" y="33220"/>
                  <a:pt x="71053" y="33220"/>
                </a:cubicBezTo>
                <a:close/>
                <a:moveTo>
                  <a:pt x="89345" y="33220"/>
                </a:moveTo>
                <a:cubicBezTo>
                  <a:pt x="88684" y="33220"/>
                  <a:pt x="88101" y="40000"/>
                  <a:pt x="88101" y="57627"/>
                </a:cubicBezTo>
                <a:cubicBezTo>
                  <a:pt x="88101" y="91525"/>
                  <a:pt x="89954" y="77288"/>
                  <a:pt x="89954" y="94915"/>
                </a:cubicBezTo>
                <a:cubicBezTo>
                  <a:pt x="89954" y="102373"/>
                  <a:pt x="89742" y="105763"/>
                  <a:pt x="89372" y="105763"/>
                </a:cubicBezTo>
                <a:cubicBezTo>
                  <a:pt x="88895" y="105763"/>
                  <a:pt x="88736" y="98983"/>
                  <a:pt x="88684" y="94237"/>
                </a:cubicBezTo>
                <a:cubicBezTo>
                  <a:pt x="88684" y="92881"/>
                  <a:pt x="88657" y="91525"/>
                  <a:pt x="88578" y="91525"/>
                </a:cubicBezTo>
                <a:lnTo>
                  <a:pt x="88181" y="91525"/>
                </a:lnTo>
                <a:cubicBezTo>
                  <a:pt x="88101" y="91525"/>
                  <a:pt x="88075" y="92881"/>
                  <a:pt x="88048" y="94237"/>
                </a:cubicBezTo>
                <a:cubicBezTo>
                  <a:pt x="88048" y="95593"/>
                  <a:pt x="88048" y="96271"/>
                  <a:pt x="88075" y="96949"/>
                </a:cubicBezTo>
                <a:cubicBezTo>
                  <a:pt x="88128" y="108475"/>
                  <a:pt x="88551" y="120000"/>
                  <a:pt x="89345" y="120000"/>
                </a:cubicBezTo>
                <a:cubicBezTo>
                  <a:pt x="90034" y="120000"/>
                  <a:pt x="90642" y="113220"/>
                  <a:pt x="90642" y="94237"/>
                </a:cubicBezTo>
                <a:cubicBezTo>
                  <a:pt x="90642" y="61017"/>
                  <a:pt x="88789" y="75254"/>
                  <a:pt x="88789" y="56949"/>
                </a:cubicBezTo>
                <a:cubicBezTo>
                  <a:pt x="88789" y="49492"/>
                  <a:pt x="89028" y="47458"/>
                  <a:pt x="89319" y="47458"/>
                </a:cubicBezTo>
                <a:cubicBezTo>
                  <a:pt x="89769" y="47458"/>
                  <a:pt x="89875" y="53559"/>
                  <a:pt x="89928" y="57627"/>
                </a:cubicBezTo>
                <a:cubicBezTo>
                  <a:pt x="89954" y="59661"/>
                  <a:pt x="89981" y="60339"/>
                  <a:pt x="90060" y="60339"/>
                </a:cubicBezTo>
                <a:lnTo>
                  <a:pt x="90457" y="60339"/>
                </a:lnTo>
                <a:cubicBezTo>
                  <a:pt x="90537" y="60339"/>
                  <a:pt x="90590" y="59661"/>
                  <a:pt x="90590" y="57627"/>
                </a:cubicBezTo>
                <a:cubicBezTo>
                  <a:pt x="90590" y="56949"/>
                  <a:pt x="90563" y="56271"/>
                  <a:pt x="90563" y="55593"/>
                </a:cubicBezTo>
                <a:cubicBezTo>
                  <a:pt x="90457" y="45424"/>
                  <a:pt x="90140" y="33220"/>
                  <a:pt x="89345" y="33220"/>
                </a:cubicBezTo>
                <a:close/>
                <a:moveTo>
                  <a:pt x="92919" y="33220"/>
                </a:moveTo>
                <a:cubicBezTo>
                  <a:pt x="92257" y="33220"/>
                  <a:pt x="91675" y="40000"/>
                  <a:pt x="91675" y="57627"/>
                </a:cubicBezTo>
                <a:cubicBezTo>
                  <a:pt x="91675" y="91525"/>
                  <a:pt x="93528" y="77288"/>
                  <a:pt x="93528" y="94915"/>
                </a:cubicBezTo>
                <a:cubicBezTo>
                  <a:pt x="93528" y="102373"/>
                  <a:pt x="93290" y="105763"/>
                  <a:pt x="92919" y="105763"/>
                </a:cubicBezTo>
                <a:cubicBezTo>
                  <a:pt x="92469" y="105763"/>
                  <a:pt x="92310" y="98983"/>
                  <a:pt x="92257" y="94237"/>
                </a:cubicBezTo>
                <a:cubicBezTo>
                  <a:pt x="92231" y="92881"/>
                  <a:pt x="92204" y="91525"/>
                  <a:pt x="92151" y="91525"/>
                </a:cubicBezTo>
                <a:lnTo>
                  <a:pt x="91728" y="91525"/>
                </a:lnTo>
                <a:cubicBezTo>
                  <a:pt x="91675" y="91525"/>
                  <a:pt x="91622" y="92881"/>
                  <a:pt x="91622" y="94237"/>
                </a:cubicBezTo>
                <a:cubicBezTo>
                  <a:pt x="91622" y="95593"/>
                  <a:pt x="91622" y="96271"/>
                  <a:pt x="91622" y="96949"/>
                </a:cubicBezTo>
                <a:cubicBezTo>
                  <a:pt x="91701" y="108475"/>
                  <a:pt x="92125" y="120000"/>
                  <a:pt x="92919" y="120000"/>
                </a:cubicBezTo>
                <a:cubicBezTo>
                  <a:pt x="93607" y="120000"/>
                  <a:pt x="94190" y="113220"/>
                  <a:pt x="94190" y="94237"/>
                </a:cubicBezTo>
                <a:cubicBezTo>
                  <a:pt x="94190" y="61017"/>
                  <a:pt x="92363" y="75254"/>
                  <a:pt x="92363" y="56949"/>
                </a:cubicBezTo>
                <a:cubicBezTo>
                  <a:pt x="92363" y="49492"/>
                  <a:pt x="92601" y="47458"/>
                  <a:pt x="92893" y="47458"/>
                </a:cubicBezTo>
                <a:cubicBezTo>
                  <a:pt x="93316" y="47458"/>
                  <a:pt x="93449" y="53559"/>
                  <a:pt x="93502" y="57627"/>
                </a:cubicBezTo>
                <a:cubicBezTo>
                  <a:pt x="93528" y="59661"/>
                  <a:pt x="93554" y="60339"/>
                  <a:pt x="93634" y="60339"/>
                </a:cubicBezTo>
                <a:lnTo>
                  <a:pt x="94031" y="60339"/>
                </a:lnTo>
                <a:cubicBezTo>
                  <a:pt x="94084" y="60339"/>
                  <a:pt x="94137" y="59661"/>
                  <a:pt x="94137" y="57627"/>
                </a:cubicBezTo>
                <a:cubicBezTo>
                  <a:pt x="94137" y="56949"/>
                  <a:pt x="94137" y="56271"/>
                  <a:pt x="94137" y="55593"/>
                </a:cubicBezTo>
                <a:cubicBezTo>
                  <a:pt x="94031" y="45424"/>
                  <a:pt x="93713" y="33220"/>
                  <a:pt x="92919" y="33220"/>
                </a:cubicBezTo>
                <a:close/>
                <a:moveTo>
                  <a:pt x="96599" y="33220"/>
                </a:moveTo>
                <a:cubicBezTo>
                  <a:pt x="95805" y="33220"/>
                  <a:pt x="95196" y="47458"/>
                  <a:pt x="95196" y="71186"/>
                </a:cubicBezTo>
                <a:lnTo>
                  <a:pt x="95196" y="82034"/>
                </a:lnTo>
                <a:cubicBezTo>
                  <a:pt x="95196" y="105763"/>
                  <a:pt x="95805" y="120000"/>
                  <a:pt x="96599" y="120000"/>
                </a:cubicBezTo>
                <a:cubicBezTo>
                  <a:pt x="97393" y="120000"/>
                  <a:pt x="98002" y="105763"/>
                  <a:pt x="98002" y="82034"/>
                </a:cubicBezTo>
                <a:cubicBezTo>
                  <a:pt x="98002" y="71186"/>
                  <a:pt x="98002" y="71186"/>
                  <a:pt x="98002" y="71186"/>
                </a:cubicBezTo>
                <a:cubicBezTo>
                  <a:pt x="98002" y="47458"/>
                  <a:pt x="97393" y="33220"/>
                  <a:pt x="96599" y="33220"/>
                </a:cubicBezTo>
                <a:close/>
                <a:moveTo>
                  <a:pt x="100411" y="33220"/>
                </a:moveTo>
                <a:cubicBezTo>
                  <a:pt x="99617" y="33220"/>
                  <a:pt x="99008" y="47458"/>
                  <a:pt x="99008" y="71186"/>
                </a:cubicBezTo>
                <a:cubicBezTo>
                  <a:pt x="99008" y="82034"/>
                  <a:pt x="99008" y="82034"/>
                  <a:pt x="99008" y="82034"/>
                </a:cubicBezTo>
                <a:cubicBezTo>
                  <a:pt x="99008" y="105763"/>
                  <a:pt x="99617" y="120000"/>
                  <a:pt x="100411" y="120000"/>
                </a:cubicBezTo>
                <a:cubicBezTo>
                  <a:pt x="101205" y="120000"/>
                  <a:pt x="101655" y="104407"/>
                  <a:pt x="101734" y="92881"/>
                </a:cubicBezTo>
                <a:cubicBezTo>
                  <a:pt x="101734" y="92203"/>
                  <a:pt x="101734" y="90847"/>
                  <a:pt x="101734" y="90170"/>
                </a:cubicBezTo>
                <a:cubicBezTo>
                  <a:pt x="101734" y="88814"/>
                  <a:pt x="101682" y="87458"/>
                  <a:pt x="101629" y="87458"/>
                </a:cubicBezTo>
                <a:lnTo>
                  <a:pt x="101179" y="87458"/>
                </a:lnTo>
                <a:cubicBezTo>
                  <a:pt x="101126" y="87458"/>
                  <a:pt x="101099" y="88136"/>
                  <a:pt x="101073" y="90170"/>
                </a:cubicBezTo>
                <a:cubicBezTo>
                  <a:pt x="100993" y="99661"/>
                  <a:pt x="100755" y="105085"/>
                  <a:pt x="100411" y="105085"/>
                </a:cubicBezTo>
                <a:cubicBezTo>
                  <a:pt x="99987" y="105085"/>
                  <a:pt x="99696" y="97627"/>
                  <a:pt x="99696" y="84068"/>
                </a:cubicBezTo>
                <a:lnTo>
                  <a:pt x="99696" y="69153"/>
                </a:lnTo>
                <a:cubicBezTo>
                  <a:pt x="99696" y="55593"/>
                  <a:pt x="99987" y="48136"/>
                  <a:pt x="100411" y="48136"/>
                </a:cubicBezTo>
                <a:cubicBezTo>
                  <a:pt x="100781" y="48136"/>
                  <a:pt x="100993" y="54237"/>
                  <a:pt x="101073" y="63051"/>
                </a:cubicBezTo>
                <a:cubicBezTo>
                  <a:pt x="101099" y="64407"/>
                  <a:pt x="101126" y="65763"/>
                  <a:pt x="101179" y="65763"/>
                </a:cubicBezTo>
                <a:lnTo>
                  <a:pt x="101655" y="65763"/>
                </a:lnTo>
                <a:cubicBezTo>
                  <a:pt x="101708" y="65763"/>
                  <a:pt x="101734" y="64407"/>
                  <a:pt x="101734" y="63051"/>
                </a:cubicBezTo>
                <a:cubicBezTo>
                  <a:pt x="101734" y="62373"/>
                  <a:pt x="101734" y="61695"/>
                  <a:pt x="101734" y="61017"/>
                </a:cubicBezTo>
                <a:cubicBezTo>
                  <a:pt x="101602" y="45424"/>
                  <a:pt x="101126" y="33220"/>
                  <a:pt x="100411" y="33220"/>
                </a:cubicBezTo>
                <a:close/>
                <a:moveTo>
                  <a:pt x="106076" y="33220"/>
                </a:moveTo>
                <a:cubicBezTo>
                  <a:pt x="105149" y="33220"/>
                  <a:pt x="104964" y="46780"/>
                  <a:pt x="104885" y="55593"/>
                </a:cubicBezTo>
                <a:cubicBezTo>
                  <a:pt x="104858" y="56271"/>
                  <a:pt x="104858" y="56949"/>
                  <a:pt x="104858" y="57627"/>
                </a:cubicBezTo>
                <a:cubicBezTo>
                  <a:pt x="104858" y="58983"/>
                  <a:pt x="104911" y="60339"/>
                  <a:pt x="104991" y="60339"/>
                </a:cubicBezTo>
                <a:lnTo>
                  <a:pt x="105388" y="60339"/>
                </a:lnTo>
                <a:cubicBezTo>
                  <a:pt x="105467" y="60339"/>
                  <a:pt x="105520" y="58983"/>
                  <a:pt x="105520" y="57627"/>
                </a:cubicBezTo>
                <a:cubicBezTo>
                  <a:pt x="105573" y="52881"/>
                  <a:pt x="105652" y="48136"/>
                  <a:pt x="106076" y="48136"/>
                </a:cubicBezTo>
                <a:cubicBezTo>
                  <a:pt x="106552" y="48136"/>
                  <a:pt x="106711" y="54915"/>
                  <a:pt x="106711" y="65085"/>
                </a:cubicBezTo>
                <a:cubicBezTo>
                  <a:pt x="106711" y="69153"/>
                  <a:pt x="106711" y="69153"/>
                  <a:pt x="106711" y="69153"/>
                </a:cubicBezTo>
                <a:lnTo>
                  <a:pt x="106050" y="69153"/>
                </a:lnTo>
                <a:cubicBezTo>
                  <a:pt x="105599" y="69153"/>
                  <a:pt x="104726" y="71186"/>
                  <a:pt x="104726" y="94915"/>
                </a:cubicBezTo>
                <a:cubicBezTo>
                  <a:pt x="104726" y="113220"/>
                  <a:pt x="105229" y="120000"/>
                  <a:pt x="105785" y="120000"/>
                </a:cubicBezTo>
                <a:lnTo>
                  <a:pt x="105891" y="120000"/>
                </a:lnTo>
                <a:cubicBezTo>
                  <a:pt x="106235" y="120000"/>
                  <a:pt x="106579" y="115932"/>
                  <a:pt x="106711" y="109153"/>
                </a:cubicBezTo>
                <a:cubicBezTo>
                  <a:pt x="106711" y="114576"/>
                  <a:pt x="106711" y="114576"/>
                  <a:pt x="106711" y="114576"/>
                </a:cubicBezTo>
                <a:cubicBezTo>
                  <a:pt x="106711" y="116610"/>
                  <a:pt x="106791" y="118644"/>
                  <a:pt x="106870" y="118644"/>
                </a:cubicBezTo>
                <a:lnTo>
                  <a:pt x="107214" y="118644"/>
                </a:lnTo>
                <a:cubicBezTo>
                  <a:pt x="107294" y="118644"/>
                  <a:pt x="107373" y="116610"/>
                  <a:pt x="107373" y="114576"/>
                </a:cubicBezTo>
                <a:lnTo>
                  <a:pt x="107373" y="65763"/>
                </a:lnTo>
                <a:cubicBezTo>
                  <a:pt x="107373" y="49492"/>
                  <a:pt x="107188" y="33220"/>
                  <a:pt x="106076" y="33220"/>
                </a:cubicBezTo>
                <a:close/>
                <a:moveTo>
                  <a:pt x="114706" y="33220"/>
                </a:moveTo>
                <a:cubicBezTo>
                  <a:pt x="113938" y="33220"/>
                  <a:pt x="113303" y="47458"/>
                  <a:pt x="113303" y="71186"/>
                </a:cubicBezTo>
                <a:lnTo>
                  <a:pt x="113303" y="82034"/>
                </a:lnTo>
                <a:cubicBezTo>
                  <a:pt x="113303" y="105763"/>
                  <a:pt x="113938" y="120000"/>
                  <a:pt x="114706" y="120000"/>
                </a:cubicBezTo>
                <a:cubicBezTo>
                  <a:pt x="115500" y="120000"/>
                  <a:pt x="116136" y="105763"/>
                  <a:pt x="116136" y="82034"/>
                </a:cubicBezTo>
                <a:cubicBezTo>
                  <a:pt x="116136" y="71186"/>
                  <a:pt x="116136" y="71186"/>
                  <a:pt x="116136" y="71186"/>
                </a:cubicBezTo>
                <a:cubicBezTo>
                  <a:pt x="116136" y="47458"/>
                  <a:pt x="115500" y="33220"/>
                  <a:pt x="114706" y="33220"/>
                </a:cubicBezTo>
                <a:close/>
              </a:path>
            </a:pathLst>
          </a:custGeom>
          <a:solidFill>
            <a:srgbClr val="133D6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2 Bilder">
  <p:cSld name="Titel und 2 Bilder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 txBox="1"/>
          <p:nvPr>
            <p:ph type="title"/>
          </p:nvPr>
        </p:nvSpPr>
        <p:spPr>
          <a:xfrm>
            <a:off x="360000" y="324000"/>
            <a:ext cx="11449050" cy="1124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9"/>
          <p:cNvSpPr/>
          <p:nvPr>
            <p:ph idx="2" type="pic"/>
          </p:nvPr>
        </p:nvSpPr>
        <p:spPr>
          <a:xfrm>
            <a:off x="360000" y="1628775"/>
            <a:ext cx="5437187" cy="3168377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67" name="Google Shape;67;p9"/>
          <p:cNvSpPr txBox="1"/>
          <p:nvPr>
            <p:ph idx="1" type="body"/>
          </p:nvPr>
        </p:nvSpPr>
        <p:spPr>
          <a:xfrm>
            <a:off x="360000" y="4900254"/>
            <a:ext cx="5437187" cy="868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342900" lvl="1" marL="9144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9"/>
          <p:cNvSpPr/>
          <p:nvPr>
            <p:ph idx="3" type="pic"/>
          </p:nvPr>
        </p:nvSpPr>
        <p:spPr>
          <a:xfrm>
            <a:off x="6383338" y="1628775"/>
            <a:ext cx="5437187" cy="3168377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69" name="Google Shape;69;p9"/>
          <p:cNvSpPr txBox="1"/>
          <p:nvPr>
            <p:ph idx="4" type="body"/>
          </p:nvPr>
        </p:nvSpPr>
        <p:spPr>
          <a:xfrm>
            <a:off x="6383338" y="4900254"/>
            <a:ext cx="5437187" cy="868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342900" lvl="1" marL="9144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9"/>
          <p:cNvSpPr txBox="1"/>
          <p:nvPr>
            <p:ph idx="5" type="body"/>
          </p:nvPr>
        </p:nvSpPr>
        <p:spPr>
          <a:xfrm>
            <a:off x="358774" y="938786"/>
            <a:ext cx="11449049" cy="5099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b="1" sz="1800">
                <a:solidFill>
                  <a:schemeClr val="dk2"/>
                </a:solidFill>
              </a:defRPr>
            </a:lvl1pPr>
            <a:lvl2pPr indent="-342900" lvl="1" marL="9144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r Titel">
  <p:cSld name="Nur Titel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/>
          <p:nvPr>
            <p:ph type="title"/>
          </p:nvPr>
        </p:nvSpPr>
        <p:spPr>
          <a:xfrm>
            <a:off x="360000" y="324000"/>
            <a:ext cx="11449050" cy="1124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0"/>
          <p:cNvSpPr txBox="1"/>
          <p:nvPr>
            <p:ph idx="1" type="body"/>
          </p:nvPr>
        </p:nvSpPr>
        <p:spPr>
          <a:xfrm>
            <a:off x="358774" y="938786"/>
            <a:ext cx="11449049" cy="5099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b="1" sz="1800">
                <a:solidFill>
                  <a:schemeClr val="dk2"/>
                </a:solidFill>
              </a:defRPr>
            </a:lvl1pPr>
            <a:lvl2pPr indent="-342900" lvl="1" marL="9144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r" type="blank">
  <p:cSld name="BLANK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enutzerdefiniertes Layout">
  <p:cSld name="Benutzerdefiniertes Layou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in Bild, das Gebäude, Person, draußen, Kleidung enthält.&#10;&#10;KI-generierte Inhalte können fehlerhaft sein." id="76" name="Google Shape;76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27" y="193796"/>
            <a:ext cx="12192000" cy="5725418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2"/>
          <p:cNvSpPr txBox="1"/>
          <p:nvPr>
            <p:ph type="title"/>
          </p:nvPr>
        </p:nvSpPr>
        <p:spPr>
          <a:xfrm>
            <a:off x="360000" y="324000"/>
            <a:ext cx="11449050" cy="1124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" type="body"/>
          </p:nvPr>
        </p:nvSpPr>
        <p:spPr>
          <a:xfrm>
            <a:off x="358774" y="938786"/>
            <a:ext cx="11449049" cy="5099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b="1" sz="1800">
                <a:solidFill>
                  <a:schemeClr val="dk2"/>
                </a:solidFill>
              </a:defRPr>
            </a:lvl1pPr>
            <a:lvl2pPr indent="-342900" lvl="1" marL="9144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2"/>
          <p:cNvSpPr txBox="1"/>
          <p:nvPr/>
        </p:nvSpPr>
        <p:spPr>
          <a:xfrm>
            <a:off x="-9762" y="5085184"/>
            <a:ext cx="4128181" cy="133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7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de-DE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	</a:t>
            </a:r>
            <a:endParaRPr/>
          </a:p>
          <a:p>
            <a:pPr indent="0" lvl="0" marL="0" marR="0" rtl="0" algn="l">
              <a:lnSpc>
                <a:spcPct val="6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Technology@fz-juelich.de / https://www.fz-juelich.de/en/ite</a:t>
            </a:r>
            <a:endParaRPr/>
          </a:p>
          <a:p>
            <a:pPr indent="0" lvl="0" marL="0" marR="0" rtl="0" algn="l">
              <a:lnSpc>
                <a:spcPct val="444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8.xml"/><Relationship Id="rId10" Type="http://schemas.openxmlformats.org/officeDocument/2006/relationships/slideLayout" Target="../slideLayouts/slideLayout7.xml"/><Relationship Id="rId13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9.xml"/><Relationship Id="rId1" Type="http://schemas.openxmlformats.org/officeDocument/2006/relationships/image" Target="../media/image1.png"/><Relationship Id="rId2" Type="http://schemas.openxmlformats.org/officeDocument/2006/relationships/image" Target="../media/image48.png"/><Relationship Id="rId3" Type="http://schemas.openxmlformats.org/officeDocument/2006/relationships/image" Target="../media/image8.jpg"/><Relationship Id="rId4" Type="http://schemas.openxmlformats.org/officeDocument/2006/relationships/slideLayout" Target="../slideLayouts/slideLayout1.xml"/><Relationship Id="rId9" Type="http://schemas.openxmlformats.org/officeDocument/2006/relationships/slideLayout" Target="../slideLayouts/slideLayout6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idx="1" type="body"/>
          </p:nvPr>
        </p:nvSpPr>
        <p:spPr>
          <a:xfrm>
            <a:off x="371475" y="1563143"/>
            <a:ext cx="11449050" cy="42142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•"/>
              <a:defRPr b="0" i="0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8300" lvl="1" marL="914400" marR="0" rtl="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•"/>
              <a:defRPr b="0" i="0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300" lvl="2" marL="1371600" marR="0" rtl="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•"/>
              <a:defRPr b="0" i="0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68300" lvl="3" marL="1828800" marR="0" rtl="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•"/>
              <a:defRPr b="0" i="0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68300" lvl="4" marL="2286000" marR="0" rtl="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•"/>
              <a:defRPr b="0" i="0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type="title"/>
          </p:nvPr>
        </p:nvSpPr>
        <p:spPr>
          <a:xfrm>
            <a:off x="371475" y="324000"/>
            <a:ext cx="11449050" cy="1124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12" name="Google Shape;12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9938656" y="6005352"/>
            <a:ext cx="1881980" cy="548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72067" y="6424763"/>
            <a:ext cx="2303553" cy="914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Text, Schrift, Screenshot, weiß enthält.&#10;&#10;Automatisch generierte Beschreibung" id="14" name="Google Shape;1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99681" y="6161874"/>
            <a:ext cx="2793289" cy="380212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4"/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1026">
          <p15:clr>
            <a:srgbClr val="F26B43"/>
          </p15:clr>
        </p15:guide>
        <p15:guide id="2" pos="234">
          <p15:clr>
            <a:srgbClr val="F26B43"/>
          </p15:clr>
        </p15:guide>
        <p15:guide id="3" pos="7446">
          <p15:clr>
            <a:srgbClr val="F26B43"/>
          </p15:clr>
        </p15:guide>
        <p15:guide id="4" orient="horz" pos="278">
          <p15:clr>
            <a:srgbClr val="F26B43"/>
          </p15:clr>
        </p15:guide>
        <p15:guide id="5" pos="3659">
          <p15:clr>
            <a:srgbClr val="F26B43"/>
          </p15:clr>
        </p15:guide>
        <p15:guide id="6" pos="4021">
          <p15:clr>
            <a:srgbClr val="F26B43"/>
          </p15:clr>
        </p15:guide>
        <p15:guide id="7" orient="horz" pos="363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2.png"/><Relationship Id="rId4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2.pn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Relationship Id="rId4" Type="http://schemas.openxmlformats.org/officeDocument/2006/relationships/image" Target="../media/image3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6.png"/><Relationship Id="rId4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Relationship Id="rId4" Type="http://schemas.openxmlformats.org/officeDocument/2006/relationships/image" Target="../media/image16.png"/><Relationship Id="rId5" Type="http://schemas.openxmlformats.org/officeDocument/2006/relationships/image" Target="../media/image2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png"/><Relationship Id="rId4" Type="http://schemas.openxmlformats.org/officeDocument/2006/relationships/image" Target="../media/image11.png"/><Relationship Id="rId5" Type="http://schemas.openxmlformats.org/officeDocument/2006/relationships/image" Target="../media/image24.png"/><Relationship Id="rId6" Type="http://schemas.openxmlformats.org/officeDocument/2006/relationships/image" Target="../media/image52.png"/><Relationship Id="rId7" Type="http://schemas.openxmlformats.org/officeDocument/2006/relationships/image" Target="../media/image15.png"/><Relationship Id="rId8" Type="http://schemas.openxmlformats.org/officeDocument/2006/relationships/image" Target="../media/image1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png"/><Relationship Id="rId4" Type="http://schemas.openxmlformats.org/officeDocument/2006/relationships/image" Target="../media/image18.png"/><Relationship Id="rId5" Type="http://schemas.openxmlformats.org/officeDocument/2006/relationships/image" Target="../media/image20.png"/><Relationship Id="rId6" Type="http://schemas.openxmlformats.org/officeDocument/2006/relationships/image" Target="../media/image23.png"/><Relationship Id="rId7" Type="http://schemas.openxmlformats.org/officeDocument/2006/relationships/image" Target="../media/image2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.png"/><Relationship Id="rId4" Type="http://schemas.openxmlformats.org/officeDocument/2006/relationships/image" Target="../media/image3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4.png"/><Relationship Id="rId4" Type="http://schemas.openxmlformats.org/officeDocument/2006/relationships/image" Target="../media/image3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7.png"/><Relationship Id="rId4" Type="http://schemas.openxmlformats.org/officeDocument/2006/relationships/image" Target="../media/image34.png"/><Relationship Id="rId9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54.jpg"/><Relationship Id="rId7" Type="http://schemas.openxmlformats.org/officeDocument/2006/relationships/image" Target="../media/image50.png"/><Relationship Id="rId8" Type="http://schemas.openxmlformats.org/officeDocument/2006/relationships/image" Target="../media/image3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7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3.png"/><Relationship Id="rId4" Type="http://schemas.openxmlformats.org/officeDocument/2006/relationships/image" Target="../media/image4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4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39417" y="309767"/>
            <a:ext cx="2266784" cy="22667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28633" y="3330200"/>
            <a:ext cx="2088350" cy="208835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654900" y="227025"/>
            <a:ext cx="6728400" cy="9696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60950" spcFirstLastPara="1" rIns="60950" wrap="square" tIns="609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5500">
                <a:solidFill>
                  <a:srgbClr val="C0322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Mikheil Kalantarovi</a:t>
            </a:r>
            <a:endParaRPr sz="5500">
              <a:solidFill>
                <a:srgbClr val="C0322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582825" y="1106100"/>
            <a:ext cx="8370900" cy="62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800">
              <a:solidFill>
                <a:srgbClr val="000000"/>
              </a:solidFill>
            </a:endParaRPr>
          </a:p>
          <a:p>
            <a:pPr indent="-361950" lvl="0" marL="45720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Char char="●"/>
            </a:pPr>
            <a:r>
              <a:rPr b="1" lang="de-DE" sz="2100">
                <a:solidFill>
                  <a:srgbClr val="000000"/>
                </a:solidFill>
              </a:rPr>
              <a:t>Completed Bachelor's and pursuing Master’s Degree in Electrical Engineering at Agricultural University of Georgia.</a:t>
            </a:r>
            <a:endParaRPr b="1" sz="2100"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000000"/>
              </a:solidFill>
            </a:endParaRPr>
          </a:p>
          <a:p>
            <a:pPr indent="-361950" lvl="0" marL="45720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Char char="●"/>
            </a:pPr>
            <a:r>
              <a:rPr b="1" lang="de-DE" sz="2100">
                <a:solidFill>
                  <a:srgbClr val="000000"/>
                </a:solidFill>
              </a:rPr>
              <a:t>Participating in projects at SMART|EDM_lab since 2024</a:t>
            </a:r>
            <a:endParaRPr b="1" sz="2100">
              <a:solidFill>
                <a:srgbClr val="000000"/>
              </a:solidFill>
            </a:endParaRPr>
          </a:p>
          <a:p>
            <a:pPr indent="-361950" lvl="1" marL="914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Char char="○"/>
            </a:pPr>
            <a:r>
              <a:rPr lang="de-DE" sz="2100">
                <a:solidFill>
                  <a:srgbClr val="000000"/>
                </a:solidFill>
              </a:rPr>
              <a:t>Under the guidance of David Mchedlishvili.</a:t>
            </a:r>
            <a:endParaRPr sz="21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br>
              <a:rPr lang="de-DE" sz="400">
                <a:solidFill>
                  <a:srgbClr val="000000"/>
                </a:solidFill>
              </a:rPr>
            </a:br>
            <a:r>
              <a:rPr b="1" lang="de-DE" sz="1500">
                <a:solidFill>
                  <a:srgbClr val="000000"/>
                </a:solidFill>
              </a:rPr>
              <a:t> </a:t>
            </a:r>
            <a:endParaRPr b="1" sz="1500"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br>
              <a:rPr lang="de-DE" sz="100">
                <a:solidFill>
                  <a:srgbClr val="000000"/>
                </a:solidFill>
              </a:rPr>
            </a:br>
            <a:endParaRPr sz="1600">
              <a:solidFill>
                <a:srgbClr val="C0322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type="title"/>
          </p:nvPr>
        </p:nvSpPr>
        <p:spPr>
          <a:xfrm>
            <a:off x="1307400" y="2313250"/>
            <a:ext cx="9577200" cy="31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de-DE" sz="6000"/>
              <a:t>Design of Thermostatic chambers</a:t>
            </a:r>
            <a:endParaRPr sz="6000"/>
          </a:p>
        </p:txBody>
      </p:sp>
      <p:cxnSp>
        <p:nvCxnSpPr>
          <p:cNvPr id="93" name="Google Shape;93;p14"/>
          <p:cNvCxnSpPr/>
          <p:nvPr/>
        </p:nvCxnSpPr>
        <p:spPr>
          <a:xfrm>
            <a:off x="727800" y="5762675"/>
            <a:ext cx="10736400" cy="12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4" name="Google Shape;94;p14"/>
          <p:cNvSpPr txBox="1"/>
          <p:nvPr/>
        </p:nvSpPr>
        <p:spPr>
          <a:xfrm>
            <a:off x="2866950" y="4788500"/>
            <a:ext cx="6458100" cy="7389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600">
                <a:solidFill>
                  <a:srgbClr val="E69138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Mikheil Kalantarovi</a:t>
            </a:r>
            <a:endParaRPr sz="3600">
              <a:solidFill>
                <a:srgbClr val="E69138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pic>
        <p:nvPicPr>
          <p:cNvPr id="95" name="Google Shape;9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800" y="323850"/>
            <a:ext cx="1712175" cy="171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89575" y="442628"/>
            <a:ext cx="1474625" cy="147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/>
          <p:nvPr>
            <p:ph type="title"/>
          </p:nvPr>
        </p:nvSpPr>
        <p:spPr>
          <a:xfrm>
            <a:off x="751750" y="254125"/>
            <a:ext cx="112632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de-DE" sz="3600"/>
              <a:t>Thermostatic chamber</a:t>
            </a:r>
            <a:endParaRPr sz="3600"/>
          </a:p>
        </p:txBody>
      </p:sp>
      <p:cxnSp>
        <p:nvCxnSpPr>
          <p:cNvPr id="102" name="Google Shape;102;p15"/>
          <p:cNvCxnSpPr/>
          <p:nvPr/>
        </p:nvCxnSpPr>
        <p:spPr>
          <a:xfrm>
            <a:off x="727800" y="1228775"/>
            <a:ext cx="10736400" cy="12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3" name="Google Shape;103;p15"/>
          <p:cNvSpPr txBox="1"/>
          <p:nvPr/>
        </p:nvSpPr>
        <p:spPr>
          <a:xfrm>
            <a:off x="561925" y="1504663"/>
            <a:ext cx="6019500" cy="47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b="1" lang="de-DE" sz="2200">
                <a:solidFill>
                  <a:srgbClr val="000000"/>
                </a:solidFill>
              </a:rPr>
              <a:t>What is thermostatic chamber</a:t>
            </a:r>
            <a:endParaRPr b="1" sz="2200"/>
          </a:p>
          <a:p>
            <a:pPr indent="-349250" lvl="1" marL="914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Char char="○"/>
            </a:pPr>
            <a:r>
              <a:rPr lang="de-DE" sz="1900">
                <a:solidFill>
                  <a:srgbClr val="000000"/>
                </a:solidFill>
              </a:rPr>
              <a:t>a device used to create and maintain a specific, stable temperature environment.</a:t>
            </a:r>
            <a:endParaRPr sz="5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b="1" lang="de-DE" sz="2200">
                <a:solidFill>
                  <a:srgbClr val="000000"/>
                </a:solidFill>
              </a:rPr>
              <a:t>Applications</a:t>
            </a:r>
            <a:endParaRPr b="1" sz="2200">
              <a:solidFill>
                <a:srgbClr val="000000"/>
              </a:solidFill>
            </a:endParaRPr>
          </a:p>
          <a:p>
            <a:pPr indent="-317500" lvl="1" marL="914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de-DE" sz="1900">
                <a:solidFill>
                  <a:srgbClr val="000000"/>
                </a:solidFill>
              </a:rPr>
              <a:t>used to examine temperature dependence in devices.</a:t>
            </a:r>
            <a:br>
              <a:rPr lang="de-DE" sz="1100">
                <a:solidFill>
                  <a:srgbClr val="000000"/>
                </a:solidFill>
              </a:rPr>
            </a:br>
            <a:endParaRPr sz="3200">
              <a:solidFill>
                <a:srgbClr val="C0322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pic>
        <p:nvPicPr>
          <p:cNvPr id="104" name="Google Shape;10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45100" y="1343025"/>
            <a:ext cx="5032050" cy="4683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6"/>
          <p:cNvSpPr txBox="1"/>
          <p:nvPr>
            <p:ph type="title"/>
          </p:nvPr>
        </p:nvSpPr>
        <p:spPr>
          <a:xfrm>
            <a:off x="751750" y="254125"/>
            <a:ext cx="112632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de-DE" sz="3600"/>
              <a:t>Project held at SMART|EDM_LAB</a:t>
            </a:r>
            <a:endParaRPr sz="3600"/>
          </a:p>
        </p:txBody>
      </p:sp>
      <p:cxnSp>
        <p:nvCxnSpPr>
          <p:cNvPr id="110" name="Google Shape;110;p16"/>
          <p:cNvCxnSpPr/>
          <p:nvPr/>
        </p:nvCxnSpPr>
        <p:spPr>
          <a:xfrm>
            <a:off x="727800" y="1228775"/>
            <a:ext cx="10736400" cy="12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1" name="Google Shape;111;p16"/>
          <p:cNvSpPr txBox="1"/>
          <p:nvPr/>
        </p:nvSpPr>
        <p:spPr>
          <a:xfrm>
            <a:off x="727800" y="1574125"/>
            <a:ext cx="76416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60950" spcFirstLastPara="1" rIns="60950" wrap="square" tIns="60950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400">
                <a:solidFill>
                  <a:schemeClr val="dk1"/>
                </a:solidFill>
              </a:rPr>
              <a:t>Main </a:t>
            </a:r>
            <a:r>
              <a:rPr b="1" lang="de-DE" sz="2400">
                <a:solidFill>
                  <a:schemeClr val="dk1"/>
                </a:solidFill>
              </a:rPr>
              <a:t>SiPM</a:t>
            </a:r>
            <a:r>
              <a:rPr lang="de-DE" sz="2400">
                <a:solidFill>
                  <a:schemeClr val="dk1"/>
                </a:solidFill>
              </a:rPr>
              <a:t> characteristics, such as Gain and Resolution, are highly dependent on voltage.</a:t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112" name="Google Shape;11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98725" y="1435850"/>
            <a:ext cx="3598150" cy="443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6"/>
          <p:cNvSpPr txBox="1"/>
          <p:nvPr/>
        </p:nvSpPr>
        <p:spPr>
          <a:xfrm>
            <a:off x="9218088" y="1870492"/>
            <a:ext cx="1673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60950" spcFirstLastPara="1" rIns="60950" wrap="square" tIns="609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9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Gain</a:t>
            </a:r>
            <a:endParaRPr sz="1900">
              <a:solidFill>
                <a:schemeClr val="dk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9317433" y="4454150"/>
            <a:ext cx="1673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60950" spcFirstLastPara="1" rIns="60950" wrap="square" tIns="609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9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Resolution</a:t>
            </a:r>
            <a:endParaRPr sz="1900">
              <a:solidFill>
                <a:schemeClr val="dk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pic>
        <p:nvPicPr>
          <p:cNvPr id="115" name="Google Shape;115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 rot="998604">
            <a:off x="1114651" y="2352125"/>
            <a:ext cx="4290124" cy="4152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"/>
          <p:cNvSpPr txBox="1"/>
          <p:nvPr/>
        </p:nvSpPr>
        <p:spPr>
          <a:xfrm>
            <a:off x="603450" y="343550"/>
            <a:ext cx="8097900" cy="4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700">
                <a:solidFill>
                  <a:schemeClr val="dk2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Project overview</a:t>
            </a:r>
            <a:endParaRPr sz="900">
              <a:solidFill>
                <a:schemeClr val="dk2"/>
              </a:solidFill>
            </a:endParaRPr>
          </a:p>
        </p:txBody>
      </p:sp>
      <p:cxnSp>
        <p:nvCxnSpPr>
          <p:cNvPr id="121" name="Google Shape;121;p17"/>
          <p:cNvCxnSpPr/>
          <p:nvPr/>
        </p:nvCxnSpPr>
        <p:spPr>
          <a:xfrm>
            <a:off x="685800" y="1075050"/>
            <a:ext cx="10820400" cy="0"/>
          </a:xfrm>
          <a:prstGeom prst="straightConnector1">
            <a:avLst/>
          </a:prstGeom>
          <a:noFill/>
          <a:ln cap="flat" cmpd="sng" w="254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22" name="Google Shape;12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71617" y="1234300"/>
            <a:ext cx="5134582" cy="3996717"/>
          </a:xfrm>
          <a:prstGeom prst="rect">
            <a:avLst/>
          </a:prstGeom>
          <a:noFill/>
          <a:ln>
            <a:noFill/>
          </a:ln>
          <a:effectLst>
            <a:outerShdw blurRad="38100" rotWithShape="0" algn="bl" dir="5400000" dist="12700">
              <a:srgbClr val="000000">
                <a:alpha val="50000"/>
              </a:srgbClr>
            </a:outerShdw>
          </a:effectLst>
        </p:spPr>
      </p:pic>
      <p:sp>
        <p:nvSpPr>
          <p:cNvPr id="123" name="Google Shape;123;p17"/>
          <p:cNvSpPr txBox="1"/>
          <p:nvPr/>
        </p:nvSpPr>
        <p:spPr>
          <a:xfrm>
            <a:off x="603450" y="1201667"/>
            <a:ext cx="5369400" cy="36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60950" spcFirstLastPara="1" rIns="60950" wrap="square" tIns="60950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1900">
                <a:solidFill>
                  <a:schemeClr val="dk1"/>
                </a:solidFill>
              </a:rPr>
              <a:t>System contains</a:t>
            </a:r>
            <a:r>
              <a:rPr b="1" lang="de-DE" sz="1700">
                <a:solidFill>
                  <a:schemeClr val="dk1"/>
                </a:solidFill>
              </a:rPr>
              <a:t>:</a:t>
            </a:r>
            <a:endParaRPr b="1" sz="1700">
              <a:solidFill>
                <a:schemeClr val="dk1"/>
              </a:solidFill>
            </a:endParaRPr>
          </a:p>
          <a:p>
            <a:pPr indent="-260350" lvl="0" marL="3048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de-DE" sz="1700">
                <a:solidFill>
                  <a:schemeClr val="dk1"/>
                </a:solidFill>
              </a:rPr>
              <a:t>Thermally isolated box;</a:t>
            </a:r>
            <a:endParaRPr sz="1700">
              <a:solidFill>
                <a:schemeClr val="dk1"/>
              </a:solidFill>
            </a:endParaRPr>
          </a:p>
          <a:p>
            <a:pPr indent="-260350" lvl="0" marL="304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de-DE" sz="1700">
                <a:solidFill>
                  <a:schemeClr val="dk1"/>
                </a:solidFill>
              </a:rPr>
              <a:t>Heater(power resistor) and cooler(Peltier element);</a:t>
            </a:r>
            <a:endParaRPr sz="1700">
              <a:solidFill>
                <a:schemeClr val="dk1"/>
              </a:solidFill>
            </a:endParaRPr>
          </a:p>
          <a:p>
            <a:pPr indent="-260350" lvl="0" marL="304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de-DE" sz="1700">
                <a:solidFill>
                  <a:schemeClr val="dk1"/>
                </a:solidFill>
              </a:rPr>
              <a:t>Digital sensors for internal and ambient temperature measurements;</a:t>
            </a:r>
            <a:endParaRPr sz="1700">
              <a:solidFill>
                <a:schemeClr val="dk1"/>
              </a:solidFill>
            </a:endParaRPr>
          </a:p>
          <a:p>
            <a:pPr indent="-260350" lvl="0" marL="304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de-DE" sz="1700">
                <a:solidFill>
                  <a:schemeClr val="dk1"/>
                </a:solidFill>
              </a:rPr>
              <a:t>Adjustable power supply for heating and cooling;</a:t>
            </a:r>
            <a:endParaRPr sz="1700">
              <a:solidFill>
                <a:schemeClr val="dk1"/>
              </a:solidFill>
            </a:endParaRPr>
          </a:p>
          <a:p>
            <a:pPr indent="-260350" lvl="0" marL="304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de-DE" sz="1700">
                <a:solidFill>
                  <a:schemeClr val="dk1"/>
                </a:solidFill>
              </a:rPr>
              <a:t>Raspberry Pi: main component of the system;</a:t>
            </a:r>
            <a:endParaRPr sz="1700">
              <a:solidFill>
                <a:schemeClr val="dk1"/>
              </a:solidFill>
            </a:endParaRPr>
          </a:p>
          <a:p>
            <a:pPr indent="-266700" lvl="0" marL="304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Char char="●"/>
            </a:pPr>
            <a:r>
              <a:rPr lang="de-DE" sz="1800">
                <a:solidFill>
                  <a:srgbClr val="1F1F1F"/>
                </a:solidFill>
                <a:highlight>
                  <a:schemeClr val="lt1"/>
                </a:highlight>
              </a:rPr>
              <a:t>Web interface for real-time control and monitoring.</a:t>
            </a:r>
            <a:endParaRPr sz="2500">
              <a:solidFill>
                <a:srgbClr val="C0322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8"/>
          <p:cNvSpPr txBox="1"/>
          <p:nvPr/>
        </p:nvSpPr>
        <p:spPr>
          <a:xfrm>
            <a:off x="603450" y="343550"/>
            <a:ext cx="8097900" cy="4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700">
                <a:solidFill>
                  <a:schemeClr val="dk2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Block diagram</a:t>
            </a:r>
            <a:endParaRPr sz="900">
              <a:solidFill>
                <a:schemeClr val="dk2"/>
              </a:solidFill>
            </a:endParaRPr>
          </a:p>
        </p:txBody>
      </p:sp>
      <p:cxnSp>
        <p:nvCxnSpPr>
          <p:cNvPr id="129" name="Google Shape;129;p18"/>
          <p:cNvCxnSpPr/>
          <p:nvPr/>
        </p:nvCxnSpPr>
        <p:spPr>
          <a:xfrm>
            <a:off x="685800" y="1075050"/>
            <a:ext cx="10820400" cy="0"/>
          </a:xfrm>
          <a:prstGeom prst="straightConnector1">
            <a:avLst/>
          </a:prstGeom>
          <a:noFill/>
          <a:ln cap="flat" cmpd="sng" w="254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0" name="Google Shape;130;p18"/>
          <p:cNvSpPr/>
          <p:nvPr/>
        </p:nvSpPr>
        <p:spPr>
          <a:xfrm>
            <a:off x="2145283" y="1138925"/>
            <a:ext cx="1536900" cy="972900"/>
          </a:xfrm>
          <a:prstGeom prst="roundRect">
            <a:avLst>
              <a:gd fmla="val 17072" name="adj"/>
            </a:avLst>
          </a:prstGeom>
          <a:solidFill>
            <a:srgbClr val="F6B26B"/>
          </a:solidFill>
          <a:ln cap="flat" cmpd="sng" w="63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50" lIns="60950" spcFirstLastPara="1" rIns="60950" wrap="square" tIns="60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Internal temperature sensor</a:t>
            </a:r>
            <a:endParaRPr sz="900"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31" name="Google Shape;131;p18"/>
          <p:cNvSpPr/>
          <p:nvPr/>
        </p:nvSpPr>
        <p:spPr>
          <a:xfrm>
            <a:off x="2145283" y="2248392"/>
            <a:ext cx="1536900" cy="972900"/>
          </a:xfrm>
          <a:prstGeom prst="roundRect">
            <a:avLst>
              <a:gd fmla="val 17072" name="adj"/>
            </a:avLst>
          </a:prstGeom>
          <a:solidFill>
            <a:srgbClr val="F6B26B"/>
          </a:solidFill>
          <a:ln cap="flat" cmpd="sng" w="63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50" lIns="60950" spcFirstLastPara="1" rIns="60950" wrap="square" tIns="60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External temperature sensor</a:t>
            </a:r>
            <a:endParaRPr sz="900"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32" name="Google Shape;132;p18"/>
          <p:cNvSpPr/>
          <p:nvPr/>
        </p:nvSpPr>
        <p:spPr>
          <a:xfrm>
            <a:off x="603450" y="3594875"/>
            <a:ext cx="1536900" cy="972900"/>
          </a:xfrm>
          <a:prstGeom prst="roundRect">
            <a:avLst>
              <a:gd fmla="val 17072" name="adj"/>
            </a:avLst>
          </a:prstGeom>
          <a:solidFill>
            <a:srgbClr val="F6B26B"/>
          </a:solidFill>
          <a:ln cap="flat" cmpd="sng" w="63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50" lIns="60950" spcFirstLastPara="1" rIns="60950" wrap="square" tIns="60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Web control interface</a:t>
            </a:r>
            <a:endParaRPr sz="900"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33" name="Google Shape;133;p18"/>
          <p:cNvSpPr/>
          <p:nvPr/>
        </p:nvSpPr>
        <p:spPr>
          <a:xfrm>
            <a:off x="2145283" y="4941358"/>
            <a:ext cx="1536900" cy="972900"/>
          </a:xfrm>
          <a:prstGeom prst="roundRect">
            <a:avLst>
              <a:gd fmla="val 17072" name="adj"/>
            </a:avLst>
          </a:prstGeom>
          <a:solidFill>
            <a:srgbClr val="F6B26B"/>
          </a:solidFill>
          <a:ln cap="flat" cmpd="sng" w="63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50" lIns="60950" spcFirstLastPara="1" rIns="60950" wrap="square" tIns="60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Remote temperature monitoring</a:t>
            </a:r>
            <a:endParaRPr sz="900"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34" name="Google Shape;134;p18"/>
          <p:cNvSpPr/>
          <p:nvPr/>
        </p:nvSpPr>
        <p:spPr>
          <a:xfrm>
            <a:off x="4078917" y="3590008"/>
            <a:ext cx="1536900" cy="972900"/>
          </a:xfrm>
          <a:prstGeom prst="roundRect">
            <a:avLst>
              <a:gd fmla="val 17072" name="adj"/>
            </a:avLst>
          </a:prstGeom>
          <a:solidFill>
            <a:srgbClr val="F6B26B"/>
          </a:solidFill>
          <a:ln cap="flat" cmpd="sng" w="63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50" lIns="60950" spcFirstLastPara="1" rIns="60950" wrap="square" tIns="60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Raspberry PI</a:t>
            </a:r>
            <a:endParaRPr sz="2000"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35" name="Google Shape;135;p18"/>
          <p:cNvSpPr/>
          <p:nvPr/>
        </p:nvSpPr>
        <p:spPr>
          <a:xfrm>
            <a:off x="6062825" y="3590008"/>
            <a:ext cx="1536900" cy="972900"/>
          </a:xfrm>
          <a:prstGeom prst="roundRect">
            <a:avLst>
              <a:gd fmla="val 17072" name="adj"/>
            </a:avLst>
          </a:prstGeom>
          <a:solidFill>
            <a:srgbClr val="F6B26B"/>
          </a:solidFill>
          <a:ln cap="flat" cmpd="sng" w="63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50" lIns="60950" spcFirstLastPara="1" rIns="60950" wrap="square" tIns="60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DAC</a:t>
            </a:r>
            <a:endParaRPr sz="2000"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36" name="Google Shape;136;p18"/>
          <p:cNvSpPr/>
          <p:nvPr/>
        </p:nvSpPr>
        <p:spPr>
          <a:xfrm>
            <a:off x="8046733" y="3590008"/>
            <a:ext cx="1536900" cy="972900"/>
          </a:xfrm>
          <a:prstGeom prst="roundRect">
            <a:avLst>
              <a:gd fmla="val 17072" name="adj"/>
            </a:avLst>
          </a:prstGeom>
          <a:solidFill>
            <a:srgbClr val="F6B26B"/>
          </a:solidFill>
          <a:ln cap="flat" cmpd="sng" w="63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50" lIns="60950" spcFirstLastPara="1" rIns="60950" wrap="square" tIns="60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DC-DC</a:t>
            </a:r>
            <a:endParaRPr sz="2000"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37" name="Google Shape;137;p18"/>
          <p:cNvSpPr/>
          <p:nvPr/>
        </p:nvSpPr>
        <p:spPr>
          <a:xfrm>
            <a:off x="9824717" y="2248392"/>
            <a:ext cx="1536900" cy="972900"/>
          </a:xfrm>
          <a:prstGeom prst="roundRect">
            <a:avLst>
              <a:gd fmla="val 17072" name="adj"/>
            </a:avLst>
          </a:prstGeom>
          <a:solidFill>
            <a:srgbClr val="F6B26B"/>
          </a:solidFill>
          <a:ln cap="flat" cmpd="sng" w="63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50" lIns="60950" spcFirstLastPara="1" rIns="60950" wrap="square" tIns="60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Cooling element</a:t>
            </a:r>
            <a:endParaRPr sz="900"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38" name="Google Shape;138;p18"/>
          <p:cNvSpPr/>
          <p:nvPr/>
        </p:nvSpPr>
        <p:spPr>
          <a:xfrm>
            <a:off x="9824717" y="4939700"/>
            <a:ext cx="1536900" cy="972900"/>
          </a:xfrm>
          <a:prstGeom prst="roundRect">
            <a:avLst>
              <a:gd fmla="val 17072" name="adj"/>
            </a:avLst>
          </a:prstGeom>
          <a:solidFill>
            <a:srgbClr val="F6B26B"/>
          </a:solidFill>
          <a:ln cap="flat" cmpd="sng" w="63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50" lIns="60950" spcFirstLastPara="1" rIns="60950" wrap="square" tIns="60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Heating element</a:t>
            </a:r>
            <a:endParaRPr sz="900"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cxnSp>
        <p:nvCxnSpPr>
          <p:cNvPr id="139" name="Google Shape;139;p18"/>
          <p:cNvCxnSpPr>
            <a:stCxn id="130" idx="3"/>
            <a:endCxn id="134" idx="0"/>
          </p:cNvCxnSpPr>
          <p:nvPr/>
        </p:nvCxnSpPr>
        <p:spPr>
          <a:xfrm>
            <a:off x="3682183" y="1625375"/>
            <a:ext cx="1165200" cy="1964700"/>
          </a:xfrm>
          <a:prstGeom prst="bentConnector2">
            <a:avLst/>
          </a:prstGeom>
          <a:noFill/>
          <a:ln cap="flat" cmpd="sng" w="63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0" name="Google Shape;140;p18"/>
          <p:cNvCxnSpPr>
            <a:endCxn id="134" idx="0"/>
          </p:cNvCxnSpPr>
          <p:nvPr/>
        </p:nvCxnSpPr>
        <p:spPr>
          <a:xfrm flipH="1">
            <a:off x="4847367" y="1630708"/>
            <a:ext cx="6600" cy="1959300"/>
          </a:xfrm>
          <a:prstGeom prst="straightConnector1">
            <a:avLst/>
          </a:prstGeom>
          <a:noFill/>
          <a:ln cap="flat" cmpd="sng" w="63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1" name="Google Shape;141;p18"/>
          <p:cNvCxnSpPr>
            <a:endCxn id="134" idx="0"/>
          </p:cNvCxnSpPr>
          <p:nvPr/>
        </p:nvCxnSpPr>
        <p:spPr>
          <a:xfrm>
            <a:off x="3706167" y="2759008"/>
            <a:ext cx="1141200" cy="831000"/>
          </a:xfrm>
          <a:prstGeom prst="bentConnector2">
            <a:avLst/>
          </a:prstGeom>
          <a:noFill/>
          <a:ln cap="flat" cmpd="sng" w="63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2" name="Google Shape;142;p18"/>
          <p:cNvCxnSpPr>
            <a:stCxn id="134" idx="2"/>
            <a:endCxn id="133" idx="3"/>
          </p:cNvCxnSpPr>
          <p:nvPr/>
        </p:nvCxnSpPr>
        <p:spPr>
          <a:xfrm rot="5400000">
            <a:off x="3832317" y="4412758"/>
            <a:ext cx="864900" cy="1165200"/>
          </a:xfrm>
          <a:prstGeom prst="bentConnector2">
            <a:avLst/>
          </a:prstGeom>
          <a:noFill/>
          <a:ln cap="flat" cmpd="sng" w="63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" name="Google Shape;143;p18"/>
          <p:cNvCxnSpPr>
            <a:stCxn id="134" idx="3"/>
            <a:endCxn id="135" idx="1"/>
          </p:cNvCxnSpPr>
          <p:nvPr/>
        </p:nvCxnSpPr>
        <p:spPr>
          <a:xfrm>
            <a:off x="5615817" y="4076458"/>
            <a:ext cx="447000" cy="0"/>
          </a:xfrm>
          <a:prstGeom prst="straightConnector1">
            <a:avLst/>
          </a:prstGeom>
          <a:noFill/>
          <a:ln cap="flat" cmpd="sng" w="63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4" name="Google Shape;144;p18"/>
          <p:cNvCxnSpPr>
            <a:stCxn id="135" idx="3"/>
            <a:endCxn id="136" idx="1"/>
          </p:cNvCxnSpPr>
          <p:nvPr/>
        </p:nvCxnSpPr>
        <p:spPr>
          <a:xfrm>
            <a:off x="7599725" y="4076458"/>
            <a:ext cx="447000" cy="0"/>
          </a:xfrm>
          <a:prstGeom prst="straightConnector1">
            <a:avLst/>
          </a:prstGeom>
          <a:noFill/>
          <a:ln cap="flat" cmpd="sng" w="63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5" name="Google Shape;145;p18"/>
          <p:cNvCxnSpPr>
            <a:stCxn id="132" idx="3"/>
            <a:endCxn id="134" idx="1"/>
          </p:cNvCxnSpPr>
          <p:nvPr/>
        </p:nvCxnSpPr>
        <p:spPr>
          <a:xfrm flipH="1" rot="10800000">
            <a:off x="2140350" y="4076525"/>
            <a:ext cx="1938600" cy="4800"/>
          </a:xfrm>
          <a:prstGeom prst="straightConnector1">
            <a:avLst/>
          </a:prstGeom>
          <a:noFill/>
          <a:ln cap="flat" cmpd="sng" w="63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6" name="Google Shape;146;p18"/>
          <p:cNvCxnSpPr>
            <a:endCxn id="133" idx="3"/>
          </p:cNvCxnSpPr>
          <p:nvPr/>
        </p:nvCxnSpPr>
        <p:spPr>
          <a:xfrm flipH="1">
            <a:off x="3682183" y="5424508"/>
            <a:ext cx="1171800" cy="3300"/>
          </a:xfrm>
          <a:prstGeom prst="straightConnector1">
            <a:avLst/>
          </a:prstGeom>
          <a:noFill/>
          <a:ln cap="flat" cmpd="sng" w="63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7" name="Google Shape;147;p18"/>
          <p:cNvCxnSpPr>
            <a:stCxn id="136" idx="0"/>
            <a:endCxn id="137" idx="1"/>
          </p:cNvCxnSpPr>
          <p:nvPr/>
        </p:nvCxnSpPr>
        <p:spPr>
          <a:xfrm rot="-5400000">
            <a:off x="8892283" y="2657608"/>
            <a:ext cx="855300" cy="1009500"/>
          </a:xfrm>
          <a:prstGeom prst="bentConnector2">
            <a:avLst/>
          </a:prstGeom>
          <a:noFill/>
          <a:ln cap="flat" cmpd="sng" w="63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" name="Google Shape;148;p18"/>
          <p:cNvCxnSpPr>
            <a:stCxn id="136" idx="2"/>
            <a:endCxn id="138" idx="1"/>
          </p:cNvCxnSpPr>
          <p:nvPr/>
        </p:nvCxnSpPr>
        <p:spPr>
          <a:xfrm flipH="1" rot="-5400000">
            <a:off x="8888383" y="4489708"/>
            <a:ext cx="863100" cy="1009500"/>
          </a:xfrm>
          <a:prstGeom prst="bentConnector2">
            <a:avLst/>
          </a:prstGeom>
          <a:noFill/>
          <a:ln cap="flat" cmpd="sng" w="63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" name="Google Shape;149;p18"/>
          <p:cNvCxnSpPr>
            <a:endCxn id="137" idx="1"/>
          </p:cNvCxnSpPr>
          <p:nvPr/>
        </p:nvCxnSpPr>
        <p:spPr>
          <a:xfrm flipH="1" rot="10800000">
            <a:off x="8813417" y="2734842"/>
            <a:ext cx="1011300" cy="4800"/>
          </a:xfrm>
          <a:prstGeom prst="straightConnector1">
            <a:avLst/>
          </a:prstGeom>
          <a:noFill/>
          <a:ln cap="flat" cmpd="sng" w="63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0" name="Google Shape;150;p18"/>
          <p:cNvCxnSpPr>
            <a:endCxn id="138" idx="1"/>
          </p:cNvCxnSpPr>
          <p:nvPr/>
        </p:nvCxnSpPr>
        <p:spPr>
          <a:xfrm flipH="1" rot="10800000">
            <a:off x="8823017" y="5426150"/>
            <a:ext cx="1001700" cy="6000"/>
          </a:xfrm>
          <a:prstGeom prst="straightConnector1">
            <a:avLst/>
          </a:prstGeom>
          <a:noFill/>
          <a:ln cap="flat" cmpd="sng" w="63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9"/>
          <p:cNvSpPr txBox="1"/>
          <p:nvPr/>
        </p:nvSpPr>
        <p:spPr>
          <a:xfrm>
            <a:off x="603450" y="343550"/>
            <a:ext cx="8097900" cy="4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700">
                <a:solidFill>
                  <a:schemeClr val="dk2"/>
                </a:solidFill>
                <a:highlight>
                  <a:schemeClr val="lt1"/>
                </a:highlight>
                <a:latin typeface="DM Serif Display"/>
                <a:ea typeface="DM Serif Display"/>
                <a:cs typeface="DM Serif Display"/>
                <a:sym typeface="DM Serif Display"/>
              </a:rPr>
              <a:t>Power supply overview</a:t>
            </a:r>
            <a:endParaRPr sz="900">
              <a:solidFill>
                <a:schemeClr val="dk2"/>
              </a:solidFill>
              <a:highlight>
                <a:schemeClr val="lt1"/>
              </a:highlight>
            </a:endParaRPr>
          </a:p>
        </p:txBody>
      </p:sp>
      <p:pic>
        <p:nvPicPr>
          <p:cNvPr id="156" name="Google Shape;15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46117" y="1156100"/>
            <a:ext cx="5327817" cy="4007851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9"/>
          <p:cNvSpPr txBox="1"/>
          <p:nvPr/>
        </p:nvSpPr>
        <p:spPr>
          <a:xfrm>
            <a:off x="541667" y="1156100"/>
            <a:ext cx="5256000" cy="47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60950" spcFirstLastPara="1" rIns="60950" wrap="square" tIns="6095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400">
                <a:solidFill>
                  <a:srgbClr val="1F1F1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Converts 24VDC input to a variable output</a:t>
            </a:r>
            <a:endParaRPr b="1" sz="2400">
              <a:solidFill>
                <a:srgbClr val="1F1F1F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1F1F1F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indent="0" lvl="0" marL="30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indent="-279400" lvl="0" marL="304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000"/>
              <a:buFont typeface="DM Serif Display"/>
              <a:buChar char="●"/>
            </a:pPr>
            <a:r>
              <a:rPr lang="de-DE" sz="2000">
                <a:solidFill>
                  <a:srgbClr val="1F1F1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Custom made;</a:t>
            </a:r>
            <a:endParaRPr sz="700">
              <a:solidFill>
                <a:srgbClr val="1F1F1F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indent="-279400" lvl="0" marL="304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000"/>
              <a:buFont typeface="DM Serif Display"/>
              <a:buChar char="●"/>
            </a:pPr>
            <a:r>
              <a:rPr lang="de-DE" sz="2000">
                <a:solidFill>
                  <a:srgbClr val="1F1F1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Based on DC-DC buck converter topology;</a:t>
            </a:r>
            <a:endParaRPr sz="2000">
              <a:solidFill>
                <a:srgbClr val="1F1F1F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indent="-279400" lvl="0" marL="304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000"/>
              <a:buFont typeface="DM Serif Display"/>
              <a:buChar char="●"/>
            </a:pPr>
            <a:r>
              <a:rPr lang="de-DE" sz="2000">
                <a:solidFill>
                  <a:srgbClr val="1F1F1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Operating frequency: ≈ 100 kHz;</a:t>
            </a:r>
            <a:endParaRPr sz="700">
              <a:solidFill>
                <a:srgbClr val="1F1F1F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indent="-279400" lvl="0" marL="304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000"/>
              <a:buFont typeface="DM Serif Display"/>
              <a:buChar char="●"/>
            </a:pPr>
            <a:r>
              <a:rPr lang="de-DE" sz="2000">
                <a:solidFill>
                  <a:srgbClr val="1F1F1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Max. output current: 6 A(current limiting);</a:t>
            </a:r>
            <a:endParaRPr sz="700">
              <a:solidFill>
                <a:srgbClr val="1F1F1F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indent="-279400" lvl="0" marL="304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000"/>
              <a:buFont typeface="DM Serif Display"/>
              <a:buChar char="●"/>
            </a:pPr>
            <a:r>
              <a:rPr lang="de-DE" sz="2000">
                <a:solidFill>
                  <a:srgbClr val="1F1F1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Output voltage: 0 – 23 V.</a:t>
            </a:r>
            <a:endParaRPr sz="2000">
              <a:solidFill>
                <a:srgbClr val="1F1F1F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cxnSp>
        <p:nvCxnSpPr>
          <p:cNvPr id="158" name="Google Shape;158;p19"/>
          <p:cNvCxnSpPr/>
          <p:nvPr/>
        </p:nvCxnSpPr>
        <p:spPr>
          <a:xfrm rot="10800000">
            <a:off x="6075600" y="298500"/>
            <a:ext cx="20400" cy="5873700"/>
          </a:xfrm>
          <a:prstGeom prst="straightConnector1">
            <a:avLst/>
          </a:prstGeom>
          <a:noFill/>
          <a:ln cap="flat" cmpd="sng" w="63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9" name="Google Shape;159;p19"/>
          <p:cNvCxnSpPr/>
          <p:nvPr/>
        </p:nvCxnSpPr>
        <p:spPr>
          <a:xfrm rot="10800000">
            <a:off x="6003533" y="298500"/>
            <a:ext cx="20400" cy="5873700"/>
          </a:xfrm>
          <a:prstGeom prst="straightConnector1">
            <a:avLst/>
          </a:prstGeom>
          <a:noFill/>
          <a:ln cap="flat" cmpd="sng" w="63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0" name="Google Shape;160;p19"/>
          <p:cNvCxnSpPr/>
          <p:nvPr/>
        </p:nvCxnSpPr>
        <p:spPr>
          <a:xfrm rot="10800000">
            <a:off x="6147667" y="298500"/>
            <a:ext cx="20400" cy="5873700"/>
          </a:xfrm>
          <a:prstGeom prst="straightConnector1">
            <a:avLst/>
          </a:prstGeom>
          <a:noFill/>
          <a:ln cap="flat" cmpd="sng" w="63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0"/>
          <p:cNvSpPr txBox="1"/>
          <p:nvPr/>
        </p:nvSpPr>
        <p:spPr>
          <a:xfrm>
            <a:off x="603450" y="343550"/>
            <a:ext cx="8097900" cy="4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700">
                <a:solidFill>
                  <a:schemeClr val="dk2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Software overview</a:t>
            </a:r>
            <a:endParaRPr sz="900">
              <a:solidFill>
                <a:schemeClr val="dk2"/>
              </a:solidFill>
            </a:endParaRPr>
          </a:p>
        </p:txBody>
      </p:sp>
      <p:cxnSp>
        <p:nvCxnSpPr>
          <p:cNvPr id="166" name="Google Shape;166;p20"/>
          <p:cNvCxnSpPr/>
          <p:nvPr/>
        </p:nvCxnSpPr>
        <p:spPr>
          <a:xfrm>
            <a:off x="685800" y="1075050"/>
            <a:ext cx="10820400" cy="0"/>
          </a:xfrm>
          <a:prstGeom prst="straightConnector1">
            <a:avLst/>
          </a:prstGeom>
          <a:noFill/>
          <a:ln cap="flat" cmpd="sng" w="254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7" name="Google Shape;167;p20"/>
          <p:cNvSpPr txBox="1"/>
          <p:nvPr/>
        </p:nvSpPr>
        <p:spPr>
          <a:xfrm>
            <a:off x="685800" y="1346750"/>
            <a:ext cx="75684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60950" spcFirstLastPara="1" rIns="60950" wrap="square" tIns="609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3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Main program code is written on Python. It contains:</a:t>
            </a:r>
            <a:endParaRPr b="1" sz="2300">
              <a:solidFill>
                <a:schemeClr val="dk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68" name="Google Shape;168;p20"/>
          <p:cNvSpPr txBox="1"/>
          <p:nvPr/>
        </p:nvSpPr>
        <p:spPr>
          <a:xfrm>
            <a:off x="685800" y="2090450"/>
            <a:ext cx="5603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60950" spcFirstLastPara="1" rIns="60950" wrap="square" tIns="60950">
            <a:spAutoFit/>
          </a:bodyPr>
          <a:lstStyle/>
          <a:p>
            <a:pPr indent="-273050" lvl="0" marL="30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900"/>
              <a:buFont typeface="DM Serif Display"/>
              <a:buChar char="●"/>
            </a:pPr>
            <a:r>
              <a:rPr lang="de-DE" sz="1900">
                <a:solidFill>
                  <a:srgbClr val="1F1F1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Temperature readout</a:t>
            </a:r>
            <a:endParaRPr sz="1900">
              <a:solidFill>
                <a:srgbClr val="1F1F1F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69" name="Google Shape;169;p20"/>
          <p:cNvSpPr txBox="1"/>
          <p:nvPr/>
        </p:nvSpPr>
        <p:spPr>
          <a:xfrm>
            <a:off x="685800" y="4148233"/>
            <a:ext cx="5603100" cy="10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60950" spcFirstLastPara="1" rIns="60950" wrap="square" tIns="60950">
            <a:spAutoFit/>
          </a:bodyPr>
          <a:lstStyle/>
          <a:p>
            <a:pPr indent="-273050" lvl="0" marL="30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900"/>
              <a:buFont typeface="DM Serif Display"/>
              <a:buChar char="●"/>
            </a:pPr>
            <a:r>
              <a:rPr lang="de-DE" sz="1900">
                <a:solidFill>
                  <a:srgbClr val="1F1F1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Remote temperature monitoring</a:t>
            </a:r>
            <a:endParaRPr sz="1900">
              <a:solidFill>
                <a:srgbClr val="1F1F1F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indent="-273050" lvl="1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900"/>
              <a:buFont typeface="DM Serif Display"/>
              <a:buChar char="○"/>
            </a:pPr>
            <a:r>
              <a:rPr lang="de-DE" sz="1900">
                <a:solidFill>
                  <a:srgbClr val="1F1F1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CERN ROOT framework(external)</a:t>
            </a:r>
            <a:endParaRPr sz="1900">
              <a:solidFill>
                <a:srgbClr val="1F1F1F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indent="-273050" lvl="1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900"/>
              <a:buFont typeface="DM Serif Display"/>
              <a:buChar char="○"/>
            </a:pPr>
            <a:r>
              <a:rPr lang="de-DE" sz="1900">
                <a:solidFill>
                  <a:srgbClr val="1F1F1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WebSockets</a:t>
            </a:r>
            <a:endParaRPr sz="1900">
              <a:solidFill>
                <a:srgbClr val="1F1F1F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70" name="Google Shape;170;p20"/>
          <p:cNvSpPr txBox="1"/>
          <p:nvPr/>
        </p:nvSpPr>
        <p:spPr>
          <a:xfrm>
            <a:off x="685800" y="3459525"/>
            <a:ext cx="6604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60950" spcFirstLastPara="1" rIns="60950" wrap="square" tIns="60950">
            <a:spAutoFit/>
          </a:bodyPr>
          <a:lstStyle/>
          <a:p>
            <a:pPr indent="-273050" lvl="0" marL="30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900"/>
              <a:buFont typeface="DM Serif Display"/>
              <a:buChar char="●"/>
            </a:pPr>
            <a:r>
              <a:rPr lang="de-DE" sz="1900">
                <a:solidFill>
                  <a:srgbClr val="1F1F1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Web control interface, based on Flask framework</a:t>
            </a:r>
            <a:endParaRPr sz="1900">
              <a:solidFill>
                <a:srgbClr val="1F1F1F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71" name="Google Shape;171;p20"/>
          <p:cNvSpPr txBox="1"/>
          <p:nvPr/>
        </p:nvSpPr>
        <p:spPr>
          <a:xfrm>
            <a:off x="685800" y="2770808"/>
            <a:ext cx="5603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60950" spcFirstLastPara="1" rIns="60950" wrap="square" tIns="60950">
            <a:spAutoFit/>
          </a:bodyPr>
          <a:lstStyle/>
          <a:p>
            <a:pPr indent="-273050" lvl="0" marL="30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900"/>
              <a:buFont typeface="DM Serif Display"/>
              <a:buChar char="●"/>
            </a:pPr>
            <a:r>
              <a:rPr lang="de-DE" sz="1900">
                <a:solidFill>
                  <a:srgbClr val="1F1F1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Heating/Cooling control using PID algorithm</a:t>
            </a:r>
            <a:endParaRPr sz="1900">
              <a:solidFill>
                <a:srgbClr val="1F1F1F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F0F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1"/>
          <p:cNvSpPr txBox="1"/>
          <p:nvPr/>
        </p:nvSpPr>
        <p:spPr>
          <a:xfrm>
            <a:off x="603450" y="343550"/>
            <a:ext cx="8097900" cy="4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700">
                <a:solidFill>
                  <a:schemeClr val="dk2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Graphical User Interface(GUI)</a:t>
            </a:r>
            <a:endParaRPr sz="900">
              <a:solidFill>
                <a:schemeClr val="dk2"/>
              </a:solidFill>
            </a:endParaRPr>
          </a:p>
        </p:txBody>
      </p:sp>
      <p:cxnSp>
        <p:nvCxnSpPr>
          <p:cNvPr id="177" name="Google Shape;177;p21"/>
          <p:cNvCxnSpPr/>
          <p:nvPr/>
        </p:nvCxnSpPr>
        <p:spPr>
          <a:xfrm>
            <a:off x="685800" y="1075050"/>
            <a:ext cx="10820400" cy="0"/>
          </a:xfrm>
          <a:prstGeom prst="straightConnector1">
            <a:avLst/>
          </a:prstGeom>
          <a:noFill/>
          <a:ln cap="flat" cmpd="sng" w="254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78" name="Google Shape;178;p21"/>
          <p:cNvPicPr preferRelativeResize="0"/>
          <p:nvPr/>
        </p:nvPicPr>
        <p:blipFill rotWithShape="1">
          <a:blip r:embed="rId3">
            <a:alphaModFix/>
          </a:blip>
          <a:srcRect b="1546" l="1000" r="990" t="0"/>
          <a:stretch/>
        </p:blipFill>
        <p:spPr>
          <a:xfrm>
            <a:off x="1828767" y="1172800"/>
            <a:ext cx="7959817" cy="4843350"/>
          </a:xfrm>
          <a:prstGeom prst="rect">
            <a:avLst/>
          </a:prstGeom>
          <a:noFill/>
          <a:ln cap="flat" cmpd="sng" w="9525">
            <a:solidFill>
              <a:srgbClr val="EFF0F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79" name="Google Shape;179;p21"/>
          <p:cNvSpPr txBox="1"/>
          <p:nvPr/>
        </p:nvSpPr>
        <p:spPr>
          <a:xfrm>
            <a:off x="3816300" y="6113900"/>
            <a:ext cx="5441100" cy="523200"/>
          </a:xfrm>
          <a:prstGeom prst="rect">
            <a:avLst/>
          </a:prstGeom>
          <a:solidFill>
            <a:srgbClr val="EFF0F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2"/>
          <p:cNvSpPr txBox="1"/>
          <p:nvPr/>
        </p:nvSpPr>
        <p:spPr>
          <a:xfrm>
            <a:off x="603450" y="343550"/>
            <a:ext cx="8097900" cy="4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700">
                <a:solidFill>
                  <a:schemeClr val="dk2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Tests</a:t>
            </a:r>
            <a:endParaRPr sz="900">
              <a:solidFill>
                <a:schemeClr val="dk2"/>
              </a:solidFill>
            </a:endParaRPr>
          </a:p>
        </p:txBody>
      </p:sp>
      <p:cxnSp>
        <p:nvCxnSpPr>
          <p:cNvPr id="185" name="Google Shape;185;p22"/>
          <p:cNvCxnSpPr/>
          <p:nvPr/>
        </p:nvCxnSpPr>
        <p:spPr>
          <a:xfrm>
            <a:off x="685800" y="1075050"/>
            <a:ext cx="10820400" cy="0"/>
          </a:xfrm>
          <a:prstGeom prst="straightConnector1">
            <a:avLst/>
          </a:prstGeom>
          <a:noFill/>
          <a:ln cap="flat" cmpd="sng" w="254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86" name="Google Shape;186;p22" title="cooling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21950" y="1556683"/>
            <a:ext cx="6036565" cy="4082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2" title="heating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717" y="1556683"/>
            <a:ext cx="6036565" cy="4082851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2"/>
          <p:cNvSpPr txBox="1"/>
          <p:nvPr/>
        </p:nvSpPr>
        <p:spPr>
          <a:xfrm>
            <a:off x="2887600" y="3667733"/>
            <a:ext cx="27729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60950" spcFirstLastPara="1" rIns="60950" wrap="square" tIns="609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100">
                <a:solidFill>
                  <a:srgbClr val="0000F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Ambient temperature</a:t>
            </a:r>
            <a:endParaRPr sz="2100">
              <a:solidFill>
                <a:srgbClr val="0000FF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89" name="Google Shape;189;p22"/>
          <p:cNvSpPr txBox="1"/>
          <p:nvPr/>
        </p:nvSpPr>
        <p:spPr>
          <a:xfrm>
            <a:off x="2887600" y="2145692"/>
            <a:ext cx="27729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60950" spcFirstLastPara="1" rIns="60950" wrap="square" tIns="609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100">
                <a:solidFill>
                  <a:srgbClr val="FF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Internal temperature</a:t>
            </a:r>
            <a:endParaRPr sz="2100">
              <a:solidFill>
                <a:srgbClr val="FF0000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90" name="Google Shape;190;p22"/>
          <p:cNvSpPr txBox="1"/>
          <p:nvPr/>
        </p:nvSpPr>
        <p:spPr>
          <a:xfrm>
            <a:off x="8994050" y="1916633"/>
            <a:ext cx="27729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60950" spcFirstLastPara="1" rIns="60950" wrap="square" tIns="609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100">
                <a:solidFill>
                  <a:srgbClr val="0000F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Ambient temperature</a:t>
            </a:r>
            <a:endParaRPr sz="2100">
              <a:solidFill>
                <a:srgbClr val="0000FF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91" name="Google Shape;191;p22"/>
          <p:cNvSpPr txBox="1"/>
          <p:nvPr/>
        </p:nvSpPr>
        <p:spPr>
          <a:xfrm>
            <a:off x="9108900" y="3773125"/>
            <a:ext cx="27729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60950" spcFirstLastPara="1" rIns="60950" wrap="square" tIns="609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100">
                <a:solidFill>
                  <a:srgbClr val="FF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Internal temperature</a:t>
            </a:r>
            <a:endParaRPr sz="2100">
              <a:solidFill>
                <a:srgbClr val="FF0000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92" name="Google Shape;192;p22"/>
          <p:cNvSpPr txBox="1"/>
          <p:nvPr/>
        </p:nvSpPr>
        <p:spPr>
          <a:xfrm>
            <a:off x="1188925" y="5499583"/>
            <a:ext cx="56031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60950" spcFirstLastPara="1" rIns="60950" wrap="square" tIns="609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7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t</a:t>
            </a:r>
            <a:r>
              <a:rPr baseline="-25000" lang="de-DE" sz="27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max</a:t>
            </a:r>
            <a:r>
              <a:rPr lang="de-DE" sz="21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  &gt;  45</a:t>
            </a:r>
            <a:r>
              <a:rPr lang="de-DE" sz="2000">
                <a:solidFill>
                  <a:srgbClr val="1F1F1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°C </a:t>
            </a:r>
            <a:endParaRPr sz="2100">
              <a:solidFill>
                <a:srgbClr val="C0322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93" name="Google Shape;193;p22"/>
          <p:cNvSpPr txBox="1"/>
          <p:nvPr/>
        </p:nvSpPr>
        <p:spPr>
          <a:xfrm>
            <a:off x="7169900" y="5499583"/>
            <a:ext cx="56031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60950" spcFirstLastPara="1" rIns="60950" wrap="square" tIns="609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7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t</a:t>
            </a:r>
            <a:r>
              <a:rPr baseline="-25000" lang="de-DE" sz="27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min </a:t>
            </a:r>
            <a:r>
              <a:rPr lang="de-DE" sz="21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=  </a:t>
            </a:r>
            <a:r>
              <a:rPr lang="de-DE" sz="27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t</a:t>
            </a:r>
            <a:r>
              <a:rPr baseline="-25000" lang="de-DE" sz="27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ambient</a:t>
            </a:r>
            <a:r>
              <a:rPr lang="de-DE" sz="21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 </a:t>
            </a:r>
            <a:r>
              <a:rPr b="1" lang="de-DE" sz="27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-</a:t>
            </a:r>
            <a:r>
              <a:rPr lang="de-DE" sz="21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 </a:t>
            </a:r>
            <a:r>
              <a:rPr lang="de-DE" sz="24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11</a:t>
            </a:r>
            <a:r>
              <a:rPr lang="de-DE" sz="2400">
                <a:solidFill>
                  <a:srgbClr val="1F1F1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°C</a:t>
            </a:r>
            <a:r>
              <a:rPr lang="de-DE" sz="2700">
                <a:solidFill>
                  <a:srgbClr val="1F1F1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 </a:t>
            </a:r>
            <a:endParaRPr sz="2700">
              <a:solidFill>
                <a:srgbClr val="C0322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3"/>
          <p:cNvSpPr txBox="1"/>
          <p:nvPr>
            <p:ph type="title"/>
          </p:nvPr>
        </p:nvSpPr>
        <p:spPr>
          <a:xfrm>
            <a:off x="751750" y="254125"/>
            <a:ext cx="112632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de-DE" sz="3600"/>
              <a:t>Project held at Forschungszentrum Jülich</a:t>
            </a:r>
            <a:endParaRPr sz="3600"/>
          </a:p>
        </p:txBody>
      </p:sp>
      <p:cxnSp>
        <p:nvCxnSpPr>
          <p:cNvPr id="199" name="Google Shape;199;p23"/>
          <p:cNvCxnSpPr/>
          <p:nvPr/>
        </p:nvCxnSpPr>
        <p:spPr>
          <a:xfrm>
            <a:off x="727800" y="1228775"/>
            <a:ext cx="10736400" cy="12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00" name="Google Shape;20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1775" y="3184775"/>
            <a:ext cx="6631063" cy="278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87477" y="1519350"/>
            <a:ext cx="3523574" cy="393265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3"/>
          <p:cNvSpPr txBox="1"/>
          <p:nvPr/>
        </p:nvSpPr>
        <p:spPr>
          <a:xfrm>
            <a:off x="751750" y="1443413"/>
            <a:ext cx="73965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200">
                <a:solidFill>
                  <a:schemeClr val="dk1"/>
                </a:solidFill>
              </a:rPr>
              <a:t>SELMA </a:t>
            </a:r>
            <a:r>
              <a:rPr lang="de-DE" sz="2200">
                <a:solidFill>
                  <a:schemeClr val="dk1"/>
                </a:solidFill>
              </a:rPr>
              <a:t>is an electromagnetic multi-coil induction system, which evaluates the soil by measuring magnetic field. It uses multiple sensors that are dependant on temperature.</a:t>
            </a:r>
            <a:endParaRPr sz="2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4"/>
          <p:cNvSpPr txBox="1"/>
          <p:nvPr>
            <p:ph type="title"/>
          </p:nvPr>
        </p:nvSpPr>
        <p:spPr>
          <a:xfrm>
            <a:off x="751750" y="254125"/>
            <a:ext cx="112632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de-DE" sz="3600"/>
              <a:t>Requirements</a:t>
            </a:r>
            <a:endParaRPr sz="3600"/>
          </a:p>
        </p:txBody>
      </p:sp>
      <p:cxnSp>
        <p:nvCxnSpPr>
          <p:cNvPr id="208" name="Google Shape;208;p24"/>
          <p:cNvCxnSpPr/>
          <p:nvPr/>
        </p:nvCxnSpPr>
        <p:spPr>
          <a:xfrm>
            <a:off x="727800" y="1228775"/>
            <a:ext cx="10736400" cy="12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9" name="Google Shape;209;p24"/>
          <p:cNvSpPr txBox="1"/>
          <p:nvPr/>
        </p:nvSpPr>
        <p:spPr>
          <a:xfrm>
            <a:off x="601450" y="878375"/>
            <a:ext cx="5685000" cy="90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000"/>
          </a:p>
          <a:p>
            <a:pPr indent="-355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</a:pPr>
            <a:r>
              <a:rPr b="1" lang="de-DE" sz="2000"/>
              <a:t>The Thermostatic chamber must have: </a:t>
            </a:r>
            <a:endParaRPr b="1" sz="2000"/>
          </a:p>
          <a:p>
            <a:pPr indent="-3556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de-DE" sz="2000"/>
              <a:t>Heating source with automated power adjustment.</a:t>
            </a:r>
            <a:endParaRPr sz="2000"/>
          </a:p>
          <a:p>
            <a:pPr indent="-3556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de-DE" sz="2000"/>
              <a:t>User-friendly interface for the remote control.</a:t>
            </a:r>
            <a:endParaRPr sz="2000"/>
          </a:p>
          <a:p>
            <a:pPr indent="-3556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de-DE" sz="2000"/>
              <a:t>Graphing tool for visualizing </a:t>
            </a:r>
            <a:br>
              <a:rPr lang="de-DE" sz="2000"/>
            </a:br>
            <a:r>
              <a:rPr lang="de-DE" sz="2000"/>
              <a:t>results.</a:t>
            </a:r>
            <a:endParaRPr sz="2000"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b="1" lang="de-DE" sz="2000"/>
              <a:t>Challenges:</a:t>
            </a:r>
            <a:endParaRPr b="1" sz="2000"/>
          </a:p>
          <a:p>
            <a:pPr indent="-3556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de-DE" sz="2000"/>
              <a:t>Chamber should fit inside the tube.</a:t>
            </a:r>
            <a:endParaRPr sz="2000"/>
          </a:p>
          <a:p>
            <a:pPr indent="-3556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de-DE" sz="2000"/>
              <a:t>Constantly changing environment.</a:t>
            </a:r>
            <a:endParaRPr sz="2000"/>
          </a:p>
          <a:p>
            <a:pPr indent="-3556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de-DE" sz="2000"/>
              <a:t>Delayed control.</a:t>
            </a:r>
            <a:br>
              <a:rPr lang="de-DE" sz="2000"/>
            </a:br>
            <a:br>
              <a:rPr lang="de-DE" sz="2000"/>
            </a:br>
            <a:br>
              <a:rPr b="1" lang="de-DE" sz="2000"/>
            </a:br>
            <a:endParaRPr b="1" sz="2000"/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br>
              <a:rPr lang="de-DE" sz="2000">
                <a:solidFill>
                  <a:srgbClr val="000000"/>
                </a:solidFill>
              </a:rPr>
            </a:br>
            <a:r>
              <a:rPr b="1" lang="de-DE" sz="3100">
                <a:solidFill>
                  <a:srgbClr val="000000"/>
                </a:solidFill>
              </a:rPr>
              <a:t> </a:t>
            </a:r>
            <a:endParaRPr b="1" sz="3100"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3100"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br>
              <a:rPr lang="de-DE" sz="1100">
                <a:solidFill>
                  <a:srgbClr val="000000"/>
                </a:solidFill>
              </a:rPr>
            </a:br>
            <a:endParaRPr sz="3200">
              <a:solidFill>
                <a:srgbClr val="C0322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pic>
        <p:nvPicPr>
          <p:cNvPr id="210" name="Google Shape;21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83350" y="1343025"/>
            <a:ext cx="4928516" cy="3696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5"/>
          <p:cNvSpPr txBox="1"/>
          <p:nvPr>
            <p:ph type="title"/>
          </p:nvPr>
        </p:nvSpPr>
        <p:spPr>
          <a:xfrm>
            <a:off x="844550" y="216025"/>
            <a:ext cx="112632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de-DE" sz="3600"/>
              <a:t>Project overview</a:t>
            </a:r>
            <a:endParaRPr sz="3600"/>
          </a:p>
        </p:txBody>
      </p:sp>
      <p:cxnSp>
        <p:nvCxnSpPr>
          <p:cNvPr id="216" name="Google Shape;216;p25"/>
          <p:cNvCxnSpPr/>
          <p:nvPr/>
        </p:nvCxnSpPr>
        <p:spPr>
          <a:xfrm>
            <a:off x="727800" y="1228775"/>
            <a:ext cx="10736400" cy="12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7" name="Google Shape;217;p25"/>
          <p:cNvSpPr txBox="1"/>
          <p:nvPr/>
        </p:nvSpPr>
        <p:spPr>
          <a:xfrm>
            <a:off x="727800" y="1228775"/>
            <a:ext cx="6117600" cy="46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000">
                <a:solidFill>
                  <a:srgbClr val="000000"/>
                </a:solidFill>
              </a:rPr>
              <a:t>System contains: </a:t>
            </a:r>
            <a:endParaRPr b="1" sz="2000">
              <a:solidFill>
                <a:srgbClr val="000000"/>
              </a:solidFill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de-DE" sz="2000"/>
              <a:t>Isolated pipe.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de-DE" sz="2000">
                <a:solidFill>
                  <a:srgbClr val="000000"/>
                </a:solidFill>
              </a:rPr>
              <a:t>Heat</a:t>
            </a:r>
            <a:r>
              <a:rPr lang="de-DE" sz="2000"/>
              <a:t>ing elements</a:t>
            </a:r>
            <a:r>
              <a:rPr lang="de-DE" sz="2000">
                <a:solidFill>
                  <a:srgbClr val="000000"/>
                </a:solidFill>
              </a:rPr>
              <a:t>(power resistors)</a:t>
            </a:r>
            <a:r>
              <a:rPr lang="de-DE" sz="2000"/>
              <a:t>.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de-DE" sz="2000">
                <a:solidFill>
                  <a:srgbClr val="000000"/>
                </a:solidFill>
              </a:rPr>
              <a:t>Digital sensors for internal temperature measurements</a:t>
            </a:r>
            <a:r>
              <a:rPr lang="de-DE" sz="2000"/>
              <a:t>.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de-DE" sz="2000">
                <a:solidFill>
                  <a:srgbClr val="000000"/>
                </a:solidFill>
              </a:rPr>
              <a:t>Adjustable power supply for heating.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de-DE" sz="2000">
                <a:solidFill>
                  <a:srgbClr val="000000"/>
                </a:solidFill>
              </a:rPr>
              <a:t>Raspberry Pi: main component of the system</a:t>
            </a:r>
            <a:r>
              <a:rPr lang="de-DE" sz="2000"/>
              <a:t>.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000"/>
              <a:buChar char="●"/>
            </a:pPr>
            <a:r>
              <a:rPr lang="de-DE" sz="2000">
                <a:solidFill>
                  <a:srgbClr val="1F1F1F"/>
                </a:solidFill>
                <a:highlight>
                  <a:srgbClr val="FFFFFF"/>
                </a:highlight>
              </a:rPr>
              <a:t>Web interface for real-time control and monitoring.</a:t>
            </a:r>
            <a:endParaRPr sz="200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000"/>
              <a:buChar char="●"/>
            </a:pPr>
            <a:r>
              <a:rPr lang="de-DE" sz="2000">
                <a:solidFill>
                  <a:srgbClr val="1F1F1F"/>
                </a:solidFill>
                <a:highlight>
                  <a:srgbClr val="FFFFFF"/>
                </a:highlight>
              </a:rPr>
              <a:t>Grafana plots for the visualization.</a:t>
            </a:r>
            <a:endParaRPr sz="2000">
              <a:solidFill>
                <a:srgbClr val="1F1F1F"/>
              </a:solidFill>
              <a:highlight>
                <a:srgbClr val="FFFFFF"/>
              </a:highlight>
            </a:endParaRPr>
          </a:p>
        </p:txBody>
      </p:sp>
      <p:pic>
        <p:nvPicPr>
          <p:cNvPr id="218" name="Google Shape;21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5400" y="1479360"/>
            <a:ext cx="4618800" cy="36196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6"/>
          <p:cNvSpPr txBox="1"/>
          <p:nvPr>
            <p:ph type="title"/>
          </p:nvPr>
        </p:nvSpPr>
        <p:spPr>
          <a:xfrm>
            <a:off x="844550" y="241475"/>
            <a:ext cx="112632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de-DE" sz="3600"/>
              <a:t>System diagram</a:t>
            </a:r>
            <a:endParaRPr sz="3600"/>
          </a:p>
        </p:txBody>
      </p:sp>
      <p:cxnSp>
        <p:nvCxnSpPr>
          <p:cNvPr id="224" name="Google Shape;224;p26"/>
          <p:cNvCxnSpPr/>
          <p:nvPr/>
        </p:nvCxnSpPr>
        <p:spPr>
          <a:xfrm>
            <a:off x="727800" y="1228775"/>
            <a:ext cx="10736400" cy="12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25" name="Google Shape;22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7900" y="1355675"/>
            <a:ext cx="10039349" cy="46008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6" name="Google Shape;22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2442026" y="3144038"/>
            <a:ext cx="1663324" cy="1024075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6"/>
          <p:cNvSpPr/>
          <p:nvPr/>
        </p:nvSpPr>
        <p:spPr>
          <a:xfrm>
            <a:off x="3638725" y="2877250"/>
            <a:ext cx="787200" cy="523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100">
                <a:latin typeface="Calibri"/>
                <a:ea typeface="Calibri"/>
                <a:cs typeface="Calibri"/>
                <a:sym typeface="Calibri"/>
              </a:rPr>
              <a:t>Raspberry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100">
                <a:latin typeface="Calibri"/>
                <a:ea typeface="Calibri"/>
                <a:cs typeface="Calibri"/>
                <a:sym typeface="Calibri"/>
              </a:rPr>
              <a:t> Pi 4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26"/>
          <p:cNvSpPr txBox="1"/>
          <p:nvPr/>
        </p:nvSpPr>
        <p:spPr>
          <a:xfrm>
            <a:off x="5340600" y="5150525"/>
            <a:ext cx="1663200" cy="523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</a:endParaRPr>
          </a:p>
        </p:txBody>
      </p:sp>
      <p:pic>
        <p:nvPicPr>
          <p:cNvPr id="229" name="Google Shape;229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44463" y="5076450"/>
            <a:ext cx="1255475" cy="787226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6"/>
          <p:cNvSpPr txBox="1"/>
          <p:nvPr/>
        </p:nvSpPr>
        <p:spPr>
          <a:xfrm>
            <a:off x="5626350" y="4827425"/>
            <a:ext cx="1091700" cy="35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100">
                <a:solidFill>
                  <a:schemeClr val="dk1"/>
                </a:solidFill>
              </a:rPr>
              <a:t>Data storage</a:t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231" name="Google Shape;231;p26"/>
          <p:cNvSpPr txBox="1"/>
          <p:nvPr/>
        </p:nvSpPr>
        <p:spPr>
          <a:xfrm>
            <a:off x="8575725" y="4278350"/>
            <a:ext cx="1255500" cy="38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300">
                <a:solidFill>
                  <a:schemeClr val="dk1"/>
                </a:solidFill>
              </a:rPr>
              <a:t>Visualization</a:t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232" name="Google Shape;232;p26"/>
          <p:cNvSpPr txBox="1"/>
          <p:nvPr/>
        </p:nvSpPr>
        <p:spPr>
          <a:xfrm>
            <a:off x="4105350" y="4558300"/>
            <a:ext cx="787200" cy="164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700">
                <a:solidFill>
                  <a:schemeClr val="dk1"/>
                </a:solidFill>
              </a:rPr>
              <a:t>DAC Interface</a:t>
            </a:r>
            <a:endParaRPr b="1" sz="700">
              <a:solidFill>
                <a:schemeClr val="dk1"/>
              </a:solidFill>
            </a:endParaRPr>
          </a:p>
        </p:txBody>
      </p:sp>
      <p:sp>
        <p:nvSpPr>
          <p:cNvPr id="233" name="Google Shape;233;p26"/>
          <p:cNvSpPr/>
          <p:nvPr/>
        </p:nvSpPr>
        <p:spPr>
          <a:xfrm>
            <a:off x="371475" y="3758150"/>
            <a:ext cx="1817700" cy="14253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1800">
                <a:solidFill>
                  <a:schemeClr val="dk1"/>
                </a:solidFill>
              </a:rPr>
              <a:t>All of the software is running on </a:t>
            </a:r>
            <a:r>
              <a:rPr b="1" lang="de-DE" sz="1800">
                <a:solidFill>
                  <a:schemeClr val="dk1"/>
                </a:solidFill>
              </a:rPr>
              <a:t>Raspberry Pi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7"/>
          <p:cNvSpPr txBox="1"/>
          <p:nvPr>
            <p:ph type="title"/>
          </p:nvPr>
        </p:nvSpPr>
        <p:spPr>
          <a:xfrm>
            <a:off x="844550" y="241475"/>
            <a:ext cx="112632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de-DE" sz="3600"/>
              <a:t>Software overview</a:t>
            </a:r>
            <a:endParaRPr sz="3600"/>
          </a:p>
        </p:txBody>
      </p:sp>
      <p:cxnSp>
        <p:nvCxnSpPr>
          <p:cNvPr id="239" name="Google Shape;239;p27"/>
          <p:cNvCxnSpPr/>
          <p:nvPr/>
        </p:nvCxnSpPr>
        <p:spPr>
          <a:xfrm>
            <a:off x="727800" y="1228775"/>
            <a:ext cx="10736400" cy="12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0" name="Google Shape;240;p27"/>
          <p:cNvSpPr txBox="1"/>
          <p:nvPr/>
        </p:nvSpPr>
        <p:spPr>
          <a:xfrm>
            <a:off x="673675" y="1327075"/>
            <a:ext cx="8442900" cy="5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9900" lIns="69900" spcFirstLastPara="1" rIns="69900" wrap="square" tIns="69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600">
                <a:solidFill>
                  <a:srgbClr val="000000"/>
                </a:solidFill>
              </a:rPr>
              <a:t>Main program code is written on Python. It contains:</a:t>
            </a:r>
            <a:endParaRPr b="1" sz="2600">
              <a:solidFill>
                <a:srgbClr val="000000"/>
              </a:solidFill>
            </a:endParaRPr>
          </a:p>
        </p:txBody>
      </p:sp>
      <p:sp>
        <p:nvSpPr>
          <p:cNvPr id="241" name="Google Shape;241;p27"/>
          <p:cNvSpPr txBox="1"/>
          <p:nvPr/>
        </p:nvSpPr>
        <p:spPr>
          <a:xfrm>
            <a:off x="673675" y="1954275"/>
            <a:ext cx="6847200" cy="5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69900" lIns="69900" spcFirstLastPara="1" rIns="69900" wrap="square" tIns="69900">
            <a:spAutoFit/>
          </a:bodyPr>
          <a:lstStyle/>
          <a:p>
            <a:pPr indent="-323440" lvl="0" marL="349583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341"/>
              <a:buChar char="●"/>
            </a:pPr>
            <a:r>
              <a:rPr lang="de-DE" sz="2341">
                <a:solidFill>
                  <a:srgbClr val="1F1F1F"/>
                </a:solidFill>
              </a:rPr>
              <a:t>Temperature readout</a:t>
            </a:r>
            <a:endParaRPr sz="2341">
              <a:solidFill>
                <a:srgbClr val="1F1F1F"/>
              </a:solidFill>
            </a:endParaRPr>
          </a:p>
        </p:txBody>
      </p:sp>
      <p:sp>
        <p:nvSpPr>
          <p:cNvPr id="242" name="Google Shape;242;p27"/>
          <p:cNvSpPr txBox="1"/>
          <p:nvPr/>
        </p:nvSpPr>
        <p:spPr>
          <a:xfrm>
            <a:off x="673675" y="4653805"/>
            <a:ext cx="6847200" cy="1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69900" lIns="69900" spcFirstLastPara="1" rIns="69900" wrap="square" tIns="69900">
            <a:spAutoFit/>
          </a:bodyPr>
          <a:lstStyle/>
          <a:p>
            <a:pPr indent="-323440" lvl="0" marL="349583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341"/>
              <a:buChar char="●"/>
            </a:pPr>
            <a:r>
              <a:rPr lang="de-DE" sz="2341">
                <a:solidFill>
                  <a:srgbClr val="1F1F1F"/>
                </a:solidFill>
              </a:rPr>
              <a:t>Remote temperature monitoring</a:t>
            </a:r>
            <a:endParaRPr sz="2341">
              <a:solidFill>
                <a:srgbClr val="1F1F1F"/>
              </a:solidFill>
            </a:endParaRPr>
          </a:p>
          <a:p>
            <a:pPr indent="-323440" lvl="1" marL="69916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341"/>
              <a:buChar char="○"/>
            </a:pPr>
            <a:r>
              <a:rPr lang="de-DE" sz="2341">
                <a:solidFill>
                  <a:srgbClr val="1F1F1F"/>
                </a:solidFill>
              </a:rPr>
              <a:t>PostgreSQL</a:t>
            </a:r>
            <a:endParaRPr sz="2341">
              <a:solidFill>
                <a:srgbClr val="1F1F1F"/>
              </a:solidFill>
            </a:endParaRPr>
          </a:p>
          <a:p>
            <a:pPr indent="-323440" lvl="1" marL="69916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341"/>
              <a:buChar char="○"/>
            </a:pPr>
            <a:r>
              <a:rPr lang="de-DE" sz="2341">
                <a:solidFill>
                  <a:srgbClr val="1F1F1F"/>
                </a:solidFill>
              </a:rPr>
              <a:t>Grafana</a:t>
            </a:r>
            <a:endParaRPr sz="2341">
              <a:solidFill>
                <a:srgbClr val="1F1F1F"/>
              </a:solidFill>
            </a:endParaRPr>
          </a:p>
        </p:txBody>
      </p:sp>
      <p:sp>
        <p:nvSpPr>
          <p:cNvPr id="243" name="Google Shape;243;p27"/>
          <p:cNvSpPr txBox="1"/>
          <p:nvPr/>
        </p:nvSpPr>
        <p:spPr>
          <a:xfrm>
            <a:off x="673675" y="3313187"/>
            <a:ext cx="8070900" cy="5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69900" lIns="69900" spcFirstLastPara="1" rIns="69900" wrap="square" tIns="69900">
            <a:spAutoFit/>
          </a:bodyPr>
          <a:lstStyle/>
          <a:p>
            <a:pPr indent="-323440" lvl="0" marL="349583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341"/>
              <a:buChar char="●"/>
            </a:pPr>
            <a:r>
              <a:rPr lang="de-DE" sz="2341">
                <a:solidFill>
                  <a:srgbClr val="1F1F1F"/>
                </a:solidFill>
              </a:rPr>
              <a:t>Web control interface, based on Flask framework</a:t>
            </a:r>
            <a:endParaRPr sz="2341">
              <a:solidFill>
                <a:srgbClr val="1F1F1F"/>
              </a:solidFill>
            </a:endParaRPr>
          </a:p>
        </p:txBody>
      </p:sp>
      <p:sp>
        <p:nvSpPr>
          <p:cNvPr id="244" name="Google Shape;244;p27"/>
          <p:cNvSpPr txBox="1"/>
          <p:nvPr/>
        </p:nvSpPr>
        <p:spPr>
          <a:xfrm>
            <a:off x="673675" y="2599353"/>
            <a:ext cx="7266900" cy="5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69900" lIns="69900" spcFirstLastPara="1" rIns="69900" wrap="square" tIns="69900">
            <a:spAutoFit/>
          </a:bodyPr>
          <a:lstStyle/>
          <a:p>
            <a:pPr indent="-323440" lvl="0" marL="349583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341"/>
              <a:buChar char="●"/>
            </a:pPr>
            <a:r>
              <a:rPr lang="de-DE" sz="2341">
                <a:solidFill>
                  <a:srgbClr val="1F1F1F"/>
                </a:solidFill>
              </a:rPr>
              <a:t>Heating control using synchronized PID algorithm</a:t>
            </a:r>
            <a:endParaRPr sz="2341">
              <a:solidFill>
                <a:srgbClr val="1F1F1F"/>
              </a:solidFill>
            </a:endParaRPr>
          </a:p>
        </p:txBody>
      </p:sp>
      <p:sp>
        <p:nvSpPr>
          <p:cNvPr id="245" name="Google Shape;245;p27"/>
          <p:cNvSpPr txBox="1"/>
          <p:nvPr/>
        </p:nvSpPr>
        <p:spPr>
          <a:xfrm>
            <a:off x="673675" y="3983483"/>
            <a:ext cx="6847200" cy="5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69900" lIns="69900" spcFirstLastPara="1" rIns="69900" wrap="square" tIns="69900">
            <a:spAutoFit/>
          </a:bodyPr>
          <a:lstStyle/>
          <a:p>
            <a:pPr indent="-323440" lvl="0" marL="349583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341"/>
              <a:buChar char="●"/>
            </a:pPr>
            <a:r>
              <a:rPr lang="de-DE" sz="2341">
                <a:solidFill>
                  <a:srgbClr val="1F1F1F"/>
                </a:solidFill>
              </a:rPr>
              <a:t>Communication between devices using MQTT</a:t>
            </a:r>
            <a:endParaRPr sz="2341">
              <a:solidFill>
                <a:srgbClr val="1F1F1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8"/>
          <p:cNvSpPr txBox="1"/>
          <p:nvPr>
            <p:ph type="title"/>
          </p:nvPr>
        </p:nvSpPr>
        <p:spPr>
          <a:xfrm>
            <a:off x="844550" y="241475"/>
            <a:ext cx="112632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de-DE" sz="3600"/>
              <a:t>Synchronized PID algorithm</a:t>
            </a:r>
            <a:endParaRPr sz="3600"/>
          </a:p>
        </p:txBody>
      </p:sp>
      <p:cxnSp>
        <p:nvCxnSpPr>
          <p:cNvPr id="251" name="Google Shape;251;p28"/>
          <p:cNvCxnSpPr/>
          <p:nvPr/>
        </p:nvCxnSpPr>
        <p:spPr>
          <a:xfrm>
            <a:off x="727800" y="1228775"/>
            <a:ext cx="10736400" cy="12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2" name="Google Shape;252;p28"/>
          <p:cNvSpPr txBox="1"/>
          <p:nvPr/>
        </p:nvSpPr>
        <p:spPr>
          <a:xfrm>
            <a:off x="1033575" y="1502550"/>
            <a:ext cx="63024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de-DE" sz="2400">
                <a:solidFill>
                  <a:schemeClr val="dk1"/>
                </a:solidFill>
              </a:rPr>
              <a:t>Continuously observes system behavior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de-DE" sz="2400">
                <a:solidFill>
                  <a:schemeClr val="dk1"/>
                </a:solidFill>
              </a:rPr>
              <a:t>Adjusts PID coefficients in real time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de-DE" sz="2400">
                <a:solidFill>
                  <a:schemeClr val="dk1"/>
                </a:solidFill>
              </a:rPr>
              <a:t>Predicts future temperature using delay</a:t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253" name="Google Shape;25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025" y="3965200"/>
            <a:ext cx="4714875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76450" y="4531100"/>
            <a:ext cx="2695575" cy="48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33575" y="5073163"/>
            <a:ext cx="283845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54213" y="3865188"/>
            <a:ext cx="1409700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89900" y="4798425"/>
            <a:ext cx="2009775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517550" y="3949225"/>
            <a:ext cx="3057525" cy="112395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28"/>
          <p:cNvSpPr txBox="1"/>
          <p:nvPr/>
        </p:nvSpPr>
        <p:spPr>
          <a:xfrm>
            <a:off x="844563" y="3426025"/>
            <a:ext cx="3421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200">
                <a:solidFill>
                  <a:schemeClr val="dk1"/>
                </a:solidFill>
              </a:rPr>
              <a:t>PID for delayed system</a:t>
            </a:r>
            <a:endParaRPr b="1" sz="2200">
              <a:solidFill>
                <a:schemeClr val="dk1"/>
              </a:solidFill>
            </a:endParaRPr>
          </a:p>
        </p:txBody>
      </p:sp>
      <p:sp>
        <p:nvSpPr>
          <p:cNvPr id="260" name="Google Shape;260;p28"/>
          <p:cNvSpPr txBox="1"/>
          <p:nvPr/>
        </p:nvSpPr>
        <p:spPr>
          <a:xfrm>
            <a:off x="8335375" y="3426025"/>
            <a:ext cx="3421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200">
                <a:solidFill>
                  <a:schemeClr val="dk1"/>
                </a:solidFill>
              </a:rPr>
              <a:t>Synchronized control</a:t>
            </a:r>
            <a:endParaRPr b="1" sz="2200">
              <a:solidFill>
                <a:schemeClr val="dk1"/>
              </a:solidFill>
            </a:endParaRPr>
          </a:p>
        </p:txBody>
      </p:sp>
      <p:sp>
        <p:nvSpPr>
          <p:cNvPr id="261" name="Google Shape;261;p28"/>
          <p:cNvSpPr txBox="1"/>
          <p:nvPr/>
        </p:nvSpPr>
        <p:spPr>
          <a:xfrm>
            <a:off x="5096084" y="3426025"/>
            <a:ext cx="2409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200">
                <a:solidFill>
                  <a:schemeClr val="dk1"/>
                </a:solidFill>
              </a:rPr>
              <a:t>Rate of change</a:t>
            </a:r>
            <a:endParaRPr b="1" sz="2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9"/>
          <p:cNvSpPr txBox="1"/>
          <p:nvPr>
            <p:ph type="title"/>
          </p:nvPr>
        </p:nvSpPr>
        <p:spPr>
          <a:xfrm>
            <a:off x="844550" y="241475"/>
            <a:ext cx="112632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de-DE" sz="3600"/>
              <a:t>Synchronized PID algorithm</a:t>
            </a:r>
            <a:endParaRPr sz="3600"/>
          </a:p>
        </p:txBody>
      </p:sp>
      <p:cxnSp>
        <p:nvCxnSpPr>
          <p:cNvPr id="267" name="Google Shape;267;p29"/>
          <p:cNvCxnSpPr/>
          <p:nvPr/>
        </p:nvCxnSpPr>
        <p:spPr>
          <a:xfrm>
            <a:off x="727800" y="1228775"/>
            <a:ext cx="10736400" cy="12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68" name="Google Shape;26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450" y="3115425"/>
            <a:ext cx="3810000" cy="252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16350" y="3987650"/>
            <a:ext cx="4124325" cy="164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8667" y="1529917"/>
            <a:ext cx="4124325" cy="1296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75575" y="3860752"/>
            <a:ext cx="3532175" cy="17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9"/>
          <p:cNvPicPr preferRelativeResize="0"/>
          <p:nvPr/>
        </p:nvPicPr>
        <p:blipFill rotWithShape="1">
          <a:blip r:embed="rId7">
            <a:alphaModFix/>
          </a:blip>
          <a:srcRect b="0" l="0" r="34072" t="0"/>
          <a:stretch/>
        </p:blipFill>
        <p:spPr>
          <a:xfrm>
            <a:off x="5005800" y="1286950"/>
            <a:ext cx="6458400" cy="2528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0"/>
          <p:cNvSpPr txBox="1"/>
          <p:nvPr>
            <p:ph type="title"/>
          </p:nvPr>
        </p:nvSpPr>
        <p:spPr>
          <a:xfrm>
            <a:off x="844550" y="241475"/>
            <a:ext cx="112632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de-DE" sz="3600"/>
              <a:t>Graphical User Interface(GUI)</a:t>
            </a:r>
            <a:endParaRPr sz="3600"/>
          </a:p>
        </p:txBody>
      </p:sp>
      <p:cxnSp>
        <p:nvCxnSpPr>
          <p:cNvPr id="278" name="Google Shape;278;p30"/>
          <p:cNvCxnSpPr/>
          <p:nvPr/>
        </p:nvCxnSpPr>
        <p:spPr>
          <a:xfrm>
            <a:off x="727800" y="1228775"/>
            <a:ext cx="10736400" cy="12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79" name="Google Shape;27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55675"/>
            <a:ext cx="12192000" cy="4721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1"/>
          <p:cNvSpPr txBox="1"/>
          <p:nvPr>
            <p:ph type="title"/>
          </p:nvPr>
        </p:nvSpPr>
        <p:spPr>
          <a:xfrm>
            <a:off x="844550" y="241475"/>
            <a:ext cx="112632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de-DE" sz="3600"/>
              <a:t>Tests</a:t>
            </a:r>
            <a:endParaRPr sz="3600"/>
          </a:p>
        </p:txBody>
      </p:sp>
      <p:cxnSp>
        <p:nvCxnSpPr>
          <p:cNvPr id="285" name="Google Shape;285;p31"/>
          <p:cNvCxnSpPr/>
          <p:nvPr/>
        </p:nvCxnSpPr>
        <p:spPr>
          <a:xfrm>
            <a:off x="727800" y="1228775"/>
            <a:ext cx="10736400" cy="12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6" name="Google Shape;286;p31"/>
          <p:cNvSpPr txBox="1"/>
          <p:nvPr/>
        </p:nvSpPr>
        <p:spPr>
          <a:xfrm>
            <a:off x="130750" y="1628775"/>
            <a:ext cx="41694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b="1" lang="de-DE" sz="2200">
                <a:solidFill>
                  <a:schemeClr val="dk1"/>
                </a:solidFill>
              </a:rPr>
              <a:t>Final configuration.</a:t>
            </a:r>
            <a:endParaRPr b="1" sz="22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dk1"/>
              </a:solidFill>
            </a:endParaRPr>
          </a:p>
        </p:txBody>
      </p:sp>
      <p:sp>
        <p:nvSpPr>
          <p:cNvPr id="287" name="Google Shape;287;p31"/>
          <p:cNvSpPr/>
          <p:nvPr/>
        </p:nvSpPr>
        <p:spPr>
          <a:xfrm>
            <a:off x="4197325" y="5582175"/>
            <a:ext cx="352150" cy="354475"/>
          </a:xfrm>
          <a:prstGeom prst="flowChartProcess">
            <a:avLst/>
          </a:prstGeom>
          <a:solidFill>
            <a:srgbClr val="F1C23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31"/>
          <p:cNvSpPr/>
          <p:nvPr/>
        </p:nvSpPr>
        <p:spPr>
          <a:xfrm>
            <a:off x="8618975" y="5582175"/>
            <a:ext cx="352150" cy="354475"/>
          </a:xfrm>
          <a:prstGeom prst="flowChartProcess">
            <a:avLst/>
          </a:prstGeom>
          <a:solidFill>
            <a:srgbClr val="3C78D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31"/>
          <p:cNvSpPr txBox="1"/>
          <p:nvPr/>
        </p:nvSpPr>
        <p:spPr>
          <a:xfrm>
            <a:off x="4549475" y="5505450"/>
            <a:ext cx="40695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100">
                <a:solidFill>
                  <a:schemeClr val="dk1"/>
                </a:solidFill>
              </a:rPr>
              <a:t>Sensor at the end of the tube</a:t>
            </a:r>
            <a:endParaRPr b="1" sz="2100">
              <a:solidFill>
                <a:schemeClr val="dk1"/>
              </a:solidFill>
            </a:endParaRPr>
          </a:p>
        </p:txBody>
      </p:sp>
      <p:sp>
        <p:nvSpPr>
          <p:cNvPr id="290" name="Google Shape;290;p31"/>
          <p:cNvSpPr txBox="1"/>
          <p:nvPr/>
        </p:nvSpPr>
        <p:spPr>
          <a:xfrm>
            <a:off x="9057600" y="5497800"/>
            <a:ext cx="3794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100">
                <a:solidFill>
                  <a:schemeClr val="dk1"/>
                </a:solidFill>
              </a:rPr>
              <a:t>Sensor on the heater</a:t>
            </a:r>
            <a:endParaRPr b="1" sz="2100">
              <a:solidFill>
                <a:schemeClr val="dk1"/>
              </a:solidFill>
            </a:endParaRPr>
          </a:p>
        </p:txBody>
      </p:sp>
      <p:pic>
        <p:nvPicPr>
          <p:cNvPr id="291" name="Google Shape;29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7325" y="1355675"/>
            <a:ext cx="7623200" cy="4112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2"/>
          <p:cNvSpPr txBox="1"/>
          <p:nvPr>
            <p:ph type="title"/>
          </p:nvPr>
        </p:nvSpPr>
        <p:spPr>
          <a:xfrm>
            <a:off x="844550" y="241475"/>
            <a:ext cx="112632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de-DE" sz="3600"/>
              <a:t>Accomplishments</a:t>
            </a:r>
            <a:endParaRPr sz="3600"/>
          </a:p>
        </p:txBody>
      </p:sp>
      <p:cxnSp>
        <p:nvCxnSpPr>
          <p:cNvPr id="297" name="Google Shape;297;p32"/>
          <p:cNvCxnSpPr/>
          <p:nvPr/>
        </p:nvCxnSpPr>
        <p:spPr>
          <a:xfrm>
            <a:off x="727800" y="1228775"/>
            <a:ext cx="10736400" cy="12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8" name="Google Shape;298;p32"/>
          <p:cNvSpPr txBox="1"/>
          <p:nvPr/>
        </p:nvSpPr>
        <p:spPr>
          <a:xfrm>
            <a:off x="727800" y="1538400"/>
            <a:ext cx="6543000" cy="12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0005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00"/>
              <a:buChar char="❏"/>
            </a:pPr>
            <a:r>
              <a:rPr b="1" lang="de-DE" sz="2700">
                <a:solidFill>
                  <a:schemeClr val="dk1"/>
                </a:solidFill>
              </a:rPr>
              <a:t>Heating source with automated power adjustment.</a:t>
            </a:r>
            <a:endParaRPr b="1" sz="2700">
              <a:solidFill>
                <a:schemeClr val="dk1"/>
              </a:solidFill>
            </a:endParaRPr>
          </a:p>
        </p:txBody>
      </p:sp>
      <p:pic>
        <p:nvPicPr>
          <p:cNvPr id="299" name="Google Shape;29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89575" y="1339075"/>
            <a:ext cx="1306851" cy="1306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89575" y="2645925"/>
            <a:ext cx="1306851" cy="1306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89575" y="3948850"/>
            <a:ext cx="1306851" cy="1306851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32"/>
          <p:cNvSpPr txBox="1"/>
          <p:nvPr/>
        </p:nvSpPr>
        <p:spPr>
          <a:xfrm>
            <a:off x="241775" y="2039850"/>
            <a:ext cx="56556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700">
              <a:solidFill>
                <a:schemeClr val="dk1"/>
              </a:solidFill>
            </a:endParaRPr>
          </a:p>
          <a:p>
            <a:pPr indent="-400050" lvl="0" marL="9144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00"/>
              <a:buChar char="❏"/>
            </a:pPr>
            <a:r>
              <a:rPr b="1" lang="de-DE" sz="2700">
                <a:solidFill>
                  <a:schemeClr val="dk1"/>
                </a:solidFill>
              </a:rPr>
              <a:t>User-friendly interface for the remote control.</a:t>
            </a:r>
            <a:endParaRPr b="1" sz="2700">
              <a:solidFill>
                <a:schemeClr val="dk1"/>
              </a:solidFill>
            </a:endParaRPr>
          </a:p>
          <a:p>
            <a:pPr indent="0" lvl="0" marL="137160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303" name="Google Shape;303;p32"/>
          <p:cNvSpPr txBox="1"/>
          <p:nvPr/>
        </p:nvSpPr>
        <p:spPr>
          <a:xfrm>
            <a:off x="241775" y="3391650"/>
            <a:ext cx="6543000" cy="27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700">
              <a:solidFill>
                <a:schemeClr val="dk1"/>
              </a:solidFill>
            </a:endParaRPr>
          </a:p>
          <a:p>
            <a:pPr indent="-400050" lvl="0" marL="9144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00"/>
              <a:buChar char="❏"/>
            </a:pPr>
            <a:r>
              <a:rPr b="1" lang="de-DE" sz="2700">
                <a:solidFill>
                  <a:schemeClr val="dk1"/>
                </a:solidFill>
              </a:rPr>
              <a:t>Graphing tool for visualizing results.</a:t>
            </a:r>
            <a:endParaRPr b="1" sz="2700">
              <a:solidFill>
                <a:schemeClr val="dk1"/>
              </a:solidFill>
            </a:endParaRPr>
          </a:p>
          <a:p>
            <a:pPr indent="0" lvl="0" marL="137160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27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3"/>
          <p:cNvSpPr txBox="1"/>
          <p:nvPr>
            <p:ph type="ctrTitle"/>
          </p:nvPr>
        </p:nvSpPr>
        <p:spPr>
          <a:xfrm>
            <a:off x="731839" y="3633688"/>
            <a:ext cx="10728324" cy="6234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de-DE" cap="none"/>
              <a:t>Institute of Technology and Engineering (ITE)</a:t>
            </a:r>
            <a:endParaRPr/>
          </a:p>
        </p:txBody>
      </p:sp>
      <p:sp>
        <p:nvSpPr>
          <p:cNvPr id="309" name="Google Shape;309;p33"/>
          <p:cNvSpPr txBox="1"/>
          <p:nvPr>
            <p:ph idx="2" type="body"/>
          </p:nvPr>
        </p:nvSpPr>
        <p:spPr>
          <a:xfrm>
            <a:off x="731837" y="4185084"/>
            <a:ext cx="10728325" cy="7271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</a:pPr>
            <a:r>
              <a:rPr lang="de-DE" sz="3200"/>
              <a:t>FORSCHUNGSZENTRUM JÜLICH GMBH</a:t>
            </a:r>
            <a:endParaRPr/>
          </a:p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</a:pPr>
            <a:r>
              <a:t/>
            </a:r>
            <a:endParaRPr/>
          </a:p>
        </p:txBody>
      </p:sp>
      <p:sp>
        <p:nvSpPr>
          <p:cNvPr id="310" name="Google Shape;310;p33"/>
          <p:cNvSpPr/>
          <p:nvPr/>
        </p:nvSpPr>
        <p:spPr>
          <a:xfrm>
            <a:off x="371102" y="6422777"/>
            <a:ext cx="2305037" cy="90001"/>
          </a:xfrm>
          <a:custGeom>
            <a:rect b="b" l="l" r="r" t="t"/>
            <a:pathLst>
              <a:path extrusionOk="0" h="120001" w="120054">
                <a:moveTo>
                  <a:pt x="103243" y="0"/>
                </a:moveTo>
                <a:cubicBezTo>
                  <a:pt x="103005" y="0"/>
                  <a:pt x="102820" y="4746"/>
                  <a:pt x="102820" y="11525"/>
                </a:cubicBezTo>
                <a:cubicBezTo>
                  <a:pt x="102820" y="17627"/>
                  <a:pt x="103005" y="22373"/>
                  <a:pt x="103243" y="22373"/>
                </a:cubicBezTo>
                <a:cubicBezTo>
                  <a:pt x="103508" y="22373"/>
                  <a:pt x="103667" y="17627"/>
                  <a:pt x="103667" y="11525"/>
                </a:cubicBezTo>
                <a:cubicBezTo>
                  <a:pt x="103667" y="4746"/>
                  <a:pt x="103508" y="0"/>
                  <a:pt x="103243" y="0"/>
                </a:cubicBezTo>
                <a:close/>
                <a:moveTo>
                  <a:pt x="111768" y="0"/>
                </a:moveTo>
                <a:cubicBezTo>
                  <a:pt x="111529" y="0"/>
                  <a:pt x="111344" y="4746"/>
                  <a:pt x="111344" y="11525"/>
                </a:cubicBezTo>
                <a:cubicBezTo>
                  <a:pt x="111344" y="17627"/>
                  <a:pt x="111529" y="22373"/>
                  <a:pt x="111768" y="22373"/>
                </a:cubicBezTo>
                <a:cubicBezTo>
                  <a:pt x="112032" y="22373"/>
                  <a:pt x="112191" y="17627"/>
                  <a:pt x="112191" y="11525"/>
                </a:cubicBezTo>
                <a:cubicBezTo>
                  <a:pt x="112191" y="4746"/>
                  <a:pt x="112032" y="0"/>
                  <a:pt x="111768" y="0"/>
                </a:cubicBezTo>
                <a:close/>
                <a:moveTo>
                  <a:pt x="7122" y="48136"/>
                </a:moveTo>
                <a:cubicBezTo>
                  <a:pt x="7519" y="48136"/>
                  <a:pt x="7836" y="55593"/>
                  <a:pt x="7836" y="67797"/>
                </a:cubicBezTo>
                <a:cubicBezTo>
                  <a:pt x="7836" y="69831"/>
                  <a:pt x="7836" y="69831"/>
                  <a:pt x="7836" y="69831"/>
                </a:cubicBezTo>
                <a:lnTo>
                  <a:pt x="6407" y="69831"/>
                </a:lnTo>
                <a:cubicBezTo>
                  <a:pt x="6407" y="67797"/>
                  <a:pt x="6407" y="67797"/>
                  <a:pt x="6407" y="67797"/>
                </a:cubicBezTo>
                <a:cubicBezTo>
                  <a:pt x="6407" y="55593"/>
                  <a:pt x="6725" y="48136"/>
                  <a:pt x="7122" y="48136"/>
                </a:cubicBezTo>
                <a:close/>
                <a:moveTo>
                  <a:pt x="20834" y="48136"/>
                </a:moveTo>
                <a:cubicBezTo>
                  <a:pt x="21232" y="48136"/>
                  <a:pt x="21549" y="55593"/>
                  <a:pt x="21549" y="67797"/>
                </a:cubicBezTo>
                <a:cubicBezTo>
                  <a:pt x="21549" y="69831"/>
                  <a:pt x="21549" y="69831"/>
                  <a:pt x="21549" y="69831"/>
                </a:cubicBezTo>
                <a:lnTo>
                  <a:pt x="20120" y="69831"/>
                </a:lnTo>
                <a:cubicBezTo>
                  <a:pt x="20120" y="67797"/>
                  <a:pt x="20120" y="67797"/>
                  <a:pt x="20120" y="67797"/>
                </a:cubicBezTo>
                <a:cubicBezTo>
                  <a:pt x="20120" y="55593"/>
                  <a:pt x="20437" y="48136"/>
                  <a:pt x="20834" y="48136"/>
                </a:cubicBezTo>
                <a:close/>
                <a:moveTo>
                  <a:pt x="44792" y="48136"/>
                </a:moveTo>
                <a:cubicBezTo>
                  <a:pt x="45189" y="48136"/>
                  <a:pt x="45507" y="55593"/>
                  <a:pt x="45507" y="67797"/>
                </a:cubicBezTo>
                <a:cubicBezTo>
                  <a:pt x="45507" y="69831"/>
                  <a:pt x="45507" y="69831"/>
                  <a:pt x="45507" y="69831"/>
                </a:cubicBezTo>
                <a:lnTo>
                  <a:pt x="44077" y="69831"/>
                </a:lnTo>
                <a:cubicBezTo>
                  <a:pt x="44077" y="67797"/>
                  <a:pt x="44077" y="67797"/>
                  <a:pt x="44077" y="67797"/>
                </a:cubicBezTo>
                <a:cubicBezTo>
                  <a:pt x="44077" y="55593"/>
                  <a:pt x="44395" y="48136"/>
                  <a:pt x="44792" y="48136"/>
                </a:cubicBezTo>
                <a:close/>
                <a:moveTo>
                  <a:pt x="55222" y="48136"/>
                </a:moveTo>
                <a:cubicBezTo>
                  <a:pt x="55619" y="48136"/>
                  <a:pt x="55911" y="55593"/>
                  <a:pt x="55911" y="67797"/>
                </a:cubicBezTo>
                <a:cubicBezTo>
                  <a:pt x="55911" y="69831"/>
                  <a:pt x="55911" y="69831"/>
                  <a:pt x="55911" y="69831"/>
                </a:cubicBezTo>
                <a:lnTo>
                  <a:pt x="54507" y="69831"/>
                </a:lnTo>
                <a:cubicBezTo>
                  <a:pt x="54507" y="67797"/>
                  <a:pt x="54507" y="67797"/>
                  <a:pt x="54507" y="67797"/>
                </a:cubicBezTo>
                <a:cubicBezTo>
                  <a:pt x="54507" y="55593"/>
                  <a:pt x="54799" y="48136"/>
                  <a:pt x="55222" y="48136"/>
                </a:cubicBezTo>
                <a:close/>
                <a:moveTo>
                  <a:pt x="85295" y="22373"/>
                </a:moveTo>
                <a:lnTo>
                  <a:pt x="85983" y="74576"/>
                </a:lnTo>
                <a:lnTo>
                  <a:pt x="84580" y="74576"/>
                </a:lnTo>
                <a:cubicBezTo>
                  <a:pt x="85295" y="22373"/>
                  <a:pt x="85295" y="22373"/>
                  <a:pt x="85295" y="22373"/>
                </a:cubicBezTo>
                <a:close/>
                <a:moveTo>
                  <a:pt x="17022" y="48136"/>
                </a:moveTo>
                <a:cubicBezTo>
                  <a:pt x="17472" y="48136"/>
                  <a:pt x="17711" y="57627"/>
                  <a:pt x="17711" y="69153"/>
                </a:cubicBezTo>
                <a:cubicBezTo>
                  <a:pt x="17711" y="84068"/>
                  <a:pt x="17711" y="84068"/>
                  <a:pt x="17711" y="84068"/>
                </a:cubicBezTo>
                <a:cubicBezTo>
                  <a:pt x="17711" y="95593"/>
                  <a:pt x="17472" y="105085"/>
                  <a:pt x="17022" y="105085"/>
                </a:cubicBezTo>
                <a:cubicBezTo>
                  <a:pt x="16546" y="105085"/>
                  <a:pt x="16308" y="95593"/>
                  <a:pt x="16308" y="84068"/>
                </a:cubicBezTo>
                <a:lnTo>
                  <a:pt x="16308" y="68475"/>
                </a:lnTo>
                <a:cubicBezTo>
                  <a:pt x="16308" y="57627"/>
                  <a:pt x="16546" y="48136"/>
                  <a:pt x="17022" y="48136"/>
                </a:cubicBezTo>
                <a:close/>
                <a:moveTo>
                  <a:pt x="29438" y="48136"/>
                </a:moveTo>
                <a:cubicBezTo>
                  <a:pt x="29835" y="48136"/>
                  <a:pt x="30126" y="55593"/>
                  <a:pt x="30126" y="69153"/>
                </a:cubicBezTo>
                <a:cubicBezTo>
                  <a:pt x="30126" y="84068"/>
                  <a:pt x="30126" y="84068"/>
                  <a:pt x="30126" y="84068"/>
                </a:cubicBezTo>
                <a:cubicBezTo>
                  <a:pt x="30126" y="97627"/>
                  <a:pt x="29835" y="105085"/>
                  <a:pt x="29438" y="105085"/>
                </a:cubicBezTo>
                <a:cubicBezTo>
                  <a:pt x="29041" y="105085"/>
                  <a:pt x="28723" y="97627"/>
                  <a:pt x="28723" y="84068"/>
                </a:cubicBezTo>
                <a:lnTo>
                  <a:pt x="28723" y="69153"/>
                </a:lnTo>
                <a:cubicBezTo>
                  <a:pt x="28723" y="55593"/>
                  <a:pt x="29041" y="48136"/>
                  <a:pt x="29438" y="48136"/>
                </a:cubicBezTo>
                <a:close/>
                <a:moveTo>
                  <a:pt x="71053" y="48136"/>
                </a:moveTo>
                <a:cubicBezTo>
                  <a:pt x="71450" y="48136"/>
                  <a:pt x="71741" y="55593"/>
                  <a:pt x="71741" y="69153"/>
                </a:cubicBezTo>
                <a:cubicBezTo>
                  <a:pt x="71741" y="84068"/>
                  <a:pt x="71741" y="84068"/>
                  <a:pt x="71741" y="84068"/>
                </a:cubicBezTo>
                <a:cubicBezTo>
                  <a:pt x="71741" y="97627"/>
                  <a:pt x="71450" y="105085"/>
                  <a:pt x="71053" y="105085"/>
                </a:cubicBezTo>
                <a:cubicBezTo>
                  <a:pt x="70656" y="105085"/>
                  <a:pt x="70338" y="97627"/>
                  <a:pt x="70338" y="84068"/>
                </a:cubicBezTo>
                <a:lnTo>
                  <a:pt x="70338" y="69153"/>
                </a:lnTo>
                <a:cubicBezTo>
                  <a:pt x="70338" y="55593"/>
                  <a:pt x="70656" y="48136"/>
                  <a:pt x="71053" y="48136"/>
                </a:cubicBezTo>
                <a:close/>
                <a:moveTo>
                  <a:pt x="96599" y="48136"/>
                </a:moveTo>
                <a:cubicBezTo>
                  <a:pt x="97022" y="48136"/>
                  <a:pt x="97314" y="55593"/>
                  <a:pt x="97314" y="69153"/>
                </a:cubicBezTo>
                <a:cubicBezTo>
                  <a:pt x="97314" y="84068"/>
                  <a:pt x="97314" y="84068"/>
                  <a:pt x="97314" y="84068"/>
                </a:cubicBezTo>
                <a:cubicBezTo>
                  <a:pt x="97314" y="97627"/>
                  <a:pt x="97022" y="105085"/>
                  <a:pt x="96599" y="105085"/>
                </a:cubicBezTo>
                <a:cubicBezTo>
                  <a:pt x="96202" y="105085"/>
                  <a:pt x="95911" y="97627"/>
                  <a:pt x="95911" y="84068"/>
                </a:cubicBezTo>
                <a:lnTo>
                  <a:pt x="95911" y="69153"/>
                </a:lnTo>
                <a:cubicBezTo>
                  <a:pt x="95911" y="55593"/>
                  <a:pt x="96202" y="48136"/>
                  <a:pt x="96599" y="48136"/>
                </a:cubicBezTo>
                <a:close/>
                <a:moveTo>
                  <a:pt x="114706" y="48136"/>
                </a:moveTo>
                <a:cubicBezTo>
                  <a:pt x="115130" y="48136"/>
                  <a:pt x="115421" y="55593"/>
                  <a:pt x="115421" y="69153"/>
                </a:cubicBezTo>
                <a:cubicBezTo>
                  <a:pt x="115421" y="84068"/>
                  <a:pt x="115421" y="84068"/>
                  <a:pt x="115421" y="84068"/>
                </a:cubicBezTo>
                <a:cubicBezTo>
                  <a:pt x="115421" y="97627"/>
                  <a:pt x="115130" y="105085"/>
                  <a:pt x="114706" y="105085"/>
                </a:cubicBezTo>
                <a:cubicBezTo>
                  <a:pt x="114309" y="105085"/>
                  <a:pt x="114018" y="97627"/>
                  <a:pt x="114018" y="84068"/>
                </a:cubicBezTo>
                <a:lnTo>
                  <a:pt x="114018" y="69153"/>
                </a:lnTo>
                <a:cubicBezTo>
                  <a:pt x="114018" y="55593"/>
                  <a:pt x="114309" y="48136"/>
                  <a:pt x="114706" y="48136"/>
                </a:cubicBezTo>
                <a:close/>
                <a:moveTo>
                  <a:pt x="106711" y="82712"/>
                </a:moveTo>
                <a:cubicBezTo>
                  <a:pt x="106711" y="86780"/>
                  <a:pt x="106711" y="86780"/>
                  <a:pt x="106711" y="86780"/>
                </a:cubicBezTo>
                <a:cubicBezTo>
                  <a:pt x="106711" y="95593"/>
                  <a:pt x="106632" y="105763"/>
                  <a:pt x="106023" y="105763"/>
                </a:cubicBezTo>
                <a:lnTo>
                  <a:pt x="105917" y="105763"/>
                </a:lnTo>
                <a:cubicBezTo>
                  <a:pt x="105652" y="105763"/>
                  <a:pt x="105388" y="103051"/>
                  <a:pt x="105388" y="94915"/>
                </a:cubicBezTo>
                <a:cubicBezTo>
                  <a:pt x="105388" y="84746"/>
                  <a:pt x="105652" y="82712"/>
                  <a:pt x="106076" y="82712"/>
                </a:cubicBezTo>
                <a:close/>
                <a:moveTo>
                  <a:pt x="159" y="1356"/>
                </a:moveTo>
                <a:cubicBezTo>
                  <a:pt x="53" y="1356"/>
                  <a:pt x="1" y="3390"/>
                  <a:pt x="1" y="5424"/>
                </a:cubicBezTo>
                <a:cubicBezTo>
                  <a:pt x="1" y="114576"/>
                  <a:pt x="1" y="114576"/>
                  <a:pt x="1" y="114576"/>
                </a:cubicBezTo>
                <a:cubicBezTo>
                  <a:pt x="1" y="116610"/>
                  <a:pt x="53" y="118644"/>
                  <a:pt x="159" y="118644"/>
                </a:cubicBezTo>
                <a:lnTo>
                  <a:pt x="504" y="118644"/>
                </a:lnTo>
                <a:cubicBezTo>
                  <a:pt x="609" y="118644"/>
                  <a:pt x="662" y="116610"/>
                  <a:pt x="662" y="114576"/>
                </a:cubicBezTo>
                <a:cubicBezTo>
                  <a:pt x="662" y="28475"/>
                  <a:pt x="662" y="28475"/>
                  <a:pt x="662" y="28475"/>
                </a:cubicBezTo>
                <a:cubicBezTo>
                  <a:pt x="1933" y="115932"/>
                  <a:pt x="1933" y="115932"/>
                  <a:pt x="1933" y="115932"/>
                </a:cubicBezTo>
                <a:cubicBezTo>
                  <a:pt x="1959" y="117288"/>
                  <a:pt x="1986" y="118644"/>
                  <a:pt x="2065" y="118644"/>
                </a:cubicBezTo>
                <a:lnTo>
                  <a:pt x="2436" y="118644"/>
                </a:lnTo>
                <a:cubicBezTo>
                  <a:pt x="2489" y="118644"/>
                  <a:pt x="2542" y="117966"/>
                  <a:pt x="2568" y="115932"/>
                </a:cubicBezTo>
                <a:cubicBezTo>
                  <a:pt x="3839" y="28475"/>
                  <a:pt x="3839" y="28475"/>
                  <a:pt x="3839" y="28475"/>
                </a:cubicBezTo>
                <a:cubicBezTo>
                  <a:pt x="3839" y="114576"/>
                  <a:pt x="3839" y="114576"/>
                  <a:pt x="3839" y="114576"/>
                </a:cubicBezTo>
                <a:cubicBezTo>
                  <a:pt x="3839" y="116610"/>
                  <a:pt x="3892" y="118644"/>
                  <a:pt x="3998" y="118644"/>
                </a:cubicBezTo>
                <a:lnTo>
                  <a:pt x="4368" y="118644"/>
                </a:lnTo>
                <a:cubicBezTo>
                  <a:pt x="4448" y="118644"/>
                  <a:pt x="4501" y="116610"/>
                  <a:pt x="4501" y="114576"/>
                </a:cubicBezTo>
                <a:cubicBezTo>
                  <a:pt x="4501" y="5424"/>
                  <a:pt x="4501" y="5424"/>
                  <a:pt x="4501" y="5424"/>
                </a:cubicBezTo>
                <a:cubicBezTo>
                  <a:pt x="4501" y="3390"/>
                  <a:pt x="4448" y="1356"/>
                  <a:pt x="4368" y="1356"/>
                </a:cubicBezTo>
                <a:lnTo>
                  <a:pt x="3680" y="1356"/>
                </a:lnTo>
                <a:cubicBezTo>
                  <a:pt x="3627" y="1356"/>
                  <a:pt x="3574" y="2712"/>
                  <a:pt x="3548" y="3390"/>
                </a:cubicBezTo>
                <a:cubicBezTo>
                  <a:pt x="2277" y="93559"/>
                  <a:pt x="2277" y="93559"/>
                  <a:pt x="2277" y="93559"/>
                </a:cubicBezTo>
                <a:cubicBezTo>
                  <a:pt x="980" y="3390"/>
                  <a:pt x="980" y="3390"/>
                  <a:pt x="980" y="3390"/>
                </a:cubicBezTo>
                <a:cubicBezTo>
                  <a:pt x="954" y="2712"/>
                  <a:pt x="927" y="1356"/>
                  <a:pt x="848" y="1356"/>
                </a:cubicBezTo>
                <a:close/>
                <a:moveTo>
                  <a:pt x="11198" y="33220"/>
                </a:moveTo>
                <a:cubicBezTo>
                  <a:pt x="10775" y="33220"/>
                  <a:pt x="10510" y="37966"/>
                  <a:pt x="10351" y="44068"/>
                </a:cubicBezTo>
                <a:cubicBezTo>
                  <a:pt x="10351" y="38644"/>
                  <a:pt x="10351" y="38644"/>
                  <a:pt x="10351" y="38644"/>
                </a:cubicBezTo>
                <a:cubicBezTo>
                  <a:pt x="10351" y="36610"/>
                  <a:pt x="10298" y="34576"/>
                  <a:pt x="10192" y="34576"/>
                </a:cubicBezTo>
                <a:lnTo>
                  <a:pt x="9795" y="34576"/>
                </a:lnTo>
                <a:cubicBezTo>
                  <a:pt x="9716" y="34576"/>
                  <a:pt x="9663" y="36610"/>
                  <a:pt x="9663" y="38644"/>
                </a:cubicBezTo>
                <a:cubicBezTo>
                  <a:pt x="9663" y="114576"/>
                  <a:pt x="9663" y="114576"/>
                  <a:pt x="9663" y="114576"/>
                </a:cubicBezTo>
                <a:cubicBezTo>
                  <a:pt x="9663" y="116610"/>
                  <a:pt x="9716" y="118644"/>
                  <a:pt x="9795" y="118644"/>
                </a:cubicBezTo>
                <a:lnTo>
                  <a:pt x="10192" y="118644"/>
                </a:lnTo>
                <a:cubicBezTo>
                  <a:pt x="10298" y="118644"/>
                  <a:pt x="10351" y="116610"/>
                  <a:pt x="10351" y="114576"/>
                </a:cubicBezTo>
                <a:cubicBezTo>
                  <a:pt x="10351" y="71864"/>
                  <a:pt x="10351" y="71864"/>
                  <a:pt x="10351" y="71864"/>
                </a:cubicBezTo>
                <a:cubicBezTo>
                  <a:pt x="10351" y="58305"/>
                  <a:pt x="10457" y="48136"/>
                  <a:pt x="11013" y="48136"/>
                </a:cubicBezTo>
                <a:cubicBezTo>
                  <a:pt x="11516" y="48136"/>
                  <a:pt x="11648" y="56949"/>
                  <a:pt x="11648" y="71864"/>
                </a:cubicBezTo>
                <a:cubicBezTo>
                  <a:pt x="11648" y="114576"/>
                  <a:pt x="11648" y="114576"/>
                  <a:pt x="11648" y="114576"/>
                </a:cubicBezTo>
                <a:cubicBezTo>
                  <a:pt x="11648" y="116610"/>
                  <a:pt x="11701" y="118644"/>
                  <a:pt x="11781" y="118644"/>
                </a:cubicBezTo>
                <a:lnTo>
                  <a:pt x="12204" y="118644"/>
                </a:lnTo>
                <a:cubicBezTo>
                  <a:pt x="12284" y="118644"/>
                  <a:pt x="12337" y="116610"/>
                  <a:pt x="12337" y="114576"/>
                </a:cubicBezTo>
                <a:cubicBezTo>
                  <a:pt x="12337" y="71864"/>
                  <a:pt x="12337" y="71864"/>
                  <a:pt x="12337" y="71864"/>
                </a:cubicBezTo>
                <a:cubicBezTo>
                  <a:pt x="12337" y="57627"/>
                  <a:pt x="12469" y="48136"/>
                  <a:pt x="12999" y="48136"/>
                </a:cubicBezTo>
                <a:cubicBezTo>
                  <a:pt x="13528" y="48136"/>
                  <a:pt x="13634" y="57627"/>
                  <a:pt x="13634" y="71864"/>
                </a:cubicBezTo>
                <a:cubicBezTo>
                  <a:pt x="13634" y="114576"/>
                  <a:pt x="13634" y="114576"/>
                  <a:pt x="13634" y="114576"/>
                </a:cubicBezTo>
                <a:cubicBezTo>
                  <a:pt x="13634" y="116610"/>
                  <a:pt x="13687" y="118644"/>
                  <a:pt x="13766" y="118644"/>
                </a:cubicBezTo>
                <a:lnTo>
                  <a:pt x="14163" y="118644"/>
                </a:lnTo>
                <a:cubicBezTo>
                  <a:pt x="14269" y="118644"/>
                  <a:pt x="14322" y="116610"/>
                  <a:pt x="14322" y="114576"/>
                </a:cubicBezTo>
                <a:cubicBezTo>
                  <a:pt x="14322" y="73220"/>
                  <a:pt x="14322" y="73220"/>
                  <a:pt x="14322" y="73220"/>
                </a:cubicBezTo>
                <a:cubicBezTo>
                  <a:pt x="14322" y="49492"/>
                  <a:pt x="14137" y="33220"/>
                  <a:pt x="13184" y="33220"/>
                </a:cubicBezTo>
                <a:cubicBezTo>
                  <a:pt x="12734" y="33220"/>
                  <a:pt x="12390" y="37966"/>
                  <a:pt x="12178" y="46780"/>
                </a:cubicBezTo>
                <a:cubicBezTo>
                  <a:pt x="11966" y="37288"/>
                  <a:pt x="11595" y="33220"/>
                  <a:pt x="11198" y="33220"/>
                </a:cubicBezTo>
                <a:close/>
                <a:moveTo>
                  <a:pt x="23508" y="34576"/>
                </a:moveTo>
                <a:cubicBezTo>
                  <a:pt x="23429" y="34576"/>
                  <a:pt x="23376" y="36610"/>
                  <a:pt x="23376" y="38644"/>
                </a:cubicBezTo>
                <a:cubicBezTo>
                  <a:pt x="23376" y="114576"/>
                  <a:pt x="23376" y="114576"/>
                  <a:pt x="23376" y="114576"/>
                </a:cubicBezTo>
                <a:cubicBezTo>
                  <a:pt x="23376" y="116610"/>
                  <a:pt x="23429" y="118644"/>
                  <a:pt x="23508" y="118644"/>
                </a:cubicBezTo>
                <a:lnTo>
                  <a:pt x="23905" y="118644"/>
                </a:lnTo>
                <a:cubicBezTo>
                  <a:pt x="23985" y="118644"/>
                  <a:pt x="24064" y="116610"/>
                  <a:pt x="24064" y="114576"/>
                </a:cubicBezTo>
                <a:cubicBezTo>
                  <a:pt x="24064" y="76610"/>
                  <a:pt x="24064" y="76610"/>
                  <a:pt x="24064" y="76610"/>
                </a:cubicBezTo>
                <a:cubicBezTo>
                  <a:pt x="24064" y="61017"/>
                  <a:pt x="24355" y="52881"/>
                  <a:pt x="24885" y="52881"/>
                </a:cubicBezTo>
                <a:lnTo>
                  <a:pt x="24991" y="52881"/>
                </a:lnTo>
                <a:cubicBezTo>
                  <a:pt x="25070" y="52881"/>
                  <a:pt x="25149" y="50847"/>
                  <a:pt x="25149" y="48814"/>
                </a:cubicBezTo>
                <a:cubicBezTo>
                  <a:pt x="25149" y="38644"/>
                  <a:pt x="25149" y="38644"/>
                  <a:pt x="25149" y="38644"/>
                </a:cubicBezTo>
                <a:cubicBezTo>
                  <a:pt x="25149" y="36610"/>
                  <a:pt x="25070" y="34576"/>
                  <a:pt x="24991" y="34576"/>
                </a:cubicBezTo>
                <a:lnTo>
                  <a:pt x="24911" y="34576"/>
                </a:lnTo>
                <a:cubicBezTo>
                  <a:pt x="24488" y="34576"/>
                  <a:pt x="24196" y="40678"/>
                  <a:pt x="24038" y="47458"/>
                </a:cubicBezTo>
                <a:cubicBezTo>
                  <a:pt x="24038" y="38644"/>
                  <a:pt x="24038" y="38644"/>
                  <a:pt x="24038" y="38644"/>
                </a:cubicBezTo>
                <a:cubicBezTo>
                  <a:pt x="24038" y="36610"/>
                  <a:pt x="23958" y="34576"/>
                  <a:pt x="23879" y="34576"/>
                </a:cubicBezTo>
                <a:close/>
                <a:moveTo>
                  <a:pt x="33303" y="1356"/>
                </a:moveTo>
                <a:cubicBezTo>
                  <a:pt x="32482" y="1356"/>
                  <a:pt x="32138" y="9492"/>
                  <a:pt x="32138" y="31186"/>
                </a:cubicBezTo>
                <a:cubicBezTo>
                  <a:pt x="32138" y="34576"/>
                  <a:pt x="32138" y="34576"/>
                  <a:pt x="32138" y="34576"/>
                </a:cubicBezTo>
                <a:lnTo>
                  <a:pt x="31715" y="34576"/>
                </a:lnTo>
                <a:cubicBezTo>
                  <a:pt x="31609" y="34576"/>
                  <a:pt x="31556" y="36610"/>
                  <a:pt x="31556" y="38644"/>
                </a:cubicBezTo>
                <a:cubicBezTo>
                  <a:pt x="31556" y="46780"/>
                  <a:pt x="31556" y="46780"/>
                  <a:pt x="31556" y="46780"/>
                </a:cubicBezTo>
                <a:cubicBezTo>
                  <a:pt x="31556" y="48814"/>
                  <a:pt x="31609" y="50847"/>
                  <a:pt x="31715" y="50847"/>
                </a:cubicBezTo>
                <a:lnTo>
                  <a:pt x="32138" y="50847"/>
                </a:lnTo>
                <a:cubicBezTo>
                  <a:pt x="32138" y="114576"/>
                  <a:pt x="32138" y="114576"/>
                  <a:pt x="32138" y="114576"/>
                </a:cubicBezTo>
                <a:cubicBezTo>
                  <a:pt x="32138" y="116610"/>
                  <a:pt x="32218" y="118644"/>
                  <a:pt x="32297" y="118644"/>
                </a:cubicBezTo>
                <a:lnTo>
                  <a:pt x="32694" y="118644"/>
                </a:lnTo>
                <a:cubicBezTo>
                  <a:pt x="32800" y="118644"/>
                  <a:pt x="32853" y="116610"/>
                  <a:pt x="32853" y="114576"/>
                </a:cubicBezTo>
                <a:cubicBezTo>
                  <a:pt x="32853" y="50847"/>
                  <a:pt x="32853" y="50847"/>
                  <a:pt x="32853" y="50847"/>
                </a:cubicBezTo>
                <a:lnTo>
                  <a:pt x="33488" y="50847"/>
                </a:lnTo>
                <a:cubicBezTo>
                  <a:pt x="33594" y="50847"/>
                  <a:pt x="33647" y="48814"/>
                  <a:pt x="33647" y="46780"/>
                </a:cubicBezTo>
                <a:lnTo>
                  <a:pt x="33647" y="38644"/>
                </a:lnTo>
                <a:cubicBezTo>
                  <a:pt x="33647" y="36610"/>
                  <a:pt x="33594" y="34576"/>
                  <a:pt x="33488" y="34576"/>
                </a:cubicBezTo>
                <a:lnTo>
                  <a:pt x="32853" y="34576"/>
                </a:lnTo>
                <a:cubicBezTo>
                  <a:pt x="32853" y="31186"/>
                  <a:pt x="32853" y="31186"/>
                  <a:pt x="32853" y="31186"/>
                </a:cubicBezTo>
                <a:cubicBezTo>
                  <a:pt x="32853" y="19661"/>
                  <a:pt x="32932" y="17627"/>
                  <a:pt x="33303" y="17627"/>
                </a:cubicBezTo>
                <a:lnTo>
                  <a:pt x="33488" y="17627"/>
                </a:lnTo>
                <a:cubicBezTo>
                  <a:pt x="33594" y="17627"/>
                  <a:pt x="33647" y="15593"/>
                  <a:pt x="33647" y="13559"/>
                </a:cubicBezTo>
                <a:cubicBezTo>
                  <a:pt x="33647" y="5424"/>
                  <a:pt x="33647" y="5424"/>
                  <a:pt x="33647" y="5424"/>
                </a:cubicBezTo>
                <a:cubicBezTo>
                  <a:pt x="33647" y="3390"/>
                  <a:pt x="33594" y="1356"/>
                  <a:pt x="33488" y="1356"/>
                </a:cubicBezTo>
                <a:close/>
                <a:moveTo>
                  <a:pt x="37009" y="12881"/>
                </a:moveTo>
                <a:cubicBezTo>
                  <a:pt x="36930" y="12881"/>
                  <a:pt x="36850" y="14915"/>
                  <a:pt x="36850" y="16949"/>
                </a:cubicBezTo>
                <a:cubicBezTo>
                  <a:pt x="36850" y="24407"/>
                  <a:pt x="36850" y="24407"/>
                  <a:pt x="36850" y="24407"/>
                </a:cubicBezTo>
                <a:cubicBezTo>
                  <a:pt x="36850" y="32542"/>
                  <a:pt x="36718" y="34576"/>
                  <a:pt x="36400" y="34576"/>
                </a:cubicBezTo>
                <a:cubicBezTo>
                  <a:pt x="36321" y="34576"/>
                  <a:pt x="36241" y="36610"/>
                  <a:pt x="36241" y="38644"/>
                </a:cubicBezTo>
                <a:cubicBezTo>
                  <a:pt x="36241" y="46780"/>
                  <a:pt x="36241" y="46780"/>
                  <a:pt x="36241" y="46780"/>
                </a:cubicBezTo>
                <a:cubicBezTo>
                  <a:pt x="36241" y="48814"/>
                  <a:pt x="36321" y="50847"/>
                  <a:pt x="36400" y="50847"/>
                </a:cubicBezTo>
                <a:lnTo>
                  <a:pt x="36850" y="50847"/>
                </a:lnTo>
                <a:cubicBezTo>
                  <a:pt x="36850" y="91525"/>
                  <a:pt x="36850" y="91525"/>
                  <a:pt x="36850" y="91525"/>
                </a:cubicBezTo>
                <a:cubicBezTo>
                  <a:pt x="36850" y="109153"/>
                  <a:pt x="37062" y="118644"/>
                  <a:pt x="37856" y="118644"/>
                </a:cubicBezTo>
                <a:lnTo>
                  <a:pt x="38200" y="118644"/>
                </a:lnTo>
                <a:cubicBezTo>
                  <a:pt x="38280" y="118644"/>
                  <a:pt x="38359" y="116610"/>
                  <a:pt x="38359" y="114576"/>
                </a:cubicBezTo>
                <a:cubicBezTo>
                  <a:pt x="38359" y="105763"/>
                  <a:pt x="38359" y="105763"/>
                  <a:pt x="38359" y="105763"/>
                </a:cubicBezTo>
                <a:cubicBezTo>
                  <a:pt x="38359" y="103729"/>
                  <a:pt x="38280" y="102373"/>
                  <a:pt x="38200" y="102373"/>
                </a:cubicBezTo>
                <a:lnTo>
                  <a:pt x="37962" y="102373"/>
                </a:lnTo>
                <a:cubicBezTo>
                  <a:pt x="37592" y="102373"/>
                  <a:pt x="37539" y="98305"/>
                  <a:pt x="37539" y="88814"/>
                </a:cubicBezTo>
                <a:cubicBezTo>
                  <a:pt x="37539" y="50847"/>
                  <a:pt x="37539" y="50847"/>
                  <a:pt x="37539" y="50847"/>
                </a:cubicBezTo>
                <a:lnTo>
                  <a:pt x="38200" y="50847"/>
                </a:lnTo>
                <a:cubicBezTo>
                  <a:pt x="38280" y="50847"/>
                  <a:pt x="38359" y="48814"/>
                  <a:pt x="38359" y="46780"/>
                </a:cubicBezTo>
                <a:cubicBezTo>
                  <a:pt x="38359" y="38644"/>
                  <a:pt x="38359" y="38644"/>
                  <a:pt x="38359" y="38644"/>
                </a:cubicBezTo>
                <a:cubicBezTo>
                  <a:pt x="38359" y="36610"/>
                  <a:pt x="38280" y="34576"/>
                  <a:pt x="38200" y="34576"/>
                </a:cubicBezTo>
                <a:lnTo>
                  <a:pt x="37539" y="34576"/>
                </a:lnTo>
                <a:cubicBezTo>
                  <a:pt x="37539" y="16949"/>
                  <a:pt x="37539" y="16949"/>
                  <a:pt x="37539" y="16949"/>
                </a:cubicBezTo>
                <a:cubicBezTo>
                  <a:pt x="37539" y="14915"/>
                  <a:pt x="37459" y="12881"/>
                  <a:pt x="37380" y="12881"/>
                </a:cubicBezTo>
                <a:close/>
                <a:moveTo>
                  <a:pt x="39630" y="1356"/>
                </a:moveTo>
                <a:cubicBezTo>
                  <a:pt x="39524" y="1356"/>
                  <a:pt x="39471" y="3390"/>
                  <a:pt x="39471" y="5424"/>
                </a:cubicBezTo>
                <a:cubicBezTo>
                  <a:pt x="39471" y="114576"/>
                  <a:pt x="39471" y="114576"/>
                  <a:pt x="39471" y="114576"/>
                </a:cubicBezTo>
                <a:cubicBezTo>
                  <a:pt x="39471" y="116610"/>
                  <a:pt x="39524" y="118644"/>
                  <a:pt x="39630" y="118644"/>
                </a:cubicBezTo>
                <a:lnTo>
                  <a:pt x="40027" y="118644"/>
                </a:lnTo>
                <a:cubicBezTo>
                  <a:pt x="40106" y="118644"/>
                  <a:pt x="40186" y="116610"/>
                  <a:pt x="40186" y="114576"/>
                </a:cubicBezTo>
                <a:cubicBezTo>
                  <a:pt x="40186" y="69153"/>
                  <a:pt x="40186" y="69153"/>
                  <a:pt x="40186" y="69153"/>
                </a:cubicBezTo>
                <a:cubicBezTo>
                  <a:pt x="40186" y="55593"/>
                  <a:pt x="40477" y="48136"/>
                  <a:pt x="40874" y="48136"/>
                </a:cubicBezTo>
                <a:cubicBezTo>
                  <a:pt x="41271" y="48136"/>
                  <a:pt x="41562" y="55593"/>
                  <a:pt x="41562" y="69153"/>
                </a:cubicBezTo>
                <a:cubicBezTo>
                  <a:pt x="41562" y="114576"/>
                  <a:pt x="41562" y="114576"/>
                  <a:pt x="41562" y="114576"/>
                </a:cubicBezTo>
                <a:cubicBezTo>
                  <a:pt x="41562" y="116610"/>
                  <a:pt x="41615" y="118644"/>
                  <a:pt x="41721" y="118644"/>
                </a:cubicBezTo>
                <a:lnTo>
                  <a:pt x="42118" y="118644"/>
                </a:lnTo>
                <a:cubicBezTo>
                  <a:pt x="42198" y="118644"/>
                  <a:pt x="42277" y="116610"/>
                  <a:pt x="42277" y="114576"/>
                </a:cubicBezTo>
                <a:cubicBezTo>
                  <a:pt x="42277" y="71186"/>
                  <a:pt x="42277" y="71186"/>
                  <a:pt x="42277" y="71186"/>
                </a:cubicBezTo>
                <a:cubicBezTo>
                  <a:pt x="42277" y="48136"/>
                  <a:pt x="41880" y="33220"/>
                  <a:pt x="41086" y="33220"/>
                </a:cubicBezTo>
                <a:cubicBezTo>
                  <a:pt x="40609" y="33220"/>
                  <a:pt x="40345" y="37966"/>
                  <a:pt x="40186" y="44068"/>
                </a:cubicBezTo>
                <a:cubicBezTo>
                  <a:pt x="40186" y="5424"/>
                  <a:pt x="40186" y="5424"/>
                  <a:pt x="40186" y="5424"/>
                </a:cubicBezTo>
                <a:cubicBezTo>
                  <a:pt x="40186" y="3390"/>
                  <a:pt x="40106" y="1356"/>
                  <a:pt x="40027" y="1356"/>
                </a:cubicBezTo>
                <a:close/>
                <a:moveTo>
                  <a:pt x="49451" y="1356"/>
                </a:moveTo>
                <a:cubicBezTo>
                  <a:pt x="49372" y="1356"/>
                  <a:pt x="49292" y="3390"/>
                  <a:pt x="49292" y="5424"/>
                </a:cubicBezTo>
                <a:cubicBezTo>
                  <a:pt x="49292" y="114576"/>
                  <a:pt x="49292" y="114576"/>
                  <a:pt x="49292" y="114576"/>
                </a:cubicBezTo>
                <a:cubicBezTo>
                  <a:pt x="49292" y="116610"/>
                  <a:pt x="49372" y="118644"/>
                  <a:pt x="49451" y="118644"/>
                </a:cubicBezTo>
                <a:lnTo>
                  <a:pt x="49848" y="118644"/>
                </a:lnTo>
                <a:cubicBezTo>
                  <a:pt x="49928" y="118644"/>
                  <a:pt x="50007" y="116610"/>
                  <a:pt x="50007" y="114576"/>
                </a:cubicBezTo>
                <a:cubicBezTo>
                  <a:pt x="50007" y="67797"/>
                  <a:pt x="50007" y="67797"/>
                  <a:pt x="50007" y="67797"/>
                </a:cubicBezTo>
                <a:lnTo>
                  <a:pt x="51913" y="67797"/>
                </a:lnTo>
                <a:cubicBezTo>
                  <a:pt x="51913" y="114576"/>
                  <a:pt x="51913" y="114576"/>
                  <a:pt x="51913" y="114576"/>
                </a:cubicBezTo>
                <a:cubicBezTo>
                  <a:pt x="51913" y="116610"/>
                  <a:pt x="51966" y="118644"/>
                  <a:pt x="52046" y="118644"/>
                </a:cubicBezTo>
                <a:lnTo>
                  <a:pt x="52469" y="118644"/>
                </a:lnTo>
                <a:cubicBezTo>
                  <a:pt x="52549" y="118644"/>
                  <a:pt x="52601" y="116610"/>
                  <a:pt x="52601" y="114576"/>
                </a:cubicBezTo>
                <a:cubicBezTo>
                  <a:pt x="52601" y="5424"/>
                  <a:pt x="52601" y="5424"/>
                  <a:pt x="52601" y="5424"/>
                </a:cubicBezTo>
                <a:cubicBezTo>
                  <a:pt x="52601" y="3390"/>
                  <a:pt x="52549" y="1356"/>
                  <a:pt x="52469" y="1356"/>
                </a:cubicBezTo>
                <a:lnTo>
                  <a:pt x="52046" y="1356"/>
                </a:lnTo>
                <a:cubicBezTo>
                  <a:pt x="51966" y="1356"/>
                  <a:pt x="51913" y="3390"/>
                  <a:pt x="51913" y="5424"/>
                </a:cubicBezTo>
                <a:cubicBezTo>
                  <a:pt x="51913" y="50847"/>
                  <a:pt x="51913" y="50847"/>
                  <a:pt x="51913" y="50847"/>
                </a:cubicBezTo>
                <a:lnTo>
                  <a:pt x="50007" y="50847"/>
                </a:lnTo>
                <a:cubicBezTo>
                  <a:pt x="50007" y="5424"/>
                  <a:pt x="50007" y="5424"/>
                  <a:pt x="50007" y="5424"/>
                </a:cubicBezTo>
                <a:cubicBezTo>
                  <a:pt x="50007" y="3390"/>
                  <a:pt x="49928" y="1356"/>
                  <a:pt x="49848" y="1356"/>
                </a:cubicBezTo>
                <a:close/>
                <a:moveTo>
                  <a:pt x="57922" y="1356"/>
                </a:moveTo>
                <a:cubicBezTo>
                  <a:pt x="57843" y="1356"/>
                  <a:pt x="57764" y="3390"/>
                  <a:pt x="57764" y="5424"/>
                </a:cubicBezTo>
                <a:cubicBezTo>
                  <a:pt x="57764" y="114576"/>
                  <a:pt x="57764" y="114576"/>
                  <a:pt x="57764" y="114576"/>
                </a:cubicBezTo>
                <a:cubicBezTo>
                  <a:pt x="57764" y="116610"/>
                  <a:pt x="57843" y="118644"/>
                  <a:pt x="57922" y="118644"/>
                </a:cubicBezTo>
                <a:lnTo>
                  <a:pt x="58320" y="118644"/>
                </a:lnTo>
                <a:cubicBezTo>
                  <a:pt x="58399" y="118644"/>
                  <a:pt x="58478" y="116610"/>
                  <a:pt x="58478" y="114576"/>
                </a:cubicBezTo>
                <a:cubicBezTo>
                  <a:pt x="58478" y="5424"/>
                  <a:pt x="58478" y="5424"/>
                  <a:pt x="58478" y="5424"/>
                </a:cubicBezTo>
                <a:cubicBezTo>
                  <a:pt x="58478" y="3390"/>
                  <a:pt x="58399" y="1356"/>
                  <a:pt x="58320" y="1356"/>
                </a:cubicBezTo>
                <a:close/>
                <a:moveTo>
                  <a:pt x="61337" y="33220"/>
                </a:moveTo>
                <a:cubicBezTo>
                  <a:pt x="60887" y="33220"/>
                  <a:pt x="60649" y="37966"/>
                  <a:pt x="60490" y="44068"/>
                </a:cubicBezTo>
                <a:cubicBezTo>
                  <a:pt x="60490" y="38644"/>
                  <a:pt x="60490" y="38644"/>
                  <a:pt x="60490" y="38644"/>
                </a:cubicBezTo>
                <a:cubicBezTo>
                  <a:pt x="60490" y="36610"/>
                  <a:pt x="60411" y="34576"/>
                  <a:pt x="60331" y="34576"/>
                </a:cubicBezTo>
                <a:lnTo>
                  <a:pt x="59934" y="34576"/>
                </a:lnTo>
                <a:cubicBezTo>
                  <a:pt x="59855" y="34576"/>
                  <a:pt x="59776" y="36610"/>
                  <a:pt x="59776" y="38644"/>
                </a:cubicBezTo>
                <a:cubicBezTo>
                  <a:pt x="59776" y="114576"/>
                  <a:pt x="59776" y="114576"/>
                  <a:pt x="59776" y="114576"/>
                </a:cubicBezTo>
                <a:cubicBezTo>
                  <a:pt x="59776" y="116610"/>
                  <a:pt x="59855" y="118644"/>
                  <a:pt x="59934" y="118644"/>
                </a:cubicBezTo>
                <a:lnTo>
                  <a:pt x="60331" y="118644"/>
                </a:lnTo>
                <a:cubicBezTo>
                  <a:pt x="60411" y="118644"/>
                  <a:pt x="60490" y="116610"/>
                  <a:pt x="60490" y="114576"/>
                </a:cubicBezTo>
                <a:cubicBezTo>
                  <a:pt x="60490" y="71864"/>
                  <a:pt x="60490" y="71864"/>
                  <a:pt x="60490" y="71864"/>
                </a:cubicBezTo>
                <a:cubicBezTo>
                  <a:pt x="60490" y="58305"/>
                  <a:pt x="60596" y="48136"/>
                  <a:pt x="61152" y="48136"/>
                </a:cubicBezTo>
                <a:cubicBezTo>
                  <a:pt x="61655" y="48136"/>
                  <a:pt x="61761" y="56949"/>
                  <a:pt x="61761" y="71864"/>
                </a:cubicBezTo>
                <a:cubicBezTo>
                  <a:pt x="61761" y="114576"/>
                  <a:pt x="61761" y="114576"/>
                  <a:pt x="61761" y="114576"/>
                </a:cubicBezTo>
                <a:cubicBezTo>
                  <a:pt x="61761" y="116610"/>
                  <a:pt x="61840" y="118644"/>
                  <a:pt x="61920" y="118644"/>
                </a:cubicBezTo>
                <a:lnTo>
                  <a:pt x="62317" y="118644"/>
                </a:lnTo>
                <a:cubicBezTo>
                  <a:pt x="62396" y="118644"/>
                  <a:pt x="62476" y="116610"/>
                  <a:pt x="62476" y="114576"/>
                </a:cubicBezTo>
                <a:cubicBezTo>
                  <a:pt x="62476" y="71864"/>
                  <a:pt x="62476" y="71864"/>
                  <a:pt x="62476" y="71864"/>
                </a:cubicBezTo>
                <a:cubicBezTo>
                  <a:pt x="62476" y="57627"/>
                  <a:pt x="62608" y="48136"/>
                  <a:pt x="63138" y="48136"/>
                </a:cubicBezTo>
                <a:cubicBezTo>
                  <a:pt x="63667" y="48136"/>
                  <a:pt x="63746" y="57627"/>
                  <a:pt x="63746" y="71864"/>
                </a:cubicBezTo>
                <a:cubicBezTo>
                  <a:pt x="63746" y="114576"/>
                  <a:pt x="63746" y="114576"/>
                  <a:pt x="63746" y="114576"/>
                </a:cubicBezTo>
                <a:cubicBezTo>
                  <a:pt x="63746" y="116610"/>
                  <a:pt x="63826" y="118644"/>
                  <a:pt x="63905" y="118644"/>
                </a:cubicBezTo>
                <a:lnTo>
                  <a:pt x="64302" y="118644"/>
                </a:lnTo>
                <a:cubicBezTo>
                  <a:pt x="64382" y="118644"/>
                  <a:pt x="64461" y="116610"/>
                  <a:pt x="64461" y="114576"/>
                </a:cubicBezTo>
                <a:cubicBezTo>
                  <a:pt x="64461" y="73220"/>
                  <a:pt x="64461" y="73220"/>
                  <a:pt x="64461" y="73220"/>
                </a:cubicBezTo>
                <a:cubicBezTo>
                  <a:pt x="64461" y="49492"/>
                  <a:pt x="64276" y="33220"/>
                  <a:pt x="63323" y="33220"/>
                </a:cubicBezTo>
                <a:cubicBezTo>
                  <a:pt x="62873" y="33220"/>
                  <a:pt x="62529" y="37966"/>
                  <a:pt x="62290" y="46780"/>
                </a:cubicBezTo>
                <a:cubicBezTo>
                  <a:pt x="62079" y="37288"/>
                  <a:pt x="61734" y="33220"/>
                  <a:pt x="61337" y="33220"/>
                </a:cubicBezTo>
                <a:close/>
                <a:moveTo>
                  <a:pt x="65891" y="1356"/>
                </a:moveTo>
                <a:cubicBezTo>
                  <a:pt x="65811" y="1356"/>
                  <a:pt x="65732" y="3390"/>
                  <a:pt x="65732" y="5424"/>
                </a:cubicBezTo>
                <a:cubicBezTo>
                  <a:pt x="65732" y="114576"/>
                  <a:pt x="65732" y="114576"/>
                  <a:pt x="65732" y="114576"/>
                </a:cubicBezTo>
                <a:cubicBezTo>
                  <a:pt x="65732" y="116610"/>
                  <a:pt x="65811" y="118644"/>
                  <a:pt x="65891" y="118644"/>
                </a:cubicBezTo>
                <a:lnTo>
                  <a:pt x="66288" y="118644"/>
                </a:lnTo>
                <a:cubicBezTo>
                  <a:pt x="66367" y="118644"/>
                  <a:pt x="66447" y="116610"/>
                  <a:pt x="66447" y="114576"/>
                </a:cubicBezTo>
                <a:cubicBezTo>
                  <a:pt x="66447" y="69153"/>
                  <a:pt x="66447" y="69153"/>
                  <a:pt x="66447" y="69153"/>
                </a:cubicBezTo>
                <a:cubicBezTo>
                  <a:pt x="66447" y="55593"/>
                  <a:pt x="66738" y="48136"/>
                  <a:pt x="67135" y="48136"/>
                </a:cubicBezTo>
                <a:cubicBezTo>
                  <a:pt x="67532" y="48136"/>
                  <a:pt x="67823" y="55593"/>
                  <a:pt x="67823" y="69153"/>
                </a:cubicBezTo>
                <a:cubicBezTo>
                  <a:pt x="67823" y="114576"/>
                  <a:pt x="67823" y="114576"/>
                  <a:pt x="67823" y="114576"/>
                </a:cubicBezTo>
                <a:cubicBezTo>
                  <a:pt x="67823" y="116610"/>
                  <a:pt x="67903" y="118644"/>
                  <a:pt x="67982" y="118644"/>
                </a:cubicBezTo>
                <a:lnTo>
                  <a:pt x="68379" y="118644"/>
                </a:lnTo>
                <a:cubicBezTo>
                  <a:pt x="68459" y="118644"/>
                  <a:pt x="68538" y="116610"/>
                  <a:pt x="68538" y="114576"/>
                </a:cubicBezTo>
                <a:cubicBezTo>
                  <a:pt x="68538" y="71186"/>
                  <a:pt x="68538" y="71186"/>
                  <a:pt x="68538" y="71186"/>
                </a:cubicBezTo>
                <a:cubicBezTo>
                  <a:pt x="68538" y="48136"/>
                  <a:pt x="68141" y="33220"/>
                  <a:pt x="67347" y="33220"/>
                </a:cubicBezTo>
                <a:cubicBezTo>
                  <a:pt x="66870" y="33220"/>
                  <a:pt x="66605" y="37966"/>
                  <a:pt x="66447" y="44068"/>
                </a:cubicBezTo>
                <a:cubicBezTo>
                  <a:pt x="66447" y="5424"/>
                  <a:pt x="66447" y="5424"/>
                  <a:pt x="66447" y="5424"/>
                </a:cubicBezTo>
                <a:cubicBezTo>
                  <a:pt x="66447" y="3390"/>
                  <a:pt x="66367" y="1356"/>
                  <a:pt x="66288" y="1356"/>
                </a:cubicBezTo>
                <a:close/>
                <a:moveTo>
                  <a:pt x="73779" y="1356"/>
                </a:moveTo>
                <a:cubicBezTo>
                  <a:pt x="73674" y="1356"/>
                  <a:pt x="73621" y="3390"/>
                  <a:pt x="73621" y="5424"/>
                </a:cubicBezTo>
                <a:cubicBezTo>
                  <a:pt x="73621" y="114576"/>
                  <a:pt x="73621" y="114576"/>
                  <a:pt x="73621" y="114576"/>
                </a:cubicBezTo>
                <a:cubicBezTo>
                  <a:pt x="73621" y="116610"/>
                  <a:pt x="73674" y="118644"/>
                  <a:pt x="73779" y="118644"/>
                </a:cubicBezTo>
                <a:lnTo>
                  <a:pt x="74177" y="118644"/>
                </a:lnTo>
                <a:cubicBezTo>
                  <a:pt x="74256" y="118644"/>
                  <a:pt x="74335" y="116610"/>
                  <a:pt x="74335" y="114576"/>
                </a:cubicBezTo>
                <a:cubicBezTo>
                  <a:pt x="74335" y="5424"/>
                  <a:pt x="74335" y="5424"/>
                  <a:pt x="74335" y="5424"/>
                </a:cubicBezTo>
                <a:cubicBezTo>
                  <a:pt x="74335" y="3390"/>
                  <a:pt x="74256" y="1356"/>
                  <a:pt x="74177" y="1356"/>
                </a:cubicBezTo>
                <a:close/>
                <a:moveTo>
                  <a:pt x="75950" y="12881"/>
                </a:moveTo>
                <a:cubicBezTo>
                  <a:pt x="75871" y="12881"/>
                  <a:pt x="75818" y="14915"/>
                  <a:pt x="75818" y="16949"/>
                </a:cubicBezTo>
                <a:cubicBezTo>
                  <a:pt x="75818" y="24407"/>
                  <a:pt x="75818" y="24407"/>
                  <a:pt x="75818" y="24407"/>
                </a:cubicBezTo>
                <a:cubicBezTo>
                  <a:pt x="75818" y="32542"/>
                  <a:pt x="75686" y="34576"/>
                  <a:pt x="75368" y="34576"/>
                </a:cubicBezTo>
                <a:cubicBezTo>
                  <a:pt x="75262" y="34576"/>
                  <a:pt x="75209" y="36610"/>
                  <a:pt x="75209" y="38644"/>
                </a:cubicBezTo>
                <a:cubicBezTo>
                  <a:pt x="75209" y="46780"/>
                  <a:pt x="75209" y="46780"/>
                  <a:pt x="75209" y="46780"/>
                </a:cubicBezTo>
                <a:cubicBezTo>
                  <a:pt x="75209" y="48814"/>
                  <a:pt x="75262" y="50847"/>
                  <a:pt x="75368" y="50847"/>
                </a:cubicBezTo>
                <a:lnTo>
                  <a:pt x="75791" y="50847"/>
                </a:lnTo>
                <a:cubicBezTo>
                  <a:pt x="75791" y="91525"/>
                  <a:pt x="75791" y="91525"/>
                  <a:pt x="75791" y="91525"/>
                </a:cubicBezTo>
                <a:cubicBezTo>
                  <a:pt x="75791" y="109153"/>
                  <a:pt x="76030" y="118644"/>
                  <a:pt x="76824" y="118644"/>
                </a:cubicBezTo>
                <a:lnTo>
                  <a:pt x="77141" y="118644"/>
                </a:lnTo>
                <a:cubicBezTo>
                  <a:pt x="77247" y="118644"/>
                  <a:pt x="77300" y="116610"/>
                  <a:pt x="77300" y="114576"/>
                </a:cubicBezTo>
                <a:cubicBezTo>
                  <a:pt x="77300" y="105763"/>
                  <a:pt x="77300" y="105763"/>
                  <a:pt x="77300" y="105763"/>
                </a:cubicBezTo>
                <a:cubicBezTo>
                  <a:pt x="77300" y="103729"/>
                  <a:pt x="77247" y="102373"/>
                  <a:pt x="77141" y="102373"/>
                </a:cubicBezTo>
                <a:lnTo>
                  <a:pt x="76930" y="102373"/>
                </a:lnTo>
                <a:cubicBezTo>
                  <a:pt x="76533" y="102373"/>
                  <a:pt x="76506" y="98305"/>
                  <a:pt x="76506" y="88814"/>
                </a:cubicBezTo>
                <a:cubicBezTo>
                  <a:pt x="76506" y="50847"/>
                  <a:pt x="76506" y="50847"/>
                  <a:pt x="76506" y="50847"/>
                </a:cubicBezTo>
                <a:lnTo>
                  <a:pt x="77141" y="50847"/>
                </a:lnTo>
                <a:cubicBezTo>
                  <a:pt x="77247" y="50847"/>
                  <a:pt x="77300" y="48814"/>
                  <a:pt x="77300" y="46780"/>
                </a:cubicBezTo>
                <a:cubicBezTo>
                  <a:pt x="77300" y="38644"/>
                  <a:pt x="77300" y="38644"/>
                  <a:pt x="77300" y="38644"/>
                </a:cubicBezTo>
                <a:cubicBezTo>
                  <a:pt x="77300" y="36610"/>
                  <a:pt x="77247" y="34576"/>
                  <a:pt x="77141" y="34576"/>
                </a:cubicBezTo>
                <a:lnTo>
                  <a:pt x="76506" y="34576"/>
                </a:lnTo>
                <a:cubicBezTo>
                  <a:pt x="76506" y="16949"/>
                  <a:pt x="76506" y="16949"/>
                  <a:pt x="76506" y="16949"/>
                </a:cubicBezTo>
                <a:cubicBezTo>
                  <a:pt x="76506" y="14915"/>
                  <a:pt x="76427" y="12881"/>
                  <a:pt x="76347" y="12881"/>
                </a:cubicBezTo>
                <a:close/>
                <a:moveTo>
                  <a:pt x="78359" y="34576"/>
                </a:moveTo>
                <a:cubicBezTo>
                  <a:pt x="78253" y="34576"/>
                  <a:pt x="78200" y="36610"/>
                  <a:pt x="78200" y="38644"/>
                </a:cubicBezTo>
                <a:cubicBezTo>
                  <a:pt x="78200" y="46780"/>
                  <a:pt x="78200" y="46780"/>
                  <a:pt x="78200" y="46780"/>
                </a:cubicBezTo>
                <a:cubicBezTo>
                  <a:pt x="78200" y="48814"/>
                  <a:pt x="78253" y="50170"/>
                  <a:pt x="78359" y="50170"/>
                </a:cubicBezTo>
                <a:lnTo>
                  <a:pt x="79842" y="50170"/>
                </a:lnTo>
                <a:cubicBezTo>
                  <a:pt x="78306" y="100339"/>
                  <a:pt x="78306" y="100339"/>
                  <a:pt x="78306" y="100339"/>
                </a:cubicBezTo>
                <a:cubicBezTo>
                  <a:pt x="78227" y="102373"/>
                  <a:pt x="78200" y="103729"/>
                  <a:pt x="78200" y="107797"/>
                </a:cubicBezTo>
                <a:cubicBezTo>
                  <a:pt x="78200" y="114576"/>
                  <a:pt x="78200" y="114576"/>
                  <a:pt x="78200" y="114576"/>
                </a:cubicBezTo>
                <a:cubicBezTo>
                  <a:pt x="78200" y="116610"/>
                  <a:pt x="78253" y="118644"/>
                  <a:pt x="78359" y="118644"/>
                </a:cubicBezTo>
                <a:lnTo>
                  <a:pt x="80504" y="118644"/>
                </a:lnTo>
                <a:cubicBezTo>
                  <a:pt x="80583" y="118644"/>
                  <a:pt x="80662" y="116610"/>
                  <a:pt x="80662" y="114576"/>
                </a:cubicBezTo>
                <a:cubicBezTo>
                  <a:pt x="80662" y="107119"/>
                  <a:pt x="80662" y="107119"/>
                  <a:pt x="80662" y="107119"/>
                </a:cubicBezTo>
                <a:cubicBezTo>
                  <a:pt x="80662" y="104407"/>
                  <a:pt x="80583" y="103051"/>
                  <a:pt x="80504" y="103051"/>
                </a:cubicBezTo>
                <a:lnTo>
                  <a:pt x="78995" y="103051"/>
                </a:lnTo>
                <a:cubicBezTo>
                  <a:pt x="80556" y="53559"/>
                  <a:pt x="80556" y="53559"/>
                  <a:pt x="80556" y="53559"/>
                </a:cubicBezTo>
                <a:cubicBezTo>
                  <a:pt x="80636" y="50847"/>
                  <a:pt x="80662" y="49492"/>
                  <a:pt x="80662" y="46780"/>
                </a:cubicBezTo>
                <a:cubicBezTo>
                  <a:pt x="80662" y="38644"/>
                  <a:pt x="80662" y="38644"/>
                  <a:pt x="80662" y="38644"/>
                </a:cubicBezTo>
                <a:cubicBezTo>
                  <a:pt x="80662" y="36610"/>
                  <a:pt x="80583" y="34576"/>
                  <a:pt x="80504" y="34576"/>
                </a:cubicBezTo>
                <a:close/>
                <a:moveTo>
                  <a:pt x="85030" y="1356"/>
                </a:moveTo>
                <a:cubicBezTo>
                  <a:pt x="84951" y="1356"/>
                  <a:pt x="84898" y="2712"/>
                  <a:pt x="84871" y="4746"/>
                </a:cubicBezTo>
                <a:cubicBezTo>
                  <a:pt x="83363" y="112542"/>
                  <a:pt x="83363" y="112542"/>
                  <a:pt x="83363" y="112542"/>
                </a:cubicBezTo>
                <a:cubicBezTo>
                  <a:pt x="83336" y="113898"/>
                  <a:pt x="83310" y="114576"/>
                  <a:pt x="83310" y="115932"/>
                </a:cubicBezTo>
                <a:cubicBezTo>
                  <a:pt x="83310" y="117288"/>
                  <a:pt x="83363" y="118644"/>
                  <a:pt x="83442" y="118644"/>
                </a:cubicBezTo>
                <a:lnTo>
                  <a:pt x="83892" y="118644"/>
                </a:lnTo>
                <a:cubicBezTo>
                  <a:pt x="83945" y="118644"/>
                  <a:pt x="83998" y="117966"/>
                  <a:pt x="84024" y="115932"/>
                </a:cubicBezTo>
                <a:lnTo>
                  <a:pt x="84368" y="90847"/>
                </a:lnTo>
                <a:lnTo>
                  <a:pt x="86195" y="90847"/>
                </a:lnTo>
                <a:cubicBezTo>
                  <a:pt x="86566" y="115932"/>
                  <a:pt x="86566" y="115932"/>
                  <a:pt x="86566" y="115932"/>
                </a:cubicBezTo>
                <a:cubicBezTo>
                  <a:pt x="86566" y="117288"/>
                  <a:pt x="86619" y="118644"/>
                  <a:pt x="86672" y="118644"/>
                </a:cubicBezTo>
                <a:lnTo>
                  <a:pt x="87175" y="118644"/>
                </a:lnTo>
                <a:cubicBezTo>
                  <a:pt x="87228" y="118644"/>
                  <a:pt x="87280" y="117288"/>
                  <a:pt x="87280" y="115932"/>
                </a:cubicBezTo>
                <a:cubicBezTo>
                  <a:pt x="87280" y="114576"/>
                  <a:pt x="87254" y="113220"/>
                  <a:pt x="87228" y="112542"/>
                </a:cubicBezTo>
                <a:cubicBezTo>
                  <a:pt x="85719" y="4746"/>
                  <a:pt x="85719" y="4746"/>
                  <a:pt x="85719" y="4746"/>
                </a:cubicBezTo>
                <a:cubicBezTo>
                  <a:pt x="85692" y="2712"/>
                  <a:pt x="85639" y="1356"/>
                  <a:pt x="85560" y="1356"/>
                </a:cubicBezTo>
                <a:close/>
                <a:moveTo>
                  <a:pt x="103058" y="34576"/>
                </a:moveTo>
                <a:cubicBezTo>
                  <a:pt x="102979" y="34576"/>
                  <a:pt x="102899" y="36610"/>
                  <a:pt x="102899" y="38644"/>
                </a:cubicBezTo>
                <a:cubicBezTo>
                  <a:pt x="102899" y="114576"/>
                  <a:pt x="102899" y="114576"/>
                  <a:pt x="102899" y="114576"/>
                </a:cubicBezTo>
                <a:cubicBezTo>
                  <a:pt x="102899" y="116610"/>
                  <a:pt x="102979" y="118644"/>
                  <a:pt x="103058" y="118644"/>
                </a:cubicBezTo>
                <a:lnTo>
                  <a:pt x="103455" y="118644"/>
                </a:lnTo>
                <a:cubicBezTo>
                  <a:pt x="103535" y="118644"/>
                  <a:pt x="103614" y="116610"/>
                  <a:pt x="103614" y="114576"/>
                </a:cubicBezTo>
                <a:cubicBezTo>
                  <a:pt x="103614" y="60339"/>
                  <a:pt x="103614" y="60339"/>
                  <a:pt x="103614" y="60339"/>
                </a:cubicBezTo>
                <a:cubicBezTo>
                  <a:pt x="103614" y="38644"/>
                  <a:pt x="103614" y="38644"/>
                  <a:pt x="103614" y="38644"/>
                </a:cubicBezTo>
                <a:cubicBezTo>
                  <a:pt x="103614" y="36610"/>
                  <a:pt x="103535" y="34576"/>
                  <a:pt x="103455" y="34576"/>
                </a:cubicBezTo>
                <a:close/>
                <a:moveTo>
                  <a:pt x="108935" y="12881"/>
                </a:moveTo>
                <a:cubicBezTo>
                  <a:pt x="108856" y="12881"/>
                  <a:pt x="108803" y="14915"/>
                  <a:pt x="108803" y="16949"/>
                </a:cubicBezTo>
                <a:cubicBezTo>
                  <a:pt x="108803" y="24407"/>
                  <a:pt x="108803" y="24407"/>
                  <a:pt x="108803" y="24407"/>
                </a:cubicBezTo>
                <a:cubicBezTo>
                  <a:pt x="108803" y="32542"/>
                  <a:pt x="108670" y="34576"/>
                  <a:pt x="108353" y="34576"/>
                </a:cubicBezTo>
                <a:cubicBezTo>
                  <a:pt x="108247" y="34576"/>
                  <a:pt x="108194" y="36610"/>
                  <a:pt x="108194" y="38644"/>
                </a:cubicBezTo>
                <a:cubicBezTo>
                  <a:pt x="108194" y="46780"/>
                  <a:pt x="108194" y="46780"/>
                  <a:pt x="108194" y="46780"/>
                </a:cubicBezTo>
                <a:cubicBezTo>
                  <a:pt x="108194" y="48814"/>
                  <a:pt x="108247" y="50847"/>
                  <a:pt x="108353" y="50847"/>
                </a:cubicBezTo>
                <a:lnTo>
                  <a:pt x="108776" y="50847"/>
                </a:lnTo>
                <a:cubicBezTo>
                  <a:pt x="108776" y="91525"/>
                  <a:pt x="108776" y="91525"/>
                  <a:pt x="108776" y="91525"/>
                </a:cubicBezTo>
                <a:cubicBezTo>
                  <a:pt x="108776" y="109153"/>
                  <a:pt x="109014" y="118644"/>
                  <a:pt x="109809" y="118644"/>
                </a:cubicBezTo>
                <a:lnTo>
                  <a:pt x="110153" y="118644"/>
                </a:lnTo>
                <a:cubicBezTo>
                  <a:pt x="110232" y="118644"/>
                  <a:pt x="110285" y="116610"/>
                  <a:pt x="110285" y="114576"/>
                </a:cubicBezTo>
                <a:cubicBezTo>
                  <a:pt x="110285" y="105763"/>
                  <a:pt x="110285" y="105763"/>
                  <a:pt x="110285" y="105763"/>
                </a:cubicBezTo>
                <a:cubicBezTo>
                  <a:pt x="110285" y="103729"/>
                  <a:pt x="110232" y="102373"/>
                  <a:pt x="110153" y="102373"/>
                </a:cubicBezTo>
                <a:lnTo>
                  <a:pt x="109914" y="102373"/>
                </a:lnTo>
                <a:cubicBezTo>
                  <a:pt x="109517" y="102373"/>
                  <a:pt x="109491" y="98305"/>
                  <a:pt x="109491" y="88814"/>
                </a:cubicBezTo>
                <a:cubicBezTo>
                  <a:pt x="109491" y="50847"/>
                  <a:pt x="109491" y="50847"/>
                  <a:pt x="109491" y="50847"/>
                </a:cubicBezTo>
                <a:lnTo>
                  <a:pt x="110153" y="50847"/>
                </a:lnTo>
                <a:cubicBezTo>
                  <a:pt x="110232" y="50847"/>
                  <a:pt x="110285" y="48814"/>
                  <a:pt x="110285" y="46780"/>
                </a:cubicBezTo>
                <a:cubicBezTo>
                  <a:pt x="110285" y="38644"/>
                  <a:pt x="110285" y="38644"/>
                  <a:pt x="110285" y="38644"/>
                </a:cubicBezTo>
                <a:cubicBezTo>
                  <a:pt x="110285" y="36610"/>
                  <a:pt x="110232" y="34576"/>
                  <a:pt x="110153" y="34576"/>
                </a:cubicBezTo>
                <a:lnTo>
                  <a:pt x="109491" y="34576"/>
                </a:lnTo>
                <a:cubicBezTo>
                  <a:pt x="109491" y="16949"/>
                  <a:pt x="109491" y="16949"/>
                  <a:pt x="109491" y="16949"/>
                </a:cubicBezTo>
                <a:cubicBezTo>
                  <a:pt x="109491" y="14915"/>
                  <a:pt x="109412" y="12881"/>
                  <a:pt x="109332" y="12881"/>
                </a:cubicBezTo>
                <a:close/>
                <a:moveTo>
                  <a:pt x="111582" y="34576"/>
                </a:moveTo>
                <a:cubicBezTo>
                  <a:pt x="111503" y="34576"/>
                  <a:pt x="111423" y="36610"/>
                  <a:pt x="111423" y="38644"/>
                </a:cubicBezTo>
                <a:cubicBezTo>
                  <a:pt x="111423" y="114576"/>
                  <a:pt x="111423" y="114576"/>
                  <a:pt x="111423" y="114576"/>
                </a:cubicBezTo>
                <a:cubicBezTo>
                  <a:pt x="111423" y="116610"/>
                  <a:pt x="111503" y="118644"/>
                  <a:pt x="111582" y="118644"/>
                </a:cubicBezTo>
                <a:lnTo>
                  <a:pt x="111979" y="118644"/>
                </a:lnTo>
                <a:cubicBezTo>
                  <a:pt x="112059" y="118644"/>
                  <a:pt x="112138" y="116610"/>
                  <a:pt x="112138" y="114576"/>
                </a:cubicBezTo>
                <a:cubicBezTo>
                  <a:pt x="112138" y="38644"/>
                  <a:pt x="112138" y="38644"/>
                  <a:pt x="112138" y="38644"/>
                </a:cubicBezTo>
                <a:cubicBezTo>
                  <a:pt x="112138" y="36610"/>
                  <a:pt x="112059" y="34576"/>
                  <a:pt x="111979" y="34576"/>
                </a:cubicBezTo>
                <a:close/>
                <a:moveTo>
                  <a:pt x="118862" y="33220"/>
                </a:moveTo>
                <a:cubicBezTo>
                  <a:pt x="118412" y="33220"/>
                  <a:pt x="118147" y="37966"/>
                  <a:pt x="117962" y="44068"/>
                </a:cubicBezTo>
                <a:cubicBezTo>
                  <a:pt x="117962" y="38644"/>
                  <a:pt x="117962" y="38644"/>
                  <a:pt x="117962" y="38644"/>
                </a:cubicBezTo>
                <a:cubicBezTo>
                  <a:pt x="117962" y="36610"/>
                  <a:pt x="117909" y="34576"/>
                  <a:pt x="117803" y="34576"/>
                </a:cubicBezTo>
                <a:lnTo>
                  <a:pt x="117406" y="34576"/>
                </a:lnTo>
                <a:cubicBezTo>
                  <a:pt x="117327" y="34576"/>
                  <a:pt x="117274" y="36610"/>
                  <a:pt x="117274" y="38644"/>
                </a:cubicBezTo>
                <a:cubicBezTo>
                  <a:pt x="117274" y="114576"/>
                  <a:pt x="117274" y="114576"/>
                  <a:pt x="117274" y="114576"/>
                </a:cubicBezTo>
                <a:cubicBezTo>
                  <a:pt x="117274" y="116610"/>
                  <a:pt x="117327" y="118644"/>
                  <a:pt x="117406" y="118644"/>
                </a:cubicBezTo>
                <a:lnTo>
                  <a:pt x="117803" y="118644"/>
                </a:lnTo>
                <a:cubicBezTo>
                  <a:pt x="117909" y="118644"/>
                  <a:pt x="117962" y="116610"/>
                  <a:pt x="117962" y="114576"/>
                </a:cubicBezTo>
                <a:cubicBezTo>
                  <a:pt x="117962" y="69153"/>
                  <a:pt x="117962" y="69153"/>
                  <a:pt x="117962" y="69153"/>
                </a:cubicBezTo>
                <a:cubicBezTo>
                  <a:pt x="117962" y="55593"/>
                  <a:pt x="118253" y="48136"/>
                  <a:pt x="118677" y="48136"/>
                </a:cubicBezTo>
                <a:cubicBezTo>
                  <a:pt x="119074" y="48136"/>
                  <a:pt x="119365" y="55593"/>
                  <a:pt x="119365" y="69153"/>
                </a:cubicBezTo>
                <a:cubicBezTo>
                  <a:pt x="119365" y="114576"/>
                  <a:pt x="119365" y="114576"/>
                  <a:pt x="119365" y="114576"/>
                </a:cubicBezTo>
                <a:cubicBezTo>
                  <a:pt x="119365" y="116610"/>
                  <a:pt x="119418" y="118644"/>
                  <a:pt x="119498" y="118644"/>
                </a:cubicBezTo>
                <a:lnTo>
                  <a:pt x="119895" y="118644"/>
                </a:lnTo>
                <a:cubicBezTo>
                  <a:pt x="120001" y="118644"/>
                  <a:pt x="120053" y="116610"/>
                  <a:pt x="120053" y="114576"/>
                </a:cubicBezTo>
                <a:cubicBezTo>
                  <a:pt x="120053" y="71186"/>
                  <a:pt x="120053" y="71186"/>
                  <a:pt x="120053" y="71186"/>
                </a:cubicBezTo>
                <a:cubicBezTo>
                  <a:pt x="120053" y="48136"/>
                  <a:pt x="119683" y="33220"/>
                  <a:pt x="118862" y="33220"/>
                </a:cubicBezTo>
                <a:close/>
                <a:moveTo>
                  <a:pt x="7122" y="33220"/>
                </a:moveTo>
                <a:cubicBezTo>
                  <a:pt x="6327" y="33220"/>
                  <a:pt x="5719" y="47458"/>
                  <a:pt x="5719" y="71186"/>
                </a:cubicBezTo>
                <a:cubicBezTo>
                  <a:pt x="5719" y="82034"/>
                  <a:pt x="5719" y="82034"/>
                  <a:pt x="5719" y="82034"/>
                </a:cubicBezTo>
                <a:cubicBezTo>
                  <a:pt x="5719" y="105763"/>
                  <a:pt x="6327" y="120000"/>
                  <a:pt x="7122" y="120000"/>
                </a:cubicBezTo>
                <a:cubicBezTo>
                  <a:pt x="7598" y="120000"/>
                  <a:pt x="8181" y="113898"/>
                  <a:pt x="8419" y="97627"/>
                </a:cubicBezTo>
                <a:cubicBezTo>
                  <a:pt x="8419" y="96949"/>
                  <a:pt x="8445" y="95593"/>
                  <a:pt x="8445" y="94915"/>
                </a:cubicBezTo>
                <a:cubicBezTo>
                  <a:pt x="8445" y="93559"/>
                  <a:pt x="8392" y="92203"/>
                  <a:pt x="8339" y="92203"/>
                </a:cubicBezTo>
                <a:lnTo>
                  <a:pt x="7916" y="92203"/>
                </a:lnTo>
                <a:cubicBezTo>
                  <a:pt x="7836" y="92203"/>
                  <a:pt x="7783" y="94237"/>
                  <a:pt x="7757" y="94237"/>
                </a:cubicBezTo>
                <a:cubicBezTo>
                  <a:pt x="7598" y="103729"/>
                  <a:pt x="7333" y="105085"/>
                  <a:pt x="7122" y="105085"/>
                </a:cubicBezTo>
                <a:cubicBezTo>
                  <a:pt x="6725" y="105085"/>
                  <a:pt x="6407" y="96949"/>
                  <a:pt x="6407" y="84746"/>
                </a:cubicBezTo>
                <a:lnTo>
                  <a:pt x="6407" y="82712"/>
                </a:lnTo>
                <a:lnTo>
                  <a:pt x="8366" y="82712"/>
                </a:lnTo>
                <a:cubicBezTo>
                  <a:pt x="8445" y="82712"/>
                  <a:pt x="8498" y="80678"/>
                  <a:pt x="8498" y="78644"/>
                </a:cubicBezTo>
                <a:cubicBezTo>
                  <a:pt x="8498" y="70509"/>
                  <a:pt x="8498" y="70509"/>
                  <a:pt x="8498" y="70509"/>
                </a:cubicBezTo>
                <a:cubicBezTo>
                  <a:pt x="8498" y="48136"/>
                  <a:pt x="7889" y="33220"/>
                  <a:pt x="7122" y="33220"/>
                </a:cubicBezTo>
                <a:close/>
                <a:moveTo>
                  <a:pt x="15752" y="1356"/>
                </a:moveTo>
                <a:cubicBezTo>
                  <a:pt x="15672" y="1356"/>
                  <a:pt x="15593" y="3390"/>
                  <a:pt x="15593" y="5424"/>
                </a:cubicBezTo>
                <a:cubicBezTo>
                  <a:pt x="15593" y="114576"/>
                  <a:pt x="15593" y="114576"/>
                  <a:pt x="15593" y="114576"/>
                </a:cubicBezTo>
                <a:cubicBezTo>
                  <a:pt x="15593" y="116610"/>
                  <a:pt x="15672" y="118644"/>
                  <a:pt x="15752" y="118644"/>
                </a:cubicBezTo>
                <a:lnTo>
                  <a:pt x="16149" y="118644"/>
                </a:lnTo>
                <a:cubicBezTo>
                  <a:pt x="16228" y="118644"/>
                  <a:pt x="16308" y="116610"/>
                  <a:pt x="16308" y="114576"/>
                </a:cubicBezTo>
                <a:lnTo>
                  <a:pt x="16308" y="109153"/>
                </a:lnTo>
                <a:cubicBezTo>
                  <a:pt x="16493" y="116610"/>
                  <a:pt x="16811" y="120000"/>
                  <a:pt x="17208" y="120000"/>
                </a:cubicBezTo>
                <a:cubicBezTo>
                  <a:pt x="17922" y="120000"/>
                  <a:pt x="18425" y="106441"/>
                  <a:pt x="18425" y="81356"/>
                </a:cubicBezTo>
                <a:cubicBezTo>
                  <a:pt x="18425" y="71186"/>
                  <a:pt x="18425" y="71186"/>
                  <a:pt x="18425" y="71186"/>
                </a:cubicBezTo>
                <a:cubicBezTo>
                  <a:pt x="18425" y="46102"/>
                  <a:pt x="17949" y="33220"/>
                  <a:pt x="17208" y="33220"/>
                </a:cubicBezTo>
                <a:cubicBezTo>
                  <a:pt x="16784" y="33220"/>
                  <a:pt x="16493" y="37288"/>
                  <a:pt x="16308" y="44068"/>
                </a:cubicBezTo>
                <a:cubicBezTo>
                  <a:pt x="16308" y="5424"/>
                  <a:pt x="16308" y="5424"/>
                  <a:pt x="16308" y="5424"/>
                </a:cubicBezTo>
                <a:cubicBezTo>
                  <a:pt x="16308" y="3390"/>
                  <a:pt x="16228" y="1356"/>
                  <a:pt x="16149" y="1356"/>
                </a:cubicBezTo>
                <a:close/>
                <a:moveTo>
                  <a:pt x="20834" y="33220"/>
                </a:moveTo>
                <a:cubicBezTo>
                  <a:pt x="20040" y="33220"/>
                  <a:pt x="19431" y="47458"/>
                  <a:pt x="19431" y="71186"/>
                </a:cubicBezTo>
                <a:cubicBezTo>
                  <a:pt x="19431" y="82034"/>
                  <a:pt x="19431" y="82034"/>
                  <a:pt x="19431" y="82034"/>
                </a:cubicBezTo>
                <a:cubicBezTo>
                  <a:pt x="19431" y="105763"/>
                  <a:pt x="20040" y="120000"/>
                  <a:pt x="20834" y="120000"/>
                </a:cubicBezTo>
                <a:cubicBezTo>
                  <a:pt x="21337" y="120000"/>
                  <a:pt x="21893" y="113898"/>
                  <a:pt x="22132" y="97627"/>
                </a:cubicBezTo>
                <a:cubicBezTo>
                  <a:pt x="22132" y="96949"/>
                  <a:pt x="22158" y="95593"/>
                  <a:pt x="22158" y="94915"/>
                </a:cubicBezTo>
                <a:cubicBezTo>
                  <a:pt x="22158" y="93559"/>
                  <a:pt x="22105" y="92203"/>
                  <a:pt x="22052" y="92203"/>
                </a:cubicBezTo>
                <a:lnTo>
                  <a:pt x="21629" y="92203"/>
                </a:lnTo>
                <a:cubicBezTo>
                  <a:pt x="21549" y="92203"/>
                  <a:pt x="21496" y="94237"/>
                  <a:pt x="21470" y="94237"/>
                </a:cubicBezTo>
                <a:cubicBezTo>
                  <a:pt x="21311" y="103729"/>
                  <a:pt x="21073" y="105085"/>
                  <a:pt x="20834" y="105085"/>
                </a:cubicBezTo>
                <a:cubicBezTo>
                  <a:pt x="20437" y="105085"/>
                  <a:pt x="20120" y="96949"/>
                  <a:pt x="20120" y="84746"/>
                </a:cubicBezTo>
                <a:lnTo>
                  <a:pt x="20120" y="82712"/>
                </a:lnTo>
                <a:lnTo>
                  <a:pt x="22079" y="82712"/>
                </a:lnTo>
                <a:cubicBezTo>
                  <a:pt x="22158" y="82712"/>
                  <a:pt x="22211" y="80678"/>
                  <a:pt x="22211" y="78644"/>
                </a:cubicBezTo>
                <a:cubicBezTo>
                  <a:pt x="22211" y="70509"/>
                  <a:pt x="22211" y="70509"/>
                  <a:pt x="22211" y="70509"/>
                </a:cubicBezTo>
                <a:cubicBezTo>
                  <a:pt x="22211" y="48136"/>
                  <a:pt x="21602" y="33220"/>
                  <a:pt x="20834" y="33220"/>
                </a:cubicBezTo>
                <a:close/>
                <a:moveTo>
                  <a:pt x="29438" y="33220"/>
                </a:moveTo>
                <a:cubicBezTo>
                  <a:pt x="28644" y="33220"/>
                  <a:pt x="28035" y="47458"/>
                  <a:pt x="28035" y="71186"/>
                </a:cubicBezTo>
                <a:lnTo>
                  <a:pt x="28035" y="82034"/>
                </a:lnTo>
                <a:cubicBezTo>
                  <a:pt x="28035" y="105763"/>
                  <a:pt x="28644" y="120000"/>
                  <a:pt x="29438" y="120000"/>
                </a:cubicBezTo>
                <a:cubicBezTo>
                  <a:pt x="30232" y="120000"/>
                  <a:pt x="30841" y="105763"/>
                  <a:pt x="30841" y="82034"/>
                </a:cubicBezTo>
                <a:cubicBezTo>
                  <a:pt x="30841" y="71186"/>
                  <a:pt x="30841" y="71186"/>
                  <a:pt x="30841" y="71186"/>
                </a:cubicBezTo>
                <a:cubicBezTo>
                  <a:pt x="30841" y="47458"/>
                  <a:pt x="30232" y="33220"/>
                  <a:pt x="29438" y="33220"/>
                </a:cubicBezTo>
                <a:close/>
                <a:moveTo>
                  <a:pt x="44792" y="33220"/>
                </a:moveTo>
                <a:cubicBezTo>
                  <a:pt x="43998" y="33220"/>
                  <a:pt x="43389" y="47458"/>
                  <a:pt x="43389" y="71186"/>
                </a:cubicBezTo>
                <a:cubicBezTo>
                  <a:pt x="43389" y="82034"/>
                  <a:pt x="43389" y="82034"/>
                  <a:pt x="43389" y="82034"/>
                </a:cubicBezTo>
                <a:cubicBezTo>
                  <a:pt x="43389" y="105763"/>
                  <a:pt x="43998" y="120000"/>
                  <a:pt x="44792" y="120000"/>
                </a:cubicBezTo>
                <a:cubicBezTo>
                  <a:pt x="45269" y="120000"/>
                  <a:pt x="45851" y="113898"/>
                  <a:pt x="46089" y="97627"/>
                </a:cubicBezTo>
                <a:cubicBezTo>
                  <a:pt x="46089" y="96949"/>
                  <a:pt x="46116" y="95593"/>
                  <a:pt x="46116" y="94915"/>
                </a:cubicBezTo>
                <a:cubicBezTo>
                  <a:pt x="46116" y="93559"/>
                  <a:pt x="46063" y="92203"/>
                  <a:pt x="46010" y="92203"/>
                </a:cubicBezTo>
                <a:lnTo>
                  <a:pt x="45586" y="92203"/>
                </a:lnTo>
                <a:cubicBezTo>
                  <a:pt x="45507" y="92203"/>
                  <a:pt x="45454" y="94237"/>
                  <a:pt x="45427" y="94237"/>
                </a:cubicBezTo>
                <a:cubicBezTo>
                  <a:pt x="45269" y="103729"/>
                  <a:pt x="45004" y="105085"/>
                  <a:pt x="44792" y="105085"/>
                </a:cubicBezTo>
                <a:cubicBezTo>
                  <a:pt x="44395" y="105085"/>
                  <a:pt x="44077" y="96949"/>
                  <a:pt x="44077" y="84746"/>
                </a:cubicBezTo>
                <a:lnTo>
                  <a:pt x="44077" y="82712"/>
                </a:lnTo>
                <a:lnTo>
                  <a:pt x="46010" y="82712"/>
                </a:lnTo>
                <a:cubicBezTo>
                  <a:pt x="46116" y="82712"/>
                  <a:pt x="46169" y="80678"/>
                  <a:pt x="46169" y="78644"/>
                </a:cubicBezTo>
                <a:cubicBezTo>
                  <a:pt x="46169" y="70509"/>
                  <a:pt x="46169" y="70509"/>
                  <a:pt x="46169" y="70509"/>
                </a:cubicBezTo>
                <a:cubicBezTo>
                  <a:pt x="46169" y="48136"/>
                  <a:pt x="45560" y="33220"/>
                  <a:pt x="44792" y="33220"/>
                </a:cubicBezTo>
                <a:close/>
                <a:moveTo>
                  <a:pt x="55222" y="33220"/>
                </a:moveTo>
                <a:cubicBezTo>
                  <a:pt x="54428" y="33220"/>
                  <a:pt x="53793" y="47458"/>
                  <a:pt x="53793" y="71186"/>
                </a:cubicBezTo>
                <a:cubicBezTo>
                  <a:pt x="53793" y="82034"/>
                  <a:pt x="53793" y="82034"/>
                  <a:pt x="53793" y="82034"/>
                </a:cubicBezTo>
                <a:cubicBezTo>
                  <a:pt x="53793" y="105763"/>
                  <a:pt x="54428" y="120000"/>
                  <a:pt x="55222" y="120000"/>
                </a:cubicBezTo>
                <a:cubicBezTo>
                  <a:pt x="55699" y="120000"/>
                  <a:pt x="56281" y="113898"/>
                  <a:pt x="56519" y="97627"/>
                </a:cubicBezTo>
                <a:cubicBezTo>
                  <a:pt x="56519" y="96949"/>
                  <a:pt x="56546" y="95593"/>
                  <a:pt x="56546" y="94915"/>
                </a:cubicBezTo>
                <a:cubicBezTo>
                  <a:pt x="56546" y="93559"/>
                  <a:pt x="56493" y="92203"/>
                  <a:pt x="56440" y="92203"/>
                </a:cubicBezTo>
                <a:lnTo>
                  <a:pt x="56016" y="92203"/>
                </a:lnTo>
                <a:cubicBezTo>
                  <a:pt x="55911" y="92203"/>
                  <a:pt x="55884" y="94237"/>
                  <a:pt x="55858" y="94237"/>
                </a:cubicBezTo>
                <a:cubicBezTo>
                  <a:pt x="55672" y="103729"/>
                  <a:pt x="55434" y="105085"/>
                  <a:pt x="55222" y="105085"/>
                </a:cubicBezTo>
                <a:cubicBezTo>
                  <a:pt x="54825" y="105085"/>
                  <a:pt x="54507" y="96949"/>
                  <a:pt x="54507" y="84746"/>
                </a:cubicBezTo>
                <a:lnTo>
                  <a:pt x="54507" y="82712"/>
                </a:lnTo>
                <a:lnTo>
                  <a:pt x="56440" y="82712"/>
                </a:lnTo>
                <a:cubicBezTo>
                  <a:pt x="56519" y="82712"/>
                  <a:pt x="56599" y="80678"/>
                  <a:pt x="56599" y="78644"/>
                </a:cubicBezTo>
                <a:cubicBezTo>
                  <a:pt x="56599" y="70509"/>
                  <a:pt x="56599" y="70509"/>
                  <a:pt x="56599" y="70509"/>
                </a:cubicBezTo>
                <a:cubicBezTo>
                  <a:pt x="56599" y="48136"/>
                  <a:pt x="55990" y="33220"/>
                  <a:pt x="55222" y="33220"/>
                </a:cubicBezTo>
                <a:close/>
                <a:moveTo>
                  <a:pt x="71053" y="33220"/>
                </a:moveTo>
                <a:cubicBezTo>
                  <a:pt x="70259" y="33220"/>
                  <a:pt x="69650" y="47458"/>
                  <a:pt x="69650" y="71186"/>
                </a:cubicBezTo>
                <a:lnTo>
                  <a:pt x="69650" y="82034"/>
                </a:lnTo>
                <a:cubicBezTo>
                  <a:pt x="69650" y="105763"/>
                  <a:pt x="70259" y="120000"/>
                  <a:pt x="71053" y="120000"/>
                </a:cubicBezTo>
                <a:cubicBezTo>
                  <a:pt x="71847" y="120000"/>
                  <a:pt x="72456" y="105763"/>
                  <a:pt x="72456" y="82034"/>
                </a:cubicBezTo>
                <a:cubicBezTo>
                  <a:pt x="72456" y="71186"/>
                  <a:pt x="72456" y="71186"/>
                  <a:pt x="72456" y="71186"/>
                </a:cubicBezTo>
                <a:cubicBezTo>
                  <a:pt x="72456" y="47458"/>
                  <a:pt x="71847" y="33220"/>
                  <a:pt x="71053" y="33220"/>
                </a:cubicBezTo>
                <a:close/>
                <a:moveTo>
                  <a:pt x="89345" y="33220"/>
                </a:moveTo>
                <a:cubicBezTo>
                  <a:pt x="88684" y="33220"/>
                  <a:pt x="88101" y="40000"/>
                  <a:pt x="88101" y="57627"/>
                </a:cubicBezTo>
                <a:cubicBezTo>
                  <a:pt x="88101" y="91525"/>
                  <a:pt x="89954" y="77288"/>
                  <a:pt x="89954" y="94915"/>
                </a:cubicBezTo>
                <a:cubicBezTo>
                  <a:pt x="89954" y="102373"/>
                  <a:pt x="89742" y="105763"/>
                  <a:pt x="89372" y="105763"/>
                </a:cubicBezTo>
                <a:cubicBezTo>
                  <a:pt x="88895" y="105763"/>
                  <a:pt x="88736" y="98983"/>
                  <a:pt x="88684" y="94237"/>
                </a:cubicBezTo>
                <a:cubicBezTo>
                  <a:pt x="88684" y="92881"/>
                  <a:pt x="88657" y="91525"/>
                  <a:pt x="88578" y="91525"/>
                </a:cubicBezTo>
                <a:lnTo>
                  <a:pt x="88181" y="91525"/>
                </a:lnTo>
                <a:cubicBezTo>
                  <a:pt x="88101" y="91525"/>
                  <a:pt x="88075" y="92881"/>
                  <a:pt x="88048" y="94237"/>
                </a:cubicBezTo>
                <a:cubicBezTo>
                  <a:pt x="88048" y="95593"/>
                  <a:pt x="88048" y="96271"/>
                  <a:pt x="88075" y="96949"/>
                </a:cubicBezTo>
                <a:cubicBezTo>
                  <a:pt x="88128" y="108475"/>
                  <a:pt x="88551" y="120000"/>
                  <a:pt x="89345" y="120000"/>
                </a:cubicBezTo>
                <a:cubicBezTo>
                  <a:pt x="90034" y="120000"/>
                  <a:pt x="90642" y="113220"/>
                  <a:pt x="90642" y="94237"/>
                </a:cubicBezTo>
                <a:cubicBezTo>
                  <a:pt x="90642" y="61017"/>
                  <a:pt x="88789" y="75254"/>
                  <a:pt x="88789" y="56949"/>
                </a:cubicBezTo>
                <a:cubicBezTo>
                  <a:pt x="88789" y="49492"/>
                  <a:pt x="89028" y="47458"/>
                  <a:pt x="89319" y="47458"/>
                </a:cubicBezTo>
                <a:cubicBezTo>
                  <a:pt x="89769" y="47458"/>
                  <a:pt x="89875" y="53559"/>
                  <a:pt x="89928" y="57627"/>
                </a:cubicBezTo>
                <a:cubicBezTo>
                  <a:pt x="89954" y="59661"/>
                  <a:pt x="89981" y="60339"/>
                  <a:pt x="90060" y="60339"/>
                </a:cubicBezTo>
                <a:lnTo>
                  <a:pt x="90457" y="60339"/>
                </a:lnTo>
                <a:cubicBezTo>
                  <a:pt x="90537" y="60339"/>
                  <a:pt x="90590" y="59661"/>
                  <a:pt x="90590" y="57627"/>
                </a:cubicBezTo>
                <a:cubicBezTo>
                  <a:pt x="90590" y="56949"/>
                  <a:pt x="90563" y="56271"/>
                  <a:pt x="90563" y="55593"/>
                </a:cubicBezTo>
                <a:cubicBezTo>
                  <a:pt x="90457" y="45424"/>
                  <a:pt x="90140" y="33220"/>
                  <a:pt x="89345" y="33220"/>
                </a:cubicBezTo>
                <a:close/>
                <a:moveTo>
                  <a:pt x="92919" y="33220"/>
                </a:moveTo>
                <a:cubicBezTo>
                  <a:pt x="92257" y="33220"/>
                  <a:pt x="91675" y="40000"/>
                  <a:pt x="91675" y="57627"/>
                </a:cubicBezTo>
                <a:cubicBezTo>
                  <a:pt x="91675" y="91525"/>
                  <a:pt x="93528" y="77288"/>
                  <a:pt x="93528" y="94915"/>
                </a:cubicBezTo>
                <a:cubicBezTo>
                  <a:pt x="93528" y="102373"/>
                  <a:pt x="93290" y="105763"/>
                  <a:pt x="92919" y="105763"/>
                </a:cubicBezTo>
                <a:cubicBezTo>
                  <a:pt x="92469" y="105763"/>
                  <a:pt x="92310" y="98983"/>
                  <a:pt x="92257" y="94237"/>
                </a:cubicBezTo>
                <a:cubicBezTo>
                  <a:pt x="92231" y="92881"/>
                  <a:pt x="92204" y="91525"/>
                  <a:pt x="92151" y="91525"/>
                </a:cubicBezTo>
                <a:lnTo>
                  <a:pt x="91728" y="91525"/>
                </a:lnTo>
                <a:cubicBezTo>
                  <a:pt x="91675" y="91525"/>
                  <a:pt x="91622" y="92881"/>
                  <a:pt x="91622" y="94237"/>
                </a:cubicBezTo>
                <a:cubicBezTo>
                  <a:pt x="91622" y="95593"/>
                  <a:pt x="91622" y="96271"/>
                  <a:pt x="91622" y="96949"/>
                </a:cubicBezTo>
                <a:cubicBezTo>
                  <a:pt x="91701" y="108475"/>
                  <a:pt x="92125" y="120000"/>
                  <a:pt x="92919" y="120000"/>
                </a:cubicBezTo>
                <a:cubicBezTo>
                  <a:pt x="93607" y="120000"/>
                  <a:pt x="94190" y="113220"/>
                  <a:pt x="94190" y="94237"/>
                </a:cubicBezTo>
                <a:cubicBezTo>
                  <a:pt x="94190" y="61017"/>
                  <a:pt x="92363" y="75254"/>
                  <a:pt x="92363" y="56949"/>
                </a:cubicBezTo>
                <a:cubicBezTo>
                  <a:pt x="92363" y="49492"/>
                  <a:pt x="92601" y="47458"/>
                  <a:pt x="92893" y="47458"/>
                </a:cubicBezTo>
                <a:cubicBezTo>
                  <a:pt x="93316" y="47458"/>
                  <a:pt x="93449" y="53559"/>
                  <a:pt x="93502" y="57627"/>
                </a:cubicBezTo>
                <a:cubicBezTo>
                  <a:pt x="93528" y="59661"/>
                  <a:pt x="93554" y="60339"/>
                  <a:pt x="93634" y="60339"/>
                </a:cubicBezTo>
                <a:lnTo>
                  <a:pt x="94031" y="60339"/>
                </a:lnTo>
                <a:cubicBezTo>
                  <a:pt x="94084" y="60339"/>
                  <a:pt x="94137" y="59661"/>
                  <a:pt x="94137" y="57627"/>
                </a:cubicBezTo>
                <a:cubicBezTo>
                  <a:pt x="94137" y="56949"/>
                  <a:pt x="94137" y="56271"/>
                  <a:pt x="94137" y="55593"/>
                </a:cubicBezTo>
                <a:cubicBezTo>
                  <a:pt x="94031" y="45424"/>
                  <a:pt x="93713" y="33220"/>
                  <a:pt x="92919" y="33220"/>
                </a:cubicBezTo>
                <a:close/>
                <a:moveTo>
                  <a:pt x="96599" y="33220"/>
                </a:moveTo>
                <a:cubicBezTo>
                  <a:pt x="95805" y="33220"/>
                  <a:pt x="95196" y="47458"/>
                  <a:pt x="95196" y="71186"/>
                </a:cubicBezTo>
                <a:lnTo>
                  <a:pt x="95196" y="82034"/>
                </a:lnTo>
                <a:cubicBezTo>
                  <a:pt x="95196" y="105763"/>
                  <a:pt x="95805" y="120000"/>
                  <a:pt x="96599" y="120000"/>
                </a:cubicBezTo>
                <a:cubicBezTo>
                  <a:pt x="97393" y="120000"/>
                  <a:pt x="98002" y="105763"/>
                  <a:pt x="98002" y="82034"/>
                </a:cubicBezTo>
                <a:cubicBezTo>
                  <a:pt x="98002" y="71186"/>
                  <a:pt x="98002" y="71186"/>
                  <a:pt x="98002" y="71186"/>
                </a:cubicBezTo>
                <a:cubicBezTo>
                  <a:pt x="98002" y="47458"/>
                  <a:pt x="97393" y="33220"/>
                  <a:pt x="96599" y="33220"/>
                </a:cubicBezTo>
                <a:close/>
                <a:moveTo>
                  <a:pt x="100411" y="33220"/>
                </a:moveTo>
                <a:cubicBezTo>
                  <a:pt x="99617" y="33220"/>
                  <a:pt x="99008" y="47458"/>
                  <a:pt x="99008" y="71186"/>
                </a:cubicBezTo>
                <a:cubicBezTo>
                  <a:pt x="99008" y="82034"/>
                  <a:pt x="99008" y="82034"/>
                  <a:pt x="99008" y="82034"/>
                </a:cubicBezTo>
                <a:cubicBezTo>
                  <a:pt x="99008" y="105763"/>
                  <a:pt x="99617" y="120000"/>
                  <a:pt x="100411" y="120000"/>
                </a:cubicBezTo>
                <a:cubicBezTo>
                  <a:pt x="101205" y="120000"/>
                  <a:pt x="101655" y="104407"/>
                  <a:pt x="101734" y="92881"/>
                </a:cubicBezTo>
                <a:cubicBezTo>
                  <a:pt x="101734" y="92203"/>
                  <a:pt x="101734" y="90847"/>
                  <a:pt x="101734" y="90170"/>
                </a:cubicBezTo>
                <a:cubicBezTo>
                  <a:pt x="101734" y="88814"/>
                  <a:pt x="101682" y="87458"/>
                  <a:pt x="101629" y="87458"/>
                </a:cubicBezTo>
                <a:lnTo>
                  <a:pt x="101179" y="87458"/>
                </a:lnTo>
                <a:cubicBezTo>
                  <a:pt x="101126" y="87458"/>
                  <a:pt x="101099" y="88136"/>
                  <a:pt x="101073" y="90170"/>
                </a:cubicBezTo>
                <a:cubicBezTo>
                  <a:pt x="100993" y="99661"/>
                  <a:pt x="100755" y="105085"/>
                  <a:pt x="100411" y="105085"/>
                </a:cubicBezTo>
                <a:cubicBezTo>
                  <a:pt x="99987" y="105085"/>
                  <a:pt x="99696" y="97627"/>
                  <a:pt x="99696" y="84068"/>
                </a:cubicBezTo>
                <a:lnTo>
                  <a:pt x="99696" y="69153"/>
                </a:lnTo>
                <a:cubicBezTo>
                  <a:pt x="99696" y="55593"/>
                  <a:pt x="99987" y="48136"/>
                  <a:pt x="100411" y="48136"/>
                </a:cubicBezTo>
                <a:cubicBezTo>
                  <a:pt x="100781" y="48136"/>
                  <a:pt x="100993" y="54237"/>
                  <a:pt x="101073" y="63051"/>
                </a:cubicBezTo>
                <a:cubicBezTo>
                  <a:pt x="101099" y="64407"/>
                  <a:pt x="101126" y="65763"/>
                  <a:pt x="101179" y="65763"/>
                </a:cubicBezTo>
                <a:lnTo>
                  <a:pt x="101655" y="65763"/>
                </a:lnTo>
                <a:cubicBezTo>
                  <a:pt x="101708" y="65763"/>
                  <a:pt x="101734" y="64407"/>
                  <a:pt x="101734" y="63051"/>
                </a:cubicBezTo>
                <a:cubicBezTo>
                  <a:pt x="101734" y="62373"/>
                  <a:pt x="101734" y="61695"/>
                  <a:pt x="101734" y="61017"/>
                </a:cubicBezTo>
                <a:cubicBezTo>
                  <a:pt x="101602" y="45424"/>
                  <a:pt x="101126" y="33220"/>
                  <a:pt x="100411" y="33220"/>
                </a:cubicBezTo>
                <a:close/>
                <a:moveTo>
                  <a:pt x="106076" y="33220"/>
                </a:moveTo>
                <a:cubicBezTo>
                  <a:pt x="105149" y="33220"/>
                  <a:pt x="104964" y="46780"/>
                  <a:pt x="104885" y="55593"/>
                </a:cubicBezTo>
                <a:cubicBezTo>
                  <a:pt x="104858" y="56271"/>
                  <a:pt x="104858" y="56949"/>
                  <a:pt x="104858" y="57627"/>
                </a:cubicBezTo>
                <a:cubicBezTo>
                  <a:pt x="104858" y="58983"/>
                  <a:pt x="104911" y="60339"/>
                  <a:pt x="104991" y="60339"/>
                </a:cubicBezTo>
                <a:lnTo>
                  <a:pt x="105388" y="60339"/>
                </a:lnTo>
                <a:cubicBezTo>
                  <a:pt x="105467" y="60339"/>
                  <a:pt x="105520" y="58983"/>
                  <a:pt x="105520" y="57627"/>
                </a:cubicBezTo>
                <a:cubicBezTo>
                  <a:pt x="105573" y="52881"/>
                  <a:pt x="105652" y="48136"/>
                  <a:pt x="106076" y="48136"/>
                </a:cubicBezTo>
                <a:cubicBezTo>
                  <a:pt x="106552" y="48136"/>
                  <a:pt x="106711" y="54915"/>
                  <a:pt x="106711" y="65085"/>
                </a:cubicBezTo>
                <a:cubicBezTo>
                  <a:pt x="106711" y="69153"/>
                  <a:pt x="106711" y="69153"/>
                  <a:pt x="106711" y="69153"/>
                </a:cubicBezTo>
                <a:lnTo>
                  <a:pt x="106050" y="69153"/>
                </a:lnTo>
                <a:cubicBezTo>
                  <a:pt x="105599" y="69153"/>
                  <a:pt x="104726" y="71186"/>
                  <a:pt x="104726" y="94915"/>
                </a:cubicBezTo>
                <a:cubicBezTo>
                  <a:pt x="104726" y="113220"/>
                  <a:pt x="105229" y="120000"/>
                  <a:pt x="105785" y="120000"/>
                </a:cubicBezTo>
                <a:lnTo>
                  <a:pt x="105891" y="120000"/>
                </a:lnTo>
                <a:cubicBezTo>
                  <a:pt x="106235" y="120000"/>
                  <a:pt x="106579" y="115932"/>
                  <a:pt x="106711" y="109153"/>
                </a:cubicBezTo>
                <a:cubicBezTo>
                  <a:pt x="106711" y="114576"/>
                  <a:pt x="106711" y="114576"/>
                  <a:pt x="106711" y="114576"/>
                </a:cubicBezTo>
                <a:cubicBezTo>
                  <a:pt x="106711" y="116610"/>
                  <a:pt x="106791" y="118644"/>
                  <a:pt x="106870" y="118644"/>
                </a:cubicBezTo>
                <a:lnTo>
                  <a:pt x="107214" y="118644"/>
                </a:lnTo>
                <a:cubicBezTo>
                  <a:pt x="107294" y="118644"/>
                  <a:pt x="107373" y="116610"/>
                  <a:pt x="107373" y="114576"/>
                </a:cubicBezTo>
                <a:lnTo>
                  <a:pt x="107373" y="65763"/>
                </a:lnTo>
                <a:cubicBezTo>
                  <a:pt x="107373" y="49492"/>
                  <a:pt x="107188" y="33220"/>
                  <a:pt x="106076" y="33220"/>
                </a:cubicBezTo>
                <a:close/>
                <a:moveTo>
                  <a:pt x="114706" y="33220"/>
                </a:moveTo>
                <a:cubicBezTo>
                  <a:pt x="113938" y="33220"/>
                  <a:pt x="113303" y="47458"/>
                  <a:pt x="113303" y="71186"/>
                </a:cubicBezTo>
                <a:lnTo>
                  <a:pt x="113303" y="82034"/>
                </a:lnTo>
                <a:cubicBezTo>
                  <a:pt x="113303" y="105763"/>
                  <a:pt x="113938" y="120000"/>
                  <a:pt x="114706" y="120000"/>
                </a:cubicBezTo>
                <a:cubicBezTo>
                  <a:pt x="115500" y="120000"/>
                  <a:pt x="116136" y="105763"/>
                  <a:pt x="116136" y="82034"/>
                </a:cubicBezTo>
                <a:cubicBezTo>
                  <a:pt x="116136" y="71186"/>
                  <a:pt x="116136" y="71186"/>
                  <a:pt x="116136" y="71186"/>
                </a:cubicBezTo>
                <a:cubicBezTo>
                  <a:pt x="116136" y="47458"/>
                  <a:pt x="115500" y="33220"/>
                  <a:pt x="114706" y="33220"/>
                </a:cubicBezTo>
                <a:close/>
              </a:path>
            </a:pathLst>
          </a:custGeom>
          <a:solidFill>
            <a:srgbClr val="133D6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33"/>
          <p:cNvSpPr txBox="1"/>
          <p:nvPr>
            <p:ph idx="4294967295" type="title"/>
          </p:nvPr>
        </p:nvSpPr>
        <p:spPr>
          <a:xfrm>
            <a:off x="3621575" y="5678763"/>
            <a:ext cx="4596600" cy="8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de-DE" sz="5400"/>
              <a:t>Thank you</a:t>
            </a:r>
            <a:br>
              <a:rPr lang="de-DE" sz="5400"/>
            </a:br>
            <a:endParaRPr sz="5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4"/>
          <p:cNvSpPr txBox="1"/>
          <p:nvPr/>
        </p:nvSpPr>
        <p:spPr>
          <a:xfrm>
            <a:off x="603450" y="343550"/>
            <a:ext cx="8097900" cy="4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700">
                <a:solidFill>
                  <a:schemeClr val="dk2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Power supply circuit</a:t>
            </a:r>
            <a:endParaRPr sz="900">
              <a:solidFill>
                <a:schemeClr val="dk2"/>
              </a:solidFill>
            </a:endParaRPr>
          </a:p>
        </p:txBody>
      </p:sp>
      <p:cxnSp>
        <p:nvCxnSpPr>
          <p:cNvPr id="317" name="Google Shape;317;p34"/>
          <p:cNvCxnSpPr/>
          <p:nvPr/>
        </p:nvCxnSpPr>
        <p:spPr>
          <a:xfrm>
            <a:off x="685800" y="1075050"/>
            <a:ext cx="10820400" cy="0"/>
          </a:xfrm>
          <a:prstGeom prst="straightConnector1">
            <a:avLst/>
          </a:prstGeom>
          <a:noFill/>
          <a:ln cap="flat" cmpd="sng" w="254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318" name="Google Shape;318;p34"/>
          <p:cNvPicPr preferRelativeResize="0"/>
          <p:nvPr/>
        </p:nvPicPr>
        <p:blipFill rotWithShape="1">
          <a:blip r:embed="rId3">
            <a:alphaModFix/>
          </a:blip>
          <a:srcRect b="9257" l="0" r="0" t="3490"/>
          <a:stretch/>
        </p:blipFill>
        <p:spPr>
          <a:xfrm>
            <a:off x="2289083" y="1194483"/>
            <a:ext cx="7613834" cy="5046266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34"/>
          <p:cNvSpPr txBox="1"/>
          <p:nvPr/>
        </p:nvSpPr>
        <p:spPr>
          <a:xfrm>
            <a:off x="685800" y="1303500"/>
            <a:ext cx="5603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60950" spcFirstLastPara="1" rIns="60950" wrap="square" tIns="609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Designed and simulated in NI Multisim</a:t>
            </a:r>
            <a:endParaRPr sz="1600">
              <a:solidFill>
                <a:schemeClr val="dk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320" name="Google Shape;320;p34"/>
          <p:cNvSpPr/>
          <p:nvPr/>
        </p:nvSpPr>
        <p:spPr>
          <a:xfrm>
            <a:off x="8320383" y="3681267"/>
            <a:ext cx="864900" cy="6156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  <a:effectLst>
            <a:outerShdw blurRad="38100" rotWithShape="0" algn="bl" dir="5400000" dist="12700">
              <a:schemeClr val="lt1">
                <a:alpha val="50000"/>
              </a:schemeClr>
            </a:outerShdw>
          </a:effectLst>
        </p:spPr>
        <p:txBody>
          <a:bodyPr anchorCtr="0" anchor="ctr" bIns="60950" lIns="60950" spcFirstLastPara="1" rIns="60950" wrap="square" tIns="60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cxnSp>
        <p:nvCxnSpPr>
          <p:cNvPr id="321" name="Google Shape;321;p34"/>
          <p:cNvCxnSpPr/>
          <p:nvPr/>
        </p:nvCxnSpPr>
        <p:spPr>
          <a:xfrm rot="10800000">
            <a:off x="9197483" y="4261167"/>
            <a:ext cx="745500" cy="639300"/>
          </a:xfrm>
          <a:prstGeom prst="straightConnector1">
            <a:avLst/>
          </a:prstGeom>
          <a:noFill/>
          <a:ln cap="flat" cmpd="sng" w="127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22" name="Google Shape;322;p34"/>
          <p:cNvSpPr txBox="1"/>
          <p:nvPr/>
        </p:nvSpPr>
        <p:spPr>
          <a:xfrm>
            <a:off x="9902917" y="4900467"/>
            <a:ext cx="1598100" cy="8157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60950" spcFirstLastPara="1" rIns="60950" wrap="square" tIns="609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de-DE" sz="1200">
                <a:solidFill>
                  <a:srgbClr val="FF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Shunt resistor for current limiting</a:t>
            </a:r>
            <a:endParaRPr sz="1200">
              <a:solidFill>
                <a:srgbClr val="FF0000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C0322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323" name="Google Shape;323;p34"/>
          <p:cNvSpPr/>
          <p:nvPr/>
        </p:nvSpPr>
        <p:spPr>
          <a:xfrm>
            <a:off x="7173150" y="1562467"/>
            <a:ext cx="2459400" cy="2068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4A86E8"/>
            </a:solidFill>
            <a:prstDash val="dash"/>
            <a:round/>
            <a:headEnd len="sm" w="sm" type="none"/>
            <a:tailEnd len="sm" w="sm" type="none"/>
          </a:ln>
          <a:effectLst>
            <a:outerShdw blurRad="38100" rotWithShape="0" algn="bl" dir="5400000" dist="12700">
              <a:schemeClr val="lt1">
                <a:alpha val="50000"/>
              </a:schemeClr>
            </a:outerShdw>
          </a:effectLst>
        </p:spPr>
        <p:txBody>
          <a:bodyPr anchorCtr="0" anchor="ctr" bIns="60950" lIns="60950" spcFirstLastPara="1" rIns="60950" wrap="square" tIns="60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cxnSp>
        <p:nvCxnSpPr>
          <p:cNvPr id="324" name="Google Shape;324;p34"/>
          <p:cNvCxnSpPr/>
          <p:nvPr/>
        </p:nvCxnSpPr>
        <p:spPr>
          <a:xfrm flipH="1">
            <a:off x="9574250" y="1354317"/>
            <a:ext cx="750300" cy="243600"/>
          </a:xfrm>
          <a:prstGeom prst="straightConnector1">
            <a:avLst/>
          </a:prstGeom>
          <a:noFill/>
          <a:ln cap="flat" cmpd="sng" w="12700">
            <a:solidFill>
              <a:srgbClr val="4A86E8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25" name="Google Shape;325;p34"/>
          <p:cNvSpPr txBox="1"/>
          <p:nvPr/>
        </p:nvSpPr>
        <p:spPr>
          <a:xfrm>
            <a:off x="10324550" y="1158017"/>
            <a:ext cx="1598100" cy="6312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60950" spcFirstLastPara="1" rIns="60950" wrap="square" tIns="609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>
                <a:solidFill>
                  <a:srgbClr val="4A86E8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Buck converter</a:t>
            </a:r>
            <a:endParaRPr sz="1200">
              <a:solidFill>
                <a:srgbClr val="4A86E8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C0322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326" name="Google Shape;326;p34"/>
          <p:cNvSpPr/>
          <p:nvPr/>
        </p:nvSpPr>
        <p:spPr>
          <a:xfrm>
            <a:off x="4485550" y="2753017"/>
            <a:ext cx="2036100" cy="1929300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rgbClr val="00FF00"/>
            </a:solidFill>
            <a:prstDash val="dash"/>
            <a:round/>
            <a:headEnd len="sm" w="sm" type="none"/>
            <a:tailEnd len="sm" w="sm" type="none"/>
          </a:ln>
          <a:effectLst>
            <a:outerShdw blurRad="38100" rotWithShape="0" algn="bl" dir="5400000" dist="12700">
              <a:schemeClr val="lt1">
                <a:alpha val="50000"/>
              </a:schemeClr>
            </a:outerShdw>
          </a:effectLst>
        </p:spPr>
        <p:txBody>
          <a:bodyPr anchorCtr="0" anchor="ctr" bIns="60950" lIns="60950" spcFirstLastPara="1" rIns="60950" wrap="square" tIns="60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cxnSp>
        <p:nvCxnSpPr>
          <p:cNvPr id="327" name="Google Shape;327;p34"/>
          <p:cNvCxnSpPr/>
          <p:nvPr/>
        </p:nvCxnSpPr>
        <p:spPr>
          <a:xfrm rot="10800000">
            <a:off x="6406617" y="4706483"/>
            <a:ext cx="1239000" cy="1171800"/>
          </a:xfrm>
          <a:prstGeom prst="straightConnector1">
            <a:avLst/>
          </a:prstGeom>
          <a:noFill/>
          <a:ln cap="flat" cmpd="sng" w="12700">
            <a:solidFill>
              <a:srgbClr val="00FF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28" name="Google Shape;328;p34"/>
          <p:cNvSpPr txBox="1"/>
          <p:nvPr/>
        </p:nvSpPr>
        <p:spPr>
          <a:xfrm>
            <a:off x="7708917" y="5799283"/>
            <a:ext cx="1598100" cy="6312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60950" spcFirstLastPara="1" rIns="60950" wrap="square" tIns="609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>
                <a:solidFill>
                  <a:srgbClr val="00FF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PWM controller</a:t>
            </a:r>
            <a:endParaRPr sz="1200">
              <a:solidFill>
                <a:srgbClr val="00FF00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C0322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329" name="Google Shape;329;p34"/>
          <p:cNvSpPr/>
          <p:nvPr/>
        </p:nvSpPr>
        <p:spPr>
          <a:xfrm>
            <a:off x="2441717" y="4821750"/>
            <a:ext cx="1448400" cy="14190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A64D79"/>
            </a:solidFill>
            <a:prstDash val="dash"/>
            <a:round/>
            <a:headEnd len="sm" w="sm" type="none"/>
            <a:tailEnd len="sm" w="sm" type="none"/>
          </a:ln>
          <a:effectLst>
            <a:outerShdw blurRad="38100" rotWithShape="0" algn="bl" dir="5400000" dist="12700">
              <a:schemeClr val="lt1">
                <a:alpha val="50000"/>
              </a:schemeClr>
            </a:outerShdw>
          </a:effectLst>
        </p:spPr>
        <p:txBody>
          <a:bodyPr anchorCtr="0" anchor="ctr" bIns="60950" lIns="60950" spcFirstLastPara="1" rIns="60950" wrap="square" tIns="60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cxnSp>
        <p:nvCxnSpPr>
          <p:cNvPr id="330" name="Google Shape;330;p34"/>
          <p:cNvCxnSpPr/>
          <p:nvPr/>
        </p:nvCxnSpPr>
        <p:spPr>
          <a:xfrm>
            <a:off x="1554917" y="4544467"/>
            <a:ext cx="823800" cy="367500"/>
          </a:xfrm>
          <a:prstGeom prst="straightConnector1">
            <a:avLst/>
          </a:prstGeom>
          <a:noFill/>
          <a:ln cap="flat" cmpd="sng" w="12700">
            <a:solidFill>
              <a:srgbClr val="A64D7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1" name="Google Shape;331;p34"/>
          <p:cNvSpPr txBox="1"/>
          <p:nvPr/>
        </p:nvSpPr>
        <p:spPr>
          <a:xfrm>
            <a:off x="0" y="4296867"/>
            <a:ext cx="1598100" cy="6312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60950" spcFirstLastPara="1" rIns="60950" wrap="square" tIns="609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>
                <a:solidFill>
                  <a:srgbClr val="A64D79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Simulated DAC output</a:t>
            </a:r>
            <a:endParaRPr sz="1200">
              <a:solidFill>
                <a:srgbClr val="A64D79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C0322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332" name="Google Shape;332;p34"/>
          <p:cNvSpPr/>
          <p:nvPr/>
        </p:nvSpPr>
        <p:spPr>
          <a:xfrm>
            <a:off x="6044517" y="1632167"/>
            <a:ext cx="1173900" cy="1929300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chemeClr val="accent6"/>
            </a:solidFill>
            <a:prstDash val="dash"/>
            <a:round/>
            <a:headEnd len="sm" w="sm" type="none"/>
            <a:tailEnd len="sm" w="sm" type="none"/>
          </a:ln>
          <a:effectLst>
            <a:outerShdw blurRad="38100" rotWithShape="0" algn="bl" dir="5400000" dist="12700">
              <a:schemeClr val="lt1">
                <a:alpha val="50000"/>
              </a:schemeClr>
            </a:outerShdw>
          </a:effectLst>
        </p:spPr>
        <p:txBody>
          <a:bodyPr anchorCtr="0" anchor="ctr" bIns="60950" lIns="60950" spcFirstLastPara="1" rIns="60950" wrap="square" tIns="60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cxnSp>
        <p:nvCxnSpPr>
          <p:cNvPr id="333" name="Google Shape;333;p34"/>
          <p:cNvCxnSpPr/>
          <p:nvPr/>
        </p:nvCxnSpPr>
        <p:spPr>
          <a:xfrm>
            <a:off x="5632617" y="1379833"/>
            <a:ext cx="411900" cy="292200"/>
          </a:xfrm>
          <a:prstGeom prst="straightConnector1">
            <a:avLst/>
          </a:prstGeom>
          <a:noFill/>
          <a:ln cap="flat" cmpd="sng" w="12700">
            <a:solidFill>
              <a:schemeClr val="accent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4" name="Google Shape;334;p34"/>
          <p:cNvSpPr txBox="1"/>
          <p:nvPr/>
        </p:nvSpPr>
        <p:spPr>
          <a:xfrm>
            <a:off x="4485550" y="1158017"/>
            <a:ext cx="1239000" cy="6312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60950" spcFirstLastPara="1" rIns="60950" wrap="square" tIns="609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>
                <a:solidFill>
                  <a:schemeClr val="accent6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MOSFET driver</a:t>
            </a:r>
            <a:endParaRPr sz="1200">
              <a:solidFill>
                <a:schemeClr val="accent6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C0322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335" name="Google Shape;335;p34"/>
          <p:cNvSpPr txBox="1"/>
          <p:nvPr/>
        </p:nvSpPr>
        <p:spPr>
          <a:xfrm>
            <a:off x="3890125" y="6149525"/>
            <a:ext cx="5441100" cy="523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35"/>
          <p:cNvSpPr txBox="1"/>
          <p:nvPr/>
        </p:nvSpPr>
        <p:spPr>
          <a:xfrm>
            <a:off x="603450" y="343550"/>
            <a:ext cx="9847500" cy="4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700">
                <a:solidFill>
                  <a:schemeClr val="dk2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Typical SiPM characteristics</a:t>
            </a:r>
            <a:endParaRPr sz="900">
              <a:solidFill>
                <a:schemeClr val="dk2"/>
              </a:solidFill>
            </a:endParaRPr>
          </a:p>
        </p:txBody>
      </p:sp>
      <p:cxnSp>
        <p:nvCxnSpPr>
          <p:cNvPr id="341" name="Google Shape;341;p35"/>
          <p:cNvCxnSpPr/>
          <p:nvPr/>
        </p:nvCxnSpPr>
        <p:spPr>
          <a:xfrm>
            <a:off x="685800" y="1075050"/>
            <a:ext cx="108204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342" name="Google Shape;34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54550" y="1158125"/>
            <a:ext cx="3885276" cy="478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35"/>
          <p:cNvPicPr preferRelativeResize="0"/>
          <p:nvPr/>
        </p:nvPicPr>
        <p:blipFill rotWithShape="1">
          <a:blip r:embed="rId4">
            <a:alphaModFix/>
          </a:blip>
          <a:srcRect b="0" l="0" r="0" t="5625"/>
          <a:stretch/>
        </p:blipFill>
        <p:spPr>
          <a:xfrm>
            <a:off x="1087442" y="1760717"/>
            <a:ext cx="4624819" cy="3693032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35"/>
          <p:cNvSpPr txBox="1"/>
          <p:nvPr/>
        </p:nvSpPr>
        <p:spPr>
          <a:xfrm>
            <a:off x="2276250" y="2286000"/>
            <a:ext cx="1673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60950" spcFirstLastPara="1" rIns="60950" wrap="square" tIns="609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9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Dark current</a:t>
            </a:r>
            <a:endParaRPr sz="1900">
              <a:solidFill>
                <a:schemeClr val="dk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345" name="Google Shape;345;p35"/>
          <p:cNvSpPr txBox="1"/>
          <p:nvPr/>
        </p:nvSpPr>
        <p:spPr>
          <a:xfrm>
            <a:off x="9218088" y="1870492"/>
            <a:ext cx="1673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60950" spcFirstLastPara="1" rIns="60950" wrap="square" tIns="609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9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Gain</a:t>
            </a:r>
            <a:endParaRPr sz="1900">
              <a:solidFill>
                <a:schemeClr val="dk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346" name="Google Shape;346;p35"/>
          <p:cNvSpPr txBox="1"/>
          <p:nvPr/>
        </p:nvSpPr>
        <p:spPr>
          <a:xfrm>
            <a:off x="9317433" y="4454150"/>
            <a:ext cx="1673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60950" spcFirstLastPara="1" rIns="60950" wrap="square" tIns="609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9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Resolution</a:t>
            </a:r>
            <a:endParaRPr sz="1900">
              <a:solidFill>
                <a:schemeClr val="dk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347" name="Google Shape;347;p35"/>
          <p:cNvSpPr txBox="1"/>
          <p:nvPr/>
        </p:nvSpPr>
        <p:spPr>
          <a:xfrm>
            <a:off x="685800" y="1158133"/>
            <a:ext cx="56031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60950" spcFirstLastPara="1" rIns="60950" wrap="square" tIns="609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1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Measured SiPM sample: AFBR-S4N33C013</a:t>
            </a:r>
            <a:endParaRPr sz="2100">
              <a:solidFill>
                <a:schemeClr val="dk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348" name="Google Shape;348;p35"/>
          <p:cNvSpPr txBox="1"/>
          <p:nvPr/>
        </p:nvSpPr>
        <p:spPr>
          <a:xfrm>
            <a:off x="505209" y="5522683"/>
            <a:ext cx="7489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60950" spcFirstLastPara="1" rIns="60950" wrap="square" tIns="609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4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Main characteristics are highly dependent on voltage.</a:t>
            </a:r>
            <a:endParaRPr sz="2400">
              <a:solidFill>
                <a:schemeClr val="dk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</p:spTree>
  </p:cSld>
  <p:clrMapOvr>
    <a:masterClrMapping/>
  </p:clrMapOvr>
  <mc:AlternateContent>
    <mc:Choice Requires="p14">
      <p:transition p14:dur="10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400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400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6"/>
          <p:cNvSpPr txBox="1"/>
          <p:nvPr>
            <p:ph type="title"/>
          </p:nvPr>
        </p:nvSpPr>
        <p:spPr>
          <a:xfrm>
            <a:off x="751750" y="254125"/>
            <a:ext cx="112632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de-DE" sz="3600"/>
              <a:t>SELMA</a:t>
            </a:r>
            <a:endParaRPr sz="3600"/>
          </a:p>
        </p:txBody>
      </p:sp>
      <p:cxnSp>
        <p:nvCxnSpPr>
          <p:cNvPr id="354" name="Google Shape;354;p36"/>
          <p:cNvCxnSpPr/>
          <p:nvPr/>
        </p:nvCxnSpPr>
        <p:spPr>
          <a:xfrm>
            <a:off x="727800" y="1228775"/>
            <a:ext cx="10736400" cy="12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5" name="Google Shape;355;p36"/>
          <p:cNvSpPr txBox="1"/>
          <p:nvPr/>
        </p:nvSpPr>
        <p:spPr>
          <a:xfrm>
            <a:off x="371475" y="835925"/>
            <a:ext cx="8298900" cy="27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-374650" lvl="0" marL="45720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Char char="●"/>
            </a:pPr>
            <a:r>
              <a:rPr lang="de-DE" sz="2300"/>
              <a:t>Evaluates the soil by measuring the magnetic field.</a:t>
            </a:r>
            <a:endParaRPr sz="2300"/>
          </a:p>
          <a:p>
            <a:pPr indent="-3746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de-DE" sz="2300"/>
              <a:t>Uses multiple sensors that are dependant on temperature.</a:t>
            </a:r>
            <a:endParaRPr sz="2300"/>
          </a:p>
          <a:p>
            <a:pPr indent="-3746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de-DE" sz="2300"/>
              <a:t>Requires a calibration to ensure consistent results.</a:t>
            </a:r>
            <a:endParaRPr b="1" sz="2300"/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13716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br>
              <a:rPr lang="de-DE" sz="2000"/>
            </a:br>
            <a:br>
              <a:rPr lang="de-DE" sz="2000"/>
            </a:br>
            <a:br>
              <a:rPr b="1" lang="de-DE" sz="2000"/>
            </a:br>
            <a:endParaRPr b="1" sz="2000"/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br>
              <a:rPr lang="de-DE" sz="2000">
                <a:solidFill>
                  <a:srgbClr val="000000"/>
                </a:solidFill>
              </a:rPr>
            </a:br>
            <a:r>
              <a:rPr b="1" lang="de-DE" sz="3100">
                <a:solidFill>
                  <a:srgbClr val="000000"/>
                </a:solidFill>
              </a:rPr>
              <a:t> </a:t>
            </a:r>
            <a:endParaRPr b="1" sz="3100"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3100"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br>
              <a:rPr lang="de-DE" sz="1100">
                <a:solidFill>
                  <a:srgbClr val="000000"/>
                </a:solidFill>
              </a:rPr>
            </a:br>
            <a:endParaRPr sz="3200">
              <a:solidFill>
                <a:srgbClr val="C0322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pic>
        <p:nvPicPr>
          <p:cNvPr id="356" name="Google Shape;35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91377" y="1462675"/>
            <a:ext cx="3523574" cy="393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1750" y="3299000"/>
            <a:ext cx="6631063" cy="278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7"/>
          <p:cNvSpPr txBox="1"/>
          <p:nvPr>
            <p:ph type="title"/>
          </p:nvPr>
        </p:nvSpPr>
        <p:spPr>
          <a:xfrm>
            <a:off x="844550" y="241475"/>
            <a:ext cx="112632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de-DE" sz="3600"/>
              <a:t>Practical realization</a:t>
            </a:r>
            <a:endParaRPr sz="3600"/>
          </a:p>
        </p:txBody>
      </p:sp>
      <p:cxnSp>
        <p:nvCxnSpPr>
          <p:cNvPr id="363" name="Google Shape;363;p37"/>
          <p:cNvCxnSpPr/>
          <p:nvPr/>
        </p:nvCxnSpPr>
        <p:spPr>
          <a:xfrm>
            <a:off x="727800" y="1228775"/>
            <a:ext cx="10736400" cy="12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364" name="Google Shape;364;p37" title="Screenshot 2026-04-21 at 22.03.38.png"/>
          <p:cNvPicPr preferRelativeResize="0"/>
          <p:nvPr/>
        </p:nvPicPr>
        <p:blipFill rotWithShape="1">
          <a:blip r:embed="rId3">
            <a:alphaModFix/>
          </a:blip>
          <a:srcRect b="0" l="6821" r="13770" t="13164"/>
          <a:stretch/>
        </p:blipFill>
        <p:spPr>
          <a:xfrm>
            <a:off x="263525" y="1454600"/>
            <a:ext cx="6747401" cy="339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37" title="Screenshot 2026-04-21 at 22.08.00.png"/>
          <p:cNvPicPr preferRelativeResize="0"/>
          <p:nvPr/>
        </p:nvPicPr>
        <p:blipFill rotWithShape="1">
          <a:blip r:embed="rId4">
            <a:alphaModFix/>
          </a:blip>
          <a:srcRect b="2256" l="8721" r="7344" t="22793"/>
          <a:stretch/>
        </p:blipFill>
        <p:spPr>
          <a:xfrm flipH="1">
            <a:off x="5958174" y="1941475"/>
            <a:ext cx="798636" cy="47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37"/>
          <p:cNvPicPr preferRelativeResize="0"/>
          <p:nvPr/>
        </p:nvPicPr>
        <p:blipFill rotWithShape="1">
          <a:blip r:embed="rId5">
            <a:alphaModFix/>
          </a:blip>
          <a:srcRect b="20616" l="7023" r="16143" t="25145"/>
          <a:stretch/>
        </p:blipFill>
        <p:spPr>
          <a:xfrm>
            <a:off x="3813957" y="3467850"/>
            <a:ext cx="869440" cy="6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37" title="IMG_3035.jpe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400000">
            <a:off x="7380575" y="1582487"/>
            <a:ext cx="3796451" cy="437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37" title="Untitled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6475" y="2591937"/>
            <a:ext cx="1354054" cy="1117075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7"/>
          <p:cNvSpPr txBox="1"/>
          <p:nvPr/>
        </p:nvSpPr>
        <p:spPr>
          <a:xfrm>
            <a:off x="-15900" y="3709032"/>
            <a:ext cx="2398800" cy="6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1395">
                <a:solidFill>
                  <a:srgbClr val="101418"/>
                </a:solidFill>
                <a:highlight>
                  <a:schemeClr val="lt1"/>
                </a:highlight>
              </a:rPr>
              <a:t>Temperature sensor(DS18B20)</a:t>
            </a:r>
            <a:endParaRPr b="1" sz="300"/>
          </a:p>
        </p:txBody>
      </p:sp>
      <p:sp>
        <p:nvSpPr>
          <p:cNvPr id="370" name="Google Shape;370;p37"/>
          <p:cNvSpPr txBox="1"/>
          <p:nvPr/>
        </p:nvSpPr>
        <p:spPr>
          <a:xfrm>
            <a:off x="3941250" y="2950813"/>
            <a:ext cx="2398800" cy="3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395">
                <a:solidFill>
                  <a:srgbClr val="101418"/>
                </a:solidFill>
                <a:highlight>
                  <a:schemeClr val="lt1"/>
                </a:highlight>
                <a:latin typeface="DM Serif Display"/>
                <a:ea typeface="DM Serif Display"/>
                <a:cs typeface="DM Serif Display"/>
                <a:sym typeface="DM Serif Display"/>
              </a:rPr>
              <a:t>Power resistor</a:t>
            </a:r>
            <a:endParaRPr sz="1395">
              <a:solidFill>
                <a:srgbClr val="101418"/>
              </a:solidFill>
              <a:highlight>
                <a:schemeClr val="lt1"/>
              </a:highlight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371" name="Google Shape;371;p37"/>
          <p:cNvSpPr txBox="1"/>
          <p:nvPr/>
        </p:nvSpPr>
        <p:spPr>
          <a:xfrm>
            <a:off x="263525" y="4625675"/>
            <a:ext cx="6076500" cy="6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7175" lIns="57175" spcFirstLastPara="1" rIns="57175" wrap="square" tIns="57175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erif Display"/>
              <a:buChar char="●"/>
            </a:pPr>
            <a:r>
              <a:rPr b="1" lang="de-DE" sz="1576">
                <a:solidFill>
                  <a:srgbClr val="1F1F1F"/>
                </a:solidFill>
              </a:rPr>
              <a:t>Accuracy: </a:t>
            </a:r>
            <a:r>
              <a:rPr b="1" lang="de-DE" sz="1826">
                <a:solidFill>
                  <a:srgbClr val="000000"/>
                </a:solidFill>
                <a:highlight>
                  <a:srgbClr val="FFFFFF"/>
                </a:highlight>
              </a:rPr>
              <a:t>± </a:t>
            </a:r>
            <a:r>
              <a:rPr b="1" lang="de-DE" sz="1701">
                <a:solidFill>
                  <a:srgbClr val="000000"/>
                </a:solidFill>
                <a:highlight>
                  <a:srgbClr val="FFFFFF"/>
                </a:highlight>
              </a:rPr>
              <a:t>0.5</a:t>
            </a:r>
            <a:r>
              <a:rPr b="1" lang="de-DE" sz="1576">
                <a:solidFill>
                  <a:srgbClr val="000000"/>
                </a:solidFill>
              </a:rPr>
              <a:t> °C (from -10°C to +85°C)</a:t>
            </a:r>
            <a:endParaRPr b="1" sz="450">
              <a:solidFill>
                <a:srgbClr val="1F1F1F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400"/>
              <a:buChar char="●"/>
            </a:pPr>
            <a:r>
              <a:rPr b="1" lang="de-DE" sz="1576">
                <a:solidFill>
                  <a:srgbClr val="1F1F1F"/>
                </a:solidFill>
              </a:rPr>
              <a:t>Resolution: 0.0625 °C (at 12 bit internal ADC resolution)</a:t>
            </a:r>
            <a:endParaRPr b="1" sz="1138">
              <a:solidFill>
                <a:srgbClr val="000000"/>
              </a:solidFill>
            </a:endParaRPr>
          </a:p>
        </p:txBody>
      </p:sp>
      <p:pic>
        <p:nvPicPr>
          <p:cNvPr id="372" name="Google Shape;372;p3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717300" y="1772977"/>
            <a:ext cx="1354050" cy="873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37"/>
          <p:cNvSpPr txBox="1"/>
          <p:nvPr/>
        </p:nvSpPr>
        <p:spPr>
          <a:xfrm>
            <a:off x="4145175" y="1924511"/>
            <a:ext cx="498300" cy="523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1100">
                <a:solidFill>
                  <a:schemeClr val="dk1"/>
                </a:solidFill>
              </a:rPr>
              <a:t>DAC</a:t>
            </a:r>
            <a:endParaRPr b="1" sz="1100">
              <a:solidFill>
                <a:schemeClr val="dk1"/>
              </a:solidFill>
            </a:endParaRPr>
          </a:p>
        </p:txBody>
      </p:sp>
      <p:sp>
        <p:nvSpPr>
          <p:cNvPr id="374" name="Google Shape;374;p37"/>
          <p:cNvSpPr txBox="1"/>
          <p:nvPr/>
        </p:nvSpPr>
        <p:spPr>
          <a:xfrm>
            <a:off x="3717300" y="2527675"/>
            <a:ext cx="1267800" cy="523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</p:txBody>
      </p:sp>
      <p:sp>
        <p:nvSpPr>
          <p:cNvPr id="375" name="Google Shape;375;p37"/>
          <p:cNvSpPr txBox="1"/>
          <p:nvPr/>
        </p:nvSpPr>
        <p:spPr>
          <a:xfrm>
            <a:off x="7318313" y="1376400"/>
            <a:ext cx="39210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7175" lIns="57175" spcFirstLastPara="1" rIns="57175" wrap="square" tIns="5717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976">
                <a:solidFill>
                  <a:srgbClr val="1F1F1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DAC Interface</a:t>
            </a:r>
            <a:endParaRPr b="1" sz="2538">
              <a:solidFill>
                <a:srgbClr val="000000"/>
              </a:solidFill>
            </a:endParaRPr>
          </a:p>
        </p:txBody>
      </p:sp>
      <p:sp>
        <p:nvSpPr>
          <p:cNvPr id="376" name="Google Shape;376;p37"/>
          <p:cNvSpPr txBox="1"/>
          <p:nvPr/>
        </p:nvSpPr>
        <p:spPr>
          <a:xfrm>
            <a:off x="4793925" y="1307514"/>
            <a:ext cx="2217000" cy="3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1395">
                <a:solidFill>
                  <a:srgbClr val="101418"/>
                </a:solidFill>
                <a:highlight>
                  <a:schemeClr val="lt1"/>
                </a:highlight>
              </a:rPr>
              <a:t>LT 1078</a:t>
            </a:r>
            <a:endParaRPr b="1" sz="300"/>
          </a:p>
        </p:txBody>
      </p:sp>
      <p:pic>
        <p:nvPicPr>
          <p:cNvPr id="377" name="Google Shape;377;p3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891500" y="1454600"/>
            <a:ext cx="498300" cy="49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8"/>
          <p:cNvSpPr txBox="1"/>
          <p:nvPr>
            <p:ph type="title"/>
          </p:nvPr>
        </p:nvSpPr>
        <p:spPr>
          <a:xfrm>
            <a:off x="844550" y="241475"/>
            <a:ext cx="112632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de-DE" sz="3600"/>
              <a:t>Tests</a:t>
            </a:r>
            <a:endParaRPr sz="3600"/>
          </a:p>
        </p:txBody>
      </p:sp>
      <p:cxnSp>
        <p:nvCxnSpPr>
          <p:cNvPr id="383" name="Google Shape;383;p38"/>
          <p:cNvCxnSpPr/>
          <p:nvPr/>
        </p:nvCxnSpPr>
        <p:spPr>
          <a:xfrm>
            <a:off x="727800" y="1228775"/>
            <a:ext cx="10736400" cy="12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4" name="Google Shape;384;p38"/>
          <p:cNvSpPr txBox="1"/>
          <p:nvPr/>
        </p:nvSpPr>
        <p:spPr>
          <a:xfrm>
            <a:off x="130750" y="1628775"/>
            <a:ext cx="39801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b="1" lang="de-DE" sz="2200">
                <a:solidFill>
                  <a:schemeClr val="dk1"/>
                </a:solidFill>
              </a:rPr>
              <a:t>Integral resets after each </a:t>
            </a:r>
            <a:r>
              <a:rPr b="1" lang="de-DE" sz="2200">
                <a:solidFill>
                  <a:schemeClr val="dk1"/>
                </a:solidFill>
              </a:rPr>
              <a:t>successful</a:t>
            </a:r>
            <a:r>
              <a:rPr b="1" lang="de-DE" sz="2200">
                <a:solidFill>
                  <a:schemeClr val="dk1"/>
                </a:solidFill>
              </a:rPr>
              <a:t> step.</a:t>
            </a:r>
            <a:endParaRPr b="1"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dk1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b="1" lang="de-DE" sz="2200">
                <a:solidFill>
                  <a:schemeClr val="dk1"/>
                </a:solidFill>
              </a:rPr>
              <a:t>Delay computing.</a:t>
            </a:r>
            <a:endParaRPr sz="22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dk1"/>
              </a:solidFill>
            </a:endParaRPr>
          </a:p>
        </p:txBody>
      </p:sp>
      <p:sp>
        <p:nvSpPr>
          <p:cNvPr id="385" name="Google Shape;385;p38"/>
          <p:cNvSpPr/>
          <p:nvPr/>
        </p:nvSpPr>
        <p:spPr>
          <a:xfrm>
            <a:off x="4197325" y="5582175"/>
            <a:ext cx="352150" cy="354475"/>
          </a:xfrm>
          <a:prstGeom prst="flowChartProcess">
            <a:avLst/>
          </a:prstGeom>
          <a:solidFill>
            <a:srgbClr val="F1C23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38"/>
          <p:cNvSpPr/>
          <p:nvPr/>
        </p:nvSpPr>
        <p:spPr>
          <a:xfrm>
            <a:off x="8618975" y="5582175"/>
            <a:ext cx="352150" cy="354475"/>
          </a:xfrm>
          <a:prstGeom prst="flowChartProcess">
            <a:avLst/>
          </a:prstGeom>
          <a:solidFill>
            <a:srgbClr val="3C78D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38"/>
          <p:cNvSpPr txBox="1"/>
          <p:nvPr/>
        </p:nvSpPr>
        <p:spPr>
          <a:xfrm>
            <a:off x="4549475" y="5505450"/>
            <a:ext cx="40695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100">
                <a:solidFill>
                  <a:schemeClr val="dk1"/>
                </a:solidFill>
              </a:rPr>
              <a:t>Sensor at the end of the tube</a:t>
            </a:r>
            <a:endParaRPr b="1" sz="2100">
              <a:solidFill>
                <a:schemeClr val="dk1"/>
              </a:solidFill>
            </a:endParaRPr>
          </a:p>
        </p:txBody>
      </p:sp>
      <p:sp>
        <p:nvSpPr>
          <p:cNvPr id="388" name="Google Shape;388;p38"/>
          <p:cNvSpPr txBox="1"/>
          <p:nvPr/>
        </p:nvSpPr>
        <p:spPr>
          <a:xfrm>
            <a:off x="9057600" y="5497800"/>
            <a:ext cx="3794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100">
                <a:solidFill>
                  <a:schemeClr val="dk1"/>
                </a:solidFill>
              </a:rPr>
              <a:t>Sensor on the heater</a:t>
            </a:r>
            <a:endParaRPr b="1" sz="2100">
              <a:solidFill>
                <a:schemeClr val="dk1"/>
              </a:solidFill>
            </a:endParaRPr>
          </a:p>
        </p:txBody>
      </p:sp>
      <p:pic>
        <p:nvPicPr>
          <p:cNvPr id="389" name="Google Shape;38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7325" y="1355675"/>
            <a:ext cx="7623200" cy="411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9"/>
          <p:cNvSpPr txBox="1"/>
          <p:nvPr>
            <p:ph type="title"/>
          </p:nvPr>
        </p:nvSpPr>
        <p:spPr>
          <a:xfrm>
            <a:off x="844550" y="241475"/>
            <a:ext cx="112632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de-DE" sz="3600"/>
              <a:t>Tests</a:t>
            </a:r>
            <a:endParaRPr sz="3600"/>
          </a:p>
        </p:txBody>
      </p:sp>
      <p:cxnSp>
        <p:nvCxnSpPr>
          <p:cNvPr id="395" name="Google Shape;395;p39"/>
          <p:cNvCxnSpPr/>
          <p:nvPr/>
        </p:nvCxnSpPr>
        <p:spPr>
          <a:xfrm>
            <a:off x="727800" y="1228775"/>
            <a:ext cx="10736400" cy="12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396" name="Google Shape;39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7325" y="1355675"/>
            <a:ext cx="7623200" cy="4112200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9"/>
          <p:cNvSpPr txBox="1"/>
          <p:nvPr/>
        </p:nvSpPr>
        <p:spPr>
          <a:xfrm>
            <a:off x="130750" y="1628775"/>
            <a:ext cx="3980100" cy="458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b="1" lang="de-DE" sz="2200">
                <a:solidFill>
                  <a:schemeClr val="dk1"/>
                </a:solidFill>
              </a:rPr>
              <a:t>System was moved into the tube, to create a similar environment to an actual experiment.</a:t>
            </a:r>
            <a:endParaRPr b="1"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dk1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b="1" lang="de-DE" sz="2200">
                <a:solidFill>
                  <a:schemeClr val="dk1"/>
                </a:solidFill>
              </a:rPr>
              <a:t>Introduction to the delay.</a:t>
            </a:r>
            <a:br>
              <a:rPr lang="de-DE" sz="2200">
                <a:solidFill>
                  <a:schemeClr val="dk1"/>
                </a:solidFill>
              </a:rPr>
            </a:br>
            <a:br>
              <a:rPr lang="de-DE" sz="2200">
                <a:solidFill>
                  <a:schemeClr val="dk1"/>
                </a:solidFill>
              </a:rPr>
            </a:br>
            <a:endParaRPr sz="22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b="1" lang="de-DE" sz="2200">
                <a:solidFill>
                  <a:schemeClr val="dk1"/>
                </a:solidFill>
              </a:rPr>
              <a:t>Still no limit on the integral, but the output </a:t>
            </a:r>
            <a:r>
              <a:rPr b="1" lang="de-DE" sz="2200">
                <a:solidFill>
                  <a:schemeClr val="dk1"/>
                </a:solidFill>
              </a:rPr>
              <a:t>limit was removed.</a:t>
            </a:r>
            <a:endParaRPr b="1" sz="2200">
              <a:solidFill>
                <a:schemeClr val="dk1"/>
              </a:solidFill>
            </a:endParaRPr>
          </a:p>
        </p:txBody>
      </p:sp>
      <p:sp>
        <p:nvSpPr>
          <p:cNvPr id="398" name="Google Shape;398;p39"/>
          <p:cNvSpPr/>
          <p:nvPr/>
        </p:nvSpPr>
        <p:spPr>
          <a:xfrm>
            <a:off x="4197325" y="5582175"/>
            <a:ext cx="352150" cy="354475"/>
          </a:xfrm>
          <a:prstGeom prst="flowChartProcess">
            <a:avLst/>
          </a:prstGeom>
          <a:solidFill>
            <a:srgbClr val="F1C23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39"/>
          <p:cNvSpPr/>
          <p:nvPr/>
        </p:nvSpPr>
        <p:spPr>
          <a:xfrm>
            <a:off x="8618975" y="5582175"/>
            <a:ext cx="352150" cy="354475"/>
          </a:xfrm>
          <a:prstGeom prst="flowChartProcess">
            <a:avLst/>
          </a:prstGeom>
          <a:solidFill>
            <a:srgbClr val="3C78D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39"/>
          <p:cNvSpPr txBox="1"/>
          <p:nvPr/>
        </p:nvSpPr>
        <p:spPr>
          <a:xfrm>
            <a:off x="4549475" y="5505450"/>
            <a:ext cx="40695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100">
                <a:solidFill>
                  <a:schemeClr val="dk1"/>
                </a:solidFill>
              </a:rPr>
              <a:t>Sensor at the end of the tube</a:t>
            </a:r>
            <a:endParaRPr b="1" sz="2100">
              <a:solidFill>
                <a:schemeClr val="dk1"/>
              </a:solidFill>
            </a:endParaRPr>
          </a:p>
        </p:txBody>
      </p:sp>
      <p:sp>
        <p:nvSpPr>
          <p:cNvPr id="401" name="Google Shape;401;p39"/>
          <p:cNvSpPr txBox="1"/>
          <p:nvPr/>
        </p:nvSpPr>
        <p:spPr>
          <a:xfrm>
            <a:off x="9057600" y="5497800"/>
            <a:ext cx="3794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100">
                <a:solidFill>
                  <a:schemeClr val="dk1"/>
                </a:solidFill>
              </a:rPr>
              <a:t>Sensor on the heater</a:t>
            </a:r>
            <a:endParaRPr b="1" sz="2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0"/>
          <p:cNvSpPr txBox="1"/>
          <p:nvPr>
            <p:ph type="title"/>
          </p:nvPr>
        </p:nvSpPr>
        <p:spPr>
          <a:xfrm>
            <a:off x="844550" y="241475"/>
            <a:ext cx="112632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de-DE" sz="3600"/>
              <a:t>Tests</a:t>
            </a:r>
            <a:endParaRPr sz="3600"/>
          </a:p>
        </p:txBody>
      </p:sp>
      <p:cxnSp>
        <p:nvCxnSpPr>
          <p:cNvPr id="407" name="Google Shape;407;p40"/>
          <p:cNvCxnSpPr/>
          <p:nvPr/>
        </p:nvCxnSpPr>
        <p:spPr>
          <a:xfrm>
            <a:off x="727800" y="1228775"/>
            <a:ext cx="10736400" cy="12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8" name="Google Shape;408;p40"/>
          <p:cNvSpPr txBox="1"/>
          <p:nvPr/>
        </p:nvSpPr>
        <p:spPr>
          <a:xfrm>
            <a:off x="-111225" y="1355675"/>
            <a:ext cx="63834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200">
                <a:solidFill>
                  <a:schemeClr val="dk1"/>
                </a:solidFill>
              </a:rPr>
              <a:t>Final configured version of automatic PID</a:t>
            </a:r>
            <a:endParaRPr b="1" sz="22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dk1"/>
              </a:solidFill>
            </a:endParaRPr>
          </a:p>
        </p:txBody>
      </p:sp>
      <p:sp>
        <p:nvSpPr>
          <p:cNvPr id="409" name="Google Shape;409;p40"/>
          <p:cNvSpPr txBox="1"/>
          <p:nvPr/>
        </p:nvSpPr>
        <p:spPr>
          <a:xfrm>
            <a:off x="5699625" y="1355675"/>
            <a:ext cx="6645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200">
                <a:solidFill>
                  <a:schemeClr val="dk1"/>
                </a:solidFill>
              </a:rPr>
              <a:t>Tests with multiple steps, unlimited integral</a:t>
            </a:r>
            <a:endParaRPr b="1" sz="2200">
              <a:solidFill>
                <a:schemeClr val="dk1"/>
              </a:solidFill>
            </a:endParaRPr>
          </a:p>
        </p:txBody>
      </p:sp>
      <p:cxnSp>
        <p:nvCxnSpPr>
          <p:cNvPr id="410" name="Google Shape;410;p40"/>
          <p:cNvCxnSpPr/>
          <p:nvPr/>
        </p:nvCxnSpPr>
        <p:spPr>
          <a:xfrm>
            <a:off x="6190588" y="1993175"/>
            <a:ext cx="300" cy="39297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411" name="Google Shape;41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075" y="2120075"/>
            <a:ext cx="5537074" cy="373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83338" y="2120075"/>
            <a:ext cx="5537073" cy="373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41"/>
          <p:cNvSpPr txBox="1"/>
          <p:nvPr>
            <p:ph type="title"/>
          </p:nvPr>
        </p:nvSpPr>
        <p:spPr>
          <a:xfrm>
            <a:off x="844550" y="241475"/>
            <a:ext cx="112632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de-DE" sz="3600"/>
              <a:t>Tests</a:t>
            </a:r>
            <a:endParaRPr sz="3600"/>
          </a:p>
        </p:txBody>
      </p:sp>
      <p:cxnSp>
        <p:nvCxnSpPr>
          <p:cNvPr id="418" name="Google Shape;418;p41"/>
          <p:cNvCxnSpPr/>
          <p:nvPr/>
        </p:nvCxnSpPr>
        <p:spPr>
          <a:xfrm>
            <a:off x="727800" y="1228775"/>
            <a:ext cx="10736400" cy="12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419" name="Google Shape;41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5388" y="2120075"/>
            <a:ext cx="5537074" cy="3739875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41"/>
          <p:cNvSpPr txBox="1"/>
          <p:nvPr/>
        </p:nvSpPr>
        <p:spPr>
          <a:xfrm>
            <a:off x="-12" y="1355675"/>
            <a:ext cx="6130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200">
                <a:solidFill>
                  <a:schemeClr val="dk1"/>
                </a:solidFill>
              </a:rPr>
              <a:t>First test of automatic PID with no limits</a:t>
            </a:r>
            <a:endParaRPr b="1" sz="2200">
              <a:solidFill>
                <a:schemeClr val="dk1"/>
              </a:solidFill>
            </a:endParaRPr>
          </a:p>
        </p:txBody>
      </p:sp>
      <p:pic>
        <p:nvPicPr>
          <p:cNvPr id="421" name="Google Shape;421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39013" y="2120075"/>
            <a:ext cx="5537076" cy="3739875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41"/>
          <p:cNvSpPr txBox="1"/>
          <p:nvPr/>
        </p:nvSpPr>
        <p:spPr>
          <a:xfrm>
            <a:off x="5977550" y="1355675"/>
            <a:ext cx="6130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200">
                <a:solidFill>
                  <a:schemeClr val="dk1"/>
                </a:solidFill>
              </a:rPr>
              <a:t>Limiting the output and the coefficients</a:t>
            </a:r>
            <a:endParaRPr b="1" sz="2200">
              <a:solidFill>
                <a:schemeClr val="dk1"/>
              </a:solidFill>
            </a:endParaRPr>
          </a:p>
        </p:txBody>
      </p:sp>
      <p:cxnSp>
        <p:nvCxnSpPr>
          <p:cNvPr id="423" name="Google Shape;423;p41"/>
          <p:cNvCxnSpPr/>
          <p:nvPr/>
        </p:nvCxnSpPr>
        <p:spPr>
          <a:xfrm>
            <a:off x="6190588" y="1993175"/>
            <a:ext cx="300" cy="39297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ZEA-1_English">
  <a:themeElements>
    <a:clrScheme name="CD-Farben Forschungszentrum Jülich">
      <a:dk1>
        <a:srgbClr val="000000"/>
      </a:dk1>
      <a:lt1>
        <a:srgbClr val="FFFFFF"/>
      </a:lt1>
      <a:dk2>
        <a:srgbClr val="023D6B"/>
      </a:dk2>
      <a:lt2>
        <a:srgbClr val="EBEBEB"/>
      </a:lt2>
      <a:accent1>
        <a:srgbClr val="ADBDE3"/>
      </a:accent1>
      <a:accent2>
        <a:srgbClr val="EB5F73"/>
      </a:accent2>
      <a:accent3>
        <a:srgbClr val="AF82B9"/>
      </a:accent3>
      <a:accent4>
        <a:srgbClr val="FAB45A"/>
      </a:accent4>
      <a:accent5>
        <a:srgbClr val="FAEB5A"/>
      </a:accent5>
      <a:accent6>
        <a:srgbClr val="B9D25F"/>
      </a:accent6>
      <a:hlink>
        <a:srgbClr val="ADBDE3"/>
      </a:hlink>
      <a:folHlink>
        <a:srgbClr val="023D6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Benutzerdefiniert 282">
      <a:dk1>
        <a:srgbClr val="000000"/>
      </a:dk1>
      <a:lt1>
        <a:srgbClr val="FFFFFF"/>
      </a:lt1>
      <a:dk2>
        <a:srgbClr val="AF82B9"/>
      </a:dk2>
      <a:lt2>
        <a:srgbClr val="EBEBEB"/>
      </a:lt2>
      <a:accent1>
        <a:srgbClr val="023D6B"/>
      </a:accent1>
      <a:accent2>
        <a:srgbClr val="ADBDE3"/>
      </a:accent2>
      <a:accent3>
        <a:srgbClr val="B9D25F"/>
      </a:accent3>
      <a:accent4>
        <a:srgbClr val="FAEB5A"/>
      </a:accent4>
      <a:accent5>
        <a:srgbClr val="FAB45A"/>
      </a:accent5>
      <a:accent6>
        <a:srgbClr val="EB5F73"/>
      </a:accent6>
      <a:hlink>
        <a:srgbClr val="000000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