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</p:sldMasterIdLst>
  <p:notesMasterIdLst>
    <p:notesMasterId r:id="rId34"/>
  </p:notesMasterIdLst>
  <p:handoutMasterIdLst>
    <p:handoutMasterId r:id="rId35"/>
  </p:handoutMasterIdLst>
  <p:sldIdLst>
    <p:sldId id="281" r:id="rId3"/>
    <p:sldId id="325" r:id="rId4"/>
    <p:sldId id="327" r:id="rId5"/>
    <p:sldId id="312" r:id="rId6"/>
    <p:sldId id="341" r:id="rId7"/>
    <p:sldId id="301" r:id="rId8"/>
    <p:sldId id="313" r:id="rId9"/>
    <p:sldId id="328" r:id="rId10"/>
    <p:sldId id="329" r:id="rId11"/>
    <p:sldId id="330" r:id="rId12"/>
    <p:sldId id="331" r:id="rId13"/>
    <p:sldId id="315" r:id="rId14"/>
    <p:sldId id="292" r:id="rId15"/>
    <p:sldId id="293" r:id="rId16"/>
    <p:sldId id="294" r:id="rId17"/>
    <p:sldId id="332" r:id="rId18"/>
    <p:sldId id="316" r:id="rId19"/>
    <p:sldId id="317" r:id="rId20"/>
    <p:sldId id="318" r:id="rId21"/>
    <p:sldId id="320" r:id="rId22"/>
    <p:sldId id="324" r:id="rId23"/>
    <p:sldId id="322" r:id="rId24"/>
    <p:sldId id="323" r:id="rId25"/>
    <p:sldId id="333" r:id="rId26"/>
    <p:sldId id="336" r:id="rId27"/>
    <p:sldId id="337" r:id="rId28"/>
    <p:sldId id="339" r:id="rId29"/>
    <p:sldId id="342" r:id="rId30"/>
    <p:sldId id="343" r:id="rId31"/>
    <p:sldId id="344" r:id="rId32"/>
    <p:sldId id="345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466D12C8-A82A-431B-90E6-BDF6D5DD12AA}">
          <p14:sldIdLst>
            <p14:sldId id="281"/>
            <p14:sldId id="325"/>
            <p14:sldId id="327"/>
            <p14:sldId id="312"/>
            <p14:sldId id="341"/>
            <p14:sldId id="301"/>
            <p14:sldId id="313"/>
            <p14:sldId id="328"/>
            <p14:sldId id="329"/>
            <p14:sldId id="330"/>
            <p14:sldId id="331"/>
            <p14:sldId id="315"/>
            <p14:sldId id="292"/>
            <p14:sldId id="293"/>
            <p14:sldId id="294"/>
            <p14:sldId id="332"/>
            <p14:sldId id="316"/>
            <p14:sldId id="317"/>
            <p14:sldId id="318"/>
            <p14:sldId id="320"/>
            <p14:sldId id="324"/>
            <p14:sldId id="322"/>
            <p14:sldId id="323"/>
            <p14:sldId id="333"/>
            <p14:sldId id="336"/>
            <p14:sldId id="337"/>
            <p14:sldId id="339"/>
            <p14:sldId id="342"/>
            <p14:sldId id="343"/>
            <p14:sldId id="344"/>
            <p14:sldId id="34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709" userDrawn="1">
          <p15:clr>
            <a:srgbClr val="A4A3A4"/>
          </p15:clr>
        </p15:guide>
        <p15:guide id="2" pos="234" userDrawn="1">
          <p15:clr>
            <a:srgbClr val="A4A3A4"/>
          </p15:clr>
        </p15:guide>
        <p15:guide id="3" pos="5201" userDrawn="1">
          <p15:clr>
            <a:srgbClr val="A4A3A4"/>
          </p15:clr>
        </p15:guide>
        <p15:guide id="4" orient="horz" pos="3430" userDrawn="1">
          <p15:clr>
            <a:srgbClr val="A4A3A4"/>
          </p15:clr>
        </p15:guide>
        <p15:guide id="5" pos="5292" userDrawn="1">
          <p15:clr>
            <a:srgbClr val="A4A3A4"/>
          </p15:clr>
        </p15:guide>
        <p15:guide id="6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B9E2"/>
    <a:srgbClr val="B183B9"/>
    <a:srgbClr val="023D6B"/>
    <a:srgbClr val="EC5E71"/>
    <a:srgbClr val="BAD25E"/>
    <a:srgbClr val="F9B45B"/>
    <a:srgbClr val="ADBDE3"/>
    <a:srgbClr val="FBEC56"/>
    <a:srgbClr val="AD17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F48064-85AE-4F12-A1EB-3431A7E19463}" v="31" dt="2026-06-29T05:14:16.2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2833802-FEF1-4C79-8D5D-14CF1EAF98D9}" styleName="Helle Formatvorlage 2 - Akz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97" autoAdjust="0"/>
    <p:restoredTop sz="83604" autoAdjust="0"/>
  </p:normalViewPr>
  <p:slideViewPr>
    <p:cSldViewPr showGuides="1">
      <p:cViewPr varScale="1">
        <p:scale>
          <a:sx n="77" d="100"/>
          <a:sy n="77" d="100"/>
        </p:scale>
        <p:origin x="1189" y="84"/>
      </p:cViewPr>
      <p:guideLst>
        <p:guide orient="horz" pos="709"/>
        <p:guide pos="234"/>
        <p:guide pos="5201"/>
        <p:guide orient="horz" pos="3430"/>
        <p:guide pos="5292"/>
        <p:guide orient="horz" pos="411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97" d="100"/>
          <a:sy n="97" d="100"/>
        </p:scale>
        <p:origin x="3534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gruni 02" userId="88d0b77f54869f7b" providerId="LiveId" clId="{031AC72F-FF88-40B3-BAC3-A1FF267E68D0}"/>
    <pc:docChg chg="custSel addSld delSld modSld sldOrd modSection">
      <pc:chgData name="Agruni 02" userId="88d0b77f54869f7b" providerId="LiveId" clId="{031AC72F-FF88-40B3-BAC3-A1FF267E68D0}" dt="2026-06-29T05:14:55.457" v="2072" actId="1076"/>
      <pc:docMkLst>
        <pc:docMk/>
      </pc:docMkLst>
      <pc:sldChg chg="del">
        <pc:chgData name="Agruni 02" userId="88d0b77f54869f7b" providerId="LiveId" clId="{031AC72F-FF88-40B3-BAC3-A1FF267E68D0}" dt="2026-06-29T02:31:44.742" v="16" actId="2696"/>
        <pc:sldMkLst>
          <pc:docMk/>
          <pc:sldMk cId="4047193136" sldId="289"/>
        </pc:sldMkLst>
      </pc:sldChg>
      <pc:sldChg chg="del">
        <pc:chgData name="Agruni 02" userId="88d0b77f54869f7b" providerId="LiveId" clId="{031AC72F-FF88-40B3-BAC3-A1FF267E68D0}" dt="2026-06-29T03:03:13.893" v="381" actId="2696"/>
        <pc:sldMkLst>
          <pc:docMk/>
          <pc:sldMk cId="791302721" sldId="290"/>
        </pc:sldMkLst>
      </pc:sldChg>
      <pc:sldChg chg="addSp delSp modSp mod">
        <pc:chgData name="Agruni 02" userId="88d0b77f54869f7b" providerId="LiveId" clId="{031AC72F-FF88-40B3-BAC3-A1FF267E68D0}" dt="2026-06-29T02:31:34.859" v="15" actId="478"/>
        <pc:sldMkLst>
          <pc:docMk/>
          <pc:sldMk cId="172023035" sldId="301"/>
        </pc:sldMkLst>
        <pc:spChg chg="mod">
          <ac:chgData name="Agruni 02" userId="88d0b77f54869f7b" providerId="LiveId" clId="{031AC72F-FF88-40B3-BAC3-A1FF267E68D0}" dt="2026-06-29T02:30:32.109" v="9" actId="20577"/>
          <ac:spMkLst>
            <pc:docMk/>
            <pc:sldMk cId="172023035" sldId="301"/>
            <ac:spMk id="2" creationId="{00000000-0000-0000-0000-000000000000}"/>
          </ac:spMkLst>
        </pc:spChg>
        <pc:spChg chg="add del mod">
          <ac:chgData name="Agruni 02" userId="88d0b77f54869f7b" providerId="LiveId" clId="{031AC72F-FF88-40B3-BAC3-A1FF267E68D0}" dt="2026-06-29T02:31:34.859" v="15" actId="478"/>
          <ac:spMkLst>
            <pc:docMk/>
            <pc:sldMk cId="172023035" sldId="301"/>
            <ac:spMk id="11" creationId="{F405A8AD-2184-79C5-AFFF-339AB6FEE448}"/>
          </ac:spMkLst>
        </pc:spChg>
        <pc:spChg chg="add mod">
          <ac:chgData name="Agruni 02" userId="88d0b77f54869f7b" providerId="LiveId" clId="{031AC72F-FF88-40B3-BAC3-A1FF267E68D0}" dt="2026-06-29T02:31:28.085" v="13" actId="1076"/>
          <ac:spMkLst>
            <pc:docMk/>
            <pc:sldMk cId="172023035" sldId="301"/>
            <ac:spMk id="12" creationId="{1B7F03D6-C76F-634D-8687-8ED787A8B16C}"/>
          </ac:spMkLst>
        </pc:spChg>
        <pc:spChg chg="del">
          <ac:chgData name="Agruni 02" userId="88d0b77f54869f7b" providerId="LiveId" clId="{031AC72F-FF88-40B3-BAC3-A1FF267E68D0}" dt="2026-06-29T02:31:21.545" v="11" actId="478"/>
          <ac:spMkLst>
            <pc:docMk/>
            <pc:sldMk cId="172023035" sldId="301"/>
            <ac:spMk id="34" creationId="{94085660-0481-AE6E-D441-E44BB3454F3A}"/>
          </ac:spMkLst>
        </pc:spChg>
      </pc:sldChg>
      <pc:sldChg chg="del">
        <pc:chgData name="Agruni 02" userId="88d0b77f54869f7b" providerId="LiveId" clId="{031AC72F-FF88-40B3-BAC3-A1FF267E68D0}" dt="2026-06-29T02:30:46.601" v="10" actId="2696"/>
        <pc:sldMkLst>
          <pc:docMk/>
          <pc:sldMk cId="2923413275" sldId="302"/>
        </pc:sldMkLst>
      </pc:sldChg>
      <pc:sldChg chg="del">
        <pc:chgData name="Agruni 02" userId="88d0b77f54869f7b" providerId="LiveId" clId="{031AC72F-FF88-40B3-BAC3-A1FF267E68D0}" dt="2026-06-29T03:03:24.235" v="382" actId="2696"/>
        <pc:sldMkLst>
          <pc:docMk/>
          <pc:sldMk cId="2918087781" sldId="303"/>
        </pc:sldMkLst>
      </pc:sldChg>
      <pc:sldChg chg="del">
        <pc:chgData name="Agruni 02" userId="88d0b77f54869f7b" providerId="LiveId" clId="{031AC72F-FF88-40B3-BAC3-A1FF267E68D0}" dt="2026-06-29T03:03:13.893" v="381" actId="2696"/>
        <pc:sldMkLst>
          <pc:docMk/>
          <pc:sldMk cId="3072884779" sldId="308"/>
        </pc:sldMkLst>
      </pc:sldChg>
      <pc:sldChg chg="del">
        <pc:chgData name="Agruni 02" userId="88d0b77f54869f7b" providerId="LiveId" clId="{031AC72F-FF88-40B3-BAC3-A1FF267E68D0}" dt="2026-06-29T03:03:13.893" v="381" actId="2696"/>
        <pc:sldMkLst>
          <pc:docMk/>
          <pc:sldMk cId="3133526306" sldId="309"/>
        </pc:sldMkLst>
      </pc:sldChg>
      <pc:sldChg chg="del">
        <pc:chgData name="Agruni 02" userId="88d0b77f54869f7b" providerId="LiveId" clId="{031AC72F-FF88-40B3-BAC3-A1FF267E68D0}" dt="2026-06-29T03:03:13.893" v="381" actId="2696"/>
        <pc:sldMkLst>
          <pc:docMk/>
          <pc:sldMk cId="1395078959" sldId="310"/>
        </pc:sldMkLst>
      </pc:sldChg>
      <pc:sldChg chg="del">
        <pc:chgData name="Agruni 02" userId="88d0b77f54869f7b" providerId="LiveId" clId="{031AC72F-FF88-40B3-BAC3-A1FF267E68D0}" dt="2026-06-29T03:03:24.235" v="382" actId="2696"/>
        <pc:sldMkLst>
          <pc:docMk/>
          <pc:sldMk cId="1447364925" sldId="311"/>
        </pc:sldMkLst>
      </pc:sldChg>
      <pc:sldChg chg="addSp delSp modSp new mod">
        <pc:chgData name="Agruni 02" userId="88d0b77f54869f7b" providerId="LiveId" clId="{031AC72F-FF88-40B3-BAC3-A1FF267E68D0}" dt="2026-06-29T04:43:54.965" v="1262" actId="20577"/>
        <pc:sldMkLst>
          <pc:docMk/>
          <pc:sldMk cId="2070105433" sldId="312"/>
        </pc:sldMkLst>
        <pc:spChg chg="mod">
          <ac:chgData name="Agruni 02" userId="88d0b77f54869f7b" providerId="LiveId" clId="{031AC72F-FF88-40B3-BAC3-A1FF267E68D0}" dt="2026-06-29T04:41:59.798" v="1219" actId="20577"/>
          <ac:spMkLst>
            <pc:docMk/>
            <pc:sldMk cId="2070105433" sldId="312"/>
            <ac:spMk id="2" creationId="{16F1273F-2265-6145-C996-D0C6964E6371}"/>
          </ac:spMkLst>
        </pc:spChg>
        <pc:spChg chg="mod">
          <ac:chgData name="Agruni 02" userId="88d0b77f54869f7b" providerId="LiveId" clId="{031AC72F-FF88-40B3-BAC3-A1FF267E68D0}" dt="2026-06-29T04:43:54.965" v="1262" actId="20577"/>
          <ac:spMkLst>
            <pc:docMk/>
            <pc:sldMk cId="2070105433" sldId="312"/>
            <ac:spMk id="3" creationId="{D32DC8F8-11C2-678A-6507-A375A302CD02}"/>
          </ac:spMkLst>
        </pc:spChg>
        <pc:spChg chg="del">
          <ac:chgData name="Agruni 02" userId="88d0b77f54869f7b" providerId="LiveId" clId="{031AC72F-FF88-40B3-BAC3-A1FF267E68D0}" dt="2026-06-29T04:43:09.674" v="1224" actId="478"/>
          <ac:spMkLst>
            <pc:docMk/>
            <pc:sldMk cId="2070105433" sldId="312"/>
            <ac:spMk id="5" creationId="{0EDEBFE8-CB4E-ACCA-5549-798E65DE4707}"/>
          </ac:spMkLst>
        </pc:spChg>
        <pc:picChg chg="add mod">
          <ac:chgData name="Agruni 02" userId="88d0b77f54869f7b" providerId="LiveId" clId="{031AC72F-FF88-40B3-BAC3-A1FF267E68D0}" dt="2026-06-29T04:43:18.325" v="1234" actId="1076"/>
          <ac:picMkLst>
            <pc:docMk/>
            <pc:sldMk cId="2070105433" sldId="312"/>
            <ac:picMk id="8" creationId="{23F43936-09C1-6C13-2644-80719386F477}"/>
          </ac:picMkLst>
        </pc:picChg>
        <pc:picChg chg="add del mod">
          <ac:chgData name="Agruni 02" userId="88d0b77f54869f7b" providerId="LiveId" clId="{031AC72F-FF88-40B3-BAC3-A1FF267E68D0}" dt="2026-06-29T02:58:54.339" v="378" actId="21"/>
          <ac:picMkLst>
            <pc:docMk/>
            <pc:sldMk cId="2070105433" sldId="312"/>
            <ac:picMk id="10" creationId="{891475A9-4EE4-CD44-1F1F-7FDF32B809CF}"/>
          </ac:picMkLst>
        </pc:picChg>
      </pc:sldChg>
      <pc:sldChg chg="addSp delSp modSp new mod">
        <pc:chgData name="Agruni 02" userId="88d0b77f54869f7b" providerId="LiveId" clId="{031AC72F-FF88-40B3-BAC3-A1FF267E68D0}" dt="2026-06-29T04:49:52.943" v="1299" actId="1076"/>
        <pc:sldMkLst>
          <pc:docMk/>
          <pc:sldMk cId="3976891095" sldId="313"/>
        </pc:sldMkLst>
        <pc:spChg chg="mod">
          <ac:chgData name="Agruni 02" userId="88d0b77f54869f7b" providerId="LiveId" clId="{031AC72F-FF88-40B3-BAC3-A1FF267E68D0}" dt="2026-06-29T02:55:08.019" v="243" actId="20577"/>
          <ac:spMkLst>
            <pc:docMk/>
            <pc:sldMk cId="3976891095" sldId="313"/>
            <ac:spMk id="2" creationId="{AC424927-D871-ADD8-A685-3747B9BC81A8}"/>
          </ac:spMkLst>
        </pc:spChg>
        <pc:spChg chg="mod">
          <ac:chgData name="Agruni 02" userId="88d0b77f54869f7b" providerId="LiveId" clId="{031AC72F-FF88-40B3-BAC3-A1FF267E68D0}" dt="2026-06-29T04:49:49.437" v="1298" actId="1076"/>
          <ac:spMkLst>
            <pc:docMk/>
            <pc:sldMk cId="3976891095" sldId="313"/>
            <ac:spMk id="3" creationId="{F65B92C9-8530-BCA5-BC8B-3D8DE6B53431}"/>
          </ac:spMkLst>
        </pc:spChg>
        <pc:spChg chg="del">
          <ac:chgData name="Agruni 02" userId="88d0b77f54869f7b" providerId="LiveId" clId="{031AC72F-FF88-40B3-BAC3-A1FF267E68D0}" dt="2026-06-29T04:49:45.318" v="1297" actId="478"/>
          <ac:spMkLst>
            <pc:docMk/>
            <pc:sldMk cId="3976891095" sldId="313"/>
            <ac:spMk id="5" creationId="{4E5AC106-8DB9-2593-1C1F-D7D5FAB18F08}"/>
          </ac:spMkLst>
        </pc:spChg>
        <pc:picChg chg="add mod">
          <ac:chgData name="Agruni 02" userId="88d0b77f54869f7b" providerId="LiveId" clId="{031AC72F-FF88-40B3-BAC3-A1FF267E68D0}" dt="2026-06-29T04:49:42.160" v="1296" actId="1076"/>
          <ac:picMkLst>
            <pc:docMk/>
            <pc:sldMk cId="3976891095" sldId="313"/>
            <ac:picMk id="7" creationId="{C2B7F88A-C3D5-59FB-FFAB-CE2E474E3FD7}"/>
          </ac:picMkLst>
        </pc:picChg>
        <pc:picChg chg="add mod">
          <ac:chgData name="Agruni 02" userId="88d0b77f54869f7b" providerId="LiveId" clId="{031AC72F-FF88-40B3-BAC3-A1FF267E68D0}" dt="2026-06-29T04:49:52.943" v="1299" actId="1076"/>
          <ac:picMkLst>
            <pc:docMk/>
            <pc:sldMk cId="3976891095" sldId="313"/>
            <ac:picMk id="9" creationId="{34EA4FF3-F8C3-96A2-54E8-62918462641E}"/>
          </ac:picMkLst>
        </pc:picChg>
      </pc:sldChg>
      <pc:sldChg chg="addSp delSp modSp new mod">
        <pc:chgData name="Agruni 02" userId="88d0b77f54869f7b" providerId="LiveId" clId="{031AC72F-FF88-40B3-BAC3-A1FF267E68D0}" dt="2026-06-29T04:50:58.872" v="1304" actId="1076"/>
        <pc:sldMkLst>
          <pc:docMk/>
          <pc:sldMk cId="1222743178" sldId="314"/>
        </pc:sldMkLst>
        <pc:spChg chg="mod">
          <ac:chgData name="Agruni 02" userId="88d0b77f54869f7b" providerId="LiveId" clId="{031AC72F-FF88-40B3-BAC3-A1FF267E68D0}" dt="2026-06-29T02:55:16.295" v="248" actId="20577"/>
          <ac:spMkLst>
            <pc:docMk/>
            <pc:sldMk cId="1222743178" sldId="314"/>
            <ac:spMk id="2" creationId="{05C8F2ED-9D2E-D133-9766-4D852DC96551}"/>
          </ac:spMkLst>
        </pc:spChg>
        <pc:spChg chg="mod">
          <ac:chgData name="Agruni 02" userId="88d0b77f54869f7b" providerId="LiveId" clId="{031AC72F-FF88-40B3-BAC3-A1FF267E68D0}" dt="2026-06-29T04:50:50.916" v="1302" actId="20577"/>
          <ac:spMkLst>
            <pc:docMk/>
            <pc:sldMk cId="1222743178" sldId="314"/>
            <ac:spMk id="3" creationId="{BE0BB09D-170D-A920-B905-410B8B82718F}"/>
          </ac:spMkLst>
        </pc:spChg>
        <pc:spChg chg="del">
          <ac:chgData name="Agruni 02" userId="88d0b77f54869f7b" providerId="LiveId" clId="{031AC72F-FF88-40B3-BAC3-A1FF267E68D0}" dt="2026-06-29T04:50:00.822" v="1300" actId="478"/>
          <ac:spMkLst>
            <pc:docMk/>
            <pc:sldMk cId="1222743178" sldId="314"/>
            <ac:spMk id="5" creationId="{F57DACE7-CA7F-7982-3A09-4B5C4FD34B36}"/>
          </ac:spMkLst>
        </pc:spChg>
        <pc:picChg chg="add mod">
          <ac:chgData name="Agruni 02" userId="88d0b77f54869f7b" providerId="LiveId" clId="{031AC72F-FF88-40B3-BAC3-A1FF267E68D0}" dt="2026-06-29T02:57:12.999" v="250" actId="1076"/>
          <ac:picMkLst>
            <pc:docMk/>
            <pc:sldMk cId="1222743178" sldId="314"/>
            <ac:picMk id="7" creationId="{50D5DAED-F49D-29D9-1DDE-FF7BDA45DB74}"/>
          </ac:picMkLst>
        </pc:picChg>
        <pc:picChg chg="add mod">
          <ac:chgData name="Agruni 02" userId="88d0b77f54869f7b" providerId="LiveId" clId="{031AC72F-FF88-40B3-BAC3-A1FF267E68D0}" dt="2026-06-29T02:57:12.999" v="250" actId="1076"/>
          <ac:picMkLst>
            <pc:docMk/>
            <pc:sldMk cId="1222743178" sldId="314"/>
            <ac:picMk id="8" creationId="{2BEC1150-BF6C-FDDB-D823-95C2B311E75D}"/>
          </ac:picMkLst>
        </pc:picChg>
        <pc:picChg chg="add mod">
          <ac:chgData name="Agruni 02" userId="88d0b77f54869f7b" providerId="LiveId" clId="{031AC72F-FF88-40B3-BAC3-A1FF267E68D0}" dt="2026-06-29T04:50:58.872" v="1304" actId="1076"/>
          <ac:picMkLst>
            <pc:docMk/>
            <pc:sldMk cId="1222743178" sldId="314"/>
            <ac:picMk id="10" creationId="{C5E3D7A8-F519-6FE6-2482-EE2B689B38C4}"/>
          </ac:picMkLst>
        </pc:picChg>
      </pc:sldChg>
      <pc:sldChg chg="addSp modSp new mod ord">
        <pc:chgData name="Agruni 02" userId="88d0b77f54869f7b" providerId="LiveId" clId="{031AC72F-FF88-40B3-BAC3-A1FF267E68D0}" dt="2026-06-29T04:52:03.760" v="1326" actId="1076"/>
        <pc:sldMkLst>
          <pc:docMk/>
          <pc:sldMk cId="2791034533" sldId="315"/>
        </pc:sldMkLst>
        <pc:spChg chg="mod">
          <ac:chgData name="Agruni 02" userId="88d0b77f54869f7b" providerId="LiveId" clId="{031AC72F-FF88-40B3-BAC3-A1FF267E68D0}" dt="2026-06-29T04:45:56.512" v="1281" actId="20577"/>
          <ac:spMkLst>
            <pc:docMk/>
            <pc:sldMk cId="2791034533" sldId="315"/>
            <ac:spMk id="2" creationId="{6B51F982-94DC-27A2-DA3D-F985F60F5BFB}"/>
          </ac:spMkLst>
        </pc:spChg>
        <pc:spChg chg="mod">
          <ac:chgData name="Agruni 02" userId="88d0b77f54869f7b" providerId="LiveId" clId="{031AC72F-FF88-40B3-BAC3-A1FF267E68D0}" dt="2026-06-29T04:52:01.340" v="1324" actId="14100"/>
          <ac:spMkLst>
            <pc:docMk/>
            <pc:sldMk cId="2791034533" sldId="315"/>
            <ac:spMk id="3" creationId="{3C737A53-3B5E-71DA-A2E7-F8106F2642A5}"/>
          </ac:spMkLst>
        </pc:spChg>
        <pc:spChg chg="mod">
          <ac:chgData name="Agruni 02" userId="88d0b77f54869f7b" providerId="LiveId" clId="{031AC72F-FF88-40B3-BAC3-A1FF267E68D0}" dt="2026-06-29T04:51:12.765" v="1314" actId="20577"/>
          <ac:spMkLst>
            <pc:docMk/>
            <pc:sldMk cId="2791034533" sldId="315"/>
            <ac:spMk id="5" creationId="{7CAD3658-D3E3-984F-59EA-5D0BEAF62D27}"/>
          </ac:spMkLst>
        </pc:spChg>
        <pc:picChg chg="add mod">
          <ac:chgData name="Agruni 02" userId="88d0b77f54869f7b" providerId="LiveId" clId="{031AC72F-FF88-40B3-BAC3-A1FF267E68D0}" dt="2026-06-29T04:52:03.760" v="1326" actId="1076"/>
          <ac:picMkLst>
            <pc:docMk/>
            <pc:sldMk cId="2791034533" sldId="315"/>
            <ac:picMk id="8" creationId="{50C4DF48-2AD6-9731-1AC9-59385CB000F9}"/>
          </ac:picMkLst>
        </pc:picChg>
        <pc:picChg chg="add mod">
          <ac:chgData name="Agruni 02" userId="88d0b77f54869f7b" providerId="LiveId" clId="{031AC72F-FF88-40B3-BAC3-A1FF267E68D0}" dt="2026-06-29T04:51:53.800" v="1315" actId="1076"/>
          <ac:picMkLst>
            <pc:docMk/>
            <pc:sldMk cId="2791034533" sldId="315"/>
            <ac:picMk id="10" creationId="{891475A9-4EE4-CD44-1F1F-7FDF32B809CF}"/>
          </ac:picMkLst>
        </pc:picChg>
      </pc:sldChg>
      <pc:sldChg chg="addSp modSp new mod">
        <pc:chgData name="Agruni 02" userId="88d0b77f54869f7b" providerId="LiveId" clId="{031AC72F-FF88-40B3-BAC3-A1FF267E68D0}" dt="2026-06-29T04:54:37.013" v="1410" actId="1076"/>
        <pc:sldMkLst>
          <pc:docMk/>
          <pc:sldMk cId="1281144593" sldId="316"/>
        </pc:sldMkLst>
        <pc:spChg chg="mod">
          <ac:chgData name="Agruni 02" userId="88d0b77f54869f7b" providerId="LiveId" clId="{031AC72F-FF88-40B3-BAC3-A1FF267E68D0}" dt="2026-06-29T03:05:20.655" v="394" actId="20577"/>
          <ac:spMkLst>
            <pc:docMk/>
            <pc:sldMk cId="1281144593" sldId="316"/>
            <ac:spMk id="2" creationId="{1AB05A45-5680-50AB-5D1E-FB82E6DC4055}"/>
          </ac:spMkLst>
        </pc:spChg>
        <pc:spChg chg="mod">
          <ac:chgData name="Agruni 02" userId="88d0b77f54869f7b" providerId="LiveId" clId="{031AC72F-FF88-40B3-BAC3-A1FF267E68D0}" dt="2026-06-29T04:53:54.569" v="1365" actId="20577"/>
          <ac:spMkLst>
            <pc:docMk/>
            <pc:sldMk cId="1281144593" sldId="316"/>
            <ac:spMk id="3" creationId="{D34AC729-35E0-BED8-07CE-1C618802CA9E}"/>
          </ac:spMkLst>
        </pc:spChg>
        <pc:spChg chg="mod">
          <ac:chgData name="Agruni 02" userId="88d0b77f54869f7b" providerId="LiveId" clId="{031AC72F-FF88-40B3-BAC3-A1FF267E68D0}" dt="2026-06-29T04:52:40.244" v="1342" actId="20577"/>
          <ac:spMkLst>
            <pc:docMk/>
            <pc:sldMk cId="1281144593" sldId="316"/>
            <ac:spMk id="5" creationId="{CBD31711-3C84-BA97-4740-44977DADB717}"/>
          </ac:spMkLst>
        </pc:spChg>
        <pc:spChg chg="add mod">
          <ac:chgData name="Agruni 02" userId="88d0b77f54869f7b" providerId="LiveId" clId="{031AC72F-FF88-40B3-BAC3-A1FF267E68D0}" dt="2026-06-29T04:54:37.013" v="1410" actId="1076"/>
          <ac:spMkLst>
            <pc:docMk/>
            <pc:sldMk cId="1281144593" sldId="316"/>
            <ac:spMk id="7" creationId="{622650D1-5DD9-2DC2-339D-99D5756A2355}"/>
          </ac:spMkLst>
        </pc:spChg>
        <pc:picChg chg="add mod">
          <ac:chgData name="Agruni 02" userId="88d0b77f54869f7b" providerId="LiveId" clId="{031AC72F-FF88-40B3-BAC3-A1FF267E68D0}" dt="2026-06-29T04:53:59.310" v="1366" actId="1076"/>
          <ac:picMkLst>
            <pc:docMk/>
            <pc:sldMk cId="1281144593" sldId="316"/>
            <ac:picMk id="8" creationId="{96EA4BF7-78BA-BE7A-22DE-5D07FB49CE9F}"/>
          </ac:picMkLst>
        </pc:picChg>
      </pc:sldChg>
      <pc:sldChg chg="delSp modSp new mod">
        <pc:chgData name="Agruni 02" userId="88d0b77f54869f7b" providerId="LiveId" clId="{031AC72F-FF88-40B3-BAC3-A1FF267E68D0}" dt="2026-06-29T04:55:25.230" v="1416" actId="20577"/>
        <pc:sldMkLst>
          <pc:docMk/>
          <pc:sldMk cId="2965483204" sldId="317"/>
        </pc:sldMkLst>
        <pc:spChg chg="mod">
          <ac:chgData name="Agruni 02" userId="88d0b77f54869f7b" providerId="LiveId" clId="{031AC72F-FF88-40B3-BAC3-A1FF267E68D0}" dt="2026-06-29T03:30:30.619" v="471" actId="20577"/>
          <ac:spMkLst>
            <pc:docMk/>
            <pc:sldMk cId="2965483204" sldId="317"/>
            <ac:spMk id="2" creationId="{58B8B316-C5E5-BA78-A172-B2C6CEED08E0}"/>
          </ac:spMkLst>
        </pc:spChg>
        <pc:spChg chg="mod">
          <ac:chgData name="Agruni 02" userId="88d0b77f54869f7b" providerId="LiveId" clId="{031AC72F-FF88-40B3-BAC3-A1FF267E68D0}" dt="2026-06-29T04:55:25.230" v="1416" actId="20577"/>
          <ac:spMkLst>
            <pc:docMk/>
            <pc:sldMk cId="2965483204" sldId="317"/>
            <ac:spMk id="3" creationId="{EE544FB1-CE40-0FD3-1A6C-7EEB07BB0EB4}"/>
          </ac:spMkLst>
        </pc:spChg>
        <pc:spChg chg="del">
          <ac:chgData name="Agruni 02" userId="88d0b77f54869f7b" providerId="LiveId" clId="{031AC72F-FF88-40B3-BAC3-A1FF267E68D0}" dt="2026-06-29T04:55:08.337" v="1411" actId="478"/>
          <ac:spMkLst>
            <pc:docMk/>
            <pc:sldMk cId="2965483204" sldId="317"/>
            <ac:spMk id="5" creationId="{4E9D06A9-D2F8-EDD2-6988-66167D9EEDB4}"/>
          </ac:spMkLst>
        </pc:spChg>
      </pc:sldChg>
      <pc:sldChg chg="addSp modSp new mod">
        <pc:chgData name="Agruni 02" userId="88d0b77f54869f7b" providerId="LiveId" clId="{031AC72F-FF88-40B3-BAC3-A1FF267E68D0}" dt="2026-06-29T04:57:17.609" v="1469" actId="207"/>
        <pc:sldMkLst>
          <pc:docMk/>
          <pc:sldMk cId="2127267329" sldId="318"/>
        </pc:sldMkLst>
        <pc:spChg chg="mod">
          <ac:chgData name="Agruni 02" userId="88d0b77f54869f7b" providerId="LiveId" clId="{031AC72F-FF88-40B3-BAC3-A1FF267E68D0}" dt="2026-06-29T03:47:24.489" v="827" actId="20577"/>
          <ac:spMkLst>
            <pc:docMk/>
            <pc:sldMk cId="2127267329" sldId="318"/>
            <ac:spMk id="2" creationId="{B13A9871-B726-8AAD-B2E6-125429827E8D}"/>
          </ac:spMkLst>
        </pc:spChg>
        <pc:spChg chg="mod">
          <ac:chgData name="Agruni 02" userId="88d0b77f54869f7b" providerId="LiveId" clId="{031AC72F-FF88-40B3-BAC3-A1FF267E68D0}" dt="2026-06-29T04:56:21.564" v="1453" actId="20577"/>
          <ac:spMkLst>
            <pc:docMk/>
            <pc:sldMk cId="2127267329" sldId="318"/>
            <ac:spMk id="3" creationId="{635C7E27-1123-6C88-0715-29A81A57DF93}"/>
          </ac:spMkLst>
        </pc:spChg>
        <pc:spChg chg="mod">
          <ac:chgData name="Agruni 02" userId="88d0b77f54869f7b" providerId="LiveId" clId="{031AC72F-FF88-40B3-BAC3-A1FF267E68D0}" dt="2026-06-29T04:55:43.012" v="1430" actId="20577"/>
          <ac:spMkLst>
            <pc:docMk/>
            <pc:sldMk cId="2127267329" sldId="318"/>
            <ac:spMk id="5" creationId="{DF58B21D-CC65-D218-AA17-C4214237124C}"/>
          </ac:spMkLst>
        </pc:spChg>
        <pc:spChg chg="add mod">
          <ac:chgData name="Agruni 02" userId="88d0b77f54869f7b" providerId="LiveId" clId="{031AC72F-FF88-40B3-BAC3-A1FF267E68D0}" dt="2026-06-29T04:56:40.729" v="1456" actId="21"/>
          <ac:spMkLst>
            <pc:docMk/>
            <pc:sldMk cId="2127267329" sldId="318"/>
            <ac:spMk id="7" creationId="{C403A36D-35AB-6EB8-587B-5DE8B47652C4}"/>
          </ac:spMkLst>
        </pc:spChg>
        <pc:spChg chg="add mod">
          <ac:chgData name="Agruni 02" userId="88d0b77f54869f7b" providerId="LiveId" clId="{031AC72F-FF88-40B3-BAC3-A1FF267E68D0}" dt="2026-06-29T04:57:17.609" v="1469" actId="207"/>
          <ac:spMkLst>
            <pc:docMk/>
            <pc:sldMk cId="2127267329" sldId="318"/>
            <ac:spMk id="8" creationId="{ECCDB8A6-2533-12C7-8C28-52C7730540C2}"/>
          </ac:spMkLst>
        </pc:spChg>
      </pc:sldChg>
      <pc:sldChg chg="addSp modSp new mod">
        <pc:chgData name="Agruni 02" userId="88d0b77f54869f7b" providerId="LiveId" clId="{031AC72F-FF88-40B3-BAC3-A1FF267E68D0}" dt="2026-06-29T04:58:28.742" v="1506" actId="1076"/>
        <pc:sldMkLst>
          <pc:docMk/>
          <pc:sldMk cId="3372675084" sldId="319"/>
        </pc:sldMkLst>
        <pc:spChg chg="mod">
          <ac:chgData name="Agruni 02" userId="88d0b77f54869f7b" providerId="LiveId" clId="{031AC72F-FF88-40B3-BAC3-A1FF267E68D0}" dt="2026-06-29T03:47:29.915" v="831" actId="20577"/>
          <ac:spMkLst>
            <pc:docMk/>
            <pc:sldMk cId="3372675084" sldId="319"/>
            <ac:spMk id="2" creationId="{DCBCFCE0-E561-FF17-A02C-904FF024E3C8}"/>
          </ac:spMkLst>
        </pc:spChg>
        <pc:spChg chg="mod">
          <ac:chgData name="Agruni 02" userId="88d0b77f54869f7b" providerId="LiveId" clId="{031AC72F-FF88-40B3-BAC3-A1FF267E68D0}" dt="2026-06-29T04:58:03.242" v="1494" actId="20577"/>
          <ac:spMkLst>
            <pc:docMk/>
            <pc:sldMk cId="3372675084" sldId="319"/>
            <ac:spMk id="3" creationId="{E33EC8A0-AF14-ECF0-7ADC-155198CA3AF7}"/>
          </ac:spMkLst>
        </pc:spChg>
        <pc:spChg chg="mod">
          <ac:chgData name="Agruni 02" userId="88d0b77f54869f7b" providerId="LiveId" clId="{031AC72F-FF88-40B3-BAC3-A1FF267E68D0}" dt="2026-06-29T04:57:36.300" v="1486" actId="20577"/>
          <ac:spMkLst>
            <pc:docMk/>
            <pc:sldMk cId="3372675084" sldId="319"/>
            <ac:spMk id="5" creationId="{2A3508F3-D76C-2CE6-6A1A-5985D1D0841E}"/>
          </ac:spMkLst>
        </pc:spChg>
        <pc:spChg chg="add mod">
          <ac:chgData name="Agruni 02" userId="88d0b77f54869f7b" providerId="LiveId" clId="{031AC72F-FF88-40B3-BAC3-A1FF267E68D0}" dt="2026-06-29T04:58:28.742" v="1506" actId="1076"/>
          <ac:spMkLst>
            <pc:docMk/>
            <pc:sldMk cId="3372675084" sldId="319"/>
            <ac:spMk id="7" creationId="{DABCFC5B-EC0E-D45D-937B-59A5C88D91FE}"/>
          </ac:spMkLst>
        </pc:spChg>
      </pc:sldChg>
      <pc:sldChg chg="delSp modSp new mod">
        <pc:chgData name="Agruni 02" userId="88d0b77f54869f7b" providerId="LiveId" clId="{031AC72F-FF88-40B3-BAC3-A1FF267E68D0}" dt="2026-06-29T05:03:12.115" v="1618" actId="20577"/>
        <pc:sldMkLst>
          <pc:docMk/>
          <pc:sldMk cId="1028996755" sldId="320"/>
        </pc:sldMkLst>
        <pc:spChg chg="mod">
          <ac:chgData name="Agruni 02" userId="88d0b77f54869f7b" providerId="LiveId" clId="{031AC72F-FF88-40B3-BAC3-A1FF267E68D0}" dt="2026-06-29T03:51:03.205" v="1161" actId="20577"/>
          <ac:spMkLst>
            <pc:docMk/>
            <pc:sldMk cId="1028996755" sldId="320"/>
            <ac:spMk id="2" creationId="{BB06D5D8-F23C-D87A-6A9A-14E2D7A424A4}"/>
          </ac:spMkLst>
        </pc:spChg>
        <pc:spChg chg="mod">
          <ac:chgData name="Agruni 02" userId="88d0b77f54869f7b" providerId="LiveId" clId="{031AC72F-FF88-40B3-BAC3-A1FF267E68D0}" dt="2026-06-29T05:03:12.115" v="1618" actId="20577"/>
          <ac:spMkLst>
            <pc:docMk/>
            <pc:sldMk cId="1028996755" sldId="320"/>
            <ac:spMk id="3" creationId="{FA0EEF62-2A3D-4DD5-7057-6A362BF51C2B}"/>
          </ac:spMkLst>
        </pc:spChg>
        <pc:spChg chg="del">
          <ac:chgData name="Agruni 02" userId="88d0b77f54869f7b" providerId="LiveId" clId="{031AC72F-FF88-40B3-BAC3-A1FF267E68D0}" dt="2026-06-29T04:58:39.890" v="1507" actId="478"/>
          <ac:spMkLst>
            <pc:docMk/>
            <pc:sldMk cId="1028996755" sldId="320"/>
            <ac:spMk id="5" creationId="{E01AD686-5DA4-26C8-4205-32A156DFEBBA}"/>
          </ac:spMkLst>
        </pc:spChg>
      </pc:sldChg>
      <pc:sldChg chg="modSp new mod">
        <pc:chgData name="Agruni 02" userId="88d0b77f54869f7b" providerId="LiveId" clId="{031AC72F-FF88-40B3-BAC3-A1FF267E68D0}" dt="2026-06-29T05:10:16.740" v="1844" actId="207"/>
        <pc:sldMkLst>
          <pc:docMk/>
          <pc:sldMk cId="1969830522" sldId="321"/>
        </pc:sldMkLst>
        <pc:spChg chg="mod">
          <ac:chgData name="Agruni 02" userId="88d0b77f54869f7b" providerId="LiveId" clId="{031AC72F-FF88-40B3-BAC3-A1FF267E68D0}" dt="2026-06-29T04:01:34.635" v="1194" actId="20577"/>
          <ac:spMkLst>
            <pc:docMk/>
            <pc:sldMk cId="1969830522" sldId="321"/>
            <ac:spMk id="2" creationId="{CBB340CB-44A2-E5EB-9277-13DC6F834210}"/>
          </ac:spMkLst>
        </pc:spChg>
        <pc:spChg chg="mod">
          <ac:chgData name="Agruni 02" userId="88d0b77f54869f7b" providerId="LiveId" clId="{031AC72F-FF88-40B3-BAC3-A1FF267E68D0}" dt="2026-06-29T05:10:16.740" v="1844" actId="207"/>
          <ac:spMkLst>
            <pc:docMk/>
            <pc:sldMk cId="1969830522" sldId="321"/>
            <ac:spMk id="3" creationId="{4EDD7BA8-30BA-ECEF-2ADB-353850ECAAEC}"/>
          </ac:spMkLst>
        </pc:spChg>
        <pc:spChg chg="mod">
          <ac:chgData name="Agruni 02" userId="88d0b77f54869f7b" providerId="LiveId" clId="{031AC72F-FF88-40B3-BAC3-A1FF267E68D0}" dt="2026-06-29T05:06:48.086" v="1692" actId="20577"/>
          <ac:spMkLst>
            <pc:docMk/>
            <pc:sldMk cId="1969830522" sldId="321"/>
            <ac:spMk id="5" creationId="{31CEFF33-9283-18F1-B0AE-A8C18CDAE410}"/>
          </ac:spMkLst>
        </pc:spChg>
      </pc:sldChg>
      <pc:sldChg chg="modSp new mod">
        <pc:chgData name="Agruni 02" userId="88d0b77f54869f7b" providerId="LiveId" clId="{031AC72F-FF88-40B3-BAC3-A1FF267E68D0}" dt="2026-06-29T05:13:31.662" v="2019" actId="113"/>
        <pc:sldMkLst>
          <pc:docMk/>
          <pc:sldMk cId="2208671543" sldId="322"/>
        </pc:sldMkLst>
        <pc:spChg chg="mod">
          <ac:chgData name="Agruni 02" userId="88d0b77f54869f7b" providerId="LiveId" clId="{031AC72F-FF88-40B3-BAC3-A1FF267E68D0}" dt="2026-06-29T05:09:22.841" v="1771"/>
          <ac:spMkLst>
            <pc:docMk/>
            <pc:sldMk cId="2208671543" sldId="322"/>
            <ac:spMk id="2" creationId="{C9F47533-1991-2700-17EB-DA12F54A9D23}"/>
          </ac:spMkLst>
        </pc:spChg>
        <pc:spChg chg="mod">
          <ac:chgData name="Agruni 02" userId="88d0b77f54869f7b" providerId="LiveId" clId="{031AC72F-FF88-40B3-BAC3-A1FF267E68D0}" dt="2026-06-29T05:13:31.662" v="2019" actId="113"/>
          <ac:spMkLst>
            <pc:docMk/>
            <pc:sldMk cId="2208671543" sldId="322"/>
            <ac:spMk id="3" creationId="{55DA1DF4-0B6B-B2BE-100F-2B43843220D2}"/>
          </ac:spMkLst>
        </pc:spChg>
        <pc:spChg chg="mod">
          <ac:chgData name="Agruni 02" userId="88d0b77f54869f7b" providerId="LiveId" clId="{031AC72F-FF88-40B3-BAC3-A1FF267E68D0}" dt="2026-06-29T05:09:36.447" v="1783" actId="20577"/>
          <ac:spMkLst>
            <pc:docMk/>
            <pc:sldMk cId="2208671543" sldId="322"/>
            <ac:spMk id="5" creationId="{A959505F-E51E-B96A-31D2-903F26B88F08}"/>
          </ac:spMkLst>
        </pc:spChg>
      </pc:sldChg>
      <pc:sldChg chg="addSp delSp modSp new mod">
        <pc:chgData name="Agruni 02" userId="88d0b77f54869f7b" providerId="LiveId" clId="{031AC72F-FF88-40B3-BAC3-A1FF267E68D0}" dt="2026-06-29T05:14:55.457" v="2072" actId="1076"/>
        <pc:sldMkLst>
          <pc:docMk/>
          <pc:sldMk cId="1553663498" sldId="323"/>
        </pc:sldMkLst>
        <pc:spChg chg="mod">
          <ac:chgData name="Agruni 02" userId="88d0b77f54869f7b" providerId="LiveId" clId="{031AC72F-FF88-40B3-BAC3-A1FF267E68D0}" dt="2026-06-29T05:14:41.850" v="2067" actId="20577"/>
          <ac:spMkLst>
            <pc:docMk/>
            <pc:sldMk cId="1553663498" sldId="323"/>
            <ac:spMk id="2" creationId="{F1F759F0-68F6-4ED0-B25A-BF95D38A9499}"/>
          </ac:spMkLst>
        </pc:spChg>
        <pc:spChg chg="mod">
          <ac:chgData name="Agruni 02" userId="88d0b77f54869f7b" providerId="LiveId" clId="{031AC72F-FF88-40B3-BAC3-A1FF267E68D0}" dt="2026-06-29T05:14:47.510" v="2069" actId="1076"/>
          <ac:spMkLst>
            <pc:docMk/>
            <pc:sldMk cId="1553663498" sldId="323"/>
            <ac:spMk id="3" creationId="{0E24AFD3-2251-7597-7A67-403F52533CF8}"/>
          </ac:spMkLst>
        </pc:spChg>
        <pc:spChg chg="del">
          <ac:chgData name="Agruni 02" userId="88d0b77f54869f7b" providerId="LiveId" clId="{031AC72F-FF88-40B3-BAC3-A1FF267E68D0}" dt="2026-06-29T05:14:45.550" v="2068" actId="478"/>
          <ac:spMkLst>
            <pc:docMk/>
            <pc:sldMk cId="1553663498" sldId="323"/>
            <ac:spMk id="5" creationId="{C8FC291F-4E42-B0DF-2E73-04C3FF634B7A}"/>
          </ac:spMkLst>
        </pc:spChg>
        <pc:spChg chg="add mod">
          <ac:chgData name="Agruni 02" userId="88d0b77f54869f7b" providerId="LiveId" clId="{031AC72F-FF88-40B3-BAC3-A1FF267E68D0}" dt="2026-06-29T05:14:55.457" v="2072" actId="1076"/>
          <ac:spMkLst>
            <pc:docMk/>
            <pc:sldMk cId="1553663498" sldId="323"/>
            <ac:spMk id="7" creationId="{021FB5F1-7810-F452-1C8B-CCD17BFB2764}"/>
          </ac:spMkLst>
        </pc:spChg>
        <pc:picChg chg="add mod">
          <ac:chgData name="Agruni 02" userId="88d0b77f54869f7b" providerId="LiveId" clId="{031AC72F-FF88-40B3-BAC3-A1FF267E68D0}" dt="2026-06-29T05:14:53.010" v="2071" actId="14100"/>
          <ac:picMkLst>
            <pc:docMk/>
            <pc:sldMk cId="1553663498" sldId="323"/>
            <ac:picMk id="8" creationId="{FF98909D-2967-7C1D-F75E-0A1CB8EE8FD9}"/>
          </ac:picMkLst>
        </pc:picChg>
      </pc:sldChg>
      <pc:sldChg chg="modSp add mod">
        <pc:chgData name="Agruni 02" userId="88d0b77f54869f7b" providerId="LiveId" clId="{031AC72F-FF88-40B3-BAC3-A1FF267E68D0}" dt="2026-06-29T05:03:51.144" v="1630" actId="20577"/>
        <pc:sldMkLst>
          <pc:docMk/>
          <pc:sldMk cId="55090062" sldId="324"/>
        </pc:sldMkLst>
        <pc:spChg chg="mod">
          <ac:chgData name="Agruni 02" userId="88d0b77f54869f7b" providerId="LiveId" clId="{031AC72F-FF88-40B3-BAC3-A1FF267E68D0}" dt="2026-06-29T05:03:51.144" v="1630" actId="20577"/>
          <ac:spMkLst>
            <pc:docMk/>
            <pc:sldMk cId="55090062" sldId="324"/>
            <ac:spMk id="3" creationId="{24B0AE6E-2DBC-5748-3C3D-35E92955402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6E1389CC-567B-462D-9606-5A6D48725E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32223E6-8DEC-4459-8B52-D06E9BD3DA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E9E86A-6679-4EC8-847C-9F954F45BF68}" type="datetimeFigureOut">
              <a:rPr lang="de-DE" smtClean="0"/>
              <a:t>08.09.2026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E09F90-192B-4C21-A710-7EFC4BA93B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77B6243-ABD9-472E-9641-6E7B2B863D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48E8B7-5326-4A3E-8AE4-83D3CDA8A9F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65754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13C419-10E8-4216-A6CC-B7C8A23909AD}" type="datetimeFigureOut">
              <a:rPr lang="de-DE" smtClean="0"/>
              <a:t>08.09.2026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66CAD1-FD47-46B0-9C16-1B81F4E690E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325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14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6286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0858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5430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002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8710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jpe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000"/>
            <a:ext cx="12192000" cy="50672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8" y="537344"/>
            <a:ext cx="10728324" cy="586466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der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8" y="2444192"/>
            <a:ext cx="10728324" cy="486137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  |  Name</a:t>
            </a:r>
            <a:endParaRPr lang="en-US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8" y="1088740"/>
            <a:ext cx="10728324" cy="684076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der Präsentation</a:t>
            </a:r>
          </a:p>
        </p:txBody>
      </p:sp>
      <p:pic>
        <p:nvPicPr>
          <p:cNvPr id="93" name="Grafik 92">
            <a:extLst>
              <a:ext uri="{FF2B5EF4-FFF2-40B4-BE49-F238E27FC236}">
                <a16:creationId xmlns:a16="http://schemas.microsoft.com/office/drawing/2014/main" id="{EF6C8115-8683-472F-BE9F-3E71902344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7" y="6424763"/>
            <a:ext cx="2303553" cy="91462"/>
          </a:xfrm>
          <a:prstGeom prst="rect">
            <a:avLst/>
          </a:prstGeom>
        </p:spPr>
      </p:pic>
      <p:sp>
        <p:nvSpPr>
          <p:cNvPr id="94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CFE85E7-45FA-458B-B1F1-FD1EF01E64D5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9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339" y="5952227"/>
            <a:ext cx="4683317" cy="71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5201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  <p15:guide id="2" pos="721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000"/>
            <a:ext cx="12192000" cy="50672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2410" y="537344"/>
            <a:ext cx="10727752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der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2660216"/>
            <a:ext cx="10728325" cy="516756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  |  Name</a:t>
            </a:r>
            <a:endParaRPr lang="en-US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8" y="1124744"/>
            <a:ext cx="10728326" cy="136180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800" b="1" cap="none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der Präsentation</a:t>
            </a:r>
          </a:p>
        </p:txBody>
      </p:sp>
      <p:pic>
        <p:nvPicPr>
          <p:cNvPr id="94" name="Grafik 93">
            <a:extLst>
              <a:ext uri="{FF2B5EF4-FFF2-40B4-BE49-F238E27FC236}">
                <a16:creationId xmlns:a16="http://schemas.microsoft.com/office/drawing/2014/main" id="{EF6C8115-8683-472F-BE9F-3E71902344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7" y="6424763"/>
            <a:ext cx="2303553" cy="91462"/>
          </a:xfrm>
          <a:prstGeom prst="rect">
            <a:avLst/>
          </a:prstGeom>
        </p:spPr>
      </p:pic>
      <p:sp>
        <p:nvSpPr>
          <p:cNvPr id="95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CFE85E7-45FA-458B-B1F1-FD1EF01E64D5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9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339" y="5952227"/>
            <a:ext cx="4683317" cy="71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604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  <p15:guide id="2" pos="721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IC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2411" y="3633688"/>
            <a:ext cx="10727772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der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75" y="4970822"/>
            <a:ext cx="10729418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  |  Name</a:t>
            </a:r>
            <a:endParaRPr lang="en-US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8" y="4185084"/>
            <a:ext cx="10728326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der Präsentation</a:t>
            </a:r>
          </a:p>
        </p:txBody>
      </p:sp>
      <p:pic>
        <p:nvPicPr>
          <p:cNvPr id="96" name="Grafik 95">
            <a:extLst>
              <a:ext uri="{FF2B5EF4-FFF2-40B4-BE49-F238E27FC236}">
                <a16:creationId xmlns:a16="http://schemas.microsoft.com/office/drawing/2014/main" id="{EF6C8115-8683-472F-BE9F-3E71902344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7" y="6424763"/>
            <a:ext cx="2303553" cy="91462"/>
          </a:xfrm>
          <a:prstGeom prst="rect">
            <a:avLst/>
          </a:prstGeom>
        </p:spPr>
      </p:pic>
      <p:sp>
        <p:nvSpPr>
          <p:cNvPr id="97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CFE85E7-45FA-458B-B1F1-FD1EF01E64D5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9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17" name="Grafik 1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339" y="5952227"/>
            <a:ext cx="4683317" cy="717132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290AE19E-8B1D-16A0-12FE-05D0C5054E1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7" y="329088"/>
            <a:ext cx="11448458" cy="309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4942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  <p15:guide id="2" pos="7219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CA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2411" y="3633688"/>
            <a:ext cx="10727772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der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75" y="4970822"/>
            <a:ext cx="10729418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  |  Name</a:t>
            </a:r>
            <a:endParaRPr lang="en-US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8" y="4185084"/>
            <a:ext cx="10728326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der Präsentation</a:t>
            </a:r>
          </a:p>
        </p:txBody>
      </p:sp>
      <p:pic>
        <p:nvPicPr>
          <p:cNvPr id="96" name="Grafik 95">
            <a:extLst>
              <a:ext uri="{FF2B5EF4-FFF2-40B4-BE49-F238E27FC236}">
                <a16:creationId xmlns:a16="http://schemas.microsoft.com/office/drawing/2014/main" id="{EF6C8115-8683-472F-BE9F-3E71902344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7" y="6424763"/>
            <a:ext cx="2303553" cy="91462"/>
          </a:xfrm>
          <a:prstGeom prst="rect">
            <a:avLst/>
          </a:prstGeom>
        </p:spPr>
      </p:pic>
      <p:sp>
        <p:nvSpPr>
          <p:cNvPr id="97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CFE85E7-45FA-458B-B1F1-FD1EF01E64D5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9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17" name="Grafik 1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339" y="5952227"/>
            <a:ext cx="4683317" cy="717132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09" y="342750"/>
            <a:ext cx="11449050" cy="30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7274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NC &amp; Q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2411" y="3633688"/>
            <a:ext cx="10727772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der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75" y="4970822"/>
            <a:ext cx="10729418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  |  Name</a:t>
            </a:r>
            <a:endParaRPr lang="en-US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8" y="4185084"/>
            <a:ext cx="10728326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der Präsentation</a:t>
            </a:r>
          </a:p>
        </p:txBody>
      </p:sp>
      <p:pic>
        <p:nvPicPr>
          <p:cNvPr id="96" name="Grafik 95">
            <a:extLst>
              <a:ext uri="{FF2B5EF4-FFF2-40B4-BE49-F238E27FC236}">
                <a16:creationId xmlns:a16="http://schemas.microsoft.com/office/drawing/2014/main" id="{EF6C8115-8683-472F-BE9F-3E71902344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7" y="6424763"/>
            <a:ext cx="2303553" cy="91462"/>
          </a:xfrm>
          <a:prstGeom prst="rect">
            <a:avLst/>
          </a:prstGeom>
        </p:spPr>
      </p:pic>
      <p:sp>
        <p:nvSpPr>
          <p:cNvPr id="97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CFE85E7-45FA-458B-B1F1-FD1EF01E64D5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9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17" name="Grafik 1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339" y="5952227"/>
            <a:ext cx="4683317" cy="717132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352632"/>
            <a:ext cx="11449050" cy="3076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890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Q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2411" y="3633688"/>
            <a:ext cx="10727772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der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75" y="4970822"/>
            <a:ext cx="10729418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  |  Name</a:t>
            </a:r>
            <a:endParaRPr lang="en-US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8" y="4185084"/>
            <a:ext cx="10728326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der Präsentation</a:t>
            </a:r>
          </a:p>
        </p:txBody>
      </p:sp>
      <p:pic>
        <p:nvPicPr>
          <p:cNvPr id="96" name="Grafik 95">
            <a:extLst>
              <a:ext uri="{FF2B5EF4-FFF2-40B4-BE49-F238E27FC236}">
                <a16:creationId xmlns:a16="http://schemas.microsoft.com/office/drawing/2014/main" id="{EF6C8115-8683-472F-BE9F-3E71902344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7" y="6424763"/>
            <a:ext cx="2303553" cy="91462"/>
          </a:xfrm>
          <a:prstGeom prst="rect">
            <a:avLst/>
          </a:prstGeom>
        </p:spPr>
      </p:pic>
      <p:sp>
        <p:nvSpPr>
          <p:cNvPr id="97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CFE85E7-45FA-458B-B1F1-FD1EF01E64D5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9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17" name="Grafik 1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339" y="5952227"/>
            <a:ext cx="4683317" cy="717132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09" y="342750"/>
            <a:ext cx="11449050" cy="30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349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2411" y="3633688"/>
            <a:ext cx="10727772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der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75" y="4970822"/>
            <a:ext cx="10729418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  |  Name</a:t>
            </a:r>
            <a:endParaRPr lang="en-US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8" y="4185084"/>
            <a:ext cx="10728326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der Präsentation</a:t>
            </a:r>
          </a:p>
        </p:txBody>
      </p:sp>
      <p:pic>
        <p:nvPicPr>
          <p:cNvPr id="96" name="Grafik 95">
            <a:extLst>
              <a:ext uri="{FF2B5EF4-FFF2-40B4-BE49-F238E27FC236}">
                <a16:creationId xmlns:a16="http://schemas.microsoft.com/office/drawing/2014/main" id="{EF6C8115-8683-472F-BE9F-3E71902344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7" y="6424763"/>
            <a:ext cx="2303553" cy="91462"/>
          </a:xfrm>
          <a:prstGeom prst="rect">
            <a:avLst/>
          </a:prstGeom>
        </p:spPr>
      </p:pic>
      <p:sp>
        <p:nvSpPr>
          <p:cNvPr id="97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CFE85E7-45FA-458B-B1F1-FD1EF01E64D5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9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17" name="Grafik 1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339" y="5952227"/>
            <a:ext cx="4683317" cy="717132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321106"/>
            <a:ext cx="11447884" cy="310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009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4" y="324000"/>
            <a:ext cx="11437575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74" y="1563143"/>
            <a:ext cx="11449051" cy="4214255"/>
          </a:xfrm>
        </p:spPr>
        <p:txBody>
          <a:bodyPr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BFF90422-5EA9-49BF-B256-D3D2AA4EDCC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F0FEB314-58C6-43FB-BF57-07B357AFA1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1475" y="938786"/>
            <a:ext cx="11436348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3AE30F7-9BA1-4709-B9C9-26FEA59F6DFE}" type="datetime1">
              <a:rPr lang="de-DE" smtClean="0"/>
              <a:t>08.09.2026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10209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klei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4" y="324000"/>
            <a:ext cx="11437575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74" y="1578310"/>
            <a:ext cx="11437575" cy="4190666"/>
          </a:xfrm>
        </p:spPr>
        <p:txBody>
          <a:bodyPr/>
          <a:lstStyle>
            <a:lvl1pPr marL="177800" indent="-177800">
              <a:defRPr sz="1800"/>
            </a:lvl1pPr>
            <a:lvl2pPr marL="361950" indent="-184150">
              <a:defRPr sz="1800"/>
            </a:lvl2pPr>
            <a:lvl3pPr marL="539750" indent="-177800">
              <a:defRPr sz="1800"/>
            </a:lvl3pPr>
            <a:lvl4pPr marL="717550" indent="-177800">
              <a:defRPr sz="1800"/>
            </a:lvl4pPr>
            <a:lvl5pPr marL="895350" indent="-177800">
              <a:defRPr sz="1800"/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BFF90422-5EA9-49BF-B256-D3D2AA4EDCC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29624FD4-E8F5-4C76-8AB0-019D7FCEAA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1475" y="938786"/>
            <a:ext cx="11436348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BA11619-136D-409F-BC9F-8FE0FAF18F78}" type="datetime1">
              <a:rPr lang="de-DE" smtClean="0"/>
              <a:t>08.09.2026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43926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4" y="324000"/>
            <a:ext cx="11437575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FEBD5A-CDB1-411E-9184-7981E1A304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8A00DEAD-5DE0-4EC4-9106-51A82A9A04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1628775"/>
            <a:ext cx="5437188" cy="316837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1A390F4-CC78-4ED1-8D50-5D59AE8D05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474" y="4900254"/>
            <a:ext cx="5437189" cy="86872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de-DE" dirty="0"/>
              <a:t>Bildunterschrift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23A5E56D-954A-4968-9BC8-DFAC877CAA1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83338" y="1628775"/>
            <a:ext cx="5437187" cy="316837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1C326D2C-F758-4203-BE3D-8CDB8EB309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83338" y="4900254"/>
            <a:ext cx="5437187" cy="86872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de-DE" dirty="0"/>
              <a:t>Bildunterschrift</a:t>
            </a:r>
          </a:p>
        </p:txBody>
      </p:sp>
      <p:sp>
        <p:nvSpPr>
          <p:cNvPr id="13" name="Textplatzhalter 10">
            <a:extLst>
              <a:ext uri="{FF2B5EF4-FFF2-40B4-BE49-F238E27FC236}">
                <a16:creationId xmlns:a16="http://schemas.microsoft.com/office/drawing/2014/main" id="{8D87DCD3-D230-4056-A20A-D9CBA549CE9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1474" y="938786"/>
            <a:ext cx="114363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872F818-F263-48AA-B260-05076E2B205F}" type="datetime1">
              <a:rPr lang="de-DE" smtClean="0"/>
              <a:t>08.09.2026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1651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4" y="324000"/>
            <a:ext cx="11437575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FEBD5A-CDB1-411E-9184-7981E1A304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F63E2467-CDE8-4456-BDC8-2E6458C092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1475" y="938786"/>
            <a:ext cx="11436348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B34CBDA-A912-4C77-901A-F6B3F6BC5FA2}" type="datetime1">
              <a:rPr lang="de-DE" smtClean="0"/>
              <a:t>08.09.2026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11878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9E8AF11-FB81-42DE-B82C-BAAE6442B5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0BFF10D-4BDD-41A0-B1BD-BA57DF69CEDC}" type="datetime1">
              <a:rPr lang="de-DE" smtClean="0"/>
              <a:t>08.09.2026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63139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1475" y="2348880"/>
            <a:ext cx="11449050" cy="1124780"/>
          </a:xfrm>
        </p:spPr>
        <p:txBody>
          <a:bodyPr anchor="ctr" anchorCtr="0"/>
          <a:lstStyle>
            <a:lvl1pPr algn="ctr">
              <a:defRPr lang="en-US" sz="3200" b="1" kern="1200" cap="all" spc="0" baseline="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1B65C-D862-4C1F-BDC8-105F6D0F9305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03015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1475" y="2348880"/>
            <a:ext cx="11449050" cy="1124780"/>
          </a:xfrm>
        </p:spPr>
        <p:txBody>
          <a:bodyPr anchor="ctr" anchorCtr="0"/>
          <a:lstStyle>
            <a:lvl1pPr algn="ctr">
              <a:defRPr lang="en-US" sz="3200" b="1" kern="1200" cap="all" spc="0" baseline="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3A537-75FB-4A70-AA12-3CCB03222390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5" name="Textplatzhalter 10">
            <a:extLst>
              <a:ext uri="{FF2B5EF4-FFF2-40B4-BE49-F238E27FC236}">
                <a16:creationId xmlns:a16="http://schemas.microsoft.com/office/drawing/2014/main" id="{F63E2467-CDE8-4456-BDC8-2E6458C092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1476" y="3789040"/>
            <a:ext cx="11449049" cy="509994"/>
          </a:xfrm>
        </p:spPr>
        <p:txBody>
          <a:bodyPr/>
          <a:lstStyle>
            <a:lvl1pPr marL="0" indent="0" algn="ctr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36792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el und Inhalt (klei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75" y="1578311"/>
            <a:ext cx="11449050" cy="4190666"/>
          </a:xfrm>
        </p:spPr>
        <p:txBody>
          <a:bodyPr/>
          <a:lstStyle>
            <a:lvl1pPr marL="177815" indent="-177815">
              <a:defRPr sz="1800"/>
            </a:lvl1pPr>
            <a:lvl2pPr marL="361981" indent="-184166">
              <a:defRPr sz="1800"/>
            </a:lvl2pPr>
            <a:lvl3pPr marL="539796" indent="-177815">
              <a:defRPr sz="1800"/>
            </a:lvl3pPr>
            <a:lvl4pPr marL="717610" indent="-177815">
              <a:defRPr sz="1800"/>
            </a:lvl4pPr>
            <a:lvl5pPr marL="895425" indent="-177815">
              <a:defRPr sz="1800"/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F86E38AD-6ACC-4BA6-A4EE-B3E932DD22E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1475" y="938786"/>
            <a:ext cx="11449050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CFE85E7-45FA-458B-B1F1-FD1EF01E64D5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85471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000"/>
            <a:ext cx="12192000" cy="50672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8" y="537344"/>
            <a:ext cx="10728324" cy="586466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der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8" y="2444192"/>
            <a:ext cx="10728324" cy="486137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  |  Name</a:t>
            </a:r>
            <a:endParaRPr lang="en-US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8" y="1088740"/>
            <a:ext cx="10728324" cy="684076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der Präsentation</a:t>
            </a:r>
          </a:p>
        </p:txBody>
      </p:sp>
      <p:pic>
        <p:nvPicPr>
          <p:cNvPr id="93" name="Grafik 92">
            <a:extLst>
              <a:ext uri="{FF2B5EF4-FFF2-40B4-BE49-F238E27FC236}">
                <a16:creationId xmlns:a16="http://schemas.microsoft.com/office/drawing/2014/main" id="{EF6C8115-8683-472F-BE9F-3E71902344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7" y="6424763"/>
            <a:ext cx="2303553" cy="91462"/>
          </a:xfrm>
          <a:prstGeom prst="rect">
            <a:avLst/>
          </a:prstGeom>
        </p:spPr>
      </p:pic>
      <p:sp>
        <p:nvSpPr>
          <p:cNvPr id="94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CFE85E7-45FA-458B-B1F1-FD1EF01E64D5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9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339" y="5952227"/>
            <a:ext cx="4683317" cy="71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312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000"/>
            <a:ext cx="12192000" cy="50672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2410" y="537344"/>
            <a:ext cx="10727752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der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2660216"/>
            <a:ext cx="10728325" cy="516756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  |  Name</a:t>
            </a:r>
            <a:endParaRPr lang="en-US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8" y="1124744"/>
            <a:ext cx="10728326" cy="136180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800" b="1" cap="none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der Präsentation</a:t>
            </a:r>
          </a:p>
        </p:txBody>
      </p:sp>
      <p:pic>
        <p:nvPicPr>
          <p:cNvPr id="94" name="Grafik 93">
            <a:extLst>
              <a:ext uri="{FF2B5EF4-FFF2-40B4-BE49-F238E27FC236}">
                <a16:creationId xmlns:a16="http://schemas.microsoft.com/office/drawing/2014/main" id="{EF6C8115-8683-472F-BE9F-3E71902344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7" y="6424763"/>
            <a:ext cx="2303553" cy="91462"/>
          </a:xfrm>
          <a:prstGeom prst="rect">
            <a:avLst/>
          </a:prstGeom>
        </p:spPr>
      </p:pic>
      <p:sp>
        <p:nvSpPr>
          <p:cNvPr id="95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CFE85E7-45FA-458B-B1F1-FD1EF01E64D5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9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339" y="5952227"/>
            <a:ext cx="4683317" cy="71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3125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Title Slide - 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2411" y="3633688"/>
            <a:ext cx="10727772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der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75" y="4970822"/>
            <a:ext cx="10729418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  |  Name</a:t>
            </a:r>
            <a:endParaRPr lang="en-US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8" y="4185084"/>
            <a:ext cx="10728326" cy="727162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der Präsentation</a:t>
            </a:r>
          </a:p>
        </p:txBody>
      </p:sp>
      <p:pic>
        <p:nvPicPr>
          <p:cNvPr id="96" name="Grafik 95">
            <a:extLst>
              <a:ext uri="{FF2B5EF4-FFF2-40B4-BE49-F238E27FC236}">
                <a16:creationId xmlns:a16="http://schemas.microsoft.com/office/drawing/2014/main" id="{EF6C8115-8683-472F-BE9F-3E71902344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7" y="6424763"/>
            <a:ext cx="2303553" cy="91462"/>
          </a:xfrm>
          <a:prstGeom prst="rect">
            <a:avLst/>
          </a:prstGeom>
        </p:spPr>
      </p:pic>
      <p:sp>
        <p:nvSpPr>
          <p:cNvPr id="97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CFE85E7-45FA-458B-B1F1-FD1EF01E64D5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9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17" name="Grafik 1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339" y="5952227"/>
            <a:ext cx="4683317" cy="717132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321106"/>
            <a:ext cx="11447884" cy="310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9403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4" y="324000"/>
            <a:ext cx="11437575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74" y="1563143"/>
            <a:ext cx="11449051" cy="4214255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BFF90422-5EA9-49BF-B256-D3D2AA4EDCC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F0FEB314-58C6-43FB-BF57-07B357AFA1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1475" y="938786"/>
            <a:ext cx="11436348" cy="509994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3AE30F7-9BA1-4709-B9C9-26FEA59F6DFE}" type="datetime1">
              <a:rPr lang="de-DE" smtClean="0"/>
              <a:t>08.09.2026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047825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s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4" y="324000"/>
            <a:ext cx="11437575" cy="51120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78290" y="1010064"/>
            <a:ext cx="5642235" cy="47952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BFF90422-5EA9-49BF-B256-D3D2AA4EDCC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3AE30F7-9BA1-4709-B9C9-26FEA59F6DFE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10" name="Content Placeholder 2"/>
          <p:cNvSpPr>
            <a:spLocks noGrp="1"/>
          </p:cNvSpPr>
          <p:nvPr>
            <p:ph idx="17"/>
          </p:nvPr>
        </p:nvSpPr>
        <p:spPr>
          <a:xfrm>
            <a:off x="371159" y="1010063"/>
            <a:ext cx="5642235" cy="47952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3548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2 Co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4" y="324000"/>
            <a:ext cx="11437575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78290" y="1563143"/>
            <a:ext cx="5642235" cy="4214255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BFF90422-5EA9-49BF-B256-D3D2AA4EDCC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F0FEB314-58C6-43FB-BF57-07B357AFA1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1475" y="938786"/>
            <a:ext cx="5652517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err="1"/>
              <a:t>Subtitle</a:t>
            </a:r>
            <a:r>
              <a:rPr lang="de-DE" dirty="0"/>
              <a:t> 1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3AE30F7-9BA1-4709-B9C9-26FEA59F6DFE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F0FEB314-58C6-43FB-BF57-07B357AFA15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78290" y="938786"/>
            <a:ext cx="5652517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err="1"/>
              <a:t>Subtitle</a:t>
            </a:r>
            <a:r>
              <a:rPr lang="de-DE" dirty="0"/>
              <a:t> 2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7"/>
          </p:nvPr>
        </p:nvSpPr>
        <p:spPr>
          <a:xfrm>
            <a:off x="371159" y="1563142"/>
            <a:ext cx="5642235" cy="4214255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8020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hne Sub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4" y="324000"/>
            <a:ext cx="11437575" cy="512712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74" y="980729"/>
            <a:ext cx="11449051" cy="479667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BFF90422-5EA9-49BF-B256-D3D2AA4EDCC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3AE30F7-9BA1-4709-B9C9-26FEA59F6DFE}" type="datetime1">
              <a:rPr lang="de-DE" smtClean="0"/>
              <a:t>08.09.2026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742879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klei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4" y="324000"/>
            <a:ext cx="11437575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74" y="1578310"/>
            <a:ext cx="11437575" cy="4190666"/>
          </a:xfrm>
        </p:spPr>
        <p:txBody>
          <a:bodyPr>
            <a:normAutofit/>
          </a:bodyPr>
          <a:lstStyle>
            <a:lvl1pPr marL="177800" indent="-177800">
              <a:defRPr sz="1800"/>
            </a:lvl1pPr>
            <a:lvl2pPr marL="361950" indent="-184150">
              <a:defRPr sz="1800"/>
            </a:lvl2pPr>
            <a:lvl3pPr marL="539750" indent="-177800">
              <a:defRPr sz="1800"/>
            </a:lvl3pPr>
            <a:lvl4pPr marL="717550" indent="-177800">
              <a:defRPr sz="1800"/>
            </a:lvl4pPr>
            <a:lvl5pPr marL="895350" indent="-177800"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BFF90422-5EA9-49BF-B256-D3D2AA4EDCC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29624FD4-E8F5-4C76-8AB0-019D7FCEAA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1475" y="938786"/>
            <a:ext cx="11436348" cy="509994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BA11619-136D-409F-BC9F-8FE0FAF18F78}" type="datetime1">
              <a:rPr lang="de-DE" smtClean="0"/>
              <a:t>08.09.2026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34579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4" y="324000"/>
            <a:ext cx="11437575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FEBD5A-CDB1-411E-9184-7981E1A304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8A00DEAD-5DE0-4EC4-9106-51A82A9A04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1628775"/>
            <a:ext cx="5437188" cy="316837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1A390F4-CC78-4ED1-8D50-5D59AE8D05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474" y="4900254"/>
            <a:ext cx="5437189" cy="86872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de-DE" dirty="0"/>
              <a:t>Bildunterschrift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23A5E56D-954A-4968-9BC8-DFAC877CAA1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83338" y="1628775"/>
            <a:ext cx="5437187" cy="316837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1C326D2C-F758-4203-BE3D-8CDB8EB309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83338" y="4900254"/>
            <a:ext cx="5437187" cy="86872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de-DE" dirty="0"/>
              <a:t>Bildunterschrift</a:t>
            </a:r>
          </a:p>
        </p:txBody>
      </p:sp>
      <p:sp>
        <p:nvSpPr>
          <p:cNvPr id="13" name="Textplatzhalter 10">
            <a:extLst>
              <a:ext uri="{FF2B5EF4-FFF2-40B4-BE49-F238E27FC236}">
                <a16:creationId xmlns:a16="http://schemas.microsoft.com/office/drawing/2014/main" id="{8D87DCD3-D230-4056-A20A-D9CBA549CE9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1474" y="938786"/>
            <a:ext cx="114363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872F818-F263-48AA-B260-05076E2B205F}" type="datetime1">
              <a:rPr lang="de-DE" smtClean="0"/>
              <a:t>08.09.2026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96810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4" y="324000"/>
            <a:ext cx="11437575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FEBD5A-CDB1-411E-9184-7981E1A304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F63E2467-CDE8-4456-BDC8-2E6458C092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1475" y="938786"/>
            <a:ext cx="11436348" cy="509994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B34CBDA-A912-4C77-901A-F6B3F6BC5FA2}" type="datetime1">
              <a:rPr lang="de-DE" smtClean="0"/>
              <a:t>08.09.2026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572077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9E8AF11-FB81-42DE-B82C-BAAE6442B5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0BFF10D-4BDD-41A0-B1BD-BA57DF69CEDC}" type="datetime1">
              <a:rPr lang="de-DE" smtClean="0"/>
              <a:t>08.09.2026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15343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1475" y="2348880"/>
            <a:ext cx="11449050" cy="1124780"/>
          </a:xfrm>
        </p:spPr>
        <p:txBody>
          <a:bodyPr anchor="ctr" anchorCtr="0">
            <a:normAutofit/>
          </a:bodyPr>
          <a:lstStyle>
            <a:lvl1pPr algn="ctr">
              <a:defRPr lang="en-US" sz="3200" b="1" kern="1200" cap="all" spc="0" baseline="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1B65C-D862-4C1F-BDC8-105F6D0F9305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978056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1475" y="2348880"/>
            <a:ext cx="11449050" cy="1124780"/>
          </a:xfrm>
        </p:spPr>
        <p:txBody>
          <a:bodyPr anchor="ctr" anchorCtr="0">
            <a:normAutofit/>
          </a:bodyPr>
          <a:lstStyle>
            <a:lvl1pPr algn="ctr">
              <a:defRPr lang="en-US" sz="3200" b="1" kern="1200" cap="all" spc="0" baseline="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3A537-75FB-4A70-AA12-3CCB03222390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5" name="Textplatzhalter 10">
            <a:extLst>
              <a:ext uri="{FF2B5EF4-FFF2-40B4-BE49-F238E27FC236}">
                <a16:creationId xmlns:a16="http://schemas.microsoft.com/office/drawing/2014/main" id="{F63E2467-CDE8-4456-BDC8-2E6458C092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1476" y="3789040"/>
            <a:ext cx="11449049" cy="509994"/>
          </a:xfrm>
        </p:spPr>
        <p:txBody>
          <a:bodyPr>
            <a:normAutofit/>
          </a:bodyPr>
          <a:lstStyle>
            <a:lvl1pPr marL="0" indent="0" algn="ctr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1369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475" y="1563143"/>
            <a:ext cx="11449050" cy="421425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CFE85E7-45FA-458B-B1F1-FD1EF01E64D5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475" y="324000"/>
            <a:ext cx="11449050" cy="11247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pic>
        <p:nvPicPr>
          <p:cNvPr id="92" name="Grafik 91">
            <a:extLst>
              <a:ext uri="{FF2B5EF4-FFF2-40B4-BE49-F238E27FC236}">
                <a16:creationId xmlns:a16="http://schemas.microsoft.com/office/drawing/2014/main" id="{EF6C8115-8683-472F-BE9F-3E719023445D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7" y="6424763"/>
            <a:ext cx="2303553" cy="91462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 userDrawn="1"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339" y="5952227"/>
            <a:ext cx="4683317" cy="71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747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9" r:id="rId2"/>
    <p:sldLayoutId id="2147483670" r:id="rId3"/>
    <p:sldLayoutId id="2147483681" r:id="rId4"/>
    <p:sldLayoutId id="2147483682" r:id="rId5"/>
    <p:sldLayoutId id="2147483683" r:id="rId6"/>
    <p:sldLayoutId id="2147483680" r:id="rId7"/>
    <p:sldLayoutId id="2147483662" r:id="rId8"/>
    <p:sldLayoutId id="2147483672" r:id="rId9"/>
    <p:sldLayoutId id="2147483673" r:id="rId10"/>
    <p:sldLayoutId id="2147483666" r:id="rId11"/>
    <p:sldLayoutId id="2147483667" r:id="rId12"/>
    <p:sldLayoutId id="2147483674" r:id="rId13"/>
    <p:sldLayoutId id="2147483675" r:id="rId14"/>
    <p:sldLayoutId id="2147483679" r:id="rId15"/>
  </p:sldLayoutIdLst>
  <p:hf hdr="0" ftr="0"/>
  <p:txStyles>
    <p:titleStyle>
      <a:lvl1pPr algn="l" defTabSz="914400" rtl="0" eaLnBrk="1" latinLnBrk="0" hangingPunct="1">
        <a:lnSpc>
          <a:spcPct val="114000"/>
        </a:lnSpc>
        <a:spcBef>
          <a:spcPct val="0"/>
        </a:spcBef>
        <a:buNone/>
        <a:defRPr sz="3200" b="1" kern="1200" cap="all" spc="1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23495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6675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11760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26" userDrawn="1">
          <p15:clr>
            <a:srgbClr val="F26B43"/>
          </p15:clr>
        </p15:guide>
        <p15:guide id="2" pos="234" userDrawn="1">
          <p15:clr>
            <a:srgbClr val="F26B43"/>
          </p15:clr>
        </p15:guide>
        <p15:guide id="3" pos="7446" userDrawn="1">
          <p15:clr>
            <a:srgbClr val="F26B43"/>
          </p15:clr>
        </p15:guide>
        <p15:guide id="4" orient="horz" pos="278" userDrawn="1">
          <p15:clr>
            <a:srgbClr val="F26B43"/>
          </p15:clr>
        </p15:guide>
        <p15:guide id="6" pos="3659" userDrawn="1">
          <p15:clr>
            <a:srgbClr val="F26B43"/>
          </p15:clr>
        </p15:guide>
        <p15:guide id="7" pos="4021" userDrawn="1">
          <p15:clr>
            <a:srgbClr val="F26B43"/>
          </p15:clr>
        </p15:guide>
        <p15:guide id="8" orient="horz" pos="363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475" y="1563143"/>
            <a:ext cx="11449050" cy="421425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CFE85E7-45FA-458B-B1F1-FD1EF01E64D5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475" y="324000"/>
            <a:ext cx="11449050" cy="11247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pic>
        <p:nvPicPr>
          <p:cNvPr id="92" name="Grafik 91">
            <a:extLst>
              <a:ext uri="{FF2B5EF4-FFF2-40B4-BE49-F238E27FC236}">
                <a16:creationId xmlns:a16="http://schemas.microsoft.com/office/drawing/2014/main" id="{EF6C8115-8683-472F-BE9F-3E719023445D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7" y="6424763"/>
            <a:ext cx="2303553" cy="91462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339" y="5952227"/>
            <a:ext cx="4683317" cy="71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0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hf hdr="0" ftr="0"/>
  <p:txStyles>
    <p:titleStyle>
      <a:lvl1pPr algn="l" defTabSz="914400" rtl="0" eaLnBrk="1" latinLnBrk="0" hangingPunct="1">
        <a:lnSpc>
          <a:spcPct val="114000"/>
        </a:lnSpc>
        <a:spcBef>
          <a:spcPct val="0"/>
        </a:spcBef>
        <a:buNone/>
        <a:defRPr sz="3200" b="1" kern="1200" cap="all" spc="1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23495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6675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11760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26">
          <p15:clr>
            <a:srgbClr val="F26B43"/>
          </p15:clr>
        </p15:guide>
        <p15:guide id="2" pos="234">
          <p15:clr>
            <a:srgbClr val="F26B43"/>
          </p15:clr>
        </p15:guide>
        <p15:guide id="3" pos="7446">
          <p15:clr>
            <a:srgbClr val="F26B43"/>
          </p15:clr>
        </p15:guide>
        <p15:guide id="4" orient="horz" pos="278">
          <p15:clr>
            <a:srgbClr val="F26B43"/>
          </p15:clr>
        </p15:guide>
        <p15:guide id="6" pos="3659">
          <p15:clr>
            <a:srgbClr val="F26B43"/>
          </p15:clr>
        </p15:guide>
        <p15:guide id="7" pos="4021">
          <p15:clr>
            <a:srgbClr val="F26B43"/>
          </p15:clr>
        </p15:guide>
        <p15:guide id="8" orient="horz" pos="363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2411" y="3633688"/>
            <a:ext cx="10727772" cy="1595512"/>
          </a:xfrm>
        </p:spPr>
        <p:txBody>
          <a:bodyPr/>
          <a:lstStyle/>
          <a:p>
            <a:r>
              <a:rPr lang="en-US" dirty="0"/>
              <a:t>Neural Network data transfer in embedded environment</a:t>
            </a:r>
            <a:endParaRPr lang="de-DE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FE85E7-45FA-458B-B1F1-FD1EF01E64D5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1</a:t>
            </a:fld>
            <a:endParaRPr lang="de-D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BEC4C4-73A5-D2F4-E6FE-5C9F5D2D4A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875" y="4970822"/>
            <a:ext cx="10729418" cy="360000"/>
          </a:xfrm>
        </p:spPr>
        <p:txBody>
          <a:bodyPr/>
          <a:lstStyle/>
          <a:p>
            <a:r>
              <a:rPr lang="en-US" dirty="0"/>
              <a:t>08.09.2026 | Giorgi </a:t>
            </a:r>
            <a:r>
              <a:rPr lang="en-US" dirty="0" err="1"/>
              <a:t>jgharkava</a:t>
            </a:r>
            <a:r>
              <a:rPr lang="en-US" dirty="0"/>
              <a:t>, Chimezie </a:t>
            </a:r>
            <a:r>
              <a:rPr lang="en-US" dirty="0" err="1"/>
              <a:t>eguzo</a:t>
            </a:r>
            <a:endParaRPr lang="en-US" dirty="0"/>
          </a:p>
        </p:txBody>
      </p:sp>
      <p:pic>
        <p:nvPicPr>
          <p:cNvPr id="4" name="Picture 3" descr="აგრარული უნივერსიტეტი">
            <a:extLst>
              <a:ext uri="{FF2B5EF4-FFF2-40B4-BE49-F238E27FC236}">
                <a16:creationId xmlns:a16="http://schemas.microsoft.com/office/drawing/2014/main" id="{D4AC9F9A-7A1E-7560-740A-99BE514801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425" y="5432429"/>
            <a:ext cx="948899" cy="94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93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775520" y="1047949"/>
            <a:ext cx="3554114" cy="2736304"/>
          </a:xfrm>
        </p:spPr>
        <p:txBody>
          <a:bodyPr/>
          <a:lstStyle/>
          <a:p>
            <a:r>
              <a:rPr lang="en-US" dirty="0"/>
              <a:t>Background/aim</a:t>
            </a:r>
          </a:p>
          <a:p>
            <a:r>
              <a:rPr lang="en-US" dirty="0"/>
              <a:t>State of the art</a:t>
            </a:r>
          </a:p>
          <a:p>
            <a:r>
              <a:rPr lang="en-US" dirty="0"/>
              <a:t>Method</a:t>
            </a:r>
          </a:p>
          <a:p>
            <a:r>
              <a:rPr lang="en-US" dirty="0"/>
              <a:t>DMA setup</a:t>
            </a:r>
          </a:p>
          <a:p>
            <a:r>
              <a:rPr lang="en-US" dirty="0"/>
              <a:t>Data flow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AE30F7-9BA1-4709-B9C9-26FEA59F6DFE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2CE22040-AC0B-4BFC-BC08-B818E30BA7E4}"/>
              </a:ext>
            </a:extLst>
          </p:cNvPr>
          <p:cNvSpPr txBox="1">
            <a:spLocks/>
          </p:cNvSpPr>
          <p:nvPr/>
        </p:nvSpPr>
        <p:spPr>
          <a:xfrm>
            <a:off x="7392144" y="1052736"/>
            <a:ext cx="3348482" cy="305208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Devmem</a:t>
            </a:r>
            <a:r>
              <a:rPr lang="en-US" dirty="0"/>
              <a:t> </a:t>
            </a:r>
          </a:p>
          <a:p>
            <a:r>
              <a:rPr lang="en-US" dirty="0"/>
              <a:t>AXI DMA Driver</a:t>
            </a:r>
          </a:p>
          <a:p>
            <a:r>
              <a:rPr lang="en-US" dirty="0"/>
              <a:t>Technical challenges</a:t>
            </a:r>
          </a:p>
          <a:p>
            <a:r>
              <a:rPr lang="en-US" dirty="0"/>
              <a:t>Measurements</a:t>
            </a:r>
          </a:p>
          <a:p>
            <a:r>
              <a:rPr lang="en-US" dirty="0"/>
              <a:t>Final version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564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2C78C-6C12-F00C-4DFA-18D9FD765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17267-2FB8-258A-A418-E4BD0796E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563143"/>
            <a:ext cx="5580510" cy="4214255"/>
          </a:xfrm>
        </p:spPr>
        <p:txBody>
          <a:bodyPr/>
          <a:lstStyle/>
          <a:p>
            <a:r>
              <a:rPr lang="en-US" sz="2400" dirty="0"/>
              <a:t>Data</a:t>
            </a:r>
          </a:p>
          <a:p>
            <a:r>
              <a:rPr lang="en-US" sz="2400" dirty="0"/>
              <a:t>NN Classification</a:t>
            </a:r>
          </a:p>
          <a:p>
            <a:r>
              <a:rPr lang="en-US" sz="2400" b="1" dirty="0"/>
              <a:t>FPGA Involvement </a:t>
            </a:r>
            <a:endParaRPr lang="en-US" b="1" dirty="0"/>
          </a:p>
          <a:p>
            <a:r>
              <a:rPr lang="en-US" dirty="0" err="1"/>
              <a:t>Qkeras</a:t>
            </a:r>
            <a:endParaRPr lang="en-US" dirty="0"/>
          </a:p>
          <a:p>
            <a:pPr lvl="1"/>
            <a:r>
              <a:rPr lang="en-US" dirty="0"/>
              <a:t>Toolkit for creating </a:t>
            </a:r>
            <a:r>
              <a:rPr lang="en-US" b="1" dirty="0"/>
              <a:t>quantized NN</a:t>
            </a:r>
            <a:endParaRPr lang="en-US" dirty="0"/>
          </a:p>
          <a:p>
            <a:r>
              <a:rPr lang="en-US" dirty="0" err="1"/>
              <a:t>Vivado</a:t>
            </a:r>
            <a:endParaRPr lang="en-US" dirty="0"/>
          </a:p>
          <a:p>
            <a:pPr lvl="1"/>
            <a:r>
              <a:rPr lang="en-US" dirty="0"/>
              <a:t>Simulation</a:t>
            </a:r>
          </a:p>
          <a:p>
            <a:r>
              <a:rPr lang="en-US" dirty="0"/>
              <a:t>FPGA</a:t>
            </a:r>
          </a:p>
          <a:p>
            <a:pPr lvl="1"/>
            <a:r>
              <a:rPr lang="en-US" dirty="0"/>
              <a:t>Testbed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E30F4-E641-9F18-C3FD-5503274D47E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7BE333C-2C87-6D11-E13B-440CDB2DED5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AE30F7-9BA1-4709-B9C9-26FEA59F6DFE}" type="datetime1">
              <a:rPr lang="de-DE" smtClean="0"/>
              <a:t>08.09.2026</a:t>
            </a:fld>
            <a:endParaRPr lang="de-D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14E689-A1F4-3146-DAAA-D019914379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1944" y="908720"/>
            <a:ext cx="6044711" cy="4868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669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223B1-0FDA-7F13-CF8C-666392A87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81F70D-AED8-36CD-3AA4-EA2226898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563143"/>
            <a:ext cx="5868542" cy="1937865"/>
          </a:xfrm>
        </p:spPr>
        <p:txBody>
          <a:bodyPr/>
          <a:lstStyle/>
          <a:p>
            <a:r>
              <a:rPr lang="en-US" dirty="0"/>
              <a:t>Signal parameters:</a:t>
            </a:r>
          </a:p>
          <a:p>
            <a:pPr lvl="1"/>
            <a:r>
              <a:rPr lang="en-US" dirty="0"/>
              <a:t>128 samples</a:t>
            </a:r>
          </a:p>
          <a:p>
            <a:pPr lvl="1"/>
            <a:r>
              <a:rPr lang="en-US" dirty="0"/>
              <a:t>12-bit resolution</a:t>
            </a:r>
          </a:p>
          <a:p>
            <a:r>
              <a:rPr lang="en-US" dirty="0"/>
              <a:t>Ready to proceed to NN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Aim – optimize information transfer</a:t>
            </a:r>
          </a:p>
          <a:p>
            <a:pPr marL="215900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A8895-729B-09C0-E138-6FAC2439124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F4D17-1AD6-42D9-B93A-EB002C62F438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F15D8C-FDFC-BF54-4141-C35DF7C4265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682957" y="537524"/>
            <a:ext cx="4992969" cy="509994"/>
          </a:xfrm>
        </p:spPr>
        <p:txBody>
          <a:bodyPr/>
          <a:lstStyle/>
          <a:p>
            <a:r>
              <a:rPr lang="en-US" dirty="0"/>
              <a:t>Typical “good” </a:t>
            </a:r>
            <a:r>
              <a:rPr lang="en-US" dirty="0" err="1"/>
              <a:t>SiPM</a:t>
            </a:r>
            <a:r>
              <a:rPr lang="en-US" dirty="0"/>
              <a:t> signal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FC50BC9-02F3-F19F-1BB1-30BB5C4DFF8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AE30F7-9BA1-4709-B9C9-26FEA59F6DFE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08.09.2026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D8B9C1-D11B-F5A6-F906-BD2C1A7E8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8290" y="1110913"/>
            <a:ext cx="2247113" cy="16418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E77E32-7E53-5A81-6ED3-3E80A30B4D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2957" y="3312326"/>
            <a:ext cx="2102446" cy="15857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54722E-0E26-F559-BB5C-073B988321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6320" y="3356992"/>
            <a:ext cx="2454125" cy="1866597"/>
          </a:xfrm>
          <a:prstGeom prst="rect">
            <a:avLst/>
          </a:prstGeom>
        </p:spPr>
      </p:pic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97E3129-237D-B1E7-10FA-DC27B6017524}"/>
              </a:ext>
            </a:extLst>
          </p:cNvPr>
          <p:cNvSpPr txBox="1">
            <a:spLocks/>
          </p:cNvSpPr>
          <p:nvPr/>
        </p:nvSpPr>
        <p:spPr>
          <a:xfrm>
            <a:off x="6682957" y="2919006"/>
            <a:ext cx="5400600" cy="50999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Double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SiPM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signal/Double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SiPM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empiric signal</a:t>
            </a:r>
          </a:p>
        </p:txBody>
      </p:sp>
    </p:spTree>
    <p:extLst>
      <p:ext uri="{BB962C8B-B14F-4D97-AF65-F5344CB8AC3E}">
        <p14:creationId xmlns:p14="http://schemas.microsoft.com/office/powerpoint/2010/main" val="3420052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79693-7252-A811-105A-323423DB1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BF04A-893F-B940-ADFC-A139DB209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563143"/>
            <a:ext cx="6732638" cy="4214255"/>
          </a:xfrm>
        </p:spPr>
        <p:txBody>
          <a:bodyPr/>
          <a:lstStyle/>
          <a:p>
            <a:r>
              <a:rPr lang="en-US" dirty="0"/>
              <a:t>ARM Processor + FPGA Programmable Logic</a:t>
            </a:r>
          </a:p>
          <a:p>
            <a:r>
              <a:rPr lang="en-US" dirty="0"/>
              <a:t>Embedded Linux</a:t>
            </a:r>
          </a:p>
          <a:p>
            <a:r>
              <a:rPr lang="en-US" dirty="0"/>
              <a:t>FPGA acceleration</a:t>
            </a:r>
          </a:p>
          <a:p>
            <a:r>
              <a:rPr lang="en-US" dirty="0"/>
              <a:t>High-speed interfaces</a:t>
            </a:r>
          </a:p>
          <a:p>
            <a:r>
              <a:rPr lang="en-US" dirty="0"/>
              <a:t>Hardware/Software co-design</a:t>
            </a:r>
          </a:p>
          <a:p>
            <a:r>
              <a:rPr lang="en-US" dirty="0"/>
              <a:t>Great two-in-one environment for design and testing, with substantial resources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753A34-9090-3415-1628-FE0A9292E50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167DF9-9A7C-70B5-2A87-E97ED6D902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ZCU104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18EC6F4-7586-1850-8542-6DFC904BBEC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AE30F7-9BA1-4709-B9C9-26FEA59F6DFE}" type="datetime1">
              <a:rPr lang="de-DE" smtClean="0"/>
              <a:t>08.09.2026</a:t>
            </a:fld>
            <a:endParaRPr lang="de-DE" dirty="0"/>
          </a:p>
        </p:txBody>
      </p:sp>
      <p:pic>
        <p:nvPicPr>
          <p:cNvPr id="7" name="Picture 6" descr="AMD Zynq™ UltraScale+™ MPSoC ZCU104 Evaluation Kit">
            <a:extLst>
              <a:ext uri="{FF2B5EF4-FFF2-40B4-BE49-F238E27FC236}">
                <a16:creationId xmlns:a16="http://schemas.microsoft.com/office/drawing/2014/main" id="{598810D1-04AF-9C15-2698-0D0D8EB09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0136" y="1556792"/>
            <a:ext cx="4214255" cy="421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853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324000"/>
            <a:ext cx="3564286" cy="482415"/>
          </a:xfrm>
        </p:spPr>
        <p:txBody>
          <a:bodyPr/>
          <a:lstStyle/>
          <a:p>
            <a:r>
              <a:rPr lang="en-US" dirty="0"/>
              <a:t>AIM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F4D17-1AD6-42D9-B93A-EB002C62F438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AE30F7-9BA1-4709-B9C9-26FEA59F6DFE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08.09.2026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6040" y="1202690"/>
            <a:ext cx="4862595" cy="3743328"/>
          </a:xfrm>
          <a:prstGeom prst="rect">
            <a:avLst/>
          </a:prstGeom>
        </p:spPr>
      </p:pic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94085660-0481-AE6E-D441-E44BB3454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101601"/>
            <a:ext cx="5282235" cy="4378965"/>
          </a:xfrm>
        </p:spPr>
        <p:txBody>
          <a:bodyPr/>
          <a:lstStyle/>
          <a:p>
            <a:r>
              <a:rPr lang="en-US" dirty="0"/>
              <a:t>End-to-end PS–PL dataflow design</a:t>
            </a:r>
          </a:p>
          <a:p>
            <a:r>
              <a:rPr lang="en-US" dirty="0"/>
              <a:t>FPGA as testbed </a:t>
            </a:r>
          </a:p>
          <a:p>
            <a:r>
              <a:rPr lang="en-US" dirty="0"/>
              <a:t>Dataflow design outline</a:t>
            </a:r>
          </a:p>
          <a:p>
            <a:r>
              <a:rPr lang="en-US" dirty="0"/>
              <a:t>Main concepts</a:t>
            </a:r>
          </a:p>
          <a:p>
            <a:pPr lvl="1"/>
            <a:r>
              <a:rPr lang="en-US" dirty="0"/>
              <a:t>PL side</a:t>
            </a:r>
          </a:p>
          <a:p>
            <a:pPr lvl="1"/>
            <a:r>
              <a:rPr lang="en-US" dirty="0"/>
              <a:t>PS side</a:t>
            </a:r>
          </a:p>
          <a:p>
            <a:pPr lvl="1"/>
            <a:r>
              <a:rPr lang="en-US" dirty="0"/>
              <a:t>AXI DMA</a:t>
            </a:r>
          </a:p>
          <a:p>
            <a:pPr lvl="1"/>
            <a:r>
              <a:rPr lang="en-US" dirty="0"/>
              <a:t>NN delay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7" name="Rectangle 36"/>
          <p:cNvSpPr/>
          <p:nvPr/>
        </p:nvSpPr>
        <p:spPr>
          <a:xfrm>
            <a:off x="10128448" y="4122742"/>
            <a:ext cx="727827" cy="6432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SiPM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0757FAA4-1746-F78C-9E24-8027D5D7D8F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92144" y="713879"/>
            <a:ext cx="4992969" cy="509994"/>
          </a:xfrm>
        </p:spPr>
        <p:txBody>
          <a:bodyPr/>
          <a:lstStyle/>
          <a:p>
            <a:r>
              <a:rPr lang="en-US" dirty="0"/>
              <a:t>Dataflow outline on FPGA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3B911B-F658-A082-1670-E96A19AD5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7455" y="2924944"/>
            <a:ext cx="4391928" cy="21396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622380E-A3FE-56CB-D095-E540FC43BE69}"/>
              </a:ext>
            </a:extLst>
          </p:cNvPr>
          <p:cNvSpPr txBox="1"/>
          <p:nvPr/>
        </p:nvSpPr>
        <p:spPr>
          <a:xfrm>
            <a:off x="6538290" y="5229200"/>
            <a:ext cx="4886302" cy="72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dirty="0">
                <a:solidFill>
                  <a:srgbClr val="FF0000"/>
                </a:solidFill>
              </a:rPr>
              <a:t>Note: NN design isn’t scope of the thesis</a:t>
            </a:r>
          </a:p>
          <a:p>
            <a:pPr algn="l">
              <a:lnSpc>
                <a:spcPct val="95000"/>
              </a:lnSpc>
            </a:pPr>
            <a:endParaRPr lang="en-US" sz="2400" dirty="0" err="1"/>
          </a:p>
        </p:txBody>
      </p:sp>
    </p:spTree>
    <p:extLst>
      <p:ext uri="{BB962C8B-B14F-4D97-AF65-F5344CB8AC3E}">
        <p14:creationId xmlns:p14="http://schemas.microsoft.com/office/powerpoint/2010/main" val="172023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BF2C2-FC93-A046-F3B6-54CF6C5E4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0B9C2-ADA6-B3CB-CFF9-3BF27462F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0F97D8-61DD-77EE-7989-B1B877AE7DB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F4D17-1AD6-42D9-B93A-EB002C62F438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24A913F-ED34-90AF-CE44-D7E51D69026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AE30F7-9BA1-4709-B9C9-26FEA59F6DFE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08.09.2026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7E493B-37B2-32F3-3932-7B8D5B2BB3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385" b="4835"/>
          <a:stretch>
            <a:fillRect/>
          </a:stretch>
        </p:blipFill>
        <p:spPr>
          <a:xfrm>
            <a:off x="479375" y="1196752"/>
            <a:ext cx="5726935" cy="30243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477666-7D6B-EBC3-48AB-F5E80EB6D7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614" t="3044" r="5685" b="9352"/>
          <a:stretch>
            <a:fillRect/>
          </a:stretch>
        </p:blipFill>
        <p:spPr>
          <a:xfrm>
            <a:off x="6314211" y="871265"/>
            <a:ext cx="5688632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539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D0AAA-AB27-818F-D6A6-7D6EF3704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Dma</a:t>
            </a:r>
            <a:r>
              <a:rPr lang="en-US" dirty="0"/>
              <a:t> setup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51EF7-BC30-929D-ADF9-30A1CEEB1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4" y="1052736"/>
            <a:ext cx="11449051" cy="4214255"/>
          </a:xfrm>
        </p:spPr>
        <p:txBody>
          <a:bodyPr/>
          <a:lstStyle/>
          <a:p>
            <a:r>
              <a:rPr lang="en-US" dirty="0"/>
              <a:t>Direct Register Mode</a:t>
            </a:r>
          </a:p>
          <a:p>
            <a:r>
              <a:rPr lang="en-US" dirty="0"/>
              <a:t>Bits to observe</a:t>
            </a:r>
          </a:p>
          <a:p>
            <a:r>
              <a:rPr lang="en-US" dirty="0"/>
              <a:t>Addresses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FC6B8E-5DCA-6F75-E1F9-99AC16829EF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F4D17-1AD6-42D9-B93A-EB002C62F438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D5F4C71-A895-B7FA-C079-9CF48AC2653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AE30F7-9BA1-4709-B9C9-26FEA59F6DFE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08.09.2026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DC2CED-C900-7391-85D9-FE2F1599D8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4055"/>
          <a:stretch>
            <a:fillRect/>
          </a:stretch>
        </p:blipFill>
        <p:spPr>
          <a:xfrm>
            <a:off x="371474" y="2566248"/>
            <a:ext cx="4572398" cy="34294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B72318-31E2-AA0F-D885-457A1F6E5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7888" y="549201"/>
            <a:ext cx="6323580" cy="343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181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1273F-2265-6145-C996-D0C6964E6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 side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DC8F8-11C2-678A-6507-A375A302C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4" y="1086953"/>
            <a:ext cx="11449051" cy="4214255"/>
          </a:xfrm>
        </p:spPr>
        <p:txBody>
          <a:bodyPr/>
          <a:lstStyle/>
          <a:p>
            <a:r>
              <a:rPr lang="en-US" b="1" dirty="0"/>
              <a:t>DMA data = Axi-stream handled in PL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45CAA2-819E-E36B-249A-61C72F321EF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F4D17-1AD6-42D9-B93A-EB002C62F438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C7B3F73-E804-EBA7-8AF9-0273D3493DD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AE30F7-9BA1-4709-B9C9-26FEA59F6DFE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08.09.2026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F43936-09C1-6C13-2644-80719386F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1772816"/>
            <a:ext cx="9517227" cy="371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105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24927-D871-ADD8-A685-3747B9BC8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S2MM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B92C9-8530-BCA5-BC8B-3D8DE6B534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257" y="1099483"/>
            <a:ext cx="11449051" cy="4214255"/>
          </a:xfrm>
        </p:spPr>
        <p:txBody>
          <a:bodyPr/>
          <a:lstStyle/>
          <a:p>
            <a:r>
              <a:rPr lang="en-US" b="1" dirty="0"/>
              <a:t>S2MM</a:t>
            </a:r>
            <a:r>
              <a:rPr lang="en-US" dirty="0"/>
              <a:t> – takes care of streaming data from peripheral and writing it directly to the 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E635FA-40EA-420B-B090-31280789099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F4D17-1AD6-42D9-B93A-EB002C62F438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5462D1C-9A9B-75A0-94B3-38794806D42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AE30F7-9BA1-4709-B9C9-26FEA59F6DFE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08.09.2026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Content Placeholder 8">
            <a:extLst>
              <a:ext uri="{FF2B5EF4-FFF2-40B4-BE49-F238E27FC236}">
                <a16:creationId xmlns:a16="http://schemas.microsoft.com/office/drawing/2014/main" id="{C2B7F88A-C3D5-59FB-FFAB-CE2E474E3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784" y="3124641"/>
            <a:ext cx="7200578" cy="26122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EA4FF3-F8C3-96A2-54E8-6291846264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" y="1484309"/>
            <a:ext cx="9369977" cy="1479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891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8F2ED-9D2E-D133-9766-4D852DC96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mm2s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BB09D-170D-A920-B905-410B8B827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221" y="966239"/>
            <a:ext cx="11449051" cy="4214255"/>
          </a:xfrm>
        </p:spPr>
        <p:txBody>
          <a:bodyPr/>
          <a:lstStyle/>
          <a:p>
            <a:r>
              <a:rPr lang="en-US" b="1" dirty="0"/>
              <a:t>MM2S</a:t>
            </a:r>
            <a:r>
              <a:rPr lang="en-US" dirty="0"/>
              <a:t> – takes care of reading from system and sending to peripheral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6A52CD-C910-7F13-CC38-ED08B6C0E54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F4D17-1AD6-42D9-B93A-EB002C62F438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3B0ACE1-3F23-7D48-720D-DE940107572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AE30F7-9BA1-4709-B9C9-26FEA59F6DFE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08.09.2026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50D5DAED-F49D-29D9-1DDE-FF7BDA45DB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2645431"/>
            <a:ext cx="11449050" cy="32463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EC1150-BF6C-FDDB-D823-95C2B311E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6837" y="5891761"/>
            <a:ext cx="1524213" cy="1333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E3D7A8-F519-6FE6-2482-EE2B689B38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951" y="1394415"/>
            <a:ext cx="9153810" cy="129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743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1F982-94DC-27A2-DA3D-F985F60F5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Data-Ps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37A53-3B5E-71DA-A2E7-F8106F264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563144"/>
            <a:ext cx="1980110" cy="509994"/>
          </a:xfrm>
        </p:spPr>
        <p:txBody>
          <a:bodyPr/>
          <a:lstStyle/>
          <a:p>
            <a:r>
              <a:rPr lang="en-US" dirty="0"/>
              <a:t>Loopback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152150-E9A5-9D09-7758-BACFB9D5EF4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F4D17-1AD6-42D9-B93A-EB002C62F438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AD3658-D3E3-984F-59EA-5D0BEAF62D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0436F0D-145B-2A59-7047-5A2C3D05AA3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AE30F7-9BA1-4709-B9C9-26FEA59F6DFE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08.09.2026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91475A9-4EE4-CD44-1F1F-7FDF32B80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1904" y="1579844"/>
            <a:ext cx="5537182" cy="16212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0C4DF48-2AD6-9731-1AC9-59385CB00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48" y="3678681"/>
            <a:ext cx="9045727" cy="133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034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minimal DEVMEM test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F4D17-1AD6-42D9-B93A-EB002C62F438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AE30F7-9BA1-4709-B9C9-26FEA59F6DFE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08.09.2026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7"/>
          </p:nvPr>
        </p:nvSpPr>
        <p:spPr>
          <a:xfrm>
            <a:off x="371159" y="1010063"/>
            <a:ext cx="3132553" cy="4795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Content Placeholder 8"/>
          <p:cNvSpPr txBox="1">
            <a:spLocks noGrp="1"/>
          </p:cNvSpPr>
          <p:nvPr>
            <p:ph idx="1"/>
          </p:nvPr>
        </p:nvSpPr>
        <p:spPr>
          <a:xfrm>
            <a:off x="3776106" y="1010064"/>
            <a:ext cx="8044420" cy="3963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95000"/>
              </a:lnSpc>
              <a:buNone/>
            </a:pP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amd-edf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:~$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sudo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95000"/>
              </a:lnSpc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Password:</a:t>
            </a:r>
          </a:p>
          <a:p>
            <a:pPr marL="0" indent="0">
              <a:lnSpc>
                <a:spcPct val="95000"/>
              </a:lnSpc>
              <a:buNone/>
            </a:pP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amd-edf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:/home/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amd-edf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# cd</a:t>
            </a:r>
          </a:p>
          <a:p>
            <a:pPr marL="0" indent="0">
              <a:lnSpc>
                <a:spcPct val="95000"/>
              </a:lnSpc>
              <a:buNone/>
            </a:pP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amd-edf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:~# devmem2 0xAF000018</a:t>
            </a:r>
          </a:p>
          <a:p>
            <a:pPr marL="0" indent="0">
              <a:lnSpc>
                <a:spcPct val="95000"/>
              </a:lnSpc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/dev/mem opened.</a:t>
            </a:r>
          </a:p>
          <a:p>
            <a:pPr marL="0" indent="0">
              <a:lnSpc>
                <a:spcPct val="95000"/>
              </a:lnSpc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Memory mapped at address 0xffffbe372000.</a:t>
            </a:r>
          </a:p>
          <a:p>
            <a:pPr marL="0" indent="0">
              <a:lnSpc>
                <a:spcPct val="95000"/>
              </a:lnSpc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Read at address  0xAF000018 (0xffffbe372018): 0x00000010</a:t>
            </a:r>
          </a:p>
          <a:p>
            <a:pPr marL="0" indent="0">
              <a:lnSpc>
                <a:spcPct val="95000"/>
              </a:lnSpc>
              <a:buNone/>
            </a:pP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amd-edf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:~# devmem2 0xAF000018 w 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0x1000</a:t>
            </a:r>
          </a:p>
          <a:p>
            <a:pPr marL="0" indent="0">
              <a:lnSpc>
                <a:spcPct val="95000"/>
              </a:lnSpc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/dev/mem opened.</a:t>
            </a:r>
          </a:p>
          <a:p>
            <a:pPr marL="0" indent="0">
              <a:lnSpc>
                <a:spcPct val="95000"/>
              </a:lnSpc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Memory mapped at address 0xffff96eb6000.</a:t>
            </a:r>
          </a:p>
          <a:p>
            <a:pPr marL="0" indent="0">
              <a:lnSpc>
                <a:spcPct val="95000"/>
              </a:lnSpc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Read at address  0xAF000018 (0xffff96eb6018): 0x00000010</a:t>
            </a:r>
          </a:p>
          <a:p>
            <a:pPr marL="0" indent="0">
              <a:lnSpc>
                <a:spcPct val="95000"/>
              </a:lnSpc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Write at address 0xAF000018 (0xffff96eb6018): 0x00001000,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readback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0x00001000</a:t>
            </a:r>
          </a:p>
          <a:p>
            <a:pPr marL="0" indent="0">
              <a:lnSpc>
                <a:spcPct val="95000"/>
              </a:lnSpc>
              <a:buNone/>
            </a:pP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amd-edf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:~# devmem2 0xAF000018</a:t>
            </a:r>
          </a:p>
          <a:p>
            <a:pPr marL="0" indent="0">
              <a:lnSpc>
                <a:spcPct val="95000"/>
              </a:lnSpc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/dev/mem opened.</a:t>
            </a:r>
          </a:p>
          <a:p>
            <a:pPr marL="0" indent="0">
              <a:lnSpc>
                <a:spcPct val="95000"/>
              </a:lnSpc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Memory mapped at address 0xffffa9c18000.</a:t>
            </a:r>
          </a:p>
          <a:p>
            <a:pPr marL="0" indent="0">
              <a:lnSpc>
                <a:spcPct val="95000"/>
              </a:lnSpc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Read at address  0xAF000018 (0xffffa9c18018): 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0x00001000</a:t>
            </a:r>
          </a:p>
        </p:txBody>
      </p:sp>
    </p:spTree>
    <p:extLst>
      <p:ext uri="{BB962C8B-B14F-4D97-AF65-F5344CB8AC3E}">
        <p14:creationId xmlns:p14="http://schemas.microsoft.com/office/powerpoint/2010/main" val="5928167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DMA PS-</a:t>
            </a:r>
            <a:r>
              <a:rPr lang="en-US" dirty="0" err="1"/>
              <a:t>pL</a:t>
            </a:r>
            <a:r>
              <a:rPr lang="en-US" dirty="0"/>
              <a:t>-PS demo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11381" y="2359926"/>
            <a:ext cx="3293666" cy="340904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F4D17-1AD6-42D9-B93A-EB002C62F438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AE30F7-9BA1-4709-B9C9-26FEA59F6DFE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08.09.2026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7"/>
          </p:nvPr>
        </p:nvPicPr>
        <p:blipFill>
          <a:blip r:embed="rId3"/>
          <a:stretch>
            <a:fillRect/>
          </a:stretch>
        </p:blipFill>
        <p:spPr>
          <a:xfrm>
            <a:off x="402244" y="1693441"/>
            <a:ext cx="3306466" cy="40755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961176" y="835200"/>
            <a:ext cx="5197257" cy="52383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Read at address  0xAF000030 0x00010003</a:t>
            </a: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Write at address 0xAF000030 0x00000001,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readback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0x00000001</a:t>
            </a: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Read at address  0xAF000048 0x20000000</a:t>
            </a: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Write at address 0xAF000048 0x20000000,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readback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0x20000000</a:t>
            </a: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Read at address  0xAF000058 0x00000100</a:t>
            </a: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Write at address 0xAF000058 0x00000100,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readback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0x00000100</a:t>
            </a: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Read at address  0xAF000000 0x00010003</a:t>
            </a: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Write at address 0xAF000000 0x00000001,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readback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0x00000001</a:t>
            </a: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Read at address  0xAF000018 0x10000000</a:t>
            </a: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Write at address 0xAF000018 0x10000000,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readback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0x10000000</a:t>
            </a: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Read at address  0xAF000028 0x00000100</a:t>
            </a: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Write at address 0xAF000028 0x00000100,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readback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0x00000100</a:t>
            </a: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# DMA_CTRL start S2MM</a:t>
            </a: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devmem2 $((DMA_BASE+0x30)) w $((0x1))</a:t>
            </a: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# DMA_DA S2MM</a:t>
            </a: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devmem2 $((DMA_BASE+0x48)) w $((S2MMOFFSET))</a:t>
            </a: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#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DMA_Length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S2MM</a:t>
            </a: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devmem2 $((DMA_BASE+0x58)) w $((DDRSIZE))</a:t>
            </a: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# DMA_CTRL start MM2S</a:t>
            </a: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devmem2 $((DMA_BASE+0x00)) w $((0x1))</a:t>
            </a: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# DMA_SA MM2S</a:t>
            </a: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devmem2 $((DMA_BASE+0x18)) w $((MM2SOFFSET))</a:t>
            </a: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#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DMA_Length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MM2S</a:t>
            </a: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devmem2 $((DMA_BASE+0x28)) w $((DDRSIZE))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2572" y="1185577"/>
            <a:ext cx="5187639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Mem before …               … and after</a:t>
            </a:r>
          </a:p>
        </p:txBody>
      </p:sp>
    </p:spTree>
    <p:extLst>
      <p:ext uri="{BB962C8B-B14F-4D97-AF65-F5344CB8AC3E}">
        <p14:creationId xmlns:p14="http://schemas.microsoft.com/office/powerpoint/2010/main" val="3096553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dma_loop.sh</a:t>
            </a:r>
            <a:r>
              <a:rPr lang="en-US" dirty="0"/>
              <a:t> listing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amd-edf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:/opt# cat dma_loop.sh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#!/bin/bash</a:t>
            </a:r>
          </a:p>
          <a:p>
            <a:pPr marL="0" indent="0">
              <a:spcAft>
                <a:spcPts val="0"/>
              </a:spcAft>
              <a:buNone/>
            </a:pPr>
            <a:endParaRPr lang="en-US" sz="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DMA_BASE=0xAF000000</a:t>
            </a:r>
          </a:p>
          <a:p>
            <a:pPr marL="0" indent="0">
              <a:spcAft>
                <a:spcPts val="0"/>
              </a:spcAft>
              <a:buNone/>
            </a:pPr>
            <a:endParaRPr lang="en-US" sz="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# SUM Sample = 32bit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MM2SOFFSET=0x10000000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S2MMOFFSET=0x20000000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DDRSIZE=0x00000100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DMALENGTH=$((DDRSIZE )) # in bytes</a:t>
            </a:r>
          </a:p>
          <a:p>
            <a:pPr marL="0" indent="0">
              <a:spcAft>
                <a:spcPts val="0"/>
              </a:spcAft>
              <a:buNone/>
            </a:pPr>
            <a:endParaRPr lang="en-US" sz="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# Prefill RAM source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dd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if=/dev/random of=/dev/mem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bs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=8  seek=$((MM2SOFFSET/8)) count=$((DDRSIZE/8))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# Clear RAM target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dd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if=/dev/zero   of=/dev/mem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bs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=8  seek=$((S2MMOFFSET/8)) count=$((DDRSIZE/8))</a:t>
            </a:r>
          </a:p>
          <a:p>
            <a:pPr marL="0" indent="0">
              <a:spcAft>
                <a:spcPts val="0"/>
              </a:spcAft>
              <a:buNone/>
            </a:pPr>
            <a:endParaRPr lang="en-US" sz="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Aft>
                <a:spcPts val="0"/>
              </a:spcAft>
              <a:buNone/>
            </a:pPr>
            <a:endParaRPr lang="en-US" sz="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function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print_mem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echo "**** This is source mem region:"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dd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if=/dev/mem of=/dev/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stdout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skip=$((MM2SOFFSET/8))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bs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=8 count=$((DDRSIZE/8)) status=none |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xxd</a:t>
            </a:r>
            <a:endParaRPr lang="en-US" sz="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echo "**** This is destination mem region:"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dd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if=/dev/mem of=/dev/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stdout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skip=$((S2MMOFFSET/8))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bs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=8 count=$((DDRSIZE/8)) status=none |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xxd</a:t>
            </a:r>
            <a:endParaRPr lang="en-US" sz="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spcAft>
                <a:spcPts val="0"/>
              </a:spcAft>
              <a:buNone/>
            </a:pPr>
            <a:endParaRPr lang="en-US" sz="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print_mem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# before...</a:t>
            </a:r>
          </a:p>
          <a:p>
            <a:pPr marL="0" indent="0">
              <a:spcAft>
                <a:spcPts val="0"/>
              </a:spcAft>
              <a:buNone/>
            </a:pPr>
            <a:endParaRPr lang="en-US" sz="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Aft>
                <a:spcPts val="0"/>
              </a:spcAft>
              <a:buNone/>
            </a:pPr>
            <a:endParaRPr lang="en-US" sz="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Aft>
                <a:spcPts val="0"/>
              </a:spcAft>
              <a:buNone/>
            </a:pPr>
            <a:endParaRPr lang="en-US" sz="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# DMA_CTRL start S2MM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devmem2 $((DMA_BASE+0x30)) w $((0x1))</a:t>
            </a:r>
          </a:p>
          <a:p>
            <a:pPr marL="0" indent="0">
              <a:spcAft>
                <a:spcPts val="0"/>
              </a:spcAft>
              <a:buNone/>
            </a:pPr>
            <a:endParaRPr lang="en-US" sz="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# DMA_DA S2MM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devmem2 $((DMA_BASE+0x48)) w $((S2MMOFFSET))</a:t>
            </a:r>
          </a:p>
          <a:p>
            <a:pPr marL="0" indent="0">
              <a:spcAft>
                <a:spcPts val="0"/>
              </a:spcAft>
              <a:buNone/>
            </a:pPr>
            <a:endParaRPr lang="en-US" sz="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#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DMA_Length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S2MM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devmem2 $((DMA_BASE+0x58)) w $((DDRSIZE))</a:t>
            </a:r>
          </a:p>
          <a:p>
            <a:pPr marL="0" indent="0">
              <a:spcAft>
                <a:spcPts val="0"/>
              </a:spcAft>
              <a:buNone/>
            </a:pPr>
            <a:endParaRPr lang="en-US" sz="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Aft>
                <a:spcPts val="0"/>
              </a:spcAft>
              <a:buNone/>
            </a:pPr>
            <a:endParaRPr lang="en-US" sz="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Aft>
                <a:spcPts val="0"/>
              </a:spcAft>
              <a:buNone/>
            </a:pPr>
            <a:endParaRPr lang="en-US" sz="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# DMA_CTRL start MM2S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devmem2 $((DMA_BASE+0x00)) w $((0x1))</a:t>
            </a:r>
          </a:p>
          <a:p>
            <a:pPr marL="0" indent="0">
              <a:spcAft>
                <a:spcPts val="0"/>
              </a:spcAft>
              <a:buNone/>
            </a:pPr>
            <a:endParaRPr lang="en-US" sz="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# DMA_SA MM2S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devmem2 $((DMA_BASE+0x18)) w $((MM2SOFFSET))</a:t>
            </a:r>
          </a:p>
          <a:p>
            <a:pPr marL="0" indent="0">
              <a:spcAft>
                <a:spcPts val="0"/>
              </a:spcAft>
              <a:buNone/>
            </a:pPr>
            <a:endParaRPr lang="en-US" sz="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# </a:t>
            </a: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DMA_Length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MM2S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devmem2 $((DMA_BASE+0x28)) w $((DDRSIZE))</a:t>
            </a:r>
          </a:p>
          <a:p>
            <a:pPr marL="0" indent="0">
              <a:spcAft>
                <a:spcPts val="0"/>
              </a:spcAft>
              <a:buNone/>
            </a:pPr>
            <a:endParaRPr lang="en-US" sz="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print_mem</a:t>
            </a:r>
            <a:r>
              <a:rPr lang="en-US" sz="900" dirty="0">
                <a:latin typeface="Courier New" panose="02070309020205020404" pitchFamily="49" charset="0"/>
                <a:cs typeface="Courier New" panose="02070309020205020404" pitchFamily="49" charset="0"/>
              </a:rPr>
              <a:t>  # ...after</a:t>
            </a:r>
          </a:p>
          <a:p>
            <a:pPr marL="0" indent="0">
              <a:spcAft>
                <a:spcPts val="0"/>
              </a:spcAft>
              <a:buNone/>
            </a:pPr>
            <a:endParaRPr lang="en-US" sz="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F4D17-1AD6-42D9-B93A-EB002C62F438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AE30F7-9BA1-4709-B9C9-26FEA59F6DFE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08.09.2026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62385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CE3F9-8532-33AD-E0BA-DF5821452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flow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56AC37-51EE-3CC7-254F-7E84594C9EA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F4D17-1AD6-42D9-B93A-EB002C62F438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1DC6745-3DF8-DD81-DFB4-5CA04BC2FD1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AE30F7-9BA1-4709-B9C9-26FEA59F6DFE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08.09.2026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877B60-641E-F33D-EAAD-C3444492F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0096" y="324000"/>
            <a:ext cx="3463857" cy="5456761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1FD5F0E-F951-BFD4-411D-C8D5A54A9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4" y="1563144"/>
            <a:ext cx="5203525" cy="2801960"/>
          </a:xfrm>
        </p:spPr>
        <p:txBody>
          <a:bodyPr/>
          <a:lstStyle/>
          <a:p>
            <a:r>
              <a:rPr lang="en-US" dirty="0"/>
              <a:t>Loopback</a:t>
            </a:r>
          </a:p>
          <a:p>
            <a:r>
              <a:rPr lang="en-US" dirty="0"/>
              <a:t>MMAP()</a:t>
            </a:r>
          </a:p>
          <a:p>
            <a:r>
              <a:rPr lang="en-US" dirty="0"/>
              <a:t>Foundation for reliable </a:t>
            </a:r>
            <a:r>
              <a:rPr lang="en-US" b="1" dirty="0"/>
              <a:t>PS-PL communication</a:t>
            </a:r>
            <a:r>
              <a:rPr lang="en-US" dirty="0"/>
              <a:t> and </a:t>
            </a:r>
            <a:r>
              <a:rPr lang="en-US" b="1" dirty="0"/>
              <a:t>DMA operation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4580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05A45-5680-50AB-5D1E-FB82E6DC4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4AC729-35E0-BED8-07CE-1C618802C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951" y="1320926"/>
            <a:ext cx="11449051" cy="4214255"/>
          </a:xfrm>
        </p:spPr>
        <p:txBody>
          <a:bodyPr/>
          <a:lstStyle/>
          <a:p>
            <a:r>
              <a:rPr lang="en-US" dirty="0"/>
              <a:t>pure_noise_training_segments_50k.npy</a:t>
            </a:r>
            <a:br>
              <a:rPr lang="en-US" dirty="0"/>
            </a:br>
            <a:r>
              <a:rPr lang="en-US" dirty="0"/>
              <a:t>pure_signal_training_segments_50k.npy</a:t>
            </a:r>
            <a:br>
              <a:rPr lang="en-US" dirty="0"/>
            </a:br>
            <a:r>
              <a:rPr lang="en-US" dirty="0"/>
              <a:t>mixed_signal_training_segments_50k.npy</a:t>
            </a:r>
          </a:p>
          <a:p>
            <a:r>
              <a:rPr lang="en-US" dirty="0"/>
              <a:t>25,600,000 samples × 2 bytes/sample = 51,200,000 bytes</a:t>
            </a:r>
          </a:p>
          <a:p>
            <a:r>
              <a:rPr lang="en-US" dirty="0"/>
              <a:t>25,600,000 / 50,000 = 512 segments</a:t>
            </a:r>
          </a:p>
          <a:p>
            <a:r>
              <a:rPr lang="en-US" dirty="0"/>
              <a:t>Each segment = 50k samples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D4479-602D-C82E-F2DE-575D1E3BA0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F4D17-1AD6-42D9-B93A-EB002C62F438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D31711-3C84-BA97-4740-44977DADB71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Generated Data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E5BFF94-6F3A-C140-EB9E-1D523759E6C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AE30F7-9BA1-4709-B9C9-26FEA59F6DFE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08.09.2026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EA4BF7-78BA-BE7A-22DE-5D07FB49CE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9816" y="3428053"/>
            <a:ext cx="7136333" cy="25686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22650D1-5DD9-2DC2-339D-99D5756A2355}"/>
              </a:ext>
            </a:extLst>
          </p:cNvPr>
          <p:cNvSpPr txBox="1"/>
          <p:nvPr/>
        </p:nvSpPr>
        <p:spPr>
          <a:xfrm>
            <a:off x="2299941" y="5398101"/>
            <a:ext cx="2952328" cy="56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Mixed signal 50k</a:t>
            </a: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First 1000 samples</a:t>
            </a:r>
          </a:p>
        </p:txBody>
      </p:sp>
    </p:spTree>
    <p:extLst>
      <p:ext uri="{BB962C8B-B14F-4D97-AF65-F5344CB8AC3E}">
        <p14:creationId xmlns:p14="http://schemas.microsoft.com/office/powerpoint/2010/main" val="12811445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8B316-C5E5-BA78-A172-B2C6CEED0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Dataset – to consider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44FB1-CE40-0FD3-1A6C-7EEB07BB0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99" y="1124744"/>
            <a:ext cx="10200498" cy="4214255"/>
          </a:xfrm>
        </p:spPr>
        <p:txBody>
          <a:bodyPr/>
          <a:lstStyle/>
          <a:p>
            <a:r>
              <a:rPr lang="en-US" dirty="0"/>
              <a:t>machine learning dataset that has already been preprocessed into </a:t>
            </a:r>
            <a:r>
              <a:rPr lang="en-US" b="1" dirty="0"/>
              <a:t>fixed-length segments of 50,000 samples</a:t>
            </a:r>
          </a:p>
          <a:p>
            <a:r>
              <a:rPr lang="en-US" dirty="0"/>
              <a:t>good candidates for DMA loopback experiments</a:t>
            </a:r>
          </a:p>
          <a:p>
            <a:r>
              <a:rPr lang="en-US" dirty="0"/>
              <a:t>No signal normalization applied yet </a:t>
            </a:r>
          </a:p>
          <a:p>
            <a:r>
              <a:rPr lang="en-US" dirty="0"/>
              <a:t>Raw data is converted directly into 32-bit hex format </a:t>
            </a:r>
          </a:p>
          <a:p>
            <a:r>
              <a:rPr lang="en-US" dirty="0"/>
              <a:t>Data is transmitted and received through DMA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Primary goal</a:t>
            </a:r>
            <a:r>
              <a:rPr lang="en-US" dirty="0"/>
              <a:t>: verify DMA stability and correctness </a:t>
            </a:r>
          </a:p>
          <a:p>
            <a:r>
              <a:rPr lang="en-US" dirty="0"/>
              <a:t>Focus is on detecting transfer errors, not signal meaning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0B955B-FF6D-EEE5-7F6C-6C474F333D0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F4D17-1AD6-42D9-B93A-EB002C62F438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40BA1F3-C482-E196-7697-C2D05F96AB3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AE30F7-9BA1-4709-B9C9-26FEA59F6DFE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08.09.2026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54832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A9871-B726-8AAD-B2E6-125429827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PS-PL-</a:t>
            </a:r>
            <a:r>
              <a:rPr lang="en-US" dirty="0" err="1"/>
              <a:t>ps</a:t>
            </a:r>
            <a:r>
              <a:rPr lang="en-US" dirty="0"/>
              <a:t> loop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C7E27-1123-6C88-0715-29A81A57D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563143"/>
            <a:ext cx="5364486" cy="4214255"/>
          </a:xfrm>
        </p:spPr>
        <p:txBody>
          <a:bodyPr/>
          <a:lstStyle/>
          <a:p>
            <a:r>
              <a:rPr lang="en-US" dirty="0"/>
              <a:t>Manual register access – </a:t>
            </a:r>
            <a:r>
              <a:rPr lang="en-US" dirty="0" err="1"/>
              <a:t>devmem</a:t>
            </a:r>
            <a:endParaRPr lang="en-US" dirty="0"/>
          </a:p>
          <a:p>
            <a:pPr lvl="1"/>
            <a:r>
              <a:rPr lang="en-US" sz="1800" dirty="0"/>
              <a:t>Reset </a:t>
            </a:r>
            <a:r>
              <a:rPr lang="en-US" sz="1800" dirty="0" err="1"/>
              <a:t>dma</a:t>
            </a:r>
            <a:endParaRPr lang="en-US" sz="1800" dirty="0"/>
          </a:p>
          <a:p>
            <a:pPr lvl="1"/>
            <a:r>
              <a:rPr lang="en-US" sz="1800" dirty="0"/>
              <a:t>Set buffer addresses</a:t>
            </a:r>
          </a:p>
          <a:p>
            <a:pPr lvl="1"/>
            <a:r>
              <a:rPr lang="en-US" sz="1800" dirty="0"/>
              <a:t>Configure mm2s s2mm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161729-E946-C1E9-15A7-74BEAFDBDA3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F4D17-1AD6-42D9-B93A-EB002C62F438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58B21D-CC65-D218-AA17-C4214237124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1475" y="938786"/>
            <a:ext cx="2196133" cy="509994"/>
          </a:xfrm>
        </p:spPr>
        <p:txBody>
          <a:bodyPr/>
          <a:lstStyle/>
          <a:p>
            <a:r>
              <a:rPr lang="en-US" dirty="0" err="1"/>
              <a:t>Devmem</a:t>
            </a:r>
            <a:r>
              <a:rPr lang="en-US" dirty="0"/>
              <a:t> method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8265DFC-8715-89C8-6C33-F69B7443BE9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AE30F7-9BA1-4709-B9C9-26FEA59F6DFE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08.09.2026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403A36D-35AB-6EB8-587B-5DE8B47652C4}"/>
              </a:ext>
            </a:extLst>
          </p:cNvPr>
          <p:cNvSpPr txBox="1">
            <a:spLocks/>
          </p:cNvSpPr>
          <p:nvPr/>
        </p:nvSpPr>
        <p:spPr>
          <a:xfrm>
            <a:off x="263352" y="3257118"/>
            <a:ext cx="5703619" cy="15778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5900" marR="0" lvl="1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Calibri" panose="020F0502020204030204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Read status registers manually</a:t>
            </a:r>
          </a:p>
          <a:p>
            <a:pPr marL="450850" marR="0" lvl="1" indent="-2349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Calibri" panose="020F050202020403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Copy data into mapped memory regions</a:t>
            </a:r>
          </a:p>
          <a:p>
            <a:pPr marL="450850" marR="0" lvl="1" indent="-2349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Calibri" panose="020F050202020403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Evaluate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CDB8A6-2533-12C7-8C28-52C7730540C2}"/>
              </a:ext>
            </a:extLst>
          </p:cNvPr>
          <p:cNvSpPr txBox="1"/>
          <p:nvPr/>
        </p:nvSpPr>
        <p:spPr>
          <a:xfrm>
            <a:off x="623392" y="4616013"/>
            <a:ext cx="6758430" cy="166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16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Fast for debugging </a:t>
            </a:r>
          </a:p>
          <a:p>
            <a:pPr marL="5016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Not scalable</a:t>
            </a:r>
          </a:p>
          <a:p>
            <a:pPr marL="5016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Slow/impossible for large datasets</a:t>
            </a:r>
          </a:p>
          <a:p>
            <a:pPr marL="342900" marR="0" lvl="0" indent="-34290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99CB0217-7D7D-8682-3AD2-5D27F867FA4A}"/>
              </a:ext>
            </a:extLst>
          </p:cNvPr>
          <p:cNvSpPr txBox="1">
            <a:spLocks/>
          </p:cNvSpPr>
          <p:nvPr/>
        </p:nvSpPr>
        <p:spPr>
          <a:xfrm>
            <a:off x="6178290" y="938786"/>
            <a:ext cx="2196133" cy="50999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Automated method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69837B6-FA8A-BA97-6F72-FA46C77DDFF9}"/>
              </a:ext>
            </a:extLst>
          </p:cNvPr>
          <p:cNvSpPr txBox="1">
            <a:spLocks/>
          </p:cNvSpPr>
          <p:nvPr/>
        </p:nvSpPr>
        <p:spPr>
          <a:xfrm>
            <a:off x="6253681" y="1511340"/>
            <a:ext cx="3851121" cy="38353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en-US" b="1" dirty="0"/>
              <a:t>Scripted automation</a:t>
            </a:r>
          </a:p>
          <a:p>
            <a:r>
              <a:rPr lang="en-US" dirty="0"/>
              <a:t>Wrap </a:t>
            </a:r>
            <a:r>
              <a:rPr lang="en-US" dirty="0" err="1"/>
              <a:t>devmem</a:t>
            </a:r>
            <a:r>
              <a:rPr lang="en-US" dirty="0"/>
              <a:t> </a:t>
            </a:r>
            <a:r>
              <a:rPr lang="en-US" dirty="0" err="1"/>
              <a:t>cmds</a:t>
            </a:r>
            <a:endParaRPr lang="en-US" dirty="0"/>
          </a:p>
          <a:p>
            <a:pPr marL="0" indent="0">
              <a:buFont typeface="Calibri" panose="020F0502020204030204" pitchFamily="34" charset="0"/>
              <a:buNone/>
            </a:pPr>
            <a:r>
              <a:rPr lang="en-US" b="1" dirty="0"/>
              <a:t>Automate sequence:</a:t>
            </a:r>
          </a:p>
          <a:p>
            <a:r>
              <a:rPr lang="en-US" dirty="0"/>
              <a:t>Reset </a:t>
            </a:r>
            <a:r>
              <a:rPr lang="en-US" dirty="0" err="1"/>
              <a:t>dma</a:t>
            </a:r>
            <a:endParaRPr lang="en-US" dirty="0"/>
          </a:p>
          <a:p>
            <a:r>
              <a:rPr lang="en-US" dirty="0"/>
              <a:t>Configure registers</a:t>
            </a:r>
          </a:p>
          <a:p>
            <a:r>
              <a:rPr lang="en-US" dirty="0"/>
              <a:t>Load data</a:t>
            </a:r>
          </a:p>
          <a:p>
            <a:r>
              <a:rPr lang="en-US" dirty="0"/>
              <a:t>Trigger transfer</a:t>
            </a:r>
          </a:p>
          <a:p>
            <a:r>
              <a:rPr lang="en-US" dirty="0"/>
              <a:t>Read status</a:t>
            </a:r>
          </a:p>
          <a:p>
            <a:r>
              <a:rPr lang="en-US" dirty="0"/>
              <a:t>Log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75EDAA-8B9A-0A51-57D6-A006804BF48A}"/>
              </a:ext>
            </a:extLst>
          </p:cNvPr>
          <p:cNvSpPr txBox="1"/>
          <p:nvPr/>
        </p:nvSpPr>
        <p:spPr>
          <a:xfrm>
            <a:off x="7899542" y="5013176"/>
            <a:ext cx="4018864" cy="114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High performance</a:t>
            </a:r>
          </a:p>
          <a:p>
            <a:pPr marL="342900" marR="0" lvl="0" indent="-34290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Can still crash if misused</a:t>
            </a:r>
          </a:p>
          <a:p>
            <a:pPr marL="342900" marR="0" lvl="0" indent="-34290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72673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6D5D8-F23C-D87A-6A9A-14E2D7A42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Latency – to consider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EEF62-2A3D-4DD5-7057-6A362BF51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4" y="1052736"/>
            <a:ext cx="11449051" cy="4214255"/>
          </a:xfrm>
        </p:spPr>
        <p:txBody>
          <a:bodyPr/>
          <a:lstStyle/>
          <a:p>
            <a:r>
              <a:rPr lang="en-US" dirty="0"/>
              <a:t>Timing measurements - affected by OS background processes </a:t>
            </a:r>
          </a:p>
          <a:p>
            <a:r>
              <a:rPr lang="en-US" dirty="0"/>
              <a:t>Reduces accuracy of DMA latency evaluation </a:t>
            </a:r>
          </a:p>
          <a:p>
            <a:r>
              <a:rPr lang="en-US" dirty="0"/>
              <a:t>More reliable approach - measure timing </a:t>
            </a:r>
            <a:r>
              <a:rPr lang="en-US" b="1" dirty="0"/>
              <a:t>also</a:t>
            </a:r>
            <a:r>
              <a:rPr lang="en-US" dirty="0"/>
              <a:t> </a:t>
            </a:r>
            <a:r>
              <a:rPr lang="en-US" b="1" dirty="0"/>
              <a:t>directly inside the PL </a:t>
            </a:r>
          </a:p>
          <a:p>
            <a:r>
              <a:rPr lang="en-US" dirty="0"/>
              <a:t>Good estimation – observe certain bits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>
                <a:solidFill>
                  <a:srgbClr val="FFC000"/>
                </a:solidFill>
              </a:rPr>
              <a:t>Potential drawback: additional hardware logic - slightly increase resource usage or latency </a:t>
            </a: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8FF3BC-64F1-72BC-3360-635B979AB9A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F4D17-1AD6-42D9-B93A-EB002C62F438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43C7D4E-8DD1-8124-B185-3C076C70EF5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AE30F7-9BA1-4709-B9C9-26FEA59F6DFE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08.09.2026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89967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429E6-F427-33D8-F84B-CA99D2EE7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27020-E662-9E30-51E1-B676DCBC5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Latency – to consider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B0AE6E-2DBC-5748-3C3D-35E929554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4" y="1052736"/>
            <a:ext cx="11449051" cy="468052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Good estimation – observe certain bits</a:t>
            </a:r>
            <a:endParaRPr lang="en-US" b="1" dirty="0"/>
          </a:p>
          <a:p>
            <a:pPr marL="0" indent="0">
              <a:buNone/>
            </a:pPr>
            <a:r>
              <a:rPr lang="en-US" sz="1800" b="1" dirty="0"/>
              <a:t>1. TVALID</a:t>
            </a:r>
          </a:p>
          <a:p>
            <a:r>
              <a:rPr lang="en-US" sz="1800" dirty="0"/>
              <a:t>“Data is valid on the bus” </a:t>
            </a:r>
          </a:p>
          <a:p>
            <a:r>
              <a:rPr lang="en-US" sz="1800" dirty="0"/>
              <a:t>Master asserts it when data is ready </a:t>
            </a:r>
          </a:p>
          <a:p>
            <a:pPr marL="0" indent="0">
              <a:buNone/>
            </a:pPr>
            <a:r>
              <a:rPr lang="en-US" sz="1800" b="1" dirty="0"/>
              <a:t>2. TREADY</a:t>
            </a:r>
          </a:p>
          <a:p>
            <a:r>
              <a:rPr lang="en-US" sz="1800" dirty="0"/>
              <a:t>“Slave is ready to accept data” </a:t>
            </a:r>
          </a:p>
          <a:p>
            <a:r>
              <a:rPr lang="en-US" sz="1800" dirty="0"/>
              <a:t>Handshake signal with TVALID</a:t>
            </a:r>
          </a:p>
          <a:p>
            <a:pPr marL="0" indent="0">
              <a:buNone/>
            </a:pPr>
            <a:r>
              <a:rPr lang="en-US" sz="1800" b="1" dirty="0"/>
              <a:t>3. TLAST </a:t>
            </a:r>
          </a:p>
          <a:p>
            <a:pPr marL="0" indent="0">
              <a:buNone/>
            </a:pPr>
            <a:r>
              <a:rPr lang="en-US" sz="1800" dirty="0"/>
              <a:t>Used together with:</a:t>
            </a:r>
          </a:p>
          <a:p>
            <a:r>
              <a:rPr lang="en-US" sz="1800" dirty="0"/>
              <a:t>TDATA (payload) </a:t>
            </a:r>
          </a:p>
          <a:p>
            <a:r>
              <a:rPr lang="en-US" sz="1800" dirty="0"/>
              <a:t>TVALID/TREADY (flow control)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3E5543-4C52-DE8F-5EA6-2513F768F27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F4D17-1AD6-42D9-B93A-EB002C62F438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18F85E7-C446-2F9D-0200-4D66CDE5ACE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AE30F7-9BA1-4709-B9C9-26FEA59F6DFE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08.09.2026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0900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47533-1991-2700-17EB-DA12F54A9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 1 - </a:t>
            </a:r>
            <a:r>
              <a:rPr lang="en-US" dirty="0">
                <a:solidFill>
                  <a:srgbClr val="FF0000"/>
                </a:solidFill>
              </a:rPr>
              <a:t>Resolved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A1DF4-0B6B-B2BE-100F-2B43843220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Script automation is set up</a:t>
            </a:r>
          </a:p>
          <a:p>
            <a:r>
              <a:rPr lang="en-US" dirty="0"/>
              <a:t>dataset loads successfully (proven: logs OK) </a:t>
            </a:r>
          </a:p>
          <a:p>
            <a:r>
              <a:rPr lang="en-US" dirty="0"/>
              <a:t>program reaches DMA stage </a:t>
            </a:r>
          </a:p>
          <a:p>
            <a:endParaRPr lang="en-US" b="1" dirty="0"/>
          </a:p>
          <a:p>
            <a:pPr marL="0" indent="0">
              <a:buNone/>
            </a:pPr>
            <a:r>
              <a:rPr lang="en-US" b="1" dirty="0"/>
              <a:t>Result: system hangs AFTER DMA start</a:t>
            </a:r>
          </a:p>
          <a:p>
            <a:pPr marL="0" indent="0">
              <a:buNone/>
            </a:pPr>
            <a:r>
              <a:rPr lang="en-US" dirty="0"/>
              <a:t>Should be caused by:</a:t>
            </a:r>
          </a:p>
          <a:p>
            <a:r>
              <a:rPr lang="en-US" dirty="0"/>
              <a:t>MM2S starts but PL does not consume </a:t>
            </a:r>
          </a:p>
          <a:p>
            <a:r>
              <a:rPr lang="en-US" dirty="0"/>
              <a:t>S2MM never receives proper stream termination (TLAST) </a:t>
            </a:r>
          </a:p>
          <a:p>
            <a:r>
              <a:rPr lang="en-US" dirty="0"/>
              <a:t>FIFO backpressure blocks DMA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C000"/>
                </a:solidFill>
              </a:rPr>
              <a:t>Conclusion: PL side reconfigure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B54A0-418C-5D28-4379-92E7DC95911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F4D17-1AD6-42D9-B93A-EB002C62F438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59505F-E51E-B96A-31D2-903F26B88F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Automation</a:t>
            </a:r>
          </a:p>
          <a:p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F92CAF3-F88F-8C50-EBFA-37436D1DF0B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AE30F7-9BA1-4709-B9C9-26FEA59F6DFE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08.09.2026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86715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759F0-68F6-4ED0-B25A-BF95D38A9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 1 – </a:t>
            </a:r>
            <a:r>
              <a:rPr lang="en-US" dirty="0">
                <a:solidFill>
                  <a:srgbClr val="FF0000"/>
                </a:solidFill>
              </a:rPr>
              <a:t>resolved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4AFD3-2251-7597-7A67-403F52533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4" y="1080602"/>
            <a:ext cx="11449051" cy="4214255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1. File I/O worked</a:t>
            </a:r>
          </a:p>
          <a:p>
            <a:r>
              <a:rPr lang="en-US" dirty="0" err="1"/>
              <a:t>ifstream</a:t>
            </a:r>
            <a:r>
              <a:rPr lang="en-US" dirty="0"/>
              <a:t> successfully opened hex/</a:t>
            </a:r>
            <a:r>
              <a:rPr lang="en-US" dirty="0" err="1"/>
              <a:t>mixed_sig_training.hex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b="1" dirty="0"/>
              <a:t>2. Dataset parsing worked</a:t>
            </a:r>
          </a:p>
          <a:p>
            <a:r>
              <a:rPr lang="en-US" dirty="0"/>
              <a:t>6.4 million tokens processed </a:t>
            </a:r>
          </a:p>
          <a:p>
            <a:r>
              <a:rPr lang="en-US" dirty="0"/>
              <a:t>correctly paired into 3.2 million 32-bit words </a:t>
            </a:r>
          </a:p>
          <a:p>
            <a:pPr marL="0" indent="0">
              <a:buNone/>
            </a:pPr>
            <a:r>
              <a:rPr lang="en-US" b="1" dirty="0"/>
              <a:t>3. Memory is valid</a:t>
            </a:r>
          </a:p>
          <a:p>
            <a:r>
              <a:rPr lang="en-US" dirty="0"/>
              <a:t>vector is populated </a:t>
            </a:r>
          </a:p>
          <a:p>
            <a:r>
              <a:rPr lang="en-US" dirty="0"/>
              <a:t>first/last words printed → data is real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B361FE-3FB9-ECED-CF76-40C447CCC6A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F4D17-1AD6-42D9-B93A-EB002C62F438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EFD4A06-4330-AB73-E1D5-0F6C40F6EE5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AE30F7-9BA1-4709-B9C9-26FEA59F6DFE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08.09.2026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98909D-2967-7C1D-F75E-0A1CB8EE8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6200" y="1118346"/>
            <a:ext cx="4027468" cy="14465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21FB5F1-7810-F452-1C8B-CCD17BFB2764}"/>
              </a:ext>
            </a:extLst>
          </p:cNvPr>
          <p:cNvSpPr txBox="1"/>
          <p:nvPr/>
        </p:nvSpPr>
        <p:spPr>
          <a:xfrm>
            <a:off x="6888088" y="3196992"/>
            <a:ext cx="4032448" cy="2109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Stuck at: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dma.reset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dma.mapBuffers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(...);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dma.recv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(...);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dma.send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(...);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dma.waitTxDone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dma.waitRxDone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();</a:t>
            </a:r>
          </a:p>
          <a:p>
            <a:pPr marL="0" marR="0" lvl="0" indent="0" algn="l" defTabSz="4572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 err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36634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773D6-5F3B-7108-D1F0-E9ECE4CEB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state after resolve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E654C-7D7E-E5CF-93EE-12E9B0C7B9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4" y="1484784"/>
            <a:ext cx="6164991" cy="4214255"/>
          </a:xfrm>
        </p:spPr>
        <p:txBody>
          <a:bodyPr/>
          <a:lstStyle/>
          <a:p>
            <a:r>
              <a:rPr lang="en-US" dirty="0"/>
              <a:t>DMA control path (</a:t>
            </a:r>
            <a:r>
              <a:rPr lang="en-US" dirty="0" err="1"/>
              <a:t>devmem</a:t>
            </a:r>
            <a:r>
              <a:rPr lang="en-US" dirty="0"/>
              <a:t> + automation script) implemented and functional for register-level access </a:t>
            </a:r>
          </a:p>
          <a:p>
            <a:r>
              <a:rPr lang="en-US" dirty="0"/>
              <a:t>Loopback validated at the memory/</a:t>
            </a:r>
            <a:r>
              <a:rPr lang="en-US" dirty="0" err="1"/>
              <a:t>mmap</a:t>
            </a:r>
            <a:r>
              <a:rPr lang="en-US" dirty="0"/>
              <a:t> level — PS-PL communication foundation confirmed working </a:t>
            </a:r>
          </a:p>
          <a:p>
            <a:r>
              <a:rPr lang="en-US" dirty="0"/>
              <a:t>Software pipeline (file I/O → parsing → buffer population) fully verified and correct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3C827F-E2C2-3E85-0259-0F8AF829EAC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F4D17-1AD6-42D9-B93A-EB002C62F438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71EB7EF-E9FA-E072-D56C-862DD241A9D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AE30F7-9BA1-4709-B9C9-26FEA59F6DFE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08.09.2026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0299EE-0310-4B83-D4DC-C0E867035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4072" y="938786"/>
            <a:ext cx="4464817" cy="454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8623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D06EA-6773-6581-1593-B0C4FAE4F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 2 – </a:t>
            </a:r>
            <a:r>
              <a:rPr lang="en-US" dirty="0">
                <a:solidFill>
                  <a:srgbClr val="FF0000"/>
                </a:solidFill>
              </a:rPr>
              <a:t>resolved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A3212-1D0D-C8F5-2E83-9017D297F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563143"/>
            <a:ext cx="4356374" cy="4214255"/>
          </a:xfrm>
        </p:spPr>
        <p:txBody>
          <a:bodyPr/>
          <a:lstStyle/>
          <a:p>
            <a:r>
              <a:rPr lang="en-US" dirty="0"/>
              <a:t>axi_dma_driv.cpp/.</a:t>
            </a:r>
            <a:r>
              <a:rPr lang="en-US" dirty="0" err="1"/>
              <a:t>hpp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FAC50F-E75E-B492-AD04-4A6D22A1BFF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F4D17-1AD6-42D9-B93A-EB002C62F438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1E61A01-B25B-F687-BA01-0B5FD3E6E5B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AE30F7-9BA1-4709-B9C9-26FEA59F6DFE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08.09.2026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D30695-F544-4C61-355A-8935F67D8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677395"/>
            <a:ext cx="5112889" cy="520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117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B8F3D-6103-D419-0097-C4A3E9236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4" y="324000"/>
            <a:ext cx="11437575" cy="635213"/>
          </a:xfrm>
        </p:spPr>
        <p:txBody>
          <a:bodyPr/>
          <a:lstStyle/>
          <a:p>
            <a:r>
              <a:rPr lang="en-US" dirty="0"/>
              <a:t>Issue 2 – </a:t>
            </a:r>
            <a:r>
              <a:rPr lang="en-US" dirty="0">
                <a:solidFill>
                  <a:srgbClr val="FF0000"/>
                </a:solidFill>
              </a:rPr>
              <a:t>resolved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5FCF7-AC28-C792-0A9C-88406F113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4" y="1124745"/>
            <a:ext cx="11449051" cy="4652654"/>
          </a:xfrm>
        </p:spPr>
        <p:txBody>
          <a:bodyPr/>
          <a:lstStyle/>
          <a:p>
            <a:r>
              <a:rPr lang="en-US" dirty="0"/>
              <a:t>Functional DMA loopback achieved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C08221-7CA7-1895-A180-78958E06B43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F4D17-1AD6-42D9-B93A-EB002C62F438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B26F1CC-7FBD-F831-C48F-FE2D5FD7061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AE30F7-9BA1-4709-B9C9-26FEA59F6DFE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08.09.2026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FC2F9A7-5855-D261-1322-EF72084E9D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9717"/>
          <a:stretch>
            <a:fillRect/>
          </a:stretch>
        </p:blipFill>
        <p:spPr>
          <a:xfrm>
            <a:off x="5098399" y="324000"/>
            <a:ext cx="6745561" cy="29593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AD7EE7-E2D5-E34F-45E3-239EC9E53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5520" y="1892147"/>
            <a:ext cx="2727021" cy="384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3286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B6EE9-B318-6724-A2CC-1AB8399B9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observation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5B2565-CE6C-DBAB-A1E0-5EB3DDCA74A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F4D17-1AD6-42D9-B93A-EB002C62F438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5E6D9C9-E0C3-10EA-6922-9E5692929EB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AE30F7-9BA1-4709-B9C9-26FEA59F6DFE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08.09.2026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C7D2C8-8F31-CB2F-126B-97D335F8B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4112" y="1554056"/>
            <a:ext cx="4788914" cy="44064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639F89-05E4-6523-8C36-6541121D5B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896" y="184022"/>
            <a:ext cx="4606005" cy="1321940"/>
          </a:xfrm>
          <a:prstGeom prst="rect">
            <a:avLst/>
          </a:prstGeom>
        </p:spPr>
      </p:pic>
      <p:graphicFrame>
        <p:nvGraphicFramePr>
          <p:cNvPr id="10" name="Content Placeholder 8">
            <a:extLst>
              <a:ext uri="{FF2B5EF4-FFF2-40B4-BE49-F238E27FC236}">
                <a16:creationId xmlns:a16="http://schemas.microsoft.com/office/drawing/2014/main" id="{CFDA2A8D-0783-949F-C65A-D8668BCFE2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3436256"/>
              </p:ext>
            </p:extLst>
          </p:nvPr>
        </p:nvGraphicFramePr>
        <p:xfrm>
          <a:off x="371475" y="1563688"/>
          <a:ext cx="6443914" cy="4430685"/>
        </p:xfrm>
        <a:graphic>
          <a:graphicData uri="http://schemas.openxmlformats.org/drawingml/2006/table">
            <a:tbl>
              <a:tblPr/>
              <a:tblGrid>
                <a:gridCol w="3221957">
                  <a:extLst>
                    <a:ext uri="{9D8B030D-6E8A-4147-A177-3AD203B41FA5}">
                      <a16:colId xmlns:a16="http://schemas.microsoft.com/office/drawing/2014/main" val="2375549986"/>
                    </a:ext>
                  </a:extLst>
                </a:gridCol>
                <a:gridCol w="3221957">
                  <a:extLst>
                    <a:ext uri="{9D8B030D-6E8A-4147-A177-3AD203B41FA5}">
                      <a16:colId xmlns:a16="http://schemas.microsoft.com/office/drawing/2014/main" val="416773367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Issue (~0.5 µs)</a:t>
                      </a:r>
                    </a:p>
                  </a:txBody>
                  <a:tcPr marL="74815" marR="8313" marT="83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Time to write the recv()/send() control registers (address, length, start bit). This is pure software/register-write overhead.</a:t>
                      </a:r>
                    </a:p>
                  </a:txBody>
                  <a:tcPr marL="74815" marR="8313" marT="83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44411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 wait (~13,715 µs)</a:t>
                      </a:r>
                    </a:p>
                  </a:txBody>
                  <a:tcPr marL="74815" marR="8313" marT="83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Time CPU spent polling 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MM2S_DMASR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until it saw completion.</a:t>
                      </a:r>
                    </a:p>
                  </a:txBody>
                  <a:tcPr marL="74815" marR="8313" marT="83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46933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 wait (~69 µs avg, but see caveat below)</a:t>
                      </a:r>
                    </a:p>
                  </a:txBody>
                  <a:tcPr marL="74815" marR="8313" marT="83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Time spent polling 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S2MM_DMASR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until completion — measured 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after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TX wait already returned.</a:t>
                      </a:r>
                    </a:p>
                  </a:txBody>
                  <a:tcPr marL="74815" marR="8313" marT="83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97638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 (~13,785 µs)</a:t>
                      </a:r>
                    </a:p>
                  </a:txBody>
                  <a:tcPr marL="74815" marR="8313" marT="83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Full round trip: issue → TX wait → RX wait.</a:t>
                      </a:r>
                    </a:p>
                  </a:txBody>
                  <a:tcPr marL="74815" marR="8313" marT="83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75029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Throughput (885.50 MB/s)</a:t>
                      </a:r>
                    </a:p>
                  </a:txBody>
                  <a:tcPr marL="74815" marR="8313" marT="83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payload size / average total time.</a:t>
                      </a:r>
                    </a:p>
                  </a:txBody>
                  <a:tcPr marL="74815" marR="8313" marT="83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5495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38597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D2214-DD07-C677-B5E2-D7A36142D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design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A20783-BE2A-3A8E-9B1F-2C12511A405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28</a:t>
            </a:fld>
            <a:endParaRPr lang="de-DE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1BB8C22-F81D-D733-C579-DFEB36C6880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AE30F7-9BA1-4709-B9C9-26FEA59F6DFE}" type="datetime1">
              <a:rPr lang="de-DE" smtClean="0"/>
              <a:t>08.09.2026</a:t>
            </a:fld>
            <a:endParaRPr lang="de-D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A0B14A2-8074-F789-C3E7-C8C6A8EC1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333" y="1426914"/>
            <a:ext cx="8901334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0218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BAF63-021F-F0BA-B899-507AD6E95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design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4EC5B9-1EC5-19CB-BCAA-BB85F2CD306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29</a:t>
            </a:fld>
            <a:endParaRPr lang="de-DE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8574EA4-0C18-57D8-780B-30905131855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AE30F7-9BA1-4709-B9C9-26FEA59F6DFE}" type="datetime1">
              <a:rPr lang="de-DE" smtClean="0"/>
              <a:t>08.09.2026</a:t>
            </a:fld>
            <a:endParaRPr lang="de-D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662647-216C-54D6-1543-90B91761F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1275" y="1124744"/>
            <a:ext cx="7394029" cy="424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1584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ACB35-1301-E442-A9B5-D05A84502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4" y="324000"/>
            <a:ext cx="11437575" cy="589638"/>
          </a:xfrm>
        </p:spPr>
        <p:txBody>
          <a:bodyPr/>
          <a:lstStyle/>
          <a:p>
            <a:r>
              <a:rPr lang="en-US" dirty="0"/>
              <a:t>One more step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6B61CA-9B2D-4E56-DEFF-A3D068A950A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30</a:t>
            </a:fld>
            <a:endParaRPr lang="de-DE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91A5F5D-63F9-3168-17FD-D350DE62855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AE30F7-9BA1-4709-B9C9-26FEA59F6DFE}" type="datetime1">
              <a:rPr lang="de-DE" smtClean="0"/>
              <a:t>08.09.2026</a:t>
            </a:fld>
            <a:endParaRPr lang="de-D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E3EFE7E-7495-0278-1333-D2E16AFA9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103" y="1052736"/>
            <a:ext cx="9024374" cy="489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7895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91742-ADA4-280C-2085-B0F09796E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4234" y="3125940"/>
            <a:ext cx="1008112" cy="606120"/>
          </a:xfrm>
        </p:spPr>
        <p:txBody>
          <a:bodyPr/>
          <a:lstStyle/>
          <a:p>
            <a:pPr algn="ctr"/>
            <a:r>
              <a:rPr lang="en-US" dirty="0"/>
              <a:t>Q&amp;A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4E34A0-032D-DC4F-035C-BF62CCCDE52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31</a:t>
            </a:fld>
            <a:endParaRPr lang="de-DE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08279B4-8733-0634-E0C0-3588033938C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3AE30F7-9BA1-4709-B9C9-26FEA59F6DFE}" type="datetime1">
              <a:rPr lang="de-DE" smtClean="0"/>
              <a:t>08.09.2026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15889008"/>
      </p:ext>
    </p:extLst>
  </p:cSld>
  <p:clrMapOvr>
    <a:masterClrMapping/>
  </p:clrMapOvr>
</p:sld>
</file>

<file path=ppt/theme/theme1.xml><?xml version="1.0" encoding="utf-8"?>
<a:theme xmlns:a="http://schemas.openxmlformats.org/drawingml/2006/main" name="Jülich">
  <a:themeElements>
    <a:clrScheme name="CD-Farben Forschungszentrum Jülich">
      <a:dk1>
        <a:srgbClr val="000000"/>
      </a:dk1>
      <a:lt1>
        <a:srgbClr val="FFFFFF"/>
      </a:lt1>
      <a:dk2>
        <a:srgbClr val="023D6B"/>
      </a:dk2>
      <a:lt2>
        <a:srgbClr val="EBEBEB"/>
      </a:lt2>
      <a:accent1>
        <a:srgbClr val="ADBDE3"/>
      </a:accent1>
      <a:accent2>
        <a:srgbClr val="EB5F73"/>
      </a:accent2>
      <a:accent3>
        <a:srgbClr val="AF82B9"/>
      </a:accent3>
      <a:accent4>
        <a:srgbClr val="FAB45A"/>
      </a:accent4>
      <a:accent5>
        <a:srgbClr val="FAEB5A"/>
      </a:accent5>
      <a:accent6>
        <a:srgbClr val="B9D25F"/>
      </a:accent6>
      <a:hlink>
        <a:srgbClr val="ADBDE3"/>
      </a:hlink>
      <a:folHlink>
        <a:srgbClr val="023D6B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5000"/>
          </a:lnSpc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lnSpc>
            <a:spcPct val="95000"/>
          </a:lnSpc>
          <a:defRPr sz="2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Jülich_PowerPoint_16x9.potx" id="{96E3BAF4-763A-4252-96EB-429A37E76C9B}" vid="{FC15072B-1A6B-4630-9ABB-3D2D56FD5EF8}"/>
    </a:ext>
  </a:extLst>
</a:theme>
</file>

<file path=ppt/theme/theme2.xml><?xml version="1.0" encoding="utf-8"?>
<a:theme xmlns:a="http://schemas.openxmlformats.org/drawingml/2006/main" name="1_Jülich">
  <a:themeElements>
    <a:clrScheme name="CD-Farben Forschungszentrum Jülich">
      <a:dk1>
        <a:srgbClr val="000000"/>
      </a:dk1>
      <a:lt1>
        <a:srgbClr val="FFFFFF"/>
      </a:lt1>
      <a:dk2>
        <a:srgbClr val="023D6B"/>
      </a:dk2>
      <a:lt2>
        <a:srgbClr val="EBEBEB"/>
      </a:lt2>
      <a:accent1>
        <a:srgbClr val="ADBDE3"/>
      </a:accent1>
      <a:accent2>
        <a:srgbClr val="EB5F73"/>
      </a:accent2>
      <a:accent3>
        <a:srgbClr val="AF82B9"/>
      </a:accent3>
      <a:accent4>
        <a:srgbClr val="FAB45A"/>
      </a:accent4>
      <a:accent5>
        <a:srgbClr val="FAEB5A"/>
      </a:accent5>
      <a:accent6>
        <a:srgbClr val="B9D25F"/>
      </a:accent6>
      <a:hlink>
        <a:srgbClr val="ADBDE3"/>
      </a:hlink>
      <a:folHlink>
        <a:srgbClr val="023D6B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5000"/>
          </a:lnSpc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lnSpc>
            <a:spcPct val="95000"/>
          </a:lnSpc>
          <a:defRPr sz="2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3" id="{FC36BDC3-9EBA-42C5-A6EE-0994C790A879}" vid="{B53FACDF-1779-48DC-9F39-17CF4EB5FE61}"/>
    </a:ext>
  </a:extLst>
</a:theme>
</file>

<file path=ppt/theme/theme3.xml><?xml version="1.0" encoding="utf-8"?>
<a:theme xmlns:a="http://schemas.openxmlformats.org/drawingml/2006/main" name="Office">
  <a:themeElements>
    <a:clrScheme name="Benutzerdefiniert 282">
      <a:dk1>
        <a:sysClr val="windowText" lastClr="000000"/>
      </a:dk1>
      <a:lt1>
        <a:sysClr val="window" lastClr="FFFFFF"/>
      </a:lt1>
      <a:dk2>
        <a:srgbClr val="AF82B9"/>
      </a:dk2>
      <a:lt2>
        <a:srgbClr val="EBEBEB"/>
      </a:lt2>
      <a:accent1>
        <a:srgbClr val="023D6B"/>
      </a:accent1>
      <a:accent2>
        <a:srgbClr val="ADBDE3"/>
      </a:accent2>
      <a:accent3>
        <a:srgbClr val="B9D25F"/>
      </a:accent3>
      <a:accent4>
        <a:srgbClr val="FAEB5A"/>
      </a:accent4>
      <a:accent5>
        <a:srgbClr val="FAB45A"/>
      </a:accent5>
      <a:accent6>
        <a:srgbClr val="EB5F73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Benutzerdefiniert 282">
      <a:dk1>
        <a:sysClr val="windowText" lastClr="000000"/>
      </a:dk1>
      <a:lt1>
        <a:sysClr val="window" lastClr="FFFFFF"/>
      </a:lt1>
      <a:dk2>
        <a:srgbClr val="AF82B9"/>
      </a:dk2>
      <a:lt2>
        <a:srgbClr val="EBEBEB"/>
      </a:lt2>
      <a:accent1>
        <a:srgbClr val="023D6B"/>
      </a:accent1>
      <a:accent2>
        <a:srgbClr val="ADBDE3"/>
      </a:accent2>
      <a:accent3>
        <a:srgbClr val="B9D25F"/>
      </a:accent3>
      <a:accent4>
        <a:srgbClr val="FAEB5A"/>
      </a:accent4>
      <a:accent5>
        <a:srgbClr val="FAB45A"/>
      </a:accent5>
      <a:accent6>
        <a:srgbClr val="EB5F73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Juelich_PowerPoint_16x9</Template>
  <TotalTime>884</TotalTime>
  <Words>1515</Words>
  <Application>Microsoft Office PowerPoint</Application>
  <PresentationFormat>Widescreen</PresentationFormat>
  <Paragraphs>346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Courier New</vt:lpstr>
      <vt:lpstr>Jülich</vt:lpstr>
      <vt:lpstr>1_Jülich</vt:lpstr>
      <vt:lpstr>Neural Network data transfer in embedded environment</vt:lpstr>
      <vt:lpstr>CONTENT</vt:lpstr>
      <vt:lpstr>background</vt:lpstr>
      <vt:lpstr>data</vt:lpstr>
      <vt:lpstr>board</vt:lpstr>
      <vt:lpstr>AIM</vt:lpstr>
      <vt:lpstr>method</vt:lpstr>
      <vt:lpstr>Dma setup</vt:lpstr>
      <vt:lpstr>PS side</vt:lpstr>
      <vt:lpstr>S2MM</vt:lpstr>
      <vt:lpstr>mm2s</vt:lpstr>
      <vt:lpstr>Data-Ps</vt:lpstr>
      <vt:lpstr>minimal DEVMEM test</vt:lpstr>
      <vt:lpstr>DMA PS-pL-PS demo</vt:lpstr>
      <vt:lpstr>dma_loop.sh listing</vt:lpstr>
      <vt:lpstr>Memory flow</vt:lpstr>
      <vt:lpstr>dataset</vt:lpstr>
      <vt:lpstr>Dataset – to consider</vt:lpstr>
      <vt:lpstr>PS-PL-ps loop</vt:lpstr>
      <vt:lpstr>Latency – to consider</vt:lpstr>
      <vt:lpstr>Latency – to consider</vt:lpstr>
      <vt:lpstr>Issue 1 - Resolved</vt:lpstr>
      <vt:lpstr>Issue 1 – resolved</vt:lpstr>
      <vt:lpstr>the state after resolve</vt:lpstr>
      <vt:lpstr>Issue 2 – resolved</vt:lpstr>
      <vt:lpstr>Issue 2 – resolved</vt:lpstr>
      <vt:lpstr>Time observation</vt:lpstr>
      <vt:lpstr>The design</vt:lpstr>
      <vt:lpstr>The design</vt:lpstr>
      <vt:lpstr>One more step</vt:lpstr>
      <vt:lpstr>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headline der präsentation</dc:title>
  <dc:creator>admin.reisen</dc:creator>
  <cp:lastModifiedBy>Agruni 02</cp:lastModifiedBy>
  <cp:revision>588</cp:revision>
  <dcterms:created xsi:type="dcterms:W3CDTF">2019-11-11T12:51:38Z</dcterms:created>
  <dcterms:modified xsi:type="dcterms:W3CDTF">2026-09-08T08:33:02Z</dcterms:modified>
</cp:coreProperties>
</file>