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379" r:id="rId5"/>
    <p:sldId id="396" r:id="rId6"/>
    <p:sldId id="344" r:id="rId7"/>
    <p:sldId id="285" r:id="rId8"/>
    <p:sldId id="313" r:id="rId9"/>
    <p:sldId id="397" r:id="rId10"/>
    <p:sldId id="407" r:id="rId11"/>
    <p:sldId id="403" r:id="rId12"/>
    <p:sldId id="312" r:id="rId13"/>
    <p:sldId id="401" r:id="rId14"/>
    <p:sldId id="299" r:id="rId15"/>
    <p:sldId id="402" r:id="rId16"/>
    <p:sldId id="300" r:id="rId17"/>
    <p:sldId id="395" r:id="rId18"/>
    <p:sldId id="314" r:id="rId19"/>
    <p:sldId id="305" r:id="rId20"/>
    <p:sldId id="40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466D12C8-A82A-431B-90E6-BDF6D5DD12AA}">
          <p14:sldIdLst>
            <p14:sldId id="379"/>
            <p14:sldId id="396"/>
            <p14:sldId id="344"/>
            <p14:sldId id="285"/>
            <p14:sldId id="313"/>
            <p14:sldId id="397"/>
            <p14:sldId id="407"/>
            <p14:sldId id="403"/>
            <p14:sldId id="312"/>
            <p14:sldId id="401"/>
            <p14:sldId id="299"/>
            <p14:sldId id="402"/>
            <p14:sldId id="300"/>
            <p14:sldId id="395"/>
            <p14:sldId id="314"/>
            <p14:sldId id="305"/>
            <p14:sldId id="4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pos="5201" userDrawn="1">
          <p15:clr>
            <a:srgbClr val="A4A3A4"/>
          </p15:clr>
        </p15:guide>
        <p15:guide id="4" orient="horz" pos="3430" userDrawn="1">
          <p15:clr>
            <a:srgbClr val="A4A3A4"/>
          </p15:clr>
        </p15:guide>
        <p15:guide id="5" pos="5292" userDrawn="1">
          <p15:clr>
            <a:srgbClr val="A4A3A4"/>
          </p15:clr>
        </p15:guide>
        <p15:guide id="6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B9E2"/>
    <a:srgbClr val="B183B9"/>
    <a:srgbClr val="023D6B"/>
    <a:srgbClr val="EC5E71"/>
    <a:srgbClr val="BAD25E"/>
    <a:srgbClr val="F9B45B"/>
    <a:srgbClr val="ADBDE3"/>
    <a:srgbClr val="FBEC56"/>
    <a:srgbClr val="AD17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EE0FA4-96A3-4A41-855E-EB24C6B29FE6}" v="86" dt="2026-05-11T07:30:00.8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7" autoAdjust="0"/>
    <p:restoredTop sz="83604" autoAdjust="0"/>
  </p:normalViewPr>
  <p:slideViewPr>
    <p:cSldViewPr showGuides="1">
      <p:cViewPr varScale="1">
        <p:scale>
          <a:sx n="114" d="100"/>
          <a:sy n="114" d="100"/>
        </p:scale>
        <p:origin x="240" y="102"/>
      </p:cViewPr>
      <p:guideLst>
        <p:guide orient="horz" pos="709"/>
        <p:guide pos="234"/>
        <p:guide pos="5201"/>
        <p:guide orient="horz" pos="3430"/>
        <p:guide pos="5292"/>
        <p:guide orient="horz" pos="411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7" d="100"/>
          <a:sy n="97" d="100"/>
        </p:scale>
        <p:origin x="3534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mbanini, Andre" userId="413b1213-005e-4306-a9e2-ba1f2d1f9f21" providerId="ADAL" clId="{2ECD97B1-1DC1-4F9F-8907-902890F5B75D}"/>
    <pc:docChg chg="undo redo custSel addSld delSld modSld sldOrd modSection">
      <pc:chgData name="Zambanini, Andre" userId="413b1213-005e-4306-a9e2-ba1f2d1f9f21" providerId="ADAL" clId="{2ECD97B1-1DC1-4F9F-8907-902890F5B75D}" dt="2026-05-11T07:30:46.425" v="1377" actId="20577"/>
      <pc:docMkLst>
        <pc:docMk/>
      </pc:docMkLst>
      <pc:sldChg chg="addSp modSp mod">
        <pc:chgData name="Zambanini, Andre" userId="413b1213-005e-4306-a9e2-ba1f2d1f9f21" providerId="ADAL" clId="{2ECD97B1-1DC1-4F9F-8907-902890F5B75D}" dt="2026-05-05T17:44:51.054" v="698" actId="20577"/>
        <pc:sldMkLst>
          <pc:docMk/>
          <pc:sldMk cId="2441404676" sldId="285"/>
        </pc:sldMkLst>
        <pc:spChg chg="mod">
          <ac:chgData name="Zambanini, Andre" userId="413b1213-005e-4306-a9e2-ba1f2d1f9f21" providerId="ADAL" clId="{2ECD97B1-1DC1-4F9F-8907-902890F5B75D}" dt="2026-05-05T17:44:51.054" v="698" actId="20577"/>
          <ac:spMkLst>
            <pc:docMk/>
            <pc:sldMk cId="2441404676" sldId="285"/>
            <ac:spMk id="2" creationId="{2F8B3E68-EDC5-3F0D-BCF9-515B2887E592}"/>
          </ac:spMkLst>
        </pc:spChg>
        <pc:spChg chg="add mod">
          <ac:chgData name="Zambanini, Andre" userId="413b1213-005e-4306-a9e2-ba1f2d1f9f21" providerId="ADAL" clId="{2ECD97B1-1DC1-4F9F-8907-902890F5B75D}" dt="2026-05-05T17:44:43.441" v="674" actId="14100"/>
          <ac:spMkLst>
            <pc:docMk/>
            <pc:sldMk cId="2441404676" sldId="285"/>
            <ac:spMk id="14" creationId="{A740F270-2091-856A-2415-30997E005D44}"/>
          </ac:spMkLst>
        </pc:spChg>
        <pc:picChg chg="add mod">
          <ac:chgData name="Zambanini, Andre" userId="413b1213-005e-4306-a9e2-ba1f2d1f9f21" providerId="ADAL" clId="{2ECD97B1-1DC1-4F9F-8907-902890F5B75D}" dt="2026-05-05T17:44:19.244" v="660" actId="14100"/>
          <ac:picMkLst>
            <pc:docMk/>
            <pc:sldMk cId="2441404676" sldId="285"/>
            <ac:picMk id="13" creationId="{1E0DD473-696B-7633-5185-7AF9BA093646}"/>
          </ac:picMkLst>
        </pc:picChg>
      </pc:sldChg>
      <pc:sldChg chg="addSp delSp modSp mod">
        <pc:chgData name="Zambanini, Andre" userId="413b1213-005e-4306-a9e2-ba1f2d1f9f21" providerId="ADAL" clId="{2ECD97B1-1DC1-4F9F-8907-902890F5B75D}" dt="2026-05-05T17:55:28.155" v="1066" actId="20577"/>
        <pc:sldMkLst>
          <pc:docMk/>
          <pc:sldMk cId="769628253" sldId="299"/>
        </pc:sldMkLst>
        <pc:spChg chg="mod">
          <ac:chgData name="Zambanini, Andre" userId="413b1213-005e-4306-a9e2-ba1f2d1f9f21" providerId="ADAL" clId="{2ECD97B1-1DC1-4F9F-8907-902890F5B75D}" dt="2026-05-05T17:52:23.126" v="1016" actId="20577"/>
          <ac:spMkLst>
            <pc:docMk/>
            <pc:sldMk cId="769628253" sldId="299"/>
            <ac:spMk id="2" creationId="{D7E18B30-083A-0ADE-3D34-695C67CC46B6}"/>
          </ac:spMkLst>
        </pc:spChg>
        <pc:spChg chg="add mod">
          <ac:chgData name="Zambanini, Andre" userId="413b1213-005e-4306-a9e2-ba1f2d1f9f21" providerId="ADAL" clId="{2ECD97B1-1DC1-4F9F-8907-902890F5B75D}" dt="2026-05-05T17:45:20.976" v="703"/>
          <ac:spMkLst>
            <pc:docMk/>
            <pc:sldMk cId="769628253" sldId="299"/>
            <ac:spMk id="11" creationId="{30392682-90B8-28E5-490C-192F36FEA495}"/>
          </ac:spMkLst>
        </pc:spChg>
        <pc:spChg chg="mod">
          <ac:chgData name="Zambanini, Andre" userId="413b1213-005e-4306-a9e2-ba1f2d1f9f21" providerId="ADAL" clId="{2ECD97B1-1DC1-4F9F-8907-902890F5B75D}" dt="2026-05-05T17:48:28.841" v="735" actId="1076"/>
          <ac:spMkLst>
            <pc:docMk/>
            <pc:sldMk cId="769628253" sldId="299"/>
            <ac:spMk id="13" creationId="{9EDBEA14-FCC5-F0BE-CF43-3B9A2509D228}"/>
          </ac:spMkLst>
        </pc:spChg>
        <pc:spChg chg="mod">
          <ac:chgData name="Zambanini, Andre" userId="413b1213-005e-4306-a9e2-ba1f2d1f9f21" providerId="ADAL" clId="{2ECD97B1-1DC1-4F9F-8907-902890F5B75D}" dt="2026-05-05T17:48:28.841" v="735" actId="1076"/>
          <ac:spMkLst>
            <pc:docMk/>
            <pc:sldMk cId="769628253" sldId="299"/>
            <ac:spMk id="14" creationId="{8301FFC2-AC52-D8B1-2014-C0E3DEFAB287}"/>
          </ac:spMkLst>
        </pc:spChg>
        <pc:spChg chg="add mod">
          <ac:chgData name="Zambanini, Andre" userId="413b1213-005e-4306-a9e2-ba1f2d1f9f21" providerId="ADAL" clId="{2ECD97B1-1DC1-4F9F-8907-902890F5B75D}" dt="2026-05-05T17:55:28.155" v="1066" actId="20577"/>
          <ac:spMkLst>
            <pc:docMk/>
            <pc:sldMk cId="769628253" sldId="299"/>
            <ac:spMk id="17" creationId="{D88B5D09-F5F8-F7D6-1949-4A1070F45F2F}"/>
          </ac:spMkLst>
        </pc:spChg>
        <pc:spChg chg="add mod">
          <ac:chgData name="Zambanini, Andre" userId="413b1213-005e-4306-a9e2-ba1f2d1f9f21" providerId="ADAL" clId="{2ECD97B1-1DC1-4F9F-8907-902890F5B75D}" dt="2026-05-05T17:49:43.468" v="751"/>
          <ac:spMkLst>
            <pc:docMk/>
            <pc:sldMk cId="769628253" sldId="299"/>
            <ac:spMk id="21" creationId="{E844D5FB-9176-BDF5-D4DD-5095FC8C3A36}"/>
          </ac:spMkLst>
        </pc:spChg>
        <pc:spChg chg="add mod">
          <ac:chgData name="Zambanini, Andre" userId="413b1213-005e-4306-a9e2-ba1f2d1f9f21" providerId="ADAL" clId="{2ECD97B1-1DC1-4F9F-8907-902890F5B75D}" dt="2026-05-05T17:50:36.473" v="813" actId="1076"/>
          <ac:spMkLst>
            <pc:docMk/>
            <pc:sldMk cId="769628253" sldId="299"/>
            <ac:spMk id="23" creationId="{A541BE72-BFD3-C2ED-DAD5-26A97E08D94E}"/>
          </ac:spMkLst>
        </pc:spChg>
        <pc:spChg chg="add mod">
          <ac:chgData name="Zambanini, Andre" userId="413b1213-005e-4306-a9e2-ba1f2d1f9f21" providerId="ADAL" clId="{2ECD97B1-1DC1-4F9F-8907-902890F5B75D}" dt="2026-05-05T17:51:07.858" v="868" actId="1076"/>
          <ac:spMkLst>
            <pc:docMk/>
            <pc:sldMk cId="769628253" sldId="299"/>
            <ac:spMk id="24" creationId="{4D09B650-D4B8-0010-2257-6ECEEE322CB3}"/>
          </ac:spMkLst>
        </pc:spChg>
        <pc:spChg chg="add mod">
          <ac:chgData name="Zambanini, Andre" userId="413b1213-005e-4306-a9e2-ba1f2d1f9f21" providerId="ADAL" clId="{2ECD97B1-1DC1-4F9F-8907-902890F5B75D}" dt="2026-05-05T17:52:13.146" v="1011" actId="1076"/>
          <ac:spMkLst>
            <pc:docMk/>
            <pc:sldMk cId="769628253" sldId="299"/>
            <ac:spMk id="25" creationId="{5631A746-967D-FE04-CD5A-B8E879613617}"/>
          </ac:spMkLst>
        </pc:spChg>
        <pc:picChg chg="mod modCrop">
          <ac:chgData name="Zambanini, Andre" userId="413b1213-005e-4306-a9e2-ba1f2d1f9f21" providerId="ADAL" clId="{2ECD97B1-1DC1-4F9F-8907-902890F5B75D}" dt="2026-05-05T17:50:33.596" v="812" actId="1076"/>
          <ac:picMkLst>
            <pc:docMk/>
            <pc:sldMk cId="769628253" sldId="299"/>
            <ac:picMk id="3" creationId="{986BDDFF-8139-1B1B-051E-E8EADE24480E}"/>
          </ac:picMkLst>
        </pc:picChg>
        <pc:picChg chg="add mod">
          <ac:chgData name="Zambanini, Andre" userId="413b1213-005e-4306-a9e2-ba1f2d1f9f21" providerId="ADAL" clId="{2ECD97B1-1DC1-4F9F-8907-902890F5B75D}" dt="2026-05-05T17:45:20.976" v="703"/>
          <ac:picMkLst>
            <pc:docMk/>
            <pc:sldMk cId="769628253" sldId="299"/>
            <ac:picMk id="10" creationId="{05A76638-0420-F742-E7FA-45469DF8A7D5}"/>
          </ac:picMkLst>
        </pc:picChg>
        <pc:picChg chg="mod">
          <ac:chgData name="Zambanini, Andre" userId="413b1213-005e-4306-a9e2-ba1f2d1f9f21" providerId="ADAL" clId="{2ECD97B1-1DC1-4F9F-8907-902890F5B75D}" dt="2026-05-05T17:52:11.197" v="1010" actId="1076"/>
          <ac:picMkLst>
            <pc:docMk/>
            <pc:sldMk cId="769628253" sldId="299"/>
            <ac:picMk id="12" creationId="{C64A2FD7-DED0-00EF-791A-EFE816851AF4}"/>
          </ac:picMkLst>
        </pc:picChg>
        <pc:picChg chg="mod">
          <ac:chgData name="Zambanini, Andre" userId="413b1213-005e-4306-a9e2-ba1f2d1f9f21" providerId="ADAL" clId="{2ECD97B1-1DC1-4F9F-8907-902890F5B75D}" dt="2026-05-05T17:48:28.841" v="735" actId="1076"/>
          <ac:picMkLst>
            <pc:docMk/>
            <pc:sldMk cId="769628253" sldId="299"/>
            <ac:picMk id="15" creationId="{8C029744-6AFB-CBE5-963E-4901524DE328}"/>
          </ac:picMkLst>
        </pc:picChg>
        <pc:picChg chg="mod">
          <ac:chgData name="Zambanini, Andre" userId="413b1213-005e-4306-a9e2-ba1f2d1f9f21" providerId="ADAL" clId="{2ECD97B1-1DC1-4F9F-8907-902890F5B75D}" dt="2026-05-05T17:48:28.841" v="735" actId="1076"/>
          <ac:picMkLst>
            <pc:docMk/>
            <pc:sldMk cId="769628253" sldId="299"/>
            <ac:picMk id="16" creationId="{9E272666-438B-403C-02E7-526E3DE00C5D}"/>
          </ac:picMkLst>
        </pc:picChg>
      </pc:sldChg>
      <pc:sldChg chg="addSp delSp modSp mod">
        <pc:chgData name="Zambanini, Andre" userId="413b1213-005e-4306-a9e2-ba1f2d1f9f21" providerId="ADAL" clId="{2ECD97B1-1DC1-4F9F-8907-902890F5B75D}" dt="2026-05-05T17:53:15.432" v="1034" actId="478"/>
        <pc:sldMkLst>
          <pc:docMk/>
          <pc:sldMk cId="3263242260" sldId="300"/>
        </pc:sldMkLst>
        <pc:spChg chg="mod">
          <ac:chgData name="Zambanini, Andre" userId="413b1213-005e-4306-a9e2-ba1f2d1f9f21" providerId="ADAL" clId="{2ECD97B1-1DC1-4F9F-8907-902890F5B75D}" dt="2026-05-05T13:31:56.668" v="483" actId="20577"/>
          <ac:spMkLst>
            <pc:docMk/>
            <pc:sldMk cId="3263242260" sldId="300"/>
            <ac:spMk id="4" creationId="{51A307B8-653C-3B3A-4C3A-1D91319521CF}"/>
          </ac:spMkLst>
        </pc:spChg>
        <pc:spChg chg="add mod">
          <ac:chgData name="Zambanini, Andre" userId="413b1213-005e-4306-a9e2-ba1f2d1f9f21" providerId="ADAL" clId="{2ECD97B1-1DC1-4F9F-8907-902890F5B75D}" dt="2026-05-05T17:53:11.410" v="1031" actId="14100"/>
          <ac:spMkLst>
            <pc:docMk/>
            <pc:sldMk cId="3263242260" sldId="300"/>
            <ac:spMk id="5" creationId="{D7E97D6B-81B6-7CBB-AAB9-134ED94764AB}"/>
          </ac:spMkLst>
        </pc:spChg>
        <pc:spChg chg="mod">
          <ac:chgData name="Zambanini, Andre" userId="413b1213-005e-4306-a9e2-ba1f2d1f9f21" providerId="ADAL" clId="{2ECD97B1-1DC1-4F9F-8907-902890F5B75D}" dt="2026-05-05T17:53:13.367" v="1033" actId="1076"/>
          <ac:spMkLst>
            <pc:docMk/>
            <pc:sldMk cId="3263242260" sldId="300"/>
            <ac:spMk id="36" creationId="{00000000-0000-0000-0000-000000000000}"/>
          </ac:spMkLst>
        </pc:spChg>
        <pc:picChg chg="add mod">
          <ac:chgData name="Zambanini, Andre" userId="413b1213-005e-4306-a9e2-ba1f2d1f9f21" providerId="ADAL" clId="{2ECD97B1-1DC1-4F9F-8907-902890F5B75D}" dt="2026-05-05T17:52:49.594" v="1021" actId="14100"/>
          <ac:picMkLst>
            <pc:docMk/>
            <pc:sldMk cId="3263242260" sldId="300"/>
            <ac:picMk id="2" creationId="{60AF3EB5-DBDA-AB65-5867-CE12612571B7}"/>
          </ac:picMkLst>
        </pc:picChg>
      </pc:sldChg>
      <pc:sldChg chg="addSp delSp modSp mod">
        <pc:chgData name="Zambanini, Andre" userId="413b1213-005e-4306-a9e2-ba1f2d1f9f21" providerId="ADAL" clId="{2ECD97B1-1DC1-4F9F-8907-902890F5B75D}" dt="2026-05-05T18:02:13.396" v="1137" actId="478"/>
        <pc:sldMkLst>
          <pc:docMk/>
          <pc:sldMk cId="1712127486" sldId="305"/>
        </pc:sldMkLst>
        <pc:picChg chg="add mod">
          <ac:chgData name="Zambanini, Andre" userId="413b1213-005e-4306-a9e2-ba1f2d1f9f21" providerId="ADAL" clId="{2ECD97B1-1DC1-4F9F-8907-902890F5B75D}" dt="2026-05-05T18:02:08.098" v="1135"/>
          <ac:picMkLst>
            <pc:docMk/>
            <pc:sldMk cId="1712127486" sldId="305"/>
            <ac:picMk id="4" creationId="{B54E3C2A-2D03-C50E-8111-97354A3AA3E5}"/>
          </ac:picMkLst>
        </pc:picChg>
        <pc:picChg chg="mod">
          <ac:chgData name="Zambanini, Andre" userId="413b1213-005e-4306-a9e2-ba1f2d1f9f21" providerId="ADAL" clId="{2ECD97B1-1DC1-4F9F-8907-902890F5B75D}" dt="2026-05-05T18:02:12.370" v="1136" actId="1076"/>
          <ac:picMkLst>
            <pc:docMk/>
            <pc:sldMk cId="1712127486" sldId="305"/>
            <ac:picMk id="71" creationId="{42DD4366-82F7-8B13-4CDF-5284DD4396BE}"/>
          </ac:picMkLst>
        </pc:picChg>
      </pc:sldChg>
      <pc:sldChg chg="addSp delSp modSp mod">
        <pc:chgData name="Zambanini, Andre" userId="413b1213-005e-4306-a9e2-ba1f2d1f9f21" providerId="ADAL" clId="{2ECD97B1-1DC1-4F9F-8907-902890F5B75D}" dt="2026-05-05T18:15:35.362" v="1360" actId="1076"/>
        <pc:sldMkLst>
          <pc:docMk/>
          <pc:sldMk cId="4101857761" sldId="312"/>
        </pc:sldMkLst>
        <pc:spChg chg="add mod">
          <ac:chgData name="Zambanini, Andre" userId="413b1213-005e-4306-a9e2-ba1f2d1f9f21" providerId="ADAL" clId="{2ECD97B1-1DC1-4F9F-8907-902890F5B75D}" dt="2026-05-05T17:45:20.373" v="702"/>
          <ac:spMkLst>
            <pc:docMk/>
            <pc:sldMk cId="4101857761" sldId="312"/>
            <ac:spMk id="14" creationId="{236BB43F-CF12-68B7-B19B-DE42C9E85BBE}"/>
          </ac:spMkLst>
        </pc:spChg>
        <pc:spChg chg="add mod">
          <ac:chgData name="Zambanini, Andre" userId="413b1213-005e-4306-a9e2-ba1f2d1f9f21" providerId="ADAL" clId="{2ECD97B1-1DC1-4F9F-8907-902890F5B75D}" dt="2026-05-05T17:55:45.120" v="1067" actId="14100"/>
          <ac:spMkLst>
            <pc:docMk/>
            <pc:sldMk cId="4101857761" sldId="312"/>
            <ac:spMk id="16" creationId="{0112F7E5-8BF7-29AB-FB37-8D5C59489300}"/>
          </ac:spMkLst>
        </pc:spChg>
        <pc:picChg chg="add mod">
          <ac:chgData name="Zambanini, Andre" userId="413b1213-005e-4306-a9e2-ba1f2d1f9f21" providerId="ADAL" clId="{2ECD97B1-1DC1-4F9F-8907-902890F5B75D}" dt="2026-05-05T17:45:20.373" v="702"/>
          <ac:picMkLst>
            <pc:docMk/>
            <pc:sldMk cId="4101857761" sldId="312"/>
            <ac:picMk id="11" creationId="{33C773DA-88F2-93BD-90E9-051CB7C61E18}"/>
          </ac:picMkLst>
        </pc:picChg>
        <pc:picChg chg="mod">
          <ac:chgData name="Zambanini, Andre" userId="413b1213-005e-4306-a9e2-ba1f2d1f9f21" providerId="ADAL" clId="{2ECD97B1-1DC1-4F9F-8907-902890F5B75D}" dt="2026-05-05T18:15:35.362" v="1360" actId="1076"/>
          <ac:picMkLst>
            <pc:docMk/>
            <pc:sldMk cId="4101857761" sldId="312"/>
            <ac:picMk id="13" creationId="{D3BE975D-EEBD-F049-54D4-CEA2FCBD257B}"/>
          </ac:picMkLst>
        </pc:picChg>
        <pc:picChg chg="mod">
          <ac:chgData name="Zambanini, Andre" userId="413b1213-005e-4306-a9e2-ba1f2d1f9f21" providerId="ADAL" clId="{2ECD97B1-1DC1-4F9F-8907-902890F5B75D}" dt="2026-05-05T18:15:32.648" v="1359" actId="1076"/>
          <ac:picMkLst>
            <pc:docMk/>
            <pc:sldMk cId="4101857761" sldId="312"/>
            <ac:picMk id="37" creationId="{DDAEBDC1-3DB5-9E56-1159-3890CD899A3F}"/>
          </ac:picMkLst>
        </pc:picChg>
      </pc:sldChg>
      <pc:sldChg chg="addSp delSp modSp mod">
        <pc:chgData name="Zambanini, Andre" userId="413b1213-005e-4306-a9e2-ba1f2d1f9f21" providerId="ADAL" clId="{2ECD97B1-1DC1-4F9F-8907-902890F5B75D}" dt="2026-05-05T18:10:45.141" v="1226" actId="478"/>
        <pc:sldMkLst>
          <pc:docMk/>
          <pc:sldMk cId="2853663713" sldId="313"/>
        </pc:sldMkLst>
        <pc:spChg chg="mod">
          <ac:chgData name="Zambanini, Andre" userId="413b1213-005e-4306-a9e2-ba1f2d1f9f21" providerId="ADAL" clId="{2ECD97B1-1DC1-4F9F-8907-902890F5B75D}" dt="2026-05-05T17:54:34.707" v="1042" actId="1076"/>
          <ac:spMkLst>
            <pc:docMk/>
            <pc:sldMk cId="2853663713" sldId="313"/>
            <ac:spMk id="9" creationId="{17C40457-221E-EB0F-EB36-A956420E41CB}"/>
          </ac:spMkLst>
        </pc:spChg>
        <pc:spChg chg="mod">
          <ac:chgData name="Zambanini, Andre" userId="413b1213-005e-4306-a9e2-ba1f2d1f9f21" providerId="ADAL" clId="{2ECD97B1-1DC1-4F9F-8907-902890F5B75D}" dt="2026-05-05T17:45:59.051" v="712" actId="1076"/>
          <ac:spMkLst>
            <pc:docMk/>
            <pc:sldMk cId="2853663713" sldId="313"/>
            <ac:spMk id="12" creationId="{17A746E3-CDBC-CE95-ADB9-6A587F1ECD0D}"/>
          </ac:spMkLst>
        </pc:spChg>
        <pc:spChg chg="add mod">
          <ac:chgData name="Zambanini, Andre" userId="413b1213-005e-4306-a9e2-ba1f2d1f9f21" providerId="ADAL" clId="{2ECD97B1-1DC1-4F9F-8907-902890F5B75D}" dt="2026-05-05T17:45:18.868" v="701"/>
          <ac:spMkLst>
            <pc:docMk/>
            <pc:sldMk cId="2853663713" sldId="313"/>
            <ac:spMk id="15" creationId="{CFC3728E-36EA-338E-8E06-3E040AC1D5D4}"/>
          </ac:spMkLst>
        </pc:spChg>
        <pc:spChg chg="mod">
          <ac:chgData name="Zambanini, Andre" userId="413b1213-005e-4306-a9e2-ba1f2d1f9f21" providerId="ADAL" clId="{2ECD97B1-1DC1-4F9F-8907-902890F5B75D}" dt="2026-05-05T17:45:54.457" v="711" actId="14100"/>
          <ac:spMkLst>
            <pc:docMk/>
            <pc:sldMk cId="2853663713" sldId="313"/>
            <ac:spMk id="19" creationId="{C43835BA-0457-83A1-EB64-9F49A9989495}"/>
          </ac:spMkLst>
        </pc:spChg>
        <pc:spChg chg="mod">
          <ac:chgData name="Zambanini, Andre" userId="413b1213-005e-4306-a9e2-ba1f2d1f9f21" providerId="ADAL" clId="{2ECD97B1-1DC1-4F9F-8907-902890F5B75D}" dt="2026-05-05T17:45:51.472" v="710" actId="14100"/>
          <ac:spMkLst>
            <pc:docMk/>
            <pc:sldMk cId="2853663713" sldId="313"/>
            <ac:spMk id="22" creationId="{C43835BA-0457-83A1-EB64-9F49A9989495}"/>
          </ac:spMkLst>
        </pc:spChg>
        <pc:picChg chg="add mod">
          <ac:chgData name="Zambanini, Andre" userId="413b1213-005e-4306-a9e2-ba1f2d1f9f21" providerId="ADAL" clId="{2ECD97B1-1DC1-4F9F-8907-902890F5B75D}" dt="2026-05-05T17:45:18.868" v="701"/>
          <ac:picMkLst>
            <pc:docMk/>
            <pc:sldMk cId="2853663713" sldId="313"/>
            <ac:picMk id="10" creationId="{07952BE6-E1EA-E292-6A8A-F78A4C72ED32}"/>
          </ac:picMkLst>
        </pc:picChg>
        <pc:picChg chg="add mod">
          <ac:chgData name="Zambanini, Andre" userId="413b1213-005e-4306-a9e2-ba1f2d1f9f21" providerId="ADAL" clId="{2ECD97B1-1DC1-4F9F-8907-902890F5B75D}" dt="2026-05-05T17:45:40.264" v="707" actId="14100"/>
          <ac:picMkLst>
            <pc:docMk/>
            <pc:sldMk cId="2853663713" sldId="313"/>
            <ac:picMk id="17" creationId="{6E0E023F-6F92-CE28-630D-E71874EA3C2F}"/>
          </ac:picMkLst>
        </pc:picChg>
        <pc:picChg chg="mod">
          <ac:chgData name="Zambanini, Andre" userId="413b1213-005e-4306-a9e2-ba1f2d1f9f21" providerId="ADAL" clId="{2ECD97B1-1DC1-4F9F-8907-902890F5B75D}" dt="2026-05-05T17:45:48.514" v="709" actId="1076"/>
          <ac:picMkLst>
            <pc:docMk/>
            <pc:sldMk cId="2853663713" sldId="313"/>
            <ac:picMk id="1028" creationId="{00000000-0000-0000-0000-000000000000}"/>
          </ac:picMkLst>
        </pc:picChg>
      </pc:sldChg>
      <pc:sldChg chg="addSp modSp add mod ord">
        <pc:chgData name="Zambanini, Andre" userId="413b1213-005e-4306-a9e2-ba1f2d1f9f21" providerId="ADAL" clId="{2ECD97B1-1DC1-4F9F-8907-902890F5B75D}" dt="2026-05-05T18:01:14.863" v="1126"/>
        <pc:sldMkLst>
          <pc:docMk/>
          <pc:sldMk cId="1018757351" sldId="314"/>
        </pc:sldMkLst>
        <pc:spChg chg="mod">
          <ac:chgData name="Zambanini, Andre" userId="413b1213-005e-4306-a9e2-ba1f2d1f9f21" providerId="ADAL" clId="{2ECD97B1-1DC1-4F9F-8907-902890F5B75D}" dt="2026-05-05T13:31:50.509" v="482" actId="20577"/>
          <ac:spMkLst>
            <pc:docMk/>
            <pc:sldMk cId="1018757351" sldId="314"/>
            <ac:spMk id="2" creationId="{1355CB80-D1EE-6814-1B09-FB56ED1829EC}"/>
          </ac:spMkLst>
        </pc:spChg>
        <pc:spChg chg="add mod">
          <ac:chgData name="Zambanini, Andre" userId="413b1213-005e-4306-a9e2-ba1f2d1f9f21" providerId="ADAL" clId="{2ECD97B1-1DC1-4F9F-8907-902890F5B75D}" dt="2026-05-05T17:53:32.592" v="1035"/>
          <ac:spMkLst>
            <pc:docMk/>
            <pc:sldMk cId="1018757351" sldId="314"/>
            <ac:spMk id="23" creationId="{98A8FE79-6DA3-D0ED-676B-00DBC11F6C0E}"/>
          </ac:spMkLst>
        </pc:spChg>
        <pc:picChg chg="add mod">
          <ac:chgData name="Zambanini, Andre" userId="413b1213-005e-4306-a9e2-ba1f2d1f9f21" providerId="ADAL" clId="{2ECD97B1-1DC1-4F9F-8907-902890F5B75D}" dt="2026-05-05T17:53:32.592" v="1035"/>
          <ac:picMkLst>
            <pc:docMk/>
            <pc:sldMk cId="1018757351" sldId="314"/>
            <ac:picMk id="16" creationId="{2E824800-4D20-A48F-6F4A-CD7EF4B34172}"/>
          </ac:picMkLst>
        </pc:picChg>
      </pc:sldChg>
      <pc:sldChg chg="addSp modSp mod modShow">
        <pc:chgData name="Zambanini, Andre" userId="413b1213-005e-4306-a9e2-ba1f2d1f9f21" providerId="ADAL" clId="{2ECD97B1-1DC1-4F9F-8907-902890F5B75D}" dt="2026-05-05T17:45:08.140" v="700"/>
        <pc:sldMkLst>
          <pc:docMk/>
          <pc:sldMk cId="3711942688" sldId="344"/>
        </pc:sldMkLst>
        <pc:spChg chg="add mod">
          <ac:chgData name="Zambanini, Andre" userId="413b1213-005e-4306-a9e2-ba1f2d1f9f21" providerId="ADAL" clId="{2ECD97B1-1DC1-4F9F-8907-902890F5B75D}" dt="2026-05-05T17:45:08.140" v="700"/>
          <ac:spMkLst>
            <pc:docMk/>
            <pc:sldMk cId="3711942688" sldId="344"/>
            <ac:spMk id="9" creationId="{95824B5C-CCC9-7711-216C-3ACCE5F7F320}"/>
          </ac:spMkLst>
        </pc:spChg>
        <pc:picChg chg="add mod">
          <ac:chgData name="Zambanini, Andre" userId="413b1213-005e-4306-a9e2-ba1f2d1f9f21" providerId="ADAL" clId="{2ECD97B1-1DC1-4F9F-8907-902890F5B75D}" dt="2026-05-05T17:45:08.140" v="700"/>
          <ac:picMkLst>
            <pc:docMk/>
            <pc:sldMk cId="3711942688" sldId="344"/>
            <ac:picMk id="5" creationId="{0D5F31A2-E9F3-4B96-E971-DC5F2D484B34}"/>
          </ac:picMkLst>
        </pc:picChg>
      </pc:sldChg>
      <pc:sldChg chg="mod ord modShow">
        <pc:chgData name="Zambanini, Andre" userId="413b1213-005e-4306-a9e2-ba1f2d1f9f21" providerId="ADAL" clId="{2ECD97B1-1DC1-4F9F-8907-902890F5B75D}" dt="2026-05-05T18:02:32.267" v="1139" actId="34476"/>
        <pc:sldMkLst>
          <pc:docMk/>
          <pc:sldMk cId="2490858835" sldId="375"/>
        </pc:sldMkLst>
      </pc:sldChg>
      <pc:sldChg chg="mod ord modShow">
        <pc:chgData name="Zambanini, Andre" userId="413b1213-005e-4306-a9e2-ba1f2d1f9f21" providerId="ADAL" clId="{2ECD97B1-1DC1-4F9F-8907-902890F5B75D}" dt="2026-05-05T18:02:29.638" v="1138" actId="34476"/>
        <pc:sldMkLst>
          <pc:docMk/>
          <pc:sldMk cId="975673442" sldId="378"/>
        </pc:sldMkLst>
      </pc:sldChg>
      <pc:sldChg chg="delSp modSp mod">
        <pc:chgData name="Zambanini, Andre" userId="413b1213-005e-4306-a9e2-ba1f2d1f9f21" providerId="ADAL" clId="{2ECD97B1-1DC1-4F9F-8907-902890F5B75D}" dt="2026-05-05T13:38:38.724" v="602" actId="478"/>
        <pc:sldMkLst>
          <pc:docMk/>
          <pc:sldMk cId="598519434" sldId="379"/>
        </pc:sldMkLst>
        <pc:spChg chg="mod">
          <ac:chgData name="Zambanini, Andre" userId="413b1213-005e-4306-a9e2-ba1f2d1f9f21" providerId="ADAL" clId="{2ECD97B1-1DC1-4F9F-8907-902890F5B75D}" dt="2026-05-05T13:38:22.340" v="601" actId="20577"/>
          <ac:spMkLst>
            <pc:docMk/>
            <pc:sldMk cId="598519434" sldId="379"/>
            <ac:spMk id="8" creationId="{85D3492F-C681-BF25-6928-3EA681EB5559}"/>
          </ac:spMkLst>
        </pc:spChg>
      </pc:sldChg>
      <pc:sldChg chg="addSp delSp modSp new mod ord">
        <pc:chgData name="Zambanini, Andre" userId="413b1213-005e-4306-a9e2-ba1f2d1f9f21" providerId="ADAL" clId="{2ECD97B1-1DC1-4F9F-8907-902890F5B75D}" dt="2026-05-05T13:28:37.387" v="464"/>
        <pc:sldMkLst>
          <pc:docMk/>
          <pc:sldMk cId="14378427" sldId="390"/>
        </pc:sldMkLst>
        <pc:spChg chg="add mod">
          <ac:chgData name="Zambanini, Andre" userId="413b1213-005e-4306-a9e2-ba1f2d1f9f21" providerId="ADAL" clId="{2ECD97B1-1DC1-4F9F-8907-902890F5B75D}" dt="2026-04-29T13:18:06.371" v="190" actId="207"/>
          <ac:spMkLst>
            <pc:docMk/>
            <pc:sldMk cId="14378427" sldId="390"/>
            <ac:spMk id="9" creationId="{24472584-18F9-D6E1-C175-A8AC6724AB7F}"/>
          </ac:spMkLst>
        </pc:spChg>
        <pc:picChg chg="add mod">
          <ac:chgData name="Zambanini, Andre" userId="413b1213-005e-4306-a9e2-ba1f2d1f9f21" providerId="ADAL" clId="{2ECD97B1-1DC1-4F9F-8907-902890F5B75D}" dt="2026-04-29T13:14:43.523" v="31"/>
          <ac:picMkLst>
            <pc:docMk/>
            <pc:sldMk cId="14378427" sldId="390"/>
            <ac:picMk id="7" creationId="{BC4CEBA9-8DB1-3661-4F11-9F5BB49B0026}"/>
          </ac:picMkLst>
        </pc:picChg>
      </pc:sldChg>
      <pc:sldChg chg="addSp delSp modSp new mod ord">
        <pc:chgData name="Zambanini, Andre" userId="413b1213-005e-4306-a9e2-ba1f2d1f9f21" providerId="ADAL" clId="{2ECD97B1-1DC1-4F9F-8907-902890F5B75D}" dt="2026-05-05T13:28:37.387" v="464"/>
        <pc:sldMkLst>
          <pc:docMk/>
          <pc:sldMk cId="3489523649" sldId="391"/>
        </pc:sldMkLst>
        <pc:spChg chg="add mod">
          <ac:chgData name="Zambanini, Andre" userId="413b1213-005e-4306-a9e2-ba1f2d1f9f21" providerId="ADAL" clId="{2ECD97B1-1DC1-4F9F-8907-902890F5B75D}" dt="2026-04-29T13:18:16.070" v="192"/>
          <ac:spMkLst>
            <pc:docMk/>
            <pc:sldMk cId="3489523649" sldId="391"/>
            <ac:spMk id="9" creationId="{547A327A-76DF-D509-D408-938D496F57AE}"/>
          </ac:spMkLst>
        </pc:spChg>
        <pc:picChg chg="add mod">
          <ac:chgData name="Zambanini, Andre" userId="413b1213-005e-4306-a9e2-ba1f2d1f9f21" providerId="ADAL" clId="{2ECD97B1-1DC1-4F9F-8907-902890F5B75D}" dt="2026-04-29T13:14:58.998" v="33"/>
          <ac:picMkLst>
            <pc:docMk/>
            <pc:sldMk cId="3489523649" sldId="391"/>
            <ac:picMk id="7" creationId="{4D290A85-8775-5BAF-8C56-1AC64F0ECB81}"/>
          </ac:picMkLst>
        </pc:picChg>
      </pc:sldChg>
      <pc:sldChg chg="addSp delSp modSp new mod ord">
        <pc:chgData name="Zambanini, Andre" userId="413b1213-005e-4306-a9e2-ba1f2d1f9f21" providerId="ADAL" clId="{2ECD97B1-1DC1-4F9F-8907-902890F5B75D}" dt="2026-05-05T13:28:37.387" v="464"/>
        <pc:sldMkLst>
          <pc:docMk/>
          <pc:sldMk cId="1234893545" sldId="392"/>
        </pc:sldMkLst>
        <pc:spChg chg="add del">
          <ac:chgData name="Zambanini, Andre" userId="413b1213-005e-4306-a9e2-ba1f2d1f9f21" providerId="ADAL" clId="{2ECD97B1-1DC1-4F9F-8907-902890F5B75D}" dt="2026-04-29T13:15:26.466" v="36"/>
          <ac:spMkLst>
            <pc:docMk/>
            <pc:sldMk cId="1234893545" sldId="392"/>
            <ac:spMk id="3" creationId="{50937C36-1715-7E6D-1BF5-1FEA6B83F3FB}"/>
          </ac:spMkLst>
        </pc:spChg>
        <pc:spChg chg="add mod">
          <ac:chgData name="Zambanini, Andre" userId="413b1213-005e-4306-a9e2-ba1f2d1f9f21" providerId="ADAL" clId="{2ECD97B1-1DC1-4F9F-8907-902890F5B75D}" dt="2026-04-29T13:18:20.669" v="194"/>
          <ac:spMkLst>
            <pc:docMk/>
            <pc:sldMk cId="1234893545" sldId="392"/>
            <ac:spMk id="10" creationId="{B3E206EB-A3CD-34CA-80A1-88CAD7A7AAB2}"/>
          </ac:spMkLst>
        </pc:spChg>
        <pc:picChg chg="add mod">
          <ac:chgData name="Zambanini, Andre" userId="413b1213-005e-4306-a9e2-ba1f2d1f9f21" providerId="ADAL" clId="{2ECD97B1-1DC1-4F9F-8907-902890F5B75D}" dt="2026-04-29T13:15:28.510" v="37"/>
          <ac:picMkLst>
            <pc:docMk/>
            <pc:sldMk cId="1234893545" sldId="392"/>
            <ac:picMk id="8" creationId="{D85547F6-5621-1F5F-1D86-2D4C733DF142}"/>
          </ac:picMkLst>
        </pc:picChg>
      </pc:sldChg>
      <pc:sldChg chg="addSp modSp new mod ord">
        <pc:chgData name="Zambanini, Andre" userId="413b1213-005e-4306-a9e2-ba1f2d1f9f21" providerId="ADAL" clId="{2ECD97B1-1DC1-4F9F-8907-902890F5B75D}" dt="2026-05-05T13:28:37.387" v="464"/>
        <pc:sldMkLst>
          <pc:docMk/>
          <pc:sldMk cId="1671867484" sldId="393"/>
        </pc:sldMkLst>
        <pc:spChg chg="mod">
          <ac:chgData name="Zambanini, Andre" userId="413b1213-005e-4306-a9e2-ba1f2d1f9f21" providerId="ADAL" clId="{2ECD97B1-1DC1-4F9F-8907-902890F5B75D}" dt="2026-04-29T13:21:04.511" v="237" actId="20577"/>
          <ac:spMkLst>
            <pc:docMk/>
            <pc:sldMk cId="1671867484" sldId="393"/>
            <ac:spMk id="2" creationId="{C53479EA-5AB6-8A44-5901-4D4BFD446161}"/>
          </ac:spMkLst>
        </pc:spChg>
        <pc:spChg chg="add mod">
          <ac:chgData name="Zambanini, Andre" userId="413b1213-005e-4306-a9e2-ba1f2d1f9f21" providerId="ADAL" clId="{2ECD97B1-1DC1-4F9F-8907-902890F5B75D}" dt="2026-04-29T13:21:17.118" v="238"/>
          <ac:spMkLst>
            <pc:docMk/>
            <pc:sldMk cId="1671867484" sldId="393"/>
            <ac:spMk id="9" creationId="{DD00D9AB-F2B3-AF2D-654F-614342EEF796}"/>
          </ac:spMkLst>
        </pc:spChg>
        <pc:picChg chg="add mod">
          <ac:chgData name="Zambanini, Andre" userId="413b1213-005e-4306-a9e2-ba1f2d1f9f21" providerId="ADAL" clId="{2ECD97B1-1DC1-4F9F-8907-902890F5B75D}" dt="2026-04-29T13:20:56.216" v="196"/>
          <ac:picMkLst>
            <pc:docMk/>
            <pc:sldMk cId="1671867484" sldId="393"/>
            <ac:picMk id="7" creationId="{E728C0AF-3311-5D1E-5F9D-2004ABAE05AB}"/>
          </ac:picMkLst>
        </pc:picChg>
        <pc:picChg chg="add mod">
          <ac:chgData name="Zambanini, Andre" userId="413b1213-005e-4306-a9e2-ba1f2d1f9f21" providerId="ADAL" clId="{2ECD97B1-1DC1-4F9F-8907-902890F5B75D}" dt="2026-04-29T13:20:56.216" v="196"/>
          <ac:picMkLst>
            <pc:docMk/>
            <pc:sldMk cId="1671867484" sldId="393"/>
            <ac:picMk id="8" creationId="{C135D48A-D5FB-FAE7-ADCF-7BA9905272AD}"/>
          </ac:picMkLst>
        </pc:picChg>
      </pc:sldChg>
      <pc:sldChg chg="modSp new mod ord">
        <pc:chgData name="Zambanini, Andre" userId="413b1213-005e-4306-a9e2-ba1f2d1f9f21" providerId="ADAL" clId="{2ECD97B1-1DC1-4F9F-8907-902890F5B75D}" dt="2026-05-05T13:28:47.846" v="473" actId="20577"/>
        <pc:sldMkLst>
          <pc:docMk/>
          <pc:sldMk cId="57175581" sldId="394"/>
        </pc:sldMkLst>
        <pc:spChg chg="mod">
          <ac:chgData name="Zambanini, Andre" userId="413b1213-005e-4306-a9e2-ba1f2d1f9f21" providerId="ADAL" clId="{2ECD97B1-1DC1-4F9F-8907-902890F5B75D}" dt="2026-05-05T13:28:47.846" v="473" actId="20577"/>
          <ac:spMkLst>
            <pc:docMk/>
            <pc:sldMk cId="57175581" sldId="394"/>
            <ac:spMk id="2" creationId="{381EB471-E0CC-F336-F678-95A20775FC57}"/>
          </ac:spMkLst>
        </pc:spChg>
      </pc:sldChg>
      <pc:sldChg chg="addSp modSp add ord modAnim">
        <pc:chgData name="Zambanini, Andre" userId="413b1213-005e-4306-a9e2-ba1f2d1f9f21" providerId="ADAL" clId="{2ECD97B1-1DC1-4F9F-8907-902890F5B75D}" dt="2026-05-05T18:01:40.794" v="1130"/>
        <pc:sldMkLst>
          <pc:docMk/>
          <pc:sldMk cId="2195894448" sldId="395"/>
        </pc:sldMkLst>
        <pc:spChg chg="add mod">
          <ac:chgData name="Zambanini, Andre" userId="413b1213-005e-4306-a9e2-ba1f2d1f9f21" providerId="ADAL" clId="{2ECD97B1-1DC1-4F9F-8907-902890F5B75D}" dt="2026-05-05T18:01:21.954" v="1129"/>
          <ac:spMkLst>
            <pc:docMk/>
            <pc:sldMk cId="2195894448" sldId="395"/>
            <ac:spMk id="6" creationId="{D6D41BB9-19AD-190E-0840-E9D9675B3052}"/>
          </ac:spMkLst>
        </pc:spChg>
        <pc:picChg chg="add mod">
          <ac:chgData name="Zambanini, Andre" userId="413b1213-005e-4306-a9e2-ba1f2d1f9f21" providerId="ADAL" clId="{2ECD97B1-1DC1-4F9F-8907-902890F5B75D}" dt="2026-05-05T18:01:21.954" v="1129"/>
          <ac:picMkLst>
            <pc:docMk/>
            <pc:sldMk cId="2195894448" sldId="395"/>
            <ac:picMk id="3" creationId="{0FF49754-73E9-6837-F38F-66BFF6B8CDD3}"/>
          </ac:picMkLst>
        </pc:picChg>
      </pc:sldChg>
      <pc:sldChg chg="addSp modSp add mod ord addAnim delAnim modAnim">
        <pc:chgData name="Zambanini, Andre" userId="413b1213-005e-4306-a9e2-ba1f2d1f9f21" providerId="ADAL" clId="{2ECD97B1-1DC1-4F9F-8907-902890F5B75D}" dt="2026-05-05T18:04:54.952" v="1153"/>
        <pc:sldMkLst>
          <pc:docMk/>
          <pc:sldMk cId="1028690916" sldId="396"/>
        </pc:sldMkLst>
        <pc:spChg chg="mod">
          <ac:chgData name="Zambanini, Andre" userId="413b1213-005e-4306-a9e2-ba1f2d1f9f21" providerId="ADAL" clId="{2ECD97B1-1DC1-4F9F-8907-902890F5B75D}" dt="2026-05-05T17:40:50.941" v="641" actId="14100"/>
          <ac:spMkLst>
            <pc:docMk/>
            <pc:sldMk cId="1028690916" sldId="396"/>
            <ac:spMk id="33" creationId="{37D4BCA6-6E75-BE19-A240-028ACF445604}"/>
          </ac:spMkLst>
        </pc:spChg>
        <pc:spChg chg="mod">
          <ac:chgData name="Zambanini, Andre" userId="413b1213-005e-4306-a9e2-ba1f2d1f9f21" providerId="ADAL" clId="{2ECD97B1-1DC1-4F9F-8907-902890F5B75D}" dt="2026-05-05T17:41:18.195" v="646" actId="14100"/>
          <ac:spMkLst>
            <pc:docMk/>
            <pc:sldMk cId="1028690916" sldId="396"/>
            <ac:spMk id="34" creationId="{A208AE97-5F8E-3B28-6147-5EEA8B9CB755}"/>
          </ac:spMkLst>
        </pc:spChg>
        <pc:spChg chg="mod">
          <ac:chgData name="Zambanini, Andre" userId="413b1213-005e-4306-a9e2-ba1f2d1f9f21" providerId="ADAL" clId="{2ECD97B1-1DC1-4F9F-8907-902890F5B75D}" dt="2026-05-05T17:40:08.141" v="633" actId="1076"/>
          <ac:spMkLst>
            <pc:docMk/>
            <pc:sldMk cId="1028690916" sldId="396"/>
            <ac:spMk id="35" creationId="{00000000-0000-0000-0000-000000000000}"/>
          </ac:spMkLst>
        </pc:spChg>
        <pc:spChg chg="mod">
          <ac:chgData name="Zambanini, Andre" userId="413b1213-005e-4306-a9e2-ba1f2d1f9f21" providerId="ADAL" clId="{2ECD97B1-1DC1-4F9F-8907-902890F5B75D}" dt="2026-05-05T18:03:37.415" v="1143" actId="164"/>
          <ac:spMkLst>
            <pc:docMk/>
            <pc:sldMk cId="1028690916" sldId="396"/>
            <ac:spMk id="49" creationId="{4EB9F188-6D67-7BB6-3F52-2E7952D1D52A}"/>
          </ac:spMkLst>
        </pc:spChg>
        <pc:spChg chg="mod">
          <ac:chgData name="Zambanini, Andre" userId="413b1213-005e-4306-a9e2-ba1f2d1f9f21" providerId="ADAL" clId="{2ECD97B1-1DC1-4F9F-8907-902890F5B75D}" dt="2026-05-05T18:03:31.069" v="1141" actId="164"/>
          <ac:spMkLst>
            <pc:docMk/>
            <pc:sldMk cId="1028690916" sldId="396"/>
            <ac:spMk id="51" creationId="{26168D83-4752-72DB-1C7C-A33E81B06E7A}"/>
          </ac:spMkLst>
        </pc:spChg>
        <pc:spChg chg="mod">
          <ac:chgData name="Zambanini, Andre" userId="413b1213-005e-4306-a9e2-ba1f2d1f9f21" providerId="ADAL" clId="{2ECD97B1-1DC1-4F9F-8907-902890F5B75D}" dt="2026-05-05T18:03:31.069" v="1141" actId="164"/>
          <ac:spMkLst>
            <pc:docMk/>
            <pc:sldMk cId="1028690916" sldId="396"/>
            <ac:spMk id="52" creationId="{8F11DF6D-AF02-03E5-021E-4D3D17D70D9F}"/>
          </ac:spMkLst>
        </pc:spChg>
        <pc:spChg chg="mod">
          <ac:chgData name="Zambanini, Andre" userId="413b1213-005e-4306-a9e2-ba1f2d1f9f21" providerId="ADAL" clId="{2ECD97B1-1DC1-4F9F-8907-902890F5B75D}" dt="2026-05-05T18:03:33.770" v="1142" actId="164"/>
          <ac:spMkLst>
            <pc:docMk/>
            <pc:sldMk cId="1028690916" sldId="396"/>
            <ac:spMk id="56" creationId="{BFBAD360-75E8-4DBF-41E5-B4BF0F5DC7AD}"/>
          </ac:spMkLst>
        </pc:spChg>
        <pc:spChg chg="mod">
          <ac:chgData name="Zambanini, Andre" userId="413b1213-005e-4306-a9e2-ba1f2d1f9f21" providerId="ADAL" clId="{2ECD97B1-1DC1-4F9F-8907-902890F5B75D}" dt="2026-05-05T18:03:33.770" v="1142" actId="164"/>
          <ac:spMkLst>
            <pc:docMk/>
            <pc:sldMk cId="1028690916" sldId="396"/>
            <ac:spMk id="57" creationId="{645BDBEA-22A7-788E-10CC-5B41283CDC73}"/>
          </ac:spMkLst>
        </pc:spChg>
        <pc:spChg chg="mod">
          <ac:chgData name="Zambanini, Andre" userId="413b1213-005e-4306-a9e2-ba1f2d1f9f21" providerId="ADAL" clId="{2ECD97B1-1DC1-4F9F-8907-902890F5B75D}" dt="2026-05-05T18:03:37.415" v="1143" actId="164"/>
          <ac:spMkLst>
            <pc:docMk/>
            <pc:sldMk cId="1028690916" sldId="396"/>
            <ac:spMk id="61" creationId="{0550903B-3C00-E475-1E6C-8D635E24BF4F}"/>
          </ac:spMkLst>
        </pc:spChg>
        <pc:grpChg chg="add mod">
          <ac:chgData name="Zambanini, Andre" userId="413b1213-005e-4306-a9e2-ba1f2d1f9f21" providerId="ADAL" clId="{2ECD97B1-1DC1-4F9F-8907-902890F5B75D}" dt="2026-05-05T18:03:31.069" v="1141" actId="164"/>
          <ac:grpSpMkLst>
            <pc:docMk/>
            <pc:sldMk cId="1028690916" sldId="396"/>
            <ac:grpSpMk id="3" creationId="{A6A43890-477C-32AD-558B-5680CF3BD016}"/>
          </ac:grpSpMkLst>
        </pc:grpChg>
        <pc:grpChg chg="add mod">
          <ac:chgData name="Zambanini, Andre" userId="413b1213-005e-4306-a9e2-ba1f2d1f9f21" providerId="ADAL" clId="{2ECD97B1-1DC1-4F9F-8907-902890F5B75D}" dt="2026-05-05T18:03:33.770" v="1142" actId="164"/>
          <ac:grpSpMkLst>
            <pc:docMk/>
            <pc:sldMk cId="1028690916" sldId="396"/>
            <ac:grpSpMk id="5" creationId="{4F1EAE31-87AF-593A-66E6-873F8311CF22}"/>
          </ac:grpSpMkLst>
        </pc:grpChg>
        <pc:grpChg chg="add mod">
          <ac:chgData name="Zambanini, Andre" userId="413b1213-005e-4306-a9e2-ba1f2d1f9f21" providerId="ADAL" clId="{2ECD97B1-1DC1-4F9F-8907-902890F5B75D}" dt="2026-05-05T18:03:37.415" v="1143" actId="164"/>
          <ac:grpSpMkLst>
            <pc:docMk/>
            <pc:sldMk cId="1028690916" sldId="396"/>
            <ac:grpSpMk id="6" creationId="{43CD798B-23C8-BB93-4670-CD37D2D51E4E}"/>
          </ac:grpSpMkLst>
        </pc:grpChg>
        <pc:grpChg chg="mod">
          <ac:chgData name="Zambanini, Andre" userId="413b1213-005e-4306-a9e2-ba1f2d1f9f21" providerId="ADAL" clId="{2ECD97B1-1DC1-4F9F-8907-902890F5B75D}" dt="2026-05-05T18:03:31.069" v="1141" actId="164"/>
          <ac:grpSpMkLst>
            <pc:docMk/>
            <pc:sldMk cId="1028690916" sldId="396"/>
            <ac:grpSpMk id="53" creationId="{C42CCBD3-F432-56AE-BE79-093F613BFBF2}"/>
          </ac:grpSpMkLst>
        </pc:grpChg>
        <pc:grpChg chg="mod">
          <ac:chgData name="Zambanini, Andre" userId="413b1213-005e-4306-a9e2-ba1f2d1f9f21" providerId="ADAL" clId="{2ECD97B1-1DC1-4F9F-8907-902890F5B75D}" dt="2026-05-05T18:03:33.770" v="1142" actId="164"/>
          <ac:grpSpMkLst>
            <pc:docMk/>
            <pc:sldMk cId="1028690916" sldId="396"/>
            <ac:grpSpMk id="58" creationId="{F7D8C0C3-4EF0-1B80-227D-92C874C8E55C}"/>
          </ac:grpSpMkLst>
        </pc:grpChg>
        <pc:grpChg chg="mod">
          <ac:chgData name="Zambanini, Andre" userId="413b1213-005e-4306-a9e2-ba1f2d1f9f21" providerId="ADAL" clId="{2ECD97B1-1DC1-4F9F-8907-902890F5B75D}" dt="2026-05-05T18:03:37.415" v="1143" actId="164"/>
          <ac:grpSpMkLst>
            <pc:docMk/>
            <pc:sldMk cId="1028690916" sldId="396"/>
            <ac:grpSpMk id="62" creationId="{5F65A60F-3957-8E1D-933F-DBAC9A98DAB2}"/>
          </ac:grpSpMkLst>
        </pc:grpChg>
        <pc:picChg chg="mod">
          <ac:chgData name="Zambanini, Andre" userId="413b1213-005e-4306-a9e2-ba1f2d1f9f21" providerId="ADAL" clId="{2ECD97B1-1DC1-4F9F-8907-902890F5B75D}" dt="2026-05-05T17:41:10.129" v="644" actId="1076"/>
          <ac:picMkLst>
            <pc:docMk/>
            <pc:sldMk cId="1028690916" sldId="396"/>
            <ac:picMk id="31" creationId="{FE0D2C82-E911-AAE5-84B2-0FAB2F0A16D5}"/>
          </ac:picMkLst>
        </pc:picChg>
        <pc:picChg chg="mod">
          <ac:chgData name="Zambanini, Andre" userId="413b1213-005e-4306-a9e2-ba1f2d1f9f21" providerId="ADAL" clId="{2ECD97B1-1DC1-4F9F-8907-902890F5B75D}" dt="2026-05-05T17:41:21.556" v="647" actId="14100"/>
          <ac:picMkLst>
            <pc:docMk/>
            <pc:sldMk cId="1028690916" sldId="396"/>
            <ac:picMk id="32" creationId="{57DBFADC-40F1-1C73-6F78-9654C5AEC3BE}"/>
          </ac:picMkLst>
        </pc:picChg>
        <pc:picChg chg="mod">
          <ac:chgData name="Zambanini, Andre" userId="413b1213-005e-4306-a9e2-ba1f2d1f9f21" providerId="ADAL" clId="{2ECD97B1-1DC1-4F9F-8907-902890F5B75D}" dt="2026-05-05T17:40:08.141" v="633" actId="1076"/>
          <ac:picMkLst>
            <pc:docMk/>
            <pc:sldMk cId="1028690916" sldId="396"/>
            <ac:picMk id="48" creationId="{86296127-264D-31EB-A820-57A865B23984}"/>
          </ac:picMkLst>
        </pc:picChg>
        <pc:cxnChg chg="mod">
          <ac:chgData name="Zambanini, Andre" userId="413b1213-005e-4306-a9e2-ba1f2d1f9f21" providerId="ADAL" clId="{2ECD97B1-1DC1-4F9F-8907-902890F5B75D}" dt="2026-05-05T17:39:56.627" v="631" actId="1076"/>
          <ac:cxnSpMkLst>
            <pc:docMk/>
            <pc:sldMk cId="1028690916" sldId="396"/>
            <ac:cxnSpMk id="65" creationId="{725FBDFE-92B3-1716-F290-5A5A69269799}"/>
          </ac:cxnSpMkLst>
        </pc:cxnChg>
      </pc:sldChg>
      <pc:sldChg chg="addSp delSp modSp add mod modClrScheme chgLayout">
        <pc:chgData name="Zambanini, Andre" userId="413b1213-005e-4306-a9e2-ba1f2d1f9f21" providerId="ADAL" clId="{2ECD97B1-1DC1-4F9F-8907-902890F5B75D}" dt="2026-05-05T18:14:28.126" v="1353" actId="20577"/>
        <pc:sldMkLst>
          <pc:docMk/>
          <pc:sldMk cId="701849389" sldId="397"/>
        </pc:sldMkLst>
        <pc:spChg chg="mod ord">
          <ac:chgData name="Zambanini, Andre" userId="413b1213-005e-4306-a9e2-ba1f2d1f9f21" providerId="ADAL" clId="{2ECD97B1-1DC1-4F9F-8907-902890F5B75D}" dt="2026-05-05T17:57:08.029" v="1075" actId="700"/>
          <ac:spMkLst>
            <pc:docMk/>
            <pc:sldMk cId="701849389" sldId="397"/>
            <ac:spMk id="2" creationId="{1C135A91-FFA1-7BAF-1D71-2C2E5645BDB8}"/>
          </ac:spMkLst>
        </pc:spChg>
        <pc:spChg chg="mod ord">
          <ac:chgData name="Zambanini, Andre" userId="413b1213-005e-4306-a9e2-ba1f2d1f9f21" providerId="ADAL" clId="{2ECD97B1-1DC1-4F9F-8907-902890F5B75D}" dt="2026-05-05T17:57:08.029" v="1075" actId="700"/>
          <ac:spMkLst>
            <pc:docMk/>
            <pc:sldMk cId="701849389" sldId="397"/>
            <ac:spMk id="4" creationId="{9076561A-71D0-72D9-9E23-924E21D51313}"/>
          </ac:spMkLst>
        </pc:spChg>
        <pc:spChg chg="mod ord">
          <ac:chgData name="Zambanini, Andre" userId="413b1213-005e-4306-a9e2-ba1f2d1f9f21" providerId="ADAL" clId="{2ECD97B1-1DC1-4F9F-8907-902890F5B75D}" dt="2026-05-05T17:57:08.029" v="1075" actId="700"/>
          <ac:spMkLst>
            <pc:docMk/>
            <pc:sldMk cId="701849389" sldId="397"/>
            <ac:spMk id="6" creationId="{A20704A4-3FDE-17F5-233A-535763EC6A2F}"/>
          </ac:spMkLst>
        </pc:spChg>
        <pc:spChg chg="add mod">
          <ac:chgData name="Zambanini, Andre" userId="413b1213-005e-4306-a9e2-ba1f2d1f9f21" providerId="ADAL" clId="{2ECD97B1-1DC1-4F9F-8907-902890F5B75D}" dt="2026-05-05T17:56:57.378" v="1073"/>
          <ac:spMkLst>
            <pc:docMk/>
            <pc:sldMk cId="701849389" sldId="397"/>
            <ac:spMk id="13" creationId="{86502E56-74E6-DA5D-B9B2-37C33B12260B}"/>
          </ac:spMkLst>
        </pc:spChg>
        <pc:spChg chg="add mod">
          <ac:chgData name="Zambanini, Andre" userId="413b1213-005e-4306-a9e2-ba1f2d1f9f21" providerId="ADAL" clId="{2ECD97B1-1DC1-4F9F-8907-902890F5B75D}" dt="2026-05-05T18:14:28.126" v="1353" actId="20577"/>
          <ac:spMkLst>
            <pc:docMk/>
            <pc:sldMk cId="701849389" sldId="397"/>
            <ac:spMk id="46" creationId="{91B4E959-9D12-F2C2-3A30-ADB13836A7B6}"/>
          </ac:spMkLst>
        </pc:spChg>
        <pc:spChg chg="add mod">
          <ac:chgData name="Zambanini, Andre" userId="413b1213-005e-4306-a9e2-ba1f2d1f9f21" providerId="ADAL" clId="{2ECD97B1-1DC1-4F9F-8907-902890F5B75D}" dt="2026-05-05T18:00:12.318" v="1120"/>
          <ac:spMkLst>
            <pc:docMk/>
            <pc:sldMk cId="701849389" sldId="397"/>
            <ac:spMk id="47" creationId="{BCF41F39-C2E2-5FAD-3919-6BDCD5BAC3A2}"/>
          </ac:spMkLst>
        </pc:spChg>
        <pc:spChg chg="add mod">
          <ac:chgData name="Zambanini, Andre" userId="413b1213-005e-4306-a9e2-ba1f2d1f9f21" providerId="ADAL" clId="{2ECD97B1-1DC1-4F9F-8907-902890F5B75D}" dt="2026-05-05T18:00:12.318" v="1120"/>
          <ac:spMkLst>
            <pc:docMk/>
            <pc:sldMk cId="701849389" sldId="397"/>
            <ac:spMk id="48" creationId="{5EE0D597-0918-C038-06E0-A140FA93FDB4}"/>
          </ac:spMkLst>
        </pc:spChg>
        <pc:spChg chg="add mod">
          <ac:chgData name="Zambanini, Andre" userId="413b1213-005e-4306-a9e2-ba1f2d1f9f21" providerId="ADAL" clId="{2ECD97B1-1DC1-4F9F-8907-902890F5B75D}" dt="2026-05-05T18:00:12.318" v="1120"/>
          <ac:spMkLst>
            <pc:docMk/>
            <pc:sldMk cId="701849389" sldId="397"/>
            <ac:spMk id="49" creationId="{C7DC455E-A286-35F2-7572-FDFB9DE08AD9}"/>
          </ac:spMkLst>
        </pc:spChg>
        <pc:spChg chg="add mod">
          <ac:chgData name="Zambanini, Andre" userId="413b1213-005e-4306-a9e2-ba1f2d1f9f21" providerId="ADAL" clId="{2ECD97B1-1DC1-4F9F-8907-902890F5B75D}" dt="2026-05-05T18:00:12.318" v="1120"/>
          <ac:spMkLst>
            <pc:docMk/>
            <pc:sldMk cId="701849389" sldId="397"/>
            <ac:spMk id="50" creationId="{F1F9998E-8E35-01DC-F8EB-379970975C32}"/>
          </ac:spMkLst>
        </pc:spChg>
        <pc:picChg chg="mod">
          <ac:chgData name="Zambanini, Andre" userId="413b1213-005e-4306-a9e2-ba1f2d1f9f21" providerId="ADAL" clId="{2ECD97B1-1DC1-4F9F-8907-902890F5B75D}" dt="2026-05-05T17:57:52.095" v="1089" actId="1076"/>
          <ac:picMkLst>
            <pc:docMk/>
            <pc:sldMk cId="701849389" sldId="397"/>
            <ac:picMk id="9" creationId="{3C2CF8C3-309F-C75C-4EC1-84C94AA5A4C8}"/>
          </ac:picMkLst>
        </pc:picChg>
        <pc:picChg chg="add mod">
          <ac:chgData name="Zambanini, Andre" userId="413b1213-005e-4306-a9e2-ba1f2d1f9f21" providerId="ADAL" clId="{2ECD97B1-1DC1-4F9F-8907-902890F5B75D}" dt="2026-05-05T17:59:24.424" v="1114" actId="1076"/>
          <ac:picMkLst>
            <pc:docMk/>
            <pc:sldMk cId="701849389" sldId="397"/>
            <ac:picMk id="17" creationId="{4098FE5B-6BA0-A671-A7CB-4C96077FC0B9}"/>
          </ac:picMkLst>
        </pc:picChg>
        <pc:picChg chg="add mod">
          <ac:chgData name="Zambanini, Andre" userId="413b1213-005e-4306-a9e2-ba1f2d1f9f21" providerId="ADAL" clId="{2ECD97B1-1DC1-4F9F-8907-902890F5B75D}" dt="2026-05-05T17:58:13.567" v="1094" actId="1076"/>
          <ac:picMkLst>
            <pc:docMk/>
            <pc:sldMk cId="701849389" sldId="397"/>
            <ac:picMk id="18" creationId="{116EEEE3-0C4B-F37C-F44D-5150174DA088}"/>
          </ac:picMkLst>
        </pc:picChg>
        <pc:picChg chg="mod">
          <ac:chgData name="Zambanini, Andre" userId="413b1213-005e-4306-a9e2-ba1f2d1f9f21" providerId="ADAL" clId="{2ECD97B1-1DC1-4F9F-8907-902890F5B75D}" dt="2026-05-05T17:57:18.233" v="1078" actId="14100"/>
          <ac:picMkLst>
            <pc:docMk/>
            <pc:sldMk cId="701849389" sldId="397"/>
            <ac:picMk id="23" creationId="{F38169C5-85B5-2A54-E874-0E6BC312A71A}"/>
          </ac:picMkLst>
        </pc:picChg>
        <pc:picChg chg="mod topLvl">
          <ac:chgData name="Zambanini, Andre" userId="413b1213-005e-4306-a9e2-ba1f2d1f9f21" providerId="ADAL" clId="{2ECD97B1-1DC1-4F9F-8907-902890F5B75D}" dt="2026-05-05T17:58:57.774" v="1108" actId="1582"/>
          <ac:picMkLst>
            <pc:docMk/>
            <pc:sldMk cId="701849389" sldId="397"/>
            <ac:picMk id="33" creationId="{91EA8708-E99C-2C94-B511-5F36644C6C8D}"/>
          </ac:picMkLst>
        </pc:picChg>
        <pc:picChg chg="mod">
          <ac:chgData name="Zambanini, Andre" userId="413b1213-005e-4306-a9e2-ba1f2d1f9f21" providerId="ADAL" clId="{2ECD97B1-1DC1-4F9F-8907-902890F5B75D}" dt="2026-05-05T17:57:54.036" v="1090" actId="1076"/>
          <ac:picMkLst>
            <pc:docMk/>
            <pc:sldMk cId="701849389" sldId="397"/>
            <ac:picMk id="2050" creationId="{DC1E611E-B774-8E1A-95DD-9F9F85E18F43}"/>
          </ac:picMkLst>
        </pc:picChg>
        <pc:cxnChg chg="add mod">
          <ac:chgData name="Zambanini, Andre" userId="413b1213-005e-4306-a9e2-ba1f2d1f9f21" providerId="ADAL" clId="{2ECD97B1-1DC1-4F9F-8907-902890F5B75D}" dt="2026-05-05T17:59:29.144" v="1115" actId="14100"/>
          <ac:cxnSpMkLst>
            <pc:docMk/>
            <pc:sldMk cId="701849389" sldId="397"/>
            <ac:cxnSpMk id="34" creationId="{33B231ED-572E-A9E4-603C-4A0BDDABF8E9}"/>
          </ac:cxnSpMkLst>
        </pc:cxnChg>
        <pc:cxnChg chg="add mod">
          <ac:chgData name="Zambanini, Andre" userId="413b1213-005e-4306-a9e2-ba1f2d1f9f21" providerId="ADAL" clId="{2ECD97B1-1DC1-4F9F-8907-902890F5B75D}" dt="2026-05-05T17:59:03.622" v="1110" actId="14100"/>
          <ac:cxnSpMkLst>
            <pc:docMk/>
            <pc:sldMk cId="701849389" sldId="397"/>
            <ac:cxnSpMk id="36" creationId="{20C0EA26-26D9-7A81-00FE-49F789C0CEAC}"/>
          </ac:cxnSpMkLst>
        </pc:cxnChg>
        <pc:cxnChg chg="add mod">
          <ac:chgData name="Zambanini, Andre" userId="413b1213-005e-4306-a9e2-ba1f2d1f9f21" providerId="ADAL" clId="{2ECD97B1-1DC1-4F9F-8907-902890F5B75D}" dt="2026-05-05T17:59:00.508" v="1109" actId="14100"/>
          <ac:cxnSpMkLst>
            <pc:docMk/>
            <pc:sldMk cId="701849389" sldId="397"/>
            <ac:cxnSpMk id="37" creationId="{0A530364-A162-3D9E-B10B-3D4457E6E840}"/>
          </ac:cxnSpMkLst>
        </pc:cxnChg>
      </pc:sldChg>
      <pc:sldChg chg="addSp delSp modSp add del mod modClrScheme delAnim modAnim chgLayout">
        <pc:chgData name="Zambanini, Andre" userId="413b1213-005e-4306-a9e2-ba1f2d1f9f21" providerId="ADAL" clId="{2ECD97B1-1DC1-4F9F-8907-902890F5B75D}" dt="2026-05-11T07:30:02.086" v="1362" actId="47"/>
        <pc:sldMkLst>
          <pc:docMk/>
          <pc:sldMk cId="4113403934" sldId="398"/>
        </pc:sldMkLst>
      </pc:sldChg>
      <pc:sldChg chg="modSp add mod">
        <pc:chgData name="Zambanini, Andre" userId="413b1213-005e-4306-a9e2-ba1f2d1f9f21" providerId="ADAL" clId="{2ECD97B1-1DC1-4F9F-8907-902890F5B75D}" dt="2026-05-11T07:30:46.425" v="1377" actId="20577"/>
        <pc:sldMkLst>
          <pc:docMk/>
          <pc:sldMk cId="900019326" sldId="400"/>
        </pc:sldMkLst>
        <pc:spChg chg="mod">
          <ac:chgData name="Zambanini, Andre" userId="413b1213-005e-4306-a9e2-ba1f2d1f9f21" providerId="ADAL" clId="{2ECD97B1-1DC1-4F9F-8907-902890F5B75D}" dt="2026-05-11T07:30:32.992" v="1371" actId="20577"/>
          <ac:spMkLst>
            <pc:docMk/>
            <pc:sldMk cId="900019326" sldId="400"/>
            <ac:spMk id="21" creationId="{782F51A8-D188-EFE1-99E0-C1884E37A64F}"/>
          </ac:spMkLst>
        </pc:spChg>
        <pc:spChg chg="mod">
          <ac:chgData name="Zambanini, Andre" userId="413b1213-005e-4306-a9e2-ba1f2d1f9f21" providerId="ADAL" clId="{2ECD97B1-1DC1-4F9F-8907-902890F5B75D}" dt="2026-05-11T07:30:38.701" v="1374" actId="20577"/>
          <ac:spMkLst>
            <pc:docMk/>
            <pc:sldMk cId="900019326" sldId="400"/>
            <ac:spMk id="22" creationId="{9A6353C8-DCC0-018A-0583-1BFBC1E7B274}"/>
          </ac:spMkLst>
        </pc:spChg>
        <pc:spChg chg="mod">
          <ac:chgData name="Zambanini, Andre" userId="413b1213-005e-4306-a9e2-ba1f2d1f9f21" providerId="ADAL" clId="{2ECD97B1-1DC1-4F9F-8907-902890F5B75D}" dt="2026-05-11T07:30:46.425" v="1377" actId="20577"/>
          <ac:spMkLst>
            <pc:docMk/>
            <pc:sldMk cId="900019326" sldId="400"/>
            <ac:spMk id="23" creationId="{BFCBEE47-9AF8-B431-0E28-3062954D3AB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E1389CC-567B-462D-9606-5A6D48725E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2223E6-8DEC-4459-8B52-D06E9BD3D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9E86A-6679-4EC8-847C-9F954F45BF68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E09F90-192B-4C21-A710-7EFC4BA93B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7B6243-ABD9-472E-9641-6E7B2B863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8E8B7-5326-4A3E-8AE4-83D3CDA8A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575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C419-10E8-4216-A6CC-B7C8A23909AD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6CAD1-FD47-46B0-9C16-1B81F4E690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32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Overlap between NC and QC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374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035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E8A5B-E0D6-2CCA-0234-9C605923A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CDC5FE2-9311-97CA-E54F-D5056FCC64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C9FDC3D-FF3F-130D-271E-B2112C0C8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Overlap between NC and QC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8C8F20A-520B-CFB4-ABC7-B25012B779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4876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8" y="537344"/>
            <a:ext cx="10728324" cy="586466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8" y="2444192"/>
            <a:ext cx="10728324" cy="486137"/>
          </a:xfrm>
        </p:spPr>
        <p:txBody>
          <a:bodyPr/>
          <a:lstStyle>
            <a:lvl1pPr marL="0" indent="0" algn="l">
              <a:buNone/>
              <a:defRPr sz="1600" cap="sm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088740"/>
            <a:ext cx="10728324" cy="684076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sm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3" name="Grafik 92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20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0" y="537344"/>
            <a:ext cx="1072775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2660216"/>
            <a:ext cx="10728325" cy="516756"/>
          </a:xfrm>
        </p:spPr>
        <p:txBody>
          <a:bodyPr/>
          <a:lstStyle>
            <a:lvl1pPr marL="0" indent="0" algn="l">
              <a:buNone/>
              <a:defRPr sz="1600" cap="sm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124744"/>
            <a:ext cx="10728326" cy="136180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 b="1" cap="none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4" name="Grafik 93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5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9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04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sm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2800" b="1" cap="sm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21106"/>
            <a:ext cx="11447884" cy="31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09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cap="small" spc="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1563143"/>
            <a:ext cx="11449051" cy="4214255"/>
          </a:xfrm>
        </p:spPr>
        <p:txBody>
          <a:bodyPr/>
          <a:lstStyle>
            <a:lvl2pPr marL="450850" indent="-234950">
              <a:buFont typeface="Symbol" panose="05050102010706020507" pitchFamily="18" charset="2"/>
              <a:buChar char="-"/>
              <a:defRPr sz="2000"/>
            </a:lvl2pPr>
            <a:lvl3pPr marL="666750" indent="-215900">
              <a:buFont typeface="Courier New" panose="02070309020205020404" pitchFamily="49" charset="0"/>
              <a:buChar char="o"/>
              <a:defRPr sz="1800"/>
            </a:lvl3pPr>
            <a:lvl4pPr marL="895350" indent="-215900">
              <a:buFont typeface="Wingdings" panose="05000000000000000000" pitchFamily="2" charset="2"/>
              <a:buChar char="§"/>
              <a:defRPr sz="16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38786"/>
            <a:ext cx="11436348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/>
              <a:t>2026-05-18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20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635213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1124744"/>
            <a:ext cx="11449051" cy="4652655"/>
          </a:xfrm>
        </p:spPr>
        <p:txBody>
          <a:bodyPr/>
          <a:lstStyle>
            <a:lvl2pPr marL="450850" indent="-234950">
              <a:buFont typeface="Symbol" panose="05050102010706020507" pitchFamily="18" charset="2"/>
              <a:buChar char="-"/>
              <a:defRPr sz="2000"/>
            </a:lvl2pPr>
            <a:lvl3pPr marL="666750" indent="-215900">
              <a:buFont typeface="Courier New" panose="02070309020205020404" pitchFamily="49" charset="0"/>
              <a:buChar char="o"/>
              <a:defRPr sz="1800"/>
            </a:lvl3pPr>
            <a:lvl4pPr marL="895350" indent="-215900">
              <a:buFont typeface="Wingdings" panose="05000000000000000000" pitchFamily="2" charset="2"/>
              <a:buChar char="§"/>
              <a:defRPr sz="16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/>
              <a:t>2026-05-18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565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1578310"/>
            <a:ext cx="11437575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buFont typeface="Symbol" panose="05050102010706020507" pitchFamily="18" charset="2"/>
              <a:buChar char="-"/>
              <a:defRPr sz="1800"/>
            </a:lvl2pPr>
            <a:lvl3pPr marL="539750" indent="-177800">
              <a:buFont typeface="Courier New" panose="02070309020205020404" pitchFamily="49" charset="0"/>
              <a:buChar char="o"/>
              <a:defRPr sz="1800"/>
            </a:lvl3pPr>
            <a:lvl4pPr marL="717550" indent="-177800">
              <a:buFont typeface="Wingdings" panose="05000000000000000000" pitchFamily="2" charset="2"/>
              <a:buChar char="§"/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38786"/>
            <a:ext cx="11436348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/>
              <a:t>2026-05-18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392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628775"/>
            <a:ext cx="5437188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4" y="4900254"/>
            <a:ext cx="5437189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1474" y="938786"/>
            <a:ext cx="114363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/>
              <a:t>2026-05-18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165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38786"/>
            <a:ext cx="11436348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/>
              <a:t>2026-05-18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1878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8AF11-FB81-42DE-B82C-BAAE6442B5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/>
              <a:t>2026-05-18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313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2348880"/>
            <a:ext cx="11449050" cy="1124780"/>
          </a:xfrm>
        </p:spPr>
        <p:txBody>
          <a:bodyPr anchor="ctr" anchorCtr="0"/>
          <a:lstStyle>
            <a:lvl1pPr algn="ctr">
              <a:defRPr lang="en-US" sz="3200" b="1" kern="1200" cap="small" spc="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3015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2348880"/>
            <a:ext cx="11449050" cy="1124780"/>
          </a:xfrm>
        </p:spPr>
        <p:txBody>
          <a:bodyPr anchor="ctr" anchorCtr="0"/>
          <a:lstStyle>
            <a:lvl1pPr algn="ctr">
              <a:defRPr lang="en-US" sz="3200" b="1" kern="1200" cap="small" spc="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6" y="3789040"/>
            <a:ext cx="11449049" cy="509994"/>
          </a:xfrm>
        </p:spPr>
        <p:txBody>
          <a:bodyPr/>
          <a:lstStyle>
            <a:lvl1pPr marL="0" indent="0" algn="ctr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367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124745"/>
            <a:ext cx="11449050" cy="46526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6352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pic>
        <p:nvPicPr>
          <p:cNvPr id="92" name="Grafik 91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4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80" r:id="rId3"/>
    <p:sldLayoutId id="2147483662" r:id="rId4"/>
    <p:sldLayoutId id="2147483684" r:id="rId5"/>
    <p:sldLayoutId id="2147483672" r:id="rId6"/>
    <p:sldLayoutId id="2147483673" r:id="rId7"/>
    <p:sldLayoutId id="2147483666" r:id="rId8"/>
    <p:sldLayoutId id="2147483667" r:id="rId9"/>
    <p:sldLayoutId id="2147483674" r:id="rId10"/>
    <p:sldLayoutId id="2147483675" r:id="rId11"/>
  </p:sldLayoutIdLst>
  <p:hf hdr="0" ftr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sz="3200" b="1" kern="1200" cap="sm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278" userDrawn="1">
          <p15:clr>
            <a:srgbClr val="F26B43"/>
          </p15:clr>
        </p15:guide>
        <p15:guide id="6" pos="3659" userDrawn="1">
          <p15:clr>
            <a:srgbClr val="F26B43"/>
          </p15:clr>
        </p15:guide>
        <p15:guide id="7" pos="4021" userDrawn="1">
          <p15:clr>
            <a:srgbClr val="F26B43"/>
          </p15:clr>
        </p15:guide>
        <p15:guide id="8" orient="horz" pos="36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hyperlink" Target="https://arxiv.org/abs/2403.1412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emf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28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arxiv.org/abs/2505.10248" TargetMode="Externa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3.jpeg"/><Relationship Id="rId7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ommons.wikimedia.org/wiki/File:Orbit1.gif?uselang=en#Licensing" TargetMode="External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eg"/><Relationship Id="rId4" Type="http://schemas.openxmlformats.org/officeDocument/2006/relationships/image" Target="../media/image38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11" Type="http://schemas.openxmlformats.org/officeDocument/2006/relationships/image" Target="../media/image39.jpe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50.emf"/><Relationship Id="rId7" Type="http://schemas.openxmlformats.org/officeDocument/2006/relationships/image" Target="../media/image54.w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eg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69.png"/><Relationship Id="rId2" Type="http://schemas.openxmlformats.org/officeDocument/2006/relationships/image" Target="../media/image55.jpe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png"/><Relationship Id="rId11" Type="http://schemas.openxmlformats.org/officeDocument/2006/relationships/image" Target="../media/image64.jpe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AB704C32-2A6E-A126-7F94-E96FD00BE5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Integrated Computing </a:t>
            </a:r>
            <a:r>
              <a:rPr lang="de-DE" dirty="0" err="1"/>
              <a:t>Architectures</a:t>
            </a:r>
            <a:r>
              <a:rPr lang="de-DE" dirty="0"/>
              <a:t> at FZJ</a:t>
            </a:r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85D3492F-C681-BF25-6928-3EA681EB55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0</a:t>
            </a:r>
            <a:r>
              <a:rPr lang="de-DE" dirty="0" smtClean="0"/>
              <a:t>8.09.2026  </a:t>
            </a:r>
            <a:r>
              <a:rPr lang="de-DE" dirty="0"/>
              <a:t>|  André Zambanini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CE013C5-26F1-2EBD-BDB3-1596B8F696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D86E23E0-03C8-3A8D-A674-904AD129DE8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51413E4-C420-0958-9013-0574183E5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851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Integrated Computing </a:t>
            </a:r>
            <a:r>
              <a:rPr lang="de-DE" dirty="0" err="1"/>
              <a:t>Architectures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de-DE" sz="1800" b="1" dirty="0">
                <a:solidFill>
                  <a:srgbClr val="023D6B"/>
                </a:solidFill>
              </a:rPr>
              <a:t>Semiconductors </a:t>
            </a:r>
            <a:r>
              <a:rPr lang="de-DE" sz="1800" b="1" dirty="0" err="1">
                <a:solidFill>
                  <a:srgbClr val="023D6B"/>
                </a:solidFill>
              </a:rPr>
              <a:t>enable</a:t>
            </a:r>
            <a:r>
              <a:rPr lang="de-DE" sz="1800" b="1" dirty="0">
                <a:solidFill>
                  <a:srgbClr val="023D6B"/>
                </a:solidFill>
              </a:rPr>
              <a:t> Future Computing </a:t>
            </a:r>
            <a:r>
              <a:rPr lang="de-DE" sz="1800" b="1" dirty="0" err="1">
                <a:solidFill>
                  <a:srgbClr val="023D6B"/>
                </a:solidFill>
              </a:rPr>
              <a:t>architectures</a:t>
            </a:r>
            <a:endParaRPr lang="de-DE" sz="1800" b="1" dirty="0">
              <a:solidFill>
                <a:srgbClr val="023D6B"/>
              </a:solidFill>
            </a:endParaRPr>
          </a:p>
          <a:p>
            <a:pPr lvl="1">
              <a:buFont typeface="Wingdings" panose="05000000000000000000" pitchFamily="2" charset="2"/>
              <a:buChar char="à"/>
            </a:pPr>
            <a:r>
              <a:rPr lang="de-DE" sz="1600" dirty="0"/>
              <a:t>High </a:t>
            </a:r>
            <a:r>
              <a:rPr lang="de-DE" sz="1600" dirty="0" err="1"/>
              <a:t>integration</a:t>
            </a:r>
            <a:r>
              <a:rPr lang="de-DE" sz="1600" dirty="0"/>
              <a:t>, VLSI </a:t>
            </a:r>
            <a:r>
              <a:rPr lang="de-DE" sz="1600" dirty="0" err="1">
                <a:sym typeface="Wingdings" panose="05000000000000000000" pitchFamily="2" charset="2"/>
              </a:rPr>
              <a:t>scalability</a:t>
            </a:r>
            <a:endParaRPr lang="de-DE" sz="1600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endParaRPr lang="de-DE" sz="1600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endParaRPr lang="de-DE" sz="1600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endParaRPr lang="de-DE" sz="1600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endParaRPr lang="de-DE" sz="1600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endParaRPr lang="de-DE" sz="1600" dirty="0">
              <a:sym typeface="Wingdings" panose="05000000000000000000" pitchFamily="2" charset="2"/>
            </a:endParaRPr>
          </a:p>
          <a:p>
            <a:pPr marL="215900" lvl="1" indent="0">
              <a:buNone/>
            </a:pPr>
            <a:endParaRPr lang="de-DE" sz="1600" dirty="0"/>
          </a:p>
          <a:p>
            <a:endParaRPr lang="de-DE" sz="1800" b="1" dirty="0"/>
          </a:p>
          <a:p>
            <a:pPr marL="0" indent="0">
              <a:buClr>
                <a:schemeClr val="tx1"/>
              </a:buClr>
              <a:buNone/>
            </a:pPr>
            <a:r>
              <a:rPr lang="de-DE" sz="1800" b="1" dirty="0">
                <a:solidFill>
                  <a:srgbClr val="023D6B"/>
                </a:solidFill>
              </a:rPr>
              <a:t>System </a:t>
            </a:r>
            <a:r>
              <a:rPr lang="de-DE" sz="1800" b="1" dirty="0" err="1">
                <a:solidFill>
                  <a:srgbClr val="023D6B"/>
                </a:solidFill>
              </a:rPr>
              <a:t>integration</a:t>
            </a:r>
            <a:r>
              <a:rPr lang="de-DE" sz="1800" b="1" dirty="0">
                <a:solidFill>
                  <a:srgbClr val="023D6B"/>
                </a:solidFill>
              </a:rPr>
              <a:t> </a:t>
            </a:r>
            <a:r>
              <a:rPr lang="de-DE" sz="1800" b="1" dirty="0" err="1">
                <a:solidFill>
                  <a:srgbClr val="023D6B"/>
                </a:solidFill>
              </a:rPr>
              <a:t>of</a:t>
            </a:r>
            <a:r>
              <a:rPr lang="de-DE" sz="1800" b="1" dirty="0">
                <a:solidFill>
                  <a:srgbClr val="023D6B"/>
                </a:solidFill>
              </a:rPr>
              <a:t> </a:t>
            </a:r>
            <a:r>
              <a:rPr lang="de-DE" sz="1800" b="1" dirty="0" err="1">
                <a:solidFill>
                  <a:srgbClr val="023D6B"/>
                </a:solidFill>
              </a:rPr>
              <a:t>memristors</a:t>
            </a:r>
            <a:r>
              <a:rPr lang="de-DE" sz="1800" b="1" dirty="0">
                <a:solidFill>
                  <a:srgbClr val="023D6B"/>
                </a:solidFill>
              </a:rPr>
              <a:t>, </a:t>
            </a:r>
            <a:r>
              <a:rPr lang="de-DE" sz="1800" b="1" dirty="0" err="1">
                <a:solidFill>
                  <a:srgbClr val="023D6B"/>
                </a:solidFill>
              </a:rPr>
              <a:t>qubits</a:t>
            </a:r>
            <a:r>
              <a:rPr lang="de-DE" sz="1800" b="1" dirty="0">
                <a:solidFill>
                  <a:srgbClr val="023D6B"/>
                </a:solidFill>
              </a:rPr>
              <a:t>, etc.</a:t>
            </a:r>
          </a:p>
          <a:p>
            <a:pPr marL="222250" lvl="1" indent="0">
              <a:buNone/>
            </a:pPr>
            <a:r>
              <a:rPr lang="de-DE" sz="1600" dirty="0">
                <a:sym typeface="Wingdings" panose="05000000000000000000" pitchFamily="2" charset="2"/>
              </a:rPr>
              <a:t> </a:t>
            </a:r>
            <a:r>
              <a:rPr lang="de-DE" sz="1600" dirty="0" err="1"/>
              <a:t>Algorithms</a:t>
            </a:r>
            <a:r>
              <a:rPr lang="de-DE" sz="1600" dirty="0"/>
              <a:t>, </a:t>
            </a:r>
            <a:r>
              <a:rPr lang="de-DE" sz="1600" dirty="0" err="1"/>
              <a:t>hardware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physics</a:t>
            </a:r>
            <a:r>
              <a:rPr lang="de-DE" sz="1600" dirty="0"/>
              <a:t> </a:t>
            </a:r>
            <a:r>
              <a:rPr lang="de-DE" sz="1600" dirty="0" err="1"/>
              <a:t>co</a:t>
            </a:r>
            <a:r>
              <a:rPr lang="de-DE" sz="1600" dirty="0"/>
              <a:t>-design</a:t>
            </a:r>
            <a:endParaRPr lang="de-DE" sz="1800" dirty="0"/>
          </a:p>
          <a:p>
            <a:pPr marL="0" indent="0">
              <a:buClr>
                <a:schemeClr val="tx1"/>
              </a:buClr>
              <a:buNone/>
            </a:pPr>
            <a:r>
              <a:rPr lang="de-DE" sz="1800" b="1" dirty="0">
                <a:solidFill>
                  <a:srgbClr val="023D6B"/>
                </a:solidFill>
              </a:rPr>
              <a:t>System </a:t>
            </a:r>
            <a:r>
              <a:rPr lang="de-DE" sz="1800" b="1" dirty="0" err="1">
                <a:solidFill>
                  <a:srgbClr val="023D6B"/>
                </a:solidFill>
              </a:rPr>
              <a:t>modeling</a:t>
            </a:r>
            <a:r>
              <a:rPr lang="de-DE" sz="1800" b="1" dirty="0">
                <a:solidFill>
                  <a:srgbClr val="023D6B"/>
                </a:solidFill>
              </a:rPr>
              <a:t> </a:t>
            </a:r>
            <a:r>
              <a:rPr lang="de-DE" sz="1800" b="1" dirty="0" err="1">
                <a:solidFill>
                  <a:srgbClr val="023D6B"/>
                </a:solidFill>
              </a:rPr>
              <a:t>of</a:t>
            </a:r>
            <a:r>
              <a:rPr lang="de-DE" sz="1800" b="1" dirty="0">
                <a:solidFill>
                  <a:srgbClr val="023D6B"/>
                </a:solidFill>
              </a:rPr>
              <a:t> </a:t>
            </a:r>
            <a:r>
              <a:rPr lang="de-DE" sz="1800" b="1" dirty="0" err="1">
                <a:solidFill>
                  <a:srgbClr val="023D6B"/>
                </a:solidFill>
              </a:rPr>
              <a:t>hardware</a:t>
            </a:r>
            <a:r>
              <a:rPr lang="de-DE" sz="1800" b="1" dirty="0">
                <a:solidFill>
                  <a:srgbClr val="023D6B"/>
                </a:solidFill>
              </a:rPr>
              <a:t> </a:t>
            </a:r>
            <a:r>
              <a:rPr lang="de-DE" sz="1800" b="1" dirty="0" err="1">
                <a:solidFill>
                  <a:srgbClr val="023D6B"/>
                </a:solidFill>
              </a:rPr>
              <a:t>implementations</a:t>
            </a:r>
            <a:endParaRPr lang="de-DE" sz="1800" b="1" dirty="0">
              <a:solidFill>
                <a:srgbClr val="023D6B"/>
              </a:solidFill>
            </a:endParaRPr>
          </a:p>
          <a:p>
            <a:pPr marL="222250" lvl="1" indent="0">
              <a:buFont typeface="Calibri" panose="020F0502020204030204" pitchFamily="34" charset="0"/>
              <a:buNone/>
            </a:pPr>
            <a:r>
              <a:rPr lang="de-DE" sz="1600" dirty="0">
                <a:sym typeface="Wingdings" panose="05000000000000000000" pitchFamily="2" charset="2"/>
              </a:rPr>
              <a:t> </a:t>
            </a:r>
            <a:r>
              <a:rPr lang="de-DE" sz="1600" dirty="0" err="1">
                <a:sym typeface="Wingdings" panose="05000000000000000000" pitchFamily="2" charset="2"/>
              </a:rPr>
              <a:t>Application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requirements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and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error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mitigation</a:t>
            </a:r>
            <a:r>
              <a:rPr lang="de-DE" sz="1600" dirty="0">
                <a:sym typeface="Wingdings" panose="05000000000000000000" pitchFamily="2" charset="2"/>
              </a:rPr>
              <a:t> / </a:t>
            </a:r>
            <a:r>
              <a:rPr lang="de-DE" sz="1600" dirty="0" err="1" smtClean="0">
                <a:sym typeface="Wingdings" panose="05000000000000000000" pitchFamily="2" charset="2"/>
              </a:rPr>
              <a:t>correction</a:t>
            </a:r>
            <a:endParaRPr lang="de-DE" sz="1600" dirty="0">
              <a:sym typeface="Wingdings" panose="05000000000000000000" pitchFamily="2" charset="2"/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30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pic>
        <p:nvPicPr>
          <p:cNvPr id="48" name="Grafik 47" descr="Ein Bild, das draußen, Wirbellose, Ameise, Gras enthält.&#10;&#10;KI-generierte Inhalte können fehlerhaft sein.">
            <a:extLst>
              <a:ext uri="{FF2B5EF4-FFF2-40B4-BE49-F238E27FC236}">
                <a16:creationId xmlns:a16="http://schemas.microsoft.com/office/drawing/2014/main" id="{86296127-264D-31EB-A820-57A865B23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3" t="17728" r="8010"/>
          <a:stretch/>
        </p:blipFill>
        <p:spPr>
          <a:xfrm>
            <a:off x="7283046" y="1425934"/>
            <a:ext cx="4533839" cy="1516045"/>
          </a:xfrm>
          <a:prstGeom prst="rect">
            <a:avLst/>
          </a:prstGeom>
        </p:spPr>
      </p:pic>
      <p:sp>
        <p:nvSpPr>
          <p:cNvPr id="50" name="Inhaltsplatzhalter 2">
            <a:extLst>
              <a:ext uri="{FF2B5EF4-FFF2-40B4-BE49-F238E27FC236}">
                <a16:creationId xmlns:a16="http://schemas.microsoft.com/office/drawing/2014/main" id="{E12E4EB5-FD2F-39B3-F1EB-41A667BA978B}"/>
              </a:ext>
            </a:extLst>
          </p:cNvPr>
          <p:cNvSpPr txBox="1">
            <a:spLocks/>
          </p:cNvSpPr>
          <p:nvPr/>
        </p:nvSpPr>
        <p:spPr>
          <a:xfrm>
            <a:off x="371473" y="1628800"/>
            <a:ext cx="6372599" cy="41764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400" indent="-230400"/>
            <a:endParaRPr lang="de-DE" sz="1800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A6A43890-477C-32AD-558B-5680CF3BD016}"/>
              </a:ext>
            </a:extLst>
          </p:cNvPr>
          <p:cNvGrpSpPr/>
          <p:nvPr/>
        </p:nvGrpSpPr>
        <p:grpSpPr>
          <a:xfrm>
            <a:off x="10442928" y="3088448"/>
            <a:ext cx="1387413" cy="2801190"/>
            <a:chOff x="10442928" y="3088448"/>
            <a:chExt cx="1387413" cy="2801190"/>
          </a:xfrm>
        </p:grpSpPr>
        <p:sp>
          <p:nvSpPr>
            <p:cNvPr id="51" name="Abgerundetes Rechteck 24">
              <a:extLst>
                <a:ext uri="{FF2B5EF4-FFF2-40B4-BE49-F238E27FC236}">
                  <a16:creationId xmlns:a16="http://schemas.microsoft.com/office/drawing/2014/main" id="{26168D83-4752-72DB-1C7C-A33E81B06E7A}"/>
                </a:ext>
              </a:extLst>
            </p:cNvPr>
            <p:cNvSpPr/>
            <p:nvPr/>
          </p:nvSpPr>
          <p:spPr>
            <a:xfrm>
              <a:off x="10442928" y="3088448"/>
              <a:ext cx="1387413" cy="2801190"/>
            </a:xfrm>
            <a:prstGeom prst="roundRect">
              <a:avLst>
                <a:gd name="adj" fmla="val 5843"/>
              </a:avLst>
            </a:prstGeom>
            <a:gradFill>
              <a:gsLst>
                <a:gs pos="37000">
                  <a:srgbClr val="B9D25F"/>
                </a:gs>
                <a:gs pos="68000">
                  <a:srgbClr val="97B9E2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8F11DF6D-AF02-03E5-021E-4D3D17D70D9F}"/>
                </a:ext>
              </a:extLst>
            </p:cNvPr>
            <p:cNvSpPr txBox="1"/>
            <p:nvPr/>
          </p:nvSpPr>
          <p:spPr>
            <a:xfrm>
              <a:off x="10456277" y="4501312"/>
              <a:ext cx="135630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Aft>
                  <a:spcPts val="1200"/>
                </a:spcAft>
              </a:pPr>
              <a:r>
                <a:rPr lang="de-DE" sz="1400" b="1" dirty="0" err="1">
                  <a:solidFill>
                    <a:schemeClr val="bg1"/>
                  </a:solidFill>
                </a:rPr>
                <a:t>Applications</a:t>
              </a:r>
              <a:endParaRPr lang="de-DE" sz="1400" b="1" dirty="0">
                <a:solidFill>
                  <a:schemeClr val="bg1"/>
                </a:solidFill>
              </a:endParaRPr>
            </a:p>
            <a:p>
              <a:pPr lvl="0" algn="ctr"/>
              <a:r>
                <a:rPr lang="de-DE" sz="1400" dirty="0" err="1">
                  <a:solidFill>
                    <a:schemeClr val="bg1"/>
                  </a:solidFill>
                </a:rPr>
                <a:t>Algorithms</a:t>
              </a:r>
              <a:endParaRPr lang="de-DE" sz="1400" dirty="0">
                <a:solidFill>
                  <a:schemeClr val="bg1"/>
                </a:solidFill>
              </a:endParaRPr>
            </a:p>
            <a:p>
              <a:pPr lvl="0" algn="ctr"/>
              <a:r>
                <a:rPr lang="de-DE" sz="1400" dirty="0">
                  <a:solidFill>
                    <a:schemeClr val="bg1"/>
                  </a:solidFill>
                </a:rPr>
                <a:t>Methods</a:t>
              </a:r>
            </a:p>
            <a:p>
              <a:pPr lvl="0" algn="ctr"/>
              <a:r>
                <a:rPr lang="de-DE" sz="1400" dirty="0">
                  <a:solidFill>
                    <a:schemeClr val="bg1"/>
                  </a:solidFill>
                </a:rPr>
                <a:t>…</a:t>
              </a:r>
            </a:p>
          </p:txBody>
        </p:sp>
        <p:grpSp>
          <p:nvGrpSpPr>
            <p:cNvPr id="53" name="Gruppieren 52">
              <a:extLst>
                <a:ext uri="{FF2B5EF4-FFF2-40B4-BE49-F238E27FC236}">
                  <a16:creationId xmlns:a16="http://schemas.microsoft.com/office/drawing/2014/main" id="{C42CCBD3-F432-56AE-BE79-093F613BFBF2}"/>
                </a:ext>
              </a:extLst>
            </p:cNvPr>
            <p:cNvGrpSpPr/>
            <p:nvPr/>
          </p:nvGrpSpPr>
          <p:grpSpPr>
            <a:xfrm>
              <a:off x="10509985" y="3197180"/>
              <a:ext cx="1212357" cy="1213987"/>
              <a:chOff x="10328386" y="1739836"/>
              <a:chExt cx="1384140" cy="1386001"/>
            </a:xfrm>
          </p:grpSpPr>
          <p:sp>
            <p:nvSpPr>
              <p:cNvPr id="54" name="Abgerundetes Rechteck 17">
                <a:extLst>
                  <a:ext uri="{FF2B5EF4-FFF2-40B4-BE49-F238E27FC236}">
                    <a16:creationId xmlns:a16="http://schemas.microsoft.com/office/drawing/2014/main" id="{764A2839-6874-B5F3-EB66-C0C8B5BC8030}"/>
                  </a:ext>
                </a:extLst>
              </p:cNvPr>
              <p:cNvSpPr/>
              <p:nvPr/>
            </p:nvSpPr>
            <p:spPr>
              <a:xfrm>
                <a:off x="10344525" y="1757837"/>
                <a:ext cx="1368000" cy="1368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/>
              </a:p>
            </p:txBody>
          </p:sp>
          <p:pic>
            <p:nvPicPr>
              <p:cNvPr id="55" name="Grafik 54">
                <a:extLst>
                  <a:ext uri="{FF2B5EF4-FFF2-40B4-BE49-F238E27FC236}">
                    <a16:creationId xmlns:a16="http://schemas.microsoft.com/office/drawing/2014/main" id="{6EB17219-F56F-32F7-4877-B99AFCA164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28386" y="1739836"/>
                <a:ext cx="1384140" cy="1384140"/>
              </a:xfrm>
              <a:prstGeom prst="rect">
                <a:avLst/>
              </a:prstGeom>
            </p:spPr>
          </p:pic>
        </p:grp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4F1EAE31-87AF-593A-66E6-873F8311CF22}"/>
              </a:ext>
            </a:extLst>
          </p:cNvPr>
          <p:cNvGrpSpPr/>
          <p:nvPr/>
        </p:nvGrpSpPr>
        <p:grpSpPr>
          <a:xfrm>
            <a:off x="7283046" y="3081326"/>
            <a:ext cx="1431541" cy="2801190"/>
            <a:chOff x="7283046" y="3081326"/>
            <a:chExt cx="1431541" cy="2801190"/>
          </a:xfrm>
        </p:grpSpPr>
        <p:sp>
          <p:nvSpPr>
            <p:cNvPr id="56" name="Abgerundetes Rechteck 8">
              <a:extLst>
                <a:ext uri="{FF2B5EF4-FFF2-40B4-BE49-F238E27FC236}">
                  <a16:creationId xmlns:a16="http://schemas.microsoft.com/office/drawing/2014/main" id="{BFBAD360-75E8-4DBF-41E5-B4BF0F5DC7AD}"/>
                </a:ext>
              </a:extLst>
            </p:cNvPr>
            <p:cNvSpPr/>
            <p:nvPr/>
          </p:nvSpPr>
          <p:spPr>
            <a:xfrm>
              <a:off x="7300875" y="3081326"/>
              <a:ext cx="1387413" cy="2801190"/>
            </a:xfrm>
            <a:prstGeom prst="roundRect">
              <a:avLst>
                <a:gd name="adj" fmla="val 7046"/>
              </a:avLst>
            </a:prstGeom>
            <a:gradFill>
              <a:gsLst>
                <a:gs pos="37000">
                  <a:srgbClr val="B9D25F"/>
                </a:gs>
                <a:gs pos="68000">
                  <a:srgbClr val="97B9E2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645BDBEA-22A7-788E-10CC-5B41283CDC73}"/>
                </a:ext>
              </a:extLst>
            </p:cNvPr>
            <p:cNvSpPr txBox="1"/>
            <p:nvPr/>
          </p:nvSpPr>
          <p:spPr>
            <a:xfrm>
              <a:off x="7283046" y="4494190"/>
              <a:ext cx="143154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Aft>
                  <a:spcPts val="1200"/>
                </a:spcAft>
              </a:pPr>
              <a:r>
                <a:rPr lang="de-DE" sz="1400" b="1" dirty="0" err="1">
                  <a:solidFill>
                    <a:schemeClr val="bg1"/>
                  </a:solidFill>
                </a:rPr>
                <a:t>Novel</a:t>
              </a:r>
              <a:r>
                <a:rPr lang="de-DE" sz="1400" b="1" dirty="0">
                  <a:solidFill>
                    <a:schemeClr val="bg1"/>
                  </a:solidFill>
                </a:rPr>
                <a:t> Devices</a:t>
              </a:r>
            </a:p>
            <a:p>
              <a:pPr lvl="0" algn="ctr"/>
              <a:r>
                <a:rPr lang="de-DE" sz="1400" dirty="0" err="1">
                  <a:solidFill>
                    <a:schemeClr val="bg1"/>
                  </a:solidFill>
                </a:rPr>
                <a:t>Qubit</a:t>
              </a:r>
              <a:r>
                <a:rPr lang="de-DE" sz="1400" dirty="0">
                  <a:solidFill>
                    <a:schemeClr val="bg1"/>
                  </a:solidFill>
                </a:rPr>
                <a:t> Memristor</a:t>
              </a:r>
            </a:p>
            <a:p>
              <a:pPr lvl="0" algn="ctr"/>
              <a:r>
                <a:rPr lang="de-DE" sz="1400" dirty="0">
                  <a:solidFill>
                    <a:schemeClr val="bg1"/>
                  </a:solidFill>
                </a:rPr>
                <a:t>…</a:t>
              </a:r>
            </a:p>
          </p:txBody>
        </p:sp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F7D8C0C3-4EF0-1B80-227D-92C874C8E55C}"/>
                </a:ext>
              </a:extLst>
            </p:cNvPr>
            <p:cNvGrpSpPr/>
            <p:nvPr/>
          </p:nvGrpSpPr>
          <p:grpSpPr>
            <a:xfrm>
              <a:off x="7382067" y="3185073"/>
              <a:ext cx="1198221" cy="1198220"/>
              <a:chOff x="6789684" y="1757837"/>
              <a:chExt cx="1368001" cy="1368000"/>
            </a:xfrm>
          </p:grpSpPr>
          <p:sp>
            <p:nvSpPr>
              <p:cNvPr id="59" name="Abgerundetes Rechteck 15">
                <a:extLst>
                  <a:ext uri="{FF2B5EF4-FFF2-40B4-BE49-F238E27FC236}">
                    <a16:creationId xmlns:a16="http://schemas.microsoft.com/office/drawing/2014/main" id="{41206635-3EDE-857C-208D-26C5C2A8FFF4}"/>
                  </a:ext>
                </a:extLst>
              </p:cNvPr>
              <p:cNvSpPr/>
              <p:nvPr/>
            </p:nvSpPr>
            <p:spPr>
              <a:xfrm>
                <a:off x="6789685" y="1757837"/>
                <a:ext cx="1368000" cy="1368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/>
              </a:p>
            </p:txBody>
          </p:sp>
          <p:pic>
            <p:nvPicPr>
              <p:cNvPr id="60" name="Grafik 59">
                <a:extLst>
                  <a:ext uri="{FF2B5EF4-FFF2-40B4-BE49-F238E27FC236}">
                    <a16:creationId xmlns:a16="http://schemas.microsoft.com/office/drawing/2014/main" id="{EA450024-0035-EA59-D124-47CA3AA989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89684" y="1811836"/>
                <a:ext cx="1314001" cy="1314001"/>
              </a:xfrm>
              <a:prstGeom prst="rect">
                <a:avLst/>
              </a:prstGeom>
            </p:spPr>
          </p:pic>
        </p:grp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43CD798B-23C8-BB93-4670-CD37D2D51E4E}"/>
              </a:ext>
            </a:extLst>
          </p:cNvPr>
          <p:cNvGrpSpPr/>
          <p:nvPr/>
        </p:nvGrpSpPr>
        <p:grpSpPr>
          <a:xfrm>
            <a:off x="8885051" y="3081326"/>
            <a:ext cx="1387413" cy="2801190"/>
            <a:chOff x="8885051" y="3081326"/>
            <a:chExt cx="1387413" cy="2801190"/>
          </a:xfrm>
        </p:grpSpPr>
        <p:sp>
          <p:nvSpPr>
            <p:cNvPr id="49" name="Abgerundetes Rechteck 9">
              <a:extLst>
                <a:ext uri="{FF2B5EF4-FFF2-40B4-BE49-F238E27FC236}">
                  <a16:creationId xmlns:a16="http://schemas.microsoft.com/office/drawing/2014/main" id="{4EB9F188-6D67-7BB6-3F52-2E7952D1D52A}"/>
                </a:ext>
              </a:extLst>
            </p:cNvPr>
            <p:cNvSpPr/>
            <p:nvPr/>
          </p:nvSpPr>
          <p:spPr>
            <a:xfrm>
              <a:off x="8885051" y="3081326"/>
              <a:ext cx="1387413" cy="2801190"/>
            </a:xfrm>
            <a:prstGeom prst="roundRect">
              <a:avLst>
                <a:gd name="adj" fmla="val 5843"/>
              </a:avLst>
            </a:prstGeom>
            <a:pattFill prst="horzBrick">
              <a:fgClr>
                <a:srgbClr val="97B9E2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0550903B-3C00-E475-1E6C-8D635E24BF4F}"/>
                </a:ext>
              </a:extLst>
            </p:cNvPr>
            <p:cNvSpPr txBox="1"/>
            <p:nvPr/>
          </p:nvSpPr>
          <p:spPr>
            <a:xfrm>
              <a:off x="8888247" y="4459322"/>
              <a:ext cx="1379969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de-DE" sz="1400" b="1" dirty="0">
                  <a:ln w="9525">
                    <a:solidFill>
                      <a:srgbClr val="97B9E2"/>
                    </a:solidFill>
                  </a:ln>
                  <a:solidFill>
                    <a:schemeClr val="tx2"/>
                  </a:solidFill>
                </a:rPr>
                <a:t>Integrated Computing </a:t>
              </a:r>
              <a:r>
                <a:rPr lang="de-DE" sz="1400" b="1" dirty="0" err="1">
                  <a:ln w="9525">
                    <a:solidFill>
                      <a:srgbClr val="97B9E2"/>
                    </a:solidFill>
                  </a:ln>
                  <a:solidFill>
                    <a:schemeClr val="tx2"/>
                  </a:solidFill>
                </a:rPr>
                <a:t>Architectures</a:t>
              </a:r>
              <a:endParaRPr lang="de-DE" sz="1400" b="1" dirty="0">
                <a:ln w="9525">
                  <a:solidFill>
                    <a:srgbClr val="97B9E2"/>
                  </a:solidFill>
                </a:ln>
                <a:solidFill>
                  <a:schemeClr val="tx2"/>
                </a:solidFill>
              </a:endParaRPr>
            </a:p>
          </p:txBody>
        </p:sp>
        <p:grpSp>
          <p:nvGrpSpPr>
            <p:cNvPr id="62" name="Gruppieren 61">
              <a:extLst>
                <a:ext uri="{FF2B5EF4-FFF2-40B4-BE49-F238E27FC236}">
                  <a16:creationId xmlns:a16="http://schemas.microsoft.com/office/drawing/2014/main" id="{5F65A60F-3957-8E1D-933F-DBAC9A98DAB2}"/>
                </a:ext>
              </a:extLst>
            </p:cNvPr>
            <p:cNvGrpSpPr/>
            <p:nvPr/>
          </p:nvGrpSpPr>
          <p:grpSpPr>
            <a:xfrm>
              <a:off x="8966245" y="3204287"/>
              <a:ext cx="1198220" cy="1198220"/>
              <a:chOff x="8580264" y="1757837"/>
              <a:chExt cx="1368000" cy="1368000"/>
            </a:xfrm>
          </p:grpSpPr>
          <p:sp>
            <p:nvSpPr>
              <p:cNvPr id="63" name="Abgerundetes Rechteck 16">
                <a:extLst>
                  <a:ext uri="{FF2B5EF4-FFF2-40B4-BE49-F238E27FC236}">
                    <a16:creationId xmlns:a16="http://schemas.microsoft.com/office/drawing/2014/main" id="{12ACBE2F-8841-1F19-831A-0CC780A72DFB}"/>
                  </a:ext>
                </a:extLst>
              </p:cNvPr>
              <p:cNvSpPr/>
              <p:nvPr/>
            </p:nvSpPr>
            <p:spPr>
              <a:xfrm>
                <a:off x="8580264" y="1757837"/>
                <a:ext cx="1368000" cy="1368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/>
              </a:p>
            </p:txBody>
          </p:sp>
          <p:pic>
            <p:nvPicPr>
              <p:cNvPr id="64" name="Grafik 63">
                <a:extLst>
                  <a:ext uri="{FF2B5EF4-FFF2-40B4-BE49-F238E27FC236}">
                    <a16:creationId xmlns:a16="http://schemas.microsoft.com/office/drawing/2014/main" id="{0C3623BD-E47C-8E28-2FE5-507CF095E5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80264" y="1757837"/>
                <a:ext cx="1368000" cy="1368000"/>
              </a:xfrm>
              <a:prstGeom prst="rect">
                <a:avLst/>
              </a:prstGeom>
            </p:spPr>
          </p:pic>
        </p:grpSp>
      </p:grpSp>
      <p:cxnSp>
        <p:nvCxnSpPr>
          <p:cNvPr id="65" name="Gerade Verbindung mit Pfeil 64">
            <a:extLst>
              <a:ext uri="{FF2B5EF4-FFF2-40B4-BE49-F238E27FC236}">
                <a16:creationId xmlns:a16="http://schemas.microsoft.com/office/drawing/2014/main" id="{725FBDFE-92B3-1716-F290-5A5A69269799}"/>
              </a:ext>
            </a:extLst>
          </p:cNvPr>
          <p:cNvCxnSpPr/>
          <p:nvPr/>
        </p:nvCxnSpPr>
        <p:spPr>
          <a:xfrm>
            <a:off x="8102322" y="5610078"/>
            <a:ext cx="2962230" cy="1"/>
          </a:xfrm>
          <a:prstGeom prst="straightConnector1">
            <a:avLst/>
          </a:prstGeom>
          <a:ln w="142875">
            <a:solidFill>
              <a:srgbClr val="EB5F7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fik 30">
            <a:extLst>
              <a:ext uri="{FF2B5EF4-FFF2-40B4-BE49-F238E27FC236}">
                <a16:creationId xmlns:a16="http://schemas.microsoft.com/office/drawing/2014/main" id="{FE0D2C82-E911-AAE5-84B2-0FAB2F0A16D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4" r="22312"/>
          <a:stretch/>
        </p:blipFill>
        <p:spPr>
          <a:xfrm>
            <a:off x="3728468" y="2058967"/>
            <a:ext cx="3015604" cy="1674223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57DBFADC-40F1-1C73-6F78-9654C5AEC3B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1" r="11915"/>
          <a:stretch/>
        </p:blipFill>
        <p:spPr>
          <a:xfrm>
            <a:off x="371472" y="2061269"/>
            <a:ext cx="3006259" cy="1671921"/>
          </a:xfrm>
          <a:prstGeom prst="rect">
            <a:avLst/>
          </a:prstGeom>
        </p:spPr>
      </p:pic>
      <p:sp>
        <p:nvSpPr>
          <p:cNvPr id="33" name="Inhaltsplatzhalter 7">
            <a:extLst>
              <a:ext uri="{FF2B5EF4-FFF2-40B4-BE49-F238E27FC236}">
                <a16:creationId xmlns:a16="http://schemas.microsoft.com/office/drawing/2014/main" id="{37D4BCA6-6E75-BE19-A240-028ACF445604}"/>
              </a:ext>
            </a:extLst>
          </p:cNvPr>
          <p:cNvSpPr txBox="1">
            <a:spLocks/>
          </p:cNvSpPr>
          <p:nvPr/>
        </p:nvSpPr>
        <p:spPr>
          <a:xfrm>
            <a:off x="3728468" y="3733190"/>
            <a:ext cx="3015604" cy="470384"/>
          </a:xfrm>
          <a:prstGeom prst="rect">
            <a:avLst/>
          </a:prstGeom>
          <a:solidFill>
            <a:srgbClr val="BAD25E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Neuromorphic Computing</a:t>
            </a:r>
            <a:endParaRPr lang="de-DE" sz="1800" dirty="0">
              <a:solidFill>
                <a:schemeClr val="bg1"/>
              </a:solidFill>
            </a:endParaRPr>
          </a:p>
        </p:txBody>
      </p:sp>
      <p:sp>
        <p:nvSpPr>
          <p:cNvPr id="34" name="Inhaltsplatzhalter 7">
            <a:extLst>
              <a:ext uri="{FF2B5EF4-FFF2-40B4-BE49-F238E27FC236}">
                <a16:creationId xmlns:a16="http://schemas.microsoft.com/office/drawing/2014/main" id="{A208AE97-5F8E-3B28-6147-5EEA8B9CB755}"/>
              </a:ext>
            </a:extLst>
          </p:cNvPr>
          <p:cNvSpPr txBox="1">
            <a:spLocks/>
          </p:cNvSpPr>
          <p:nvPr/>
        </p:nvSpPr>
        <p:spPr>
          <a:xfrm>
            <a:off x="371472" y="3733190"/>
            <a:ext cx="3006258" cy="470384"/>
          </a:xfrm>
          <a:prstGeom prst="rect">
            <a:avLst/>
          </a:prstGeom>
          <a:solidFill>
            <a:srgbClr val="ADBDE3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Quantum Computing</a:t>
            </a:r>
            <a:endParaRPr lang="de-DE" sz="1800" dirty="0">
              <a:solidFill>
                <a:schemeClr val="bg1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7602331" y="1101725"/>
            <a:ext cx="3854581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de-DE" b="1" dirty="0">
                <a:solidFill>
                  <a:srgbClr val="023D6B"/>
                </a:solidFill>
              </a:rPr>
              <a:t>~60 </a:t>
            </a:r>
            <a:r>
              <a:rPr lang="de-DE" b="1" dirty="0" err="1">
                <a:solidFill>
                  <a:srgbClr val="023D6B"/>
                </a:solidFill>
              </a:rPr>
              <a:t>people</a:t>
            </a:r>
            <a:r>
              <a:rPr lang="de-DE" b="1" dirty="0">
                <a:solidFill>
                  <a:srgbClr val="023D6B"/>
                </a:solidFill>
              </a:rPr>
              <a:t> </a:t>
            </a:r>
            <a:r>
              <a:rPr lang="de-DE" dirty="0">
                <a:solidFill>
                  <a:srgbClr val="023D6B"/>
                </a:solidFill>
              </a:rPr>
              <a:t>(</a:t>
            </a:r>
            <a:r>
              <a:rPr lang="de-DE" dirty="0" err="1">
                <a:solidFill>
                  <a:srgbClr val="023D6B"/>
                </a:solidFill>
              </a:rPr>
              <a:t>staff</a:t>
            </a:r>
            <a:r>
              <a:rPr lang="de-DE" dirty="0">
                <a:solidFill>
                  <a:srgbClr val="023D6B"/>
                </a:solidFill>
              </a:rPr>
              <a:t>, post-</a:t>
            </a:r>
            <a:r>
              <a:rPr lang="de-DE" dirty="0" err="1">
                <a:solidFill>
                  <a:srgbClr val="023D6B"/>
                </a:solidFill>
              </a:rPr>
              <a:t>docs</a:t>
            </a:r>
            <a:r>
              <a:rPr lang="de-DE" dirty="0">
                <a:solidFill>
                  <a:srgbClr val="023D6B"/>
                </a:solidFill>
              </a:rPr>
              <a:t>, </a:t>
            </a:r>
            <a:r>
              <a:rPr lang="de-DE" dirty="0" err="1">
                <a:solidFill>
                  <a:srgbClr val="023D6B"/>
                </a:solidFill>
              </a:rPr>
              <a:t>PhDs</a:t>
            </a:r>
            <a:r>
              <a:rPr lang="de-DE" dirty="0">
                <a:solidFill>
                  <a:srgbClr val="023D6B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2869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365910" y="4523875"/>
            <a:ext cx="11454615" cy="1515896"/>
          </a:xfrm>
          <a:prstGeom prst="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Performance </a:t>
            </a:r>
            <a:r>
              <a:rPr lang="de-DE" dirty="0" err="1"/>
              <a:t>Scaling</a:t>
            </a:r>
            <a:r>
              <a:rPr lang="de-DE" dirty="0"/>
              <a:t> Limited </a:t>
            </a:r>
            <a:r>
              <a:rPr lang="de-DE" dirty="0" err="1"/>
              <a:t>by</a:t>
            </a:r>
            <a:r>
              <a:rPr lang="de-DE" dirty="0"/>
              <a:t> Memory?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88C0194A-A624-6D08-B3E9-A1EE6DE27EA5}"/>
              </a:ext>
            </a:extLst>
          </p:cNvPr>
          <p:cNvSpPr/>
          <p:nvPr/>
        </p:nvSpPr>
        <p:spPr>
          <a:xfrm>
            <a:off x="371475" y="959213"/>
            <a:ext cx="11449050" cy="3569991"/>
          </a:xfrm>
          <a:prstGeom prst="rect">
            <a:avLst/>
          </a:prstGeom>
          <a:noFill/>
          <a:ln>
            <a:solidFill>
              <a:srgbClr val="023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3" name="Pfeil nach rechts 7">
            <a:extLst>
              <a:ext uri="{FF2B5EF4-FFF2-40B4-BE49-F238E27FC236}">
                <a16:creationId xmlns:a16="http://schemas.microsoft.com/office/drawing/2014/main" id="{72199F5E-1BAF-1EEC-A4D6-21DA8342AA6A}"/>
              </a:ext>
            </a:extLst>
          </p:cNvPr>
          <p:cNvSpPr/>
          <p:nvPr/>
        </p:nvSpPr>
        <p:spPr>
          <a:xfrm>
            <a:off x="0" y="4729811"/>
            <a:ext cx="695400" cy="43204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555ECFA-0FF1-E412-F806-6DD87E003294}"/>
              </a:ext>
            </a:extLst>
          </p:cNvPr>
          <p:cNvSpPr txBox="1"/>
          <p:nvPr/>
        </p:nvSpPr>
        <p:spPr>
          <a:xfrm>
            <a:off x="798342" y="4753475"/>
            <a:ext cx="5225650" cy="3847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000" b="1" dirty="0" err="1">
                <a:solidFill>
                  <a:schemeClr val="bg1"/>
                </a:solidFill>
              </a:rPr>
              <a:t>How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  <a:r>
              <a:rPr lang="de-DE" sz="2000" b="1" dirty="0" err="1">
                <a:solidFill>
                  <a:schemeClr val="bg1"/>
                </a:solidFill>
              </a:rPr>
              <a:t>to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  <a:r>
              <a:rPr lang="de-DE" sz="2000" b="1" dirty="0" err="1">
                <a:solidFill>
                  <a:schemeClr val="bg1"/>
                </a:solidFill>
              </a:rPr>
              <a:t>overcome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  <a:r>
              <a:rPr lang="de-DE" sz="2000" b="1" dirty="0" err="1">
                <a:solidFill>
                  <a:schemeClr val="bg1"/>
                </a:solidFill>
              </a:rPr>
              <a:t>the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  <a:r>
              <a:rPr lang="de-DE" sz="2000" b="1" dirty="0" err="1">
                <a:solidFill>
                  <a:schemeClr val="bg1"/>
                </a:solidFill>
              </a:rPr>
              <a:t>memory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  <a:r>
              <a:rPr lang="de-DE" sz="2000" b="1" dirty="0" err="1">
                <a:solidFill>
                  <a:schemeClr val="bg1"/>
                </a:solidFill>
              </a:rPr>
              <a:t>limitations</a:t>
            </a:r>
            <a:r>
              <a:rPr lang="de-DE" sz="2000" b="1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10" name="Picture 16">
            <a:extLst>
              <a:ext uri="{FF2B5EF4-FFF2-40B4-BE49-F238E27FC236}">
                <a16:creationId xmlns:a16="http://schemas.microsoft.com/office/drawing/2014/main" id="{09996E05-1CD2-253C-040E-41770BFD47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356" y="1741951"/>
            <a:ext cx="2589578" cy="23622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AF0D2EA-78D3-D94C-5D3D-12C57645A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650" y="1524751"/>
            <a:ext cx="5040561" cy="255167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CDB907D7-D504-0F44-8A8A-92107B05F968}"/>
              </a:ext>
            </a:extLst>
          </p:cNvPr>
          <p:cNvSpPr txBox="1"/>
          <p:nvPr/>
        </p:nvSpPr>
        <p:spPr>
          <a:xfrm>
            <a:off x="1310453" y="1124744"/>
            <a:ext cx="3557384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de-DE" b="1" dirty="0" err="1">
                <a:solidFill>
                  <a:schemeClr val="tx2"/>
                </a:solidFill>
              </a:rPr>
              <a:t>Energy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Footprint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of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br>
              <a:rPr lang="de-DE" b="1" dirty="0">
                <a:solidFill>
                  <a:schemeClr val="tx2"/>
                </a:solidFill>
              </a:rPr>
            </a:br>
            <a:r>
              <a:rPr lang="de-DE" b="1" dirty="0">
                <a:solidFill>
                  <a:schemeClr val="tx2"/>
                </a:solidFill>
              </a:rPr>
              <a:t>Computing vs. Data Movement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6B1BDE0-2FDE-ECE7-3D96-635F332627A6}"/>
              </a:ext>
            </a:extLst>
          </p:cNvPr>
          <p:cNvSpPr txBox="1"/>
          <p:nvPr/>
        </p:nvSpPr>
        <p:spPr>
          <a:xfrm>
            <a:off x="6534560" y="1124744"/>
            <a:ext cx="5134740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de-DE" b="1" dirty="0" err="1">
                <a:solidFill>
                  <a:schemeClr val="tx2"/>
                </a:solidFill>
              </a:rPr>
              <a:t>Scaling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of</a:t>
            </a:r>
            <a:r>
              <a:rPr lang="de-DE" b="1" dirty="0">
                <a:solidFill>
                  <a:schemeClr val="tx2"/>
                </a:solidFill>
              </a:rPr>
              <a:t> Computing vs. Memory </a:t>
            </a:r>
            <a:r>
              <a:rPr lang="de-DE" b="1" dirty="0" err="1">
                <a:solidFill>
                  <a:schemeClr val="tx2"/>
                </a:solidFill>
              </a:rPr>
              <a:t>Bandwidth</a:t>
            </a:r>
            <a:endParaRPr lang="de-DE" b="1" dirty="0">
              <a:solidFill>
                <a:schemeClr val="tx2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305C1BC-425F-DD1D-263E-327C8394EEEC}"/>
              </a:ext>
            </a:extLst>
          </p:cNvPr>
          <p:cNvSpPr txBox="1"/>
          <p:nvPr/>
        </p:nvSpPr>
        <p:spPr>
          <a:xfrm>
            <a:off x="7013057" y="4102276"/>
            <a:ext cx="4555551" cy="20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de-DE" sz="800" dirty="0" err="1">
                <a:solidFill>
                  <a:schemeClr val="bg1">
                    <a:lumMod val="65000"/>
                  </a:schemeClr>
                </a:solidFill>
              </a:rPr>
              <a:t>Gholami</a:t>
            </a:r>
            <a:r>
              <a:rPr lang="de-DE" sz="800" dirty="0">
                <a:solidFill>
                  <a:schemeClr val="bg1">
                    <a:lumMod val="65000"/>
                  </a:schemeClr>
                </a:solidFill>
              </a:rPr>
              <a:t> A, </a:t>
            </a:r>
            <a:r>
              <a:rPr lang="de-DE" sz="800" i="1" dirty="0">
                <a:solidFill>
                  <a:schemeClr val="bg1">
                    <a:lumMod val="65000"/>
                  </a:schemeClr>
                </a:solidFill>
              </a:rPr>
              <a:t>et al</a:t>
            </a:r>
            <a:r>
              <a:rPr lang="de-DE" sz="800" dirty="0">
                <a:solidFill>
                  <a:schemeClr val="bg1">
                    <a:lumMod val="65000"/>
                  </a:schemeClr>
                </a:solidFill>
              </a:rPr>
              <a:t>. „AI and Memory Wall“, </a:t>
            </a:r>
            <a:r>
              <a:rPr lang="de-DE" sz="800" dirty="0" err="1">
                <a:solidFill>
                  <a:schemeClr val="bg1">
                    <a:lumMod val="65000"/>
                  </a:schemeClr>
                </a:solidFill>
              </a:rPr>
              <a:t>arXiv</a:t>
            </a:r>
            <a:r>
              <a:rPr lang="de-DE" sz="800" dirty="0">
                <a:solidFill>
                  <a:schemeClr val="bg1">
                    <a:lumMod val="65000"/>
                  </a:schemeClr>
                </a:solidFill>
              </a:rPr>
              <a:t> (2024). [</a:t>
            </a:r>
            <a:r>
              <a:rPr lang="de-DE" sz="800" dirty="0">
                <a:solidFill>
                  <a:schemeClr val="bg1">
                    <a:lumMod val="65000"/>
                  </a:schemeClr>
                </a:solidFill>
                <a:hlinkClick r:id="rId4"/>
              </a:rPr>
              <a:t>https://arxiv.org/abs/2403.14123</a:t>
            </a:r>
            <a:r>
              <a:rPr lang="de-DE" sz="800" dirty="0">
                <a:solidFill>
                  <a:schemeClr val="bg1">
                    <a:lumMod val="65000"/>
                  </a:schemeClr>
                </a:solidFill>
              </a:rPr>
              <a:t>]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498FD1B-B669-A3DA-8D17-2C5205FADD6A}"/>
              </a:ext>
            </a:extLst>
          </p:cNvPr>
          <p:cNvSpPr txBox="1"/>
          <p:nvPr/>
        </p:nvSpPr>
        <p:spPr>
          <a:xfrm>
            <a:off x="1839444" y="4084084"/>
            <a:ext cx="249940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Horowitz, M., “Computing’s Energy Problem 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(and what we can do about it)”, IEEE ISSCC, 2014</a:t>
            </a:r>
            <a:endParaRPr lang="de-DE" sz="800" dirty="0" err="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Foliennummernplatzhalter 3">
            <a:extLst>
              <a:ext uri="{FF2B5EF4-FFF2-40B4-BE49-F238E27FC236}">
                <a16:creationId xmlns:a16="http://schemas.microsoft.com/office/drawing/2014/main" id="{9D6B7713-7CAE-5586-2510-5D6D7AF153E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818290" y="6381328"/>
            <a:ext cx="720000" cy="221109"/>
          </a:xfrm>
        </p:spPr>
        <p:txBody>
          <a:bodyPr/>
          <a:lstStyle/>
          <a:p>
            <a:fld id="{A52F4D17-1AD6-42D9-B93A-EB002C62F438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4A86495D-0C1A-05E4-E435-5626BE6BE270}"/>
              </a:ext>
            </a:extLst>
          </p:cNvPr>
          <p:cNvSpPr txBox="1"/>
          <p:nvPr/>
        </p:nvSpPr>
        <p:spPr>
          <a:xfrm>
            <a:off x="767408" y="5264895"/>
            <a:ext cx="4248472" cy="6186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b="1" dirty="0">
                <a:solidFill>
                  <a:schemeClr val="bg1"/>
                </a:solidFill>
              </a:rPr>
              <a:t>BIOLOGICAL INSPIRATION</a:t>
            </a:r>
            <a:r>
              <a:rPr lang="de-DE" dirty="0">
                <a:solidFill>
                  <a:schemeClr val="bg1"/>
                </a:solidFill>
              </a:rPr>
              <a:t>: 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Memory Integral Part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Computing</a:t>
            </a:r>
          </a:p>
        </p:txBody>
      </p:sp>
      <p:sp>
        <p:nvSpPr>
          <p:cNvPr id="6" name="Rechteck 5"/>
          <p:cNvSpPr/>
          <p:nvPr/>
        </p:nvSpPr>
        <p:spPr>
          <a:xfrm>
            <a:off x="7338544" y="6039771"/>
            <a:ext cx="4871864" cy="7015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22" name="Grafik 21" descr="Ein Bild, das Fraktalkunst, Screenshot, Farbigkeit, Kunst enthält.&#10;&#10;KI-generierte Inhalte können fehlerhaft sein.">
            <a:extLst>
              <a:ext uri="{FF2B5EF4-FFF2-40B4-BE49-F238E27FC236}">
                <a16:creationId xmlns:a16="http://schemas.microsoft.com/office/drawing/2014/main" id="{0EE69F46-9995-87B2-9991-E99D0FEBCD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" t="13765" r="92814" b="28763"/>
          <a:stretch/>
        </p:blipFill>
        <p:spPr>
          <a:xfrm flipH="1">
            <a:off x="6383338" y="4523875"/>
            <a:ext cx="504750" cy="1515896"/>
          </a:xfrm>
          <a:prstGeom prst="rect">
            <a:avLst/>
          </a:prstGeom>
        </p:spPr>
      </p:pic>
      <p:pic>
        <p:nvPicPr>
          <p:cNvPr id="24" name="Grafik 23" descr="Ein Bild, das Fraktalkunst, Screenshot, Farbigkeit, Kunst enthält.&#10;&#10;KI-generierte Inhalte können fehlerhaft sein.">
            <a:extLst>
              <a:ext uri="{FF2B5EF4-FFF2-40B4-BE49-F238E27FC236}">
                <a16:creationId xmlns:a16="http://schemas.microsoft.com/office/drawing/2014/main" id="{0EE69F46-9995-87B2-9991-E99D0FEBCD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5" b="28763"/>
          <a:stretch/>
        </p:blipFill>
        <p:spPr>
          <a:xfrm>
            <a:off x="6816080" y="4523874"/>
            <a:ext cx="5010010" cy="1515897"/>
          </a:xfrm>
          <a:prstGeom prst="rect">
            <a:avLst/>
          </a:prstGeom>
        </p:spPr>
      </p:pic>
      <p:sp>
        <p:nvSpPr>
          <p:cNvPr id="25" name="Explosion: 14 Zacken 15">
            <a:extLst>
              <a:ext uri="{FF2B5EF4-FFF2-40B4-BE49-F238E27FC236}">
                <a16:creationId xmlns:a16="http://schemas.microsoft.com/office/drawing/2014/main" id="{EDC0411F-8706-9172-F3BD-CA67AEA65AB9}"/>
              </a:ext>
            </a:extLst>
          </p:cNvPr>
          <p:cNvSpPr/>
          <p:nvPr/>
        </p:nvSpPr>
        <p:spPr>
          <a:xfrm>
            <a:off x="5583084" y="4945835"/>
            <a:ext cx="1600508" cy="958964"/>
          </a:xfrm>
          <a:prstGeom prst="irregularSeal2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de-DE" sz="2400" b="1" dirty="0"/>
              <a:t>NC!</a:t>
            </a:r>
          </a:p>
        </p:txBody>
      </p:sp>
      <p:sp>
        <p:nvSpPr>
          <p:cNvPr id="20" name="Datumsplatzhalter 4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</p:spPr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D5F31A2-E9F3-4B96-E971-DC5F2D484B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4" r="22312"/>
          <a:stretch/>
        </p:blipFill>
        <p:spPr>
          <a:xfrm>
            <a:off x="10704512" y="941"/>
            <a:ext cx="1487488" cy="825833"/>
          </a:xfrm>
          <a:prstGeom prst="rect">
            <a:avLst/>
          </a:prstGeom>
        </p:spPr>
      </p:pic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95824B5C-CCC9-7711-216C-3ACCE5F7F320}"/>
              </a:ext>
            </a:extLst>
          </p:cNvPr>
          <p:cNvSpPr txBox="1">
            <a:spLocks/>
          </p:cNvSpPr>
          <p:nvPr/>
        </p:nvSpPr>
        <p:spPr>
          <a:xfrm rot="16200000">
            <a:off x="10111576" y="232897"/>
            <a:ext cx="825833" cy="360038"/>
          </a:xfrm>
          <a:prstGeom prst="rect">
            <a:avLst/>
          </a:prstGeom>
          <a:solidFill>
            <a:srgbClr val="BAD25E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chemeClr val="bg1"/>
                </a:solidFill>
              </a:rPr>
              <a:t>Neuromorphic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b="1" dirty="0">
                <a:solidFill>
                  <a:schemeClr val="bg1"/>
                </a:solidFill>
              </a:rPr>
              <a:t>Computing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94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4" grpId="0"/>
      <p:bldP spid="13" grpId="0"/>
      <p:bldP spid="14" grpId="0"/>
      <p:bldP spid="21" grpId="0"/>
      <p:bldP spid="6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8B3E68-EDC5-3F0D-BCF9-515B2887E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Focus Topics in </a:t>
            </a:r>
            <a:r>
              <a:rPr lang="de-DE" dirty="0" err="1"/>
              <a:t>Neuromorphic</a:t>
            </a:r>
            <a:r>
              <a:rPr lang="de-DE" dirty="0"/>
              <a:t> Computing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EC3BA99-64E9-5488-E8BB-DC79CF7F6C1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F68014C-7A9C-F128-B6CD-0F9B1BC860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F343C39-DFB0-5985-B304-F2B2D16620A6}"/>
              </a:ext>
            </a:extLst>
          </p:cNvPr>
          <p:cNvSpPr/>
          <p:nvPr/>
        </p:nvSpPr>
        <p:spPr>
          <a:xfrm>
            <a:off x="371474" y="1125539"/>
            <a:ext cx="3636294" cy="464343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008DE76-E012-426A-090A-AF1CB0031DD3}"/>
              </a:ext>
            </a:extLst>
          </p:cNvPr>
          <p:cNvSpPr/>
          <p:nvPr/>
        </p:nvSpPr>
        <p:spPr>
          <a:xfrm>
            <a:off x="4280369" y="1125539"/>
            <a:ext cx="3636294" cy="464343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DA36AC3-3C91-EAA5-B236-730A036A1789}"/>
              </a:ext>
            </a:extLst>
          </p:cNvPr>
          <p:cNvSpPr/>
          <p:nvPr/>
        </p:nvSpPr>
        <p:spPr>
          <a:xfrm>
            <a:off x="8189264" y="1125539"/>
            <a:ext cx="3636294" cy="464343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C885DF5-96CF-0AE2-95D6-0F7375D76E32}"/>
              </a:ext>
            </a:extLst>
          </p:cNvPr>
          <p:cNvSpPr/>
          <p:nvPr/>
        </p:nvSpPr>
        <p:spPr>
          <a:xfrm>
            <a:off x="366442" y="5274610"/>
            <a:ext cx="3643842" cy="4970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Crossbar Arrays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9C05DB8-0DDF-DEED-4F46-0DBFABDF13F2}"/>
              </a:ext>
            </a:extLst>
          </p:cNvPr>
          <p:cNvSpPr/>
          <p:nvPr/>
        </p:nvSpPr>
        <p:spPr>
          <a:xfrm>
            <a:off x="4277853" y="5274607"/>
            <a:ext cx="3636294" cy="4970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 err="1"/>
              <a:t>Oscillatory</a:t>
            </a:r>
            <a:r>
              <a:rPr lang="de-DE" sz="2000" b="1" dirty="0"/>
              <a:t> </a:t>
            </a:r>
            <a:r>
              <a:rPr lang="de-DE" sz="2000" b="1" dirty="0" err="1"/>
              <a:t>Neural</a:t>
            </a:r>
            <a:r>
              <a:rPr lang="de-DE" sz="2000" b="1" dirty="0"/>
              <a:t> Networks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84F4D01-3C0F-0D07-DFCD-A358AE579DBC}"/>
              </a:ext>
            </a:extLst>
          </p:cNvPr>
          <p:cNvSpPr/>
          <p:nvPr/>
        </p:nvSpPr>
        <p:spPr>
          <a:xfrm>
            <a:off x="8189264" y="5274608"/>
            <a:ext cx="3648194" cy="4970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Edge AI </a:t>
            </a:r>
            <a:r>
              <a:rPr lang="de-DE" sz="2000" b="1" dirty="0" err="1"/>
              <a:t>Applications</a:t>
            </a:r>
            <a:endParaRPr lang="de-DE" sz="20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AEBDC1-3DB5-9E56-1159-3890CD899A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6" t="3318" b="48703"/>
          <a:stretch>
            <a:fillRect/>
          </a:stretch>
        </p:blipFill>
        <p:spPr bwMode="auto">
          <a:xfrm>
            <a:off x="4560645" y="2079424"/>
            <a:ext cx="3075742" cy="206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 descr="Ein Bild, das Diagramm, Screenshot, Plan, Reihe enthält.&#10;&#10;KI-generierte Inhalte können fehlerhaft sein.">
            <a:extLst>
              <a:ext uri="{FF2B5EF4-FFF2-40B4-BE49-F238E27FC236}">
                <a16:creationId xmlns:a16="http://schemas.microsoft.com/office/drawing/2014/main" id="{A1218536-6326-D409-6182-00D0819415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" r="45903"/>
          <a:stretch>
            <a:fillRect/>
          </a:stretch>
        </p:blipFill>
        <p:spPr>
          <a:xfrm>
            <a:off x="8235100" y="2052372"/>
            <a:ext cx="3306408" cy="2478659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CEBDFD6-951D-D7B0-7117-1C4D3E8FA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70" y="1773843"/>
            <a:ext cx="3044557" cy="286662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1E0DD473-696B-7633-5185-7AF9BA09364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4" r="22312"/>
          <a:stretch/>
        </p:blipFill>
        <p:spPr>
          <a:xfrm>
            <a:off x="10704512" y="941"/>
            <a:ext cx="1487488" cy="825833"/>
          </a:xfrm>
          <a:prstGeom prst="rect">
            <a:avLst/>
          </a:prstGeom>
        </p:spPr>
      </p:pic>
      <p:sp>
        <p:nvSpPr>
          <p:cNvPr id="14" name="Inhaltsplatzhalter 7">
            <a:extLst>
              <a:ext uri="{FF2B5EF4-FFF2-40B4-BE49-F238E27FC236}">
                <a16:creationId xmlns:a16="http://schemas.microsoft.com/office/drawing/2014/main" id="{A740F270-2091-856A-2415-30997E005D44}"/>
              </a:ext>
            </a:extLst>
          </p:cNvPr>
          <p:cNvSpPr txBox="1">
            <a:spLocks/>
          </p:cNvSpPr>
          <p:nvPr/>
        </p:nvSpPr>
        <p:spPr>
          <a:xfrm rot="16200000">
            <a:off x="10111576" y="232897"/>
            <a:ext cx="825833" cy="360038"/>
          </a:xfrm>
          <a:prstGeom prst="rect">
            <a:avLst/>
          </a:prstGeom>
          <a:solidFill>
            <a:srgbClr val="BAD25E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chemeClr val="bg1"/>
                </a:solidFill>
              </a:rPr>
              <a:t>Neuromorphic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b="1" dirty="0">
                <a:solidFill>
                  <a:schemeClr val="bg1"/>
                </a:solidFill>
              </a:rPr>
              <a:t>Computing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04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3BD12-26C7-2A92-E0C6-C8859405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557AC0-2F1A-C8F3-0925-3FDA4458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Crossbar Arrays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Computing in Memory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D2175F7-513C-5235-71DE-9027AF7DF3D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3117E41-304F-FD5F-D6FA-3F2840FCE22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7C40457-221E-EB0F-EB36-A956420E41CB}"/>
              </a:ext>
            </a:extLst>
          </p:cNvPr>
          <p:cNvSpPr txBox="1"/>
          <p:nvPr/>
        </p:nvSpPr>
        <p:spPr>
          <a:xfrm>
            <a:off x="7914147" y="1457634"/>
            <a:ext cx="3780000" cy="322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b="1" dirty="0"/>
              <a:t>Crossbar </a:t>
            </a:r>
            <a:r>
              <a:rPr lang="de-DE" sz="2400" b="1" dirty="0" err="1"/>
              <a:t>arrays</a:t>
            </a:r>
            <a:r>
              <a:rPr lang="de-DE" sz="2400" b="1" dirty="0"/>
              <a:t> </a:t>
            </a:r>
            <a:r>
              <a:rPr lang="de-DE" sz="2400" dirty="0" err="1"/>
              <a:t>are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basis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computing</a:t>
            </a:r>
            <a:r>
              <a:rPr lang="de-DE" sz="2400" dirty="0"/>
              <a:t> in </a:t>
            </a:r>
            <a:r>
              <a:rPr lang="de-DE" sz="2400" dirty="0" err="1"/>
              <a:t>memory</a:t>
            </a:r>
            <a:r>
              <a:rPr lang="de-DE" sz="2400" dirty="0"/>
              <a:t> (CIM)</a:t>
            </a:r>
          </a:p>
          <a:p>
            <a:pPr marL="169863" indent="-179388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e-DE" sz="2000" i="1" dirty="0"/>
              <a:t>Memristors:</a:t>
            </a:r>
            <a:r>
              <a:rPr lang="de-DE" sz="2000" dirty="0"/>
              <a:t> non-volatile, </a:t>
            </a:r>
            <a:br>
              <a:rPr lang="de-DE" sz="2000" dirty="0"/>
            </a:br>
            <a:r>
              <a:rPr lang="de-DE" sz="2000" dirty="0"/>
              <a:t>high-</a:t>
            </a:r>
            <a:r>
              <a:rPr lang="de-DE" sz="2000" dirty="0" err="1"/>
              <a:t>density</a:t>
            </a:r>
            <a:endParaRPr lang="de-DE" sz="2000" dirty="0"/>
          </a:p>
          <a:p>
            <a:pPr marL="169863" indent="-179388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e-DE" sz="2000" dirty="0"/>
              <a:t>Alternative </a:t>
            </a:r>
            <a:r>
              <a:rPr lang="de-DE" sz="2000" dirty="0" err="1"/>
              <a:t>nodes</a:t>
            </a:r>
            <a:r>
              <a:rPr lang="de-DE" sz="2000" dirty="0"/>
              <a:t> possible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de-DE" sz="2400" b="1" dirty="0"/>
              <a:t>System design </a:t>
            </a:r>
            <a:r>
              <a:rPr lang="de-DE" sz="2400" dirty="0" err="1"/>
              <a:t>important</a:t>
            </a: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>(network on </a:t>
            </a:r>
            <a:r>
              <a:rPr lang="de-DE" sz="2400" dirty="0" err="1"/>
              <a:t>chip</a:t>
            </a:r>
            <a:r>
              <a:rPr lang="de-DE" sz="2400" dirty="0"/>
              <a:t>, analog </a:t>
            </a:r>
            <a:r>
              <a:rPr lang="de-DE" sz="2400" dirty="0" err="1"/>
              <a:t>interconnects</a:t>
            </a:r>
            <a:r>
              <a:rPr lang="de-DE" sz="2400" dirty="0"/>
              <a:t>)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5030E04-D8C4-C20C-3C15-9AFCA5F6D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34" y="1537494"/>
            <a:ext cx="3531043" cy="3324683"/>
          </a:xfrm>
          <a:prstGeom prst="rect">
            <a:avLst/>
          </a:prstGeom>
        </p:spPr>
      </p:pic>
      <p:sp>
        <p:nvSpPr>
          <p:cNvPr id="21" name="Rechteck 20"/>
          <p:cNvSpPr/>
          <p:nvPr/>
        </p:nvSpPr>
        <p:spPr>
          <a:xfrm>
            <a:off x="371474" y="1128832"/>
            <a:ext cx="11449051" cy="4142492"/>
          </a:xfrm>
          <a:prstGeom prst="rect">
            <a:avLst/>
          </a:prstGeom>
          <a:noFill/>
          <a:ln w="19050">
            <a:solidFill>
              <a:srgbClr val="023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166A686-4A0F-9448-708A-B3CDE7F4CB20}"/>
              </a:ext>
            </a:extLst>
          </p:cNvPr>
          <p:cNvSpPr/>
          <p:nvPr/>
        </p:nvSpPr>
        <p:spPr>
          <a:xfrm>
            <a:off x="366442" y="5274610"/>
            <a:ext cx="3643842" cy="4970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Crossbar Arrays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A5C2080-F1AA-7BC8-4E30-EC9E5F14F1C4}"/>
              </a:ext>
            </a:extLst>
          </p:cNvPr>
          <p:cNvSpPr/>
          <p:nvPr/>
        </p:nvSpPr>
        <p:spPr>
          <a:xfrm>
            <a:off x="4277853" y="5274607"/>
            <a:ext cx="36362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 err="1"/>
              <a:t>Oscillatory</a:t>
            </a:r>
            <a:r>
              <a:rPr lang="de-DE" sz="2000" b="1" dirty="0"/>
              <a:t> </a:t>
            </a:r>
            <a:r>
              <a:rPr lang="de-DE" sz="2000" b="1" dirty="0" err="1"/>
              <a:t>Neural</a:t>
            </a:r>
            <a:r>
              <a:rPr lang="de-DE" sz="2000" b="1" dirty="0"/>
              <a:t> Networks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55188AD-E02C-AA5F-9068-8C56CCB24FAA}"/>
              </a:ext>
            </a:extLst>
          </p:cNvPr>
          <p:cNvSpPr/>
          <p:nvPr/>
        </p:nvSpPr>
        <p:spPr>
          <a:xfrm>
            <a:off x="8189264" y="5274608"/>
            <a:ext cx="36481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Edge AI </a:t>
            </a:r>
            <a:r>
              <a:rPr lang="de-DE" sz="2000" b="1" dirty="0" err="1"/>
              <a:t>Applications</a:t>
            </a:r>
            <a:endParaRPr lang="de-DE" sz="2000" b="1" dirty="0"/>
          </a:p>
        </p:txBody>
      </p:sp>
      <p:sp>
        <p:nvSpPr>
          <p:cNvPr id="16" name="Rechtwinkliges Dreieck 15"/>
          <p:cNvSpPr/>
          <p:nvPr/>
        </p:nvSpPr>
        <p:spPr>
          <a:xfrm rot="5400000">
            <a:off x="4021184" y="5253017"/>
            <a:ext cx="241410" cy="287024"/>
          </a:xfrm>
          <a:prstGeom prst="rtTriangle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19" name="TextBox 84">
            <a:extLst>
              <a:ext uri="{FF2B5EF4-FFF2-40B4-BE49-F238E27FC236}">
                <a16:creationId xmlns:a16="http://schemas.microsoft.com/office/drawing/2014/main" id="{C43835BA-0457-83A1-EB64-9F49A9989495}"/>
              </a:ext>
            </a:extLst>
          </p:cNvPr>
          <p:cNvSpPr txBox="1"/>
          <p:nvPr/>
        </p:nvSpPr>
        <p:spPr>
          <a:xfrm>
            <a:off x="4478884" y="3017263"/>
            <a:ext cx="29699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ORCA / D1: Integrated Memristors</a:t>
            </a:r>
            <a:endParaRPr lang="de-DE" sz="1050" b="1" dirty="0">
              <a:solidFill>
                <a:srgbClr val="023D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Grundlegender Aufbau eines neuronalen Netz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9" t="18740" r="2697" b="21010"/>
          <a:stretch/>
        </p:blipFill>
        <p:spPr bwMode="auto">
          <a:xfrm>
            <a:off x="4573101" y="3360030"/>
            <a:ext cx="2640550" cy="156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Pfeil: nach rechts 9">
            <a:extLst>
              <a:ext uri="{FF2B5EF4-FFF2-40B4-BE49-F238E27FC236}">
                <a16:creationId xmlns:a16="http://schemas.microsoft.com/office/drawing/2014/main" id="{00781877-7DE3-1815-3903-15E5A2840120}"/>
              </a:ext>
            </a:extLst>
          </p:cNvPr>
          <p:cNvSpPr/>
          <p:nvPr/>
        </p:nvSpPr>
        <p:spPr>
          <a:xfrm rot="10800000">
            <a:off x="4141889" y="3704187"/>
            <a:ext cx="316316" cy="83054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22" name="TextBox 84">
            <a:extLst>
              <a:ext uri="{FF2B5EF4-FFF2-40B4-BE49-F238E27FC236}">
                <a16:creationId xmlns:a16="http://schemas.microsoft.com/office/drawing/2014/main" id="{C43835BA-0457-83A1-EB64-9F49A9989495}"/>
              </a:ext>
            </a:extLst>
          </p:cNvPr>
          <p:cNvSpPr txBox="1"/>
          <p:nvPr/>
        </p:nvSpPr>
        <p:spPr>
          <a:xfrm>
            <a:off x="4486397" y="4972727"/>
            <a:ext cx="27272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Neural Network</a:t>
            </a:r>
            <a:endParaRPr lang="de-DE" sz="1050" b="1" dirty="0">
              <a:solidFill>
                <a:srgbClr val="023D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17A746E3-CDBC-CE95-ADB9-6A587F1ECD0D}"/>
              </a:ext>
            </a:extLst>
          </p:cNvPr>
          <p:cNvSpPr/>
          <p:nvPr/>
        </p:nvSpPr>
        <p:spPr>
          <a:xfrm>
            <a:off x="7392348" y="2744924"/>
            <a:ext cx="359485" cy="136815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13" name="Pfeil: nach rechts 9">
            <a:extLst>
              <a:ext uri="{FF2B5EF4-FFF2-40B4-BE49-F238E27FC236}">
                <a16:creationId xmlns:a16="http://schemas.microsoft.com/office/drawing/2014/main" id="{B1CEA92E-7E5D-5301-C144-A21E78CB68BA}"/>
              </a:ext>
            </a:extLst>
          </p:cNvPr>
          <p:cNvSpPr/>
          <p:nvPr/>
        </p:nvSpPr>
        <p:spPr>
          <a:xfrm>
            <a:off x="4141888" y="2153566"/>
            <a:ext cx="316316" cy="83054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7952BE6-E1EA-E292-6A8A-F78A4C72ED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4" r="22312"/>
          <a:stretch/>
        </p:blipFill>
        <p:spPr>
          <a:xfrm>
            <a:off x="10704512" y="941"/>
            <a:ext cx="1487488" cy="825833"/>
          </a:xfrm>
          <a:prstGeom prst="rect">
            <a:avLst/>
          </a:prstGeom>
        </p:spPr>
      </p:pic>
      <p:sp>
        <p:nvSpPr>
          <p:cNvPr id="15" name="Inhaltsplatzhalter 7">
            <a:extLst>
              <a:ext uri="{FF2B5EF4-FFF2-40B4-BE49-F238E27FC236}">
                <a16:creationId xmlns:a16="http://schemas.microsoft.com/office/drawing/2014/main" id="{CFC3728E-36EA-338E-8E06-3E040AC1D5D4}"/>
              </a:ext>
            </a:extLst>
          </p:cNvPr>
          <p:cNvSpPr txBox="1">
            <a:spLocks/>
          </p:cNvSpPr>
          <p:nvPr/>
        </p:nvSpPr>
        <p:spPr>
          <a:xfrm rot="16200000">
            <a:off x="10111576" y="232897"/>
            <a:ext cx="825833" cy="360038"/>
          </a:xfrm>
          <a:prstGeom prst="rect">
            <a:avLst/>
          </a:prstGeom>
          <a:solidFill>
            <a:srgbClr val="BAD25E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chemeClr val="bg1"/>
                </a:solidFill>
              </a:rPr>
              <a:t>Neuromorphic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b="1" dirty="0">
                <a:solidFill>
                  <a:schemeClr val="bg1"/>
                </a:solidFill>
              </a:rPr>
              <a:t>Computing</a:t>
            </a:r>
            <a:endParaRPr lang="de-DE" sz="800" dirty="0">
              <a:solidFill>
                <a:schemeClr val="bg1"/>
              </a:solidFill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6E0E023F-6F92-CE28-630D-E71874EA3C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169" y="1265145"/>
            <a:ext cx="2969935" cy="170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63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90B0F-6ECA-7840-CDAE-5B9632D41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135A91-FFA1-7BAF-1D71-2C2E5645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NEUROTEC II: Demonstrator System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076561A-71D0-72D9-9E23-924E21D5131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20704A4-3FDE-17F5-233A-535763EC6A2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C2CF8C3-309F-C75C-4EC1-84C94AA5A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850" y="124856"/>
            <a:ext cx="1519617" cy="84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go of the Forschungszentrum Jülich">
            <a:extLst>
              <a:ext uri="{FF2B5EF4-FFF2-40B4-BE49-F238E27FC236}">
                <a16:creationId xmlns:a16="http://schemas.microsoft.com/office/drawing/2014/main" id="{DC1E611E-B774-8E1A-95DD-9F9F85E18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108" y="184282"/>
            <a:ext cx="1047742" cy="71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6502E56-74E6-DA5D-B9B2-37C33B12260B}"/>
              </a:ext>
            </a:extLst>
          </p:cNvPr>
          <p:cNvSpPr/>
          <p:nvPr/>
        </p:nvSpPr>
        <p:spPr>
          <a:xfrm>
            <a:off x="371474" y="1128832"/>
            <a:ext cx="11449051" cy="4142492"/>
          </a:xfrm>
          <a:prstGeom prst="rect">
            <a:avLst/>
          </a:prstGeom>
          <a:noFill/>
          <a:ln w="19050">
            <a:solidFill>
              <a:srgbClr val="023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4098FE5B-6BA0-A671-A7CB-4C96077FC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202" y="3455940"/>
            <a:ext cx="2078477" cy="176741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16EEEE3-0C4B-F37C-F44D-5150174DA0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1226" y="1173907"/>
            <a:ext cx="3988088" cy="2047413"/>
          </a:xfrm>
          <a:prstGeom prst="rect">
            <a:avLst/>
          </a:prstGeom>
        </p:spPr>
      </p:pic>
      <p:pic>
        <p:nvPicPr>
          <p:cNvPr id="33" name="Picture 13">
            <a:extLst>
              <a:ext uri="{FF2B5EF4-FFF2-40B4-BE49-F238E27FC236}">
                <a16:creationId xmlns:a16="http://schemas.microsoft.com/office/drawing/2014/main" id="{91EA8708-E99C-2C94-B511-5F36644C6C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898"/>
          <a:stretch/>
        </p:blipFill>
        <p:spPr>
          <a:xfrm>
            <a:off x="9339371" y="3322356"/>
            <a:ext cx="2043286" cy="190099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33B231ED-572E-A9E4-603C-4A0BDDABF8E9}"/>
              </a:ext>
            </a:extLst>
          </p:cNvPr>
          <p:cNvCxnSpPr>
            <a:cxnSpLocks/>
          </p:cNvCxnSpPr>
          <p:nvPr/>
        </p:nvCxnSpPr>
        <p:spPr>
          <a:xfrm flipH="1">
            <a:off x="8760296" y="4449168"/>
            <a:ext cx="1512168" cy="13196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20C0EA26-26D9-7A81-00FE-49F789C0CEAC}"/>
              </a:ext>
            </a:extLst>
          </p:cNvPr>
          <p:cNvCxnSpPr>
            <a:cxnSpLocks/>
          </p:cNvCxnSpPr>
          <p:nvPr/>
        </p:nvCxnSpPr>
        <p:spPr>
          <a:xfrm flipV="1">
            <a:off x="9306028" y="2420888"/>
            <a:ext cx="390372" cy="89454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0A530364-A162-3D9E-B10B-3D4457E6E840}"/>
              </a:ext>
            </a:extLst>
          </p:cNvPr>
          <p:cNvCxnSpPr>
            <a:cxnSpLocks/>
          </p:cNvCxnSpPr>
          <p:nvPr/>
        </p:nvCxnSpPr>
        <p:spPr>
          <a:xfrm flipH="1" flipV="1">
            <a:off x="10589342" y="2433484"/>
            <a:ext cx="793315" cy="881951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Inhaltsplatzhalter 9">
            <a:extLst>
              <a:ext uri="{FF2B5EF4-FFF2-40B4-BE49-F238E27FC236}">
                <a16:creationId xmlns:a16="http://schemas.microsoft.com/office/drawing/2014/main" id="{91B4E959-9D12-F2C2-3A30-ADB13836A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812" y="1272494"/>
            <a:ext cx="6044649" cy="38846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1800" b="1" dirty="0" err="1">
                <a:solidFill>
                  <a:srgbClr val="023D6B"/>
                </a:solidFill>
              </a:rPr>
              <a:t>Platform</a:t>
            </a:r>
            <a:r>
              <a:rPr lang="de-DE" sz="1800" b="1" dirty="0">
                <a:solidFill>
                  <a:srgbClr val="023D6B"/>
                </a:solidFill>
              </a:rPr>
              <a:t> </a:t>
            </a:r>
            <a:r>
              <a:rPr lang="de-DE" sz="1800" b="1" dirty="0" err="1">
                <a:solidFill>
                  <a:srgbClr val="023D6B"/>
                </a:solidFill>
              </a:rPr>
              <a:t>for</a:t>
            </a:r>
            <a:r>
              <a:rPr lang="de-DE" sz="1800" b="1" dirty="0">
                <a:solidFill>
                  <a:srgbClr val="023D6B"/>
                </a:solidFill>
              </a:rPr>
              <a:t> Multiple Bio-</a:t>
            </a:r>
            <a:r>
              <a:rPr lang="de-DE" sz="1800" b="1" dirty="0" err="1">
                <a:solidFill>
                  <a:srgbClr val="023D6B"/>
                </a:solidFill>
              </a:rPr>
              <a:t>Inspired</a:t>
            </a:r>
            <a:r>
              <a:rPr lang="de-DE" sz="1800" b="1" dirty="0">
                <a:solidFill>
                  <a:srgbClr val="023D6B"/>
                </a:solidFill>
              </a:rPr>
              <a:t> Computing </a:t>
            </a:r>
            <a:r>
              <a:rPr lang="en-GB" sz="1800" b="1" dirty="0">
                <a:solidFill>
                  <a:srgbClr val="023D6B"/>
                </a:solidFill>
              </a:rPr>
              <a:t>Paradigms</a:t>
            </a:r>
            <a:endParaRPr lang="de-DE" sz="1800" b="1" dirty="0">
              <a:solidFill>
                <a:srgbClr val="023D6B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None/>
            </a:pPr>
            <a:r>
              <a:rPr lang="de-DE" sz="1800" b="1" dirty="0"/>
              <a:t>Versatile Demonstration </a:t>
            </a:r>
            <a:r>
              <a:rPr lang="de-DE" sz="1800" b="1" dirty="0" err="1"/>
              <a:t>Vehicle</a:t>
            </a:r>
            <a:endParaRPr lang="de-DE" sz="1200" dirty="0"/>
          </a:p>
          <a:p>
            <a:pPr marL="0" indent="0">
              <a:lnSpc>
                <a:spcPct val="100000"/>
              </a:lnSpc>
              <a:buNone/>
            </a:pPr>
            <a:r>
              <a:rPr lang="de-DE" sz="1800" dirty="0"/>
              <a:t>4 </a:t>
            </a:r>
            <a:r>
              <a:rPr lang="de-DE" sz="1800" dirty="0" err="1"/>
              <a:t>programmable</a:t>
            </a:r>
            <a:r>
              <a:rPr lang="de-DE" sz="1800" dirty="0"/>
              <a:t> memristive </a:t>
            </a:r>
            <a:r>
              <a:rPr lang="de-DE" sz="1800" dirty="0" err="1"/>
              <a:t>crossbar</a:t>
            </a:r>
            <a:r>
              <a:rPr lang="de-DE" sz="1800" dirty="0"/>
              <a:t> </a:t>
            </a:r>
            <a:r>
              <a:rPr lang="de-DE" sz="1800" dirty="0" err="1"/>
              <a:t>arrays</a:t>
            </a:r>
            <a:r>
              <a:rPr lang="de-DE" sz="1800" dirty="0"/>
              <a:t> </a:t>
            </a:r>
            <a:r>
              <a:rPr lang="de-DE" sz="1800" dirty="0" err="1"/>
              <a:t>with</a:t>
            </a:r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/>
              <a:t>&gt; </a:t>
            </a:r>
            <a:r>
              <a:rPr lang="de-DE" sz="1800" b="1" dirty="0"/>
              <a:t>65.000 memristors </a:t>
            </a:r>
            <a:r>
              <a:rPr lang="de-DE" sz="1800" dirty="0" err="1"/>
              <a:t>co-integrated</a:t>
            </a:r>
            <a:r>
              <a:rPr lang="de-DE" sz="1800" dirty="0"/>
              <a:t> (post-</a:t>
            </a:r>
            <a:r>
              <a:rPr lang="de-DE" sz="1800" dirty="0" err="1"/>
              <a:t>processing</a:t>
            </a:r>
            <a:r>
              <a:rPr lang="de-DE" sz="1800" dirty="0"/>
              <a:t>)</a:t>
            </a:r>
          </a:p>
          <a:p>
            <a:pPr>
              <a:lnSpc>
                <a:spcPct val="100000"/>
              </a:lnSpc>
            </a:pPr>
            <a:r>
              <a:rPr lang="de-DE" sz="1800" b="1" dirty="0"/>
              <a:t>2560 8-bit ADC </a:t>
            </a:r>
            <a:r>
              <a:rPr lang="de-DE" sz="1800" dirty="0" err="1"/>
              <a:t>and</a:t>
            </a:r>
            <a:r>
              <a:rPr lang="de-DE" sz="1800" dirty="0"/>
              <a:t> </a:t>
            </a:r>
            <a:r>
              <a:rPr lang="de-DE" sz="1800" b="1" dirty="0"/>
              <a:t>4-bit DAC </a:t>
            </a:r>
            <a:r>
              <a:rPr lang="de-DE" sz="1800" dirty="0" err="1"/>
              <a:t>integrated</a:t>
            </a:r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 err="1"/>
              <a:t>Automatic</a:t>
            </a:r>
            <a:r>
              <a:rPr lang="de-DE" sz="1800" dirty="0"/>
              <a:t> memristor </a:t>
            </a:r>
            <a:r>
              <a:rPr lang="de-DE" sz="1800" dirty="0" err="1"/>
              <a:t>control</a:t>
            </a:r>
            <a:r>
              <a:rPr lang="de-DE" sz="1800" dirty="0"/>
              <a:t> </a:t>
            </a:r>
            <a:r>
              <a:rPr lang="de-DE" sz="1800" dirty="0" err="1"/>
              <a:t>enabled</a:t>
            </a:r>
            <a:endParaRPr lang="de-DE" sz="1800" dirty="0"/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None/>
            </a:pPr>
            <a:r>
              <a:rPr lang="de-DE" sz="1800" b="1" dirty="0"/>
              <a:t>Flexible Interfaces</a:t>
            </a:r>
            <a:endParaRPr lang="de-DE" sz="1200" dirty="0"/>
          </a:p>
          <a:p>
            <a:pPr>
              <a:lnSpc>
                <a:spcPct val="100000"/>
              </a:lnSpc>
            </a:pPr>
            <a:r>
              <a:rPr lang="de-DE" sz="1800" dirty="0"/>
              <a:t>Network on Chip (</a:t>
            </a:r>
            <a:r>
              <a:rPr lang="de-DE" sz="1800" dirty="0" err="1"/>
              <a:t>NoC</a:t>
            </a:r>
            <a:r>
              <a:rPr lang="de-DE" sz="1800" dirty="0"/>
              <a:t>)</a:t>
            </a:r>
          </a:p>
          <a:p>
            <a:pPr>
              <a:lnSpc>
                <a:spcPct val="100000"/>
              </a:lnSpc>
            </a:pPr>
            <a:r>
              <a:rPr lang="de-DE" sz="1800" dirty="0"/>
              <a:t>Chipbridge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direct</a:t>
            </a:r>
            <a:r>
              <a:rPr lang="de-DE" sz="1800" dirty="0"/>
              <a:t> </a:t>
            </a:r>
            <a:r>
              <a:rPr lang="de-DE" sz="1800" dirty="0" err="1"/>
              <a:t>NoC</a:t>
            </a:r>
            <a:r>
              <a:rPr lang="de-DE" sz="1800" dirty="0"/>
              <a:t> </a:t>
            </a:r>
            <a:r>
              <a:rPr lang="de-DE" sz="1800" dirty="0" err="1"/>
              <a:t>access</a:t>
            </a:r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/>
              <a:t>Standard JTAG </a:t>
            </a:r>
            <a:r>
              <a:rPr lang="de-DE" sz="1800" dirty="0" err="1"/>
              <a:t>programming</a:t>
            </a:r>
            <a:r>
              <a:rPr lang="de-DE" sz="1800" dirty="0"/>
              <a:t> interface</a:t>
            </a:r>
            <a:endParaRPr lang="de-DE" sz="1500" dirty="0"/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None/>
            </a:pPr>
            <a:r>
              <a:rPr lang="de-DE" sz="1800" b="1" dirty="0">
                <a:sym typeface="Wingdings" panose="05000000000000000000" pitchFamily="2" charset="2"/>
              </a:rPr>
              <a:t> </a:t>
            </a:r>
            <a:r>
              <a:rPr lang="de-DE" sz="1800" b="1" dirty="0"/>
              <a:t>Different bio-</a:t>
            </a:r>
            <a:r>
              <a:rPr lang="de-DE" sz="1800" b="1" dirty="0" err="1"/>
              <a:t>inspired</a:t>
            </a:r>
            <a:r>
              <a:rPr lang="de-DE" sz="1800" b="1" dirty="0"/>
              <a:t> </a:t>
            </a:r>
            <a:r>
              <a:rPr lang="de-DE" sz="1800" b="1" dirty="0" err="1"/>
              <a:t>computing</a:t>
            </a:r>
            <a:r>
              <a:rPr lang="de-DE" sz="1800" b="1" dirty="0"/>
              <a:t> </a:t>
            </a:r>
            <a:r>
              <a:rPr lang="de-DE" sz="1800" b="1" dirty="0" err="1"/>
              <a:t>paradigms</a:t>
            </a:r>
            <a:endParaRPr lang="de-DE" sz="1800" b="1" dirty="0"/>
          </a:p>
          <a:p>
            <a:pPr marL="0" indent="0">
              <a:lnSpc>
                <a:spcPct val="100000"/>
              </a:lnSpc>
              <a:buNone/>
            </a:pPr>
            <a:r>
              <a:rPr lang="de-DE" sz="1800" dirty="0" err="1"/>
              <a:t>Concept</a:t>
            </a:r>
            <a:r>
              <a:rPr lang="de-DE" sz="1800" dirty="0"/>
              <a:t> </a:t>
            </a:r>
            <a:r>
              <a:rPr lang="de-DE" sz="1800" dirty="0" err="1"/>
              <a:t>developed</a:t>
            </a:r>
            <a:r>
              <a:rPr lang="de-DE" sz="1800" dirty="0"/>
              <a:t> in </a:t>
            </a:r>
            <a:r>
              <a:rPr lang="de-DE" sz="1800" dirty="0" err="1"/>
              <a:t>close</a:t>
            </a:r>
            <a:r>
              <a:rPr lang="de-DE" sz="1800" dirty="0"/>
              <a:t> </a:t>
            </a:r>
            <a:r>
              <a:rPr lang="de-DE" sz="1800" dirty="0" err="1"/>
              <a:t>collaboration</a:t>
            </a:r>
            <a:r>
              <a:rPr lang="de-DE" sz="1800" dirty="0"/>
              <a:t> </a:t>
            </a:r>
            <a:r>
              <a:rPr lang="de-DE" sz="1800" dirty="0" err="1"/>
              <a:t>within</a:t>
            </a:r>
            <a:r>
              <a:rPr lang="de-DE" sz="1800" dirty="0"/>
              <a:t> FZJ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BCF41F39-C2E2-5FAD-3919-6BDCD5BAC3A2}"/>
              </a:ext>
            </a:extLst>
          </p:cNvPr>
          <p:cNvSpPr/>
          <p:nvPr/>
        </p:nvSpPr>
        <p:spPr>
          <a:xfrm>
            <a:off x="366442" y="5274610"/>
            <a:ext cx="3643842" cy="4970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Crossbar Arrays</a:t>
            </a: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5EE0D597-0918-C038-06E0-A140FA93FDB4}"/>
              </a:ext>
            </a:extLst>
          </p:cNvPr>
          <p:cNvSpPr/>
          <p:nvPr/>
        </p:nvSpPr>
        <p:spPr>
          <a:xfrm>
            <a:off x="4277853" y="5274607"/>
            <a:ext cx="36362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 err="1"/>
              <a:t>Oscillatory</a:t>
            </a:r>
            <a:r>
              <a:rPr lang="de-DE" sz="2000" b="1" dirty="0"/>
              <a:t> </a:t>
            </a:r>
            <a:r>
              <a:rPr lang="de-DE" sz="2000" b="1" dirty="0" err="1"/>
              <a:t>Neural</a:t>
            </a:r>
            <a:r>
              <a:rPr lang="de-DE" sz="2000" b="1" dirty="0"/>
              <a:t> Networks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C7DC455E-A286-35F2-7572-FDFB9DE08AD9}"/>
              </a:ext>
            </a:extLst>
          </p:cNvPr>
          <p:cNvSpPr/>
          <p:nvPr/>
        </p:nvSpPr>
        <p:spPr>
          <a:xfrm>
            <a:off x="8189264" y="5274608"/>
            <a:ext cx="36481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Edge AI </a:t>
            </a:r>
            <a:r>
              <a:rPr lang="de-DE" sz="2000" b="1" dirty="0" err="1"/>
              <a:t>Applications</a:t>
            </a:r>
            <a:endParaRPr lang="de-DE" sz="2000" b="1" dirty="0"/>
          </a:p>
        </p:txBody>
      </p:sp>
      <p:sp>
        <p:nvSpPr>
          <p:cNvPr id="50" name="Rechtwinkliges Dreieck 49">
            <a:extLst>
              <a:ext uri="{FF2B5EF4-FFF2-40B4-BE49-F238E27FC236}">
                <a16:creationId xmlns:a16="http://schemas.microsoft.com/office/drawing/2014/main" id="{F1F9998E-8E35-01DC-F8EB-379970975C32}"/>
              </a:ext>
            </a:extLst>
          </p:cNvPr>
          <p:cNvSpPr/>
          <p:nvPr/>
        </p:nvSpPr>
        <p:spPr>
          <a:xfrm rot="5400000">
            <a:off x="4021184" y="5253017"/>
            <a:ext cx="241410" cy="287024"/>
          </a:xfrm>
          <a:prstGeom prst="rtTriangle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</p:spTree>
    <p:extLst>
      <p:ext uri="{BB962C8B-B14F-4D97-AF65-F5344CB8AC3E}">
        <p14:creationId xmlns:p14="http://schemas.microsoft.com/office/powerpoint/2010/main" val="701849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6018C-D12E-628A-E566-5B5DD2B5F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175842-E49C-5459-2CE3-D5DD260F2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NEUROTEC II: Demonstrator System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26A12C7-6314-8F19-1BFF-54F5992260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C88EE09-6479-C176-B471-6819097D8FA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4C81914-8ACE-4514-17FB-B85C15BC7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850" y="124856"/>
            <a:ext cx="1519617" cy="84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go of the Forschungszentrum Jülich">
            <a:extLst>
              <a:ext uri="{FF2B5EF4-FFF2-40B4-BE49-F238E27FC236}">
                <a16:creationId xmlns:a16="http://schemas.microsoft.com/office/drawing/2014/main" id="{0A3DD610-28E0-2350-C48A-05814A365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108" y="184282"/>
            <a:ext cx="1047742" cy="71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11039EF9-DE71-520E-4386-203D95B13FB8}"/>
              </a:ext>
            </a:extLst>
          </p:cNvPr>
          <p:cNvSpPr/>
          <p:nvPr/>
        </p:nvSpPr>
        <p:spPr>
          <a:xfrm>
            <a:off x="371474" y="1128832"/>
            <a:ext cx="11449051" cy="4142492"/>
          </a:xfrm>
          <a:prstGeom prst="rect">
            <a:avLst/>
          </a:prstGeom>
          <a:noFill/>
          <a:ln w="19050">
            <a:solidFill>
              <a:srgbClr val="023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D6CC08D-7399-6623-787E-4CB0B9678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202" y="3455940"/>
            <a:ext cx="2078477" cy="176741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6B6C655-B921-C455-75C4-C8FAD3BA3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1226" y="1173907"/>
            <a:ext cx="3988088" cy="2047413"/>
          </a:xfrm>
          <a:prstGeom prst="rect">
            <a:avLst/>
          </a:prstGeom>
        </p:spPr>
      </p:pic>
      <p:pic>
        <p:nvPicPr>
          <p:cNvPr id="33" name="Picture 13">
            <a:extLst>
              <a:ext uri="{FF2B5EF4-FFF2-40B4-BE49-F238E27FC236}">
                <a16:creationId xmlns:a16="http://schemas.microsoft.com/office/drawing/2014/main" id="{D9190324-F886-B4A2-11B9-FE6A7EC109B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898"/>
          <a:stretch/>
        </p:blipFill>
        <p:spPr>
          <a:xfrm>
            <a:off x="9339371" y="3322356"/>
            <a:ext cx="2043286" cy="190099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A0C5FFC1-BB5F-1C5A-76FD-46889FA0B6A0}"/>
              </a:ext>
            </a:extLst>
          </p:cNvPr>
          <p:cNvCxnSpPr>
            <a:cxnSpLocks/>
          </p:cNvCxnSpPr>
          <p:nvPr/>
        </p:nvCxnSpPr>
        <p:spPr>
          <a:xfrm flipH="1">
            <a:off x="8760296" y="4449168"/>
            <a:ext cx="1512168" cy="13196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2880D9E7-BBDA-729F-A1A2-6D872D0750F8}"/>
              </a:ext>
            </a:extLst>
          </p:cNvPr>
          <p:cNvCxnSpPr>
            <a:cxnSpLocks/>
          </p:cNvCxnSpPr>
          <p:nvPr/>
        </p:nvCxnSpPr>
        <p:spPr>
          <a:xfrm flipV="1">
            <a:off x="9306028" y="2420888"/>
            <a:ext cx="390372" cy="89454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A9203DA4-8FE7-F607-BBB8-D9F008102684}"/>
              </a:ext>
            </a:extLst>
          </p:cNvPr>
          <p:cNvCxnSpPr>
            <a:cxnSpLocks/>
          </p:cNvCxnSpPr>
          <p:nvPr/>
        </p:nvCxnSpPr>
        <p:spPr>
          <a:xfrm flipH="1" flipV="1">
            <a:off x="10589342" y="2433484"/>
            <a:ext cx="793315" cy="881951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Inhaltsplatzhalter 9">
            <a:extLst>
              <a:ext uri="{FF2B5EF4-FFF2-40B4-BE49-F238E27FC236}">
                <a16:creationId xmlns:a16="http://schemas.microsoft.com/office/drawing/2014/main" id="{2FB57A65-7EFE-CBC9-79DE-03A189831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812" y="1272494"/>
            <a:ext cx="6044649" cy="38846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1800" b="1" dirty="0" err="1">
                <a:solidFill>
                  <a:srgbClr val="023D6B"/>
                </a:solidFill>
              </a:rPr>
              <a:t>Platform</a:t>
            </a:r>
            <a:r>
              <a:rPr lang="de-DE" sz="1800" b="1" dirty="0">
                <a:solidFill>
                  <a:srgbClr val="023D6B"/>
                </a:solidFill>
              </a:rPr>
              <a:t> </a:t>
            </a:r>
            <a:r>
              <a:rPr lang="de-DE" sz="1800" b="1" dirty="0" err="1">
                <a:solidFill>
                  <a:srgbClr val="023D6B"/>
                </a:solidFill>
              </a:rPr>
              <a:t>for</a:t>
            </a:r>
            <a:r>
              <a:rPr lang="de-DE" sz="1800" b="1" dirty="0">
                <a:solidFill>
                  <a:srgbClr val="023D6B"/>
                </a:solidFill>
              </a:rPr>
              <a:t> Multiple Bio-</a:t>
            </a:r>
            <a:r>
              <a:rPr lang="de-DE" sz="1800" b="1" dirty="0" err="1">
                <a:solidFill>
                  <a:srgbClr val="023D6B"/>
                </a:solidFill>
              </a:rPr>
              <a:t>Inspired</a:t>
            </a:r>
            <a:r>
              <a:rPr lang="de-DE" sz="1800" b="1" dirty="0">
                <a:solidFill>
                  <a:srgbClr val="023D6B"/>
                </a:solidFill>
              </a:rPr>
              <a:t> Computing </a:t>
            </a:r>
            <a:r>
              <a:rPr lang="en-GB" sz="1800" b="1" dirty="0">
                <a:solidFill>
                  <a:srgbClr val="023D6B"/>
                </a:solidFill>
              </a:rPr>
              <a:t>Paradigms</a:t>
            </a:r>
            <a:endParaRPr lang="de-DE" sz="1800" b="1" dirty="0">
              <a:solidFill>
                <a:srgbClr val="023D6B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None/>
            </a:pPr>
            <a:r>
              <a:rPr lang="de-DE" sz="1800" b="1" dirty="0"/>
              <a:t>Versatile Demonstration </a:t>
            </a:r>
            <a:r>
              <a:rPr lang="de-DE" sz="1800" b="1" dirty="0" err="1"/>
              <a:t>Vehicle</a:t>
            </a:r>
            <a:endParaRPr lang="de-DE" sz="1200" dirty="0"/>
          </a:p>
          <a:p>
            <a:pPr marL="0" indent="0">
              <a:lnSpc>
                <a:spcPct val="100000"/>
              </a:lnSpc>
              <a:buNone/>
            </a:pPr>
            <a:r>
              <a:rPr lang="de-DE" sz="1800" dirty="0"/>
              <a:t>4 </a:t>
            </a:r>
            <a:r>
              <a:rPr lang="de-DE" sz="1800" dirty="0" err="1"/>
              <a:t>programmable</a:t>
            </a:r>
            <a:r>
              <a:rPr lang="de-DE" sz="1800" dirty="0"/>
              <a:t> memristive </a:t>
            </a:r>
            <a:r>
              <a:rPr lang="de-DE" sz="1800" dirty="0" err="1"/>
              <a:t>crossbar</a:t>
            </a:r>
            <a:r>
              <a:rPr lang="de-DE" sz="1800" dirty="0"/>
              <a:t> </a:t>
            </a:r>
            <a:r>
              <a:rPr lang="de-DE" sz="1800" dirty="0" err="1"/>
              <a:t>arrays</a:t>
            </a:r>
            <a:r>
              <a:rPr lang="de-DE" sz="1800" dirty="0"/>
              <a:t> </a:t>
            </a:r>
            <a:r>
              <a:rPr lang="de-DE" sz="1800" dirty="0" err="1"/>
              <a:t>with</a:t>
            </a:r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/>
              <a:t>&gt; </a:t>
            </a:r>
            <a:r>
              <a:rPr lang="de-DE" sz="1800" b="1" dirty="0"/>
              <a:t>65.000 memristors </a:t>
            </a:r>
            <a:r>
              <a:rPr lang="de-DE" sz="1800" dirty="0" err="1"/>
              <a:t>co-integrated</a:t>
            </a:r>
            <a:r>
              <a:rPr lang="de-DE" sz="1800" dirty="0"/>
              <a:t> (post-</a:t>
            </a:r>
            <a:r>
              <a:rPr lang="de-DE" sz="1800" dirty="0" err="1"/>
              <a:t>processing</a:t>
            </a:r>
            <a:r>
              <a:rPr lang="de-DE" sz="1800" dirty="0"/>
              <a:t>)</a:t>
            </a:r>
          </a:p>
          <a:p>
            <a:pPr>
              <a:lnSpc>
                <a:spcPct val="100000"/>
              </a:lnSpc>
            </a:pPr>
            <a:r>
              <a:rPr lang="de-DE" sz="1800" b="1" dirty="0"/>
              <a:t>2560 8-bit ADC </a:t>
            </a:r>
            <a:r>
              <a:rPr lang="de-DE" sz="1800" dirty="0" err="1"/>
              <a:t>and</a:t>
            </a:r>
            <a:r>
              <a:rPr lang="de-DE" sz="1800" dirty="0"/>
              <a:t> </a:t>
            </a:r>
            <a:r>
              <a:rPr lang="de-DE" sz="1800" b="1" dirty="0"/>
              <a:t>4-bit DAC </a:t>
            </a:r>
            <a:r>
              <a:rPr lang="de-DE" sz="1800" dirty="0" err="1"/>
              <a:t>integrated</a:t>
            </a:r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 err="1"/>
              <a:t>Automatic</a:t>
            </a:r>
            <a:r>
              <a:rPr lang="de-DE" sz="1800" dirty="0"/>
              <a:t> memristor </a:t>
            </a:r>
            <a:r>
              <a:rPr lang="de-DE" sz="1800" dirty="0" err="1"/>
              <a:t>control</a:t>
            </a:r>
            <a:r>
              <a:rPr lang="de-DE" sz="1800" dirty="0"/>
              <a:t> </a:t>
            </a:r>
            <a:r>
              <a:rPr lang="de-DE" sz="1800" dirty="0" err="1"/>
              <a:t>enabled</a:t>
            </a:r>
            <a:endParaRPr lang="de-DE" sz="1800" dirty="0"/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None/>
            </a:pPr>
            <a:r>
              <a:rPr lang="de-DE" sz="1800" b="1" dirty="0"/>
              <a:t>Flexible Interfaces</a:t>
            </a:r>
            <a:endParaRPr lang="de-DE" sz="1200" dirty="0"/>
          </a:p>
          <a:p>
            <a:pPr>
              <a:lnSpc>
                <a:spcPct val="100000"/>
              </a:lnSpc>
            </a:pPr>
            <a:r>
              <a:rPr lang="de-DE" sz="1800" dirty="0"/>
              <a:t>Network on Chip (</a:t>
            </a:r>
            <a:r>
              <a:rPr lang="de-DE" sz="1800" dirty="0" err="1"/>
              <a:t>NoC</a:t>
            </a:r>
            <a:r>
              <a:rPr lang="de-DE" sz="1800" dirty="0"/>
              <a:t>)</a:t>
            </a:r>
          </a:p>
          <a:p>
            <a:pPr>
              <a:lnSpc>
                <a:spcPct val="100000"/>
              </a:lnSpc>
            </a:pPr>
            <a:r>
              <a:rPr lang="de-DE" sz="1800" dirty="0"/>
              <a:t>Chipbridge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direct</a:t>
            </a:r>
            <a:r>
              <a:rPr lang="de-DE" sz="1800" dirty="0"/>
              <a:t> </a:t>
            </a:r>
            <a:r>
              <a:rPr lang="de-DE" sz="1800" dirty="0" err="1"/>
              <a:t>NoC</a:t>
            </a:r>
            <a:r>
              <a:rPr lang="de-DE" sz="1800" dirty="0"/>
              <a:t> </a:t>
            </a:r>
            <a:r>
              <a:rPr lang="de-DE" sz="1800" dirty="0" err="1"/>
              <a:t>access</a:t>
            </a:r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/>
              <a:t>Standard JTAG </a:t>
            </a:r>
            <a:r>
              <a:rPr lang="de-DE" sz="1800" dirty="0" err="1"/>
              <a:t>programming</a:t>
            </a:r>
            <a:r>
              <a:rPr lang="de-DE" sz="1800" dirty="0"/>
              <a:t> interface</a:t>
            </a:r>
            <a:endParaRPr lang="de-DE" sz="1500" dirty="0"/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None/>
            </a:pPr>
            <a:r>
              <a:rPr lang="de-DE" sz="1800" b="1" dirty="0">
                <a:sym typeface="Wingdings" panose="05000000000000000000" pitchFamily="2" charset="2"/>
              </a:rPr>
              <a:t> </a:t>
            </a:r>
            <a:r>
              <a:rPr lang="de-DE" sz="1800" b="1" dirty="0"/>
              <a:t>Different bio-</a:t>
            </a:r>
            <a:r>
              <a:rPr lang="de-DE" sz="1800" b="1" dirty="0" err="1"/>
              <a:t>inspired</a:t>
            </a:r>
            <a:r>
              <a:rPr lang="de-DE" sz="1800" b="1" dirty="0"/>
              <a:t> </a:t>
            </a:r>
            <a:r>
              <a:rPr lang="de-DE" sz="1800" b="1" dirty="0" err="1"/>
              <a:t>computing</a:t>
            </a:r>
            <a:r>
              <a:rPr lang="de-DE" sz="1800" b="1" dirty="0"/>
              <a:t> </a:t>
            </a:r>
            <a:r>
              <a:rPr lang="de-DE" sz="1800" b="1" dirty="0" err="1"/>
              <a:t>paradigms</a:t>
            </a:r>
            <a:endParaRPr lang="de-DE" sz="1800" b="1" dirty="0"/>
          </a:p>
          <a:p>
            <a:pPr marL="0" indent="0">
              <a:lnSpc>
                <a:spcPct val="100000"/>
              </a:lnSpc>
              <a:buNone/>
            </a:pPr>
            <a:r>
              <a:rPr lang="de-DE" sz="1800" dirty="0" err="1"/>
              <a:t>Concept</a:t>
            </a:r>
            <a:r>
              <a:rPr lang="de-DE" sz="1800" dirty="0"/>
              <a:t> </a:t>
            </a:r>
            <a:r>
              <a:rPr lang="de-DE" sz="1800" dirty="0" err="1"/>
              <a:t>developed</a:t>
            </a:r>
            <a:r>
              <a:rPr lang="de-DE" sz="1800" dirty="0"/>
              <a:t> in </a:t>
            </a:r>
            <a:r>
              <a:rPr lang="de-DE" sz="1800" dirty="0" err="1"/>
              <a:t>close</a:t>
            </a:r>
            <a:r>
              <a:rPr lang="de-DE" sz="1800" dirty="0"/>
              <a:t> </a:t>
            </a:r>
            <a:r>
              <a:rPr lang="de-DE" sz="1800" dirty="0" err="1"/>
              <a:t>collaboration</a:t>
            </a:r>
            <a:r>
              <a:rPr lang="de-DE" sz="1800" dirty="0"/>
              <a:t> </a:t>
            </a:r>
            <a:r>
              <a:rPr lang="de-DE" sz="1800" dirty="0" err="1"/>
              <a:t>within</a:t>
            </a:r>
            <a:r>
              <a:rPr lang="de-DE" sz="1800" dirty="0"/>
              <a:t> FZJ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EC5EF8A1-E94A-27C4-BFF2-79B85D8AB79F}"/>
              </a:ext>
            </a:extLst>
          </p:cNvPr>
          <p:cNvSpPr/>
          <p:nvPr/>
        </p:nvSpPr>
        <p:spPr>
          <a:xfrm>
            <a:off x="366442" y="5274610"/>
            <a:ext cx="3643842" cy="4970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Crossbar Arrays</a:t>
            </a: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02F91245-9FD6-5EA4-15A5-ED451EC775EC}"/>
              </a:ext>
            </a:extLst>
          </p:cNvPr>
          <p:cNvSpPr/>
          <p:nvPr/>
        </p:nvSpPr>
        <p:spPr>
          <a:xfrm>
            <a:off x="4277853" y="5274607"/>
            <a:ext cx="36362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 err="1"/>
              <a:t>Oscillatory</a:t>
            </a:r>
            <a:r>
              <a:rPr lang="de-DE" sz="2000" b="1" dirty="0"/>
              <a:t> </a:t>
            </a:r>
            <a:r>
              <a:rPr lang="de-DE" sz="2000" b="1" dirty="0" err="1"/>
              <a:t>Neural</a:t>
            </a:r>
            <a:r>
              <a:rPr lang="de-DE" sz="2000" b="1" dirty="0"/>
              <a:t> Networks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9FD820F9-E598-8C31-1BE3-D9D4AA6C3968}"/>
              </a:ext>
            </a:extLst>
          </p:cNvPr>
          <p:cNvSpPr/>
          <p:nvPr/>
        </p:nvSpPr>
        <p:spPr>
          <a:xfrm>
            <a:off x="8189264" y="5274608"/>
            <a:ext cx="36481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Edge AI </a:t>
            </a:r>
            <a:r>
              <a:rPr lang="de-DE" sz="2000" b="1" dirty="0" err="1"/>
              <a:t>Applications</a:t>
            </a:r>
            <a:endParaRPr lang="de-DE" sz="2000" b="1" dirty="0"/>
          </a:p>
        </p:txBody>
      </p:sp>
      <p:sp>
        <p:nvSpPr>
          <p:cNvPr id="50" name="Rechtwinkliges Dreieck 49">
            <a:extLst>
              <a:ext uri="{FF2B5EF4-FFF2-40B4-BE49-F238E27FC236}">
                <a16:creationId xmlns:a16="http://schemas.microsoft.com/office/drawing/2014/main" id="{7031CA19-93F9-7602-E37E-2D9A078B5982}"/>
              </a:ext>
            </a:extLst>
          </p:cNvPr>
          <p:cNvSpPr/>
          <p:nvPr/>
        </p:nvSpPr>
        <p:spPr>
          <a:xfrm rot="5400000">
            <a:off x="4021184" y="5253017"/>
            <a:ext cx="241410" cy="287024"/>
          </a:xfrm>
          <a:prstGeom prst="rtTriangle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E6025AB-1001-045F-C705-E004458B3860}"/>
              </a:ext>
            </a:extLst>
          </p:cNvPr>
          <p:cNvSpPr/>
          <p:nvPr/>
        </p:nvSpPr>
        <p:spPr>
          <a:xfrm>
            <a:off x="191344" y="959213"/>
            <a:ext cx="11809312" cy="4990067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EE9EEFD-668E-F331-816A-29DB5DE98D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2463" y="366285"/>
            <a:ext cx="5029902" cy="6125430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FBB20ECB-17D3-E3C8-90B2-9180C97A2C96}"/>
              </a:ext>
            </a:extLst>
          </p:cNvPr>
          <p:cNvCxnSpPr/>
          <p:nvPr/>
        </p:nvCxnSpPr>
        <p:spPr>
          <a:xfrm>
            <a:off x="9521710" y="548680"/>
            <a:ext cx="0" cy="5616624"/>
          </a:xfrm>
          <a:prstGeom prst="straightConnector1">
            <a:avLst/>
          </a:prstGeom>
          <a:ln w="508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6022034B-2F7A-9181-13F6-565808466069}"/>
              </a:ext>
            </a:extLst>
          </p:cNvPr>
          <p:cNvCxnSpPr>
            <a:cxnSpLocks/>
          </p:cNvCxnSpPr>
          <p:nvPr/>
        </p:nvCxnSpPr>
        <p:spPr>
          <a:xfrm>
            <a:off x="4537519" y="6602437"/>
            <a:ext cx="4696159" cy="0"/>
          </a:xfrm>
          <a:prstGeom prst="straightConnector1">
            <a:avLst/>
          </a:prstGeom>
          <a:ln w="508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17FEED31-24C3-9364-3FDE-DEB3F4793743}"/>
              </a:ext>
            </a:extLst>
          </p:cNvPr>
          <p:cNvSpPr txBox="1"/>
          <p:nvPr/>
        </p:nvSpPr>
        <p:spPr>
          <a:xfrm>
            <a:off x="9773941" y="3035359"/>
            <a:ext cx="1218603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/>
              <a:t>900 µm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47F6E869-8BAE-7B8E-F86C-E26557C4B8EB}"/>
              </a:ext>
            </a:extLst>
          </p:cNvPr>
          <p:cNvSpPr txBox="1"/>
          <p:nvPr/>
        </p:nvSpPr>
        <p:spPr>
          <a:xfrm>
            <a:off x="3169571" y="6412219"/>
            <a:ext cx="1218603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/>
              <a:t>750 µm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10FABE0-4522-82D7-3DB3-2D9466ED55A0}"/>
              </a:ext>
            </a:extLst>
          </p:cNvPr>
          <p:cNvSpPr txBox="1"/>
          <p:nvPr/>
        </p:nvSpPr>
        <p:spPr>
          <a:xfrm>
            <a:off x="366442" y="2493879"/>
            <a:ext cx="3793026" cy="79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b="1" dirty="0"/>
              <a:t>128 8-bit ADCs</a:t>
            </a:r>
          </a:p>
          <a:p>
            <a:pPr algn="l">
              <a:lnSpc>
                <a:spcPct val="95000"/>
              </a:lnSpc>
            </a:pPr>
            <a:r>
              <a:rPr lang="de-DE" sz="2400" b="1" dirty="0"/>
              <a:t>Nominal: 200 </a:t>
            </a:r>
            <a:r>
              <a:rPr lang="de-DE" sz="2400" b="1" dirty="0" err="1"/>
              <a:t>MSample</a:t>
            </a:r>
            <a:r>
              <a:rPr lang="de-DE" sz="2400" b="1" dirty="0"/>
              <a:t>/s</a:t>
            </a:r>
          </a:p>
        </p:txBody>
      </p:sp>
    </p:spTree>
    <p:extLst>
      <p:ext uri="{BB962C8B-B14F-4D97-AF65-F5344CB8AC3E}">
        <p14:creationId xmlns:p14="http://schemas.microsoft.com/office/powerpoint/2010/main" val="3843167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27F55-E1CF-F0AB-7C5F-9B8744410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A17CD-EB57-7170-18AD-0220D4D56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NEUROTEC II: Memristor Integration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F8DD325-0354-5CD0-6BF2-63B16C80D4D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8FCA8AD-E867-0E75-E5AD-754D581764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162A75F-2693-5451-D070-310CC15F0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850" y="124856"/>
            <a:ext cx="1519617" cy="84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go of the Forschungszentrum Jülich">
            <a:extLst>
              <a:ext uri="{FF2B5EF4-FFF2-40B4-BE49-F238E27FC236}">
                <a16:creationId xmlns:a16="http://schemas.microsoft.com/office/drawing/2014/main" id="{416F267A-6AD8-FCAD-962B-0EC0421F1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108" y="184282"/>
            <a:ext cx="1047742" cy="71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ABDF303-1B3C-E5FF-EB0B-D4340E9017A3}"/>
              </a:ext>
            </a:extLst>
          </p:cNvPr>
          <p:cNvSpPr/>
          <p:nvPr/>
        </p:nvSpPr>
        <p:spPr>
          <a:xfrm>
            <a:off x="371474" y="1128832"/>
            <a:ext cx="11449051" cy="4142492"/>
          </a:xfrm>
          <a:prstGeom prst="rect">
            <a:avLst/>
          </a:prstGeom>
          <a:noFill/>
          <a:ln w="19050">
            <a:solidFill>
              <a:srgbClr val="023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D84F36AE-84AB-F373-8EB9-AB0820D86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202" y="3455940"/>
            <a:ext cx="2078477" cy="1767412"/>
          </a:xfrm>
          <a:prstGeom prst="rect">
            <a:avLst/>
          </a:prstGeom>
        </p:spPr>
      </p:pic>
      <p:sp>
        <p:nvSpPr>
          <p:cNvPr id="46" name="Inhaltsplatzhalter 9">
            <a:extLst>
              <a:ext uri="{FF2B5EF4-FFF2-40B4-BE49-F238E27FC236}">
                <a16:creationId xmlns:a16="http://schemas.microsoft.com/office/drawing/2014/main" id="{97B0954E-CFB2-E770-51CA-92C908BB9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812" y="1272494"/>
            <a:ext cx="6300268" cy="388469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None/>
            </a:pPr>
            <a:r>
              <a:rPr lang="de-DE" sz="1800" b="1" dirty="0"/>
              <a:t>State-</a:t>
            </a:r>
            <a:r>
              <a:rPr lang="de-DE" sz="1800" b="1" dirty="0" err="1"/>
              <a:t>of</a:t>
            </a:r>
            <a:r>
              <a:rPr lang="de-DE" sz="1800" b="1" dirty="0"/>
              <a:t>-</a:t>
            </a:r>
            <a:r>
              <a:rPr lang="de-DE" sz="1800" b="1" dirty="0" err="1"/>
              <a:t>the</a:t>
            </a:r>
            <a:r>
              <a:rPr lang="de-DE" sz="1800" b="1" dirty="0"/>
              <a:t>-Art Memristor Integration</a:t>
            </a:r>
            <a:endParaRPr lang="de-DE" sz="1200" dirty="0"/>
          </a:p>
          <a:p>
            <a:pPr>
              <a:lnSpc>
                <a:spcPct val="100000"/>
              </a:lnSpc>
            </a:pPr>
            <a:r>
              <a:rPr lang="de-DE" sz="1800" dirty="0"/>
              <a:t>Fab-level RRAM: </a:t>
            </a:r>
            <a:r>
              <a:rPr lang="de-DE" sz="1800" dirty="0" err="1"/>
              <a:t>binary</a:t>
            </a:r>
            <a:r>
              <a:rPr lang="de-DE" sz="1800" dirty="0"/>
              <a:t> </a:t>
            </a:r>
            <a:r>
              <a:rPr lang="de-DE" sz="1800" dirty="0" err="1"/>
              <a:t>memory</a:t>
            </a:r>
            <a:r>
              <a:rPr lang="de-DE" sz="1800" dirty="0"/>
              <a:t> </a:t>
            </a:r>
            <a:r>
              <a:rPr lang="de-DE" sz="1800" dirty="0" err="1"/>
              <a:t>with</a:t>
            </a:r>
            <a:r>
              <a:rPr lang="de-DE" sz="1800" dirty="0"/>
              <a:t> </a:t>
            </a:r>
            <a:r>
              <a:rPr lang="de-DE" sz="1800" dirty="0" err="1"/>
              <a:t>controller</a:t>
            </a:r>
            <a:r>
              <a:rPr lang="de-DE" sz="1800" dirty="0"/>
              <a:t/>
            </a:r>
            <a:br>
              <a:rPr lang="de-DE" sz="1800" dirty="0"/>
            </a:br>
            <a:r>
              <a:rPr lang="de-DE" sz="1800" dirty="0">
                <a:sym typeface="Wingdings" panose="05000000000000000000" pitchFamily="2" charset="2"/>
              </a:rPr>
              <a:t> </a:t>
            </a:r>
            <a:r>
              <a:rPr lang="de-DE" sz="1800" dirty="0" err="1">
                <a:sym typeface="Wingdings" panose="05000000000000000000" pitchFamily="2" charset="2"/>
              </a:rPr>
              <a:t>no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access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to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the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device</a:t>
            </a:r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/>
              <a:t>Research-level: memristor off-chip, </a:t>
            </a:r>
            <a:r>
              <a:rPr lang="de-DE" sz="1800" dirty="0" err="1"/>
              <a:t>wirebonding</a:t>
            </a:r>
            <a:r>
              <a:rPr lang="de-DE" sz="1800" dirty="0"/>
              <a:t> at </a:t>
            </a:r>
            <a:r>
              <a:rPr lang="de-DE" sz="1800" dirty="0" err="1"/>
              <a:t>best</a:t>
            </a:r>
            <a:r>
              <a:rPr lang="de-DE" sz="1800" dirty="0"/>
              <a:t/>
            </a:r>
            <a:br>
              <a:rPr lang="de-DE" sz="1800" dirty="0"/>
            </a:br>
            <a:r>
              <a:rPr lang="de-DE" sz="1800" dirty="0">
                <a:sym typeface="Wingdings" panose="05000000000000000000" pitchFamily="2" charset="2"/>
              </a:rPr>
              <a:t> </a:t>
            </a:r>
            <a:r>
              <a:rPr lang="de-DE" sz="1800" dirty="0" err="1">
                <a:sym typeface="Wingdings" panose="05000000000000000000" pitchFamily="2" charset="2"/>
              </a:rPr>
              <a:t>scale-up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issues</a:t>
            </a:r>
            <a:r>
              <a:rPr lang="de-DE" sz="1800" dirty="0">
                <a:sym typeface="Wingdings" panose="05000000000000000000" pitchFamily="2" charset="2"/>
              </a:rPr>
              <a:t> and strong </a:t>
            </a:r>
            <a:r>
              <a:rPr lang="de-DE" sz="1800" dirty="0" err="1">
                <a:sym typeface="Wingdings" panose="05000000000000000000" pitchFamily="2" charset="2"/>
              </a:rPr>
              <a:t>parasitic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effects</a:t>
            </a:r>
            <a:endParaRPr lang="de-DE" sz="1800" dirty="0"/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None/>
            </a:pPr>
            <a:r>
              <a:rPr lang="de-DE" sz="1800" b="1" dirty="0"/>
              <a:t>Goal: True Memristor Integration </a:t>
            </a:r>
            <a:r>
              <a:rPr lang="de-DE" sz="1800" b="1" dirty="0" err="1"/>
              <a:t>into</a:t>
            </a:r>
            <a:r>
              <a:rPr lang="de-DE" sz="1800" b="1" dirty="0"/>
              <a:t>/</a:t>
            </a:r>
            <a:r>
              <a:rPr lang="de-DE" sz="1800" b="1" dirty="0" err="1"/>
              <a:t>onto</a:t>
            </a:r>
            <a:r>
              <a:rPr lang="de-DE" sz="1800" b="1" dirty="0"/>
              <a:t> CMOS </a:t>
            </a:r>
            <a:endParaRPr lang="de-DE" sz="1200" dirty="0"/>
          </a:p>
          <a:p>
            <a:pPr>
              <a:lnSpc>
                <a:spcPct val="100000"/>
              </a:lnSpc>
            </a:pPr>
            <a:r>
              <a:rPr lang="de-DE" sz="1800" dirty="0"/>
              <a:t>Robust 180 </a:t>
            </a:r>
            <a:r>
              <a:rPr lang="de-DE" sz="1800" dirty="0" err="1"/>
              <a:t>nm</a:t>
            </a:r>
            <a:r>
              <a:rPr lang="de-DE" sz="1800" dirty="0"/>
              <a:t> CMOS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prove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principle</a:t>
            </a:r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/>
              <a:t>Modern 28 </a:t>
            </a:r>
            <a:r>
              <a:rPr lang="de-DE" sz="1800" dirty="0" err="1"/>
              <a:t>nm</a:t>
            </a:r>
            <a:r>
              <a:rPr lang="de-DE" sz="1800" dirty="0"/>
              <a:t> CMOS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scalable</a:t>
            </a:r>
            <a:r>
              <a:rPr lang="de-DE" sz="1800" dirty="0"/>
              <a:t> and high-performance</a:t>
            </a:r>
          </a:p>
          <a:p>
            <a:pPr lvl="1">
              <a:lnSpc>
                <a:spcPct val="100000"/>
              </a:lnSpc>
            </a:pPr>
            <a:r>
              <a:rPr lang="de-DE" sz="1600" dirty="0" err="1"/>
              <a:t>Issues</a:t>
            </a:r>
            <a:r>
              <a:rPr lang="de-DE" sz="1600" dirty="0"/>
              <a:t>: </a:t>
            </a:r>
            <a:r>
              <a:rPr lang="de-DE" sz="1600" dirty="0" err="1"/>
              <a:t>full</a:t>
            </a:r>
            <a:r>
              <a:rPr lang="de-DE" sz="1600" dirty="0"/>
              <a:t> </a:t>
            </a:r>
            <a:r>
              <a:rPr lang="de-DE" sz="1600" dirty="0" err="1"/>
              <a:t>wafer</a:t>
            </a:r>
            <a:r>
              <a:rPr lang="de-DE" sz="1600" dirty="0"/>
              <a:t> (</a:t>
            </a:r>
            <a:r>
              <a:rPr lang="de-DE" sz="1600" dirty="0" err="1"/>
              <a:t>too</a:t>
            </a:r>
            <a:r>
              <a:rPr lang="de-DE" sz="1600" dirty="0"/>
              <a:t>)expensive, MPW chiplets </a:t>
            </a:r>
            <a:r>
              <a:rPr lang="de-DE" sz="1600" dirty="0" err="1"/>
              <a:t>small</a:t>
            </a:r>
            <a:r>
              <a:rPr lang="de-DE" sz="1600" dirty="0"/>
              <a:t> and fully </a:t>
            </a:r>
            <a:r>
              <a:rPr lang="de-DE" sz="1600" dirty="0" err="1"/>
              <a:t>processed</a:t>
            </a:r>
            <a:r>
              <a:rPr lang="de-DE" sz="1600" dirty="0"/>
              <a:t>, </a:t>
            </a:r>
            <a:r>
              <a:rPr lang="de-DE" sz="1600" dirty="0" err="1"/>
              <a:t>copper</a:t>
            </a:r>
            <a:r>
              <a:rPr lang="de-DE" sz="1600" dirty="0"/>
              <a:t> </a:t>
            </a:r>
            <a:r>
              <a:rPr lang="de-DE" sz="1600" dirty="0" err="1"/>
              <a:t>complicated</a:t>
            </a:r>
            <a:r>
              <a:rPr lang="de-DE" sz="1600" dirty="0"/>
              <a:t> in clean </a:t>
            </a:r>
            <a:r>
              <a:rPr lang="de-DE" sz="1600" dirty="0" err="1"/>
              <a:t>rooms</a:t>
            </a:r>
            <a:r>
              <a:rPr lang="de-DE" sz="1600" dirty="0"/>
              <a:t>, …</a:t>
            </a:r>
            <a:br>
              <a:rPr lang="de-DE" sz="1600" dirty="0"/>
            </a:br>
            <a:r>
              <a:rPr lang="de-DE" sz="1600" dirty="0">
                <a:sym typeface="Wingdings" panose="05000000000000000000" pitchFamily="2" charset="2"/>
              </a:rPr>
              <a:t> </a:t>
            </a:r>
            <a:r>
              <a:rPr lang="de-DE" sz="1600" dirty="0" err="1">
                <a:sym typeface="Wingdings" panose="05000000000000000000" pitchFamily="2" charset="2"/>
              </a:rPr>
              <a:t>tricky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integration</a:t>
            </a:r>
            <a:r>
              <a:rPr lang="de-DE" sz="1600" dirty="0">
                <a:sym typeface="Wingdings" panose="05000000000000000000" pitchFamily="2" charset="2"/>
              </a:rPr>
              <a:t>, but </a:t>
            </a:r>
            <a:r>
              <a:rPr lang="de-DE" sz="1600" dirty="0" err="1">
                <a:sym typeface="Wingdings" panose="05000000000000000000" pitchFamily="2" charset="2"/>
              </a:rPr>
              <a:t>doable</a:t>
            </a:r>
            <a:endParaRPr lang="de-DE" sz="1600" dirty="0"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r>
              <a:rPr lang="de-DE" sz="1800" dirty="0">
                <a:sym typeface="Wingdings" panose="05000000000000000000" pitchFamily="2" charset="2"/>
              </a:rPr>
              <a:t>Outlook: </a:t>
            </a:r>
            <a:r>
              <a:rPr lang="de-DE" sz="1800" dirty="0" err="1">
                <a:sym typeface="Wingdings" panose="05000000000000000000" pitchFamily="2" charset="2"/>
              </a:rPr>
              <a:t>integration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into</a:t>
            </a:r>
            <a:r>
              <a:rPr lang="de-DE" sz="1800" dirty="0">
                <a:sym typeface="Wingdings" panose="05000000000000000000" pitchFamily="2" charset="2"/>
              </a:rPr>
              <a:t> BEOL on 22 </a:t>
            </a:r>
            <a:r>
              <a:rPr lang="de-DE" sz="1800" dirty="0" err="1">
                <a:sym typeface="Wingdings" panose="05000000000000000000" pitchFamily="2" charset="2"/>
              </a:rPr>
              <a:t>nm</a:t>
            </a:r>
            <a:r>
              <a:rPr lang="de-DE" sz="1800" dirty="0">
                <a:sym typeface="Wingdings" panose="05000000000000000000" pitchFamily="2" charset="2"/>
              </a:rPr>
              <a:t> FD-SOI planned</a:t>
            </a:r>
            <a:endParaRPr lang="de-DE" sz="1800" dirty="0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F470F2C7-D79D-DBB5-ABA4-2C82D3F01005}"/>
              </a:ext>
            </a:extLst>
          </p:cNvPr>
          <p:cNvSpPr/>
          <p:nvPr/>
        </p:nvSpPr>
        <p:spPr>
          <a:xfrm>
            <a:off x="366442" y="5274610"/>
            <a:ext cx="3643842" cy="4970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Crossbar Arrays</a:t>
            </a: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A3A96CAD-D8D4-A923-416F-272DC9600040}"/>
              </a:ext>
            </a:extLst>
          </p:cNvPr>
          <p:cNvSpPr/>
          <p:nvPr/>
        </p:nvSpPr>
        <p:spPr>
          <a:xfrm>
            <a:off x="4277853" y="5274607"/>
            <a:ext cx="36362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 err="1"/>
              <a:t>Oscillatory</a:t>
            </a:r>
            <a:r>
              <a:rPr lang="de-DE" sz="2000" b="1" dirty="0"/>
              <a:t> </a:t>
            </a:r>
            <a:r>
              <a:rPr lang="de-DE" sz="2000" b="1" dirty="0" err="1"/>
              <a:t>Neural</a:t>
            </a:r>
            <a:r>
              <a:rPr lang="de-DE" sz="2000" b="1" dirty="0"/>
              <a:t> Networks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3C63A10E-A75A-3D8A-688F-8B8562D59E73}"/>
              </a:ext>
            </a:extLst>
          </p:cNvPr>
          <p:cNvSpPr/>
          <p:nvPr/>
        </p:nvSpPr>
        <p:spPr>
          <a:xfrm>
            <a:off x="8189264" y="5274608"/>
            <a:ext cx="36481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Edge AI </a:t>
            </a:r>
            <a:r>
              <a:rPr lang="de-DE" sz="2000" b="1" dirty="0" err="1"/>
              <a:t>Applications</a:t>
            </a:r>
            <a:endParaRPr lang="de-DE" sz="2000" b="1" dirty="0"/>
          </a:p>
        </p:txBody>
      </p:sp>
      <p:sp>
        <p:nvSpPr>
          <p:cNvPr id="50" name="Rechtwinkliges Dreieck 49">
            <a:extLst>
              <a:ext uri="{FF2B5EF4-FFF2-40B4-BE49-F238E27FC236}">
                <a16:creationId xmlns:a16="http://schemas.microsoft.com/office/drawing/2014/main" id="{A3EFF401-F0D4-95B6-6AD6-F84872C07BB3}"/>
              </a:ext>
            </a:extLst>
          </p:cNvPr>
          <p:cNvSpPr/>
          <p:nvPr/>
        </p:nvSpPr>
        <p:spPr>
          <a:xfrm rot="5400000">
            <a:off x="4021184" y="5253017"/>
            <a:ext cx="241410" cy="287024"/>
          </a:xfrm>
          <a:prstGeom prst="rtTriangle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88B57CA-81C0-BBAC-63FD-38EF492280C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48" y="1271366"/>
            <a:ext cx="3412173" cy="2620878"/>
          </a:xfrm>
          <a:prstGeom prst="rect">
            <a:avLst/>
          </a:prstGeom>
        </p:spPr>
      </p:pic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F6C23942-1506-7459-E7D3-92C4BFB36D73}"/>
              </a:ext>
            </a:extLst>
          </p:cNvPr>
          <p:cNvCxnSpPr>
            <a:cxnSpLocks/>
          </p:cNvCxnSpPr>
          <p:nvPr/>
        </p:nvCxnSpPr>
        <p:spPr>
          <a:xfrm flipH="1">
            <a:off x="8544272" y="3451440"/>
            <a:ext cx="648072" cy="62104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35F980BA-50FA-EF83-FB83-62CE030C2830}"/>
              </a:ext>
            </a:extLst>
          </p:cNvPr>
          <p:cNvSpPr txBox="1"/>
          <p:nvPr/>
        </p:nvSpPr>
        <p:spPr>
          <a:xfrm>
            <a:off x="9047293" y="3915514"/>
            <a:ext cx="2751074" cy="238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1000" dirty="0">
                <a:solidFill>
                  <a:schemeClr val="tx2"/>
                </a:solidFill>
              </a:rPr>
              <a:t>Memristor </a:t>
            </a:r>
            <a:r>
              <a:rPr lang="de-DE" sz="1000" dirty="0" err="1">
                <a:solidFill>
                  <a:schemeClr val="tx2"/>
                </a:solidFill>
              </a:rPr>
              <a:t>deposition</a:t>
            </a:r>
            <a:r>
              <a:rPr lang="de-DE" sz="1000" dirty="0">
                <a:solidFill>
                  <a:schemeClr val="tx2"/>
                </a:solidFill>
              </a:rPr>
              <a:t> </a:t>
            </a:r>
            <a:r>
              <a:rPr lang="de-DE" sz="1000" dirty="0" err="1">
                <a:solidFill>
                  <a:schemeClr val="tx2"/>
                </a:solidFill>
              </a:rPr>
              <a:t>by</a:t>
            </a:r>
            <a:r>
              <a:rPr lang="de-DE" sz="1000" dirty="0">
                <a:solidFill>
                  <a:schemeClr val="tx2"/>
                </a:solidFill>
              </a:rPr>
              <a:t> PGI-7 &amp; HNF @ FZJ</a:t>
            </a:r>
          </a:p>
        </p:txBody>
      </p:sp>
    </p:spTree>
    <p:extLst>
      <p:ext uri="{BB962C8B-B14F-4D97-AF65-F5344CB8AC3E}">
        <p14:creationId xmlns:p14="http://schemas.microsoft.com/office/powerpoint/2010/main" val="769384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E8EB35-06D4-848A-A367-A7F5B654F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Magic </a:t>
            </a:r>
            <a:r>
              <a:rPr lang="de-DE" dirty="0" err="1"/>
              <a:t>Lies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Coupling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65DEBD1-6773-DC09-99D1-97867D6C948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D0F310A-0CE5-6735-9906-97246EE06E1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pic>
        <p:nvPicPr>
          <p:cNvPr id="13" name="Inhaltsplatzhalter 59">
            <a:extLst>
              <a:ext uri="{FF2B5EF4-FFF2-40B4-BE49-F238E27FC236}">
                <a16:creationId xmlns:a16="http://schemas.microsoft.com/office/drawing/2014/main" id="{D3BE975D-EEBD-F049-54D4-CEA2FCBD25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736"/>
          <a:stretch/>
        </p:blipFill>
        <p:spPr>
          <a:xfrm>
            <a:off x="3923107" y="1296970"/>
            <a:ext cx="3339922" cy="1619160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3B9A9452-D65E-FB73-9D16-7A0FEB99ACF0}"/>
              </a:ext>
            </a:extLst>
          </p:cNvPr>
          <p:cNvGrpSpPr/>
          <p:nvPr/>
        </p:nvGrpSpPr>
        <p:grpSpPr>
          <a:xfrm>
            <a:off x="446786" y="1268760"/>
            <a:ext cx="3031552" cy="1933453"/>
            <a:chOff x="13247556" y="23180321"/>
            <a:chExt cx="6462655" cy="5382489"/>
          </a:xfrm>
        </p:grpSpPr>
        <p:pic>
          <p:nvPicPr>
            <p:cNvPr id="20" name="Picture 10">
              <a:extLst>
                <a:ext uri="{FF2B5EF4-FFF2-40B4-BE49-F238E27FC236}">
                  <a16:creationId xmlns:a16="http://schemas.microsoft.com/office/drawing/2014/main" id="{D5C027E8-3686-BD0A-5339-FB467ECF1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868074" y="23872148"/>
              <a:ext cx="5156143" cy="3942306"/>
            </a:xfrm>
            <a:prstGeom prst="rect">
              <a:avLst/>
            </a:prstGeom>
          </p:spPr>
        </p:pic>
        <p:sp>
          <p:nvSpPr>
            <p:cNvPr id="21" name="TextBox 84">
              <a:extLst>
                <a:ext uri="{FF2B5EF4-FFF2-40B4-BE49-F238E27FC236}">
                  <a16:creationId xmlns:a16="http://schemas.microsoft.com/office/drawing/2014/main" id="{950557AD-7271-B2DD-4BE5-BB24E575E0D4}"/>
                </a:ext>
              </a:extLst>
            </p:cNvPr>
            <p:cNvSpPr txBox="1"/>
            <p:nvPr/>
          </p:nvSpPr>
          <p:spPr>
            <a:xfrm>
              <a:off x="13828677" y="27855940"/>
              <a:ext cx="5195541" cy="706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>
                  <a:solidFill>
                    <a:srgbClr val="023D6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Chip Layout</a:t>
              </a:r>
              <a:endParaRPr lang="de-DE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Straight Arrow Connector 86">
              <a:extLst>
                <a:ext uri="{FF2B5EF4-FFF2-40B4-BE49-F238E27FC236}">
                  <a16:creationId xmlns:a16="http://schemas.microsoft.com/office/drawing/2014/main" id="{4E5AA101-44FB-DF2D-C095-73F77818B95C}"/>
                </a:ext>
              </a:extLst>
            </p:cNvPr>
            <p:cNvCxnSpPr/>
            <p:nvPr/>
          </p:nvCxnSpPr>
          <p:spPr>
            <a:xfrm>
              <a:off x="13754855" y="23830339"/>
              <a:ext cx="0" cy="394230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87">
              <a:extLst>
                <a:ext uri="{FF2B5EF4-FFF2-40B4-BE49-F238E27FC236}">
                  <a16:creationId xmlns:a16="http://schemas.microsoft.com/office/drawing/2014/main" id="{D85B7FB3-BEF9-6CA4-EB34-34696EF18EE5}"/>
                </a:ext>
              </a:extLst>
            </p:cNvPr>
            <p:cNvCxnSpPr/>
            <p:nvPr/>
          </p:nvCxnSpPr>
          <p:spPr>
            <a:xfrm>
              <a:off x="13872047" y="23744585"/>
              <a:ext cx="5152170" cy="18479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91">
              <a:extLst>
                <a:ext uri="{FF2B5EF4-FFF2-40B4-BE49-F238E27FC236}">
                  <a16:creationId xmlns:a16="http://schemas.microsoft.com/office/drawing/2014/main" id="{6E7B83EB-AABE-2C9B-689D-6A58B0B9B5C6}"/>
                </a:ext>
              </a:extLst>
            </p:cNvPr>
            <p:cNvSpPr txBox="1"/>
            <p:nvPr/>
          </p:nvSpPr>
          <p:spPr>
            <a:xfrm>
              <a:off x="13868077" y="23180321"/>
              <a:ext cx="5151937" cy="685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latin typeface="Arial" panose="020B0604020202020204" pitchFamily="34" charset="0"/>
                  <a:cs typeface="Arial" panose="020B0604020202020204" pitchFamily="34" charset="0"/>
                </a:rPr>
                <a:t>1.4 mm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92">
              <a:extLst>
                <a:ext uri="{FF2B5EF4-FFF2-40B4-BE49-F238E27FC236}">
                  <a16:creationId xmlns:a16="http://schemas.microsoft.com/office/drawing/2014/main" id="{B61297F1-41DC-FB92-3EDA-05FAA10EB59A}"/>
                </a:ext>
              </a:extLst>
            </p:cNvPr>
            <p:cNvSpPr txBox="1"/>
            <p:nvPr/>
          </p:nvSpPr>
          <p:spPr>
            <a:xfrm rot="16200000">
              <a:off x="11548716" y="25567478"/>
              <a:ext cx="3922573" cy="524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latin typeface="Arial" panose="020B0604020202020204" pitchFamily="34" charset="0"/>
                  <a:cs typeface="Arial" panose="020B0604020202020204" pitchFamily="34" charset="0"/>
                </a:rPr>
                <a:t>1.0 mm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93">
              <a:extLst>
                <a:ext uri="{FF2B5EF4-FFF2-40B4-BE49-F238E27FC236}">
                  <a16:creationId xmlns:a16="http://schemas.microsoft.com/office/drawing/2014/main" id="{0AEA3DBC-E3F2-17E6-DB1E-259E39BD4976}"/>
                </a:ext>
              </a:extLst>
            </p:cNvPr>
            <p:cNvSpPr txBox="1"/>
            <p:nvPr/>
          </p:nvSpPr>
          <p:spPr>
            <a:xfrm>
              <a:off x="14872604" y="24618317"/>
              <a:ext cx="1561156" cy="728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SRAM</a:t>
              </a:r>
              <a:endParaRPr lang="de-DE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94">
              <a:extLst>
                <a:ext uri="{FF2B5EF4-FFF2-40B4-BE49-F238E27FC236}">
                  <a16:creationId xmlns:a16="http://schemas.microsoft.com/office/drawing/2014/main" id="{FEB8FEE0-C01A-1668-853C-0FA471F2DEC4}"/>
                </a:ext>
              </a:extLst>
            </p:cNvPr>
            <p:cNvSpPr txBox="1"/>
            <p:nvPr/>
          </p:nvSpPr>
          <p:spPr>
            <a:xfrm>
              <a:off x="14378632" y="25274234"/>
              <a:ext cx="2528111" cy="728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JTAG RISC-V</a:t>
              </a:r>
              <a:endParaRPr lang="de-DE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95">
              <a:extLst>
                <a:ext uri="{FF2B5EF4-FFF2-40B4-BE49-F238E27FC236}">
                  <a16:creationId xmlns:a16="http://schemas.microsoft.com/office/drawing/2014/main" id="{5726CCE2-0D97-B05A-BC6C-E85217FC2B5F}"/>
                </a:ext>
              </a:extLst>
            </p:cNvPr>
            <p:cNvSpPr txBox="1"/>
            <p:nvPr/>
          </p:nvSpPr>
          <p:spPr>
            <a:xfrm>
              <a:off x="14596994" y="25987666"/>
              <a:ext cx="3837617" cy="728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PLL 2</a:t>
              </a:r>
              <a:endParaRPr lang="de-DE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96">
              <a:extLst>
                <a:ext uri="{FF2B5EF4-FFF2-40B4-BE49-F238E27FC236}">
                  <a16:creationId xmlns:a16="http://schemas.microsoft.com/office/drawing/2014/main" id="{DC62486F-C0E3-3822-7E42-BD6DE50F2CAB}"/>
                </a:ext>
              </a:extLst>
            </p:cNvPr>
            <p:cNvSpPr txBox="1"/>
            <p:nvPr/>
          </p:nvSpPr>
          <p:spPr>
            <a:xfrm>
              <a:off x="14609694" y="26698645"/>
              <a:ext cx="3837617" cy="728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PLL 1</a:t>
              </a:r>
              <a:endParaRPr lang="de-DE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97">
              <a:extLst>
                <a:ext uri="{FF2B5EF4-FFF2-40B4-BE49-F238E27FC236}">
                  <a16:creationId xmlns:a16="http://schemas.microsoft.com/office/drawing/2014/main" id="{7A9D3EF1-6E06-CE57-0032-5C6FA651A842}"/>
                </a:ext>
              </a:extLst>
            </p:cNvPr>
            <p:cNvSpPr txBox="1"/>
            <p:nvPr/>
          </p:nvSpPr>
          <p:spPr>
            <a:xfrm>
              <a:off x="15855678" y="26721551"/>
              <a:ext cx="3837617" cy="728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PLL 3</a:t>
              </a:r>
              <a:endParaRPr lang="de-DE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98">
              <a:extLst>
                <a:ext uri="{FF2B5EF4-FFF2-40B4-BE49-F238E27FC236}">
                  <a16:creationId xmlns:a16="http://schemas.microsoft.com/office/drawing/2014/main" id="{DBC954BD-6803-7B5C-BB35-2680C2812EC6}"/>
                </a:ext>
              </a:extLst>
            </p:cNvPr>
            <p:cNvSpPr txBox="1"/>
            <p:nvPr/>
          </p:nvSpPr>
          <p:spPr>
            <a:xfrm>
              <a:off x="17097312" y="26721551"/>
              <a:ext cx="1337300" cy="728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PLL 5</a:t>
              </a:r>
              <a:endParaRPr lang="de-DE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99">
              <a:extLst>
                <a:ext uri="{FF2B5EF4-FFF2-40B4-BE49-F238E27FC236}">
                  <a16:creationId xmlns:a16="http://schemas.microsoft.com/office/drawing/2014/main" id="{1352D1F8-FAE3-F90C-84B4-B327A08B231A}"/>
                </a:ext>
              </a:extLst>
            </p:cNvPr>
            <p:cNvSpPr txBox="1"/>
            <p:nvPr/>
          </p:nvSpPr>
          <p:spPr>
            <a:xfrm>
              <a:off x="15872594" y="25997334"/>
              <a:ext cx="3837617" cy="728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PLL 4</a:t>
              </a:r>
              <a:endParaRPr lang="de-DE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100">
              <a:extLst>
                <a:ext uri="{FF2B5EF4-FFF2-40B4-BE49-F238E27FC236}">
                  <a16:creationId xmlns:a16="http://schemas.microsoft.com/office/drawing/2014/main" id="{042BB7FE-3EAC-3BC9-084E-559C393B11D5}"/>
                </a:ext>
              </a:extLst>
            </p:cNvPr>
            <p:cNvSpPr txBox="1"/>
            <p:nvPr/>
          </p:nvSpPr>
          <p:spPr>
            <a:xfrm>
              <a:off x="17097312" y="25997159"/>
              <a:ext cx="1337300" cy="728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PLL 6</a:t>
              </a:r>
              <a:endParaRPr lang="de-DE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101">
              <a:extLst>
                <a:ext uri="{FF2B5EF4-FFF2-40B4-BE49-F238E27FC236}">
                  <a16:creationId xmlns:a16="http://schemas.microsoft.com/office/drawing/2014/main" id="{5612A21C-57C8-5B23-D0E9-9C44BF6781DE}"/>
                </a:ext>
              </a:extLst>
            </p:cNvPr>
            <p:cNvSpPr txBox="1"/>
            <p:nvPr/>
          </p:nvSpPr>
          <p:spPr>
            <a:xfrm>
              <a:off x="17039331" y="24891418"/>
              <a:ext cx="1395281" cy="728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PLL 7</a:t>
              </a:r>
              <a:endParaRPr lang="de-DE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Rechteck 37"/>
          <p:cNvSpPr/>
          <p:nvPr/>
        </p:nvSpPr>
        <p:spPr>
          <a:xfrm>
            <a:off x="371474" y="1128832"/>
            <a:ext cx="11449051" cy="4142492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FC89F906-A229-8E1D-18ED-7B2CBACF0E56}"/>
              </a:ext>
            </a:extLst>
          </p:cNvPr>
          <p:cNvSpPr/>
          <p:nvPr/>
        </p:nvSpPr>
        <p:spPr>
          <a:xfrm>
            <a:off x="366442" y="5274610"/>
            <a:ext cx="3643842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Crossbar Arrays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E95E8E2-97EC-D022-8AB1-C71E90A5B5A1}"/>
              </a:ext>
            </a:extLst>
          </p:cNvPr>
          <p:cNvSpPr/>
          <p:nvPr/>
        </p:nvSpPr>
        <p:spPr>
          <a:xfrm>
            <a:off x="4277853" y="5274607"/>
            <a:ext cx="3636294" cy="4970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 err="1"/>
              <a:t>Oscillatory</a:t>
            </a:r>
            <a:r>
              <a:rPr lang="de-DE" sz="2000" b="1" dirty="0"/>
              <a:t> </a:t>
            </a:r>
            <a:r>
              <a:rPr lang="de-DE" sz="2000" b="1" dirty="0" err="1"/>
              <a:t>Neural</a:t>
            </a:r>
            <a:r>
              <a:rPr lang="de-DE" sz="2000" b="1" dirty="0"/>
              <a:t> Networks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16F33C9-97AE-E593-7392-56B70A6313EF}"/>
              </a:ext>
            </a:extLst>
          </p:cNvPr>
          <p:cNvSpPr/>
          <p:nvPr/>
        </p:nvSpPr>
        <p:spPr>
          <a:xfrm>
            <a:off x="8189264" y="5274608"/>
            <a:ext cx="36481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Edge AI </a:t>
            </a:r>
            <a:r>
              <a:rPr lang="de-DE" sz="2000" b="1" dirty="0" err="1"/>
              <a:t>Applications</a:t>
            </a:r>
            <a:endParaRPr lang="de-DE" sz="2000" b="1" dirty="0"/>
          </a:p>
        </p:txBody>
      </p:sp>
      <p:sp>
        <p:nvSpPr>
          <p:cNvPr id="36" name="Pfeil: nach rechts 35">
            <a:extLst>
              <a:ext uri="{FF2B5EF4-FFF2-40B4-BE49-F238E27FC236}">
                <a16:creationId xmlns:a16="http://schemas.microsoft.com/office/drawing/2014/main" id="{F73F8E1E-544C-9504-2FBE-7E57ED339ACA}"/>
              </a:ext>
            </a:extLst>
          </p:cNvPr>
          <p:cNvSpPr/>
          <p:nvPr/>
        </p:nvSpPr>
        <p:spPr>
          <a:xfrm>
            <a:off x="7320136" y="2654476"/>
            <a:ext cx="359485" cy="136815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8" name="Rechtwinkliges Dreieck 7">
            <a:extLst>
              <a:ext uri="{FF2B5EF4-FFF2-40B4-BE49-F238E27FC236}">
                <a16:creationId xmlns:a16="http://schemas.microsoft.com/office/drawing/2014/main" id="{D6C64EE8-292E-8A59-EB76-AB7B311A596A}"/>
              </a:ext>
            </a:extLst>
          </p:cNvPr>
          <p:cNvSpPr/>
          <p:nvPr/>
        </p:nvSpPr>
        <p:spPr>
          <a:xfrm rot="5400000">
            <a:off x="7938057" y="5253017"/>
            <a:ext cx="241410" cy="28702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10" name="Rechtwinkliges Dreieck 9">
            <a:extLst>
              <a:ext uri="{FF2B5EF4-FFF2-40B4-BE49-F238E27FC236}">
                <a16:creationId xmlns:a16="http://schemas.microsoft.com/office/drawing/2014/main" id="{BB86D017-4798-A979-0CF5-9E92CFAFCAF7}"/>
              </a:ext>
            </a:extLst>
          </p:cNvPr>
          <p:cNvSpPr/>
          <p:nvPr/>
        </p:nvSpPr>
        <p:spPr>
          <a:xfrm rot="16200000" flipH="1">
            <a:off x="4022058" y="5254019"/>
            <a:ext cx="241410" cy="28702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7" name="Rechteck 6"/>
          <p:cNvSpPr/>
          <p:nvPr/>
        </p:nvSpPr>
        <p:spPr>
          <a:xfrm rot="20905011">
            <a:off x="4127475" y="2859739"/>
            <a:ext cx="1419777" cy="67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DDAEBDC1-3DB5-9E56-1159-3890CD899A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6" t="3318" b="48703"/>
          <a:stretch>
            <a:fillRect/>
          </a:stretch>
        </p:blipFill>
        <p:spPr bwMode="auto">
          <a:xfrm>
            <a:off x="4193634" y="3280912"/>
            <a:ext cx="2691850" cy="180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omputeranimierte Darstellung eines Neurons.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42" y="3376402"/>
            <a:ext cx="2423033" cy="161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Pfeil: nach rechts 35">
            <a:extLst>
              <a:ext uri="{FF2B5EF4-FFF2-40B4-BE49-F238E27FC236}">
                <a16:creationId xmlns:a16="http://schemas.microsoft.com/office/drawing/2014/main" id="{F73F8E1E-544C-9504-2FBE-7E57ED339ACA}"/>
              </a:ext>
            </a:extLst>
          </p:cNvPr>
          <p:cNvSpPr/>
          <p:nvPr/>
        </p:nvSpPr>
        <p:spPr>
          <a:xfrm>
            <a:off x="3293700" y="1434269"/>
            <a:ext cx="359485" cy="136815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35" name="Pfeil: nach rechts 35">
            <a:extLst>
              <a:ext uri="{FF2B5EF4-FFF2-40B4-BE49-F238E27FC236}">
                <a16:creationId xmlns:a16="http://schemas.microsoft.com/office/drawing/2014/main" id="{F73F8E1E-544C-9504-2FBE-7E57ED339ACA}"/>
              </a:ext>
            </a:extLst>
          </p:cNvPr>
          <p:cNvSpPr/>
          <p:nvPr/>
        </p:nvSpPr>
        <p:spPr>
          <a:xfrm>
            <a:off x="3293700" y="3431550"/>
            <a:ext cx="359485" cy="136815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3C773DA-88F2-93BD-90E9-051CB7C61E1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4" r="22312"/>
          <a:stretch/>
        </p:blipFill>
        <p:spPr>
          <a:xfrm>
            <a:off x="10704512" y="941"/>
            <a:ext cx="1487488" cy="825833"/>
          </a:xfrm>
          <a:prstGeom prst="rect">
            <a:avLst/>
          </a:prstGeom>
        </p:spPr>
      </p:pic>
      <p:sp>
        <p:nvSpPr>
          <p:cNvPr id="14" name="Inhaltsplatzhalter 7">
            <a:extLst>
              <a:ext uri="{FF2B5EF4-FFF2-40B4-BE49-F238E27FC236}">
                <a16:creationId xmlns:a16="http://schemas.microsoft.com/office/drawing/2014/main" id="{236BB43F-CF12-68B7-B19B-DE42C9E85BBE}"/>
              </a:ext>
            </a:extLst>
          </p:cNvPr>
          <p:cNvSpPr txBox="1">
            <a:spLocks/>
          </p:cNvSpPr>
          <p:nvPr/>
        </p:nvSpPr>
        <p:spPr>
          <a:xfrm rot="16200000">
            <a:off x="10111576" y="232897"/>
            <a:ext cx="825833" cy="360038"/>
          </a:xfrm>
          <a:prstGeom prst="rect">
            <a:avLst/>
          </a:prstGeom>
          <a:solidFill>
            <a:srgbClr val="BAD25E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chemeClr val="bg1"/>
                </a:solidFill>
              </a:rPr>
              <a:t>Neuromorphic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b="1" dirty="0">
                <a:solidFill>
                  <a:schemeClr val="bg1"/>
                </a:solidFill>
              </a:rPr>
              <a:t>Computing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112F7E5-8BF7-29AB-FB37-8D5C59489300}"/>
              </a:ext>
            </a:extLst>
          </p:cNvPr>
          <p:cNvSpPr txBox="1"/>
          <p:nvPr/>
        </p:nvSpPr>
        <p:spPr>
          <a:xfrm>
            <a:off x="7922613" y="1471450"/>
            <a:ext cx="3886435" cy="307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b="1" dirty="0"/>
              <a:t>Brain-</a:t>
            </a:r>
            <a:r>
              <a:rPr lang="de-DE" sz="2400" b="1" dirty="0" err="1"/>
              <a:t>inspired</a:t>
            </a:r>
            <a:r>
              <a:rPr lang="de-DE" sz="2400" dirty="0"/>
              <a:t> </a:t>
            </a:r>
            <a:r>
              <a:rPr lang="de-DE" sz="2400" dirty="0" err="1"/>
              <a:t>computing</a:t>
            </a:r>
            <a:r>
              <a:rPr lang="de-DE" sz="2400" dirty="0"/>
              <a:t>: </a:t>
            </a:r>
            <a:r>
              <a:rPr lang="de-DE" sz="2400" dirty="0" err="1"/>
              <a:t>processing</a:t>
            </a:r>
            <a:r>
              <a:rPr lang="de-DE" sz="2400" dirty="0"/>
              <a:t> </a:t>
            </a:r>
            <a:r>
              <a:rPr lang="de-DE" sz="2400" dirty="0" err="1"/>
              <a:t>based</a:t>
            </a:r>
            <a:r>
              <a:rPr lang="de-DE" sz="2400" dirty="0"/>
              <a:t> on </a:t>
            </a:r>
            <a:r>
              <a:rPr lang="de-DE" sz="2400" dirty="0" err="1"/>
              <a:t>overlay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oscillations</a:t>
            </a:r>
            <a:endParaRPr lang="de-DE" sz="2400" dirty="0"/>
          </a:p>
          <a:p>
            <a:pPr marL="169863" indent="-179388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e-DE" sz="2000" dirty="0"/>
              <a:t>Coupling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oscillators</a:t>
            </a:r>
            <a:r>
              <a:rPr lang="de-DE" sz="2000" dirty="0"/>
              <a:t> </a:t>
            </a:r>
          </a:p>
          <a:p>
            <a:pPr marL="169863" indent="-179388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de-DE" sz="2000" dirty="0"/>
              <a:t>Information </a:t>
            </a:r>
            <a:r>
              <a:rPr lang="de-DE" sz="2000" dirty="0" err="1"/>
              <a:t>is</a:t>
            </a:r>
            <a:r>
              <a:rPr lang="de-DE" sz="2000" dirty="0"/>
              <a:t> in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phase</a:t>
            </a:r>
            <a:endParaRPr lang="de-DE" sz="2000" dirty="0"/>
          </a:p>
          <a:p>
            <a:pPr marL="169863" indent="-179388">
              <a:lnSpc>
                <a:spcPct val="95000"/>
              </a:lnSpc>
              <a:buFont typeface="Arial" panose="020B0604020202020204" pitchFamily="34" charset="0"/>
              <a:buChar char="•"/>
            </a:pPr>
            <a:endParaRPr lang="de-DE" sz="2000" dirty="0"/>
          </a:p>
          <a:p>
            <a:pPr>
              <a:lnSpc>
                <a:spcPct val="95000"/>
              </a:lnSpc>
            </a:pPr>
            <a:r>
              <a:rPr lang="de-DE" sz="2400" dirty="0"/>
              <a:t>Analog </a:t>
            </a:r>
            <a:r>
              <a:rPr lang="de-DE" sz="2400" dirty="0" err="1"/>
              <a:t>and</a:t>
            </a:r>
            <a:r>
              <a:rPr lang="de-DE" sz="2400" dirty="0"/>
              <a:t> </a:t>
            </a:r>
            <a:r>
              <a:rPr lang="de-DE" sz="2400" dirty="0" err="1"/>
              <a:t>mixed</a:t>
            </a:r>
            <a:r>
              <a:rPr lang="de-DE" sz="2400" dirty="0"/>
              <a:t>-signal </a:t>
            </a:r>
            <a:r>
              <a:rPr lang="de-DE" sz="2400" dirty="0" err="1"/>
              <a:t>circuits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b="1" dirty="0"/>
              <a:t>Pattern Recognition</a:t>
            </a:r>
          </a:p>
        </p:txBody>
      </p:sp>
    </p:spTree>
    <p:extLst>
      <p:ext uri="{BB962C8B-B14F-4D97-AF65-F5344CB8AC3E}">
        <p14:creationId xmlns:p14="http://schemas.microsoft.com/office/powerpoint/2010/main" val="4101857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49574-9511-B69C-AFBC-557202345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A6C9A-7F49-D41E-DE54-030F1086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Coupled</a:t>
            </a:r>
            <a:r>
              <a:rPr lang="de-DE" dirty="0"/>
              <a:t> </a:t>
            </a:r>
            <a:r>
              <a:rPr lang="de-DE" dirty="0" err="1"/>
              <a:t>Oscillator</a:t>
            </a:r>
            <a:r>
              <a:rPr lang="de-DE" dirty="0"/>
              <a:t> System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E5FAE82-D6A4-EDDC-7124-46059B0CD8A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D2953A0-2CE2-2985-024F-AB0863335D5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95C34259-10BE-FA61-1755-3A2336AB9489}"/>
              </a:ext>
            </a:extLst>
          </p:cNvPr>
          <p:cNvSpPr/>
          <p:nvPr/>
        </p:nvSpPr>
        <p:spPr>
          <a:xfrm>
            <a:off x="371474" y="1128832"/>
            <a:ext cx="11449051" cy="4142492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F5F3333-A891-0EB4-57A3-293655F2CF5A}"/>
              </a:ext>
            </a:extLst>
          </p:cNvPr>
          <p:cNvSpPr/>
          <p:nvPr/>
        </p:nvSpPr>
        <p:spPr>
          <a:xfrm>
            <a:off x="366442" y="5274610"/>
            <a:ext cx="3643842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Crossbar Arrays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E46DEB71-B227-9BBF-EEDA-32B99C2D9348}"/>
              </a:ext>
            </a:extLst>
          </p:cNvPr>
          <p:cNvSpPr/>
          <p:nvPr/>
        </p:nvSpPr>
        <p:spPr>
          <a:xfrm>
            <a:off x="4277853" y="5274607"/>
            <a:ext cx="3636294" cy="4970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 err="1"/>
              <a:t>Oscillatory</a:t>
            </a:r>
            <a:r>
              <a:rPr lang="de-DE" sz="2000" b="1" dirty="0"/>
              <a:t> </a:t>
            </a:r>
            <a:r>
              <a:rPr lang="de-DE" sz="2000" b="1" dirty="0" err="1"/>
              <a:t>Neural</a:t>
            </a:r>
            <a:r>
              <a:rPr lang="de-DE" sz="2000" b="1" dirty="0"/>
              <a:t> Networks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9E892D4E-EBC8-388C-D5C0-11FA738F3357}"/>
              </a:ext>
            </a:extLst>
          </p:cNvPr>
          <p:cNvSpPr/>
          <p:nvPr/>
        </p:nvSpPr>
        <p:spPr>
          <a:xfrm>
            <a:off x="8189264" y="5274608"/>
            <a:ext cx="36481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Edge AI </a:t>
            </a:r>
            <a:r>
              <a:rPr lang="de-DE" sz="2000" b="1" dirty="0" err="1"/>
              <a:t>Applications</a:t>
            </a:r>
            <a:endParaRPr lang="de-DE" sz="2000" b="1" dirty="0"/>
          </a:p>
        </p:txBody>
      </p:sp>
      <p:sp>
        <p:nvSpPr>
          <p:cNvPr id="8" name="Rechtwinkliges Dreieck 7">
            <a:extLst>
              <a:ext uri="{FF2B5EF4-FFF2-40B4-BE49-F238E27FC236}">
                <a16:creationId xmlns:a16="http://schemas.microsoft.com/office/drawing/2014/main" id="{13DC77E3-FB49-D1E0-859C-3FE8E420FD9A}"/>
              </a:ext>
            </a:extLst>
          </p:cNvPr>
          <p:cNvSpPr/>
          <p:nvPr/>
        </p:nvSpPr>
        <p:spPr>
          <a:xfrm rot="5400000">
            <a:off x="7938057" y="5253017"/>
            <a:ext cx="241410" cy="28702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10" name="Rechtwinkliges Dreieck 9">
            <a:extLst>
              <a:ext uri="{FF2B5EF4-FFF2-40B4-BE49-F238E27FC236}">
                <a16:creationId xmlns:a16="http://schemas.microsoft.com/office/drawing/2014/main" id="{015303B5-5F09-5F5D-9C64-539BC4C439E6}"/>
              </a:ext>
            </a:extLst>
          </p:cNvPr>
          <p:cNvSpPr/>
          <p:nvPr/>
        </p:nvSpPr>
        <p:spPr>
          <a:xfrm rot="16200000" flipH="1">
            <a:off x="4022058" y="5254019"/>
            <a:ext cx="241410" cy="28702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C467B5C-68E9-741C-4C33-929DD72B47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4" r="22312"/>
          <a:stretch/>
        </p:blipFill>
        <p:spPr>
          <a:xfrm>
            <a:off x="10704512" y="941"/>
            <a:ext cx="1487488" cy="825833"/>
          </a:xfrm>
          <a:prstGeom prst="rect">
            <a:avLst/>
          </a:prstGeom>
        </p:spPr>
      </p:pic>
      <p:sp>
        <p:nvSpPr>
          <p:cNvPr id="14" name="Inhaltsplatzhalter 7">
            <a:extLst>
              <a:ext uri="{FF2B5EF4-FFF2-40B4-BE49-F238E27FC236}">
                <a16:creationId xmlns:a16="http://schemas.microsoft.com/office/drawing/2014/main" id="{3CD45C5E-A347-2916-143E-80F38E2F0E1C}"/>
              </a:ext>
            </a:extLst>
          </p:cNvPr>
          <p:cNvSpPr txBox="1">
            <a:spLocks/>
          </p:cNvSpPr>
          <p:nvPr/>
        </p:nvSpPr>
        <p:spPr>
          <a:xfrm rot="16200000">
            <a:off x="10111576" y="232897"/>
            <a:ext cx="825833" cy="360038"/>
          </a:xfrm>
          <a:prstGeom prst="rect">
            <a:avLst/>
          </a:prstGeom>
          <a:solidFill>
            <a:srgbClr val="BAD25E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chemeClr val="bg1"/>
                </a:solidFill>
              </a:rPr>
              <a:t>Neuromorphic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b="1" dirty="0">
                <a:solidFill>
                  <a:schemeClr val="bg1"/>
                </a:solidFill>
              </a:rPr>
              <a:t>Computing</a:t>
            </a:r>
            <a:endParaRPr lang="de-DE" sz="800" dirty="0">
              <a:solidFill>
                <a:schemeClr val="bg1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002129-32E9-497A-DD20-2011B4323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1788923"/>
            <a:ext cx="2952328" cy="3184093"/>
          </a:xfrm>
          <a:prstGeom prst="rect">
            <a:avLst/>
          </a:prstGeom>
        </p:spPr>
      </p:pic>
      <p:sp>
        <p:nvSpPr>
          <p:cNvPr id="17" name="Rectangle 14">
            <a:extLst>
              <a:ext uri="{FF2B5EF4-FFF2-40B4-BE49-F238E27FC236}">
                <a16:creationId xmlns:a16="http://schemas.microsoft.com/office/drawing/2014/main" id="{CF7C85FF-3571-668C-68E2-545496FC2889}"/>
              </a:ext>
            </a:extLst>
          </p:cNvPr>
          <p:cNvSpPr/>
          <p:nvPr/>
        </p:nvSpPr>
        <p:spPr>
          <a:xfrm>
            <a:off x="695400" y="1233282"/>
            <a:ext cx="2530929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Aft>
                <a:spcPts val="50"/>
              </a:spcAft>
            </a:pPr>
            <a:r>
              <a:rPr lang="de-CH" b="1" cap="all" dirty="0" err="1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architecture</a:t>
            </a:r>
            <a:endParaRPr lang="de-CH" b="1" cap="all" dirty="0">
              <a:solidFill>
                <a:srgbClr val="023D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6859C665-2A2F-F1B5-A73E-C27DA2DF6FAF}"/>
              </a:ext>
            </a:extLst>
          </p:cNvPr>
          <p:cNvSpPr/>
          <p:nvPr/>
        </p:nvSpPr>
        <p:spPr>
          <a:xfrm>
            <a:off x="4664184" y="1246517"/>
            <a:ext cx="6684248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Aft>
                <a:spcPts val="50"/>
              </a:spcAft>
            </a:pPr>
            <a:r>
              <a:rPr lang="de-CH" b="1" cap="all" dirty="0" err="1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Configurable</a:t>
            </a:r>
            <a:r>
              <a:rPr lang="de-CH" b="1" cap="all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b="1" cap="all" dirty="0" err="1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coupling</a:t>
            </a:r>
            <a:endParaRPr lang="de-CH" b="1" cap="all" dirty="0">
              <a:solidFill>
                <a:srgbClr val="023D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2">
            <a:extLst>
              <a:ext uri="{FF2B5EF4-FFF2-40B4-BE49-F238E27FC236}">
                <a16:creationId xmlns:a16="http://schemas.microsoft.com/office/drawing/2014/main" id="{79A870B4-CC71-974C-5F2D-03E9E91D4B3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8582" y="1638432"/>
            <a:ext cx="7363256" cy="3334584"/>
          </a:xfrm>
          <a:prstGeom prst="rect">
            <a:avLst/>
          </a:prstGeom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id="{AC5D5FF1-212F-2C16-AB20-5116AC003742}"/>
              </a:ext>
            </a:extLst>
          </p:cNvPr>
          <p:cNvSpPr txBox="1"/>
          <p:nvPr/>
        </p:nvSpPr>
        <p:spPr>
          <a:xfrm>
            <a:off x="290243" y="5811057"/>
            <a:ext cx="4392549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de-DE" sz="1000" dirty="0">
                <a:solidFill>
                  <a:schemeClr val="bg1">
                    <a:lumMod val="50000"/>
                  </a:schemeClr>
                </a:solidFill>
              </a:rPr>
              <a:t>S.Y. </a:t>
            </a:r>
            <a:r>
              <a:rPr lang="de-DE" sz="1000" dirty="0" err="1">
                <a:solidFill>
                  <a:schemeClr val="bg1">
                    <a:lumMod val="50000"/>
                  </a:schemeClr>
                </a:solidFill>
              </a:rPr>
              <a:t>Nayaz</a:t>
            </a:r>
            <a:r>
              <a:rPr lang="de-DE" sz="1000" dirty="0">
                <a:solidFill>
                  <a:schemeClr val="bg1">
                    <a:lumMod val="50000"/>
                  </a:schemeClr>
                </a:solidFill>
              </a:rPr>
              <a:t>, A. Ashok, et.al, „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Scalable 28nm IC implementation of coupled </a:t>
            </a:r>
            <a:br>
              <a:rPr lang="en-US" sz="1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oscillator network featuring tunable topology and complexity</a:t>
            </a:r>
            <a:r>
              <a:rPr lang="de-DE" sz="1000" dirty="0">
                <a:solidFill>
                  <a:schemeClr val="bg1">
                    <a:lumMod val="50000"/>
                  </a:schemeClr>
                </a:solidFill>
              </a:rPr>
              <a:t>“,</a:t>
            </a:r>
            <a:br>
              <a:rPr lang="de-DE" sz="1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000" dirty="0">
                <a:solidFill>
                  <a:schemeClr val="bg1">
                    <a:lumMod val="50000"/>
                  </a:schemeClr>
                </a:solidFill>
                <a:hlinkClick r:id="rId5"/>
              </a:rPr>
              <a:t>https://arxiv.org/abs/2505.10248</a:t>
            </a:r>
            <a:r>
              <a:rPr lang="de-DE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1506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D1B17-27CE-2523-F546-277F55A8B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E18B30-083A-0ADE-3D34-695C67CC4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Edge AI </a:t>
            </a:r>
            <a:r>
              <a:rPr lang="de-DE" dirty="0" err="1"/>
              <a:t>Applications</a:t>
            </a:r>
            <a:r>
              <a:rPr lang="de-DE" dirty="0"/>
              <a:t>: Reuse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Developments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9752004-9BA6-8A3A-B654-F9289FE3BBC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D3388F4-1522-4797-CBF5-3785DC41272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pic>
        <p:nvPicPr>
          <p:cNvPr id="3" name="Grafik 2" descr="Ein Bild, das Diagramm, Screenshot, Plan, Reihe enthält.&#10;&#10;KI-generierte Inhalte können fehlerhaft sein.">
            <a:extLst>
              <a:ext uri="{FF2B5EF4-FFF2-40B4-BE49-F238E27FC236}">
                <a16:creationId xmlns:a16="http://schemas.microsoft.com/office/drawing/2014/main" id="{986BDDFF-8139-1B1B-051E-E8EADE2448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5824"/>
          <a:stretch>
            <a:fillRect/>
          </a:stretch>
        </p:blipFill>
        <p:spPr>
          <a:xfrm>
            <a:off x="3742132" y="3002998"/>
            <a:ext cx="3030175" cy="2268326"/>
          </a:xfrm>
          <a:prstGeom prst="rect">
            <a:avLst/>
          </a:prstGeom>
        </p:spPr>
      </p:pic>
      <p:pic>
        <p:nvPicPr>
          <p:cNvPr id="12" name="Content Placeholder 22">
            <a:extLst>
              <a:ext uri="{FF2B5EF4-FFF2-40B4-BE49-F238E27FC236}">
                <a16:creationId xmlns:a16="http://schemas.microsoft.com/office/drawing/2014/main" id="{C64A2FD7-DED0-00EF-791A-EFE816851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98" y="1255580"/>
            <a:ext cx="3240360" cy="2678257"/>
          </a:xfrm>
          <a:prstGeom prst="rect">
            <a:avLst/>
          </a:prstGeom>
        </p:spPr>
      </p:pic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9EDBEA14-FCC5-F0BE-CF43-3B9A2509D228}"/>
              </a:ext>
            </a:extLst>
          </p:cNvPr>
          <p:cNvSpPr/>
          <p:nvPr/>
        </p:nvSpPr>
        <p:spPr>
          <a:xfrm rot="2285348">
            <a:off x="2878478" y="2996902"/>
            <a:ext cx="359485" cy="40635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8301FFC2-AC52-D8B1-2014-C0E3DEFAB287}"/>
              </a:ext>
            </a:extLst>
          </p:cNvPr>
          <p:cNvSpPr/>
          <p:nvPr/>
        </p:nvSpPr>
        <p:spPr>
          <a:xfrm rot="493387">
            <a:off x="3740696" y="1967426"/>
            <a:ext cx="359485" cy="40635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9E272666-438B-403C-02E7-526E3DE00C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600" t="4872" r="16172" b="13853"/>
          <a:stretch>
            <a:fillRect/>
          </a:stretch>
        </p:blipFill>
        <p:spPr>
          <a:xfrm>
            <a:off x="5569814" y="1422565"/>
            <a:ext cx="1893757" cy="1415203"/>
          </a:xfrm>
          <a:prstGeom prst="rect">
            <a:avLst/>
          </a:prstGeom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id="{8C029744-6AFB-CBE5-963E-4901524DE3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70" y="1288526"/>
            <a:ext cx="1140226" cy="1414980"/>
          </a:xfrm>
          <a:prstGeom prst="rect">
            <a:avLst/>
          </a:prstGeom>
        </p:spPr>
      </p:pic>
      <p:sp>
        <p:nvSpPr>
          <p:cNvPr id="20" name="Rechteck 19"/>
          <p:cNvSpPr/>
          <p:nvPr/>
        </p:nvSpPr>
        <p:spPr>
          <a:xfrm>
            <a:off x="371474" y="1128832"/>
            <a:ext cx="11449051" cy="414249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26E9E95-19C0-82BB-F900-7B4F5DAAFF33}"/>
              </a:ext>
            </a:extLst>
          </p:cNvPr>
          <p:cNvSpPr/>
          <p:nvPr/>
        </p:nvSpPr>
        <p:spPr>
          <a:xfrm>
            <a:off x="366442" y="5274610"/>
            <a:ext cx="3643842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Crossbar Arrays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FC86E99-6310-F374-B2D1-E8D22CD8146F}"/>
              </a:ext>
            </a:extLst>
          </p:cNvPr>
          <p:cNvSpPr/>
          <p:nvPr/>
        </p:nvSpPr>
        <p:spPr>
          <a:xfrm>
            <a:off x="4277853" y="5274607"/>
            <a:ext cx="36362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 err="1"/>
              <a:t>Oscillatory</a:t>
            </a:r>
            <a:r>
              <a:rPr lang="de-DE" sz="2000" b="1" dirty="0"/>
              <a:t> </a:t>
            </a:r>
            <a:r>
              <a:rPr lang="de-DE" sz="2000" b="1" dirty="0" err="1"/>
              <a:t>Neural</a:t>
            </a:r>
            <a:r>
              <a:rPr lang="de-DE" sz="2000" b="1" dirty="0"/>
              <a:t> Networks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0D343B7-68FC-6399-E69E-1F3CF9E68829}"/>
              </a:ext>
            </a:extLst>
          </p:cNvPr>
          <p:cNvSpPr/>
          <p:nvPr/>
        </p:nvSpPr>
        <p:spPr>
          <a:xfrm>
            <a:off x="8189264" y="5274608"/>
            <a:ext cx="3648194" cy="4970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Edge AI </a:t>
            </a:r>
            <a:r>
              <a:rPr lang="de-DE" sz="2000" b="1" dirty="0" err="1"/>
              <a:t>Applications</a:t>
            </a:r>
            <a:endParaRPr lang="de-DE" sz="2000" b="1" dirty="0"/>
          </a:p>
        </p:txBody>
      </p:sp>
      <p:sp>
        <p:nvSpPr>
          <p:cNvPr id="19" name="Rechtwinkliges Dreieck 18"/>
          <p:cNvSpPr/>
          <p:nvPr/>
        </p:nvSpPr>
        <p:spPr>
          <a:xfrm rot="16200000" flipH="1">
            <a:off x="7928532" y="5254019"/>
            <a:ext cx="241410" cy="287024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5A76638-0420-F742-E7FA-45469DF8A7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4" r="22312"/>
          <a:stretch/>
        </p:blipFill>
        <p:spPr>
          <a:xfrm>
            <a:off x="10704512" y="941"/>
            <a:ext cx="1487488" cy="825833"/>
          </a:xfrm>
          <a:prstGeom prst="rect">
            <a:avLst/>
          </a:prstGeom>
        </p:spPr>
      </p:pic>
      <p:sp>
        <p:nvSpPr>
          <p:cNvPr id="11" name="Inhaltsplatzhalter 7">
            <a:extLst>
              <a:ext uri="{FF2B5EF4-FFF2-40B4-BE49-F238E27FC236}">
                <a16:creationId xmlns:a16="http://schemas.microsoft.com/office/drawing/2014/main" id="{30392682-90B8-28E5-490C-192F36FEA495}"/>
              </a:ext>
            </a:extLst>
          </p:cNvPr>
          <p:cNvSpPr txBox="1">
            <a:spLocks/>
          </p:cNvSpPr>
          <p:nvPr/>
        </p:nvSpPr>
        <p:spPr>
          <a:xfrm rot="16200000">
            <a:off x="10111576" y="232897"/>
            <a:ext cx="825833" cy="360038"/>
          </a:xfrm>
          <a:prstGeom prst="rect">
            <a:avLst/>
          </a:prstGeom>
          <a:solidFill>
            <a:srgbClr val="BAD25E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chemeClr val="bg1"/>
                </a:solidFill>
              </a:rPr>
              <a:t>Neuromorphic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b="1" dirty="0">
                <a:solidFill>
                  <a:schemeClr val="bg1"/>
                </a:solidFill>
              </a:rPr>
              <a:t>Computing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88B5D09-F5F8-F7D6-1949-4A1070F45F2F}"/>
              </a:ext>
            </a:extLst>
          </p:cNvPr>
          <p:cNvSpPr txBox="1"/>
          <p:nvPr/>
        </p:nvSpPr>
        <p:spPr>
          <a:xfrm>
            <a:off x="7914147" y="1282272"/>
            <a:ext cx="3780000" cy="3564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b="1" dirty="0" err="1"/>
              <a:t>Applications</a:t>
            </a:r>
            <a:r>
              <a:rPr lang="de-DE" sz="2400" b="1" dirty="0"/>
              <a:t>,</a:t>
            </a:r>
            <a:r>
              <a:rPr lang="de-DE" sz="2400" dirty="0"/>
              <a:t> </a:t>
            </a:r>
            <a:r>
              <a:rPr lang="de-DE" sz="2400" dirty="0" err="1"/>
              <a:t>demo‘ing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potential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b="1" dirty="0"/>
              <a:t>Edge AI,</a:t>
            </a:r>
          </a:p>
          <a:p>
            <a:pPr algn="l">
              <a:lnSpc>
                <a:spcPct val="95000"/>
              </a:lnSpc>
            </a:pPr>
            <a:r>
              <a:rPr lang="de-DE" sz="2400" dirty="0"/>
              <a:t>e.g. Einstein </a:t>
            </a:r>
            <a:r>
              <a:rPr lang="de-DE" sz="2400" dirty="0" err="1"/>
              <a:t>Telescope</a:t>
            </a:r>
            <a:endParaRPr lang="de-DE" sz="2400" dirty="0"/>
          </a:p>
          <a:p>
            <a:pPr algn="l">
              <a:lnSpc>
                <a:spcPct val="95000"/>
              </a:lnSpc>
            </a:pPr>
            <a:endParaRPr lang="de-DE" sz="1050" b="1" dirty="0"/>
          </a:p>
          <a:p>
            <a:pPr algn="l">
              <a:lnSpc>
                <a:spcPct val="95000"/>
              </a:lnSpc>
            </a:pPr>
            <a:r>
              <a:rPr lang="de-DE" sz="2400" b="1" dirty="0"/>
              <a:t>Low-</a:t>
            </a:r>
            <a:r>
              <a:rPr lang="de-DE" sz="2400" b="1" dirty="0" err="1"/>
              <a:t>energy</a:t>
            </a:r>
            <a:r>
              <a:rPr lang="de-DE" sz="2400" b="1" dirty="0"/>
              <a:t>, </a:t>
            </a:r>
            <a:r>
              <a:rPr lang="de-DE" sz="2400" b="1" dirty="0" err="1"/>
              <a:t>low-latency</a:t>
            </a:r>
            <a:r>
              <a:rPr lang="de-DE" sz="2400" b="1" dirty="0"/>
              <a:t> </a:t>
            </a:r>
            <a:r>
              <a:rPr lang="de-DE" sz="2400" dirty="0" err="1"/>
              <a:t>use</a:t>
            </a:r>
            <a:r>
              <a:rPr lang="de-DE" sz="2400" dirty="0"/>
              <a:t> </a:t>
            </a:r>
            <a:r>
              <a:rPr lang="de-DE" sz="2400" dirty="0" err="1"/>
              <a:t>cases</a:t>
            </a:r>
            <a:endParaRPr lang="de-DE" sz="2400" dirty="0"/>
          </a:p>
          <a:p>
            <a:pPr algn="l">
              <a:lnSpc>
                <a:spcPct val="95000"/>
              </a:lnSpc>
            </a:pPr>
            <a:endParaRPr lang="de-DE" sz="1100" dirty="0"/>
          </a:p>
          <a:p>
            <a:pPr algn="l">
              <a:lnSpc>
                <a:spcPct val="95000"/>
              </a:lnSpc>
            </a:pPr>
            <a:r>
              <a:rPr lang="de-DE" sz="2400" dirty="0"/>
              <a:t>Goal: Systems </a:t>
            </a:r>
            <a:r>
              <a:rPr lang="de-DE" sz="2400" dirty="0" err="1"/>
              <a:t>with</a:t>
            </a:r>
            <a:r>
              <a:rPr lang="de-DE" sz="2400" dirty="0"/>
              <a:t> </a:t>
            </a:r>
            <a:r>
              <a:rPr lang="de-DE" sz="2400" dirty="0" err="1"/>
              <a:t>crossbars</a:t>
            </a:r>
            <a:r>
              <a:rPr lang="de-DE" sz="2400" dirty="0"/>
              <a:t> </a:t>
            </a:r>
            <a:r>
              <a:rPr lang="de-DE" sz="2400" dirty="0" err="1"/>
              <a:t>or</a:t>
            </a:r>
            <a:r>
              <a:rPr lang="de-DE" sz="2400" dirty="0"/>
              <a:t> ONNs</a:t>
            </a:r>
          </a:p>
          <a:p>
            <a:pPr algn="l">
              <a:lnSpc>
                <a:spcPct val="95000"/>
              </a:lnSpc>
            </a:pPr>
            <a:r>
              <a:rPr lang="de-DE" sz="2400" dirty="0">
                <a:sym typeface="Wingdings" panose="05000000000000000000" pitchFamily="2" charset="2"/>
              </a:rPr>
              <a:t> </a:t>
            </a:r>
            <a:r>
              <a:rPr lang="de-DE" sz="2400" b="1" dirty="0">
                <a:sym typeface="Wingdings" panose="05000000000000000000" pitchFamily="2" charset="2"/>
              </a:rPr>
              <a:t>Hardware Demonstrator</a:t>
            </a:r>
            <a:endParaRPr lang="de-DE" sz="2400" b="1" dirty="0"/>
          </a:p>
        </p:txBody>
      </p:sp>
      <p:sp>
        <p:nvSpPr>
          <p:cNvPr id="21" name="Pfeil: nach rechts 20">
            <a:extLst>
              <a:ext uri="{FF2B5EF4-FFF2-40B4-BE49-F238E27FC236}">
                <a16:creationId xmlns:a16="http://schemas.microsoft.com/office/drawing/2014/main" id="{E844D5FB-9176-BDF5-D4DD-5095FC8C3A36}"/>
              </a:ext>
            </a:extLst>
          </p:cNvPr>
          <p:cNvSpPr/>
          <p:nvPr/>
        </p:nvSpPr>
        <p:spPr>
          <a:xfrm>
            <a:off x="7392348" y="2744924"/>
            <a:ext cx="359485" cy="136815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23" name="TextBox 84">
            <a:extLst>
              <a:ext uri="{FF2B5EF4-FFF2-40B4-BE49-F238E27FC236}">
                <a16:creationId xmlns:a16="http://schemas.microsoft.com/office/drawing/2014/main" id="{A541BE72-BFD3-C2ED-DAD5-26A97E08D94E}"/>
              </a:ext>
            </a:extLst>
          </p:cNvPr>
          <p:cNvSpPr txBox="1"/>
          <p:nvPr/>
        </p:nvSpPr>
        <p:spPr>
          <a:xfrm>
            <a:off x="3788134" y="4943659"/>
            <a:ext cx="34375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Noise Mitigation @ Einstein </a:t>
            </a:r>
            <a:r>
              <a:rPr lang="de-DE" sz="1050" b="1" dirty="0" err="1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Telescope</a:t>
            </a:r>
            <a:endParaRPr lang="de-DE" sz="1050" b="1" dirty="0">
              <a:solidFill>
                <a:srgbClr val="023D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84">
            <a:extLst>
              <a:ext uri="{FF2B5EF4-FFF2-40B4-BE49-F238E27FC236}">
                <a16:creationId xmlns:a16="http://schemas.microsoft.com/office/drawing/2014/main" id="{4D09B650-D4B8-0010-2257-6ECEEE322CB3}"/>
              </a:ext>
            </a:extLst>
          </p:cNvPr>
          <p:cNvSpPr txBox="1"/>
          <p:nvPr/>
        </p:nvSpPr>
        <p:spPr>
          <a:xfrm>
            <a:off x="3719377" y="2746167"/>
            <a:ext cx="36445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Feature </a:t>
            </a:r>
            <a:r>
              <a:rPr lang="de-DE" sz="1050" b="1" dirty="0" err="1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r>
              <a:rPr lang="de-DE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@ Pierre Auger Observatory</a:t>
            </a:r>
          </a:p>
        </p:txBody>
      </p:sp>
      <p:sp>
        <p:nvSpPr>
          <p:cNvPr id="25" name="TextBox 84">
            <a:extLst>
              <a:ext uri="{FF2B5EF4-FFF2-40B4-BE49-F238E27FC236}">
                <a16:creationId xmlns:a16="http://schemas.microsoft.com/office/drawing/2014/main" id="{5631A746-967D-FE04-CD5A-B8E879613617}"/>
              </a:ext>
            </a:extLst>
          </p:cNvPr>
          <p:cNvSpPr txBox="1"/>
          <p:nvPr/>
        </p:nvSpPr>
        <p:spPr>
          <a:xfrm>
            <a:off x="497853" y="3841816"/>
            <a:ext cx="32592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 err="1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Algorithm</a:t>
            </a:r>
            <a:r>
              <a:rPr lang="de-DE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Development and On-Device Training</a:t>
            </a:r>
          </a:p>
        </p:txBody>
      </p:sp>
    </p:spTree>
    <p:extLst>
      <p:ext uri="{BB962C8B-B14F-4D97-AF65-F5344CB8AC3E}">
        <p14:creationId xmlns:p14="http://schemas.microsoft.com/office/powerpoint/2010/main" val="769628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2D09D-4D80-D604-73A3-673406EC7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0B5C49-759E-AEA3-91BB-C3ADDB48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Online </a:t>
            </a:r>
            <a:r>
              <a:rPr lang="de-DE" dirty="0" err="1"/>
              <a:t>Newtonian</a:t>
            </a:r>
            <a:r>
              <a:rPr lang="de-DE" dirty="0"/>
              <a:t> Noise </a:t>
            </a:r>
            <a:r>
              <a:rPr lang="de-DE" dirty="0" err="1"/>
              <a:t>Prediction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ET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4B984A9-31AF-B886-E078-B48C7C497E5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A86120A-DC87-7692-4A4D-33EE9F0A02B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pic>
        <p:nvPicPr>
          <p:cNvPr id="3" name="Grafik 2" descr="Ein Bild, das Diagramm, Screenshot, Plan, Reihe enthält.&#10;&#10;KI-generierte Inhalte können fehlerhaft sein.">
            <a:extLst>
              <a:ext uri="{FF2B5EF4-FFF2-40B4-BE49-F238E27FC236}">
                <a16:creationId xmlns:a16="http://schemas.microsoft.com/office/drawing/2014/main" id="{A2A141E4-E2B0-E321-E136-B6B4DEB6EB6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5824"/>
          <a:stretch>
            <a:fillRect/>
          </a:stretch>
        </p:blipFill>
        <p:spPr>
          <a:xfrm>
            <a:off x="3269609" y="2621017"/>
            <a:ext cx="3030175" cy="2268326"/>
          </a:xfrm>
          <a:prstGeom prst="rect">
            <a:avLst/>
          </a:prstGeom>
        </p:spPr>
      </p:pic>
      <p:sp>
        <p:nvSpPr>
          <p:cNvPr id="20" name="Rechteck 19">
            <a:extLst>
              <a:ext uri="{FF2B5EF4-FFF2-40B4-BE49-F238E27FC236}">
                <a16:creationId xmlns:a16="http://schemas.microsoft.com/office/drawing/2014/main" id="{F96DC0E0-DA65-5B7F-FBD0-9C44CA5B8DB9}"/>
              </a:ext>
            </a:extLst>
          </p:cNvPr>
          <p:cNvSpPr/>
          <p:nvPr/>
        </p:nvSpPr>
        <p:spPr>
          <a:xfrm>
            <a:off x="371474" y="1128832"/>
            <a:ext cx="11449051" cy="414249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E762F56-83BE-FE26-CC2B-412250548D71}"/>
              </a:ext>
            </a:extLst>
          </p:cNvPr>
          <p:cNvSpPr/>
          <p:nvPr/>
        </p:nvSpPr>
        <p:spPr>
          <a:xfrm>
            <a:off x="366442" y="5274610"/>
            <a:ext cx="3643842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Crossbar Arrays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A333EF1-13DD-3B1B-D20A-63C19F93FE11}"/>
              </a:ext>
            </a:extLst>
          </p:cNvPr>
          <p:cNvSpPr/>
          <p:nvPr/>
        </p:nvSpPr>
        <p:spPr>
          <a:xfrm>
            <a:off x="4277853" y="5274607"/>
            <a:ext cx="3636294" cy="4970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 err="1"/>
              <a:t>Oscillatory</a:t>
            </a:r>
            <a:r>
              <a:rPr lang="de-DE" sz="2000" b="1" dirty="0"/>
              <a:t> </a:t>
            </a:r>
            <a:r>
              <a:rPr lang="de-DE" sz="2000" b="1" dirty="0" err="1"/>
              <a:t>Neural</a:t>
            </a:r>
            <a:r>
              <a:rPr lang="de-DE" sz="2000" b="1" dirty="0"/>
              <a:t> Networks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AC1625A-0698-AA62-1FE9-FB7DCBACAB3D}"/>
              </a:ext>
            </a:extLst>
          </p:cNvPr>
          <p:cNvSpPr/>
          <p:nvPr/>
        </p:nvSpPr>
        <p:spPr>
          <a:xfrm>
            <a:off x="8189264" y="5274608"/>
            <a:ext cx="3648194" cy="4970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2000" b="1" dirty="0"/>
              <a:t>Edge AI </a:t>
            </a:r>
            <a:r>
              <a:rPr lang="de-DE" sz="2000" b="1" dirty="0" err="1"/>
              <a:t>Applications</a:t>
            </a:r>
            <a:endParaRPr lang="de-DE" sz="2000" b="1" dirty="0"/>
          </a:p>
        </p:txBody>
      </p:sp>
      <p:sp>
        <p:nvSpPr>
          <p:cNvPr id="19" name="Rechtwinkliges Dreieck 18">
            <a:extLst>
              <a:ext uri="{FF2B5EF4-FFF2-40B4-BE49-F238E27FC236}">
                <a16:creationId xmlns:a16="http://schemas.microsoft.com/office/drawing/2014/main" id="{1DCEBA6C-E3F4-E29A-01A0-3EE3F53C95B7}"/>
              </a:ext>
            </a:extLst>
          </p:cNvPr>
          <p:cNvSpPr/>
          <p:nvPr/>
        </p:nvSpPr>
        <p:spPr>
          <a:xfrm rot="16200000" flipH="1">
            <a:off x="7928532" y="5254019"/>
            <a:ext cx="241410" cy="287024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00FD91B-C7A7-F8D8-A00E-4A6EAE5D9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4" r="22312"/>
          <a:stretch/>
        </p:blipFill>
        <p:spPr>
          <a:xfrm>
            <a:off x="10704512" y="941"/>
            <a:ext cx="1487488" cy="825833"/>
          </a:xfrm>
          <a:prstGeom prst="rect">
            <a:avLst/>
          </a:prstGeom>
        </p:spPr>
      </p:pic>
      <p:sp>
        <p:nvSpPr>
          <p:cNvPr id="11" name="Inhaltsplatzhalter 7">
            <a:extLst>
              <a:ext uri="{FF2B5EF4-FFF2-40B4-BE49-F238E27FC236}">
                <a16:creationId xmlns:a16="http://schemas.microsoft.com/office/drawing/2014/main" id="{545809FD-9287-6D46-F9A2-194166B7942A}"/>
              </a:ext>
            </a:extLst>
          </p:cNvPr>
          <p:cNvSpPr txBox="1">
            <a:spLocks/>
          </p:cNvSpPr>
          <p:nvPr/>
        </p:nvSpPr>
        <p:spPr>
          <a:xfrm rot="16200000">
            <a:off x="10111576" y="232897"/>
            <a:ext cx="825833" cy="360038"/>
          </a:xfrm>
          <a:prstGeom prst="rect">
            <a:avLst/>
          </a:prstGeom>
          <a:solidFill>
            <a:srgbClr val="BAD25E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chemeClr val="bg1"/>
                </a:solidFill>
              </a:rPr>
              <a:t>Neuromorphic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b="1" dirty="0">
                <a:solidFill>
                  <a:schemeClr val="bg1"/>
                </a:solidFill>
              </a:rPr>
              <a:t>Computing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23" name="TextBox 84">
            <a:extLst>
              <a:ext uri="{FF2B5EF4-FFF2-40B4-BE49-F238E27FC236}">
                <a16:creationId xmlns:a16="http://schemas.microsoft.com/office/drawing/2014/main" id="{A24E0F14-8C4B-DB84-9922-6784505531B9}"/>
              </a:ext>
            </a:extLst>
          </p:cNvPr>
          <p:cNvSpPr txBox="1"/>
          <p:nvPr/>
        </p:nvSpPr>
        <p:spPr>
          <a:xfrm>
            <a:off x="3375335" y="4609106"/>
            <a:ext cx="29244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 err="1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Seismic</a:t>
            </a:r>
            <a:r>
              <a:rPr lang="de-DE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Sensor Network </a:t>
            </a:r>
            <a:r>
              <a:rPr lang="de-DE" sz="1050" b="1" dirty="0" err="1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de-DE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b="1" dirty="0" err="1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  <a:endParaRPr lang="de-DE" sz="1050" b="1" dirty="0">
              <a:solidFill>
                <a:srgbClr val="023D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Enable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noise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prediction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based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on AI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nhaltsplatzhalter 6">
            <a:extLst>
              <a:ext uri="{FF2B5EF4-FFF2-40B4-BE49-F238E27FC236}">
                <a16:creationId xmlns:a16="http://schemas.microsoft.com/office/drawing/2014/main" id="{E800FCFA-1EDE-B9A4-140F-7551648DF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79376" y="1620086"/>
            <a:ext cx="2895959" cy="2659637"/>
          </a:xfrm>
          <a:prstGeom prst="rect">
            <a:avLst/>
          </a:prstGeom>
        </p:spPr>
      </p:pic>
      <p:sp>
        <p:nvSpPr>
          <p:cNvPr id="12" name="TextBox 84">
            <a:extLst>
              <a:ext uri="{FF2B5EF4-FFF2-40B4-BE49-F238E27FC236}">
                <a16:creationId xmlns:a16="http://schemas.microsoft.com/office/drawing/2014/main" id="{B448FEBA-174B-BC6F-4226-BD2FF69A692E}"/>
              </a:ext>
            </a:extLst>
          </p:cNvPr>
          <p:cNvSpPr txBox="1"/>
          <p:nvPr/>
        </p:nvSpPr>
        <p:spPr>
          <a:xfrm>
            <a:off x="479375" y="4331325"/>
            <a:ext cx="28959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Einstein </a:t>
            </a:r>
            <a:r>
              <a:rPr lang="de-DE" sz="1050" b="1" dirty="0" err="1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Telescope</a:t>
            </a:r>
            <a:r>
              <a:rPr lang="de-DE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Noise Impacts</a:t>
            </a:r>
          </a:p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Low-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freq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 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dominated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by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seismic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noise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8" descr="undefined">
            <a:extLst>
              <a:ext uri="{FF2B5EF4-FFF2-40B4-BE49-F238E27FC236}">
                <a16:creationId xmlns:a16="http://schemas.microsoft.com/office/drawing/2014/main" id="{F2678B3B-5D38-9EB0-2820-EB7A8D72F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281" y="1261271"/>
            <a:ext cx="1307992" cy="130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84">
            <a:extLst>
              <a:ext uri="{FF2B5EF4-FFF2-40B4-BE49-F238E27FC236}">
                <a16:creationId xmlns:a16="http://schemas.microsoft.com/office/drawing/2014/main" id="{DCC3A0B8-A275-C2F8-4D4E-371FDC85F24A}"/>
              </a:ext>
            </a:extLst>
          </p:cNvPr>
          <p:cNvSpPr txBox="1"/>
          <p:nvPr/>
        </p:nvSpPr>
        <p:spPr>
          <a:xfrm>
            <a:off x="4898519" y="1222472"/>
            <a:ext cx="169612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 Star System</a:t>
            </a:r>
          </a:p>
          <a:p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</a:rPr>
              <a:t>approaching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1050" dirty="0" err="1">
                <a:latin typeface="Arial" panose="020B0604020202020204" pitchFamily="34" charset="0"/>
                <a:cs typeface="Arial" panose="020B0604020202020204" pitchFamily="34" charset="0"/>
              </a:rPr>
              <a:t>src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Wikimedia</a:t>
            </a:r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5" name="Inhaltsplatzhalter 9">
            <a:extLst>
              <a:ext uri="{FF2B5EF4-FFF2-40B4-BE49-F238E27FC236}">
                <a16:creationId xmlns:a16="http://schemas.microsoft.com/office/drawing/2014/main" id="{7FBCB237-C081-C6FE-FA37-81CEDEDEE3D7}"/>
              </a:ext>
            </a:extLst>
          </p:cNvPr>
          <p:cNvSpPr txBox="1">
            <a:spLocks/>
          </p:cNvSpPr>
          <p:nvPr/>
        </p:nvSpPr>
        <p:spPr>
          <a:xfrm>
            <a:off x="6744072" y="1272494"/>
            <a:ext cx="4860108" cy="38846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Font typeface="Calibri" panose="020F0502020204030204" pitchFamily="34" charset="0"/>
              <a:buNone/>
            </a:pPr>
            <a:r>
              <a:rPr lang="de-DE" sz="1800" b="1" dirty="0"/>
              <a:t>Multi-Messenger Observation</a:t>
            </a:r>
            <a:endParaRPr lang="de-DE" sz="1200" dirty="0"/>
          </a:p>
          <a:p>
            <a:pPr>
              <a:lnSpc>
                <a:spcPct val="100000"/>
              </a:lnSpc>
            </a:pPr>
            <a:r>
              <a:rPr lang="de-DE" sz="1800" dirty="0" err="1"/>
              <a:t>Gravitational</a:t>
            </a:r>
            <a:r>
              <a:rPr lang="de-DE" sz="1800" dirty="0"/>
              <a:t> </a:t>
            </a:r>
            <a:r>
              <a:rPr lang="de-DE" sz="1800" dirty="0" err="1"/>
              <a:t>waves</a:t>
            </a:r>
            <a:r>
              <a:rPr lang="de-DE" sz="1800" dirty="0"/>
              <a:t> </a:t>
            </a:r>
            <a:r>
              <a:rPr lang="de-DE" sz="1800" dirty="0" err="1"/>
              <a:t>can</a:t>
            </a:r>
            <a:r>
              <a:rPr lang="de-DE" sz="1800" dirty="0"/>
              <a:t> </a:t>
            </a:r>
            <a:r>
              <a:rPr lang="de-DE" sz="1800" dirty="0" err="1"/>
              <a:t>predict</a:t>
            </a:r>
            <a:r>
              <a:rPr lang="de-DE" sz="1800" dirty="0"/>
              <a:t> </a:t>
            </a:r>
            <a:r>
              <a:rPr lang="de-DE" sz="1800" dirty="0" err="1"/>
              <a:t>collision</a:t>
            </a:r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>
                <a:sym typeface="Wingdings" panose="05000000000000000000" pitchFamily="2" charset="2"/>
              </a:rPr>
              <a:t> The </a:t>
            </a:r>
            <a:r>
              <a:rPr lang="de-DE" sz="1800" dirty="0" err="1">
                <a:sym typeface="Wingdings" panose="05000000000000000000" pitchFamily="2" charset="2"/>
              </a:rPr>
              <a:t>earlier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we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get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aware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of</a:t>
            </a:r>
            <a:r>
              <a:rPr lang="de-DE" sz="1800" dirty="0">
                <a:sym typeface="Wingdings" panose="05000000000000000000" pitchFamily="2" charset="2"/>
              </a:rPr>
              <a:t> an </a:t>
            </a:r>
            <a:r>
              <a:rPr lang="de-DE" sz="1800" dirty="0" err="1">
                <a:sym typeface="Wingdings" panose="05000000000000000000" pitchFamily="2" charset="2"/>
              </a:rPr>
              <a:t>event</a:t>
            </a:r>
            <a:r>
              <a:rPr lang="de-DE" sz="1800" dirty="0">
                <a:sym typeface="Wingdings" panose="05000000000000000000" pitchFamily="2" charset="2"/>
              </a:rPr>
              <a:t>, </a:t>
            </a:r>
            <a:r>
              <a:rPr lang="de-DE" sz="1800" dirty="0" err="1">
                <a:sym typeface="Wingdings" panose="05000000000000000000" pitchFamily="2" charset="2"/>
              </a:rPr>
              <a:t>the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more</a:t>
            </a:r>
            <a:r>
              <a:rPr lang="de-DE" sz="1800" dirty="0">
                <a:sym typeface="Wingdings" panose="05000000000000000000" pitchFamily="2" charset="2"/>
              </a:rPr>
              <a:t> time </a:t>
            </a:r>
            <a:r>
              <a:rPr lang="de-DE" sz="1800" dirty="0" err="1">
                <a:sym typeface="Wingdings" panose="05000000000000000000" pitchFamily="2" charset="2"/>
              </a:rPr>
              <a:t>we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have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to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redirect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other</a:t>
            </a:r>
            <a:r>
              <a:rPr lang="de-DE" sz="1800" dirty="0">
                <a:sym typeface="Wingdings" panose="05000000000000000000" pitchFamily="2" charset="2"/>
              </a:rPr>
              <a:t> </a:t>
            </a:r>
            <a:r>
              <a:rPr lang="de-DE" sz="1800" dirty="0" err="1">
                <a:sym typeface="Wingdings" panose="05000000000000000000" pitchFamily="2" charset="2"/>
              </a:rPr>
              <a:t>detectors</a:t>
            </a:r>
            <a:endParaRPr lang="de-DE" sz="1800" dirty="0"/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  <a:buFont typeface="Calibri" panose="020F0502020204030204" pitchFamily="34" charset="0"/>
              <a:buNone/>
            </a:pPr>
            <a:r>
              <a:rPr lang="de-DE" sz="1800" b="1" dirty="0"/>
              <a:t>Goal: Online </a:t>
            </a:r>
            <a:r>
              <a:rPr lang="de-DE" sz="1800" b="1" dirty="0" err="1"/>
              <a:t>Newtonian</a:t>
            </a:r>
            <a:r>
              <a:rPr lang="de-DE" sz="1800" b="1" dirty="0"/>
              <a:t> Noise Mitigation</a:t>
            </a:r>
          </a:p>
          <a:p>
            <a:pPr>
              <a:lnSpc>
                <a:spcPct val="100000"/>
              </a:lnSpc>
            </a:pPr>
            <a:r>
              <a:rPr lang="de-DE" sz="1800" dirty="0"/>
              <a:t>Real-time </a:t>
            </a:r>
            <a:r>
              <a:rPr lang="de-DE" sz="1800" dirty="0" err="1"/>
              <a:t>readout</a:t>
            </a:r>
            <a:r>
              <a:rPr lang="de-DE" sz="1800" dirty="0"/>
              <a:t> and </a:t>
            </a:r>
            <a:r>
              <a:rPr lang="de-DE" sz="1800" dirty="0" err="1"/>
              <a:t>data</a:t>
            </a:r>
            <a:r>
              <a:rPr lang="de-DE" sz="1800" dirty="0"/>
              <a:t> </a:t>
            </a:r>
            <a:r>
              <a:rPr lang="de-DE" sz="1800" dirty="0" err="1"/>
              <a:t>processing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sensor</a:t>
            </a:r>
            <a:r>
              <a:rPr lang="de-DE" sz="1800" dirty="0"/>
              <a:t> network</a:t>
            </a:r>
          </a:p>
          <a:p>
            <a:pPr>
              <a:lnSpc>
                <a:spcPct val="100000"/>
              </a:lnSpc>
            </a:pPr>
            <a:r>
              <a:rPr lang="de-DE" sz="1800" dirty="0" err="1"/>
              <a:t>Complex</a:t>
            </a:r>
            <a:r>
              <a:rPr lang="de-DE" sz="1800" dirty="0"/>
              <a:t> </a:t>
            </a:r>
            <a:r>
              <a:rPr lang="de-DE" sz="1800" dirty="0" err="1"/>
              <a:t>transfer</a:t>
            </a:r>
            <a:r>
              <a:rPr lang="de-DE" sz="1800" dirty="0"/>
              <a:t> </a:t>
            </a:r>
            <a:r>
              <a:rPr lang="de-DE" sz="1800" dirty="0" err="1"/>
              <a:t>function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noise</a:t>
            </a:r>
            <a:r>
              <a:rPr lang="de-DE" sz="1800" dirty="0"/>
              <a:t> </a:t>
            </a:r>
            <a:r>
              <a:rPr lang="de-DE" sz="1800" dirty="0" err="1"/>
              <a:t>prediction</a:t>
            </a:r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/>
              <a:t>Approach: FPGA-</a:t>
            </a:r>
            <a:r>
              <a:rPr lang="de-DE" sz="1800" dirty="0" err="1"/>
              <a:t>based</a:t>
            </a:r>
            <a:r>
              <a:rPr lang="de-DE" sz="1800" dirty="0"/>
              <a:t> </a:t>
            </a:r>
            <a:r>
              <a:rPr lang="de-DE" sz="1800" dirty="0" err="1"/>
              <a:t>Neural</a:t>
            </a:r>
            <a:r>
              <a:rPr lang="de-DE" sz="1800" dirty="0"/>
              <a:t> Networks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7543398D-00C7-6E8F-DCF3-50BA4F4DABB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180" y="4681819"/>
            <a:ext cx="1037621" cy="41504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399D3A-9794-9FFA-3646-8819103FD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355" y="4762072"/>
            <a:ext cx="1055367" cy="28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3CE1FA3F-11D7-8EA9-B59C-C945D3A99011}"/>
              </a:ext>
            </a:extLst>
          </p:cNvPr>
          <p:cNvSpPr txBox="1"/>
          <p:nvPr/>
        </p:nvSpPr>
        <p:spPr>
          <a:xfrm>
            <a:off x="6685448" y="4780910"/>
            <a:ext cx="1816523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1400" i="1" dirty="0"/>
              <a:t>In </a:t>
            </a:r>
            <a:r>
              <a:rPr lang="de-DE" sz="1400" i="1" dirty="0" err="1"/>
              <a:t>collaboration</a:t>
            </a:r>
            <a:r>
              <a:rPr lang="de-DE" sz="1400" i="1" dirty="0"/>
              <a:t> </a:t>
            </a:r>
            <a:r>
              <a:rPr lang="de-DE" sz="1400" i="1" dirty="0" err="1"/>
              <a:t>with</a:t>
            </a:r>
            <a:r>
              <a:rPr lang="de-DE" sz="1400" i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6942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>
            <a:off x="1" y="1628757"/>
            <a:ext cx="12192000" cy="4140218"/>
          </a:xfrm>
          <a:prstGeom prst="rect">
            <a:avLst/>
          </a:prstGeom>
          <a:gradFill>
            <a:gsLst>
              <a:gs pos="34000">
                <a:srgbClr val="ADBDE3">
                  <a:alpha val="17000"/>
                </a:srgbClr>
              </a:gs>
              <a:gs pos="0">
                <a:srgbClr val="EC5E71">
                  <a:alpha val="17000"/>
                </a:srgbClr>
              </a:gs>
              <a:gs pos="100000">
                <a:srgbClr val="023D6B">
                  <a:alpha val="17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354" y="1124744"/>
            <a:ext cx="6521625" cy="4608512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51A307B8-653C-3B3A-4C3A-1D9131952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with CMOS Electronics </a:t>
            </a:r>
          </a:p>
        </p:txBody>
      </p:sp>
      <p:sp>
        <p:nvSpPr>
          <p:cNvPr id="20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36" name="Textplatzhalt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Benefit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Existing</a:t>
            </a:r>
            <a:r>
              <a:rPr lang="de-DE" dirty="0"/>
              <a:t> Infrastructure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Scale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312" y="3307437"/>
            <a:ext cx="2450730" cy="210911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9267419" y="2503497"/>
            <a:ext cx="2013157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de-DE" sz="1400" b="1" cap="all" dirty="0" err="1">
                <a:solidFill>
                  <a:srgbClr val="023D6B"/>
                </a:solidFill>
              </a:rPr>
              <a:t>cryogenic</a:t>
            </a:r>
            <a:r>
              <a:rPr lang="de-DE" sz="1400" b="1" cap="all" dirty="0">
                <a:solidFill>
                  <a:srgbClr val="023D6B"/>
                </a:solidFill>
              </a:rPr>
              <a:t> </a:t>
            </a:r>
            <a:r>
              <a:rPr lang="de-DE" sz="1400" b="1" cap="all" dirty="0" err="1">
                <a:solidFill>
                  <a:srgbClr val="023D6B"/>
                </a:solidFill>
              </a:rPr>
              <a:t>electronics</a:t>
            </a:r>
            <a:endParaRPr lang="en-GB" sz="1400" b="1" cap="all" dirty="0" err="1">
              <a:solidFill>
                <a:srgbClr val="023D6B"/>
              </a:solidFill>
            </a:endParaRPr>
          </a:p>
        </p:txBody>
      </p:sp>
      <p:cxnSp>
        <p:nvCxnSpPr>
          <p:cNvPr id="15" name="Gerader Verbinder 14"/>
          <p:cNvCxnSpPr/>
          <p:nvPr/>
        </p:nvCxnSpPr>
        <p:spPr>
          <a:xfrm flipH="1">
            <a:off x="10271480" y="3057611"/>
            <a:ext cx="1" cy="2279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11195694" y="5056966"/>
            <a:ext cx="742511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1400" b="1" cap="all" dirty="0" err="1">
                <a:solidFill>
                  <a:srgbClr val="023D6B"/>
                </a:solidFill>
              </a:rPr>
              <a:t>qubit</a:t>
            </a:r>
            <a:endParaRPr lang="en-GB" sz="1400" b="1" cap="all" dirty="0" err="1">
              <a:solidFill>
                <a:srgbClr val="023D6B"/>
              </a:solidFill>
            </a:endParaRPr>
          </a:p>
        </p:txBody>
      </p:sp>
      <p:cxnSp>
        <p:nvCxnSpPr>
          <p:cNvPr id="18" name="Gerader Verbinder 17"/>
          <p:cNvCxnSpPr>
            <a:endCxn id="16" idx="1"/>
          </p:cNvCxnSpPr>
          <p:nvPr/>
        </p:nvCxnSpPr>
        <p:spPr>
          <a:xfrm>
            <a:off x="10970577" y="5092592"/>
            <a:ext cx="225117" cy="1128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389981" y="1916832"/>
            <a:ext cx="2176969" cy="648000"/>
          </a:xfrm>
          <a:prstGeom prst="rect">
            <a:avLst/>
          </a:prstGeom>
          <a:solidFill>
            <a:schemeClr val="bg1"/>
          </a:solidFill>
          <a:ln>
            <a:solidFill>
              <a:srgbClr val="EC5E71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400" b="1" dirty="0">
                <a:solidFill>
                  <a:srgbClr val="EC5E71"/>
                </a:solidFill>
              </a:rPr>
              <a:t>CLASSICAL COMPUTER</a:t>
            </a:r>
          </a:p>
        </p:txBody>
      </p:sp>
      <p:sp>
        <p:nvSpPr>
          <p:cNvPr id="9" name="Geschweifte Klammer rechts 8"/>
          <p:cNvSpPr/>
          <p:nvPr/>
        </p:nvSpPr>
        <p:spPr>
          <a:xfrm>
            <a:off x="8257810" y="3142223"/>
            <a:ext cx="432048" cy="2303001"/>
          </a:xfrm>
          <a:prstGeom prst="rightBrace">
            <a:avLst>
              <a:gd name="adj1" fmla="val 54588"/>
              <a:gd name="adj2" fmla="val 50000"/>
            </a:avLst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feld 27"/>
          <p:cNvSpPr txBox="1"/>
          <p:nvPr/>
        </p:nvSpPr>
        <p:spPr>
          <a:xfrm>
            <a:off x="6281451" y="4908464"/>
            <a:ext cx="822661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1400" b="1" dirty="0">
                <a:solidFill>
                  <a:srgbClr val="023D6B"/>
                </a:solidFill>
              </a:rPr>
              <a:t>100 </a:t>
            </a:r>
            <a:r>
              <a:rPr lang="de-DE" sz="1400" b="1" dirty="0" err="1">
                <a:solidFill>
                  <a:srgbClr val="023D6B"/>
                </a:solidFill>
              </a:rPr>
              <a:t>mK</a:t>
            </a:r>
            <a:endParaRPr lang="en-GB" sz="1400" b="1" dirty="0" err="1">
              <a:solidFill>
                <a:srgbClr val="023D6B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8385967" y="2458886"/>
            <a:ext cx="662361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1400" b="1" dirty="0">
                <a:solidFill>
                  <a:srgbClr val="EC5E71"/>
                </a:solidFill>
              </a:rPr>
              <a:t>300 K</a:t>
            </a:r>
            <a:endParaRPr lang="en-GB" sz="1400" b="1" dirty="0" err="1">
              <a:solidFill>
                <a:srgbClr val="EC5E71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389896" y="3253506"/>
            <a:ext cx="2177712" cy="648000"/>
          </a:xfrm>
          <a:prstGeom prst="rect">
            <a:avLst/>
          </a:prstGeom>
          <a:solidFill>
            <a:schemeClr val="bg1"/>
          </a:solidFill>
          <a:ln>
            <a:solidFill>
              <a:srgbClr val="97B9E2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400" b="1" dirty="0">
                <a:solidFill>
                  <a:srgbClr val="97B9E2"/>
                </a:solidFill>
              </a:rPr>
              <a:t>QUANTUM-CLASSICAL INTERFACE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392310" y="4669047"/>
            <a:ext cx="2156810" cy="648000"/>
          </a:xfrm>
          <a:prstGeom prst="rect">
            <a:avLst/>
          </a:prstGeom>
          <a:solidFill>
            <a:schemeClr val="bg1"/>
          </a:solidFill>
          <a:ln>
            <a:solidFill>
              <a:srgbClr val="023D6B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400" b="1" dirty="0">
                <a:solidFill>
                  <a:srgbClr val="023D6B"/>
                </a:solidFill>
              </a:rPr>
              <a:t>QUANTUM PROCESSOR</a:t>
            </a:r>
          </a:p>
        </p:txBody>
      </p:sp>
      <p:grpSp>
        <p:nvGrpSpPr>
          <p:cNvPr id="7" name="Gruppieren 6"/>
          <p:cNvGrpSpPr/>
          <p:nvPr/>
        </p:nvGrpSpPr>
        <p:grpSpPr>
          <a:xfrm>
            <a:off x="2927648" y="2876043"/>
            <a:ext cx="5330162" cy="1787694"/>
            <a:chOff x="1341902" y="2925651"/>
            <a:chExt cx="5936741" cy="1876962"/>
          </a:xfrm>
        </p:grpSpPr>
        <p:sp>
          <p:nvSpPr>
            <p:cNvPr id="33" name="Parallelogramm 32"/>
            <p:cNvSpPr/>
            <p:nvPr/>
          </p:nvSpPr>
          <p:spPr>
            <a:xfrm>
              <a:off x="1341902" y="2925651"/>
              <a:ext cx="5936741" cy="1876962"/>
            </a:xfrm>
            <a:prstGeom prst="parallelogram">
              <a:avLst>
                <a:gd name="adj" fmla="val 95730"/>
              </a:avLst>
            </a:prstGeom>
            <a:solidFill>
              <a:srgbClr val="97B9E2">
                <a:alpha val="81000"/>
              </a:srgbClr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2400" dirty="0" err="1"/>
            </a:p>
          </p:txBody>
        </p:sp>
        <p:sp>
          <p:nvSpPr>
            <p:cNvPr id="3" name="Textfeld 2"/>
            <p:cNvSpPr txBox="1"/>
            <p:nvPr/>
          </p:nvSpPr>
          <p:spPr>
            <a:xfrm>
              <a:off x="2756389" y="3504728"/>
              <a:ext cx="3317466" cy="465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OUR FOCUS AREA</a:t>
              </a:r>
            </a:p>
          </p:txBody>
        </p:sp>
      </p:grpSp>
      <p:sp>
        <p:nvSpPr>
          <p:cNvPr id="25" name="Datumsplatzhalter 4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</p:spPr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0AF3EB5-DBDA-AB65-5867-CE12612571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1" r="11915"/>
          <a:stretch/>
        </p:blipFill>
        <p:spPr>
          <a:xfrm>
            <a:off x="10704511" y="-13062"/>
            <a:ext cx="1487488" cy="827262"/>
          </a:xfrm>
          <a:prstGeom prst="rect">
            <a:avLst/>
          </a:prstGeom>
        </p:spPr>
      </p:pic>
      <p:sp>
        <p:nvSpPr>
          <p:cNvPr id="5" name="Inhaltsplatzhalter 7">
            <a:extLst>
              <a:ext uri="{FF2B5EF4-FFF2-40B4-BE49-F238E27FC236}">
                <a16:creationId xmlns:a16="http://schemas.microsoft.com/office/drawing/2014/main" id="{D7E97D6B-81B6-7CBB-AAB9-134ED94764AB}"/>
              </a:ext>
            </a:extLst>
          </p:cNvPr>
          <p:cNvSpPr txBox="1">
            <a:spLocks/>
          </p:cNvSpPr>
          <p:nvPr/>
        </p:nvSpPr>
        <p:spPr>
          <a:xfrm rot="16200000">
            <a:off x="10114981" y="224670"/>
            <a:ext cx="819023" cy="360036"/>
          </a:xfrm>
          <a:prstGeom prst="rect">
            <a:avLst/>
          </a:prstGeom>
          <a:solidFill>
            <a:srgbClr val="ADBDE3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chemeClr val="bg1"/>
                </a:solidFill>
              </a:rPr>
              <a:t>Quantum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b="1" dirty="0">
                <a:solidFill>
                  <a:schemeClr val="bg1"/>
                </a:solidFill>
              </a:rPr>
              <a:t>Computing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24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hteck 48"/>
          <p:cNvSpPr/>
          <p:nvPr/>
        </p:nvSpPr>
        <p:spPr>
          <a:xfrm>
            <a:off x="1" y="1628757"/>
            <a:ext cx="12192000" cy="4140218"/>
          </a:xfrm>
          <a:prstGeom prst="rect">
            <a:avLst/>
          </a:prstGeom>
          <a:gradFill>
            <a:gsLst>
              <a:gs pos="21000">
                <a:srgbClr val="023D6B">
                  <a:alpha val="28000"/>
                </a:srgbClr>
              </a:gs>
              <a:gs pos="100000">
                <a:srgbClr val="ADBDE3">
                  <a:alpha val="16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DD7DFA9-EE80-9760-DF3B-804FAB305D90}"/>
              </a:ext>
            </a:extLst>
          </p:cNvPr>
          <p:cNvSpPr/>
          <p:nvPr/>
        </p:nvSpPr>
        <p:spPr>
          <a:xfrm>
            <a:off x="8204834" y="1269026"/>
            <a:ext cx="1800000" cy="1368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3E7DABE5-362A-2E8D-3701-D9EAD6B789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991"/>
          <a:stretch/>
        </p:blipFill>
        <p:spPr>
          <a:xfrm>
            <a:off x="8223486" y="1280433"/>
            <a:ext cx="1762697" cy="130347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669D06C-5CAB-091A-4567-1703B231C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System Modelling, Design and </a:t>
            </a:r>
            <a:r>
              <a:rPr lang="de-DE" dirty="0" err="1"/>
              <a:t>algorithmics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69C074-7A85-BE14-012D-4DF43B7142F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4204B9B-C144-09E0-C880-D110C60759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0122D87D-4B4B-042B-9B9B-AEEF4A4C6236}"/>
              </a:ext>
            </a:extLst>
          </p:cNvPr>
          <p:cNvSpPr/>
          <p:nvPr/>
        </p:nvSpPr>
        <p:spPr>
          <a:xfrm>
            <a:off x="2187400" y="1269026"/>
            <a:ext cx="1800000" cy="1368000"/>
          </a:xfrm>
          <a:prstGeom prst="rect">
            <a:avLst/>
          </a:prstGeom>
          <a:solidFill>
            <a:schemeClr val="bg1"/>
          </a:solidFill>
          <a:ln w="19050">
            <a:solidFill>
              <a:srgbClr val="023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E73DC58-5EC9-060D-8F77-FF4E64D8069C}"/>
              </a:ext>
            </a:extLst>
          </p:cNvPr>
          <p:cNvSpPr txBox="1"/>
          <p:nvPr/>
        </p:nvSpPr>
        <p:spPr>
          <a:xfrm>
            <a:off x="2187400" y="2639904"/>
            <a:ext cx="1800000" cy="432000"/>
          </a:xfrm>
          <a:prstGeom prst="rect">
            <a:avLst/>
          </a:prstGeom>
          <a:solidFill>
            <a:srgbClr val="023D6B"/>
          </a:solidFill>
          <a:ln w="19050">
            <a:solidFill>
              <a:srgbClr val="023D6B"/>
            </a:solidFill>
          </a:ln>
        </p:spPr>
        <p:txBody>
          <a:bodyPr wrap="square" tIns="36000" bIns="3600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00" b="1" cap="all" dirty="0">
                <a:solidFill>
                  <a:schemeClr val="bg1"/>
                </a:solidFill>
              </a:rPr>
              <a:t>schematic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0AA7CED-9627-1F8B-DCBB-DDDF8F80E61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183" y="1400272"/>
            <a:ext cx="1268434" cy="23783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247CBC4-FBA4-A2F6-592C-E439752143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3619"/>
          <a:stretch/>
        </p:blipFill>
        <p:spPr>
          <a:xfrm>
            <a:off x="2376251" y="1693540"/>
            <a:ext cx="1422298" cy="844903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C349CF06-2055-B7EC-385A-1F2C576A0C1E}"/>
              </a:ext>
            </a:extLst>
          </p:cNvPr>
          <p:cNvSpPr txBox="1"/>
          <p:nvPr/>
        </p:nvSpPr>
        <p:spPr>
          <a:xfrm>
            <a:off x="3985477" y="2033787"/>
            <a:ext cx="1823186" cy="3262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de-DE" sz="1400" b="1" dirty="0">
                <a:solidFill>
                  <a:schemeClr val="bg1"/>
                </a:solidFill>
              </a:rPr>
              <a:t>CO-SIMULATION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9553134-DF24-E220-F3A9-882672DBA30A}"/>
              </a:ext>
            </a:extLst>
          </p:cNvPr>
          <p:cNvSpPr txBox="1"/>
          <p:nvPr/>
        </p:nvSpPr>
        <p:spPr>
          <a:xfrm>
            <a:off x="371473" y="2033787"/>
            <a:ext cx="1798079" cy="3262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de-DE" sz="1400" b="1" dirty="0">
                <a:solidFill>
                  <a:schemeClr val="bg1"/>
                </a:solidFill>
              </a:rPr>
              <a:t>MODELLING</a:t>
            </a:r>
            <a:endParaRPr lang="de-DE" sz="1600" b="1" dirty="0">
              <a:solidFill>
                <a:schemeClr val="bg1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1613A9E-F6F5-8C77-553E-27A1063180F2}"/>
              </a:ext>
            </a:extLst>
          </p:cNvPr>
          <p:cNvSpPr txBox="1"/>
          <p:nvPr/>
        </p:nvSpPr>
        <p:spPr>
          <a:xfrm>
            <a:off x="0" y="5225694"/>
            <a:ext cx="5808662" cy="540000"/>
          </a:xfrm>
          <a:prstGeom prst="rect">
            <a:avLst/>
          </a:prstGeom>
          <a:solidFill>
            <a:schemeClr val="tx2"/>
          </a:solidFill>
          <a:ln>
            <a:solidFill>
              <a:srgbClr val="023D6B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de-DE" sz="2400" b="1" dirty="0">
                <a:solidFill>
                  <a:schemeClr val="bg1"/>
                </a:solidFill>
              </a:rPr>
              <a:t>SYSTEM DESIGN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38C47740-5613-B681-FBDA-F66D4F1C0769}"/>
              </a:ext>
            </a:extLst>
          </p:cNvPr>
          <p:cNvSpPr/>
          <p:nvPr/>
        </p:nvSpPr>
        <p:spPr>
          <a:xfrm>
            <a:off x="369553" y="3281285"/>
            <a:ext cx="1800000" cy="1368000"/>
          </a:xfrm>
          <a:prstGeom prst="rect">
            <a:avLst/>
          </a:prstGeom>
          <a:solidFill>
            <a:schemeClr val="bg1"/>
          </a:solidFill>
          <a:ln w="19050">
            <a:solidFill>
              <a:srgbClr val="023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E30989BA-A427-E8B1-AFAE-46C67ADCA593}"/>
              </a:ext>
            </a:extLst>
          </p:cNvPr>
          <p:cNvSpPr txBox="1"/>
          <p:nvPr/>
        </p:nvSpPr>
        <p:spPr>
          <a:xfrm>
            <a:off x="369553" y="4641536"/>
            <a:ext cx="1800000" cy="432000"/>
          </a:xfrm>
          <a:prstGeom prst="rect">
            <a:avLst/>
          </a:prstGeom>
          <a:solidFill>
            <a:srgbClr val="023D6B"/>
          </a:solidFill>
          <a:ln w="19050">
            <a:solidFill>
              <a:srgbClr val="023D6B"/>
            </a:solidFill>
          </a:ln>
        </p:spPr>
        <p:txBody>
          <a:bodyPr wrap="square" tIns="36000" bIns="3600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00" b="1" cap="all" dirty="0">
                <a:solidFill>
                  <a:schemeClr val="bg1"/>
                </a:solidFill>
              </a:rPr>
              <a:t>electronic Architecture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33E7C7D-633D-EA09-8FC5-97705E126798}"/>
              </a:ext>
            </a:extLst>
          </p:cNvPr>
          <p:cNvSpPr/>
          <p:nvPr/>
        </p:nvSpPr>
        <p:spPr>
          <a:xfrm>
            <a:off x="3999952" y="3270403"/>
            <a:ext cx="1800000" cy="1368000"/>
          </a:xfrm>
          <a:prstGeom prst="rect">
            <a:avLst/>
          </a:prstGeom>
          <a:solidFill>
            <a:schemeClr val="bg1"/>
          </a:solidFill>
          <a:ln w="19050">
            <a:solidFill>
              <a:srgbClr val="023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E34B400-4E56-3D89-3A94-2AC0C483EE94}"/>
              </a:ext>
            </a:extLst>
          </p:cNvPr>
          <p:cNvSpPr txBox="1"/>
          <p:nvPr/>
        </p:nvSpPr>
        <p:spPr>
          <a:xfrm>
            <a:off x="3999952" y="4633089"/>
            <a:ext cx="1800000" cy="432000"/>
          </a:xfrm>
          <a:prstGeom prst="rect">
            <a:avLst/>
          </a:prstGeom>
          <a:solidFill>
            <a:srgbClr val="023D6B"/>
          </a:solidFill>
          <a:ln w="19050">
            <a:solidFill>
              <a:srgbClr val="023D6B"/>
            </a:solidFill>
          </a:ln>
        </p:spPr>
        <p:txBody>
          <a:bodyPr wrap="square" tIns="36000" bIns="3600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00" b="1" cap="all" dirty="0">
                <a:solidFill>
                  <a:schemeClr val="bg1"/>
                </a:solidFill>
              </a:rPr>
              <a:t>Physics model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2FA5B76-6C52-32D7-391E-AF1F818A9FAF}"/>
              </a:ext>
            </a:extLst>
          </p:cNvPr>
          <p:cNvSpPr txBox="1"/>
          <p:nvPr/>
        </p:nvSpPr>
        <p:spPr>
          <a:xfrm>
            <a:off x="8204834" y="2639904"/>
            <a:ext cx="1800000" cy="43200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ADBDE3"/>
            </a:solidFill>
          </a:ln>
        </p:spPr>
        <p:txBody>
          <a:bodyPr wrap="square" tIns="36000" bIns="3600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00" b="1" cap="all" dirty="0">
                <a:solidFill>
                  <a:schemeClr val="bg1"/>
                </a:solidFill>
              </a:rPr>
              <a:t>CSD Data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B5652641-FEE9-EED6-2863-16F00A4EEEDB}"/>
              </a:ext>
            </a:extLst>
          </p:cNvPr>
          <p:cNvSpPr txBox="1"/>
          <p:nvPr/>
        </p:nvSpPr>
        <p:spPr>
          <a:xfrm>
            <a:off x="6389143" y="5228975"/>
            <a:ext cx="5802858" cy="5400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de-DE" sz="2400" b="1" dirty="0">
                <a:solidFill>
                  <a:schemeClr val="bg1"/>
                </a:solidFill>
              </a:rPr>
              <a:t>AUTOMATED TUNING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5408086D-4A67-204A-41F3-CBDEAB3A4EEA}"/>
              </a:ext>
            </a:extLst>
          </p:cNvPr>
          <p:cNvSpPr/>
          <p:nvPr/>
        </p:nvSpPr>
        <p:spPr>
          <a:xfrm>
            <a:off x="6390546" y="3286482"/>
            <a:ext cx="1800000" cy="1368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3614A614-8147-4AD7-648B-82576566AD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781"/>
          <a:stretch/>
        </p:blipFill>
        <p:spPr>
          <a:xfrm>
            <a:off x="6543801" y="3349338"/>
            <a:ext cx="1493490" cy="1315255"/>
          </a:xfrm>
          <a:prstGeom prst="rect">
            <a:avLst/>
          </a:prstGeom>
        </p:spPr>
      </p:pic>
      <p:sp>
        <p:nvSpPr>
          <p:cNvPr id="34" name="Textfeld 33">
            <a:extLst>
              <a:ext uri="{FF2B5EF4-FFF2-40B4-BE49-F238E27FC236}">
                <a16:creationId xmlns:a16="http://schemas.microsoft.com/office/drawing/2014/main" id="{11DE7137-A48A-B474-05D2-62B3B6103D7F}"/>
              </a:ext>
            </a:extLst>
          </p:cNvPr>
          <p:cNvSpPr txBox="1"/>
          <p:nvPr/>
        </p:nvSpPr>
        <p:spPr>
          <a:xfrm>
            <a:off x="6390546" y="4653184"/>
            <a:ext cx="1800000" cy="43200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ADBDE3"/>
            </a:solidFill>
          </a:ln>
        </p:spPr>
        <p:txBody>
          <a:bodyPr wrap="square" tIns="36000" bIns="3600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00" b="1" cap="all" dirty="0">
                <a:solidFill>
                  <a:schemeClr val="bg1"/>
                </a:solidFill>
              </a:rPr>
              <a:t>Geometric model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D2B85074-85FB-8A10-0A21-DC2B676380F7}"/>
              </a:ext>
            </a:extLst>
          </p:cNvPr>
          <p:cNvSpPr/>
          <p:nvPr/>
        </p:nvSpPr>
        <p:spPr>
          <a:xfrm>
            <a:off x="10020734" y="3273536"/>
            <a:ext cx="1800000" cy="1368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44AA114F-F964-432F-EADC-FAF2EE2D9089}"/>
              </a:ext>
            </a:extLst>
          </p:cNvPr>
          <p:cNvSpPr txBox="1"/>
          <p:nvPr/>
        </p:nvSpPr>
        <p:spPr>
          <a:xfrm>
            <a:off x="10020734" y="4640238"/>
            <a:ext cx="1800000" cy="43200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ADBDE3"/>
            </a:solidFill>
          </a:ln>
        </p:spPr>
        <p:txBody>
          <a:bodyPr wrap="square" tIns="36000" bIns="3600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00" b="1" cap="all" dirty="0">
                <a:solidFill>
                  <a:schemeClr val="bg1"/>
                </a:solidFill>
              </a:rPr>
              <a:t>Automated Detection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36AC32F6-6B5A-197F-7220-96A37782FF91}"/>
              </a:ext>
            </a:extLst>
          </p:cNvPr>
          <p:cNvSpPr txBox="1"/>
          <p:nvPr/>
        </p:nvSpPr>
        <p:spPr>
          <a:xfrm>
            <a:off x="6390546" y="1916832"/>
            <a:ext cx="1799999" cy="5601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de-DE" sz="1400" b="1" dirty="0">
                <a:solidFill>
                  <a:schemeClr val="bg1"/>
                </a:solidFill>
              </a:rPr>
              <a:t>MODELLING / SIMULATION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B531B823-600D-2A7A-9650-24B001777389}"/>
              </a:ext>
            </a:extLst>
          </p:cNvPr>
          <p:cNvSpPr txBox="1"/>
          <p:nvPr/>
        </p:nvSpPr>
        <p:spPr>
          <a:xfrm>
            <a:off x="10004835" y="1916832"/>
            <a:ext cx="1851805" cy="5601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de-DE" sz="1400" b="1" dirty="0">
                <a:solidFill>
                  <a:schemeClr val="bg1"/>
                </a:solidFill>
              </a:rPr>
              <a:t>TRAINING / DETECTION</a:t>
            </a:r>
          </a:p>
        </p:txBody>
      </p:sp>
      <p:pic>
        <p:nvPicPr>
          <p:cNvPr id="51" name="Grafik 50">
            <a:extLst>
              <a:ext uri="{FF2B5EF4-FFF2-40B4-BE49-F238E27FC236}">
                <a16:creationId xmlns:a16="http://schemas.microsoft.com/office/drawing/2014/main" id="{F41FE00D-3C76-5ABA-561C-A07B41FD74E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53" y="3710372"/>
            <a:ext cx="725000" cy="860765"/>
          </a:xfrm>
          <a:prstGeom prst="rect">
            <a:avLst/>
          </a:prstGeom>
        </p:spPr>
      </p:pic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14BFBA02-B84D-F0C4-FFF3-6C2E7B930038}"/>
              </a:ext>
            </a:extLst>
          </p:cNvPr>
          <p:cNvGrpSpPr/>
          <p:nvPr/>
        </p:nvGrpSpPr>
        <p:grpSpPr>
          <a:xfrm>
            <a:off x="657733" y="3369222"/>
            <a:ext cx="1223640" cy="315148"/>
            <a:chOff x="465154" y="3324897"/>
            <a:chExt cx="1411389" cy="334933"/>
          </a:xfrm>
        </p:grpSpPr>
        <p:pic>
          <p:nvPicPr>
            <p:cNvPr id="54" name="Grafik 53">
              <a:extLst>
                <a:ext uri="{FF2B5EF4-FFF2-40B4-BE49-F238E27FC236}">
                  <a16:creationId xmlns:a16="http://schemas.microsoft.com/office/drawing/2014/main" id="{4D75D1EB-3DBA-F608-165C-21C1C0807F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9814" t="79563" r="6502" b="2723"/>
            <a:stretch/>
          </p:blipFill>
          <p:spPr>
            <a:xfrm>
              <a:off x="894930" y="3381747"/>
              <a:ext cx="981613" cy="241839"/>
            </a:xfrm>
            <a:prstGeom prst="rect">
              <a:avLst/>
            </a:prstGeom>
          </p:spPr>
        </p:pic>
        <p:pic>
          <p:nvPicPr>
            <p:cNvPr id="55" name="Grafik 54">
              <a:extLst>
                <a:ext uri="{FF2B5EF4-FFF2-40B4-BE49-F238E27FC236}">
                  <a16:creationId xmlns:a16="http://schemas.microsoft.com/office/drawing/2014/main" id="{4D8BD171-E9D7-E6ED-620A-2ABB655EDE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1975" t="1648" b="21498"/>
            <a:stretch/>
          </p:blipFill>
          <p:spPr>
            <a:xfrm>
              <a:off x="465154" y="3324897"/>
              <a:ext cx="374355" cy="334933"/>
            </a:xfrm>
            <a:prstGeom prst="rect">
              <a:avLst/>
            </a:prstGeom>
          </p:spPr>
        </p:pic>
      </p:grpSp>
      <p:pic>
        <p:nvPicPr>
          <p:cNvPr id="56" name="Inhaltsplatzhalter 19" descr="Ein Bild, das Nacht, orange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F6670BDC-63E0-6F79-BB12-7F7E6593359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728" y="3796649"/>
            <a:ext cx="798449" cy="798449"/>
          </a:xfrm>
          <a:prstGeom prst="rect">
            <a:avLst/>
          </a:prstGeom>
        </p:spPr>
      </p:pic>
      <p:pic>
        <p:nvPicPr>
          <p:cNvPr id="57" name="Grafik 56">
            <a:extLst>
              <a:ext uri="{FF2B5EF4-FFF2-40B4-BE49-F238E27FC236}">
                <a16:creationId xmlns:a16="http://schemas.microsoft.com/office/drawing/2014/main" id="{F8CE5E2A-833D-D408-7F6F-FCADB852812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6"/>
          <a:stretch/>
        </p:blipFill>
        <p:spPr>
          <a:xfrm>
            <a:off x="4208216" y="3379235"/>
            <a:ext cx="1383473" cy="427033"/>
          </a:xfrm>
          <a:prstGeom prst="rect">
            <a:avLst/>
          </a:prstGeom>
        </p:spPr>
      </p:pic>
      <p:pic>
        <p:nvPicPr>
          <p:cNvPr id="58" name="Grafik 57">
            <a:extLst>
              <a:ext uri="{FF2B5EF4-FFF2-40B4-BE49-F238E27FC236}">
                <a16:creationId xmlns:a16="http://schemas.microsoft.com/office/drawing/2014/main" id="{466EA6E6-5133-3847-887A-0A409ECE873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5802"/>
          <a:stretch/>
        </p:blipFill>
        <p:spPr>
          <a:xfrm>
            <a:off x="10038891" y="3278161"/>
            <a:ext cx="1763686" cy="1316937"/>
          </a:xfrm>
          <a:prstGeom prst="rect">
            <a:avLst/>
          </a:prstGeom>
        </p:spPr>
      </p:pic>
      <p:sp>
        <p:nvSpPr>
          <p:cNvPr id="59" name="Rechteck 58">
            <a:extLst>
              <a:ext uri="{FF2B5EF4-FFF2-40B4-BE49-F238E27FC236}">
                <a16:creationId xmlns:a16="http://schemas.microsoft.com/office/drawing/2014/main" id="{9DD7DFA9-EE80-9760-DF3B-804FAB305D90}"/>
              </a:ext>
            </a:extLst>
          </p:cNvPr>
          <p:cNvSpPr/>
          <p:nvPr/>
        </p:nvSpPr>
        <p:spPr>
          <a:xfrm>
            <a:off x="8208935" y="1269026"/>
            <a:ext cx="1791799" cy="180287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9DD7DFA9-EE80-9760-DF3B-804FAB305D90}"/>
              </a:ext>
            </a:extLst>
          </p:cNvPr>
          <p:cNvSpPr/>
          <p:nvPr/>
        </p:nvSpPr>
        <p:spPr>
          <a:xfrm>
            <a:off x="10020524" y="3273536"/>
            <a:ext cx="1800421" cy="180287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61" name="Pfeil: nach oben und unten 1">
            <a:extLst>
              <a:ext uri="{FF2B5EF4-FFF2-40B4-BE49-F238E27FC236}">
                <a16:creationId xmlns:a16="http://schemas.microsoft.com/office/drawing/2014/main" id="{E55E6381-64C8-F086-80C1-DDB95D3444B5}"/>
              </a:ext>
            </a:extLst>
          </p:cNvPr>
          <p:cNvSpPr/>
          <p:nvPr/>
        </p:nvSpPr>
        <p:spPr>
          <a:xfrm rot="2700000">
            <a:off x="7462844" y="2359217"/>
            <a:ext cx="374575" cy="912368"/>
          </a:xfrm>
          <a:prstGeom prst="up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62" name="Pfeil: nach oben und unten 1">
            <a:extLst>
              <a:ext uri="{FF2B5EF4-FFF2-40B4-BE49-F238E27FC236}">
                <a16:creationId xmlns:a16="http://schemas.microsoft.com/office/drawing/2014/main" id="{E55E6381-64C8-F086-80C1-DDB95D3444B5}"/>
              </a:ext>
            </a:extLst>
          </p:cNvPr>
          <p:cNvSpPr/>
          <p:nvPr/>
        </p:nvSpPr>
        <p:spPr>
          <a:xfrm rot="18900000" flipV="1">
            <a:off x="10350253" y="2340470"/>
            <a:ext cx="374575" cy="912368"/>
          </a:xfrm>
          <a:prstGeom prst="up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63" name="Pfeil: nach oben und unten 1">
            <a:extLst>
              <a:ext uri="{FF2B5EF4-FFF2-40B4-BE49-F238E27FC236}">
                <a16:creationId xmlns:a16="http://schemas.microsoft.com/office/drawing/2014/main" id="{E55E6381-64C8-F086-80C1-DDB95D3444B5}"/>
              </a:ext>
            </a:extLst>
          </p:cNvPr>
          <p:cNvSpPr/>
          <p:nvPr/>
        </p:nvSpPr>
        <p:spPr>
          <a:xfrm rot="5400000">
            <a:off x="2893983" y="3770587"/>
            <a:ext cx="374575" cy="912368"/>
          </a:xfrm>
          <a:prstGeom prst="up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64" name="Pfeil: nach oben und unten 1">
            <a:extLst>
              <a:ext uri="{FF2B5EF4-FFF2-40B4-BE49-F238E27FC236}">
                <a16:creationId xmlns:a16="http://schemas.microsoft.com/office/drawing/2014/main" id="{E55E6381-64C8-F086-80C1-DDB95D3444B5}"/>
              </a:ext>
            </a:extLst>
          </p:cNvPr>
          <p:cNvSpPr/>
          <p:nvPr/>
        </p:nvSpPr>
        <p:spPr>
          <a:xfrm rot="2700000">
            <a:off x="1440999" y="2359217"/>
            <a:ext cx="374575" cy="912368"/>
          </a:xfrm>
          <a:prstGeom prst="up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65" name="Pfeil: nach oben und unten 1">
            <a:extLst>
              <a:ext uri="{FF2B5EF4-FFF2-40B4-BE49-F238E27FC236}">
                <a16:creationId xmlns:a16="http://schemas.microsoft.com/office/drawing/2014/main" id="{E55E6381-64C8-F086-80C1-DDB95D3444B5}"/>
              </a:ext>
            </a:extLst>
          </p:cNvPr>
          <p:cNvSpPr/>
          <p:nvPr/>
        </p:nvSpPr>
        <p:spPr>
          <a:xfrm rot="18900000" flipV="1">
            <a:off x="4328408" y="2340470"/>
            <a:ext cx="374575" cy="912368"/>
          </a:xfrm>
          <a:prstGeom prst="up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46" name="Datumsplatzhalter 4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</p:spPr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FF49754-73E9-6837-F38F-66BFF6B8CDD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1" r="11915"/>
          <a:stretch/>
        </p:blipFill>
        <p:spPr>
          <a:xfrm>
            <a:off x="10704511" y="-13062"/>
            <a:ext cx="1487488" cy="827262"/>
          </a:xfrm>
          <a:prstGeom prst="rect">
            <a:avLst/>
          </a:prstGeom>
        </p:spPr>
      </p:pic>
      <p:sp>
        <p:nvSpPr>
          <p:cNvPr id="6" name="Inhaltsplatzhalter 7">
            <a:extLst>
              <a:ext uri="{FF2B5EF4-FFF2-40B4-BE49-F238E27FC236}">
                <a16:creationId xmlns:a16="http://schemas.microsoft.com/office/drawing/2014/main" id="{D6D41BB9-19AD-190E-0840-E9D9675B3052}"/>
              </a:ext>
            </a:extLst>
          </p:cNvPr>
          <p:cNvSpPr txBox="1">
            <a:spLocks/>
          </p:cNvSpPr>
          <p:nvPr/>
        </p:nvSpPr>
        <p:spPr>
          <a:xfrm rot="16200000">
            <a:off x="10114981" y="224670"/>
            <a:ext cx="819023" cy="360036"/>
          </a:xfrm>
          <a:prstGeom prst="rect">
            <a:avLst/>
          </a:prstGeom>
          <a:solidFill>
            <a:srgbClr val="ADBDE3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chemeClr val="bg1"/>
                </a:solidFill>
              </a:rPr>
              <a:t>Quantum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b="1" dirty="0">
                <a:solidFill>
                  <a:schemeClr val="bg1"/>
                </a:solidFill>
              </a:rPr>
              <a:t>Computing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894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 33"/>
          <p:cNvSpPr/>
          <p:nvPr/>
        </p:nvSpPr>
        <p:spPr>
          <a:xfrm>
            <a:off x="1" y="1628757"/>
            <a:ext cx="12192000" cy="4140218"/>
          </a:xfrm>
          <a:prstGeom prst="rect">
            <a:avLst/>
          </a:prstGeom>
          <a:gradFill>
            <a:gsLst>
              <a:gs pos="21000">
                <a:srgbClr val="ADBDE3">
                  <a:alpha val="17000"/>
                </a:srgbClr>
              </a:gs>
              <a:gs pos="100000">
                <a:srgbClr val="F9B45B">
                  <a:alpha val="19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55CB80-D1EE-6814-1B09-FB56ED182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Cryogenic</a:t>
            </a:r>
            <a:r>
              <a:rPr lang="de-DE" dirty="0"/>
              <a:t> Circuit Design and Measurement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E31E4EF-7F8F-1EEE-6C1A-EE0765A7360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4FF2DC0-8A98-B80B-01CE-4904D6B9D5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B85EAD5-2067-09F6-7DB2-0DF96121E1F8}"/>
              </a:ext>
            </a:extLst>
          </p:cNvPr>
          <p:cNvSpPr txBox="1"/>
          <p:nvPr/>
        </p:nvSpPr>
        <p:spPr>
          <a:xfrm>
            <a:off x="1" y="1628757"/>
            <a:ext cx="7350596" cy="423568"/>
          </a:xfrm>
          <a:prstGeom prst="rect">
            <a:avLst/>
          </a:prstGeom>
          <a:solidFill>
            <a:srgbClr val="ADBDE3"/>
          </a:solidFill>
        </p:spPr>
        <p:txBody>
          <a:bodyPr wrap="square" tIns="36000" bIns="36000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400" b="1" cap="all" dirty="0" err="1">
                <a:solidFill>
                  <a:schemeClr val="bg1"/>
                </a:solidFill>
              </a:rPr>
              <a:t>CryogeniC</a:t>
            </a:r>
            <a:r>
              <a:rPr lang="en-US" sz="2400" b="1" cap="all" dirty="0">
                <a:solidFill>
                  <a:schemeClr val="bg1"/>
                </a:solidFill>
              </a:rPr>
              <a:t> Circuit design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277E596D-2FBD-DAB5-F651-6B70618C3E5D}"/>
              </a:ext>
            </a:extLst>
          </p:cNvPr>
          <p:cNvSpPr txBox="1"/>
          <p:nvPr/>
        </p:nvSpPr>
        <p:spPr>
          <a:xfrm>
            <a:off x="2567607" y="5350461"/>
            <a:ext cx="9624393" cy="423568"/>
          </a:xfrm>
          <a:prstGeom prst="rect">
            <a:avLst/>
          </a:prstGeom>
          <a:solidFill>
            <a:schemeClr val="accent4"/>
          </a:solidFill>
        </p:spPr>
        <p:txBody>
          <a:bodyPr wrap="square" tIns="36000" bIns="36000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400" b="1" cap="all" dirty="0">
                <a:solidFill>
                  <a:schemeClr val="bg1"/>
                </a:solidFill>
              </a:rPr>
              <a:t>Cryogenic </a:t>
            </a:r>
            <a:r>
              <a:rPr lang="en-US" sz="2400" b="1" cap="all" dirty="0" err="1">
                <a:solidFill>
                  <a:schemeClr val="bg1"/>
                </a:solidFill>
              </a:rPr>
              <a:t>MeasurementS</a:t>
            </a:r>
            <a:endParaRPr lang="en-US" sz="2400" b="1" cap="all" dirty="0">
              <a:solidFill>
                <a:schemeClr val="bg1"/>
              </a:solidFill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375698" y="2320610"/>
            <a:ext cx="1800000" cy="1908001"/>
            <a:chOff x="375698" y="2320610"/>
            <a:chExt cx="1800000" cy="1908001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B1E1C146-2F6A-AB21-E704-ACE941B3D479}"/>
                </a:ext>
              </a:extLst>
            </p:cNvPr>
            <p:cNvSpPr/>
            <p:nvPr/>
          </p:nvSpPr>
          <p:spPr>
            <a:xfrm>
              <a:off x="375698" y="2320610"/>
              <a:ext cx="1800000" cy="1908001"/>
            </a:xfrm>
            <a:prstGeom prst="rect">
              <a:avLst/>
            </a:prstGeom>
            <a:noFill/>
            <a:ln w="19050">
              <a:solidFill>
                <a:srgbClr val="ADBD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5CAA180-BD81-CCD4-5324-2D99E4005D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91"/>
            <a:stretch/>
          </p:blipFill>
          <p:spPr>
            <a:xfrm>
              <a:off x="462990" y="2936544"/>
              <a:ext cx="1625416" cy="1108133"/>
            </a:xfrm>
            <a:prstGeom prst="rect">
              <a:avLst/>
            </a:prstGeom>
            <a:ln w="44450">
              <a:noFill/>
              <a:prstDash val="sysDash"/>
            </a:ln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7C7855B3-C940-9B82-AA42-7146486D5239}"/>
                </a:ext>
              </a:extLst>
            </p:cNvPr>
            <p:cNvSpPr txBox="1"/>
            <p:nvPr/>
          </p:nvSpPr>
          <p:spPr>
            <a:xfrm>
              <a:off x="375698" y="2320610"/>
              <a:ext cx="1800000" cy="432000"/>
            </a:xfrm>
            <a:prstGeom prst="rect">
              <a:avLst/>
            </a:prstGeom>
            <a:solidFill>
              <a:srgbClr val="ADBDE3"/>
            </a:solidFill>
          </p:spPr>
          <p:txBody>
            <a:bodyPr wrap="square" tIns="36000" bIns="36000" rtlCol="0" anchor="ctr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400" b="1" cap="all" dirty="0">
                  <a:solidFill>
                    <a:schemeClr val="bg1"/>
                  </a:solidFill>
                </a:rPr>
                <a:t>Schematic </a:t>
              </a:r>
              <a:br>
                <a:rPr lang="en-US" sz="1400" b="1" cap="all" dirty="0">
                  <a:solidFill>
                    <a:schemeClr val="bg1"/>
                  </a:solidFill>
                </a:rPr>
              </a:br>
              <a:r>
                <a:rPr lang="en-US" sz="1400" b="1" cap="all" dirty="0">
                  <a:solidFill>
                    <a:schemeClr val="bg1"/>
                  </a:solidFill>
                </a:rPr>
                <a:t>design</a:t>
              </a:r>
            </a:p>
          </p:txBody>
        </p:sp>
      </p:grpSp>
      <p:pic>
        <p:nvPicPr>
          <p:cNvPr id="21" name="Grafik 20">
            <a:extLst>
              <a:ext uri="{FF2B5EF4-FFF2-40B4-BE49-F238E27FC236}">
                <a16:creationId xmlns:a16="http://schemas.microsoft.com/office/drawing/2014/main" id="{438AAFFE-21C6-1314-2079-5EEE63D7F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534" y="3306792"/>
            <a:ext cx="4415631" cy="82028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3A8B06C-4141-3BBE-BBD8-52BB58263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0980" y="3265866"/>
            <a:ext cx="1735363" cy="690511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7DF50670-AAF0-24C5-7AB0-8C1F8E7E7A05}"/>
              </a:ext>
            </a:extLst>
          </p:cNvPr>
          <p:cNvSpPr txBox="1"/>
          <p:nvPr/>
        </p:nvSpPr>
        <p:spPr>
          <a:xfrm>
            <a:off x="2567608" y="4478578"/>
            <a:ext cx="4789573" cy="432000"/>
          </a:xfrm>
          <a:prstGeom prst="rect">
            <a:avLst/>
          </a:prstGeom>
          <a:solidFill>
            <a:schemeClr val="accent4"/>
          </a:solidFill>
        </p:spPr>
        <p:txBody>
          <a:bodyPr wrap="square" tIns="36000" bIns="3600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400" b="1" cap="all" dirty="0">
                <a:solidFill>
                  <a:schemeClr val="bg1"/>
                </a:solidFill>
              </a:rPr>
              <a:t>Test device SETUP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541D3CC5-68B9-412B-30AF-2CDA5055CA9E}"/>
              </a:ext>
            </a:extLst>
          </p:cNvPr>
          <p:cNvSpPr/>
          <p:nvPr/>
        </p:nvSpPr>
        <p:spPr>
          <a:xfrm>
            <a:off x="2567608" y="3003766"/>
            <a:ext cx="4789573" cy="1906811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40" name="Inhaltsplatzhalter 13">
            <a:extLst>
              <a:ext uri="{FF2B5EF4-FFF2-40B4-BE49-F238E27FC236}">
                <a16:creationId xmlns:a16="http://schemas.microsoft.com/office/drawing/2014/main" id="{EB7CBC5C-7D64-81E0-FA93-768F69084E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7713" y="3321438"/>
            <a:ext cx="1784626" cy="579369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7823067" y="3003766"/>
            <a:ext cx="1801325" cy="1906812"/>
            <a:chOff x="7823067" y="3003766"/>
            <a:chExt cx="1801325" cy="1906812"/>
          </a:xfrm>
        </p:grpSpPr>
        <p:pic>
          <p:nvPicPr>
            <p:cNvPr id="3" name="Grafik 2" descr="image010">
              <a:extLst>
                <a:ext uri="{FF2B5EF4-FFF2-40B4-BE49-F238E27FC236}">
                  <a16:creationId xmlns:a16="http://schemas.microsoft.com/office/drawing/2014/main" id="{09A28082-815C-5A64-36ED-1EE167CE1B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671" t="1769" r="8109" b="11572"/>
            <a:stretch/>
          </p:blipFill>
          <p:spPr bwMode="auto">
            <a:xfrm>
              <a:off x="7882757" y="3050713"/>
              <a:ext cx="1681945" cy="1380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BD97D08B-BC07-30A0-BB4F-BFBBA628947C}"/>
                </a:ext>
              </a:extLst>
            </p:cNvPr>
            <p:cNvSpPr txBox="1"/>
            <p:nvPr/>
          </p:nvSpPr>
          <p:spPr>
            <a:xfrm>
              <a:off x="7823729" y="4478578"/>
              <a:ext cx="1800000" cy="43200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tIns="36000" bIns="36000" rtlCol="0" anchor="ctr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400" b="1" cap="all" dirty="0" err="1">
                  <a:solidFill>
                    <a:schemeClr val="bg1"/>
                  </a:solidFill>
                </a:rPr>
                <a:t>Cryo</a:t>
              </a:r>
              <a:r>
                <a:rPr lang="en-US" sz="1400" b="1" cap="all" dirty="0">
                  <a:solidFill>
                    <a:schemeClr val="bg1"/>
                  </a:solidFill>
                </a:rPr>
                <a:t> </a:t>
              </a:r>
              <a:br>
                <a:rPr lang="en-US" sz="1400" b="1" cap="all" dirty="0">
                  <a:solidFill>
                    <a:schemeClr val="bg1"/>
                  </a:solidFill>
                </a:rPr>
              </a:br>
              <a:r>
                <a:rPr lang="en-US" sz="1400" b="1" cap="all" dirty="0">
                  <a:solidFill>
                    <a:schemeClr val="bg1"/>
                  </a:solidFill>
                </a:rPr>
                <a:t>Setup</a:t>
              </a: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4F180EAF-0A2D-A7DF-5442-AD139164EEE8}"/>
                </a:ext>
              </a:extLst>
            </p:cNvPr>
            <p:cNvSpPr/>
            <p:nvPr/>
          </p:nvSpPr>
          <p:spPr>
            <a:xfrm>
              <a:off x="7823067" y="3003766"/>
              <a:ext cx="1801325" cy="1906812"/>
            </a:xfrm>
            <a:prstGeom prst="rect">
              <a:avLst/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10017427" y="3003766"/>
            <a:ext cx="1800000" cy="1906812"/>
            <a:chOff x="10017427" y="3003766"/>
            <a:chExt cx="1800000" cy="1906812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0C9C746F-25BF-8F9D-0D14-5D79511065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3262" t="9614" r="12357" b="23093"/>
            <a:stretch/>
          </p:blipFill>
          <p:spPr>
            <a:xfrm>
              <a:off x="10089335" y="3050713"/>
              <a:ext cx="1656184" cy="1380919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37C593C7-F116-CAF1-34B5-DDB38519A783}"/>
                </a:ext>
              </a:extLst>
            </p:cNvPr>
            <p:cNvSpPr/>
            <p:nvPr/>
          </p:nvSpPr>
          <p:spPr>
            <a:xfrm>
              <a:off x="10017427" y="3003766"/>
              <a:ext cx="1800000" cy="1906812"/>
            </a:xfrm>
            <a:prstGeom prst="rect">
              <a:avLst/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6322ECFE-58AD-6C93-F965-C033AF3E2672}"/>
                </a:ext>
              </a:extLst>
            </p:cNvPr>
            <p:cNvSpPr txBox="1"/>
            <p:nvPr/>
          </p:nvSpPr>
          <p:spPr>
            <a:xfrm>
              <a:off x="10017427" y="4478578"/>
              <a:ext cx="1800000" cy="43200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tIns="36000" bIns="36000" rtlCol="0" anchor="ctr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400" b="1" cap="all" dirty="0">
                  <a:solidFill>
                    <a:schemeClr val="bg1"/>
                  </a:solidFill>
                </a:rPr>
                <a:t>Verification Results</a:t>
              </a:r>
            </a:p>
          </p:txBody>
        </p:sp>
      </p:grpSp>
      <p:grpSp>
        <p:nvGrpSpPr>
          <p:cNvPr id="29" name="Gruppieren 28"/>
          <p:cNvGrpSpPr/>
          <p:nvPr/>
        </p:nvGrpSpPr>
        <p:grpSpPr>
          <a:xfrm>
            <a:off x="3143672" y="2320610"/>
            <a:ext cx="1800000" cy="1908001"/>
            <a:chOff x="3168740" y="2320610"/>
            <a:chExt cx="1800000" cy="1908001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082E3195-3303-4651-3A80-0C450AACF6A5}"/>
                </a:ext>
              </a:extLst>
            </p:cNvPr>
            <p:cNvSpPr/>
            <p:nvPr/>
          </p:nvSpPr>
          <p:spPr>
            <a:xfrm>
              <a:off x="3168740" y="2320611"/>
              <a:ext cx="1800000" cy="1908000"/>
            </a:xfrm>
            <a:prstGeom prst="rect">
              <a:avLst/>
            </a:prstGeom>
            <a:noFill/>
            <a:ln w="19050">
              <a:solidFill>
                <a:srgbClr val="ADBD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08285CB3-C0F5-A80F-781B-017D48D895B3}"/>
                </a:ext>
              </a:extLst>
            </p:cNvPr>
            <p:cNvSpPr txBox="1"/>
            <p:nvPr/>
          </p:nvSpPr>
          <p:spPr>
            <a:xfrm>
              <a:off x="3168740" y="2320610"/>
              <a:ext cx="1800000" cy="432000"/>
            </a:xfrm>
            <a:prstGeom prst="rect">
              <a:avLst/>
            </a:prstGeom>
            <a:solidFill>
              <a:srgbClr val="ADBDE3"/>
            </a:solidFill>
          </p:spPr>
          <p:txBody>
            <a:bodyPr wrap="square" tIns="36000" bIns="36000" rtlCol="0" anchor="ctr">
              <a:no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400" b="1" cap="all" dirty="0">
                  <a:solidFill>
                    <a:schemeClr val="bg1"/>
                  </a:solidFill>
                </a:rPr>
                <a:t>Implemented circuits</a:t>
              </a:r>
            </a:p>
          </p:txBody>
        </p:sp>
      </p:grpSp>
      <p:sp>
        <p:nvSpPr>
          <p:cNvPr id="31" name="Pfeil nach links und rechts 30"/>
          <p:cNvSpPr/>
          <p:nvPr/>
        </p:nvSpPr>
        <p:spPr>
          <a:xfrm>
            <a:off x="2194378" y="3356992"/>
            <a:ext cx="738504" cy="423226"/>
          </a:xfrm>
          <a:prstGeom prst="leftRightArrow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33" name="Pfeil nach rechts 32"/>
          <p:cNvSpPr/>
          <p:nvPr/>
        </p:nvSpPr>
        <p:spPr>
          <a:xfrm>
            <a:off x="7350596" y="3356992"/>
            <a:ext cx="507571" cy="423226"/>
          </a:xfrm>
          <a:prstGeom prst="rightArrow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36" name="Pfeil nach rechts 35"/>
          <p:cNvSpPr/>
          <p:nvPr/>
        </p:nvSpPr>
        <p:spPr>
          <a:xfrm>
            <a:off x="9613927" y="3356992"/>
            <a:ext cx="437996" cy="423226"/>
          </a:xfrm>
          <a:prstGeom prst="rightArrow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35" name="Datumsplatzhalter 4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</p:spPr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2E824800-4D20-A48F-6F4A-CD7EF4B3417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1" r="11915"/>
          <a:stretch/>
        </p:blipFill>
        <p:spPr>
          <a:xfrm>
            <a:off x="10704511" y="-13062"/>
            <a:ext cx="1487488" cy="827262"/>
          </a:xfrm>
          <a:prstGeom prst="rect">
            <a:avLst/>
          </a:prstGeom>
        </p:spPr>
      </p:pic>
      <p:sp>
        <p:nvSpPr>
          <p:cNvPr id="23" name="Inhaltsplatzhalter 7">
            <a:extLst>
              <a:ext uri="{FF2B5EF4-FFF2-40B4-BE49-F238E27FC236}">
                <a16:creationId xmlns:a16="http://schemas.microsoft.com/office/drawing/2014/main" id="{98A8FE79-6DA3-D0ED-676B-00DBC11F6C0E}"/>
              </a:ext>
            </a:extLst>
          </p:cNvPr>
          <p:cNvSpPr txBox="1">
            <a:spLocks/>
          </p:cNvSpPr>
          <p:nvPr/>
        </p:nvSpPr>
        <p:spPr>
          <a:xfrm rot="16200000">
            <a:off x="10114981" y="224670"/>
            <a:ext cx="819023" cy="360036"/>
          </a:xfrm>
          <a:prstGeom prst="rect">
            <a:avLst/>
          </a:prstGeom>
          <a:solidFill>
            <a:srgbClr val="ADBDE3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chemeClr val="bg1"/>
                </a:solidFill>
              </a:rPr>
              <a:t>Quantum</a:t>
            </a:r>
            <a:br>
              <a:rPr lang="en-US" sz="800" b="1" dirty="0">
                <a:solidFill>
                  <a:schemeClr val="bg1"/>
                </a:solidFill>
              </a:rPr>
            </a:br>
            <a:r>
              <a:rPr lang="en-US" sz="800" b="1" dirty="0">
                <a:solidFill>
                  <a:schemeClr val="bg1"/>
                </a:solidFill>
              </a:rPr>
              <a:t>Computing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75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Cryogenic</a:t>
            </a:r>
            <a:r>
              <a:rPr lang="de-DE" dirty="0"/>
              <a:t> </a:t>
            </a:r>
            <a:r>
              <a:rPr lang="de-DE" dirty="0" err="1"/>
              <a:t>Measurements</a:t>
            </a:r>
            <a:endParaRPr lang="de-DE" dirty="0"/>
          </a:p>
        </p:txBody>
      </p:sp>
      <p:sp>
        <p:nvSpPr>
          <p:cNvPr id="61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Inputs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Cryo</a:t>
            </a:r>
            <a:r>
              <a:rPr lang="de-DE" dirty="0"/>
              <a:t>-PDK </a:t>
            </a:r>
            <a:r>
              <a:rPr lang="de-DE" dirty="0" err="1"/>
              <a:t>for</a:t>
            </a:r>
            <a:r>
              <a:rPr lang="de-DE" dirty="0"/>
              <a:t> 22 </a:t>
            </a:r>
            <a:r>
              <a:rPr lang="de-DE" dirty="0" err="1"/>
              <a:t>nm</a:t>
            </a:r>
            <a:r>
              <a:rPr lang="de-DE" dirty="0"/>
              <a:t> CMOS</a:t>
            </a:r>
            <a:endParaRPr lang="en-IN" dirty="0"/>
          </a:p>
        </p:txBody>
      </p:sp>
      <p:pic>
        <p:nvPicPr>
          <p:cNvPr id="11" name="Picture 4" descr="https://lh3.googleusercontent.com/vf6eN9I-_9lhcTvcvCdq7KLg8AE48JckaOIxYZaIL7DbZ8Y6sohUIF5nH7UZvgSBmEU93Wa4OAsert0UlfcdV4ZXV8L-a1Hx8qJVW2fwKii45Ndk_vDCEjGAYLxzjRpLQ-ai80d2iYYiHFUACJIDmXmpsDC585LU9mINWlSGyBi6NYG1oUUM6zRBcVWc-LxjTWku2wseMqKh15N-j7QK3yuT3BRut463G0nEubqbiGJIomSqEkaV3icMcdV2GkecAU9-BOQOVBHxf5-yzXIqHz4Aj_6mgd2ihksYNkRSgkuS9FRxmPQ4n5nIubiHaULdS3qD69eO4SOTvE1AnwXZcENaaRSbAHCsUs9zDkEcIQw9iiVj-_64Zsf5YVAx0ellTv1XCRzLuhG17Ua7K3RXi9QCbznSJBjm0PL2m5Zptyo5hiKf2JT_gP85j00RrrDl9McMvgUPu1Qf0MAAl4PItZRHKSjcHKAnJtOWgmCDDrAKWBCrEh3MVC8TEqVQSbO_27O4A62ZLBr_wk3IQaB3fhlWe2Wkpt2QqsxNd6QmpecOJhoRyu7ifPfLvaNFk-CY70LNV1Yd6QLKMin9HSk2t9ODMnDmWwCBlWmNGn9sKBD8CHAAkXEeqp0M_ix2ubqZ_V4Xz8C1joGRi539PSMlzZIgLoyEmwkyik8QGnjkTTmq5sA10-dOG8BcVfq2PlKpoduIs4iGEYvY7gJAQKa_FXgqj3ZnOgdTRVu9m68qPXDrW56O7xn0uujpRZHmYd_r4lN9DrKtABdMNkJQvLtCeLBZ_JHSvWmOeqB2WdlcRhdLfjChjPm0YzGVs-DPxJonY01HsvvB9UhEvPEkmNI43fcM7HPbkm_zQEIYA9DngVYgvdpbW3W8IOpwWFEtkckytc-gwI-k4ebZpDFdVULzv-B7_sPs6kOpMd8lShYJ9YfwcYWrOGpJW1wBDnV1LNon09YP-yRimeOFf6u9UQ=w2363-h1329-s-no?authuser=0">
            <a:extLst>
              <a:ext uri="{FF2B5EF4-FFF2-40B4-BE49-F238E27FC236}">
                <a16:creationId xmlns:a16="http://schemas.microsoft.com/office/drawing/2014/main" id="{C3C930EE-28EB-FB7A-2B29-135D003393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2" r="14183"/>
          <a:stretch/>
        </p:blipFill>
        <p:spPr bwMode="auto">
          <a:xfrm>
            <a:off x="443681" y="1980591"/>
            <a:ext cx="3004441" cy="228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lh3.googleusercontent.com/9TfU-UAgVtsoeLg-zIq8_tRzO7KM_E6zocxG5ZQ5xgbPaz3qV-puUea5HUTOLpKaV5U6iixAj9CVb5A-baBBXNGIxPOygPKlFT-K1WhUIwQTJCKSDAqzPyxBYQnGZtzHWKpglsvI80bl7IznfhVdKstavDdc_tI6_k3u4mmyfIbi_rAeMgSNs9E-Drt2qqIitaI4ahh_ttQ37yQLGO4v2YPU5h1_lZ-02u_1GQWGYbLGZtT4M6P_4dBwG_Sqa0NJxk-OPYdnPNef9nApZNxFRKcmujLMm9x8q1d85RwG7MxoRMjQ9mGjMy_YY8KBzH6yDKCSXq9FpciKQaQnnN4fRMcMgYnHxEzWVqWuHLvhZ-8o0V8BwfNUC_WeOGAKDpHCTLj-r3l7lffFlm64JhWIk1m0uQWYul91aTamFyrkPQVzN8H67T2n0AUV3OTtTOeZxrRNNm8_FDWE2RRGz2ONwg8CrUZ8pRpAiXYO6lArUArTSZvqxe-m77KA4W6WD0MqOebkilfm00HYwiHh82J2zUFhzeX-k0-bolZTZmo60v7yGnJYsdliiuSturRhPMlXRkCvKhuo431Eh2bCXqW7LLs5YTkt4eqi6gDntoh5YS3NIm1cLL7CNPBKZZzDzPIZqUEhdZN7etigzQ9NozfFL_eSI-AIHfmdb8PC_nFrr6qOCUh8AcnpeW3llO9sbuuqAZ7Y51Hc3cY9RxzIojDhCXLSJ15a8GRZQzpjwnA3CJbSHiJ4R0bfpgtfL1ehRhD6uu1WyUI7M0_L0cLBh2ckCr0PRO7WD_vFs-63qNsnGNbxXv1WBszu6ZuAkmsQlXmHKFdgHqXO99_4W252988rz-UjsKSWYJ9WAXY_k0DyKuy8_tT60YPOL3CerExHDp_1pPWL_7J3YMa_WYg8zTVytSLAfrKeX1_HmOJUHCOmiI4_fKLlVZTmXGYboAf33J2eyFEyVOgjNQ0GzUxr2g=w2363-h1329-s-no?authuser=0">
            <a:extLst>
              <a:ext uri="{FF2B5EF4-FFF2-40B4-BE49-F238E27FC236}">
                <a16:creationId xmlns:a16="http://schemas.microsoft.com/office/drawing/2014/main" id="{958F662D-6F56-988A-82B9-EB3863E0AB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3" r="4332"/>
          <a:stretch/>
        </p:blipFill>
        <p:spPr bwMode="auto">
          <a:xfrm>
            <a:off x="3537433" y="1980591"/>
            <a:ext cx="2860020" cy="2285366"/>
          </a:xfrm>
          <a:prstGeom prst="rect">
            <a:avLst/>
          </a:prstGeom>
          <a:noFill/>
          <a:ln w="31750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384175" y="1547500"/>
            <a:ext cx="6075593" cy="2773569"/>
          </a:xfrm>
          <a:prstGeom prst="rect">
            <a:avLst/>
          </a:prstGeom>
          <a:noFill/>
          <a:ln w="19050">
            <a:solidFill>
              <a:srgbClr val="97B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16" name="Rechteck 15"/>
          <p:cNvSpPr/>
          <p:nvPr/>
        </p:nvSpPr>
        <p:spPr>
          <a:xfrm>
            <a:off x="4698029" y="2545051"/>
            <a:ext cx="622548" cy="584049"/>
          </a:xfrm>
          <a:prstGeom prst="rect">
            <a:avLst/>
          </a:prstGeom>
          <a:noFill/>
          <a:ln w="19050">
            <a:solidFill>
              <a:srgbClr val="97B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22" name="TextBox 33"/>
          <p:cNvSpPr txBox="1"/>
          <p:nvPr/>
        </p:nvSpPr>
        <p:spPr>
          <a:xfrm>
            <a:off x="471751" y="2881334"/>
            <a:ext cx="731644" cy="246136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900" b="1" dirty="0">
                <a:solidFill>
                  <a:srgbClr val="023D6B"/>
                </a:solidFill>
              </a:rPr>
              <a:t>Analyzer</a:t>
            </a:r>
          </a:p>
        </p:txBody>
      </p:sp>
      <p:cxnSp>
        <p:nvCxnSpPr>
          <p:cNvPr id="23" name="Straight Arrow Connector 34"/>
          <p:cNvCxnSpPr/>
          <p:nvPr/>
        </p:nvCxnSpPr>
        <p:spPr>
          <a:xfrm>
            <a:off x="972634" y="3122872"/>
            <a:ext cx="240190" cy="541461"/>
          </a:xfrm>
          <a:prstGeom prst="straightConnector1">
            <a:avLst/>
          </a:prstGeom>
          <a:ln w="19050">
            <a:solidFill>
              <a:srgbClr val="023D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39"/>
          <p:cNvSpPr txBox="1"/>
          <p:nvPr/>
        </p:nvSpPr>
        <p:spPr>
          <a:xfrm>
            <a:off x="451197" y="1979548"/>
            <a:ext cx="826804" cy="355482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GB" sz="900" b="1" dirty="0">
                <a:solidFill>
                  <a:srgbClr val="023D6B"/>
                </a:solidFill>
              </a:rPr>
              <a:t>Transistor Arrays</a:t>
            </a:r>
          </a:p>
        </p:txBody>
      </p:sp>
      <p:cxnSp>
        <p:nvCxnSpPr>
          <p:cNvPr id="25" name="Straight Arrow Connector 40"/>
          <p:cNvCxnSpPr/>
          <p:nvPr/>
        </p:nvCxnSpPr>
        <p:spPr>
          <a:xfrm>
            <a:off x="1285316" y="2226714"/>
            <a:ext cx="464730" cy="253638"/>
          </a:xfrm>
          <a:prstGeom prst="straightConnector1">
            <a:avLst/>
          </a:prstGeom>
          <a:ln w="19050">
            <a:solidFill>
              <a:srgbClr val="023D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2"/>
          <p:cNvSpPr txBox="1"/>
          <p:nvPr/>
        </p:nvSpPr>
        <p:spPr>
          <a:xfrm>
            <a:off x="5489671" y="2026991"/>
            <a:ext cx="885978" cy="223907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GB" sz="900" b="1" dirty="0">
                <a:solidFill>
                  <a:srgbClr val="023D6B"/>
                </a:solidFill>
              </a:rPr>
              <a:t>60 K Stage</a:t>
            </a:r>
          </a:p>
        </p:txBody>
      </p:sp>
      <p:sp>
        <p:nvSpPr>
          <p:cNvPr id="27" name="TextBox 43"/>
          <p:cNvSpPr txBox="1"/>
          <p:nvPr/>
        </p:nvSpPr>
        <p:spPr>
          <a:xfrm>
            <a:off x="3572750" y="3986415"/>
            <a:ext cx="938633" cy="223907"/>
          </a:xfrm>
          <a:prstGeom prst="rect">
            <a:avLst/>
          </a:prstGeom>
          <a:solidFill>
            <a:schemeClr val="bg1">
              <a:lumMod val="75000"/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GB" sz="900" b="1" dirty="0">
                <a:solidFill>
                  <a:srgbClr val="023D6B"/>
                </a:solidFill>
              </a:rPr>
              <a:t>300 K Stage</a:t>
            </a:r>
          </a:p>
        </p:txBody>
      </p:sp>
      <p:cxnSp>
        <p:nvCxnSpPr>
          <p:cNvPr id="28" name="Straight Arrow Connector 44"/>
          <p:cNvCxnSpPr/>
          <p:nvPr/>
        </p:nvCxnSpPr>
        <p:spPr>
          <a:xfrm flipH="1">
            <a:off x="5649676" y="2253926"/>
            <a:ext cx="241928" cy="424106"/>
          </a:xfrm>
          <a:prstGeom prst="straightConnector1">
            <a:avLst/>
          </a:prstGeom>
          <a:ln w="19050">
            <a:solidFill>
              <a:srgbClr val="023D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46"/>
          <p:cNvCxnSpPr/>
          <p:nvPr/>
        </p:nvCxnSpPr>
        <p:spPr>
          <a:xfrm flipV="1">
            <a:off x="3857148" y="3743537"/>
            <a:ext cx="275551" cy="242878"/>
          </a:xfrm>
          <a:prstGeom prst="straightConnector1">
            <a:avLst/>
          </a:prstGeom>
          <a:ln w="19050">
            <a:solidFill>
              <a:srgbClr val="023D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51"/>
          <p:cNvGrpSpPr/>
          <p:nvPr/>
        </p:nvGrpSpPr>
        <p:grpSpPr>
          <a:xfrm>
            <a:off x="7143426" y="1529254"/>
            <a:ext cx="4742396" cy="2259786"/>
            <a:chOff x="191344" y="2062425"/>
            <a:chExt cx="8462512" cy="4032448"/>
          </a:xfrm>
        </p:grpSpPr>
        <p:grpSp>
          <p:nvGrpSpPr>
            <p:cNvPr id="32" name="Group 13"/>
            <p:cNvGrpSpPr/>
            <p:nvPr/>
          </p:nvGrpSpPr>
          <p:grpSpPr>
            <a:xfrm>
              <a:off x="191344" y="2062425"/>
              <a:ext cx="8462512" cy="4032448"/>
              <a:chOff x="377876" y="1700808"/>
              <a:chExt cx="7985421" cy="3805111"/>
            </a:xfrm>
          </p:grpSpPr>
          <p:grpSp>
            <p:nvGrpSpPr>
              <p:cNvPr id="36" name="Group 20"/>
              <p:cNvGrpSpPr/>
              <p:nvPr/>
            </p:nvGrpSpPr>
            <p:grpSpPr>
              <a:xfrm>
                <a:off x="377876" y="1700808"/>
                <a:ext cx="7985421" cy="3805111"/>
                <a:chOff x="-24397" y="0"/>
                <a:chExt cx="12216397" cy="5821200"/>
              </a:xfrm>
            </p:grpSpPr>
            <p:pic>
              <p:nvPicPr>
                <p:cNvPr id="41" name="Picture 21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857107" y="0"/>
                  <a:ext cx="6334893" cy="5821200"/>
                </a:xfrm>
                <a:prstGeom prst="rect">
                  <a:avLst/>
                </a:prstGeom>
              </p:spPr>
            </p:pic>
            <p:grpSp>
              <p:nvGrpSpPr>
                <p:cNvPr id="42" name="Group 22"/>
                <p:cNvGrpSpPr/>
                <p:nvPr/>
              </p:nvGrpSpPr>
              <p:grpSpPr>
                <a:xfrm>
                  <a:off x="-24397" y="0"/>
                  <a:ext cx="11890402" cy="5821200"/>
                  <a:chOff x="-24397" y="0"/>
                  <a:chExt cx="11890402" cy="5821200"/>
                </a:xfrm>
              </p:grpSpPr>
              <p:pic>
                <p:nvPicPr>
                  <p:cNvPr id="43" name="Picture 23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-24397" y="0"/>
                    <a:ext cx="6334894" cy="5821200"/>
                  </a:xfrm>
                  <a:prstGeom prst="rect">
                    <a:avLst/>
                  </a:prstGeom>
                </p:spPr>
              </p:pic>
              <p:grpSp>
                <p:nvGrpSpPr>
                  <p:cNvPr id="44" name="Group 24"/>
                  <p:cNvGrpSpPr/>
                  <p:nvPr/>
                </p:nvGrpSpPr>
                <p:grpSpPr>
                  <a:xfrm>
                    <a:off x="1477896" y="1272539"/>
                    <a:ext cx="1450658" cy="2100114"/>
                    <a:chOff x="1673542" y="956310"/>
                    <a:chExt cx="2276476" cy="3295648"/>
                  </a:xfrm>
                </p:grpSpPr>
                <p:pic>
                  <p:nvPicPr>
                    <p:cNvPr id="48" name="Picture 28"/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673542" y="2747008"/>
                      <a:ext cx="2257422" cy="150495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9" name="Picture 29"/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673542" y="956310"/>
                      <a:ext cx="2276476" cy="1485901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5" name="Group 25"/>
                  <p:cNvGrpSpPr/>
                  <p:nvPr/>
                </p:nvGrpSpPr>
                <p:grpSpPr>
                  <a:xfrm>
                    <a:off x="10431780" y="1272539"/>
                    <a:ext cx="1434225" cy="2100115"/>
                    <a:chOff x="4497705" y="932497"/>
                    <a:chExt cx="2266950" cy="3319463"/>
                  </a:xfrm>
                </p:grpSpPr>
                <p:pic>
                  <p:nvPicPr>
                    <p:cNvPr id="46" name="Picture 26"/>
                    <p:cNvPicPr>
                      <a:picLocks noChangeAspect="1"/>
                    </p:cNvPicPr>
                    <p:nvPr/>
                  </p:nvPicPr>
                  <p:blipFill>
                    <a:blip r:embed="rId8"/>
                    <a:stretch>
                      <a:fillRect/>
                    </a:stretch>
                  </p:blipFill>
                  <p:spPr>
                    <a:xfrm>
                      <a:off x="4497705" y="932497"/>
                      <a:ext cx="2266950" cy="153352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7" name="Picture 27"/>
                    <p:cNvPicPr>
                      <a:picLocks noChangeAspect="1"/>
                    </p:cNvPicPr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4497705" y="2718435"/>
                      <a:ext cx="2209800" cy="1533525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sp>
            <p:nvSpPr>
              <p:cNvPr id="37" name="Rectangle 6"/>
              <p:cNvSpPr/>
              <p:nvPr/>
            </p:nvSpPr>
            <p:spPr>
              <a:xfrm>
                <a:off x="1271464" y="4653136"/>
                <a:ext cx="18722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IN" sz="2400" dirty="0" err="1"/>
              </a:p>
            </p:txBody>
          </p:sp>
          <p:sp>
            <p:nvSpPr>
              <p:cNvPr id="38" name="Rectangle 30"/>
              <p:cNvSpPr/>
              <p:nvPr/>
            </p:nvSpPr>
            <p:spPr>
              <a:xfrm>
                <a:off x="6312024" y="4653136"/>
                <a:ext cx="1872208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IN" sz="2400" dirty="0" err="1"/>
              </a:p>
            </p:txBody>
          </p:sp>
          <p:sp>
            <p:nvSpPr>
              <p:cNvPr id="39" name="Rectangle 31"/>
              <p:cNvSpPr/>
              <p:nvPr/>
            </p:nvSpPr>
            <p:spPr>
              <a:xfrm rot="16200000">
                <a:off x="-749419" y="3020971"/>
                <a:ext cx="3057679" cy="6794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r>
                  <a:rPr lang="de-DE" i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</a:t>
                </a:r>
                <a:r>
                  <a:rPr lang="de-DE" i="1" baseline="-25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 </a:t>
                </a:r>
                <a:r>
                  <a:rPr lang="de-DE" i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[a.u.]</a:t>
                </a:r>
                <a:endParaRPr lang="en-IN" i="1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Rectangle 32"/>
              <p:cNvSpPr/>
              <p:nvPr/>
            </p:nvSpPr>
            <p:spPr>
              <a:xfrm>
                <a:off x="4550720" y="1875130"/>
                <a:ext cx="427745" cy="28917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IN" sz="2400" dirty="0" err="1"/>
              </a:p>
            </p:txBody>
          </p:sp>
        </p:grpSp>
        <p:sp>
          <p:nvSpPr>
            <p:cNvPr id="33" name="Rectangle 49"/>
            <p:cNvSpPr/>
            <p:nvPr/>
          </p:nvSpPr>
          <p:spPr>
            <a:xfrm>
              <a:off x="1749911" y="3731173"/>
              <a:ext cx="267901" cy="1383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>
                <a:lnSpc>
                  <a:spcPct val="95000"/>
                </a:lnSpc>
              </a:pPr>
              <a:r>
                <a:rPr lang="de-DE" sz="7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 K</a:t>
              </a:r>
              <a:endParaRPr lang="en-IN" sz="7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 35"/>
            <p:cNvSpPr/>
            <p:nvPr/>
          </p:nvSpPr>
          <p:spPr>
            <a:xfrm>
              <a:off x="7930382" y="3731173"/>
              <a:ext cx="258724" cy="1382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>
                <a:lnSpc>
                  <a:spcPct val="95000"/>
                </a:lnSpc>
              </a:pPr>
              <a:r>
                <a:rPr lang="de-DE" sz="7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 K</a:t>
              </a:r>
              <a:endParaRPr lang="en-IN" sz="7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0" name="TextBox 15"/>
          <p:cNvSpPr txBox="1"/>
          <p:nvPr/>
        </p:nvSpPr>
        <p:spPr>
          <a:xfrm>
            <a:off x="7518367" y="3874553"/>
            <a:ext cx="4302158" cy="297004"/>
          </a:xfrm>
          <a:prstGeom prst="rect">
            <a:avLst/>
          </a:prstGeom>
          <a:solidFill>
            <a:srgbClr val="97B9E2"/>
          </a:solidFill>
          <a:ln w="3175">
            <a:solidFill>
              <a:srgbClr val="97B9E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de-DE" sz="1400" b="1" dirty="0">
                <a:solidFill>
                  <a:schemeClr val="bg1"/>
                </a:solidFill>
              </a:rPr>
              <a:t>Input Data for BSIM-IMG </a:t>
            </a:r>
            <a:r>
              <a:rPr lang="de-DE" sz="1400" b="1" dirty="0" err="1">
                <a:solidFill>
                  <a:schemeClr val="bg1"/>
                </a:solidFill>
              </a:rPr>
              <a:t>Based</a:t>
            </a:r>
            <a:r>
              <a:rPr lang="de-DE" sz="1400" b="1" dirty="0">
                <a:solidFill>
                  <a:schemeClr val="bg1"/>
                </a:solidFill>
              </a:rPr>
              <a:t> Modeling</a:t>
            </a:r>
            <a:endParaRPr lang="en-IN" sz="1400" b="1" dirty="0" err="1">
              <a:solidFill>
                <a:schemeClr val="bg1"/>
              </a:solidFill>
            </a:endParaRPr>
          </a:p>
        </p:txBody>
      </p:sp>
      <p:sp>
        <p:nvSpPr>
          <p:cNvPr id="51" name="Right Arrow 16"/>
          <p:cNvSpPr/>
          <p:nvPr/>
        </p:nvSpPr>
        <p:spPr>
          <a:xfrm rot="5400000">
            <a:off x="9297006" y="4563974"/>
            <a:ext cx="898838" cy="287597"/>
          </a:xfrm>
          <a:prstGeom prst="rightArrow">
            <a:avLst/>
          </a:prstGeom>
          <a:solidFill>
            <a:srgbClr val="97B9E2"/>
          </a:solidFill>
          <a:ln>
            <a:solidFill>
              <a:srgbClr val="97B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IN" sz="2400" dirty="0" err="1"/>
          </a:p>
        </p:txBody>
      </p:sp>
      <p:sp>
        <p:nvSpPr>
          <p:cNvPr id="52" name="TextBox 47"/>
          <p:cNvSpPr txBox="1"/>
          <p:nvPr/>
        </p:nvSpPr>
        <p:spPr>
          <a:xfrm>
            <a:off x="9849643" y="4544452"/>
            <a:ext cx="1552747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dirty="0">
                <a:solidFill>
                  <a:srgbClr val="023D6B"/>
                </a:solidFill>
              </a:rPr>
              <a:t>done</a:t>
            </a:r>
            <a:r>
              <a:rPr lang="de-DE" sz="1200" dirty="0">
                <a:solidFill>
                  <a:srgbClr val="023D6B"/>
                </a:solidFill>
              </a:rPr>
              <a:t> </a:t>
            </a:r>
            <a:r>
              <a:rPr lang="en-GB" sz="1200" dirty="0">
                <a:solidFill>
                  <a:srgbClr val="023D6B"/>
                </a:solidFill>
              </a:rPr>
              <a:t>by</a:t>
            </a:r>
            <a:r>
              <a:rPr lang="de-DE" sz="1200" dirty="0">
                <a:solidFill>
                  <a:srgbClr val="023D6B"/>
                </a:solidFill>
              </a:rPr>
              <a:t> </a:t>
            </a:r>
            <a:br>
              <a:rPr lang="de-DE" sz="1200" dirty="0">
                <a:solidFill>
                  <a:srgbClr val="023D6B"/>
                </a:solidFill>
              </a:rPr>
            </a:br>
            <a:r>
              <a:rPr lang="de-DE" sz="1200" dirty="0" err="1">
                <a:solidFill>
                  <a:srgbClr val="023D6B"/>
                </a:solidFill>
              </a:rPr>
              <a:t>AdMOS</a:t>
            </a:r>
            <a:r>
              <a:rPr lang="de-DE" sz="1200" dirty="0">
                <a:solidFill>
                  <a:srgbClr val="023D6B"/>
                </a:solidFill>
              </a:rPr>
              <a:t> GmbH</a:t>
            </a:r>
            <a:endParaRPr lang="en-IN" sz="1200" dirty="0" err="1">
              <a:solidFill>
                <a:srgbClr val="023D6B"/>
              </a:solidFill>
            </a:endParaRPr>
          </a:p>
        </p:txBody>
      </p:sp>
      <p:pic>
        <p:nvPicPr>
          <p:cNvPr id="53" name="Picture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373" y="4563445"/>
            <a:ext cx="1264621" cy="405213"/>
          </a:xfrm>
          <a:prstGeom prst="rect">
            <a:avLst/>
          </a:prstGeom>
        </p:spPr>
      </p:pic>
      <p:sp>
        <p:nvSpPr>
          <p:cNvPr id="54" name="TextBox 45"/>
          <p:cNvSpPr txBox="1"/>
          <p:nvPr/>
        </p:nvSpPr>
        <p:spPr>
          <a:xfrm>
            <a:off x="7518367" y="5192911"/>
            <a:ext cx="4302158" cy="576064"/>
          </a:xfrm>
          <a:prstGeom prst="rect">
            <a:avLst/>
          </a:prstGeom>
          <a:solidFill>
            <a:srgbClr val="023D6B"/>
          </a:solidFill>
          <a:ln w="3175">
            <a:noFill/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de-DE" sz="2000" b="1" dirty="0">
                <a:solidFill>
                  <a:schemeClr val="bg1"/>
                </a:solidFill>
              </a:rPr>
              <a:t>Cryogenic Model Library  </a:t>
            </a:r>
            <a:endParaRPr lang="en-IN" sz="2000" b="1" dirty="0" err="1">
              <a:solidFill>
                <a:schemeClr val="bg1"/>
              </a:solidFill>
            </a:endParaRPr>
          </a:p>
        </p:txBody>
      </p:sp>
      <p:sp>
        <p:nvSpPr>
          <p:cNvPr id="55" name="Right Arrow 16"/>
          <p:cNvSpPr/>
          <p:nvPr/>
        </p:nvSpPr>
        <p:spPr>
          <a:xfrm>
            <a:off x="6606007" y="2853371"/>
            <a:ext cx="646102" cy="287597"/>
          </a:xfrm>
          <a:prstGeom prst="rightArrow">
            <a:avLst/>
          </a:prstGeom>
          <a:solidFill>
            <a:srgbClr val="97B9E2"/>
          </a:solidFill>
          <a:ln>
            <a:solidFill>
              <a:srgbClr val="97B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IN" sz="2400" dirty="0" err="1"/>
          </a:p>
        </p:txBody>
      </p:sp>
      <p:sp>
        <p:nvSpPr>
          <p:cNvPr id="57" name="Textfeld 56"/>
          <p:cNvSpPr txBox="1"/>
          <p:nvPr/>
        </p:nvSpPr>
        <p:spPr>
          <a:xfrm>
            <a:off x="8512139" y="1297508"/>
            <a:ext cx="2279342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Short-Channel I-V-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Curves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[1]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" t="3097" r="7937" b="16580"/>
          <a:stretch/>
        </p:blipFill>
        <p:spPr>
          <a:xfrm>
            <a:off x="4925013" y="4077258"/>
            <a:ext cx="1927903" cy="1692680"/>
          </a:xfrm>
          <a:prstGeom prst="rect">
            <a:avLst/>
          </a:prstGeom>
          <a:ln>
            <a:solidFill>
              <a:srgbClr val="97B9E2"/>
            </a:solidFill>
          </a:ln>
        </p:spPr>
      </p:pic>
      <p:sp>
        <p:nvSpPr>
          <p:cNvPr id="17" name="Oval 7"/>
          <p:cNvSpPr/>
          <p:nvPr/>
        </p:nvSpPr>
        <p:spPr>
          <a:xfrm>
            <a:off x="5687047" y="4885023"/>
            <a:ext cx="261357" cy="261357"/>
          </a:xfrm>
          <a:prstGeom prst="ellipse">
            <a:avLst/>
          </a:prstGeom>
          <a:noFill/>
          <a:ln w="19050">
            <a:solidFill>
              <a:srgbClr val="97B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/>
          </a:p>
        </p:txBody>
      </p:sp>
      <p:cxnSp>
        <p:nvCxnSpPr>
          <p:cNvPr id="18" name="Straight Arrow Connector 11"/>
          <p:cNvCxnSpPr>
            <a:endCxn id="19" idx="3"/>
          </p:cNvCxnSpPr>
          <p:nvPr/>
        </p:nvCxnSpPr>
        <p:spPr>
          <a:xfrm flipH="1">
            <a:off x="4503102" y="5020302"/>
            <a:ext cx="1183946" cy="12239"/>
          </a:xfrm>
          <a:prstGeom prst="straightConnector1">
            <a:avLst/>
          </a:prstGeom>
          <a:ln w="19050">
            <a:solidFill>
              <a:srgbClr val="97B9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2"/>
          <p:cNvSpPr txBox="1"/>
          <p:nvPr/>
        </p:nvSpPr>
        <p:spPr>
          <a:xfrm>
            <a:off x="4026690" y="4905968"/>
            <a:ext cx="476412" cy="253146"/>
          </a:xfrm>
          <a:prstGeom prst="rect">
            <a:avLst/>
          </a:prstGeom>
          <a:solidFill>
            <a:schemeClr val="bg1">
              <a:lumMod val="75000"/>
              <a:alpha val="36000"/>
            </a:scheme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100" b="1" dirty="0">
                <a:solidFill>
                  <a:srgbClr val="023D6B"/>
                </a:solidFill>
              </a:rPr>
              <a:t>DUT</a:t>
            </a:r>
          </a:p>
        </p:txBody>
      </p:sp>
      <p:cxnSp>
        <p:nvCxnSpPr>
          <p:cNvPr id="20" name="Straight Connector 29"/>
          <p:cNvCxnSpPr/>
          <p:nvPr/>
        </p:nvCxnSpPr>
        <p:spPr>
          <a:xfrm>
            <a:off x="4698029" y="3122872"/>
            <a:ext cx="226984" cy="2647066"/>
          </a:xfrm>
          <a:prstGeom prst="line">
            <a:avLst/>
          </a:prstGeom>
          <a:ln w="19050">
            <a:solidFill>
              <a:srgbClr val="97B9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1"/>
          <p:cNvCxnSpPr/>
          <p:nvPr/>
        </p:nvCxnSpPr>
        <p:spPr>
          <a:xfrm>
            <a:off x="5327332" y="2545051"/>
            <a:ext cx="1522934" cy="1532207"/>
          </a:xfrm>
          <a:prstGeom prst="line">
            <a:avLst/>
          </a:prstGeom>
          <a:ln w="19050">
            <a:solidFill>
              <a:srgbClr val="97B9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hteck 83"/>
          <p:cNvSpPr/>
          <p:nvPr/>
        </p:nvSpPr>
        <p:spPr>
          <a:xfrm>
            <a:off x="371474" y="5412547"/>
            <a:ext cx="3855101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179388">
              <a:tabLst>
                <a:tab pos="179388" algn="l"/>
              </a:tabLst>
            </a:pP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The </a:t>
            </a:r>
            <a:r>
              <a:rPr lang="en-US" sz="800" dirty="0" err="1">
                <a:solidFill>
                  <a:schemeClr val="bg1">
                    <a:lumMod val="65000"/>
                  </a:schemeClr>
                </a:solidFill>
              </a:rPr>
              <a:t>QSolid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 project acknowledges the support of the Federal Ministry of Education and Research (BMBF) within the framework 	program 	“Quantum technologies – from basic research to market” (Grant No. 13N16149).</a:t>
            </a:r>
          </a:p>
          <a:p>
            <a:pPr defTabSz="268288"/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  <a:p>
            <a:pPr defTabSz="268288"/>
            <a:endParaRPr lang="de-DE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5" name="Picture 24"/>
          <p:cNvPicPr>
            <a:picLocks noChangeAspect="1"/>
          </p:cNvPicPr>
          <p:nvPr/>
        </p:nvPicPr>
        <p:blipFill rotWithShape="1">
          <a:blip r:embed="rId12"/>
          <a:srcRect l="12076" r="14682"/>
          <a:stretch/>
        </p:blipFill>
        <p:spPr>
          <a:xfrm>
            <a:off x="7576309" y="1530340"/>
            <a:ext cx="2016396" cy="2257033"/>
          </a:xfrm>
          <a:prstGeom prst="rect">
            <a:avLst/>
          </a:prstGeom>
        </p:spPr>
      </p:pic>
      <p:pic>
        <p:nvPicPr>
          <p:cNvPr id="86" name="Picture 23"/>
          <p:cNvPicPr>
            <a:picLocks noChangeAspect="1"/>
          </p:cNvPicPr>
          <p:nvPr/>
        </p:nvPicPr>
        <p:blipFill rotWithShape="1">
          <a:blip r:embed="rId13"/>
          <a:srcRect l="15006" r="12439"/>
          <a:stretch/>
        </p:blipFill>
        <p:spPr>
          <a:xfrm>
            <a:off x="9871937" y="1531298"/>
            <a:ext cx="1986842" cy="2246289"/>
          </a:xfrm>
          <a:prstGeom prst="rect">
            <a:avLst/>
          </a:prstGeom>
        </p:spPr>
      </p:pic>
      <p:pic>
        <p:nvPicPr>
          <p:cNvPr id="87" name="Picture 36"/>
          <p:cNvPicPr>
            <a:picLocks noChangeAspect="1"/>
          </p:cNvPicPr>
          <p:nvPr/>
        </p:nvPicPr>
        <p:blipFill rotWithShape="1">
          <a:blip r:embed="rId14"/>
          <a:srcRect l="64708" t="36788" r="15251" b="47536"/>
          <a:stretch/>
        </p:blipFill>
        <p:spPr>
          <a:xfrm>
            <a:off x="9097535" y="1623241"/>
            <a:ext cx="426498" cy="273898"/>
          </a:xfrm>
          <a:prstGeom prst="rect">
            <a:avLst/>
          </a:prstGeom>
        </p:spPr>
      </p:pic>
      <p:pic>
        <p:nvPicPr>
          <p:cNvPr id="88" name="Picture 36"/>
          <p:cNvPicPr>
            <a:picLocks noChangeAspect="1"/>
          </p:cNvPicPr>
          <p:nvPr/>
        </p:nvPicPr>
        <p:blipFill rotWithShape="1">
          <a:blip r:embed="rId14"/>
          <a:srcRect l="64708" t="36788" r="15251" b="47536"/>
          <a:stretch/>
        </p:blipFill>
        <p:spPr>
          <a:xfrm>
            <a:off x="11352980" y="2888296"/>
            <a:ext cx="426498" cy="273898"/>
          </a:xfrm>
          <a:prstGeom prst="rect">
            <a:avLst/>
          </a:prstGeom>
        </p:spPr>
      </p:pic>
      <p:sp>
        <p:nvSpPr>
          <p:cNvPr id="91" name="Bogen 90"/>
          <p:cNvSpPr/>
          <p:nvPr/>
        </p:nvSpPr>
        <p:spPr>
          <a:xfrm rot="13500000">
            <a:off x="7299671" y="2430368"/>
            <a:ext cx="2736304" cy="3099384"/>
          </a:xfrm>
          <a:prstGeom prst="arc">
            <a:avLst>
              <a:gd name="adj1" fmla="val 16200000"/>
              <a:gd name="adj2" fmla="val 20737967"/>
            </a:avLst>
          </a:prstGeom>
          <a:ln w="76200">
            <a:solidFill>
              <a:srgbClr val="97B9E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tangle 21"/>
          <p:cNvSpPr/>
          <p:nvPr/>
        </p:nvSpPr>
        <p:spPr>
          <a:xfrm>
            <a:off x="384175" y="1547500"/>
            <a:ext cx="6075593" cy="369332"/>
          </a:xfrm>
          <a:prstGeom prst="rect">
            <a:avLst/>
          </a:prstGeom>
          <a:solidFill>
            <a:srgbClr val="023D6B"/>
          </a:solidFill>
        </p:spPr>
        <p:txBody>
          <a:bodyPr wrap="square">
            <a:spAutoFit/>
          </a:bodyPr>
          <a:lstStyle/>
          <a:p>
            <a:r>
              <a:rPr lang="en-IN" sz="1700" b="1" dirty="0">
                <a:solidFill>
                  <a:schemeClr val="bg1"/>
                </a:solidFill>
                <a:latin typeface="Arial" panose="020B0604020202020204" pitchFamily="34" charset="0"/>
              </a:rPr>
              <a:t>Setup @ ICA | FZJ</a:t>
            </a:r>
            <a:r>
              <a:rPr lang="en-IN" sz="1100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n-IN" dirty="0" err="1">
                <a:solidFill>
                  <a:schemeClr val="bg1"/>
                </a:solidFill>
                <a:latin typeface="Arial" panose="020B0604020202020204" pitchFamily="34" charset="0"/>
              </a:rPr>
              <a:t>T</a:t>
            </a:r>
            <a:r>
              <a:rPr lang="en-IN" baseline="-25000" dirty="0" err="1">
                <a:solidFill>
                  <a:schemeClr val="bg1"/>
                </a:solidFill>
                <a:latin typeface="Arial" panose="020B0604020202020204" pitchFamily="34" charset="0"/>
              </a:rPr>
              <a:t>min</a:t>
            </a:r>
            <a:r>
              <a:rPr lang="en-IN" dirty="0">
                <a:solidFill>
                  <a:schemeClr val="bg1"/>
                </a:solidFill>
                <a:latin typeface="Arial" panose="020B0604020202020204" pitchFamily="34" charset="0"/>
              </a:rPr>
              <a:t> ~ 7 K</a:t>
            </a:r>
          </a:p>
        </p:txBody>
      </p:sp>
      <p:pic>
        <p:nvPicPr>
          <p:cNvPr id="71" name="Picture 6">
            <a:extLst>
              <a:ext uri="{FF2B5EF4-FFF2-40B4-BE49-F238E27FC236}">
                <a16:creationId xmlns:a16="http://schemas.microsoft.com/office/drawing/2014/main" id="{42DD4366-82F7-8B13-4CDF-5284DD4396BE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832" y="244502"/>
            <a:ext cx="1402583" cy="472248"/>
          </a:xfrm>
          <a:prstGeom prst="rect">
            <a:avLst/>
          </a:prstGeom>
        </p:spPr>
      </p:pic>
      <p:sp>
        <p:nvSpPr>
          <p:cNvPr id="72" name="Date Placeholder 5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</p:spPr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F21E1C44-4780-41D9-15D6-F1A25AE137FD}"/>
              </a:ext>
            </a:extLst>
          </p:cNvPr>
          <p:cNvSpPr txBox="1"/>
          <p:nvPr/>
        </p:nvSpPr>
        <p:spPr>
          <a:xfrm>
            <a:off x="371475" y="6021388"/>
            <a:ext cx="1548557" cy="21544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</a:rPr>
              <a:t>Source: [2]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54E3C2A-2D03-C50E-8111-97354A3AA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850" y="124856"/>
            <a:ext cx="1519617" cy="84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2A89AF8-178D-CA55-538B-8C2D6C3CF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46" y="5963349"/>
            <a:ext cx="622488" cy="31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D5B31B7-D0E3-0FA5-2DAE-74A3E0A4E01D}"/>
              </a:ext>
            </a:extLst>
          </p:cNvPr>
          <p:cNvSpPr txBox="1"/>
          <p:nvPr/>
        </p:nvSpPr>
        <p:spPr>
          <a:xfrm>
            <a:off x="956210" y="5963349"/>
            <a:ext cx="1835759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1400" b="1" dirty="0" err="1"/>
              <a:t>Related</a:t>
            </a:r>
            <a:r>
              <a:rPr lang="de-DE" sz="1400" b="1" dirty="0"/>
              <a:t> </a:t>
            </a:r>
            <a:r>
              <a:rPr lang="de-DE" sz="1400" b="1" dirty="0" err="1"/>
              <a:t>to</a:t>
            </a:r>
            <a:r>
              <a:rPr lang="de-DE" sz="1400" b="1" dirty="0"/>
              <a:t> DRD7.4a</a:t>
            </a:r>
          </a:p>
        </p:txBody>
      </p:sp>
    </p:spTree>
    <p:extLst>
      <p:ext uri="{BB962C8B-B14F-4D97-AF65-F5344CB8AC3E}">
        <p14:creationId xmlns:p14="http://schemas.microsoft.com/office/powerpoint/2010/main" val="171212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/>
      <p:bldP spid="54" grpId="0" animBg="1"/>
      <p:bldP spid="55" grpId="0" animBg="1"/>
      <p:bldP spid="57" grpId="0"/>
      <p:bldP spid="9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691CE-B6A4-9300-6DB0-490A842C8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2B02064E-5888-BAD8-AD38-87A1490B8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8970" y="1628774"/>
            <a:ext cx="6102191" cy="41402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A991A3E-3A84-D42E-3DD7-157BF3E53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Summary</a:t>
            </a:r>
            <a:endParaRPr lang="en-US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E44AF78F-7FED-B504-5F22-0FE7481E0D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550ADAE-3DE0-0F1E-F3BE-AE7588C27B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>
                <a:solidFill>
                  <a:srgbClr val="023D6B"/>
                </a:solidFill>
              </a:rPr>
              <a:t>Integrated Computing </a:t>
            </a:r>
            <a:r>
              <a:rPr lang="de-DE" dirty="0" err="1">
                <a:solidFill>
                  <a:srgbClr val="023D6B"/>
                </a:solidFill>
              </a:rPr>
              <a:t>Architectures</a:t>
            </a:r>
            <a:endParaRPr lang="de-DE" dirty="0">
              <a:solidFill>
                <a:srgbClr val="023D6B"/>
              </a:solidFill>
            </a:endParaRPr>
          </a:p>
        </p:txBody>
      </p:sp>
      <p:sp>
        <p:nvSpPr>
          <p:cNvPr id="30" name="Datumsplatzhalter 4">
            <a:extLst>
              <a:ext uri="{FF2B5EF4-FFF2-40B4-BE49-F238E27FC236}">
                <a16:creationId xmlns:a16="http://schemas.microsoft.com/office/drawing/2014/main" id="{C861F9CF-8943-379C-5064-5921BC8EFEE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2026-05-18</a:t>
            </a:r>
            <a:endParaRPr lang="de-DE" dirty="0"/>
          </a:p>
        </p:txBody>
      </p:sp>
      <p:sp>
        <p:nvSpPr>
          <p:cNvPr id="50" name="Inhaltsplatzhalter 2">
            <a:extLst>
              <a:ext uri="{FF2B5EF4-FFF2-40B4-BE49-F238E27FC236}">
                <a16:creationId xmlns:a16="http://schemas.microsoft.com/office/drawing/2014/main" id="{9DF13AF3-5D42-5A86-E8EF-2D449DC1156C}"/>
              </a:ext>
            </a:extLst>
          </p:cNvPr>
          <p:cNvSpPr txBox="1">
            <a:spLocks/>
          </p:cNvSpPr>
          <p:nvPr/>
        </p:nvSpPr>
        <p:spPr>
          <a:xfrm>
            <a:off x="371473" y="1628800"/>
            <a:ext cx="6372599" cy="41764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400" indent="-230400"/>
            <a:endParaRPr lang="de-DE" sz="1800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DB2F612-C8C3-C8DF-BAE7-FFF742FAEE04}"/>
              </a:ext>
            </a:extLst>
          </p:cNvPr>
          <p:cNvSpPr/>
          <p:nvPr/>
        </p:nvSpPr>
        <p:spPr>
          <a:xfrm>
            <a:off x="1" y="1628774"/>
            <a:ext cx="6538289" cy="4140201"/>
          </a:xfrm>
          <a:prstGeom prst="rect">
            <a:avLst/>
          </a:prstGeom>
          <a:gradFill>
            <a:gsLst>
              <a:gs pos="100000">
                <a:schemeClr val="tx2">
                  <a:alpha val="0"/>
                </a:schemeClr>
              </a:gs>
              <a:gs pos="88000">
                <a:srgbClr val="023D6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16" name="Inhaltsplatzhalter 7">
            <a:extLst>
              <a:ext uri="{FF2B5EF4-FFF2-40B4-BE49-F238E27FC236}">
                <a16:creationId xmlns:a16="http://schemas.microsoft.com/office/drawing/2014/main" id="{AC71FC5F-54B4-D0C4-C410-F5D7B8A91F85}"/>
              </a:ext>
            </a:extLst>
          </p:cNvPr>
          <p:cNvSpPr txBox="1">
            <a:spLocks/>
          </p:cNvSpPr>
          <p:nvPr/>
        </p:nvSpPr>
        <p:spPr>
          <a:xfrm>
            <a:off x="8841186" y="5298591"/>
            <a:ext cx="3015604" cy="470384"/>
          </a:xfrm>
          <a:prstGeom prst="rect">
            <a:avLst/>
          </a:prstGeom>
          <a:solidFill>
            <a:srgbClr val="BAD25E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Neuromorphic Computing</a:t>
            </a:r>
            <a:endParaRPr lang="de-DE" sz="1800" dirty="0">
              <a:solidFill>
                <a:schemeClr val="bg1"/>
              </a:solidFill>
            </a:endParaRPr>
          </a:p>
        </p:txBody>
      </p:sp>
      <p:sp>
        <p:nvSpPr>
          <p:cNvPr id="17" name="Inhaltsplatzhalter 7">
            <a:extLst>
              <a:ext uri="{FF2B5EF4-FFF2-40B4-BE49-F238E27FC236}">
                <a16:creationId xmlns:a16="http://schemas.microsoft.com/office/drawing/2014/main" id="{BC951999-5FF8-EA01-0EDF-2236541FDDDA}"/>
              </a:ext>
            </a:extLst>
          </p:cNvPr>
          <p:cNvSpPr txBox="1">
            <a:spLocks/>
          </p:cNvSpPr>
          <p:nvPr/>
        </p:nvSpPr>
        <p:spPr>
          <a:xfrm>
            <a:off x="5807275" y="5298591"/>
            <a:ext cx="3033911" cy="470384"/>
          </a:xfrm>
          <a:prstGeom prst="rect">
            <a:avLst/>
          </a:prstGeom>
          <a:solidFill>
            <a:srgbClr val="ADBDE3"/>
          </a:solidFill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Quantum Computing</a:t>
            </a:r>
            <a:endParaRPr lang="de-DE" sz="1800" dirty="0">
              <a:solidFill>
                <a:schemeClr val="bg1"/>
              </a:solidFill>
            </a:endParaRPr>
          </a:p>
        </p:txBody>
      </p:sp>
      <p:sp>
        <p:nvSpPr>
          <p:cNvPr id="21" name="Inhaltsplatzhalter 3">
            <a:extLst>
              <a:ext uri="{FF2B5EF4-FFF2-40B4-BE49-F238E27FC236}">
                <a16:creationId xmlns:a16="http://schemas.microsoft.com/office/drawing/2014/main" id="{782F51A8-D188-EFE1-99E0-C1884E37A64F}"/>
              </a:ext>
            </a:extLst>
          </p:cNvPr>
          <p:cNvSpPr txBox="1">
            <a:spLocks/>
          </p:cNvSpPr>
          <p:nvPr/>
        </p:nvSpPr>
        <p:spPr>
          <a:xfrm>
            <a:off x="421988" y="1891058"/>
            <a:ext cx="5094402" cy="111294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tx1"/>
              </a:buClr>
              <a:buFont typeface="Calibri" panose="020F0502020204030204" pitchFamily="34" charset="0"/>
              <a:buNone/>
            </a:pPr>
            <a:r>
              <a:rPr lang="de-DE" sz="1800" b="1" dirty="0">
                <a:solidFill>
                  <a:schemeClr val="bg1"/>
                </a:solidFill>
              </a:rPr>
              <a:t>Semiconductors </a:t>
            </a:r>
            <a:r>
              <a:rPr lang="de-DE" sz="1800" b="1" dirty="0" err="1">
                <a:solidFill>
                  <a:schemeClr val="bg1"/>
                </a:solidFill>
              </a:rPr>
              <a:t>Enable</a:t>
            </a:r>
            <a:r>
              <a:rPr lang="de-DE" sz="1800" b="1" dirty="0">
                <a:solidFill>
                  <a:schemeClr val="bg1"/>
                </a:solidFill>
              </a:rPr>
              <a:t> </a:t>
            </a:r>
            <a:br>
              <a:rPr lang="de-DE" sz="1800" b="1" dirty="0">
                <a:solidFill>
                  <a:schemeClr val="bg1"/>
                </a:solidFill>
              </a:rPr>
            </a:br>
            <a:r>
              <a:rPr lang="de-DE" sz="1800" b="1" dirty="0">
                <a:solidFill>
                  <a:schemeClr val="bg1"/>
                </a:solidFill>
              </a:rPr>
              <a:t>Future Computing </a:t>
            </a:r>
            <a:r>
              <a:rPr lang="de-DE" sz="1800" b="1" dirty="0" err="1">
                <a:solidFill>
                  <a:schemeClr val="bg1"/>
                </a:solidFill>
              </a:rPr>
              <a:t>Architectures</a:t>
            </a:r>
            <a:endParaRPr lang="de-DE" sz="1800" b="1" dirty="0">
              <a:solidFill>
                <a:schemeClr val="bg1"/>
              </a:solidFill>
            </a:endParaRPr>
          </a:p>
          <a:p>
            <a:pPr marL="0" lvl="1" indent="0" algn="ctr">
              <a:buFont typeface="Wingdings" panose="05000000000000000000" pitchFamily="2" charset="2"/>
              <a:buChar char="à"/>
            </a:pPr>
            <a:r>
              <a:rPr lang="de-DE" sz="1600" dirty="0">
                <a:solidFill>
                  <a:schemeClr val="bg1"/>
                </a:solidFill>
              </a:rPr>
              <a:t> High </a:t>
            </a:r>
            <a:r>
              <a:rPr lang="de-DE" sz="1600" dirty="0" err="1">
                <a:solidFill>
                  <a:schemeClr val="bg1"/>
                </a:solidFill>
              </a:rPr>
              <a:t>integration</a:t>
            </a:r>
            <a:r>
              <a:rPr lang="de-DE" sz="1600" dirty="0">
                <a:solidFill>
                  <a:schemeClr val="bg1"/>
                </a:solidFill>
              </a:rPr>
              <a:t>, VLSI </a:t>
            </a:r>
            <a:r>
              <a:rPr lang="de-D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scalability</a:t>
            </a:r>
            <a:endParaRPr lang="de-DE" sz="16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22" name="Inhaltsplatzhalter 3">
            <a:extLst>
              <a:ext uri="{FF2B5EF4-FFF2-40B4-BE49-F238E27FC236}">
                <a16:creationId xmlns:a16="http://schemas.microsoft.com/office/drawing/2014/main" id="{9A6353C8-DCC0-018A-0583-1BFBC1E7B274}"/>
              </a:ext>
            </a:extLst>
          </p:cNvPr>
          <p:cNvSpPr txBox="1">
            <a:spLocks/>
          </p:cNvSpPr>
          <p:nvPr/>
        </p:nvSpPr>
        <p:spPr>
          <a:xfrm>
            <a:off x="360045" y="3184001"/>
            <a:ext cx="5218289" cy="149773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tx1"/>
              </a:buClr>
              <a:buFont typeface="Calibri" panose="020F0502020204030204" pitchFamily="34" charset="0"/>
              <a:buNone/>
            </a:pPr>
            <a:r>
              <a:rPr lang="de-DE" sz="1800" b="1" dirty="0">
                <a:solidFill>
                  <a:schemeClr val="bg1"/>
                </a:solidFill>
              </a:rPr>
              <a:t>System Integration </a:t>
            </a:r>
            <a:r>
              <a:rPr lang="de-DE" sz="1800" b="1" dirty="0" err="1">
                <a:solidFill>
                  <a:schemeClr val="bg1"/>
                </a:solidFill>
              </a:rPr>
              <a:t>of</a:t>
            </a:r>
            <a:r>
              <a:rPr lang="de-DE" sz="1800" b="1" dirty="0">
                <a:solidFill>
                  <a:schemeClr val="bg1"/>
                </a:solidFill>
              </a:rPr>
              <a:t> Memristors, Qubits, etc.</a:t>
            </a:r>
          </a:p>
          <a:p>
            <a:pPr marL="0" lvl="1" indent="0" algn="ctr">
              <a:buFont typeface="Wingdings" panose="05000000000000000000" pitchFamily="2" charset="2"/>
              <a:buChar char="à"/>
            </a:pP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dirty="0" err="1">
                <a:solidFill>
                  <a:schemeClr val="bg1"/>
                </a:solidFill>
              </a:rPr>
              <a:t>Algorithms</a:t>
            </a:r>
            <a:r>
              <a:rPr lang="de-DE" sz="1600" dirty="0">
                <a:solidFill>
                  <a:schemeClr val="bg1"/>
                </a:solidFill>
              </a:rPr>
              <a:t>, </a:t>
            </a:r>
            <a:r>
              <a:rPr lang="de-DE" sz="1600" dirty="0" err="1">
                <a:solidFill>
                  <a:schemeClr val="bg1"/>
                </a:solidFill>
              </a:rPr>
              <a:t>hardware</a:t>
            </a:r>
            <a:r>
              <a:rPr lang="de-DE" sz="1600" dirty="0">
                <a:solidFill>
                  <a:schemeClr val="bg1"/>
                </a:solidFill>
              </a:rPr>
              <a:t> and </a:t>
            </a:r>
            <a:r>
              <a:rPr lang="de-DE" sz="1600" dirty="0" err="1">
                <a:solidFill>
                  <a:schemeClr val="bg1"/>
                </a:solidFill>
              </a:rPr>
              <a:t>physics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  <a:r>
              <a:rPr lang="de-DE" sz="1600" dirty="0" err="1">
                <a:solidFill>
                  <a:schemeClr val="bg1"/>
                </a:solidFill>
              </a:rPr>
              <a:t>co</a:t>
            </a:r>
            <a:r>
              <a:rPr lang="de-DE" sz="1600" dirty="0">
                <a:solidFill>
                  <a:schemeClr val="bg1"/>
                </a:solidFill>
              </a:rPr>
              <a:t>-design</a:t>
            </a:r>
            <a:endParaRPr lang="de-DE" sz="16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23" name="Inhaltsplatzhalter 3">
            <a:extLst>
              <a:ext uri="{FF2B5EF4-FFF2-40B4-BE49-F238E27FC236}">
                <a16:creationId xmlns:a16="http://schemas.microsoft.com/office/drawing/2014/main" id="{BFCBEE47-9AF8-B431-0E28-3062954D3ABC}"/>
              </a:ext>
            </a:extLst>
          </p:cNvPr>
          <p:cNvSpPr txBox="1">
            <a:spLocks/>
          </p:cNvSpPr>
          <p:nvPr/>
        </p:nvSpPr>
        <p:spPr>
          <a:xfrm>
            <a:off x="274427" y="4437439"/>
            <a:ext cx="5389525" cy="13678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tx1"/>
              </a:buClr>
              <a:buFont typeface="Calibri" panose="020F0502020204030204" pitchFamily="34" charset="0"/>
              <a:buNone/>
            </a:pPr>
            <a:r>
              <a:rPr lang="de-DE" sz="1800" b="1" dirty="0">
                <a:solidFill>
                  <a:schemeClr val="bg1"/>
                </a:solidFill>
              </a:rPr>
              <a:t>System Modeling </a:t>
            </a:r>
            <a:r>
              <a:rPr lang="de-DE" sz="1800" b="1" dirty="0" err="1">
                <a:solidFill>
                  <a:schemeClr val="bg1"/>
                </a:solidFill>
              </a:rPr>
              <a:t>of</a:t>
            </a:r>
            <a:r>
              <a:rPr lang="de-DE" sz="1800" b="1" dirty="0">
                <a:solidFill>
                  <a:schemeClr val="bg1"/>
                </a:solidFill>
              </a:rPr>
              <a:t> Hardware </a:t>
            </a:r>
            <a:r>
              <a:rPr lang="de-DE" sz="1800" b="1" dirty="0" err="1">
                <a:solidFill>
                  <a:schemeClr val="bg1"/>
                </a:solidFill>
              </a:rPr>
              <a:t>Implementations</a:t>
            </a:r>
            <a:endParaRPr lang="de-DE" sz="1800" b="1" dirty="0">
              <a:solidFill>
                <a:schemeClr val="bg1"/>
              </a:solidFill>
            </a:endParaRPr>
          </a:p>
          <a:p>
            <a:pPr marL="0" lvl="1" indent="0" algn="ctr">
              <a:buFont typeface="Calibri" panose="020F0502020204030204" pitchFamily="34" charset="0"/>
              <a:buNone/>
            </a:pPr>
            <a:r>
              <a:rPr lang="de-DE" sz="16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de-D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Application</a:t>
            </a:r>
            <a:r>
              <a:rPr lang="de-D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requirements</a:t>
            </a:r>
            <a:r>
              <a:rPr lang="de-DE" sz="1600" dirty="0">
                <a:solidFill>
                  <a:schemeClr val="bg1"/>
                </a:solidFill>
                <a:sym typeface="Wingdings" panose="05000000000000000000" pitchFamily="2" charset="2"/>
              </a:rPr>
              <a:t> and </a:t>
            </a:r>
            <a:r>
              <a:rPr lang="de-D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error</a:t>
            </a:r>
            <a:r>
              <a:rPr lang="de-D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mitigation</a:t>
            </a:r>
            <a:r>
              <a:rPr lang="de-DE" sz="1600" dirty="0">
                <a:solidFill>
                  <a:schemeClr val="bg1"/>
                </a:solidFill>
                <a:sym typeface="Wingdings" panose="05000000000000000000" pitchFamily="2" charset="2"/>
              </a:rPr>
              <a:t> / </a:t>
            </a:r>
            <a:r>
              <a:rPr lang="de-D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correction</a:t>
            </a:r>
            <a:endParaRPr lang="de-DE" sz="16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00019326"/>
      </p:ext>
    </p:extLst>
  </p:cSld>
  <p:clrMapOvr>
    <a:masterClrMapping/>
  </p:clrMapOvr>
</p:sld>
</file>

<file path=ppt/theme/theme1.xml><?xml version="1.0" encoding="utf-8"?>
<a:theme xmlns:a="http://schemas.openxmlformats.org/drawingml/2006/main" name="Jülic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" id="{FA6C93AE-0F85-4ED5-9525-37858A52D8BA}" vid="{00882541-F2EA-4E0B-835D-90E7C9FEF9A2}"/>
    </a:ext>
  </a:extLst>
</a:theme>
</file>

<file path=ppt/theme/theme2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ee15436-e04f-43e3-9c72-2c513870507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CC4868D1B1B644297F7427860FB488E" ma:contentTypeVersion="17" ma:contentTypeDescription="Ein neues Dokument erstellen." ma:contentTypeScope="" ma:versionID="30b94cf0833517d9e12e43566b0fb546">
  <xsd:schema xmlns:xsd="http://www.w3.org/2001/XMLSchema" xmlns:xs="http://www.w3.org/2001/XMLSchema" xmlns:p="http://schemas.microsoft.com/office/2006/metadata/properties" xmlns:ns3="b826e971-3af3-426a-96f8-3fe81de2115c" xmlns:ns4="5ee15436-e04f-43e3-9c72-2c5138705074" targetNamespace="http://schemas.microsoft.com/office/2006/metadata/properties" ma:root="true" ma:fieldsID="f4a3e8c9c3485dedc1bc92cef6a8f700" ns3:_="" ns4:_="">
    <xsd:import namespace="b826e971-3af3-426a-96f8-3fe81de2115c"/>
    <xsd:import namespace="5ee15436-e04f-43e3-9c72-2c513870507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SearchProperties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6e971-3af3-426a-96f8-3fe81de2115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Freigabehinweis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15436-e04f-43e3-9c72-2c51387050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2A9669-803A-497A-BCF5-53C12773A6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36496C-70B9-4128-8C9C-9EDE224DC4B3}">
  <ds:schemaRefs>
    <ds:schemaRef ds:uri="http://schemas.microsoft.com/office/2006/metadata/properties"/>
    <ds:schemaRef ds:uri="5ee15436-e04f-43e3-9c72-2c5138705074"/>
    <ds:schemaRef ds:uri="http://purl.org/dc/elements/1.1/"/>
    <ds:schemaRef ds:uri="b826e971-3af3-426a-96f8-3fe81de2115c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A24EEDB-8BAF-47B4-9D0B-4BBE3F0FC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26e971-3af3-426a-96f8-3fe81de2115c"/>
    <ds:schemaRef ds:uri="5ee15436-e04f-43e3-9c72-2c51387050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Juelich_ICA-NC_PowerPoint_16x9_2025</Template>
  <TotalTime>0</TotalTime>
  <Words>1087</Words>
  <Application>Microsoft Office PowerPoint</Application>
  <PresentationFormat>Breitbild</PresentationFormat>
  <Paragraphs>268</Paragraphs>
  <Slides>17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Calibri</vt:lpstr>
      <vt:lpstr>Courier New</vt:lpstr>
      <vt:lpstr>Symbol</vt:lpstr>
      <vt:lpstr>Wingdings</vt:lpstr>
      <vt:lpstr>Jülich</vt:lpstr>
      <vt:lpstr>Integrated Computing Architectures at FZJ</vt:lpstr>
      <vt:lpstr>Integrated Computing Architectures </vt:lpstr>
      <vt:lpstr>Performance Scaling Limited by Memory?</vt:lpstr>
      <vt:lpstr>Focus Topics in Neuromorphic Computing</vt:lpstr>
      <vt:lpstr>Crossbar Arrays used for Computing in Memory</vt:lpstr>
      <vt:lpstr>NEUROTEC II: Demonstrator System</vt:lpstr>
      <vt:lpstr>NEUROTEC II: Demonstrator System</vt:lpstr>
      <vt:lpstr>NEUROTEC II: Memristor Integration</vt:lpstr>
      <vt:lpstr>The Magic Lies in the Coupling</vt:lpstr>
      <vt:lpstr>Coupled Oscillator System</vt:lpstr>
      <vt:lpstr>Edge AI Applications: Reuse of our Developments</vt:lpstr>
      <vt:lpstr>Online Newtonian Noise Prediction for ET</vt:lpstr>
      <vt:lpstr>Integration with CMOS Electronics </vt:lpstr>
      <vt:lpstr>System Modelling, Design and algorithmics</vt:lpstr>
      <vt:lpstr>Cryogenic Circuit Design and Measurement</vt:lpstr>
      <vt:lpstr>Cryogenic Measurements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Computing Architectures</dc:title>
  <dc:creator>Zambanini, Andre</dc:creator>
  <cp:lastModifiedBy>Arutinov, David</cp:lastModifiedBy>
  <cp:revision>31</cp:revision>
  <dcterms:created xsi:type="dcterms:W3CDTF">2025-11-13T08:17:00Z</dcterms:created>
  <dcterms:modified xsi:type="dcterms:W3CDTF">2026-09-08T06:09:42Z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0x0101009CC4868D1B1B644297F7427860FB488E</vt:lpwstr>
  </property>
</Properties>
</file>