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625" r:id="rId5"/>
    <p:sldId id="262" r:id="rId6"/>
    <p:sldId id="623" r:id="rId7"/>
    <p:sldId id="619" r:id="rId8"/>
    <p:sldId id="589" r:id="rId9"/>
    <p:sldId id="590" r:id="rId10"/>
    <p:sldId id="593" r:id="rId11"/>
    <p:sldId id="604" r:id="rId12"/>
    <p:sldId id="606" r:id="rId13"/>
    <p:sldId id="607" r:id="rId14"/>
    <p:sldId id="608" r:id="rId15"/>
    <p:sldId id="609" r:id="rId16"/>
    <p:sldId id="610" r:id="rId17"/>
    <p:sldId id="611" r:id="rId18"/>
    <p:sldId id="612" r:id="rId19"/>
    <p:sldId id="613" r:id="rId20"/>
    <p:sldId id="614" r:id="rId21"/>
    <p:sldId id="615" r:id="rId22"/>
    <p:sldId id="616" r:id="rId23"/>
    <p:sldId id="617" r:id="rId24"/>
    <p:sldId id="622" r:id="rId25"/>
    <p:sldId id="62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AB8186-43A3-4171-8F60-77F80B69B0A2}" v="20" dt="2026-09-08T19:22:56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 Sheni Saqmea" userId="24f9f7290e261a78" providerId="LiveId" clId="{8F03B9E2-D473-47ED-8815-DAE042F458B0}"/>
    <pc:docChg chg="custSel modSld sldOrd">
      <pc:chgData name="Ra Sheni Saqmea" userId="24f9f7290e261a78" providerId="LiveId" clId="{8F03B9E2-D473-47ED-8815-DAE042F458B0}" dt="2026-09-10T14:05:54.130" v="90" actId="14100"/>
      <pc:docMkLst>
        <pc:docMk/>
      </pc:docMkLst>
      <pc:sldChg chg="addSp delSp modSp mod">
        <pc:chgData name="Ra Sheni Saqmea" userId="24f9f7290e261a78" providerId="LiveId" clId="{8F03B9E2-D473-47ED-8815-DAE042F458B0}" dt="2026-09-08T19:11:34.316" v="29" actId="1076"/>
        <pc:sldMkLst>
          <pc:docMk/>
          <pc:sldMk cId="0" sldId="256"/>
        </pc:sldMkLst>
        <pc:spChg chg="mod">
          <ac:chgData name="Ra Sheni Saqmea" userId="24f9f7290e261a78" providerId="LiveId" clId="{8F03B9E2-D473-47ED-8815-DAE042F458B0}" dt="2026-09-08T19:07:19.019" v="3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Ra Sheni Saqmea" userId="24f9f7290e261a78" providerId="LiveId" clId="{8F03B9E2-D473-47ED-8815-DAE042F458B0}" dt="2026-09-08T19:07:13.899" v="2" actId="1076"/>
          <ac:spMkLst>
            <pc:docMk/>
            <pc:sldMk cId="0" sldId="256"/>
            <ac:spMk id="8" creationId="{00000000-0000-0000-0000-000000000000}"/>
          </ac:spMkLst>
        </pc:spChg>
        <pc:picChg chg="mod">
          <ac:chgData name="Ra Sheni Saqmea" userId="24f9f7290e261a78" providerId="LiveId" clId="{8F03B9E2-D473-47ED-8815-DAE042F458B0}" dt="2026-09-08T19:11:34.316" v="29" actId="1076"/>
          <ac:picMkLst>
            <pc:docMk/>
            <pc:sldMk cId="0" sldId="256"/>
            <ac:picMk id="4" creationId="{00000000-0000-0000-0000-000000000000}"/>
          </ac:picMkLst>
        </pc:picChg>
        <pc:picChg chg="add mod">
          <ac:chgData name="Ra Sheni Saqmea" userId="24f9f7290e261a78" providerId="LiveId" clId="{8F03B9E2-D473-47ED-8815-DAE042F458B0}" dt="2026-09-08T19:11:20.180" v="27" actId="1076"/>
          <ac:picMkLst>
            <pc:docMk/>
            <pc:sldMk cId="0" sldId="256"/>
            <ac:picMk id="6" creationId="{C4F95E54-63D9-7E3A-390A-19A81FEBE4A2}"/>
          </ac:picMkLst>
        </pc:picChg>
        <pc:picChg chg="add mod">
          <ac:chgData name="Ra Sheni Saqmea" userId="24f9f7290e261a78" providerId="LiveId" clId="{8F03B9E2-D473-47ED-8815-DAE042F458B0}" dt="2026-09-08T19:11:25.832" v="28" actId="14100"/>
          <ac:picMkLst>
            <pc:docMk/>
            <pc:sldMk cId="0" sldId="256"/>
            <ac:picMk id="9" creationId="{2A22D887-D756-B9F0-30ED-B85A7A29D1B0}"/>
          </ac:picMkLst>
        </pc:picChg>
      </pc:sldChg>
      <pc:sldChg chg="modSp mod">
        <pc:chgData name="Ra Sheni Saqmea" userId="24f9f7290e261a78" providerId="LiveId" clId="{8F03B9E2-D473-47ED-8815-DAE042F458B0}" dt="2026-09-08T19:21:26.831" v="60" actId="1076"/>
        <pc:sldMkLst>
          <pc:docMk/>
          <pc:sldMk cId="0" sldId="258"/>
        </pc:sldMkLst>
        <pc:spChg chg="mod">
          <ac:chgData name="Ra Sheni Saqmea" userId="24f9f7290e261a78" providerId="LiveId" clId="{8F03B9E2-D473-47ED-8815-DAE042F458B0}" dt="2026-09-08T19:21:26.831" v="60" actId="1076"/>
          <ac:spMkLst>
            <pc:docMk/>
            <pc:sldMk cId="0" sldId="258"/>
            <ac:spMk id="3" creationId="{00000000-0000-0000-0000-000000000000}"/>
          </ac:spMkLst>
        </pc:spChg>
        <pc:picChg chg="mod">
          <ac:chgData name="Ra Sheni Saqmea" userId="24f9f7290e261a78" providerId="LiveId" clId="{8F03B9E2-D473-47ED-8815-DAE042F458B0}" dt="2026-09-08T19:18:20.215" v="49" actId="1076"/>
          <ac:picMkLst>
            <pc:docMk/>
            <pc:sldMk cId="0" sldId="258"/>
            <ac:picMk id="4" creationId="{00000000-0000-0000-0000-000000000000}"/>
          </ac:picMkLst>
        </pc:picChg>
      </pc:sldChg>
      <pc:sldChg chg="modSp mod">
        <pc:chgData name="Ra Sheni Saqmea" userId="24f9f7290e261a78" providerId="LiveId" clId="{8F03B9E2-D473-47ED-8815-DAE042F458B0}" dt="2026-09-10T14:01:32.836" v="67" actId="20577"/>
        <pc:sldMkLst>
          <pc:docMk/>
          <pc:sldMk cId="0" sldId="589"/>
        </pc:sldMkLst>
        <pc:spChg chg="mod">
          <ac:chgData name="Ra Sheni Saqmea" userId="24f9f7290e261a78" providerId="LiveId" clId="{8F03B9E2-D473-47ED-8815-DAE042F458B0}" dt="2026-09-10T14:01:32.836" v="67" actId="20577"/>
          <ac:spMkLst>
            <pc:docMk/>
            <pc:sldMk cId="0" sldId="589"/>
            <ac:spMk id="17" creationId="{00000000-0000-0000-0000-000000000000}"/>
          </ac:spMkLst>
        </pc:spChg>
      </pc:sldChg>
      <pc:sldChg chg="modSp mod">
        <pc:chgData name="Ra Sheni Saqmea" userId="24f9f7290e261a78" providerId="LiveId" clId="{8F03B9E2-D473-47ED-8815-DAE042F458B0}" dt="2026-09-10T14:02:08.672" v="68" actId="20577"/>
        <pc:sldMkLst>
          <pc:docMk/>
          <pc:sldMk cId="0" sldId="590"/>
        </pc:sldMkLst>
        <pc:spChg chg="mod">
          <ac:chgData name="Ra Sheni Saqmea" userId="24f9f7290e261a78" providerId="LiveId" clId="{8F03B9E2-D473-47ED-8815-DAE042F458B0}" dt="2026-09-10T14:02:08.672" v="68" actId="20577"/>
          <ac:spMkLst>
            <pc:docMk/>
            <pc:sldMk cId="0" sldId="590"/>
            <ac:spMk id="20" creationId="{00000000-0000-0000-0000-000000000000}"/>
          </ac:spMkLst>
        </pc:spChg>
      </pc:sldChg>
      <pc:sldChg chg="modSp mod">
        <pc:chgData name="Ra Sheni Saqmea" userId="24f9f7290e261a78" providerId="LiveId" clId="{8F03B9E2-D473-47ED-8815-DAE042F458B0}" dt="2026-09-10T14:02:18.165" v="69" actId="20577"/>
        <pc:sldMkLst>
          <pc:docMk/>
          <pc:sldMk cId="0" sldId="593"/>
        </pc:sldMkLst>
        <pc:spChg chg="mod">
          <ac:chgData name="Ra Sheni Saqmea" userId="24f9f7290e261a78" providerId="LiveId" clId="{8F03B9E2-D473-47ED-8815-DAE042F458B0}" dt="2026-09-10T14:02:18.165" v="69" actId="20577"/>
          <ac:spMkLst>
            <pc:docMk/>
            <pc:sldMk cId="0" sldId="593"/>
            <ac:spMk id="9" creationId="{00000000-0000-0000-0000-000000000000}"/>
          </ac:spMkLst>
        </pc:spChg>
      </pc:sldChg>
      <pc:sldChg chg="modSp mod">
        <pc:chgData name="Ra Sheni Saqmea" userId="24f9f7290e261a78" providerId="LiveId" clId="{8F03B9E2-D473-47ED-8815-DAE042F458B0}" dt="2026-09-10T14:02:41.682" v="71" actId="20577"/>
        <pc:sldMkLst>
          <pc:docMk/>
          <pc:sldMk cId="0" sldId="606"/>
        </pc:sldMkLst>
        <pc:spChg chg="mod">
          <ac:chgData name="Ra Sheni Saqmea" userId="24f9f7290e261a78" providerId="LiveId" clId="{8F03B9E2-D473-47ED-8815-DAE042F458B0}" dt="2026-09-10T14:02:41.682" v="71" actId="20577"/>
          <ac:spMkLst>
            <pc:docMk/>
            <pc:sldMk cId="0" sldId="606"/>
            <ac:spMk id="10" creationId="{00000000-0000-0000-0000-000000000000}"/>
          </ac:spMkLst>
        </pc:spChg>
        <pc:picChg chg="mod">
          <ac:chgData name="Ra Sheni Saqmea" userId="24f9f7290e261a78" providerId="LiveId" clId="{8F03B9E2-D473-47ED-8815-DAE042F458B0}" dt="2026-09-08T19:19:19.751" v="53" actId="14100"/>
          <ac:picMkLst>
            <pc:docMk/>
            <pc:sldMk cId="0" sldId="606"/>
            <ac:picMk id="6" creationId="{00000000-0000-0000-0000-000000000000}"/>
          </ac:picMkLst>
        </pc:picChg>
        <pc:picChg chg="mod">
          <ac:chgData name="Ra Sheni Saqmea" userId="24f9f7290e261a78" providerId="LiveId" clId="{8F03B9E2-D473-47ED-8815-DAE042F458B0}" dt="2026-09-08T19:19:10.879" v="51" actId="14100"/>
          <ac:picMkLst>
            <pc:docMk/>
            <pc:sldMk cId="0" sldId="606"/>
            <ac:picMk id="8" creationId="{00000000-0000-0000-0000-000000000000}"/>
          </ac:picMkLst>
        </pc:picChg>
      </pc:sldChg>
      <pc:sldChg chg="modSp mod">
        <pc:chgData name="Ra Sheni Saqmea" userId="24f9f7290e261a78" providerId="LiveId" clId="{8F03B9E2-D473-47ED-8815-DAE042F458B0}" dt="2026-09-10T14:03:05.063" v="73" actId="20577"/>
        <pc:sldMkLst>
          <pc:docMk/>
          <pc:sldMk cId="0" sldId="607"/>
        </pc:sldMkLst>
        <pc:spChg chg="mod">
          <ac:chgData name="Ra Sheni Saqmea" userId="24f9f7290e261a78" providerId="LiveId" clId="{8F03B9E2-D473-47ED-8815-DAE042F458B0}" dt="2026-09-10T14:03:05.063" v="73" actId="20577"/>
          <ac:spMkLst>
            <pc:docMk/>
            <pc:sldMk cId="0" sldId="607"/>
            <ac:spMk id="9" creationId="{00000000-0000-0000-0000-000000000000}"/>
          </ac:spMkLst>
        </pc:spChg>
        <pc:spChg chg="mod">
          <ac:chgData name="Ra Sheni Saqmea" userId="24f9f7290e261a78" providerId="LiveId" clId="{8F03B9E2-D473-47ED-8815-DAE042F458B0}" dt="2026-09-08T19:13:25.231" v="32" actId="20577"/>
          <ac:spMkLst>
            <pc:docMk/>
            <pc:sldMk cId="0" sldId="607"/>
            <ac:spMk id="11" creationId="{00000000-0000-0000-0000-000000000000}"/>
          </ac:spMkLst>
        </pc:spChg>
      </pc:sldChg>
      <pc:sldChg chg="modSp mod">
        <pc:chgData name="Ra Sheni Saqmea" userId="24f9f7290e261a78" providerId="LiveId" clId="{8F03B9E2-D473-47ED-8815-DAE042F458B0}" dt="2026-09-10T14:03:27.612" v="77" actId="20577"/>
        <pc:sldMkLst>
          <pc:docMk/>
          <pc:sldMk cId="0" sldId="608"/>
        </pc:sldMkLst>
        <pc:spChg chg="mod">
          <ac:chgData name="Ra Sheni Saqmea" userId="24f9f7290e261a78" providerId="LiveId" clId="{8F03B9E2-D473-47ED-8815-DAE042F458B0}" dt="2026-09-10T14:03:23.254" v="75" actId="20577"/>
          <ac:spMkLst>
            <pc:docMk/>
            <pc:sldMk cId="0" sldId="608"/>
            <ac:spMk id="15" creationId="{00000000-0000-0000-0000-000000000000}"/>
          </ac:spMkLst>
        </pc:spChg>
        <pc:spChg chg="mod">
          <ac:chgData name="Ra Sheni Saqmea" userId="24f9f7290e261a78" providerId="LiveId" clId="{8F03B9E2-D473-47ED-8815-DAE042F458B0}" dt="2026-09-10T14:03:27.612" v="77" actId="20577"/>
          <ac:spMkLst>
            <pc:docMk/>
            <pc:sldMk cId="0" sldId="608"/>
            <ac:spMk id="16" creationId="{00000000-0000-0000-0000-000000000000}"/>
          </ac:spMkLst>
        </pc:spChg>
      </pc:sldChg>
      <pc:sldChg chg="ord">
        <pc:chgData name="Ra Sheni Saqmea" userId="24f9f7290e261a78" providerId="LiveId" clId="{8F03B9E2-D473-47ED-8815-DAE042F458B0}" dt="2026-09-08T19:23:05.892" v="66"/>
        <pc:sldMkLst>
          <pc:docMk/>
          <pc:sldMk cId="0" sldId="609"/>
        </pc:sldMkLst>
      </pc:sldChg>
      <pc:sldChg chg="modSp mod">
        <pc:chgData name="Ra Sheni Saqmea" userId="24f9f7290e261a78" providerId="LiveId" clId="{8F03B9E2-D473-47ED-8815-DAE042F458B0}" dt="2026-09-10T14:04:09.936" v="83" actId="20577"/>
        <pc:sldMkLst>
          <pc:docMk/>
          <pc:sldMk cId="0" sldId="610"/>
        </pc:sldMkLst>
        <pc:spChg chg="mod">
          <ac:chgData name="Ra Sheni Saqmea" userId="24f9f7290e261a78" providerId="LiveId" clId="{8F03B9E2-D473-47ED-8815-DAE042F458B0}" dt="2026-09-08T19:14:13.102" v="36" actId="20577"/>
          <ac:spMkLst>
            <pc:docMk/>
            <pc:sldMk cId="0" sldId="610"/>
            <ac:spMk id="6" creationId="{00000000-0000-0000-0000-000000000000}"/>
          </ac:spMkLst>
        </pc:spChg>
        <pc:spChg chg="mod">
          <ac:chgData name="Ra Sheni Saqmea" userId="24f9f7290e261a78" providerId="LiveId" clId="{8F03B9E2-D473-47ED-8815-DAE042F458B0}" dt="2026-09-10T14:04:09.936" v="83" actId="20577"/>
          <ac:spMkLst>
            <pc:docMk/>
            <pc:sldMk cId="0" sldId="610"/>
            <ac:spMk id="7" creationId="{00000000-0000-0000-0000-000000000000}"/>
          </ac:spMkLst>
        </pc:spChg>
      </pc:sldChg>
      <pc:sldChg chg="modSp mod">
        <pc:chgData name="Ra Sheni Saqmea" userId="24f9f7290e261a78" providerId="LiveId" clId="{8F03B9E2-D473-47ED-8815-DAE042F458B0}" dt="2026-09-10T14:03:55.820" v="79" actId="20577"/>
        <pc:sldMkLst>
          <pc:docMk/>
          <pc:sldMk cId="0" sldId="611"/>
        </pc:sldMkLst>
        <pc:spChg chg="mod">
          <ac:chgData name="Ra Sheni Saqmea" userId="24f9f7290e261a78" providerId="LiveId" clId="{8F03B9E2-D473-47ED-8815-DAE042F458B0}" dt="2026-09-08T19:14:26.377" v="38" actId="20577"/>
          <ac:spMkLst>
            <pc:docMk/>
            <pc:sldMk cId="0" sldId="611"/>
            <ac:spMk id="6" creationId="{00000000-0000-0000-0000-000000000000}"/>
          </ac:spMkLst>
        </pc:spChg>
        <pc:spChg chg="mod">
          <ac:chgData name="Ra Sheni Saqmea" userId="24f9f7290e261a78" providerId="LiveId" clId="{8F03B9E2-D473-47ED-8815-DAE042F458B0}" dt="2026-09-10T14:03:55.820" v="79" actId="20577"/>
          <ac:spMkLst>
            <pc:docMk/>
            <pc:sldMk cId="0" sldId="611"/>
            <ac:spMk id="7" creationId="{00000000-0000-0000-0000-000000000000}"/>
          </ac:spMkLst>
        </pc:spChg>
      </pc:sldChg>
      <pc:sldChg chg="modSp mod">
        <pc:chgData name="Ra Sheni Saqmea" userId="24f9f7290e261a78" providerId="LiveId" clId="{8F03B9E2-D473-47ED-8815-DAE042F458B0}" dt="2026-09-10T14:04:38.134" v="85" actId="20577"/>
        <pc:sldMkLst>
          <pc:docMk/>
          <pc:sldMk cId="0" sldId="613"/>
        </pc:sldMkLst>
        <pc:spChg chg="mod">
          <ac:chgData name="Ra Sheni Saqmea" userId="24f9f7290e261a78" providerId="LiveId" clId="{8F03B9E2-D473-47ED-8815-DAE042F458B0}" dt="2026-09-08T19:14:43.600" v="40" actId="20577"/>
          <ac:spMkLst>
            <pc:docMk/>
            <pc:sldMk cId="0" sldId="613"/>
            <ac:spMk id="7" creationId="{00000000-0000-0000-0000-000000000000}"/>
          </ac:spMkLst>
        </pc:spChg>
        <pc:spChg chg="mod">
          <ac:chgData name="Ra Sheni Saqmea" userId="24f9f7290e261a78" providerId="LiveId" clId="{8F03B9E2-D473-47ED-8815-DAE042F458B0}" dt="2026-09-10T14:04:38.134" v="85" actId="20577"/>
          <ac:spMkLst>
            <pc:docMk/>
            <pc:sldMk cId="0" sldId="613"/>
            <ac:spMk id="8" creationId="{00000000-0000-0000-0000-000000000000}"/>
          </ac:spMkLst>
        </pc:spChg>
      </pc:sldChg>
      <pc:sldChg chg="modSp mod">
        <pc:chgData name="Ra Sheni Saqmea" userId="24f9f7290e261a78" providerId="LiveId" clId="{8F03B9E2-D473-47ED-8815-DAE042F458B0}" dt="2026-09-10T14:05:03.432" v="86" actId="14100"/>
        <pc:sldMkLst>
          <pc:docMk/>
          <pc:sldMk cId="0" sldId="614"/>
        </pc:sldMkLst>
        <pc:spChg chg="mod">
          <ac:chgData name="Ra Sheni Saqmea" userId="24f9f7290e261a78" providerId="LiveId" clId="{8F03B9E2-D473-47ED-8815-DAE042F458B0}" dt="2026-09-08T19:14:50.174" v="42" actId="20577"/>
          <ac:spMkLst>
            <pc:docMk/>
            <pc:sldMk cId="0" sldId="614"/>
            <ac:spMk id="6" creationId="{00000000-0000-0000-0000-000000000000}"/>
          </ac:spMkLst>
        </pc:spChg>
        <pc:spChg chg="mod">
          <ac:chgData name="Ra Sheni Saqmea" userId="24f9f7290e261a78" providerId="LiveId" clId="{8F03B9E2-D473-47ED-8815-DAE042F458B0}" dt="2026-09-10T14:05:03.432" v="86" actId="14100"/>
          <ac:spMkLst>
            <pc:docMk/>
            <pc:sldMk cId="0" sldId="614"/>
            <ac:spMk id="7" creationId="{00000000-0000-0000-0000-000000000000}"/>
          </ac:spMkLst>
        </pc:spChg>
      </pc:sldChg>
      <pc:sldChg chg="modSp mod">
        <pc:chgData name="Ra Sheni Saqmea" userId="24f9f7290e261a78" providerId="LiveId" clId="{8F03B9E2-D473-47ED-8815-DAE042F458B0}" dt="2026-09-10T14:05:17.776" v="87" actId="14100"/>
        <pc:sldMkLst>
          <pc:docMk/>
          <pc:sldMk cId="0" sldId="615"/>
        </pc:sldMkLst>
        <pc:spChg chg="mod">
          <ac:chgData name="Ra Sheni Saqmea" userId="24f9f7290e261a78" providerId="LiveId" clId="{8F03B9E2-D473-47ED-8815-DAE042F458B0}" dt="2026-09-08T19:14:57.577" v="44" actId="20577"/>
          <ac:spMkLst>
            <pc:docMk/>
            <pc:sldMk cId="0" sldId="615"/>
            <ac:spMk id="6" creationId="{00000000-0000-0000-0000-000000000000}"/>
          </ac:spMkLst>
        </pc:spChg>
        <pc:spChg chg="mod">
          <ac:chgData name="Ra Sheni Saqmea" userId="24f9f7290e261a78" providerId="LiveId" clId="{8F03B9E2-D473-47ED-8815-DAE042F458B0}" dt="2026-09-10T14:05:17.776" v="87" actId="14100"/>
          <ac:spMkLst>
            <pc:docMk/>
            <pc:sldMk cId="0" sldId="615"/>
            <ac:spMk id="7" creationId="{00000000-0000-0000-0000-000000000000}"/>
          </ac:spMkLst>
        </pc:spChg>
      </pc:sldChg>
      <pc:sldChg chg="modSp mod">
        <pc:chgData name="Ra Sheni Saqmea" userId="24f9f7290e261a78" providerId="LiveId" clId="{8F03B9E2-D473-47ED-8815-DAE042F458B0}" dt="2026-09-10T14:05:35.470" v="88" actId="14100"/>
        <pc:sldMkLst>
          <pc:docMk/>
          <pc:sldMk cId="0" sldId="616"/>
        </pc:sldMkLst>
        <pc:spChg chg="mod">
          <ac:chgData name="Ra Sheni Saqmea" userId="24f9f7290e261a78" providerId="LiveId" clId="{8F03B9E2-D473-47ED-8815-DAE042F458B0}" dt="2026-09-08T19:15:04.299" v="46" actId="20577"/>
          <ac:spMkLst>
            <pc:docMk/>
            <pc:sldMk cId="0" sldId="616"/>
            <ac:spMk id="6" creationId="{00000000-0000-0000-0000-000000000000}"/>
          </ac:spMkLst>
        </pc:spChg>
        <pc:spChg chg="mod">
          <ac:chgData name="Ra Sheni Saqmea" userId="24f9f7290e261a78" providerId="LiveId" clId="{8F03B9E2-D473-47ED-8815-DAE042F458B0}" dt="2026-09-10T14:05:35.470" v="88" actId="14100"/>
          <ac:spMkLst>
            <pc:docMk/>
            <pc:sldMk cId="0" sldId="616"/>
            <ac:spMk id="7" creationId="{00000000-0000-0000-0000-000000000000}"/>
          </ac:spMkLst>
        </pc:spChg>
        <pc:picChg chg="mod">
          <ac:chgData name="Ra Sheni Saqmea" userId="24f9f7290e261a78" providerId="LiveId" clId="{8F03B9E2-D473-47ED-8815-DAE042F458B0}" dt="2026-09-08T19:20:08.437" v="55" actId="1076"/>
          <ac:picMkLst>
            <pc:docMk/>
            <pc:sldMk cId="0" sldId="616"/>
            <ac:picMk id="5123" creationId="{00000000-0000-0000-0000-000000000000}"/>
          </ac:picMkLst>
        </pc:picChg>
        <pc:picChg chg="mod">
          <ac:chgData name="Ra Sheni Saqmea" userId="24f9f7290e261a78" providerId="LiveId" clId="{8F03B9E2-D473-47ED-8815-DAE042F458B0}" dt="2026-09-08T19:20:23.940" v="58" actId="14100"/>
          <ac:picMkLst>
            <pc:docMk/>
            <pc:sldMk cId="0" sldId="616"/>
            <ac:picMk id="5124" creationId="{00000000-0000-0000-0000-000000000000}"/>
          </ac:picMkLst>
        </pc:picChg>
      </pc:sldChg>
      <pc:sldChg chg="modSp mod">
        <pc:chgData name="Ra Sheni Saqmea" userId="24f9f7290e261a78" providerId="LiveId" clId="{8F03B9E2-D473-47ED-8815-DAE042F458B0}" dt="2026-09-10T14:05:54.130" v="90" actId="14100"/>
        <pc:sldMkLst>
          <pc:docMk/>
          <pc:sldMk cId="0" sldId="617"/>
        </pc:sldMkLst>
        <pc:spChg chg="mod">
          <ac:chgData name="Ra Sheni Saqmea" userId="24f9f7290e261a78" providerId="LiveId" clId="{8F03B9E2-D473-47ED-8815-DAE042F458B0}" dt="2026-09-10T14:05:45.972" v="89" actId="14100"/>
          <ac:spMkLst>
            <pc:docMk/>
            <pc:sldMk cId="0" sldId="617"/>
            <ac:spMk id="4" creationId="{00000000-0000-0000-0000-000000000000}"/>
          </ac:spMkLst>
        </pc:spChg>
        <pc:spChg chg="mod">
          <ac:chgData name="Ra Sheni Saqmea" userId="24f9f7290e261a78" providerId="LiveId" clId="{8F03B9E2-D473-47ED-8815-DAE042F458B0}" dt="2026-09-08T19:15:10.983" v="48" actId="20577"/>
          <ac:spMkLst>
            <pc:docMk/>
            <pc:sldMk cId="0" sldId="617"/>
            <ac:spMk id="6" creationId="{00000000-0000-0000-0000-000000000000}"/>
          </ac:spMkLst>
        </pc:spChg>
        <pc:spChg chg="mod">
          <ac:chgData name="Ra Sheni Saqmea" userId="24f9f7290e261a78" providerId="LiveId" clId="{8F03B9E2-D473-47ED-8815-DAE042F458B0}" dt="2026-09-10T14:05:54.130" v="90" actId="14100"/>
          <ac:spMkLst>
            <pc:docMk/>
            <pc:sldMk cId="0" sldId="617"/>
            <ac:spMk id="7" creationId="{00000000-0000-0000-0000-000000000000}"/>
          </ac:spMkLst>
        </pc:spChg>
        <pc:picChg chg="mod">
          <ac:chgData name="Ra Sheni Saqmea" userId="24f9f7290e261a78" providerId="LiveId" clId="{8F03B9E2-D473-47ED-8815-DAE042F458B0}" dt="2026-09-08T19:20:36.914" v="59" actId="14100"/>
          <ac:picMkLst>
            <pc:docMk/>
            <pc:sldMk cId="0" sldId="617"/>
            <ac:picMk id="6149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B6EFA-5C34-41A1-91DC-5E10FEC3E18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2E4B5-DE9C-4F68-88D9-99516C445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77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7A5CD-562B-4E69-8060-A7A632C241AF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3650-DD84-4E2D-8DF2-2172369DFA1D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14A8F-37A4-46F3-A6F5-3A08DBF677B8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FF9FA-F6FB-4A00-BC40-028B492CDE26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D76B4-1F4D-43BB-A506-8814D43D1033}" type="datetime1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9B01C-BF93-46A9-ACBA-724A6D1AD1F9}" type="datetime1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47875-1E04-49E4-80F9-E19E3FEA9C04}" type="datetime1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0F664-712A-4996-8E09-4BB857E224B9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558D4-E3B1-4052-9B0D-76D07BE9BCC2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B20C-E286-4146-A937-628907FD1B1D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6BD5-27BB-445B-A114-EFDD02B1FE15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BDA07-9109-4030-8504-158DF174BB8A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2BDEA-1FE9-4D26-AE5D-4BD46A53A6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16.png"/><Relationship Id="rId26" Type="http://schemas.openxmlformats.org/officeDocument/2006/relationships/oleObject" Target="../embeddings/oleObject7.bin"/><Relationship Id="rId3" Type="http://schemas.openxmlformats.org/officeDocument/2006/relationships/image" Target="../media/image11.emf"/><Relationship Id="rId21" Type="http://schemas.openxmlformats.org/officeDocument/2006/relationships/oleObject" Target="../embeddings/oleObject6.bin"/><Relationship Id="rId34" Type="http://schemas.openxmlformats.org/officeDocument/2006/relationships/image" Target="../media/image21.png"/><Relationship Id="rId7" Type="http://schemas.openxmlformats.org/officeDocument/2006/relationships/image" Target="../media/image12.emf"/><Relationship Id="rId12" Type="http://schemas.openxmlformats.org/officeDocument/2006/relationships/image" Target="../media/image13.emf"/><Relationship Id="rId17" Type="http://schemas.openxmlformats.org/officeDocument/2006/relationships/image" Target="../media/image14.emf"/><Relationship Id="rId25" Type="http://schemas.openxmlformats.org/officeDocument/2006/relationships/image" Target="../media/image17.png"/><Relationship Id="rId33" Type="http://schemas.openxmlformats.org/officeDocument/2006/relationships/image" Target="../media/image18.png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4.bin"/><Relationship Id="rId20" Type="http://schemas.openxmlformats.org/officeDocument/2006/relationships/image" Target="../media/image15.emf"/><Relationship Id="rId29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3.bin"/><Relationship Id="rId24" Type="http://schemas.openxmlformats.org/officeDocument/2006/relationships/image" Target="../media/image16.emf"/><Relationship Id="rId32" Type="http://schemas.openxmlformats.org/officeDocument/2006/relationships/image" Target="../media/image23.png"/><Relationship Id="rId5" Type="http://schemas.openxmlformats.org/officeDocument/2006/relationships/image" Target="../media/image12.emf"/><Relationship Id="rId15" Type="http://schemas.openxmlformats.org/officeDocument/2006/relationships/image" Target="../media/image14.emf"/><Relationship Id="rId23" Type="http://schemas.openxmlformats.org/officeDocument/2006/relationships/oleObject" Target="../embeddings/oleObject6.bin"/><Relationship Id="rId28" Type="http://schemas.openxmlformats.org/officeDocument/2006/relationships/oleObject" Target="../embeddings/oleObject7.bin"/><Relationship Id="rId36" Type="http://schemas.openxmlformats.org/officeDocument/2006/relationships/image" Target="../media/image27.png"/><Relationship Id="rId10" Type="http://schemas.openxmlformats.org/officeDocument/2006/relationships/image" Target="../media/image13.emf"/><Relationship Id="rId19" Type="http://schemas.openxmlformats.org/officeDocument/2006/relationships/oleObject" Target="../embeddings/oleObject5.bin"/><Relationship Id="rId31" Type="http://schemas.openxmlformats.org/officeDocument/2006/relationships/image" Target="../media/image20.png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3.bin"/><Relationship Id="rId14" Type="http://schemas.openxmlformats.org/officeDocument/2006/relationships/oleObject" Target="../embeddings/oleObject4.bin"/><Relationship Id="rId22" Type="http://schemas.openxmlformats.org/officeDocument/2006/relationships/image" Target="../media/image16.emf"/><Relationship Id="rId27" Type="http://schemas.openxmlformats.org/officeDocument/2006/relationships/image" Target="../media/image17.emf"/><Relationship Id="rId30" Type="http://schemas.openxmlformats.org/officeDocument/2006/relationships/image" Target="../media/image19.png"/><Relationship Id="rId35" Type="http://schemas.openxmlformats.org/officeDocument/2006/relationships/image" Target="../media/image22.png"/><Relationship Id="rId8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951047"/>
            <a:ext cx="9144000" cy="1655762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Sylfaen" panose="010A0502050306030303" pitchFamily="18" charset="0"/>
                <a:cs typeface="Sylfaen" panose="010A0502050306030303" pitchFamily="18" charset="0"/>
              </a:rPr>
              <a:t>Irakli </a:t>
            </a:r>
            <a:r>
              <a:rPr lang="en-US" altLang="en-US" dirty="0" err="1">
                <a:latin typeface="Sylfaen" panose="010A0502050306030303" pitchFamily="18" charset="0"/>
                <a:cs typeface="Sylfaen" panose="010A0502050306030303" pitchFamily="18" charset="0"/>
              </a:rPr>
              <a:t>Apriamashvili</a:t>
            </a:r>
            <a:r>
              <a:rPr lang="en-US" altLang="en-US" dirty="0">
                <a:latin typeface="Sylfaen" panose="010A0502050306030303" pitchFamily="18" charset="0"/>
                <a:cs typeface="Sylfaen" panose="010A0502050306030303" pitchFamily="18" charset="0"/>
              </a:rPr>
              <a:t> Tbilisi State University</a:t>
            </a:r>
          </a:p>
          <a:p>
            <a:r>
              <a:rPr lang="en-US" altLang="en-US" dirty="0">
                <a:latin typeface="Sylfaen" panose="010A0502050306030303" pitchFamily="18" charset="0"/>
                <a:cs typeface="Sylfaen" panose="010A0502050306030303" pitchFamily="18" charset="0"/>
                <a:sym typeface="+mn-ea"/>
              </a:rPr>
              <a:t>Supervisor: Academician Bezhan </a:t>
            </a:r>
            <a:r>
              <a:rPr lang="en-US" altLang="en-US" dirty="0" err="1">
                <a:latin typeface="Sylfaen" panose="010A0502050306030303" pitchFamily="18" charset="0"/>
                <a:cs typeface="Sylfaen" panose="010A0502050306030303" pitchFamily="18" charset="0"/>
                <a:sym typeface="+mn-ea"/>
              </a:rPr>
              <a:t>Chankvetadze</a:t>
            </a:r>
            <a:endParaRPr lang="en-US" altLang="en-US" dirty="0">
              <a:latin typeface="Sylfaen" panose="010A0502050306030303" pitchFamily="18" charset="0"/>
              <a:cs typeface="Sylfaen" panose="010A050205030603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18" y="4297596"/>
            <a:ext cx="1501232" cy="1498729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524000" y="1236133"/>
            <a:ext cx="9144000" cy="1274762"/>
          </a:xfrm>
        </p:spPr>
        <p:txBody>
          <a:bodyPr>
            <a:normAutofit/>
          </a:bodyPr>
          <a:lstStyle/>
          <a:p>
            <a:r>
              <a:rPr lang="en-US" altLang="en-US" sz="26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Of Modified Cyclodextrin Derivatives For The Recognition Of Enantiomers, Isotopologues, And Isotopomers Of Psychoactive Compounds In Capillary Electrophoresis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F95E54-63D9-7E3A-390A-19A81FEBE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066" y="4606809"/>
            <a:ext cx="2396067" cy="10460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22D887-D756-B9F0-30ED-B85A7A29D1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337" y="4606809"/>
            <a:ext cx="3100570" cy="9074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Capillary Electrophoresis </a:t>
            </a:r>
            <a:endParaRPr lang="en-US" dirty="0"/>
          </a:p>
        </p:txBody>
      </p:sp>
      <p:pic>
        <p:nvPicPr>
          <p:cNvPr id="4" name="Picture 3" descr="Agilent 7100 Capillary Electrophoresis System | G7100A - Richmond ..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19" y="1690688"/>
            <a:ext cx="4733925" cy="4438650"/>
          </a:xfrm>
          <a:prstGeom prst="rect">
            <a:avLst/>
          </a:prstGeom>
        </p:spPr>
      </p:pic>
      <p:pic>
        <p:nvPicPr>
          <p:cNvPr id="7" name="Picture 6" descr="imig c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855" y="2204085"/>
            <a:ext cx="7346950" cy="341312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BD31A6-21C2-367C-80B5-DB5EBD5F8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cyclodextrines</a:t>
            </a:r>
            <a:endParaRPr lang="en-US" dirty="0"/>
          </a:p>
        </p:txBody>
      </p:sp>
      <p:pic>
        <p:nvPicPr>
          <p:cNvPr id="4" name="Picture 3" descr="An Uncontrolled Case Series Using a Botanically Derived, β-Cyclodextrin ..."/>
          <p:cNvPicPr>
            <a:picLocks noChangeAspect="1"/>
          </p:cNvPicPr>
          <p:nvPr/>
        </p:nvPicPr>
        <p:blipFill>
          <a:blip r:embed="rId2"/>
          <a:srcRect l="3293" t="27424" r="16755" b="9332"/>
          <a:stretch>
            <a:fillRect/>
          </a:stretch>
        </p:blipFill>
        <p:spPr>
          <a:xfrm>
            <a:off x="4773118" y="1843786"/>
            <a:ext cx="6580682" cy="3657601"/>
          </a:xfrm>
          <a:prstGeom prst="rect">
            <a:avLst/>
          </a:prstGeom>
        </p:spPr>
      </p:pic>
      <p:pic>
        <p:nvPicPr>
          <p:cNvPr id="6" name="Picture 5" descr="Skeletal Formula Glucose Drug Chemical Molecule Stock Vector (Royalty ..."/>
          <p:cNvPicPr>
            <a:picLocks noChangeAspect="1"/>
          </p:cNvPicPr>
          <p:nvPr/>
        </p:nvPicPr>
        <p:blipFill>
          <a:blip r:embed="rId3"/>
          <a:srcRect t="10679" b="7260"/>
          <a:stretch>
            <a:fillRect/>
          </a:stretch>
        </p:blipFill>
        <p:spPr>
          <a:xfrm>
            <a:off x="838200" y="2152321"/>
            <a:ext cx="3440555" cy="30405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 rot="900000">
            <a:off x="8427508" y="4675645"/>
            <a:ext cx="2102485" cy="10344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24F563-64C3-DE36-8207-8394E0513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ructural-formula-of-heptakis2-6-di-O-methyl-C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15" y="3926205"/>
            <a:ext cx="3027045" cy="27393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125" y="3926205"/>
            <a:ext cx="2823210" cy="27305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534660" y="3466465"/>
            <a:ext cx="696150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Sylfaen" panose="010A0502050306030303" pitchFamily="18" charset="0"/>
                <a:cs typeface="Sylfaen" panose="010A0502050306030303" pitchFamily="18" charset="0"/>
                <a:sym typeface="+mn-ea"/>
              </a:rPr>
              <a:t>heptakis(2,3,6-tri-O-methyl)-β-cyclodextrine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1980" y="3366135"/>
            <a:ext cx="4433570" cy="560070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Sylfaen" panose="010A0502050306030303" pitchFamily="18" charset="0"/>
                <a:cs typeface="Sylfaen" panose="010A0502050306030303" pitchFamily="18" charset="0"/>
                <a:sym typeface="+mn-ea"/>
              </a:rPr>
              <a:t>heptakis(2,6-di-O-methyl)-β-cyclodextrine</a:t>
            </a:r>
            <a:endParaRPr lang="en-US" altLang="el-GR" sz="1800" dirty="0">
              <a:latin typeface="Sylfaen" panose="010A0502050306030303" pitchFamily="18" charset="0"/>
              <a:cs typeface="Sylfaen" panose="010A0502050306030303" pitchFamily="18" charset="0"/>
              <a:sym typeface="+mn-ea"/>
            </a:endParaRPr>
          </a:p>
        </p:txBody>
      </p:sp>
      <p:pic>
        <p:nvPicPr>
          <p:cNvPr id="2" name="Picture 1" descr="cyclodextri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225" y="0"/>
            <a:ext cx="9968865" cy="346646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3BC508-B6CD-2F91-DDEE-7131D61FE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7575" y="1016366"/>
            <a:ext cx="2365732" cy="1852182"/>
            <a:chOff x="58825" y="113685"/>
            <a:chExt cx="2365732" cy="1852182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/>
          </p:nvGraphicFramePr>
          <p:xfrm>
            <a:off x="58825" y="113685"/>
            <a:ext cx="2365732" cy="12085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S ChemDraw Drawing" r:id="rId2" imgW="379730" imgH="193040" progId="ChemDraw.Document.6.0">
                    <p:embed/>
                  </p:oleObj>
                </mc:Choice>
                <mc:Fallback>
                  <p:oleObj name="CS ChemDraw Drawing" r:id="rId2" imgW="379730" imgH="193040" progId="ChemDraw.Document.6.0">
                    <p:embed/>
                    <p:pic>
                      <p:nvPicPr>
                        <p:cNvPr id="4" name="Object 3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58825" y="113685"/>
                          <a:ext cx="2365732" cy="120857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TextBox 15"/>
            <p:cNvSpPr txBox="1"/>
            <p:nvPr/>
          </p:nvSpPr>
          <p:spPr>
            <a:xfrm>
              <a:off x="465428" y="1597567"/>
              <a:ext cx="147955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amphetamine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858770" y="743585"/>
            <a:ext cx="2763520" cy="2184865"/>
            <a:chOff x="2666598" y="-200707"/>
            <a:chExt cx="3227705" cy="2498134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6" name="Object 5"/>
                <p:cNvGraphicFramePr>
                  <a:graphicFrameLocks noChangeAspect="1"/>
                </p:cNvGraphicFramePr>
                <p:nvPr/>
              </p:nvGraphicFramePr>
              <p:xfrm>
                <a:off x="3555219" y="-200707"/>
                <a:ext cx="2240018" cy="1854499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CS ChemDraw Drawing" r:id="rId4" imgW="457200" imgH="379730" progId="ChemDraw.Document.6.0">
                        <p:embed/>
                      </p:oleObj>
                    </mc:Choice>
                    <mc:Fallback>
                      <p:oleObj name="CS ChemDraw Drawing" r:id="rId4" imgW="457200" imgH="379730" progId="ChemDraw.Document.6.0">
                        <p:embed/>
                        <p:pic>
                          <p:nvPicPr>
                            <p:cNvPr id="6" name="Object 5"/>
                            <p:cNvPicPr/>
                            <p:nvPr/>
                          </p:nvPicPr>
                          <p:blipFill>
                            <a:blip r:embed="rId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555219" y="-200707"/>
                              <a:ext cx="2240018" cy="1854499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6" name="Object 5"/>
                <p:cNvGraphicFramePr>
                  <a:graphicFrameLocks noChangeAspect="1"/>
                </p:cNvGraphicFramePr>
                <p:nvPr/>
              </p:nvGraphicFramePr>
              <p:xfrm>
                <a:off x="3555219" y="-200707"/>
                <a:ext cx="2240018" cy="1854499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CS ChemDraw Drawing" r:id="rId6" imgW="457200" imgH="379730" progId="ChemDraw.Document.6.0">
                        <p:embed/>
                      </p:oleObj>
                    </mc:Choice>
                    <mc:Fallback>
                      <p:oleObj name="CS ChemDraw Drawing" r:id="rId6" imgW="457200" imgH="379730" progId="ChemDraw.Document.6.0">
                        <p:embed/>
                        <p:pic>
                          <p:nvPicPr>
                            <p:cNvPr id="6" name="Object 5"/>
                            <p:cNvPicPr/>
                            <p:nvPr/>
                          </p:nvPicPr>
                          <p:blipFill>
                            <a:blip r:embed="rId7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555219" y="-200707"/>
                              <a:ext cx="2240018" cy="1854499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2666598" y="1559763"/>
                  <a:ext cx="3227705" cy="737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sym typeface="+mn-ea"/>
                    </a:rPr>
                    <a:t>amphetamine</a:t>
                  </a:r>
                  <a:r>
                    <a:rPr lang="en-US" dirty="0"/>
                    <a:t>-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a14:m>
                  <a:r>
                    <a:rPr lang="en-US" dirty="0"/>
                    <a:t> </a:t>
                  </a:r>
                </a:p>
                <a:p>
                  <a:pPr algn="ctr"/>
                  <a:r>
                    <a:rPr lang="en-US" dirty="0"/>
                    <a:t>(aromatic ring)</a:t>
                  </a: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66598" y="1559763"/>
                  <a:ext cx="3227705" cy="737664"/>
                </a:xfrm>
                <a:prstGeom prst="rect">
                  <a:avLst/>
                </a:prstGeom>
                <a:blipFill rotWithShape="1">
                  <a:blip r:embed="rId8"/>
                </a:blipFill>
              </p:spPr>
              <p:txBody>
                <a:bodyPr/>
                <a:lstStyle/>
                <a:p>
                  <a:r>
                    <a:rPr lang="en-US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5807075" y="919480"/>
            <a:ext cx="3175635" cy="1723390"/>
            <a:chOff x="5954941" y="217897"/>
            <a:chExt cx="3397707" cy="1930945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8" name="Object 7"/>
                <p:cNvGraphicFramePr>
                  <a:graphicFrameLocks noChangeAspect="1"/>
                </p:cNvGraphicFramePr>
                <p:nvPr/>
              </p:nvGraphicFramePr>
              <p:xfrm>
                <a:off x="6774729" y="217897"/>
                <a:ext cx="1883398" cy="1207008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CS ChemDraw Drawing" r:id="rId9" imgW="438150" imgH="283210" progId="ChemDraw.Document.6.0">
                        <p:embed/>
                      </p:oleObj>
                    </mc:Choice>
                    <mc:Fallback>
                      <p:oleObj name="CS ChemDraw Drawing" r:id="rId9" imgW="438150" imgH="283210" progId="ChemDraw.Document.6.0">
                        <p:embed/>
                        <p:pic>
                          <p:nvPicPr>
                            <p:cNvPr id="8" name="Object 7"/>
                            <p:cNvPicPr/>
                            <p:nvPr/>
                          </p:nvPicPr>
                          <p:blipFill>
                            <a:blip r:embed="rId10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6774729" y="217897"/>
                              <a:ext cx="1883398" cy="120700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8" name="Object 7"/>
                <p:cNvGraphicFramePr>
                  <a:graphicFrameLocks noChangeAspect="1"/>
                </p:cNvGraphicFramePr>
                <p:nvPr/>
              </p:nvGraphicFramePr>
              <p:xfrm>
                <a:off x="6774729" y="217897"/>
                <a:ext cx="1883398" cy="1207008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CS ChemDraw Drawing" r:id="rId11" imgW="438150" imgH="283210" progId="ChemDraw.Document.6.0">
                        <p:embed/>
                      </p:oleObj>
                    </mc:Choice>
                    <mc:Fallback>
                      <p:oleObj name="CS ChemDraw Drawing" r:id="rId11" imgW="438150" imgH="283210" progId="ChemDraw.Document.6.0">
                        <p:embed/>
                        <p:pic>
                          <p:nvPicPr>
                            <p:cNvPr id="8" name="Object 7"/>
                            <p:cNvPicPr/>
                            <p:nvPr/>
                          </p:nvPicPr>
                          <p:blipFill>
                            <a:blip r:embed="rId1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6774729" y="217897"/>
                              <a:ext cx="1883398" cy="120700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5954941" y="1667173"/>
                  <a:ext cx="3397707" cy="4816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dirty="0">
                      <a:sym typeface="+mn-ea"/>
                    </a:rPr>
                    <a:t>amphetamine</a:t>
                  </a:r>
                  <a14:m>
                    <m:oMath xmlns:m="http://schemas.openxmlformats.org/officeDocument/2006/math">
                      <m:r>
                        <a:rPr lang="en-US" dirty="0">
                          <a:latin typeface="Cambria Math" panose="02040503050406030204" pitchFamily="18" charset="0"/>
                          <a:sym typeface="+mn-ea"/>
                        </a:rPr>
                        <m:t>−</m:t>
                      </m:r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dirty="0"/>
                    <a:t>(sidechain)</a:t>
                  </a: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4941" y="1667173"/>
                  <a:ext cx="3397707" cy="481669"/>
                </a:xfrm>
                <a:prstGeom prst="rect">
                  <a:avLst/>
                </a:prstGeom>
                <a:blipFill rotWithShape="1">
                  <a:blip r:embed="rId13"/>
                </a:blipFill>
              </p:spPr>
              <p:txBody>
                <a:bodyPr/>
                <a:lstStyle/>
                <a:p>
                  <a:r>
                    <a:rPr lang="en-US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/>
          <p:cNvGrpSpPr/>
          <p:nvPr/>
        </p:nvGrpSpPr>
        <p:grpSpPr>
          <a:xfrm>
            <a:off x="9621255" y="998660"/>
            <a:ext cx="1899920" cy="1748794"/>
            <a:chOff x="9899460" y="217073"/>
            <a:chExt cx="1899920" cy="1748794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0" name="Object 9"/>
                <p:cNvGraphicFramePr>
                  <a:graphicFrameLocks noChangeAspect="1"/>
                </p:cNvGraphicFramePr>
                <p:nvPr/>
              </p:nvGraphicFramePr>
              <p:xfrm>
                <a:off x="10104257" y="217073"/>
                <a:ext cx="1664541" cy="1207008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CS ChemDraw Drawing" r:id="rId14" imgW="521335" imgH="379730" progId="ChemDraw.Document.6.0">
                        <p:embed/>
                      </p:oleObj>
                    </mc:Choice>
                    <mc:Fallback>
                      <p:oleObj name="CS ChemDraw Drawing" r:id="rId14" imgW="521335" imgH="379730" progId="ChemDraw.Document.6.0">
                        <p:embed/>
                        <p:pic>
                          <p:nvPicPr>
                            <p:cNvPr id="10" name="Object 9"/>
                            <p:cNvPicPr/>
                            <p:nvPr/>
                          </p:nvPicPr>
                          <p:blipFill>
                            <a:blip r:embed="rId1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0104257" y="217073"/>
                              <a:ext cx="1664541" cy="120700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10" name="Object 9"/>
                <p:cNvGraphicFramePr>
                  <a:graphicFrameLocks noChangeAspect="1"/>
                </p:cNvGraphicFramePr>
                <p:nvPr/>
              </p:nvGraphicFramePr>
              <p:xfrm>
                <a:off x="10104257" y="217073"/>
                <a:ext cx="1664541" cy="1207008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CS ChemDraw Drawing" r:id="rId16" imgW="521335" imgH="379730" progId="ChemDraw.Document.6.0">
                        <p:embed/>
                      </p:oleObj>
                    </mc:Choice>
                    <mc:Fallback>
                      <p:oleObj name="CS ChemDraw Drawing" r:id="rId16" imgW="521335" imgH="379730" progId="ChemDraw.Document.6.0">
                        <p:embed/>
                        <p:pic>
                          <p:nvPicPr>
                            <p:cNvPr id="10" name="Object 9"/>
                            <p:cNvPicPr/>
                            <p:nvPr/>
                          </p:nvPicPr>
                          <p:blipFill>
                            <a:blip r:embed="rId17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0104257" y="217073"/>
                              <a:ext cx="1664541" cy="120700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9899460" y="1597567"/>
                  <a:ext cx="1899920" cy="36830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dirty="0">
                      <a:sym typeface="+mn-ea"/>
                    </a:rPr>
                    <a:t>amphetamine</a:t>
                  </a:r>
                  <a:r>
                    <a:rPr lang="en-US" dirty="0"/>
                    <a:t>-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9460" y="1597567"/>
                  <a:ext cx="1899920" cy="368300"/>
                </a:xfrm>
                <a:prstGeom prst="rect">
                  <a:avLst/>
                </a:prstGeom>
                <a:blipFill rotWithShape="1">
                  <a:blip r:embed="rId18"/>
                </a:blipFill>
              </p:spPr>
              <p:txBody>
                <a:bodyPr/>
                <a:lstStyle/>
                <a:p>
                  <a:r>
                    <a:rPr lang="en-US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/>
          <p:cNvGrpSpPr/>
          <p:nvPr/>
        </p:nvGrpSpPr>
        <p:grpSpPr>
          <a:xfrm>
            <a:off x="293954" y="2945573"/>
            <a:ext cx="2047875" cy="1851691"/>
            <a:chOff x="217754" y="4501958"/>
            <a:chExt cx="2047875" cy="1851691"/>
          </a:xfrm>
        </p:grpSpPr>
        <p:graphicFrame>
          <p:nvGraphicFramePr>
            <p:cNvPr id="12" name="Object 11"/>
            <p:cNvGraphicFramePr>
              <a:graphicFrameLocks noChangeAspect="1"/>
            </p:cNvGraphicFramePr>
            <p:nvPr/>
          </p:nvGraphicFramePr>
          <p:xfrm>
            <a:off x="217754" y="4501958"/>
            <a:ext cx="2047875" cy="12080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S ChemDraw Drawing" r:id="rId19" imgW="424815" imgH="257810" progId="ChemDraw.Document.6.0">
                    <p:embed/>
                  </p:oleObj>
                </mc:Choice>
                <mc:Fallback>
                  <p:oleObj name="CS ChemDraw Drawing" r:id="rId19" imgW="424815" imgH="257810" progId="ChemDraw.Document.6.0">
                    <p:embed/>
                    <p:pic>
                      <p:nvPicPr>
                        <p:cNvPr id="12" name="Object 11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217754" y="4501958"/>
                          <a:ext cx="2047875" cy="12080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TextBox 19"/>
            <p:cNvSpPr txBox="1"/>
            <p:nvPr/>
          </p:nvSpPr>
          <p:spPr>
            <a:xfrm>
              <a:off x="335034" y="5985349"/>
              <a:ext cx="1848485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metamphetamine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543810" y="2945765"/>
            <a:ext cx="2993390" cy="2055613"/>
            <a:chOff x="2322266" y="4164540"/>
            <a:chExt cx="3227705" cy="2241871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4" name="Object 13"/>
                <p:cNvGraphicFramePr>
                  <a:graphicFrameLocks noChangeAspect="1"/>
                </p:cNvGraphicFramePr>
                <p:nvPr/>
              </p:nvGraphicFramePr>
              <p:xfrm>
                <a:off x="3099673" y="4164540"/>
                <a:ext cx="2068130" cy="1545506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CS ChemDraw Drawing" r:id="rId21" imgW="508635" imgH="379730" progId="ChemDraw.Document.6.0">
                        <p:embed/>
                      </p:oleObj>
                    </mc:Choice>
                    <mc:Fallback>
                      <p:oleObj name="CS ChemDraw Drawing" r:id="rId21" imgW="508635" imgH="379730" progId="ChemDraw.Document.6.0">
                        <p:embed/>
                        <p:pic>
                          <p:nvPicPr>
                            <p:cNvPr id="14" name="Object 13"/>
                            <p:cNvPicPr/>
                            <p:nvPr/>
                          </p:nvPicPr>
                          <p:blipFill>
                            <a:blip r:embed="rId2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099673" y="4164540"/>
                              <a:ext cx="2068130" cy="1545506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14" name="Object 13"/>
                <p:cNvGraphicFramePr>
                  <a:graphicFrameLocks noChangeAspect="1"/>
                </p:cNvGraphicFramePr>
                <p:nvPr/>
              </p:nvGraphicFramePr>
              <p:xfrm>
                <a:off x="3099673" y="4164540"/>
                <a:ext cx="2068130" cy="1545506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CS ChemDraw Drawing" r:id="rId23" imgW="508635" imgH="379730" progId="ChemDraw.Document.6.0">
                        <p:embed/>
                      </p:oleObj>
                    </mc:Choice>
                    <mc:Fallback>
                      <p:oleObj name="CS ChemDraw Drawing" r:id="rId23" imgW="508635" imgH="379730" progId="ChemDraw.Document.6.0">
                        <p:embed/>
                        <p:pic>
                          <p:nvPicPr>
                            <p:cNvPr id="14" name="Object 13"/>
                            <p:cNvPicPr/>
                            <p:nvPr/>
                          </p:nvPicPr>
                          <p:blipFill>
                            <a:blip r:embed="rId24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099673" y="4164540"/>
                              <a:ext cx="2068130" cy="1545506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2322266" y="5702794"/>
                  <a:ext cx="3227705" cy="7036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err="1">
                      <a:sym typeface="+mn-ea"/>
                    </a:rPr>
                    <a:t>metamphetamine</a:t>
                  </a:r>
                  <a:r>
                    <a:rPr lang="en-US" dirty="0"/>
                    <a:t>-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a14:m>
                  <a:r>
                    <a:rPr lang="en-US" dirty="0"/>
                    <a:t> </a:t>
                  </a:r>
                </a:p>
                <a:p>
                  <a:pPr algn="ctr"/>
                  <a:r>
                    <a:rPr lang="en-US" dirty="0"/>
                    <a:t>(aromatic ring)</a:t>
                  </a: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266" y="5702794"/>
                  <a:ext cx="3227705" cy="703617"/>
                </a:xfrm>
                <a:prstGeom prst="rect">
                  <a:avLst/>
                </a:prstGeom>
                <a:blipFill>
                  <a:blip r:embed="rId25"/>
                  <a:stretch>
                    <a:fillRect t="-5714" b="-152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/>
          <p:cNvGrpSpPr/>
          <p:nvPr/>
        </p:nvGrpSpPr>
        <p:grpSpPr>
          <a:xfrm>
            <a:off x="5833656" y="2946314"/>
            <a:ext cx="3278333" cy="2023432"/>
            <a:chOff x="6344460" y="4430352"/>
            <a:chExt cx="3278333" cy="2023432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3" name="Object 22"/>
                <p:cNvGraphicFramePr>
                  <a:graphicFrameLocks noChangeAspect="1"/>
                </p:cNvGraphicFramePr>
                <p:nvPr/>
              </p:nvGraphicFramePr>
              <p:xfrm>
                <a:off x="6575367" y="4430352"/>
                <a:ext cx="2227866" cy="1207008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CS ChemDraw Drawing" r:id="rId26" imgW="502285" imgH="276860" progId="ChemDraw.Document.6.0">
                        <p:embed/>
                      </p:oleObj>
                    </mc:Choice>
                    <mc:Fallback>
                      <p:oleObj name="CS ChemDraw Drawing" r:id="rId26" imgW="502285" imgH="276860" progId="ChemDraw.Document.6.0">
                        <p:embed/>
                        <p:pic>
                          <p:nvPicPr>
                            <p:cNvPr id="23" name="Object 22"/>
                            <p:cNvPicPr/>
                            <p:nvPr/>
                          </p:nvPicPr>
                          <p:blipFill>
                            <a:blip r:embed="rId27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6575367" y="4430352"/>
                              <a:ext cx="2227866" cy="120700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23" name="Object 22"/>
                <p:cNvGraphicFramePr>
                  <a:graphicFrameLocks noChangeAspect="1"/>
                </p:cNvGraphicFramePr>
                <p:nvPr/>
              </p:nvGraphicFramePr>
              <p:xfrm>
                <a:off x="6575367" y="4430352"/>
                <a:ext cx="2227866" cy="1207008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CS ChemDraw Drawing" r:id="rId28" imgW="502285" imgH="276860" progId="ChemDraw.Document.6.0">
                        <p:embed/>
                      </p:oleObj>
                    </mc:Choice>
                    <mc:Fallback>
                      <p:oleObj name="CS ChemDraw Drawing" r:id="rId28" imgW="502285" imgH="276860" progId="ChemDraw.Document.6.0">
                        <p:embed/>
                        <p:pic>
                          <p:nvPicPr>
                            <p:cNvPr id="23" name="Object 22"/>
                            <p:cNvPicPr/>
                            <p:nvPr/>
                          </p:nvPicPr>
                          <p:blipFill>
                            <a:blip r:embed="rId29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6575367" y="4430352"/>
                              <a:ext cx="2227866" cy="120700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2"/>
                <p:cNvSpPr txBox="1"/>
                <p:nvPr/>
              </p:nvSpPr>
              <p:spPr>
                <a:xfrm>
                  <a:off x="6344460" y="6084452"/>
                  <a:ext cx="327833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dirty="0" err="1">
                      <a:sym typeface="+mn-ea"/>
                    </a:rPr>
                    <a:t>metamphetamine</a:t>
                  </a:r>
                  <a:r>
                    <a:rPr lang="en-US" dirty="0"/>
                    <a:t>-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a14:m>
                  <a:r>
                    <a:rPr lang="en-US" dirty="0"/>
                    <a:t>(sidechain) </a:t>
                  </a:r>
                </a:p>
              </p:txBody>
            </p:sp>
          </mc:Choice>
          <mc:Fallback xmlns="">
            <p:sp>
              <p:nvSpPr>
                <p:cNvPr id="25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4460" y="6084452"/>
                  <a:ext cx="3278333" cy="369332"/>
                </a:xfrm>
                <a:prstGeom prst="rect">
                  <a:avLst/>
                </a:prstGeom>
                <a:blipFill>
                  <a:blip r:embed="rId30"/>
                  <a:stretch>
                    <a:fillRect l="-1673" t="-100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9539049" y="3069759"/>
            <a:ext cx="2344873" cy="1929832"/>
            <a:chOff x="9539049" y="3086904"/>
            <a:chExt cx="2344873" cy="19298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3"/>
                <p:cNvSpPr txBox="1"/>
                <p:nvPr/>
              </p:nvSpPr>
              <p:spPr>
                <a:xfrm>
                  <a:off x="9539049" y="4647404"/>
                  <a:ext cx="234487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dirty="0" err="1">
                      <a:sym typeface="+mn-ea"/>
                    </a:rPr>
                    <a:t>metamphetamine</a:t>
                  </a:r>
                  <a:r>
                    <a:rPr lang="en-US" dirty="0"/>
                    <a:t>-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dirty="0"/>
                    <a:t> </a:t>
                  </a:r>
                </a:p>
              </p:txBody>
            </p:sp>
          </mc:Choice>
          <mc:Fallback xmlns="">
            <p:sp>
              <p:nvSpPr>
                <p:cNvPr id="28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39049" y="4647404"/>
                  <a:ext cx="2344873" cy="369332"/>
                </a:xfrm>
                <a:prstGeom prst="rect">
                  <a:avLst/>
                </a:prstGeom>
                <a:blipFill>
                  <a:blip r:embed="rId31"/>
                  <a:stretch>
                    <a:fillRect l="-2344" t="-100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11188315" y="3086904"/>
                  <a:ext cx="262908" cy="269057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8315" y="3086904"/>
                  <a:ext cx="262908" cy="269057"/>
                </a:xfrm>
                <a:prstGeom prst="rect">
                  <a:avLst/>
                </a:prstGeom>
                <a:blipFill rotWithShape="1">
                  <a:blip r:embed="rId32"/>
                </a:blip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en-US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5" name="TextBox 26"/>
          <p:cNvSpPr txBox="1"/>
          <p:nvPr/>
        </p:nvSpPr>
        <p:spPr>
          <a:xfrm>
            <a:off x="2148151" y="118880"/>
            <a:ext cx="749186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Sylfaen" panose="010A0502050306030303" pitchFamily="18" charset="0"/>
                <a:cs typeface="Sylfaen" panose="010A0502050306030303" pitchFamily="18" charset="0"/>
              </a:rPr>
              <a:t>studied substances</a:t>
            </a: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5</a:t>
            </a:fld>
            <a:endParaRPr lang="en-US"/>
          </a:p>
        </p:txBody>
      </p:sp>
      <p:sp>
        <p:nvSpPr>
          <p:cNvPr id="27" name="TextBox 7"/>
          <p:cNvSpPr txBox="1"/>
          <p:nvPr/>
        </p:nvSpPr>
        <p:spPr>
          <a:xfrm>
            <a:off x="3046751" y="3240586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33" name="TextBox 11"/>
          <p:cNvSpPr txBox="1"/>
          <p:nvPr/>
        </p:nvSpPr>
        <p:spPr>
          <a:xfrm>
            <a:off x="3046751" y="3240586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37" name="TextBox 22"/>
          <p:cNvSpPr txBox="1"/>
          <p:nvPr/>
        </p:nvSpPr>
        <p:spPr>
          <a:xfrm>
            <a:off x="3046751" y="3294561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173823" y="2921894"/>
            <a:ext cx="2743200" cy="169307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555" y="5238750"/>
            <a:ext cx="3286125" cy="11176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5"/>
          <a:srcRect t="23295"/>
          <a:stretch>
            <a:fillRect/>
          </a:stretch>
        </p:blipFill>
        <p:spPr>
          <a:xfrm>
            <a:off x="6749415" y="5147945"/>
            <a:ext cx="2789555" cy="1028700"/>
          </a:xfrm>
          <a:prstGeom prst="rect">
            <a:avLst/>
          </a:prstGeom>
        </p:spPr>
      </p:pic>
      <p:sp>
        <p:nvSpPr>
          <p:cNvPr id="41" name="TextBox 14"/>
          <p:cNvSpPr txBox="1"/>
          <p:nvPr/>
        </p:nvSpPr>
        <p:spPr>
          <a:xfrm>
            <a:off x="411219" y="6358295"/>
            <a:ext cx="44983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3,4-methylendioxy-</a:t>
            </a:r>
            <a:r>
              <a:rPr lang="en-US" dirty="0">
                <a:sym typeface="+mn-ea"/>
              </a:rPr>
              <a:t>metamphetamine (MD</a:t>
            </a:r>
            <a:r>
              <a:rPr lang="en-US" dirty="0"/>
              <a:t>MA)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19"/>
              <p:cNvSpPr txBox="1"/>
              <p:nvPr/>
            </p:nvSpPr>
            <p:spPr>
              <a:xfrm>
                <a:off x="5622267" y="6355566"/>
                <a:ext cx="5921826" cy="645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3,4-</a:t>
                </a:r>
                <a:r>
                  <a:rPr lang="en-US" dirty="0">
                    <a:sym typeface="+mn-ea"/>
                  </a:rPr>
                  <a:t>methylendioxy-metamphetamine</a:t>
                </a:r>
                <a:r>
                  <a:rPr lang="en-US" dirty="0"/>
                  <a:t> (MDMA)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2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2267" y="6355566"/>
                <a:ext cx="5921826" cy="645160"/>
              </a:xfrm>
              <a:prstGeom prst="rect">
                <a:avLst/>
              </a:prstGeom>
              <a:blipFill rotWithShape="1">
                <a:blip r:embed="rId36"/>
                <a:stretch>
                  <a:fillRect l="-10" t="-75" r="7" b="75"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experiment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buffer: </a:t>
            </a:r>
            <a:r>
              <a:rPr lang="en-US" dirty="0">
                <a:sym typeface="+mn-ea"/>
              </a:rPr>
              <a:t> H</a:t>
            </a:r>
            <a:r>
              <a:rPr lang="en-US" baseline="-25000" dirty="0">
                <a:sym typeface="+mn-ea"/>
              </a:rPr>
              <a:t>3</a:t>
            </a:r>
            <a:r>
              <a:rPr lang="en-US" dirty="0">
                <a:sym typeface="+mn-ea"/>
              </a:rPr>
              <a:t>PO</a:t>
            </a:r>
            <a:r>
              <a:rPr lang="en-US" baseline="-25000" dirty="0">
                <a:sym typeface="+mn-ea"/>
              </a:rPr>
              <a:t>4</a:t>
            </a:r>
            <a:r>
              <a:rPr lang="en-US" dirty="0">
                <a:sym typeface="+mn-ea"/>
              </a:rPr>
              <a:t>(150mM)+ Triethanolamine (pH 3.1) </a:t>
            </a:r>
          </a:p>
          <a:p>
            <a:r>
              <a:rPr lang="en-US" dirty="0">
                <a:sym typeface="+mn-ea"/>
              </a:rPr>
              <a:t>sample in: 10mM H</a:t>
            </a:r>
            <a:r>
              <a:rPr lang="en-US" baseline="-25000" dirty="0">
                <a:sym typeface="+mn-ea"/>
              </a:rPr>
              <a:t>3</a:t>
            </a:r>
            <a:r>
              <a:rPr lang="en-US" dirty="0">
                <a:sym typeface="+mn-ea"/>
              </a:rPr>
              <a:t>PO</a:t>
            </a:r>
            <a:r>
              <a:rPr lang="en-US" baseline="-25000" dirty="0">
                <a:sym typeface="+mn-ea"/>
              </a:rPr>
              <a:t>4</a:t>
            </a:r>
            <a:endParaRPr lang="en-US"/>
          </a:p>
          <a:p>
            <a:r>
              <a:rPr lang="en-US"/>
              <a:t>capilary effective length: 90cm</a:t>
            </a:r>
          </a:p>
          <a:p>
            <a:r>
              <a:rPr lang="en-US"/>
              <a:t>voltage: 30kv</a:t>
            </a:r>
          </a:p>
          <a:p>
            <a:r>
              <a:rPr lang="en-US"/>
              <a:t>temperature: 15</a:t>
            </a:r>
            <a:r>
              <a:rPr lang="en-US">
                <a:latin typeface="Sylfaen" panose="010A0502050306030303" pitchFamily="18" charset="0"/>
                <a:ea typeface="SimSun" panose="02010600030101010101" pitchFamily="2" charset="-122"/>
                <a:cs typeface="Sylfaen" panose="010A0502050306030303" pitchFamily="18" charset="0"/>
              </a:rPr>
              <a:t>℃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44162-9BCE-5704-F75C-83712076D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Sylfaen" panose="010A0502050306030303" pitchFamily="18" charset="0"/>
                <a:cs typeface="Sylfaen" panose="010A0502050306030303" pitchFamily="18" charset="0"/>
              </a:rPr>
              <a:t>unmodified </a:t>
            </a:r>
            <a:r>
              <a:rPr lang="en-US" sz="4000" dirty="0" err="1">
                <a:latin typeface="Sylfaen" panose="010A0502050306030303" pitchFamily="18" charset="0"/>
                <a:cs typeface="Sylfaen" panose="010A0502050306030303" pitchFamily="18" charset="0"/>
              </a:rPr>
              <a:t>cyclodextrines</a:t>
            </a:r>
            <a:endParaRPr lang="en-US" sz="4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E4C41F-0E7B-D71D-7483-8525F84AF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" y="648335"/>
            <a:ext cx="5985510" cy="1689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26745"/>
            <a:ext cx="6096635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29914" y="853030"/>
            <a:ext cx="334134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75164" y="1113111"/>
            <a:ext cx="334134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b="1" dirty="0">
                <a:solidFill>
                  <a:srgbClr val="7030A0"/>
                </a:solidFill>
              </a:rPr>
              <a:t>Additive: 20 mg/mL </a:t>
            </a:r>
            <a:r>
              <a:rPr lang="el-GR" sz="135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135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-CD</a:t>
            </a:r>
            <a:endParaRPr lang="en-US" sz="1350" b="1" dirty="0">
              <a:solidFill>
                <a:srgbClr val="7030A0"/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" y="4411345"/>
            <a:ext cx="5984875" cy="172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421505"/>
            <a:ext cx="6097270" cy="1708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129738" y="4920279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19338" y="4908127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50 mg/mL </a:t>
            </a:r>
            <a:r>
              <a:rPr lang="el-GR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-CD</a:t>
            </a:r>
            <a:endParaRPr lang="en-US" sz="135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2380"/>
            <a:ext cx="5986145" cy="168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31745"/>
            <a:ext cx="6097270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4"/>
          <p:cNvSpPr txBox="1"/>
          <p:nvPr/>
        </p:nvSpPr>
        <p:spPr>
          <a:xfrm>
            <a:off x="7134051" y="3011128"/>
            <a:ext cx="3423729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</a:t>
            </a:r>
          </a:p>
          <a:p>
            <a:r>
              <a:rPr lang="en-US" sz="1350" dirty="0">
                <a:sym typeface="+mn-ea"/>
              </a:rPr>
              <a:t>buffer</a:t>
            </a:r>
            <a:r>
              <a:rPr lang="en-US" sz="1350" dirty="0"/>
              <a:t>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>
                <a:sym typeface="+mn-ea"/>
              </a:rPr>
              <a:t>Additive: 3.5 mg/mL </a:t>
            </a:r>
            <a:r>
              <a:rPr lang="en-US" sz="1350" dirty="0"/>
              <a:t> </a:t>
            </a:r>
            <a:r>
              <a:rPr lang="el-GR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-CD</a:t>
            </a:r>
            <a:endParaRPr lang="en-US" sz="1350" dirty="0"/>
          </a:p>
        </p:txBody>
      </p:sp>
      <p:sp>
        <p:nvSpPr>
          <p:cNvPr id="4" name="TextBox 13"/>
          <p:cNvSpPr txBox="1"/>
          <p:nvPr/>
        </p:nvSpPr>
        <p:spPr>
          <a:xfrm>
            <a:off x="546561" y="2776163"/>
            <a:ext cx="3423729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>
                <a:sym typeface="+mn-ea"/>
              </a:rPr>
              <a:t>Achiral analysis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E88CF6-02F2-1EE0-AEF6-A284286D6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3045"/>
            <a:ext cx="5995670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635" y="236855"/>
            <a:ext cx="6097905" cy="194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76824" y="740697"/>
            <a:ext cx="340634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AMP+AMP-d11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15979" y="910155"/>
            <a:ext cx="340634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AMP+AMP-d11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20 mg/mL </a:t>
            </a:r>
            <a:r>
              <a:rPr lang="el-GR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-CD</a:t>
            </a:r>
            <a:endParaRPr lang="en-US" sz="135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18025"/>
            <a:ext cx="5995035" cy="174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18025"/>
            <a:ext cx="6106795" cy="177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997901" y="5050993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AMP+AMP-d11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84326" y="5050906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AMP+AMP-d11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</a:t>
            </a:r>
          </a:p>
          <a:p>
            <a:r>
              <a:rPr lang="en-US" sz="1350" dirty="0"/>
              <a:t>Additive: 50 mg/mL </a:t>
            </a:r>
            <a:r>
              <a:rPr lang="el-GR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-CD</a:t>
            </a:r>
            <a:endParaRPr lang="en-US" sz="135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49830"/>
            <a:ext cx="5995035" cy="175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49830"/>
            <a:ext cx="6098540" cy="175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7"/>
          <p:cNvSpPr txBox="1"/>
          <p:nvPr/>
        </p:nvSpPr>
        <p:spPr>
          <a:xfrm>
            <a:off x="997329" y="2896449"/>
            <a:ext cx="3405181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AMP-AMP-d11 </a:t>
            </a:r>
          </a:p>
          <a:p>
            <a:r>
              <a:rPr lang="en-US" sz="1350" dirty="0">
                <a:sym typeface="+mn-ea"/>
              </a:rPr>
              <a:t>buffer</a:t>
            </a:r>
            <a:r>
              <a:rPr lang="en-US" altLang="en-US" sz="1350" dirty="0">
                <a:sym typeface="+mn-ea"/>
              </a:rPr>
              <a:t>:</a:t>
            </a:r>
            <a:r>
              <a:rPr lang="en-US" sz="1350" dirty="0"/>
              <a:t>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>
                <a:sym typeface="+mn-ea"/>
              </a:rPr>
              <a:t>Achiral analysis</a:t>
            </a:r>
            <a:endParaRPr lang="en-US" sz="1350" dirty="0"/>
          </a:p>
        </p:txBody>
      </p:sp>
      <p:sp>
        <p:nvSpPr>
          <p:cNvPr id="4" name="TextBox 18"/>
          <p:cNvSpPr txBox="1"/>
          <p:nvPr/>
        </p:nvSpPr>
        <p:spPr>
          <a:xfrm>
            <a:off x="6816784" y="2714424"/>
            <a:ext cx="3405181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AMP-AMP-d11 </a:t>
            </a:r>
          </a:p>
          <a:p>
            <a:r>
              <a:rPr lang="en-US" sz="1350" dirty="0">
                <a:sym typeface="+mn-ea"/>
              </a:rPr>
              <a:t>buffer</a:t>
            </a:r>
            <a:r>
              <a:rPr lang="en-US" sz="1350" dirty="0"/>
              <a:t>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>
                <a:sym typeface="+mn-ea"/>
              </a:rPr>
              <a:t>Additive: 3.5 mg/mL  </a:t>
            </a:r>
            <a:r>
              <a:rPr lang="el-GR" sz="135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β</a:t>
            </a:r>
            <a:r>
              <a:rPr lang="en-US" sz="135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-CD</a:t>
            </a:r>
            <a:endParaRPr lang="en-US" sz="13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48103-5108-7EBE-5771-F1C75AA57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" y="680085"/>
            <a:ext cx="6095365" cy="166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290" y="680085"/>
            <a:ext cx="6062345" cy="166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13960" y="1154320"/>
            <a:ext cx="338150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28020" y="1154233"/>
            <a:ext cx="338150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20 mg/mL </a:t>
            </a:r>
            <a:r>
              <a:rPr lang="el-GR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-CD</a:t>
            </a:r>
            <a:endParaRPr lang="en-US" sz="135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26585"/>
            <a:ext cx="6095365" cy="1864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290" y="4426585"/>
            <a:ext cx="6061710" cy="1864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02242" y="5000833"/>
            <a:ext cx="339310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16302" y="4916291"/>
            <a:ext cx="339310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50 mg/mL </a:t>
            </a:r>
            <a:r>
              <a:rPr lang="en-US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γ-CD</a:t>
            </a:r>
            <a:endParaRPr lang="en-US" sz="135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6820"/>
            <a:ext cx="6094730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290" y="2511425"/>
            <a:ext cx="6062345" cy="176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3"/>
          <p:cNvSpPr txBox="1"/>
          <p:nvPr/>
        </p:nvSpPr>
        <p:spPr>
          <a:xfrm>
            <a:off x="941851" y="2790766"/>
            <a:ext cx="255207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 </a:t>
            </a:r>
          </a:p>
          <a:p>
            <a:r>
              <a:rPr lang="en-US" sz="1350" dirty="0">
                <a:sym typeface="+mn-ea"/>
              </a:rPr>
              <a:t>buffer</a:t>
            </a:r>
            <a:r>
              <a:rPr lang="en-US" sz="1350" dirty="0"/>
              <a:t>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>
                <a:sym typeface="+mn-ea"/>
              </a:rPr>
              <a:t>Achiral analysis</a:t>
            </a:r>
            <a:endParaRPr lang="en-US" sz="1350" dirty="0"/>
          </a:p>
        </p:txBody>
      </p:sp>
      <p:sp>
        <p:nvSpPr>
          <p:cNvPr id="18" name="TextBox 14"/>
          <p:cNvSpPr txBox="1"/>
          <p:nvPr/>
        </p:nvSpPr>
        <p:spPr>
          <a:xfrm>
            <a:off x="6795917" y="2791387"/>
            <a:ext cx="255207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 </a:t>
            </a:r>
          </a:p>
          <a:p>
            <a:r>
              <a:rPr lang="en-US" sz="1350" dirty="0">
                <a:sym typeface="+mn-ea"/>
              </a:rPr>
              <a:t>buffer</a:t>
            </a:r>
            <a:r>
              <a:rPr lang="en-US" sz="1350" dirty="0"/>
              <a:t>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  <a:r>
              <a:rPr lang="en-US" sz="1350" dirty="0">
                <a:sym typeface="+mn-ea"/>
              </a:rPr>
              <a:t>Additive: 3.5 mg/mL  </a:t>
            </a:r>
            <a:r>
              <a:rPr lang="el-GR" sz="135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β</a:t>
            </a:r>
            <a:r>
              <a:rPr lang="en-US" sz="135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-CD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889C33-2467-1B0E-B14C-E8D87E002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2665730"/>
            <a:ext cx="12192001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Sylfaen" panose="010A0502050306030303" pitchFamily="18" charset="0"/>
                <a:cs typeface="Sylfaen" panose="010A0502050306030303" pitchFamily="18" charset="0"/>
              </a:rPr>
              <a:t>heptakis(2,3,6-tri-O-methyl)-β-cyclodextrine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23001B-14E5-E237-A160-9BFE30F5D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25"/>
            <a:ext cx="12192635" cy="1801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80" y="107920"/>
            <a:ext cx="4936053" cy="105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" y="1719580"/>
            <a:ext cx="12224385" cy="168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80" y="2055670"/>
            <a:ext cx="4123253" cy="784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958959" y="334358"/>
            <a:ext cx="335975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AMP+AMP-d11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99574" y="1916918"/>
            <a:ext cx="3359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AMP+AMP-d11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50 mg/mL </a:t>
            </a:r>
            <a:r>
              <a:rPr lang="en-US" sz="1350" dirty="0" err="1"/>
              <a:t>Heptakis</a:t>
            </a:r>
            <a:endParaRPr lang="en-US" sz="1350" dirty="0"/>
          </a:p>
          <a:p>
            <a:r>
              <a:rPr lang="en-US" sz="1350" dirty="0"/>
              <a:t>(2,3,6-tri-O-methyl)-</a:t>
            </a:r>
            <a:r>
              <a:rPr lang="el-GR" sz="1350" dirty="0"/>
              <a:t>β-</a:t>
            </a:r>
            <a:r>
              <a:rPr lang="en-US" sz="1350" dirty="0" err="1"/>
              <a:t>cyclodextrine</a:t>
            </a:r>
            <a:endParaRPr lang="en-US" sz="135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" y="3415030"/>
            <a:ext cx="12224385" cy="171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55" y="3579495"/>
            <a:ext cx="5517515" cy="89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" y="5135880"/>
            <a:ext cx="12224385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60" y="5239385"/>
            <a:ext cx="4392930" cy="1049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954669" y="3708050"/>
            <a:ext cx="19431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AMP+AMP-d11</a:t>
            </a:r>
          </a:p>
          <a:p>
            <a:r>
              <a:rPr lang="en-US" sz="1350" dirty="0"/>
              <a:t>Buff: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3085" y="5239385"/>
            <a:ext cx="279400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AMP+AMP-d11</a:t>
            </a:r>
          </a:p>
          <a:p>
            <a:r>
              <a:rPr lang="en-US" sz="1400" b="1" dirty="0"/>
              <a:t>Buff: H</a:t>
            </a:r>
            <a:r>
              <a:rPr lang="en-US" sz="1400" b="1" baseline="-25000" dirty="0"/>
              <a:t>3</a:t>
            </a:r>
            <a:r>
              <a:rPr lang="en-US" sz="1400" b="1" dirty="0"/>
              <a:t>PO</a:t>
            </a:r>
            <a:r>
              <a:rPr lang="en-US" sz="1400" b="1" baseline="-25000" dirty="0"/>
              <a:t>4</a:t>
            </a:r>
            <a:r>
              <a:rPr lang="en-US" sz="1400" b="1" dirty="0"/>
              <a:t>+TEA (pH 3.1)</a:t>
            </a:r>
          </a:p>
          <a:p>
            <a:r>
              <a:rPr lang="en-US" sz="1400" b="1" dirty="0"/>
              <a:t>Additive: 100 mg/mL </a:t>
            </a:r>
            <a:r>
              <a:rPr lang="en-US" sz="1400" b="1" dirty="0" err="1"/>
              <a:t>Heptakis</a:t>
            </a:r>
            <a:r>
              <a:rPr lang="en-US" sz="1400" b="1" dirty="0"/>
              <a:t>(2,3,6-tri-O-methyl)-</a:t>
            </a:r>
            <a:r>
              <a:rPr lang="el-GR" sz="1400" b="1" dirty="0"/>
              <a:t>β-</a:t>
            </a:r>
            <a:r>
              <a:rPr lang="en-US" sz="1400" b="1" dirty="0" err="1"/>
              <a:t>cyclodextrine</a:t>
            </a:r>
            <a:endParaRPr lang="en-US" sz="1400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6A938D-501D-21C5-FD58-3E770EAEA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"/>
            <a:ext cx="12192000" cy="1800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201401"/>
            <a:ext cx="4989136" cy="74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429"/>
            <a:ext cx="12192000" cy="166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78732" y="325600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4462" y="2035567"/>
            <a:ext cx="3402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50 mg/mL </a:t>
            </a:r>
            <a:r>
              <a:rPr lang="en-US" sz="1350" dirty="0" err="1"/>
              <a:t>Heptakis</a:t>
            </a:r>
            <a:endParaRPr lang="en-US" sz="1350" dirty="0"/>
          </a:p>
          <a:p>
            <a:r>
              <a:rPr lang="en-US" sz="1350" dirty="0"/>
              <a:t>(2,3,6-tri-O-methyl)-</a:t>
            </a:r>
            <a:r>
              <a:rPr lang="el-GR" sz="1350" dirty="0"/>
              <a:t>β-</a:t>
            </a:r>
            <a:r>
              <a:rPr lang="en-US" sz="1350" dirty="0" err="1"/>
              <a:t>cyclodextrine</a:t>
            </a:r>
            <a:endParaRPr lang="en-US" sz="135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00"/>
            <a:ext cx="12192000" cy="1564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309000" y="3817612"/>
            <a:ext cx="19431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</a:t>
            </a:r>
          </a:p>
          <a:p>
            <a:r>
              <a:rPr lang="en-US" sz="1350" dirty="0"/>
              <a:t>Buff: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</a:t>
            </a:r>
          </a:p>
          <a:p>
            <a:r>
              <a:rPr lang="en-US" sz="1350" dirty="0"/>
              <a:t>Achiral analysis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6505"/>
            <a:ext cx="12192000" cy="178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9380220" y="5365115"/>
            <a:ext cx="281178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MET+MET-d11</a:t>
            </a:r>
          </a:p>
          <a:p>
            <a:r>
              <a:rPr lang="en-US" sz="1400" dirty="0"/>
              <a:t>Buff: H</a:t>
            </a:r>
            <a:r>
              <a:rPr lang="en-US" sz="1400" baseline="-25000" dirty="0"/>
              <a:t>3</a:t>
            </a:r>
            <a:r>
              <a:rPr lang="en-US" sz="1400" dirty="0"/>
              <a:t>PO</a:t>
            </a:r>
            <a:r>
              <a:rPr lang="en-US" sz="1400" baseline="-25000" dirty="0"/>
              <a:t>4</a:t>
            </a:r>
            <a:r>
              <a:rPr lang="en-US" sz="1400" dirty="0"/>
              <a:t>+TEA (pH 3.1)</a:t>
            </a:r>
          </a:p>
          <a:p>
            <a:r>
              <a:rPr lang="en-US" sz="1400" dirty="0"/>
              <a:t>Additive: 100 mg/mL </a:t>
            </a:r>
            <a:r>
              <a:rPr lang="en-US" sz="1400" dirty="0" err="1"/>
              <a:t>Heptakis</a:t>
            </a:r>
            <a:r>
              <a:rPr lang="en-US" sz="1400" dirty="0"/>
              <a:t>(2,3,6-tri-O-methyl)-</a:t>
            </a:r>
            <a:r>
              <a:rPr lang="el-GR" sz="1400" dirty="0"/>
              <a:t>β-</a:t>
            </a:r>
            <a:r>
              <a:rPr lang="en-US" sz="1400" dirty="0" err="1"/>
              <a:t>cyclodextrine</a:t>
            </a:r>
            <a:endParaRPr lang="en-US" sz="1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E591AA-2055-1D60-9DAA-515D9355B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35" y="4445"/>
            <a:ext cx="12205335" cy="1796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85" y="587258"/>
            <a:ext cx="3996376" cy="69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8227"/>
            <a:ext cx="12192000" cy="166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85" y="2148505"/>
            <a:ext cx="3690005" cy="953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70289" y="742654"/>
            <a:ext cx="25520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19770" y="1971340"/>
            <a:ext cx="25520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Additive: 50 mg/mL </a:t>
            </a:r>
            <a:r>
              <a:rPr lang="en-US" sz="1350" dirty="0" err="1"/>
              <a:t>Heptakis</a:t>
            </a:r>
            <a:r>
              <a:rPr lang="en-US" sz="1350" dirty="0"/>
              <a:t>(2,3,6-tri-O-methyl)-</a:t>
            </a:r>
            <a:r>
              <a:rPr lang="el-GR" sz="1350" dirty="0"/>
              <a:t>β-</a:t>
            </a:r>
            <a:r>
              <a:rPr lang="en-US" sz="1350" dirty="0" err="1"/>
              <a:t>cyclodextrine</a:t>
            </a:r>
            <a:endParaRPr lang="en-US" sz="1350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99685"/>
            <a:ext cx="12192000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245" y="5292725"/>
            <a:ext cx="3198495" cy="920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80308"/>
            <a:ext cx="12191999" cy="1611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590" y="3695700"/>
            <a:ext cx="2951480" cy="810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527925" y="3797506"/>
            <a:ext cx="258022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50915" y="5470525"/>
            <a:ext cx="3633470" cy="1193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b="1" dirty="0"/>
              <a:t>MDMA+MDMA-d5</a:t>
            </a:r>
          </a:p>
          <a:p>
            <a:r>
              <a:rPr lang="en-US" sz="1400" b="1" dirty="0"/>
              <a:t>Buffer: H</a:t>
            </a:r>
            <a:r>
              <a:rPr lang="en-US" sz="1400" b="1" baseline="-25000" dirty="0"/>
              <a:t>3</a:t>
            </a:r>
            <a:r>
              <a:rPr lang="en-US" sz="1400" b="1" dirty="0"/>
              <a:t>PO</a:t>
            </a:r>
            <a:r>
              <a:rPr lang="en-US" sz="1400" b="1" baseline="-25000" dirty="0"/>
              <a:t>4</a:t>
            </a:r>
            <a:r>
              <a:rPr lang="en-US" sz="1400" b="1" dirty="0"/>
              <a:t>+TEA (pH 3.1)</a:t>
            </a:r>
          </a:p>
          <a:p>
            <a:r>
              <a:rPr lang="en-US" sz="1400" b="1" dirty="0"/>
              <a:t>Additive: 100 mg/mL </a:t>
            </a:r>
            <a:r>
              <a:rPr lang="en-US" sz="1400" b="1" dirty="0" err="1"/>
              <a:t>Heptakis</a:t>
            </a:r>
          </a:p>
          <a:p>
            <a:r>
              <a:rPr lang="en-US" sz="1400" b="1" dirty="0"/>
              <a:t>(2,3,6-tri-O-methyl)-</a:t>
            </a:r>
            <a:r>
              <a:rPr lang="el-GR" sz="1400" b="1" dirty="0"/>
              <a:t>β-</a:t>
            </a:r>
            <a:r>
              <a:rPr lang="en-US" sz="1400" b="1" dirty="0" err="1"/>
              <a:t>cyclodextrine</a:t>
            </a:r>
            <a:endParaRPr lang="en-US" sz="1400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6B6754-F85F-736F-A25A-1D66E1686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555" dirty="0">
                <a:latin typeface="Sylfaen" panose="010A0502050306030303" pitchFamily="18" charset="0"/>
                <a:cs typeface="Sylfaen" panose="010A0502050306030303" pitchFamily="18" charset="0"/>
                <a:sym typeface="+mn-ea"/>
              </a:rPr>
              <a:t>heptakis(2,6-di-O-methyl)-β-cyclodextrine</a:t>
            </a:r>
            <a:endParaRPr lang="en-US" altLang="el-GR" sz="3555" dirty="0">
              <a:latin typeface="Sylfaen" panose="010A0502050306030303" pitchFamily="18" charset="0"/>
              <a:cs typeface="Sylfaen" panose="010A0502050306030303" pitchFamily="18" charset="0"/>
              <a:sym typeface="+mn-ea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B08B00-CDA1-69B9-4EB7-4407525B4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455" y="581027"/>
            <a:ext cx="5638800" cy="91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2301"/>
            <a:ext cx="121920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32273"/>
            <a:ext cx="5486400" cy="1511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269480" y="779816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MET-d5 (aromatic ring)+MET-d5 (side chain)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2672" y="2940724"/>
            <a:ext cx="3402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MET-d5 (aromatic ring)+MET-d5 (side chain)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20 mg/mL </a:t>
            </a:r>
            <a:r>
              <a:rPr lang="en-US" sz="1350" dirty="0" err="1"/>
              <a:t>Heptakis</a:t>
            </a:r>
            <a:r>
              <a:rPr lang="en-US" sz="1350" dirty="0"/>
              <a:t> </a:t>
            </a:r>
          </a:p>
          <a:p>
            <a:r>
              <a:rPr lang="en-US" sz="1350" dirty="0"/>
              <a:t>(2,6-di-O-methyl)</a:t>
            </a:r>
            <a:r>
              <a:rPr lang="el-GR" sz="1350" dirty="0"/>
              <a:t>β-</a:t>
            </a:r>
            <a:r>
              <a:rPr lang="en-US" sz="1350" dirty="0" err="1"/>
              <a:t>cyclodextrine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D38F96-9B26-062F-620B-26A7E80AB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80" y="1"/>
            <a:ext cx="1221128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85" y="215288"/>
            <a:ext cx="5257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" y="2657476"/>
            <a:ext cx="12185586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24" y="2872763"/>
            <a:ext cx="5276161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0" y="337907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MET-d5 (aromatic ring)+MET-d5 (side chain)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2672" y="2940724"/>
            <a:ext cx="3402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MET-d5 (aromatic ring)+MET-d5 (side chain)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35 mg/mL </a:t>
            </a:r>
            <a:r>
              <a:rPr lang="en-US" sz="1350" dirty="0" err="1"/>
              <a:t>Heptakis</a:t>
            </a:r>
            <a:endParaRPr lang="en-US" sz="1350" dirty="0"/>
          </a:p>
          <a:p>
            <a:r>
              <a:rPr lang="en-US" sz="1350" dirty="0"/>
              <a:t>(2,6-di-O-methyl)</a:t>
            </a:r>
            <a:r>
              <a:rPr lang="el-GR" sz="1350" dirty="0"/>
              <a:t>β-</a:t>
            </a:r>
            <a:r>
              <a:rPr lang="en-US" sz="1350" dirty="0" err="1"/>
              <a:t>cyclodextrine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F93AC1-4972-51A4-EABA-E6FEF501A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50" y="2524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555" dirty="0">
                <a:latin typeface="Sylfaen" panose="010A0502050306030303" pitchFamily="18" charset="0"/>
                <a:cs typeface="Sylfaen" panose="010A0502050306030303" pitchFamily="18" charset="0"/>
                <a:sym typeface="+mn-ea"/>
              </a:rPr>
              <a:t>heptakis(2,3,6-tri-O-methyl)-β-cyclodextrine and</a:t>
            </a:r>
            <a:br>
              <a:rPr lang="en-US" sz="3555" dirty="0">
                <a:latin typeface="Sylfaen" panose="010A0502050306030303" pitchFamily="18" charset="0"/>
                <a:cs typeface="Sylfaen" panose="010A0502050306030303" pitchFamily="18" charset="0"/>
              </a:rPr>
            </a:br>
            <a:r>
              <a:rPr lang="en-US" sz="3555" dirty="0">
                <a:latin typeface="Sylfaen" panose="010A0502050306030303" pitchFamily="18" charset="0"/>
                <a:cs typeface="Sylfaen" panose="010A0502050306030303" pitchFamily="18" charset="0"/>
                <a:sym typeface="+mn-ea"/>
              </a:rPr>
              <a:t>heptakis(2,6-di-O-methyl)-β-cyclodextrine mixture</a:t>
            </a:r>
            <a:br>
              <a:rPr lang="en-US" altLang="el-GR" sz="3555" dirty="0">
                <a:latin typeface="Sylfaen" panose="010A0502050306030303" pitchFamily="18" charset="0"/>
                <a:cs typeface="Sylfaen" panose="010A0502050306030303" pitchFamily="18" charset="0"/>
                <a:sym typeface="+mn-ea"/>
              </a:rPr>
            </a:br>
            <a:endParaRPr lang="en-US" altLang="el-GR" sz="3555" dirty="0">
              <a:latin typeface="Sylfaen" panose="010A0502050306030303" pitchFamily="18" charset="0"/>
              <a:cs typeface="Sylfaen" panose="010A0502050306030303" pitchFamily="18" charset="0"/>
              <a:sym typeface="+mn-ea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3FE462-A15D-8EAB-7E55-44F2598A1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2350"/>
            <a:ext cx="12168505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1403985"/>
            <a:ext cx="5105400" cy="103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1219263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5" y="3700780"/>
            <a:ext cx="5073015" cy="1261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447434" y="1383377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AMP+AMP-d11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48182" y="3700588"/>
            <a:ext cx="3402767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AMP+AMP-d11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20 mg/mL </a:t>
            </a:r>
          </a:p>
          <a:p>
            <a:r>
              <a:rPr lang="en-US" sz="1350" dirty="0" err="1"/>
              <a:t>heptakis</a:t>
            </a:r>
            <a:r>
              <a:rPr lang="en-US" sz="1350" dirty="0"/>
              <a:t> (2,6-di-O-methyl)-</a:t>
            </a:r>
          </a:p>
          <a:p>
            <a:r>
              <a:rPr lang="en-US" sz="1350" dirty="0"/>
              <a:t>(2,3,6-tri-O-methyl)-</a:t>
            </a:r>
            <a:r>
              <a:rPr lang="el-GR" sz="1350" dirty="0"/>
              <a:t>β-</a:t>
            </a:r>
            <a:r>
              <a:rPr lang="en-US" sz="1350" dirty="0" err="1"/>
              <a:t>cyclodextrine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241FCD-68F9-7707-B71D-CFDCAFC09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48" y="771526"/>
            <a:ext cx="121920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115" y="3429001"/>
            <a:ext cx="121920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470" y="3818255"/>
            <a:ext cx="4721860" cy="157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974" y="1212851"/>
            <a:ext cx="3970497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56336" y="1563720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MET-d5 (aromatic ring)+MET-d5 (side chain)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2029" y="3717568"/>
            <a:ext cx="356303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MET-d5 (aromatic ring)+MET-d5 (side chain)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20 mg/mL </a:t>
            </a:r>
            <a:r>
              <a:rPr lang="en-US" sz="1350" dirty="0" err="1">
                <a:sym typeface="+mn-ea"/>
              </a:rPr>
              <a:t>heptakis</a:t>
            </a:r>
            <a:r>
              <a:rPr lang="en-US" sz="1350" dirty="0"/>
              <a:t> (2,6-di-O-methyl)-(2,3,6-tri-O-methyl)-</a:t>
            </a:r>
            <a:r>
              <a:rPr lang="el-GR" sz="1350" dirty="0"/>
              <a:t>β-</a:t>
            </a:r>
            <a:r>
              <a:rPr lang="en-US" sz="1350" dirty="0" err="1"/>
              <a:t>cyclodextrine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BD5C68-D7D5-0E30-6A59-4D9B6958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1025"/>
            <a:ext cx="121920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" y="1206817"/>
            <a:ext cx="5181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8501"/>
            <a:ext cx="121920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95" y="3670618"/>
            <a:ext cx="5387340" cy="154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22035" y="1206439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MET-d5 (aromatic ring)+MET-d5 (side chain)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81470" y="3902075"/>
            <a:ext cx="3563197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MET-d5 (aromatic ring)+MET-d5 (side chain)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25 mg/mL </a:t>
            </a:r>
            <a:r>
              <a:rPr lang="en-US" sz="1350" dirty="0" err="1">
                <a:sym typeface="+mn-ea"/>
              </a:rPr>
              <a:t>heptakis</a:t>
            </a:r>
            <a:r>
              <a:rPr lang="en-US" sz="1350" dirty="0"/>
              <a:t> (2,6-di-O-methyl)-(2,3,6-tri-O-methyl)-</a:t>
            </a:r>
            <a:r>
              <a:rPr lang="el-GR" sz="1350" dirty="0"/>
              <a:t>β-</a:t>
            </a:r>
            <a:r>
              <a:rPr lang="en-US" sz="1350" dirty="0" err="1"/>
              <a:t>cyclodextrine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401F3B-23EE-C4BF-D3DF-5E924613D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8327"/>
            <a:ext cx="121920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55" y="1059211"/>
            <a:ext cx="3678978" cy="87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2480"/>
            <a:ext cx="121920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3429000"/>
            <a:ext cx="4935220" cy="1532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138670" y="1370678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MET-d5 (aromatic ring)+MET-d5 (side chain)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2155" y="3869035"/>
            <a:ext cx="367897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MET-d5 (aromatic ring)+MET-d5 (side chain)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35 mg/mL </a:t>
            </a:r>
            <a:r>
              <a:rPr lang="en-US" sz="1350" dirty="0" err="1">
                <a:sym typeface="+mn-ea"/>
              </a:rPr>
              <a:t>heptakis</a:t>
            </a:r>
            <a:r>
              <a:rPr lang="en-US" sz="1350" dirty="0"/>
              <a:t> (2,6-di-O-methyl)-(2,3,6-tri-O-methyl)-</a:t>
            </a:r>
            <a:r>
              <a:rPr lang="el-GR" sz="1350" dirty="0"/>
              <a:t>β-</a:t>
            </a:r>
            <a:r>
              <a:rPr lang="en-US" sz="1350" dirty="0" err="1"/>
              <a:t>cyclodextrine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F0ABCC-0CBD-A02F-A82B-38D14EE39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2157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90" y="368936"/>
            <a:ext cx="51054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97430"/>
            <a:ext cx="12192000" cy="227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741" y="2480433"/>
            <a:ext cx="3840913" cy="113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84465" y="714313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MET-d5 (aromatic ring)+MET-d5 (side chain)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493" y="2695635"/>
            <a:ext cx="361717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MET-d5 (aromatic ring)+MET-d5 (side chain)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40 mg/mL </a:t>
            </a:r>
            <a:r>
              <a:rPr lang="en-US" sz="1350" dirty="0" err="1">
                <a:sym typeface="+mn-ea"/>
              </a:rPr>
              <a:t>heptakis</a:t>
            </a:r>
            <a:r>
              <a:rPr lang="en-US" sz="1350" dirty="0"/>
              <a:t> (2,6-di-O-methyl)-(2,3,6-tri-O-methyl)-</a:t>
            </a:r>
            <a:r>
              <a:rPr lang="el-GR" sz="1350" dirty="0"/>
              <a:t>β-</a:t>
            </a:r>
            <a:r>
              <a:rPr lang="en-US" sz="1350" dirty="0" err="1"/>
              <a:t>cyclodextrine</a:t>
            </a:r>
            <a:endParaRPr lang="en-US" sz="135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6445"/>
            <a:ext cx="12192000" cy="2303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088396" y="5110274"/>
            <a:ext cx="360500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MET-d5 (aromatic ring)+MET-d5 (side chain)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50 mg/mL </a:t>
            </a:r>
            <a:r>
              <a:rPr lang="en-US" sz="1350" dirty="0" err="1">
                <a:sym typeface="+mn-ea"/>
              </a:rPr>
              <a:t>heptakis</a:t>
            </a:r>
            <a:r>
              <a:rPr lang="en-US" sz="1350" dirty="0"/>
              <a:t> (2,6-di-O-methyl)-(2,3,6-tri-O-methyl)-</a:t>
            </a:r>
            <a:r>
              <a:rPr lang="el-GR" sz="1350" dirty="0"/>
              <a:t>β-</a:t>
            </a:r>
            <a:r>
              <a:rPr lang="en-US" sz="1350" dirty="0" err="1"/>
              <a:t>cyclodextrine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5DBB20-3F67-209F-9446-182BF75CD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33170"/>
            <a:ext cx="10515600" cy="1325563"/>
          </a:xfrm>
        </p:spPr>
        <p:txBody>
          <a:bodyPr/>
          <a:lstStyle/>
          <a:p>
            <a:pPr algn="ctr"/>
            <a:r>
              <a:rPr lang="en-US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77185"/>
            <a:ext cx="10515600" cy="2082800"/>
          </a:xfrm>
        </p:spPr>
        <p:txBody>
          <a:bodyPr/>
          <a:lstStyle/>
          <a:p>
            <a:r>
              <a:rPr lang="en-US"/>
              <a:t>Modified cyclodextrine mixture gives interesting isotopologue seperation.</a:t>
            </a:r>
          </a:p>
          <a:p>
            <a:r>
              <a:rPr lang="en-US"/>
              <a:t>This study proves that modified cyclodextrines can be used for isotopomer seperation.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7DB9C-0F27-2565-103C-D749574E8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3373120" y="2589530"/>
            <a:ext cx="57791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/>
              <a:t>Thanks for your attention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1BA77C-29C9-0B4D-C1A7-8290253FF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BDEA-1FE9-4D26-AE5D-4BD46A53A6A7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1112</Words>
  <Application>Microsoft Office PowerPoint</Application>
  <PresentationFormat>Widescreen</PresentationFormat>
  <Paragraphs>199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Aptos</vt:lpstr>
      <vt:lpstr>Arial</vt:lpstr>
      <vt:lpstr>Calibri</vt:lpstr>
      <vt:lpstr>Calibri Light</vt:lpstr>
      <vt:lpstr>Cambria Math</vt:lpstr>
      <vt:lpstr>Sylfaen</vt:lpstr>
      <vt:lpstr>Times New Roman</vt:lpstr>
      <vt:lpstr>Office Theme</vt:lpstr>
      <vt:lpstr>CS ChemDraw Drawing</vt:lpstr>
      <vt:lpstr>Application Of Modified Cyclodextrin Derivatives For The Recognition Of Enantiomers, Isotopologues, And Isotopomers Of Psychoactive Compounds In Capillary Electrophoresis</vt:lpstr>
      <vt:lpstr>Capillary Electrophoresis </vt:lpstr>
      <vt:lpstr>cyclodextrines</vt:lpstr>
      <vt:lpstr>heptakis(2,6-di-O-methyl)-β-cyclodextrine</vt:lpstr>
      <vt:lpstr>PowerPoint Presentation</vt:lpstr>
      <vt:lpstr>experiment conditions</vt:lpstr>
      <vt:lpstr>unmodified cyclodextrines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heptakis(2,6-di-O-methyl)-β-cyclodextrine</vt:lpstr>
      <vt:lpstr>PowerPoint Presentation</vt:lpstr>
      <vt:lpstr>PowerPoint Presentation</vt:lpstr>
      <vt:lpstr>heptakis(2,3,6-tri-O-methyl)-β-cyclodextrine and heptakis(2,6-di-O-methyl)-β-cyclodextrine mixture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mariamukhu2018@outlook.com</dc:creator>
  <cp:lastModifiedBy>Ra Sheni Saqmea</cp:lastModifiedBy>
  <cp:revision>11</cp:revision>
  <dcterms:created xsi:type="dcterms:W3CDTF">2026-05-30T13:23:00Z</dcterms:created>
  <dcterms:modified xsi:type="dcterms:W3CDTF">2026-09-10T14:06:03Z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1033-12.1.0.26880</vt:lpwstr>
  </property>
  <property fmtid="{D5CDD505-2E9C-101B-9397-08002B2CF9AE}" pid="3" name="ICV">
    <vt:lpwstr>5CE340733469473E8ABF4A387D0B8CB9_13</vt:lpwstr>
  </property>
</Properties>
</file>