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8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9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0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1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2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1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4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15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16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8.xml" ContentType="application/vnd.openxmlformats-officedocument.theme+xml"/>
  <Override PartName="/ppt/slideLayouts/slideLayout138.xml" ContentType="application/vnd.openxmlformats-officedocument.presentationml.slideLayout+xml"/>
  <Override PartName="/ppt/theme/theme19.xml" ContentType="application/vnd.openxmlformats-officedocument.theme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90.svg" ContentType="image/sv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3" r:id="rId1"/>
    <p:sldMasterId id="2147483817" r:id="rId2"/>
    <p:sldMasterId id="2147483747" r:id="rId3"/>
    <p:sldMasterId id="2147483787" r:id="rId4"/>
    <p:sldMasterId id="2147483793" r:id="rId5"/>
    <p:sldMasterId id="2147483826" r:id="rId6"/>
    <p:sldMasterId id="2147483833" r:id="rId7"/>
    <p:sldMasterId id="2147483840" r:id="rId8"/>
    <p:sldMasterId id="2147483845" r:id="rId9"/>
    <p:sldMasterId id="2147483850" r:id="rId10"/>
    <p:sldMasterId id="2147483863" r:id="rId11"/>
    <p:sldMasterId id="2147483870" r:id="rId12"/>
    <p:sldMasterId id="2147483877" r:id="rId13"/>
    <p:sldMasterId id="2147483884" r:id="rId14"/>
    <p:sldMasterId id="2147483889" r:id="rId15"/>
    <p:sldMasterId id="2147483912" r:id="rId16"/>
    <p:sldMasterId id="2147483930" r:id="rId17"/>
    <p:sldMasterId id="2147483946" r:id="rId18"/>
    <p:sldMasterId id="2147483972" r:id="rId19"/>
    <p:sldMasterId id="2147483974" r:id="rId20"/>
  </p:sldMasterIdLst>
  <p:notesMasterIdLst>
    <p:notesMasterId r:id="rId47"/>
  </p:notesMasterIdLst>
  <p:handoutMasterIdLst>
    <p:handoutMasterId r:id="rId48"/>
  </p:handoutMasterIdLst>
  <p:sldIdLst>
    <p:sldId id="256" r:id="rId21"/>
    <p:sldId id="4501" r:id="rId22"/>
    <p:sldId id="4620" r:id="rId23"/>
    <p:sldId id="2147480772" r:id="rId24"/>
    <p:sldId id="2147480774" r:id="rId25"/>
    <p:sldId id="2147480776" r:id="rId26"/>
    <p:sldId id="2147480788" r:id="rId27"/>
    <p:sldId id="2147480782" r:id="rId28"/>
    <p:sldId id="2147480783" r:id="rId29"/>
    <p:sldId id="2147480786" r:id="rId30"/>
    <p:sldId id="259" r:id="rId31"/>
    <p:sldId id="4481" r:id="rId32"/>
    <p:sldId id="2147480769" r:id="rId33"/>
    <p:sldId id="2147474600" r:id="rId34"/>
    <p:sldId id="4611" r:id="rId35"/>
    <p:sldId id="4479" r:id="rId36"/>
    <p:sldId id="721" r:id="rId37"/>
    <p:sldId id="722" r:id="rId38"/>
    <p:sldId id="720" r:id="rId39"/>
    <p:sldId id="878" r:id="rId40"/>
    <p:sldId id="4469" r:id="rId41"/>
    <p:sldId id="4466" r:id="rId42"/>
    <p:sldId id="2147480790" r:id="rId43"/>
    <p:sldId id="4449" r:id="rId44"/>
    <p:sldId id="4613" r:id="rId45"/>
    <p:sldId id="726" r:id="rId46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F Matter" id="{29906915-1968-4FD8-B673-85846902F165}">
          <p14:sldIdLst>
            <p14:sldId id="256"/>
            <p14:sldId id="4501"/>
            <p14:sldId id="4620"/>
            <p14:sldId id="2147480772"/>
            <p14:sldId id="2147480774"/>
            <p14:sldId id="2147480776"/>
            <p14:sldId id="2147480788"/>
            <p14:sldId id="2147480782"/>
            <p14:sldId id="2147480783"/>
            <p14:sldId id="2147480786"/>
            <p14:sldId id="259"/>
            <p14:sldId id="4481"/>
            <p14:sldId id="2147480769"/>
            <p14:sldId id="2147474600"/>
            <p14:sldId id="4611"/>
            <p14:sldId id="4479"/>
            <p14:sldId id="721"/>
            <p14:sldId id="722"/>
            <p14:sldId id="720"/>
            <p14:sldId id="878"/>
            <p14:sldId id="4469"/>
            <p14:sldId id="4466"/>
            <p14:sldId id="2147480790"/>
            <p14:sldId id="4449"/>
            <p14:sldId id="4613"/>
            <p14:sldId id="72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981">
          <p15:clr>
            <a:srgbClr val="A4A3A4"/>
          </p15:clr>
        </p15:guide>
        <p15:guide id="5" orient="horz" pos="311">
          <p15:clr>
            <a:srgbClr val="A4A3A4"/>
          </p15:clr>
        </p15:guide>
        <p15:guide id="7" pos="226">
          <p15:clr>
            <a:srgbClr val="A4A3A4"/>
          </p15:clr>
        </p15:guide>
        <p15:guide id="8" pos="5534">
          <p15:clr>
            <a:srgbClr val="A4A3A4"/>
          </p15:clr>
        </p15:guide>
        <p15:guide id="9" pos="2812">
          <p15:clr>
            <a:srgbClr val="A4A3A4"/>
          </p15:clr>
        </p15:guide>
        <p15:guide id="10" pos="29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DC8D3C-7025-5258-4675-10CD72B7C3BB}" name="Hamann, Dr. Sandra (FSPP) - 8905" initials="HDS(8" userId="S-1-5-21-1708537768-1993962763-2147125875-2923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ämer, Julia" initials="KJ" lastIdx="5" clrIdx="0">
    <p:extLst>
      <p:ext uri="{19B8F6BF-5375-455C-9EA6-DF929625EA0E}">
        <p15:presenceInfo xmlns:p15="http://schemas.microsoft.com/office/powerpoint/2012/main" userId="S-1-5-21-3262521613-164117625-2965018878-9724" providerId="AD"/>
      </p:ext>
    </p:extLst>
  </p:cmAuthor>
  <p:cmAuthor id="2" name="Suntrup, Lisa" initials="SL" lastIdx="1" clrIdx="1">
    <p:extLst>
      <p:ext uri="{19B8F6BF-5375-455C-9EA6-DF929625EA0E}">
        <p15:presenceInfo xmlns:p15="http://schemas.microsoft.com/office/powerpoint/2012/main" userId="S-1-5-21-3262521613-164117625-2965018878-92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2757"/>
    <a:srgbClr val="CDD8EC"/>
    <a:srgbClr val="0A60A4"/>
    <a:srgbClr val="F0781E"/>
    <a:srgbClr val="0051CB"/>
    <a:srgbClr val="005AA0"/>
    <a:srgbClr val="191561"/>
    <a:srgbClr val="002864"/>
    <a:srgbClr val="1680B6"/>
    <a:srgbClr val="14C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6247" autoAdjust="0"/>
  </p:normalViewPr>
  <p:slideViewPr>
    <p:cSldViewPr snapToObjects="1" showGuides="1">
      <p:cViewPr varScale="1">
        <p:scale>
          <a:sx n="143" d="100"/>
          <a:sy n="143" d="100"/>
        </p:scale>
        <p:origin x="786" y="120"/>
      </p:cViewPr>
      <p:guideLst>
        <p:guide orient="horz" pos="2981"/>
        <p:guide orient="horz" pos="311"/>
        <p:guide pos="226"/>
        <p:guide pos="5534"/>
        <p:guide pos="2812"/>
        <p:guide pos="2948"/>
      </p:guideLst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5" d="100"/>
          <a:sy n="75" d="100"/>
        </p:scale>
        <p:origin x="4026" y="66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notesMaster" Target="notesMasters/notesMaster1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slide" Target="slides/slide2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286AD-5EA9-4866-A37C-F6230134725D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94DAD-F6EC-4137-B0EC-64D05B2A59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45481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A6037-A285-4C9E-B04C-6DCA60BD155D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1BAFD-BDF1-4073-A261-64C06A00B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58954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ln w="0">
            <a:noFill/>
          </a:ln>
        </p:spPr>
      </p:sp>
      <p:sp>
        <p:nvSpPr>
          <p:cNvPr id="1222" name="PlaceHolder 2"/>
          <p:cNvSpPr>
            <a:spLocks noGrp="1"/>
          </p:cNvSpPr>
          <p:nvPr>
            <p:ph type="body"/>
          </p:nvPr>
        </p:nvSpPr>
        <p:spPr>
          <a:xfrm>
            <a:off x="710406" y="4925509"/>
            <a:ext cx="5682878" cy="4029375"/>
          </a:xfrm>
          <a:prstGeom prst="rect">
            <a:avLst/>
          </a:prstGeom>
          <a:noFill/>
          <a:ln w="0">
            <a:noFill/>
          </a:ln>
        </p:spPr>
        <p:txBody>
          <a:bodyPr rtlCol="0" anchor="t">
            <a:noAutofit/>
          </a:bodyPr>
          <a:lstStyle/>
          <a:p>
            <a:pPr marL="223517"/>
            <a:endParaRPr lang="de-DE" sz="1900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3" name="PlaceHolder 3"/>
          <p:cNvSpPr>
            <a:spLocks noGrp="1"/>
          </p:cNvSpPr>
          <p:nvPr>
            <p:ph type="sldNum" idx="14"/>
          </p:nvPr>
        </p:nvSpPr>
        <p:spPr>
          <a:xfrm>
            <a:off x="4024145" y="9721271"/>
            <a:ext cx="3078054" cy="512940"/>
          </a:xfrm>
          <a:prstGeom prst="rect">
            <a:avLst/>
          </a:prstGeom>
          <a:noFill/>
          <a:ln w="0">
            <a:noFill/>
          </a:ln>
        </p:spPr>
        <p:txBody>
          <a:bodyPr rtlCol="0" anchor="b">
            <a:noAutofit/>
          </a:bodyPr>
          <a:lstStyle>
            <a:lvl1pPr indent="0" algn="r">
              <a:lnSpc>
                <a:spcPct val="100000"/>
              </a:lnSpc>
              <a:buNone/>
              <a:defRPr lang="de-DE" sz="120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pPr marL="0" marR="0" lvl="0" indent="0" algn="r" defTabSz="9462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EA2B5B-8A96-4630-B4FB-9B5D79BDBD84}" type="slidenum">
              <a:rPr kumimoji="0" lang="de-DE" sz="1200" b="0" i="0" u="none" strike="noStrike" kern="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pPr marL="0" marR="0" lvl="0" indent="0" algn="r" defTabSz="94622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984500" y="887413"/>
            <a:ext cx="4265613" cy="2398712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4E3DEF-1916-4A4B-BD23-D9E031A78E8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502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2037" cy="3454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4E3DEF-1916-4A4B-BD23-D9E031A78E84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DejaVu Sans"/>
                <a:cs typeface="DejaVu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29140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962025"/>
            <a:ext cx="0" cy="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Einleitung in die Folie kürzer oder klick HIERHIN später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marL="0" marR="0" lvl="0" indent="0" algn="r" defTabSz="914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F40392-1762-4DDE-ABEC-2034F926DBE8}" type="slidenum">
              <a:rPr kumimoji="0" lang="de-DE" sz="1400" b="0" i="0" u="none" strike="noStrike" kern="1200" cap="none" spc="-1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pPr marL="0" marR="0" lvl="0" indent="0" algn="r" defTabSz="914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182139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962025"/>
            <a:ext cx="0" cy="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marL="0" marR="0" lvl="0" indent="0" algn="r" defTabSz="914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F40392-1762-4DDE-ABEC-2034F926DBE8}" type="slidenum">
              <a:rPr kumimoji="0" lang="de-DE" sz="1400" b="0" i="0" u="none" strike="noStrike" kern="1200" cap="none" spc="-1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pPr marL="0" marR="0" lvl="0" indent="0" algn="r" defTabSz="914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667871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0" y="884238"/>
            <a:ext cx="0" cy="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Mental Care einfügen? („Personal support“?)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pPr marL="0" marR="0" lvl="0" indent="0" algn="r" defTabSz="914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F40392-1762-4DDE-ABEC-2034F926DBE8}" type="slidenum">
              <a:rPr kumimoji="0" lang="de-DE" sz="1400" b="0" i="0" u="none" strike="noStrike" kern="1200" cap="none" spc="-1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DejaVu Sans"/>
                <a:cs typeface="DejaVu Sans"/>
              </a:rPr>
              <a:pPr marL="0" marR="0" lvl="0" indent="0" algn="r" defTabSz="9141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194979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765425" y="965200"/>
            <a:ext cx="4635500" cy="2608263"/>
          </a:xfrm>
          <a:prstGeom prst="rect">
            <a:avLst/>
          </a:prstGeom>
        </p:spPr>
      </p:sp>
      <p:sp>
        <p:nvSpPr>
          <p:cNvPr id="427" name="PlaceHolder 2"/>
          <p:cNvSpPr>
            <a:spLocks noGrp="1"/>
          </p:cNvSpPr>
          <p:nvPr>
            <p:ph type="body"/>
          </p:nvPr>
        </p:nvSpPr>
        <p:spPr>
          <a:xfrm>
            <a:off x="1016594" y="3717461"/>
            <a:ext cx="8132194" cy="3041116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US" sz="2100" spc="-1" dirty="0">
              <a:latin typeface="Arial"/>
            </a:endParaRPr>
          </a:p>
        </p:txBody>
      </p:sp>
      <p:sp>
        <p:nvSpPr>
          <p:cNvPr id="428" name="TextShape 3"/>
          <p:cNvSpPr txBox="1"/>
          <p:nvPr/>
        </p:nvSpPr>
        <p:spPr>
          <a:xfrm>
            <a:off x="5758548" y="7336998"/>
            <a:ext cx="4404694" cy="387134"/>
          </a:xfrm>
          <a:prstGeom prst="rect">
            <a:avLst/>
          </a:prstGeom>
          <a:noFill/>
          <a:ln>
            <a:noFill/>
          </a:ln>
        </p:spPr>
        <p:txBody>
          <a:bodyPr lIns="94622" tIns="47311" rIns="94622" bIns="47311" anchor="b">
            <a:noAutofit/>
          </a:bodyPr>
          <a:lstStyle/>
          <a:p>
            <a:pPr marL="0" marR="0" lvl="0" indent="0" algn="r" defTabSz="9462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B27A85-5FA3-43D0-B116-41B6AFBA5344}" type="slidenum"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DejaVu Sans"/>
              </a:rPr>
              <a:pPr marL="0" marR="0" lvl="0" indent="0" algn="r" defTabSz="94622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454327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2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2.pn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2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8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18.pn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0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0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71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1584320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0DCB1B2-4F30-D909-B218-74AE10B617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580291" y="0"/>
            <a:ext cx="1563709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270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1584320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307B26B-6CED-0236-1BE6-F0BABF5F53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2691" y="-4202"/>
            <a:ext cx="2299176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69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1584320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2478CB3-6B0B-EC1A-4D05-CC09DA85D6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583656" y="0"/>
            <a:ext cx="1563709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8567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1584320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</p:spTree>
    <p:extLst>
      <p:ext uri="{BB962C8B-B14F-4D97-AF65-F5344CB8AC3E}">
        <p14:creationId xmlns:p14="http://schemas.microsoft.com/office/powerpoint/2010/main" val="3881614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4CDCE4-5E1B-AC8B-AC86-8E75FAC3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915566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92436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02730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>
            <a:lvl2pPr marL="360363" indent="-17938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873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4000" cy="3422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7571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000" baseline="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4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4F18FC4D-2862-F049-AB38-A35589BD07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4000" cy="342265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04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</p:spTree>
    <p:extLst>
      <p:ext uri="{BB962C8B-B14F-4D97-AF65-F5344CB8AC3E}">
        <p14:creationId xmlns:p14="http://schemas.microsoft.com/office/powerpoint/2010/main" val="590963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5085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>
            <a:lvl2pPr marL="360363" indent="-17938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76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4000" cy="3422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954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000" baseline="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4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4F18FC4D-2862-F049-AB38-A35589BD07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4000" cy="342265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745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</p:spTree>
    <p:extLst>
      <p:ext uri="{BB962C8B-B14F-4D97-AF65-F5344CB8AC3E}">
        <p14:creationId xmlns:p14="http://schemas.microsoft.com/office/powerpoint/2010/main" val="1413441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8961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</p:spTree>
    <p:extLst>
      <p:ext uri="{BB962C8B-B14F-4D97-AF65-F5344CB8AC3E}">
        <p14:creationId xmlns:p14="http://schemas.microsoft.com/office/powerpoint/2010/main" val="3866996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>
            <a:lvl2pPr marL="360363" indent="-17938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27995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4000" cy="3422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044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000" baseline="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4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206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</p:spTree>
    <p:extLst>
      <p:ext uri="{BB962C8B-B14F-4D97-AF65-F5344CB8AC3E}">
        <p14:creationId xmlns:p14="http://schemas.microsoft.com/office/powerpoint/2010/main" val="2856054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</a:defRPr>
            </a:lvl1pPr>
          </a:lstStyle>
          <a:p>
            <a:r>
              <a:rPr lang="de-DE"/>
              <a:t>Folientitel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4000" cy="3422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4335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</p:spTree>
    <p:extLst>
      <p:ext uri="{BB962C8B-B14F-4D97-AF65-F5344CB8AC3E}">
        <p14:creationId xmlns:p14="http://schemas.microsoft.com/office/powerpoint/2010/main" val="31825501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>
            <a:lvl2pPr marL="360363" indent="-179388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3900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000" baseline="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4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7489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</p:spTree>
    <p:extLst>
      <p:ext uri="{BB962C8B-B14F-4D97-AF65-F5344CB8AC3E}">
        <p14:creationId xmlns:p14="http://schemas.microsoft.com/office/powerpoint/2010/main" val="1444517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8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5973494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oliennummernplatzhalter 1">
            <a:extLst>
              <a:ext uri="{FF2B5EF4-FFF2-40B4-BE49-F238E27FC236}">
                <a16:creationId xmlns:a16="http://schemas.microsoft.com/office/drawing/2014/main" id="{18162C34-44F8-4909-9F3C-29926CFED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00432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5225" cy="34226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>
            <a:extLst>
              <a:ext uri="{FF2B5EF4-FFF2-40B4-BE49-F238E27FC236}">
                <a16:creationId xmlns:a16="http://schemas.microsoft.com/office/drawing/2014/main" id="{2B3ACC43-2274-4D18-A305-995D87B26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8160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h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360001" y="1311275"/>
            <a:ext cx="6264638" cy="12604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7"/>
          </p:nvPr>
        </p:nvSpPr>
        <p:spPr>
          <a:xfrm>
            <a:off x="358775" y="2879999"/>
            <a:ext cx="4105275" cy="1853925"/>
          </a:xfrm>
        </p:spPr>
        <p:txBody>
          <a:bodyPr/>
          <a:lstStyle/>
          <a:p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8"/>
          </p:nvPr>
        </p:nvSpPr>
        <p:spPr>
          <a:xfrm>
            <a:off x="4679950" y="2879725"/>
            <a:ext cx="4105275" cy="1854200"/>
          </a:xfrm>
        </p:spPr>
        <p:txBody>
          <a:bodyPr/>
          <a:lstStyle/>
          <a:p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9" hasCustomPrompt="1"/>
          </p:nvPr>
        </p:nvSpPr>
        <p:spPr>
          <a:xfrm>
            <a:off x="358775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4679949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4" name="Foliennummernplatzhalter 1">
            <a:extLst>
              <a:ext uri="{FF2B5EF4-FFF2-40B4-BE49-F238E27FC236}">
                <a16:creationId xmlns:a16="http://schemas.microsoft.com/office/drawing/2014/main" id="{A656BD7B-12A2-499E-A77A-8F42184A3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79636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0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400" baseline="0">
                <a:solidFill>
                  <a:srgbClr val="00286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4A601125-AB80-40B7-9636-1C085D3A5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7342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 flipH="1">
            <a:off x="323529" y="4535368"/>
            <a:ext cx="3204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0" kern="1200" cap="none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energy.helmholtz.de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D3C8FB4-68B3-6CCA-BDAA-6C7301E7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6" name="Textplatzhalter 10">
            <a:extLst>
              <a:ext uri="{FF2B5EF4-FFF2-40B4-BE49-F238E27FC236}">
                <a16:creationId xmlns:a16="http://schemas.microsoft.com/office/drawing/2014/main" id="{9872248F-24C1-0036-DC68-5A2EDD2BF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962850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>
            <a:lvl2pPr marL="360354" indent="-179384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1" y="1311275"/>
            <a:ext cx="4092575" cy="342265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defTabSz="914378">
              <a:defRPr/>
            </a:pPr>
            <a:fld id="{2056D5EB-6F79-455A-91DA-857598158F32}" type="slidenum">
              <a:rPr lang="de-DE" kern="0" smtClean="0">
                <a:solidFill>
                  <a:srgbClr val="002864"/>
                </a:solidFill>
              </a:rPr>
              <a:pPr defTabSz="914378">
                <a:defRPr/>
              </a:pPr>
              <a:t>‹Nr.›</a:t>
            </a:fld>
            <a:endParaRPr lang="de-DE" kern="0">
              <a:solidFill>
                <a:srgbClr val="002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271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4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4000" cy="342265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defTabSz="914378">
              <a:defRPr/>
            </a:pPr>
            <a:fld id="{2056D5EB-6F79-455A-91DA-857598158F32}" type="slidenum">
              <a:rPr lang="de-DE" kern="0" smtClean="0">
                <a:solidFill>
                  <a:srgbClr val="002864"/>
                </a:solidFill>
              </a:rPr>
              <a:pPr defTabSz="914378">
                <a:defRPr/>
              </a:pPr>
              <a:t>‹Nr.›</a:t>
            </a:fld>
            <a:endParaRPr lang="de-DE" kern="0">
              <a:solidFill>
                <a:srgbClr val="002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73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0000" y="219601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000" baseline="0">
                <a:solidFill>
                  <a:srgbClr val="0028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4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-508" y="482858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defTabSz="914378">
              <a:defRPr/>
            </a:pPr>
            <a:fld id="{2056D5EB-6F79-455A-91DA-857598158F32}" type="slidenum">
              <a:rPr lang="de-DE" kern="0" smtClean="0">
                <a:solidFill>
                  <a:srgbClr val="002864"/>
                </a:solidFill>
              </a:rPr>
              <a:pPr defTabSz="914378">
                <a:defRPr/>
              </a:pPr>
              <a:t>‹Nr.›</a:t>
            </a:fld>
            <a:endParaRPr lang="de-DE" kern="0">
              <a:solidFill>
                <a:srgbClr val="002864"/>
              </a:solidFill>
            </a:endParaRPr>
          </a:p>
        </p:txBody>
      </p:sp>
      <p:sp>
        <p:nvSpPr>
          <p:cNvPr id="5" name="Inhaltsplatzhalter 5">
            <a:extLst>
              <a:ext uri="{FF2B5EF4-FFF2-40B4-BE49-F238E27FC236}">
                <a16:creationId xmlns:a16="http://schemas.microsoft.com/office/drawing/2014/main" id="{4F18FC4D-2862-F049-AB38-A35589BD07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4000" cy="342265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3684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ctrTitle" hasCustomPrompt="1"/>
          </p:nvPr>
        </p:nvSpPr>
        <p:spPr>
          <a:xfrm>
            <a:off x="323528" y="879562"/>
            <a:ext cx="5868000" cy="97210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3200" b="0"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zweizeilig möglich</a:t>
            </a:r>
          </a:p>
        </p:txBody>
      </p:sp>
    </p:spTree>
    <p:extLst>
      <p:ext uri="{BB962C8B-B14F-4D97-AF65-F5344CB8AC3E}">
        <p14:creationId xmlns:p14="http://schemas.microsoft.com/office/powerpoint/2010/main" val="1840092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4">
          <p15:clr>
            <a:srgbClr val="FBAE40"/>
          </p15:clr>
        </p15:guide>
        <p15:guide id="2" orient="horz" pos="309">
          <p15:clr>
            <a:srgbClr val="FBAE40"/>
          </p15:clr>
        </p15:guide>
        <p15:guide id="3" orient="horz" pos="54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A7ACE5-45F5-9979-2360-79C983F4D36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5516" y="699543"/>
            <a:ext cx="8676963" cy="4104455"/>
          </a:xfrm>
        </p:spPr>
        <p:txBody>
          <a:bodyPr/>
          <a:lstStyle>
            <a:lvl1pPr>
              <a:lnSpc>
                <a:spcPct val="110000"/>
              </a:lnSpc>
              <a:spcBef>
                <a:spcPts val="1100"/>
              </a:spcBef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lnSpc>
                <a:spcPct val="110000"/>
              </a:lnSpc>
              <a:spcBef>
                <a:spcPts val="500"/>
              </a:spcBef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B4E98E8-B0F3-C272-EE20-B619665E6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F815E-AA03-D346-A6B0-69F43A825DD3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D8FE431-2062-1125-ADB1-D391958E5BA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insert category as footer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A45C6B-CAF8-D5A4-FC03-67028740B5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 sz="2600"/>
            </a:lvl1pPr>
          </a:lstStyle>
          <a:p>
            <a:r>
              <a:rPr lang="de-DE" dirty="0"/>
              <a:t>Assertion-</a:t>
            </a:r>
            <a:r>
              <a:rPr lang="de-DE" dirty="0" err="1"/>
              <a:t>evidence</a:t>
            </a:r>
            <a:r>
              <a:rPr lang="de-DE" dirty="0"/>
              <a:t>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888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oliennummernplatzhalter 1">
            <a:extLst>
              <a:ext uri="{FF2B5EF4-FFF2-40B4-BE49-F238E27FC236}">
                <a16:creationId xmlns:a16="http://schemas.microsoft.com/office/drawing/2014/main" id="{18162C34-44F8-4909-9F3C-29926CFED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2789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522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1">
            <a:extLst>
              <a:ext uri="{FF2B5EF4-FFF2-40B4-BE49-F238E27FC236}">
                <a16:creationId xmlns:a16="http://schemas.microsoft.com/office/drawing/2014/main" id="{2B3ACC43-2274-4D18-A305-995D87B26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3033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h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360001" y="1311275"/>
            <a:ext cx="6264638" cy="12604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7"/>
          </p:nvPr>
        </p:nvSpPr>
        <p:spPr>
          <a:xfrm>
            <a:off x="358775" y="2879999"/>
            <a:ext cx="4105275" cy="1853925"/>
          </a:xfrm>
        </p:spPr>
        <p:txBody>
          <a:bodyPr/>
          <a:lstStyle/>
          <a:p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8"/>
          </p:nvPr>
        </p:nvSpPr>
        <p:spPr>
          <a:xfrm>
            <a:off x="4679950" y="2879725"/>
            <a:ext cx="4105275" cy="1854200"/>
          </a:xfrm>
        </p:spPr>
        <p:txBody>
          <a:bodyPr/>
          <a:lstStyle/>
          <a:p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9" hasCustomPrompt="1"/>
          </p:nvPr>
        </p:nvSpPr>
        <p:spPr>
          <a:xfrm>
            <a:off x="358775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4679949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4" name="Foliennummernplatzhalter 1">
            <a:extLst>
              <a:ext uri="{FF2B5EF4-FFF2-40B4-BE49-F238E27FC236}">
                <a16:creationId xmlns:a16="http://schemas.microsoft.com/office/drawing/2014/main" id="{A656BD7B-12A2-499E-A77A-8F42184A3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1620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0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400" baseline="0">
                <a:solidFill>
                  <a:srgbClr val="00286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4A601125-AB80-40B7-9636-1C085D3A5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8562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oliennummernplatzhalter 1">
            <a:extLst>
              <a:ext uri="{FF2B5EF4-FFF2-40B4-BE49-F238E27FC236}">
                <a16:creationId xmlns:a16="http://schemas.microsoft.com/office/drawing/2014/main" id="{18162C34-44F8-4909-9F3C-29926CFED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3312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522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1">
            <a:extLst>
              <a:ext uri="{FF2B5EF4-FFF2-40B4-BE49-F238E27FC236}">
                <a16:creationId xmlns:a16="http://schemas.microsoft.com/office/drawing/2014/main" id="{2B3ACC43-2274-4D18-A305-995D87B26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7448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h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360001" y="1311275"/>
            <a:ext cx="6264638" cy="12604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7"/>
          </p:nvPr>
        </p:nvSpPr>
        <p:spPr>
          <a:xfrm>
            <a:off x="358775" y="2879999"/>
            <a:ext cx="4105275" cy="1853925"/>
          </a:xfrm>
        </p:spPr>
        <p:txBody>
          <a:bodyPr/>
          <a:lstStyle/>
          <a:p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8"/>
          </p:nvPr>
        </p:nvSpPr>
        <p:spPr>
          <a:xfrm>
            <a:off x="4679950" y="2879725"/>
            <a:ext cx="4105275" cy="1854200"/>
          </a:xfrm>
        </p:spPr>
        <p:txBody>
          <a:bodyPr/>
          <a:lstStyle/>
          <a:p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9" hasCustomPrompt="1"/>
          </p:nvPr>
        </p:nvSpPr>
        <p:spPr>
          <a:xfrm>
            <a:off x="358775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4679949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4" name="Foliennummernplatzhalter 1">
            <a:extLst>
              <a:ext uri="{FF2B5EF4-FFF2-40B4-BE49-F238E27FC236}">
                <a16:creationId xmlns:a16="http://schemas.microsoft.com/office/drawing/2014/main" id="{A656BD7B-12A2-499E-A77A-8F42184A3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1574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3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0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400" baseline="0">
                <a:solidFill>
                  <a:srgbClr val="00286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4A601125-AB80-40B7-9636-1C085D3A5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360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40107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0" y="0"/>
            <a:ext cx="9143820" cy="51432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algn="ctr" rtl="0">
              <a:buNone/>
              <a:defRPr/>
            </a:lvl1pPr>
          </a:lstStyle>
          <a:p>
            <a:pPr indent="0" algn="ctr" rtl="0">
              <a:buNone/>
            </a:pPr>
            <a:endParaRPr lang="de-DE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16456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0" y="0"/>
            <a:ext cx="9143820" cy="51432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07247246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0" y="0"/>
            <a:ext cx="4462020" cy="51432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/>
          </p:nvPr>
        </p:nvSpPr>
        <p:spPr>
          <a:xfrm>
            <a:off x="4685310" y="0"/>
            <a:ext cx="4462020" cy="51432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6635009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0853421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457110" y="205200"/>
            <a:ext cx="8229330" cy="3980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/>
          <a:p>
            <a:pPr algn="ctr" rtl="0"/>
            <a:endParaRPr lang="de-DE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89993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0" y="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85310" y="0"/>
            <a:ext cx="4462020" cy="51432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/>
          </p:nvPr>
        </p:nvSpPr>
        <p:spPr>
          <a:xfrm>
            <a:off x="0" y="268650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18568904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0" y="0"/>
            <a:ext cx="4462020" cy="51432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85310" y="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/>
          </p:nvPr>
        </p:nvSpPr>
        <p:spPr>
          <a:xfrm>
            <a:off x="4685310" y="268650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5150446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0" y="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4685310" y="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/>
          </p:nvPr>
        </p:nvSpPr>
        <p:spPr>
          <a:xfrm>
            <a:off x="0" y="2686500"/>
            <a:ext cx="91438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5216115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0" y="0"/>
            <a:ext cx="91438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0" y="2686500"/>
            <a:ext cx="91438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1317268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0" y="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85310" y="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0" y="268650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/>
          </p:nvPr>
        </p:nvSpPr>
        <p:spPr>
          <a:xfrm>
            <a:off x="4685310" y="2686500"/>
            <a:ext cx="446202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68371254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ctr">
            <a:noAutofit/>
          </a:bodyPr>
          <a:lstStyle>
            <a:lvl1pPr indent="0" rtl="0">
              <a:buNone/>
              <a:defRPr/>
            </a:lvl1pPr>
          </a:lstStyle>
          <a:p>
            <a:pPr indent="0" rtl="0">
              <a:buNone/>
            </a:pP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0" y="0"/>
            <a:ext cx="294408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3091500" y="0"/>
            <a:ext cx="294408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183270" y="0"/>
            <a:ext cx="294408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0" y="2686500"/>
            <a:ext cx="294408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/>
          </p:nvPr>
        </p:nvSpPr>
        <p:spPr>
          <a:xfrm>
            <a:off x="3091500" y="2686500"/>
            <a:ext cx="294408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/>
          </p:nvPr>
        </p:nvSpPr>
        <p:spPr>
          <a:xfrm>
            <a:off x="6183270" y="2686500"/>
            <a:ext cx="2944080" cy="24532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>
            <a:lvl1pPr indent="0" rtl="0">
              <a:spcBef>
                <a:spcPts val="1063"/>
              </a:spcBef>
              <a:buNone/>
              <a:defRPr/>
            </a:lvl1pPr>
          </a:lstStyle>
          <a:p>
            <a:pPr indent="0" rtl="0">
              <a:spcBef>
                <a:spcPts val="1417"/>
              </a:spcBef>
              <a:buNone/>
            </a:pP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4562293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6715126" y="4457700"/>
            <a:ext cx="2428875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306000" y="1057275"/>
            <a:ext cx="8532000" cy="2743200"/>
          </a:xfrm>
          <a:solidFill>
            <a:srgbClr val="E6007E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noProof="0" dirty="0"/>
              <a:t>on</a:t>
            </a:r>
            <a:r>
              <a:rPr lang="en-US" dirty="0"/>
              <a:t> symbol to add image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306000" y="3800476"/>
            <a:ext cx="8532000" cy="1120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3533" y="3869055"/>
            <a:ext cx="7877543" cy="377964"/>
          </a:xfrm>
        </p:spPr>
        <p:txBody>
          <a:bodyPr anchor="b">
            <a:normAutofit/>
          </a:bodyPr>
          <a:lstStyle>
            <a:lvl1pPr algn="l">
              <a:defRPr sz="225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3533" y="4283473"/>
            <a:ext cx="6589873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23533" y="4640581"/>
            <a:ext cx="6589873" cy="103130"/>
          </a:xfrm>
        </p:spPr>
        <p:txBody>
          <a:bodyPr anchor="ctr" anchorCtr="0">
            <a:noAutofit/>
          </a:bodyPr>
          <a:lstStyle>
            <a:lvl1pPr>
              <a:defRPr sz="75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Edit Text Master Styles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F7CD036-ED6C-4ECF-9230-9F954A24C9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076" y="313753"/>
            <a:ext cx="1357887" cy="557786"/>
          </a:xfrm>
          <a:prstGeom prst="rect">
            <a:avLst/>
          </a:prstGeom>
        </p:spPr>
      </p:pic>
      <p:sp>
        <p:nvSpPr>
          <p:cNvPr id="21" name="Bildplatzhalter 4">
            <a:extLst>
              <a:ext uri="{FF2B5EF4-FFF2-40B4-BE49-F238E27FC236}">
                <a16:creationId xmlns:a16="http://schemas.microsoft.com/office/drawing/2014/main" id="{122D4B7E-6FB3-4913-8B6C-C5E1D8CF92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25721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2" name="Bildplatzhalter 4">
            <a:extLst>
              <a:ext uri="{FF2B5EF4-FFF2-40B4-BE49-F238E27FC236}">
                <a16:creationId xmlns:a16="http://schemas.microsoft.com/office/drawing/2014/main" id="{1D5C0AFF-1970-45EF-A4B2-C56B8DA1B85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68733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285" y="4459410"/>
            <a:ext cx="1028837" cy="382048"/>
          </a:xfrm>
          <a:prstGeom prst="rect">
            <a:avLst/>
          </a:prstGeom>
        </p:spPr>
      </p:pic>
      <p:pic>
        <p:nvPicPr>
          <p:cNvPr id="4" name="Grafik 3" descr="Ein Bild, das Schrift, Grafiken, Screenshot, Grafikdesign enthält.&#10;&#10;Automatisch generierte Beschreibung">
            <a:extLst>
              <a:ext uri="{FF2B5EF4-FFF2-40B4-BE49-F238E27FC236}">
                <a16:creationId xmlns:a16="http://schemas.microsoft.com/office/drawing/2014/main" id="{1BCAE40B-7516-A218-0B60-3A98831A07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053" y="238056"/>
            <a:ext cx="2926334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820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6715126" y="4457700"/>
            <a:ext cx="2428875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D0CD11C-AB45-4111-BE46-6706DDD68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000" y="1053129"/>
            <a:ext cx="8531999" cy="3885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3532" y="2571548"/>
            <a:ext cx="3705593" cy="377964"/>
          </a:xfrm>
        </p:spPr>
        <p:txBody>
          <a:bodyPr anchor="b">
            <a:noAutofit/>
          </a:bodyPr>
          <a:lstStyle>
            <a:lvl1pPr algn="l">
              <a:defRPr sz="225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3532" y="2982544"/>
            <a:ext cx="3054083" cy="755066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rgbClr val="F0781E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7F16462-43AC-4369-B784-9087FA5BEA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076" y="313753"/>
            <a:ext cx="1357887" cy="557786"/>
          </a:xfrm>
          <a:prstGeom prst="rect">
            <a:avLst/>
          </a:prstGeom>
        </p:spPr>
      </p:pic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122D4B7E-6FB3-4913-8B6C-C5E1D8CF92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25721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1D5C0AFF-1970-45EF-A4B2-C56B8DA1B85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68733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1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23533" y="4640581"/>
            <a:ext cx="6589873" cy="103130"/>
          </a:xfrm>
        </p:spPr>
        <p:txBody>
          <a:bodyPr anchor="ctr" anchorCtr="0">
            <a:noAutofit/>
          </a:bodyPr>
          <a:lstStyle>
            <a:lvl1pPr>
              <a:defRPr sz="75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Edit Text Master Styles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8E4FF2D-BC1F-4342-BAAD-34C5E9A803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1282" y="4448394"/>
            <a:ext cx="636562" cy="34170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322B912-A231-4B14-81FB-399F49CD96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05752" y="4464121"/>
            <a:ext cx="380560" cy="370274"/>
          </a:xfrm>
          <a:prstGeom prst="rect">
            <a:avLst/>
          </a:prstGeom>
        </p:spPr>
      </p:pic>
      <p:pic>
        <p:nvPicPr>
          <p:cNvPr id="5" name="Grafik 4" descr="Ein Bild, das Schrift, Grafiken, Screenshot, Grafikdesign enthält.&#10;&#10;Automatisch generierte Beschreibung">
            <a:extLst>
              <a:ext uri="{FF2B5EF4-FFF2-40B4-BE49-F238E27FC236}">
                <a16:creationId xmlns:a16="http://schemas.microsoft.com/office/drawing/2014/main" id="{5A931B6A-D40A-80C8-7649-86B82657D1C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053" y="238056"/>
            <a:ext cx="2926334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30480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8315325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8315325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6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8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1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53009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re,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33258" y="369277"/>
            <a:ext cx="4005943" cy="307286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33258" y="1151793"/>
            <a:ext cx="4005943" cy="3480931"/>
          </a:xfrm>
        </p:spPr>
        <p:txBody>
          <a:bodyPr>
            <a:noAutofit/>
          </a:bodyPr>
          <a:lstStyle/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833258" y="698521"/>
            <a:ext cx="4005943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85750" y="214312"/>
            <a:ext cx="4184650" cy="4433888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44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46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9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450454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5264817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3876" y="1151792"/>
            <a:ext cx="5264817" cy="3480930"/>
          </a:xfrm>
        </p:spPr>
        <p:txBody>
          <a:bodyPr/>
          <a:lstStyle/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5264817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2" name="Bildplatzhalter 12"/>
          <p:cNvSpPr>
            <a:spLocks noGrp="1"/>
          </p:cNvSpPr>
          <p:nvPr>
            <p:ph type="pic" sz="quarter" idx="14" hasCustomPrompt="1"/>
          </p:nvPr>
        </p:nvSpPr>
        <p:spPr>
          <a:xfrm>
            <a:off x="6110514" y="214313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5" hasCustomPrompt="1"/>
          </p:nvPr>
        </p:nvSpPr>
        <p:spPr>
          <a:xfrm>
            <a:off x="6110514" y="2495720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8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40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3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66697290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edit title master format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9096389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8315325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Edit Text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noProof="0" dirty="0"/>
              <a:t>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8315325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6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8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1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290202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6715126" y="4457700"/>
            <a:ext cx="2428875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306000" y="1057275"/>
            <a:ext cx="8532000" cy="2743200"/>
          </a:xfrm>
          <a:solidFill>
            <a:srgbClr val="E6007E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noProof="0" dirty="0"/>
              <a:t>on</a:t>
            </a:r>
            <a:r>
              <a:rPr lang="en-US" dirty="0"/>
              <a:t> symbol to add image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306000" y="3800476"/>
            <a:ext cx="8532000" cy="1120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3533" y="3869055"/>
            <a:ext cx="7877543" cy="377964"/>
          </a:xfrm>
        </p:spPr>
        <p:txBody>
          <a:bodyPr anchor="b">
            <a:normAutofit/>
          </a:bodyPr>
          <a:lstStyle>
            <a:lvl1pPr algn="l">
              <a:defRPr sz="225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3533" y="4283473"/>
            <a:ext cx="6589873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23533" y="4640581"/>
            <a:ext cx="6589873" cy="103130"/>
          </a:xfrm>
        </p:spPr>
        <p:txBody>
          <a:bodyPr anchor="ctr" anchorCtr="0">
            <a:noAutofit/>
          </a:bodyPr>
          <a:lstStyle>
            <a:lvl1pPr>
              <a:defRPr sz="75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Edit Text Master Styles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F7CD036-ED6C-4ECF-9230-9F954A24C9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076" y="313753"/>
            <a:ext cx="1357887" cy="557786"/>
          </a:xfrm>
          <a:prstGeom prst="rect">
            <a:avLst/>
          </a:prstGeom>
        </p:spPr>
      </p:pic>
      <p:sp>
        <p:nvSpPr>
          <p:cNvPr id="21" name="Bildplatzhalter 4">
            <a:extLst>
              <a:ext uri="{FF2B5EF4-FFF2-40B4-BE49-F238E27FC236}">
                <a16:creationId xmlns:a16="http://schemas.microsoft.com/office/drawing/2014/main" id="{122D4B7E-6FB3-4913-8B6C-C5E1D8CF92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25721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2" name="Bildplatzhalter 4">
            <a:extLst>
              <a:ext uri="{FF2B5EF4-FFF2-40B4-BE49-F238E27FC236}">
                <a16:creationId xmlns:a16="http://schemas.microsoft.com/office/drawing/2014/main" id="{1D5C0AFF-1970-45EF-A4B2-C56B8DA1B85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68733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285" y="4459410"/>
            <a:ext cx="1028837" cy="382048"/>
          </a:xfrm>
          <a:prstGeom prst="rect">
            <a:avLst/>
          </a:prstGeom>
        </p:spPr>
      </p:pic>
      <p:pic>
        <p:nvPicPr>
          <p:cNvPr id="4" name="Grafik 3" descr="Ein Bild, das Schrift, Grafiken, Screenshot, Grafikdesign enthält.&#10;&#10;Automatisch generierte Beschreibung">
            <a:extLst>
              <a:ext uri="{FF2B5EF4-FFF2-40B4-BE49-F238E27FC236}">
                <a16:creationId xmlns:a16="http://schemas.microsoft.com/office/drawing/2014/main" id="{1BCAE40B-7516-A218-0B60-3A98831A07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053" y="238056"/>
            <a:ext cx="2926334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12279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6715126" y="4457700"/>
            <a:ext cx="2428875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D0CD11C-AB45-4111-BE46-6706DDD68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000" y="1053129"/>
            <a:ext cx="8531999" cy="3885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3532" y="2571548"/>
            <a:ext cx="3705593" cy="377964"/>
          </a:xfrm>
        </p:spPr>
        <p:txBody>
          <a:bodyPr anchor="b">
            <a:noAutofit/>
          </a:bodyPr>
          <a:lstStyle>
            <a:lvl1pPr algn="l">
              <a:defRPr sz="225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3532" y="2982544"/>
            <a:ext cx="3054083" cy="755066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rgbClr val="F0781E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7F16462-43AC-4369-B784-9087FA5BEA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076" y="313753"/>
            <a:ext cx="1357887" cy="557786"/>
          </a:xfrm>
          <a:prstGeom prst="rect">
            <a:avLst/>
          </a:prstGeom>
        </p:spPr>
      </p:pic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122D4B7E-6FB3-4913-8B6C-C5E1D8CF92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25721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1D5C0AFF-1970-45EF-A4B2-C56B8DA1B85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68733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1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23533" y="4640581"/>
            <a:ext cx="6589873" cy="103130"/>
          </a:xfrm>
        </p:spPr>
        <p:txBody>
          <a:bodyPr anchor="ctr" anchorCtr="0">
            <a:noAutofit/>
          </a:bodyPr>
          <a:lstStyle>
            <a:lvl1pPr>
              <a:defRPr sz="75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Edit Text Master Styles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38E4FF2D-BC1F-4342-BAAD-34C5E9A803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1282" y="4448394"/>
            <a:ext cx="636562" cy="34170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322B912-A231-4B14-81FB-399F49CD96A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05752" y="4464121"/>
            <a:ext cx="380560" cy="370274"/>
          </a:xfrm>
          <a:prstGeom prst="rect">
            <a:avLst/>
          </a:prstGeom>
        </p:spPr>
      </p:pic>
      <p:pic>
        <p:nvPicPr>
          <p:cNvPr id="5" name="Grafik 4" descr="Ein Bild, das Schrift, Grafiken, Screenshot, Grafikdesign enthält.&#10;&#10;Automatisch generierte Beschreibung">
            <a:extLst>
              <a:ext uri="{FF2B5EF4-FFF2-40B4-BE49-F238E27FC236}">
                <a16:creationId xmlns:a16="http://schemas.microsoft.com/office/drawing/2014/main" id="{5A931B6A-D40A-80C8-7649-86B82657D1C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5053" y="238056"/>
            <a:ext cx="2926334" cy="65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413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8315325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Edit Text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noProof="0" dirty="0"/>
              <a:t>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B5B05-F774-4CE9-BD03-C29CB3F2806D}" type="datetime1">
              <a:rPr lang="de-DE" noProof="0" smtClean="0"/>
              <a:t>31.08.2026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/>
              <a:t>Raphael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8315325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6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8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1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642744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re,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33258" y="369277"/>
            <a:ext cx="4005943" cy="307286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33258" y="1151793"/>
            <a:ext cx="4005943" cy="3480931"/>
          </a:xfrm>
        </p:spPr>
        <p:txBody>
          <a:bodyPr>
            <a:noAutofit/>
          </a:bodyPr>
          <a:lstStyle/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31372-17BF-40EF-9728-F951B3E3C5FE}" type="datetime1">
              <a:rPr lang="de-DE" noProof="0" smtClean="0"/>
              <a:t>31.08.2026</a:t>
            </a:fld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833258" y="698521"/>
            <a:ext cx="4005943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85750" y="214312"/>
            <a:ext cx="4184650" cy="4433888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44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46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9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/>
              <a:t>Raphael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938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5264817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3876" y="1151792"/>
            <a:ext cx="5264817" cy="3480930"/>
          </a:xfrm>
        </p:spPr>
        <p:txBody>
          <a:bodyPr/>
          <a:lstStyle/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FCD9F-0515-4B95-AA0B-5DA5D3AF5F44}" type="datetime1">
              <a:rPr lang="de-DE" noProof="0" smtClean="0"/>
              <a:t>31.08.2026</a:t>
            </a:fld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5264817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2" name="Bildplatzhalter 12"/>
          <p:cNvSpPr>
            <a:spLocks noGrp="1"/>
          </p:cNvSpPr>
          <p:nvPr>
            <p:ph type="pic" sz="quarter" idx="14" hasCustomPrompt="1"/>
          </p:nvPr>
        </p:nvSpPr>
        <p:spPr>
          <a:xfrm>
            <a:off x="6110514" y="214313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5" hasCustomPrompt="1"/>
          </p:nvPr>
        </p:nvSpPr>
        <p:spPr>
          <a:xfrm>
            <a:off x="6110514" y="2495720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8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40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3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/>
              <a:t>Raphael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7913426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edit title master format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C71AD-683F-4E57-9679-AB0AF739F611}" type="datetime1">
              <a:rPr lang="de-DE" noProof="0" smtClean="0"/>
              <a:t>31.08.2026</a:t>
            </a:fld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/>
              <a:t>Raphael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60236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6715126" y="4457700"/>
            <a:ext cx="2428875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306000" y="1057275"/>
            <a:ext cx="8532000" cy="2743200"/>
          </a:xfrm>
          <a:solidFill>
            <a:srgbClr val="E6007E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noProof="0" dirty="0"/>
              <a:t>on</a:t>
            </a:r>
            <a:r>
              <a:rPr lang="en-US" dirty="0"/>
              <a:t> symbol to add image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306000" y="3800476"/>
            <a:ext cx="8532000" cy="1120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3533" y="3869055"/>
            <a:ext cx="7877543" cy="377964"/>
          </a:xfrm>
        </p:spPr>
        <p:txBody>
          <a:bodyPr anchor="b">
            <a:normAutofit/>
          </a:bodyPr>
          <a:lstStyle>
            <a:lvl1pPr algn="l">
              <a:defRPr sz="225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3533" y="4283473"/>
            <a:ext cx="6589873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23533" y="4640581"/>
            <a:ext cx="6589873" cy="103130"/>
          </a:xfrm>
        </p:spPr>
        <p:txBody>
          <a:bodyPr anchor="ctr" anchorCtr="0">
            <a:noAutofit/>
          </a:bodyPr>
          <a:lstStyle>
            <a:lvl1pPr>
              <a:defRPr sz="75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Edit Text Master Styles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F7CD036-ED6C-4ECF-9230-9F954A24C9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076" y="313753"/>
            <a:ext cx="1357887" cy="557786"/>
          </a:xfrm>
          <a:prstGeom prst="rect">
            <a:avLst/>
          </a:prstGeom>
        </p:spPr>
      </p:pic>
      <p:sp>
        <p:nvSpPr>
          <p:cNvPr id="21" name="Bildplatzhalter 4">
            <a:extLst>
              <a:ext uri="{FF2B5EF4-FFF2-40B4-BE49-F238E27FC236}">
                <a16:creationId xmlns:a16="http://schemas.microsoft.com/office/drawing/2014/main" id="{122D4B7E-6FB3-4913-8B6C-C5E1D8CF92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25721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2" name="Bildplatzhalter 4">
            <a:extLst>
              <a:ext uri="{FF2B5EF4-FFF2-40B4-BE49-F238E27FC236}">
                <a16:creationId xmlns:a16="http://schemas.microsoft.com/office/drawing/2014/main" id="{1D5C0AFF-1970-45EF-A4B2-C56B8DA1B85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68733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285" y="4459410"/>
            <a:ext cx="1028837" cy="38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968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6715126" y="4457700"/>
            <a:ext cx="2428875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D0CD11C-AB45-4111-BE46-6706DDD683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6000" y="1053129"/>
            <a:ext cx="8531999" cy="3885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3532" y="2571548"/>
            <a:ext cx="3705593" cy="377964"/>
          </a:xfrm>
        </p:spPr>
        <p:txBody>
          <a:bodyPr anchor="b">
            <a:noAutofit/>
          </a:bodyPr>
          <a:lstStyle>
            <a:lvl1pPr algn="l">
              <a:defRPr sz="225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3532" y="2982544"/>
            <a:ext cx="3054083" cy="755066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rgbClr val="F0781E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7F16462-43AC-4369-B784-9087FA5BEA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076" y="313753"/>
            <a:ext cx="1357887" cy="557786"/>
          </a:xfrm>
          <a:prstGeom prst="rect">
            <a:avLst/>
          </a:prstGeom>
        </p:spPr>
      </p:pic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122D4B7E-6FB3-4913-8B6C-C5E1D8CF92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25721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1D5C0AFF-1970-45EF-A4B2-C56B8DA1B85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68733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1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23533" y="4640581"/>
            <a:ext cx="6589873" cy="103130"/>
          </a:xfrm>
        </p:spPr>
        <p:txBody>
          <a:bodyPr anchor="ctr" anchorCtr="0">
            <a:noAutofit/>
          </a:bodyPr>
          <a:lstStyle>
            <a:lvl1pPr>
              <a:defRPr sz="75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Edit Text Master Styles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D4E47CD-BCDA-83F0-680B-EC18DB7741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04" y="287735"/>
            <a:ext cx="2519714" cy="41064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8E4FF2D-BC1F-4342-BAAD-34C5E9A803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1282" y="4448394"/>
            <a:ext cx="636562" cy="34170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322B912-A231-4B14-81FB-399F49CD96A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205752" y="4464121"/>
            <a:ext cx="380560" cy="37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207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8315325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Edit Text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noProof="0" dirty="0"/>
              <a:t>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8315325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6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8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1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15437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re,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33258" y="369277"/>
            <a:ext cx="4005943" cy="307286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33258" y="1151793"/>
            <a:ext cx="4005943" cy="3480931"/>
          </a:xfrm>
        </p:spPr>
        <p:txBody>
          <a:bodyPr>
            <a:noAutofit/>
          </a:bodyPr>
          <a:lstStyle/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833258" y="698521"/>
            <a:ext cx="4005943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85750" y="214312"/>
            <a:ext cx="4184650" cy="4433888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44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46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9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784085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5264817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3876" y="1151792"/>
            <a:ext cx="5264817" cy="3480930"/>
          </a:xfrm>
        </p:spPr>
        <p:txBody>
          <a:bodyPr/>
          <a:lstStyle/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5264817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2" name="Bildplatzhalter 12"/>
          <p:cNvSpPr>
            <a:spLocks noGrp="1"/>
          </p:cNvSpPr>
          <p:nvPr>
            <p:ph type="pic" sz="quarter" idx="14" hasCustomPrompt="1"/>
          </p:nvPr>
        </p:nvSpPr>
        <p:spPr>
          <a:xfrm>
            <a:off x="6110514" y="214313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5" hasCustomPrompt="1"/>
          </p:nvPr>
        </p:nvSpPr>
        <p:spPr>
          <a:xfrm>
            <a:off x="6110514" y="2495720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8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40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3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20195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edit title master format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6179885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oliennummernplatzhalter 1">
            <a:extLst>
              <a:ext uri="{FF2B5EF4-FFF2-40B4-BE49-F238E27FC236}">
                <a16:creationId xmlns:a16="http://schemas.microsoft.com/office/drawing/2014/main" id="{18162C34-44F8-4909-9F3C-29926CFED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027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522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1">
            <a:extLst>
              <a:ext uri="{FF2B5EF4-FFF2-40B4-BE49-F238E27FC236}">
                <a16:creationId xmlns:a16="http://schemas.microsoft.com/office/drawing/2014/main" id="{2B3ACC43-2274-4D18-A305-995D87B268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4264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h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360001" y="1311275"/>
            <a:ext cx="6264638" cy="12604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7"/>
          </p:nvPr>
        </p:nvSpPr>
        <p:spPr>
          <a:xfrm>
            <a:off x="358775" y="2879999"/>
            <a:ext cx="4105275" cy="1853925"/>
          </a:xfrm>
        </p:spPr>
        <p:txBody>
          <a:bodyPr/>
          <a:lstStyle/>
          <a:p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8"/>
          </p:nvPr>
        </p:nvSpPr>
        <p:spPr>
          <a:xfrm>
            <a:off x="4679950" y="2879725"/>
            <a:ext cx="4105275" cy="1854200"/>
          </a:xfrm>
        </p:spPr>
        <p:txBody>
          <a:bodyPr/>
          <a:lstStyle/>
          <a:p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9" hasCustomPrompt="1"/>
          </p:nvPr>
        </p:nvSpPr>
        <p:spPr>
          <a:xfrm>
            <a:off x="358775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4679949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4" name="Foliennummernplatzhalter 1">
            <a:extLst>
              <a:ext uri="{FF2B5EF4-FFF2-40B4-BE49-F238E27FC236}">
                <a16:creationId xmlns:a16="http://schemas.microsoft.com/office/drawing/2014/main" id="{A656BD7B-12A2-499E-A77A-8F42184A3C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1549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3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Zwische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999" y="219600"/>
            <a:ext cx="8425225" cy="339542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algn="l">
              <a:defRPr sz="2000" b="0" cap="none" baseline="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Zwischentitel grafisch, Insgesamt Zweizeilig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691200"/>
            <a:ext cx="8424000" cy="2675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ts val="1800"/>
              </a:lnSpc>
              <a:buNone/>
              <a:defRPr sz="2400" baseline="0">
                <a:solidFill>
                  <a:srgbClr val="00286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Entweder zweizeiliger Titel oder Titel und Subheadline</a:t>
            </a:r>
          </a:p>
        </p:txBody>
      </p:sp>
      <p:sp>
        <p:nvSpPr>
          <p:cNvPr id="5" name="Foliennummernplatzhalter 1">
            <a:extLst>
              <a:ext uri="{FF2B5EF4-FFF2-40B4-BE49-F238E27FC236}">
                <a16:creationId xmlns:a16="http://schemas.microsoft.com/office/drawing/2014/main" id="{4A601125-AB80-40B7-9636-1C085D3A52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20080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6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60000" y="231490"/>
            <a:ext cx="8424000" cy="371930"/>
          </a:xfrm>
        </p:spPr>
        <p:txBody>
          <a:bodyPr/>
          <a:lstStyle>
            <a:lvl1pPr>
              <a:defRPr sz="2000"/>
            </a:lvl1pPr>
          </a:lstStyle>
          <a:p>
            <a:r>
              <a:rPr lang="de-DE" dirty="0"/>
              <a:t>Übergeordnete Rubrik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Einzeilige Überschrift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>
            <a:lvl1pPr>
              <a:buClr>
                <a:srgbClr val="002864"/>
              </a:buClr>
              <a:defRPr/>
            </a:lvl1pPr>
            <a:lvl2pPr>
              <a:buClr>
                <a:srgbClr val="002864"/>
              </a:buClr>
              <a:defRPr/>
            </a:lvl2pPr>
            <a:lvl3pPr>
              <a:buClr>
                <a:srgbClr val="002864"/>
              </a:buClr>
              <a:defRPr/>
            </a:lvl3pPr>
            <a:lvl4pPr>
              <a:buClr>
                <a:srgbClr val="002864"/>
              </a:buClr>
              <a:defRPr/>
            </a:lvl4pPr>
            <a:lvl5pPr>
              <a:buClr>
                <a:srgbClr val="002864"/>
              </a:buClr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>
            <a:lvl1pPr>
              <a:buClr>
                <a:srgbClr val="002864"/>
              </a:buClr>
              <a:defRPr/>
            </a:lvl1pPr>
            <a:lvl2pPr>
              <a:buClr>
                <a:srgbClr val="002864"/>
              </a:buClr>
              <a:defRPr/>
            </a:lvl2pPr>
            <a:lvl3pPr>
              <a:buClr>
                <a:srgbClr val="002864"/>
              </a:buClr>
              <a:defRPr/>
            </a:lvl3pPr>
            <a:lvl4pPr>
              <a:buClr>
                <a:srgbClr val="002864"/>
              </a:buClr>
              <a:defRPr/>
            </a:lvl4pPr>
            <a:lvl5pPr>
              <a:buClr>
                <a:srgbClr val="002864"/>
              </a:buClr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4" name="Gerader Verbinder 3"/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14C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3429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">
          <p15:clr>
            <a:srgbClr val="FBAE40"/>
          </p15:clr>
        </p15:guide>
        <p15:guide id="2" pos="221">
          <p15:clr>
            <a:srgbClr val="FBAE40"/>
          </p15:clr>
        </p15:guide>
        <p15:guide id="3" orient="horz" pos="539">
          <p15:clr>
            <a:srgbClr val="FBAE40"/>
          </p15:clr>
        </p15:guide>
        <p15:guide id="4" orient="horz" pos="826">
          <p15:clr>
            <a:srgbClr val="FBAE40"/>
          </p15:clr>
        </p15:guide>
        <p15:guide id="5" pos="2945">
          <p15:clr>
            <a:srgbClr val="FBAE40"/>
          </p15:clr>
        </p15:guide>
        <p15:guide id="6" pos="2818">
          <p15:clr>
            <a:srgbClr val="FBAE40"/>
          </p15:clr>
        </p15:guide>
        <p15:guide id="7" orient="horz" pos="2985">
          <p15:clr>
            <a:srgbClr val="FBAE40"/>
          </p15:clr>
        </p15:guide>
        <p15:guide id="8" orient="horz" pos="3161">
          <p15:clr>
            <a:srgbClr val="FBAE40"/>
          </p15:clr>
        </p15:guide>
        <p15:guide id="9" pos="82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ch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rgbClr val="005AA0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360001" y="1311275"/>
            <a:ext cx="8244447" cy="3422650"/>
          </a:xfrm>
        </p:spPr>
        <p:txBody>
          <a:bodyPr/>
          <a:lstStyle>
            <a:lvl1pPr>
              <a:buClr>
                <a:srgbClr val="002864"/>
              </a:buClr>
              <a:defRPr/>
            </a:lvl1pPr>
            <a:lvl2pPr>
              <a:buClr>
                <a:srgbClr val="002864"/>
              </a:buClr>
              <a:defRPr/>
            </a:lvl2pPr>
            <a:lvl3pPr>
              <a:buClr>
                <a:srgbClr val="002864"/>
              </a:buClr>
              <a:defRPr/>
            </a:lvl3pPr>
            <a:lvl4pPr>
              <a:buClr>
                <a:srgbClr val="002864"/>
              </a:buClr>
              <a:defRPr/>
            </a:lvl4pPr>
            <a:lvl5pPr>
              <a:buClr>
                <a:srgbClr val="002864"/>
              </a:buClr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6" name="Gerader Verbinder 5"/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14C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E91EE7-099B-4265-80F7-1AD7B6D5CA21}"/>
              </a:ext>
            </a:extLst>
          </p:cNvPr>
          <p:cNvSpPr txBox="1">
            <a:spLocks/>
          </p:cNvSpPr>
          <p:nvPr userDrawn="1"/>
        </p:nvSpPr>
        <p:spPr>
          <a:xfrm>
            <a:off x="4355976" y="4860048"/>
            <a:ext cx="351944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8A7D314-ADB3-4224-BAA8-FD8F1154CE84}" type="slidenum">
              <a:rPr lang="en-US" smtClean="0">
                <a:solidFill>
                  <a:schemeClr val="tx1"/>
                </a:solidFill>
              </a:rPr>
              <a:pPr/>
              <a:t>‹Nr.›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295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>
          <p15:clr>
            <a:srgbClr val="FBAE40"/>
          </p15:clr>
        </p15:guide>
        <p15:guide id="2" pos="2945">
          <p15:clr>
            <a:srgbClr val="FBAE40"/>
          </p15:clr>
        </p15:guide>
        <p15:guide id="3" orient="horz" pos="312">
          <p15:clr>
            <a:srgbClr val="FBAE40"/>
          </p15:clr>
        </p15:guide>
        <p15:guide id="4" orient="horz" pos="539">
          <p15:clr>
            <a:srgbClr val="FBAE40"/>
          </p15:clr>
        </p15:guide>
        <p15:guide id="5" orient="horz" pos="823">
          <p15:clr>
            <a:srgbClr val="FBAE40"/>
          </p15:clr>
        </p15:guide>
        <p15:guide id="6" orient="horz" pos="2982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3100" y="2459234"/>
            <a:ext cx="7776864" cy="54006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Zwischenfolie Titel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>
          <a:xfrm>
            <a:off x="985082" y="3012806"/>
            <a:ext cx="7799386" cy="10445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22B0F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Unterzeile</a:t>
            </a:r>
          </a:p>
        </p:txBody>
      </p:sp>
    </p:spTree>
    <p:extLst>
      <p:ext uri="{BB962C8B-B14F-4D97-AF65-F5344CB8AC3E}">
        <p14:creationId xmlns:p14="http://schemas.microsoft.com/office/powerpoint/2010/main" val="25551074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83664" y="2032413"/>
            <a:ext cx="6858000" cy="1068437"/>
          </a:xfrm>
        </p:spPr>
        <p:txBody>
          <a:bodyPr anchor="b">
            <a:normAutofit/>
          </a:bodyPr>
          <a:lstStyle>
            <a:lvl1pPr algn="l">
              <a:defRPr sz="3600" baseline="0"/>
            </a:lvl1pPr>
          </a:lstStyle>
          <a:p>
            <a:r>
              <a:rPr lang="de-DE" dirty="0"/>
              <a:t>Zwischenfolie Titel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85795" y="3012620"/>
            <a:ext cx="6858000" cy="1241425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189" indent="0" algn="ctr">
              <a:buNone/>
              <a:defRPr sz="2000"/>
            </a:lvl2pPr>
            <a:lvl3pPr marL="914378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2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 dirty="0"/>
              <a:t>Unterzeile</a:t>
            </a:r>
          </a:p>
        </p:txBody>
      </p:sp>
    </p:spTree>
    <p:extLst>
      <p:ext uri="{BB962C8B-B14F-4D97-AF65-F5344CB8AC3E}">
        <p14:creationId xmlns:p14="http://schemas.microsoft.com/office/powerpoint/2010/main" val="243912962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chspaltig_Mat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360001" y="1311276"/>
            <a:ext cx="6264638" cy="12604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7"/>
          </p:nvPr>
        </p:nvSpPr>
        <p:spPr>
          <a:xfrm>
            <a:off x="358775" y="2879999"/>
            <a:ext cx="4105275" cy="1853925"/>
          </a:xfrm>
        </p:spPr>
        <p:txBody>
          <a:bodyPr/>
          <a:lstStyle/>
          <a:p>
            <a:endParaRPr lang="de-DE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8"/>
          </p:nvPr>
        </p:nvSpPr>
        <p:spPr>
          <a:xfrm>
            <a:off x="4679951" y="2879725"/>
            <a:ext cx="4105275" cy="1854200"/>
          </a:xfrm>
        </p:spPr>
        <p:txBody>
          <a:bodyPr/>
          <a:lstStyle/>
          <a:p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9" hasCustomPrompt="1"/>
          </p:nvPr>
        </p:nvSpPr>
        <p:spPr>
          <a:xfrm>
            <a:off x="358775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20" hasCustomPrompt="1"/>
          </p:nvPr>
        </p:nvSpPr>
        <p:spPr>
          <a:xfrm>
            <a:off x="4679950" y="2761200"/>
            <a:ext cx="4105275" cy="107950"/>
          </a:xfrm>
        </p:spPr>
        <p:txBody>
          <a:bodyPr/>
          <a:lstStyle>
            <a:lvl1pPr marL="0" indent="0">
              <a:lnSpc>
                <a:spcPts val="8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12" name="Datumsplatzhalter 5"/>
          <p:cNvSpPr>
            <a:spLocks noGrp="1"/>
          </p:cNvSpPr>
          <p:nvPr>
            <p:ph type="dt" sz="half" idx="2"/>
          </p:nvPr>
        </p:nvSpPr>
        <p:spPr>
          <a:xfrm>
            <a:off x="31642" y="5004000"/>
            <a:ext cx="1368152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de-DE"/>
              <a:t>January 29th, 2020</a:t>
            </a:r>
            <a:endParaRPr lang="de-DE" dirty="0"/>
          </a:p>
        </p:txBody>
      </p:sp>
      <p:sp>
        <p:nvSpPr>
          <p:cNvPr id="14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8258083" y="4914000"/>
            <a:ext cx="706406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EA7858BA-97FF-467B-88B5-B4FF2FCC31F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0F2579BB-2C8D-4D3A-8035-60181D995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928465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prstClr val="white"/>
                </a:solidFill>
              </a:rPr>
              <a:t>Program MML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960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000">
                <a:solidFill>
                  <a:srgbClr val="002864"/>
                </a:solidFill>
              </a:defRPr>
            </a:lvl1pPr>
          </a:lstStyle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400">
                <a:solidFill>
                  <a:srgbClr val="002864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842522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59BBDEBD-540D-46F0-80D3-1AD26E979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7524" y="478658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6A4C6CA-205B-44F7-895A-B90ECCA4EA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27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1">
          <p15:clr>
            <a:srgbClr val="FBAE40"/>
          </p15:clr>
        </p15:guide>
        <p15:guide id="2" orient="horz" pos="545">
          <p15:clr>
            <a:srgbClr val="FBAE40"/>
          </p15:clr>
        </p15:guide>
        <p15:guide id="3" pos="226">
          <p15:clr>
            <a:srgbClr val="FBAE40"/>
          </p15:clr>
        </p15:guide>
        <p15:guide id="4" pos="2813">
          <p15:clr>
            <a:srgbClr val="FBAE40"/>
          </p15:clr>
        </p15:guide>
        <p15:guide id="5" pos="2947">
          <p15:clr>
            <a:srgbClr val="FBAE40"/>
          </p15:clr>
        </p15:guide>
        <p15:guide id="6" orient="horz" pos="2984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weispaltig_Mat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Folientitel, insgesamt zweizeilig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358775" y="691200"/>
            <a:ext cx="8424000" cy="266400"/>
          </a:xfrm>
        </p:spPr>
        <p:txBody>
          <a:bodyPr/>
          <a:lstStyle>
            <a:lvl1pPr marL="0" indent="0"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dirty="0"/>
              <a:t>Entweder zweizeiliger Titel oder Titel mit Subheader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5"/>
          </p:nvPr>
        </p:nvSpPr>
        <p:spPr>
          <a:xfrm>
            <a:off x="358775" y="1311275"/>
            <a:ext cx="41052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Inhaltsplatzhalter 10"/>
          <p:cNvSpPr>
            <a:spLocks noGrp="1"/>
          </p:cNvSpPr>
          <p:nvPr>
            <p:ph sz="quarter" idx="16"/>
          </p:nvPr>
        </p:nvSpPr>
        <p:spPr>
          <a:xfrm>
            <a:off x="4679950" y="1311275"/>
            <a:ext cx="4092575" cy="342265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3253" y="4856315"/>
            <a:ext cx="1073123" cy="307723"/>
          </a:xfrm>
          <a:prstGeom prst="rect">
            <a:avLst/>
          </a:prstGeom>
        </p:spPr>
      </p:pic>
      <p:sp>
        <p:nvSpPr>
          <p:cNvPr id="8" name="Datumsplatzhalter 1"/>
          <p:cNvSpPr>
            <a:spLocks noGrp="1"/>
          </p:cNvSpPr>
          <p:nvPr>
            <p:ph type="dt" sz="half" idx="2"/>
          </p:nvPr>
        </p:nvSpPr>
        <p:spPr>
          <a:xfrm>
            <a:off x="628650" y="49284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1EE70768-83FA-4A67-BD04-28BE103FC27F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028950" y="49284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Research Topic XYZ</a:t>
            </a:r>
            <a:endParaRPr lang="en-US" dirty="0"/>
          </a:p>
        </p:txBody>
      </p:sp>
      <p:sp>
        <p:nvSpPr>
          <p:cNvPr id="12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457950" y="49284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68A7D314-ADB3-4224-BAA8-FD8F1154CE8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81848"/>
      </p:ext>
    </p:extLst>
  </p:cSld>
  <p:clrMapOvr>
    <a:masterClrMapping/>
  </p:clrMapOvr>
  <p:hf hdr="0" ftr="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90" y="141480"/>
            <a:ext cx="8532018" cy="338324"/>
          </a:xfrm>
        </p:spPr>
        <p:txBody>
          <a:bodyPr/>
          <a:lstStyle/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6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05991" y="519522"/>
            <a:ext cx="8532019" cy="284439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00025" indent="0">
              <a:buNone/>
              <a:defRPr/>
            </a:lvl2pPr>
          </a:lstStyle>
          <a:p>
            <a:pPr lvl="0"/>
            <a:r>
              <a:rPr lang="de-DE" noProof="0" dirty="0"/>
              <a:t>Textmasterformat bearbeiten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ACB085-61E1-6E4E-98DE-ABF2F4468AF0}"/>
              </a:ext>
            </a:extLst>
          </p:cNvPr>
          <p:cNvSpPr txBox="1"/>
          <p:nvPr userDrawn="1"/>
        </p:nvSpPr>
        <p:spPr>
          <a:xfrm>
            <a:off x="351846" y="5009323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 dirty="0" err="1"/>
          </a:p>
        </p:txBody>
      </p:sp>
    </p:spTree>
    <p:extLst>
      <p:ext uri="{BB962C8B-B14F-4D97-AF65-F5344CB8AC3E}">
        <p14:creationId xmlns:p14="http://schemas.microsoft.com/office/powerpoint/2010/main" val="5407030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Titelmasterformat durch Klicken bearbeiten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05991" y="613125"/>
            <a:ext cx="8532018" cy="284439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b="1">
                <a:solidFill>
                  <a:schemeClr val="accent2"/>
                </a:solidFill>
              </a:defRPr>
            </a:lvl1pPr>
            <a:lvl2pPr marL="200025" indent="0">
              <a:buNone/>
              <a:defRPr/>
            </a:lvl2pPr>
          </a:lstStyle>
          <a:p>
            <a:pPr lvl="0"/>
            <a:r>
              <a:rPr lang="de-DE" noProof="0"/>
              <a:t>Textmasterformat bearbeiten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86DD3A-BCD1-3D4F-A636-7CD9D6FB41F0}"/>
              </a:ext>
            </a:extLst>
          </p:cNvPr>
          <p:cNvSpPr txBox="1"/>
          <p:nvPr userDrawn="1"/>
        </p:nvSpPr>
        <p:spPr>
          <a:xfrm>
            <a:off x="286248" y="4955651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 dirty="0" err="1"/>
          </a:p>
        </p:txBody>
      </p:sp>
    </p:spTree>
    <p:extLst>
      <p:ext uri="{BB962C8B-B14F-4D97-AF65-F5344CB8AC3E}">
        <p14:creationId xmlns:p14="http://schemas.microsoft.com/office/powerpoint/2010/main" val="135739837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9">
            <a:extLst>
              <a:ext uri="{FF2B5EF4-FFF2-40B4-BE49-F238E27FC236}">
                <a16:creationId xmlns:a16="http://schemas.microsoft.com/office/drawing/2014/main" id="{501716A1-7F27-D9BF-9BD5-D72A5BDE7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t="3361" r="9847"/>
          <a:stretch/>
        </p:blipFill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3 h 6858000"/>
              <a:gd name="connsiteX5" fmla="*/ 515938 w 12192000"/>
              <a:gd name="connsiteY5" fmla="*/ 5127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3"/>
                </a:lnTo>
                <a:lnTo>
                  <a:pt x="515938" y="512763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002BA73-9FF7-9BB9-AD99-BA3FDB9E0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3733" y="2680926"/>
            <a:ext cx="5029200" cy="1154662"/>
          </a:xfrm>
        </p:spPr>
        <p:txBody>
          <a:bodyPr anchor="b">
            <a:noAutofit/>
          </a:bodyPr>
          <a:lstStyle>
            <a:lvl1pPr algn="l">
              <a:defRPr sz="2700" b="1" spc="38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8A078A3-AF19-1374-2FA3-60883AC1E1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733" y="3814609"/>
            <a:ext cx="5029200" cy="462945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09023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40">
          <p15:clr>
            <a:srgbClr val="FBAE40"/>
          </p15:clr>
        </p15:guide>
        <p15:guide id="4" pos="733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2835" y="4746862"/>
            <a:ext cx="1036865" cy="122795"/>
          </a:xfrm>
        </p:spPr>
        <p:txBody>
          <a:bodyPr lIns="0" tIns="0" rIns="0" bIns="0" anchor="t"/>
          <a:lstStyle>
            <a:lvl1pPr algn="l">
              <a:defRPr>
                <a:solidFill>
                  <a:schemeClr val="accent5"/>
                </a:solidFill>
                <a:latin typeface="Eurostile" panose="020B0504020202050204" pitchFamily="34" charset="77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Medienplatzhalter 3">
            <a:extLst>
              <a:ext uri="{FF2B5EF4-FFF2-40B4-BE49-F238E27FC236}">
                <a16:creationId xmlns:a16="http://schemas.microsoft.com/office/drawing/2014/main" id="{21A6383A-2E88-3830-51AA-5F660D957C15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2 h 6858000"/>
              <a:gd name="connsiteX5" fmla="*/ 515938 w 12192000"/>
              <a:gd name="connsiteY5" fmla="*/ 5127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2"/>
                </a:lnTo>
                <a:lnTo>
                  <a:pt x="515938" y="51276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40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Videoplatzhalter</a:t>
            </a:r>
          </a:p>
        </p:txBody>
      </p:sp>
    </p:spTree>
    <p:extLst>
      <p:ext uri="{BB962C8B-B14F-4D97-AF65-F5344CB8AC3E}">
        <p14:creationId xmlns:p14="http://schemas.microsoft.com/office/powerpoint/2010/main" val="374092275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bschnitts-&#10;übersch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744DC-986B-9C46-5519-3A3FE645B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2327" y="1384899"/>
            <a:ext cx="2827114" cy="2139553"/>
          </a:xfrm>
        </p:spPr>
        <p:txBody>
          <a:bodyPr lIns="0" tIns="0" rIns="0" bIns="0" anchor="b">
            <a:noAutofit/>
          </a:bodyPr>
          <a:lstStyle>
            <a:lvl1pPr algn="r"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de-DE"/>
              <a:t>Head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9F6B90-DC35-9175-B9E2-6B29B0F091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12652" y="3526354"/>
            <a:ext cx="2827114" cy="112514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ts val="3600"/>
              </a:lnSpc>
              <a:buNone/>
              <a:defRPr sz="3450" b="1" i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Head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9BE765-B6D0-3DCB-C197-30FDBD5E43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49000" cy="51435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25E18CA-3A40-E965-60E1-5158777D71AB}"/>
              </a:ext>
            </a:extLst>
          </p:cNvPr>
          <p:cNvSpPr/>
          <p:nvPr userDrawn="1"/>
        </p:nvSpPr>
        <p:spPr>
          <a:xfrm>
            <a:off x="8088241" y="3570685"/>
            <a:ext cx="668807" cy="6688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11971971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99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bschnitts-&#10;übersch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744DC-986B-9C46-5519-3A3FE645B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2327" y="171450"/>
            <a:ext cx="2827114" cy="624089"/>
          </a:xfrm>
        </p:spPr>
        <p:txBody>
          <a:bodyPr lIns="0" tIns="0" rIns="0" bIns="0" anchor="b">
            <a:noAutofit/>
          </a:bodyPr>
          <a:lstStyle>
            <a:lvl1pPr algn="r"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de-DE"/>
              <a:t>Head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9F6B90-DC35-9175-B9E2-6B29B0F091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12652" y="797442"/>
            <a:ext cx="2827114" cy="62409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ts val="3600"/>
              </a:lnSpc>
              <a:buNone/>
              <a:defRPr sz="3450" b="1" i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Head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9BE765-B6D0-3DCB-C197-30FDBD5E43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49000" cy="51435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25E18CA-3A40-E965-60E1-5158777D71AB}"/>
              </a:ext>
            </a:extLst>
          </p:cNvPr>
          <p:cNvSpPr/>
          <p:nvPr userDrawn="1"/>
        </p:nvSpPr>
        <p:spPr>
          <a:xfrm>
            <a:off x="8102528" y="483494"/>
            <a:ext cx="668807" cy="6688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2573263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99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DCDE0-2C80-018D-9764-1FAC8059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3499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84318" cy="3531394"/>
          </a:xfrm>
        </p:spPr>
        <p:txBody>
          <a:bodyPr lIns="0" tIns="0" rIns="0" bIns="0">
            <a:noAutofit/>
          </a:bodyPr>
          <a:lstStyle>
            <a:lvl1pPr marL="234554" indent="-234554">
              <a:spcAft>
                <a:spcPts val="450"/>
              </a:spcAft>
              <a:tabLst/>
              <a:defRPr sz="1350"/>
            </a:lvl1pPr>
            <a:lvl2pPr marL="572691" indent="-229791">
              <a:spcAft>
                <a:spcPts val="450"/>
              </a:spcAft>
              <a:tabLst/>
              <a:defRPr sz="1350"/>
            </a:lvl2pPr>
            <a:lvl3pPr marL="933450" indent="-247650">
              <a:spcAft>
                <a:spcPts val="450"/>
              </a:spcAft>
              <a:tabLst/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882CBA-C261-3AE8-AFAB-CAE341B50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30578"/>
            <a:ext cx="7873302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900248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orient="horz" pos="1003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DCDE0-2C80-018D-9764-1FAC8059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82167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92999" cy="3531394"/>
          </a:xfr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buClr>
                <a:schemeClr val="accent3"/>
              </a:buClr>
              <a:tabLst/>
              <a:defRPr sz="1350">
                <a:solidFill>
                  <a:schemeClr val="bg1"/>
                </a:solidFill>
              </a:defRPr>
            </a:lvl1pPr>
            <a:lvl2pPr marL="566738" indent="-223838">
              <a:spcAft>
                <a:spcPts val="450"/>
              </a:spcAft>
              <a:buClr>
                <a:schemeClr val="accent3"/>
              </a:buClr>
              <a:tabLst/>
              <a:defRPr sz="1350">
                <a:solidFill>
                  <a:schemeClr val="bg1"/>
                </a:solidFill>
              </a:defRPr>
            </a:lvl2pPr>
            <a:lvl3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3pPr>
            <a:lvl4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4pPr>
            <a:lvl5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0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882CBA-C261-3AE8-AFAB-CAE341B50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81970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68387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88659" cy="3531394"/>
          </a:xfr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DC52416A-6450-B361-7C7D-CE4F97F1DA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4946" y="1200151"/>
            <a:ext cx="2222100" cy="2220383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8C26BA2-AC12-28A2-5C6D-01FAED07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73" y="674948"/>
            <a:ext cx="7877833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93ADCFAC-0447-C25B-659D-208D1A1D7D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7636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D272388F-B48D-03C9-E9DE-7FDED44D5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14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076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3834000" cy="3531394"/>
          </a:xfr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3CE9EFF-3371-87BA-E61E-94033E2D7C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23047" y="1200150"/>
            <a:ext cx="3834000" cy="3531642"/>
          </a:xfrm>
        </p:spPr>
        <p:txBody>
          <a:bodyPr lIns="0" tIns="0" rIns="0" bIns="0"/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2B00457-2DC4-DEC1-125D-92ED8480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9977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A7986CD-505B-21B2-3EFA-7C84C0AB8D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9781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B7906BCA-63EF-9312-C961-AA14C35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9846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3861196" cy="3531394"/>
          </a:xfrm>
          <a:solidFill>
            <a:schemeClr val="tx2"/>
          </a:solidFill>
        </p:spPr>
        <p:txBody>
          <a:bodyPr lIns="108000" tIns="108000" rIns="108000" bIns="108000">
            <a:noAutofit/>
          </a:bodyPr>
          <a:lstStyle>
            <a:lvl1pPr marL="0" indent="0">
              <a:spcAft>
                <a:spcPts val="450"/>
              </a:spcAft>
              <a:buNone/>
              <a:tabLst/>
              <a:defRPr sz="1350">
                <a:solidFill>
                  <a:schemeClr val="bg1"/>
                </a:solidFill>
              </a:defRPr>
            </a:lvl1pPr>
            <a:lvl2pPr marL="342900" indent="0">
              <a:spcAft>
                <a:spcPts val="450"/>
              </a:spcAft>
              <a:buNone/>
              <a:tabLst/>
              <a:defRPr sz="1350">
                <a:solidFill>
                  <a:schemeClr val="bg1"/>
                </a:solidFill>
              </a:defRPr>
            </a:lvl2pPr>
            <a:lvl3pPr marL="6858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3CE9EFF-3371-87BA-E61E-94033E2D7C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23235" y="1200150"/>
            <a:ext cx="3833813" cy="3531642"/>
          </a:xfrm>
        </p:spPr>
        <p:txBody>
          <a:bodyPr lIns="0" tIns="0" rIns="0" bIns="0"/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2B00457-2DC4-DEC1-125D-92ED8480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9977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A7986CD-505B-21B2-3EFA-7C84C0AB8D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9781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B7906BCA-63EF-9312-C961-AA14C35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273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pos="3976">
          <p15:clr>
            <a:srgbClr val="FBAE40"/>
          </p15:clr>
        </p15:guide>
        <p15:guide id="3" pos="4135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876" y="1151792"/>
            <a:ext cx="5264817" cy="348093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2" name="Bildplatzhalter 12"/>
          <p:cNvSpPr>
            <a:spLocks noGrp="1"/>
          </p:cNvSpPr>
          <p:nvPr>
            <p:ph type="pic" sz="quarter" idx="14"/>
          </p:nvPr>
        </p:nvSpPr>
        <p:spPr>
          <a:xfrm>
            <a:off x="6110514" y="214313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5"/>
          </p:nvPr>
        </p:nvSpPr>
        <p:spPr>
          <a:xfrm>
            <a:off x="6110514" y="2495720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09533D73-BB9E-41A6-B198-6C630FE9F41A}"/>
              </a:ext>
            </a:extLst>
          </p:cNvPr>
          <p:cNvGrpSpPr/>
          <p:nvPr userDrawn="1"/>
        </p:nvGrpSpPr>
        <p:grpSpPr>
          <a:xfrm>
            <a:off x="-2089900" y="732786"/>
            <a:ext cx="1980000" cy="1597498"/>
            <a:chOff x="-2089900" y="977046"/>
            <a:chExt cx="1980000" cy="2129997"/>
          </a:xfrm>
        </p:grpSpPr>
        <p:sp>
          <p:nvSpPr>
            <p:cNvPr id="15" name="Folie Wechsel/Zurücksetzen/Textebenen">
              <a:extLst>
                <a:ext uri="{FF2B5EF4-FFF2-40B4-BE49-F238E27FC236}">
                  <a16:creationId xmlns:a16="http://schemas.microsoft.com/office/drawing/2014/main" id="{C6EFB17D-F94B-4165-969D-74A0BF0B2851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750" dirty="0">
                  <a:solidFill>
                    <a:srgbClr val="333333"/>
                  </a:solidFill>
                </a:rPr>
                <a:t>Wechsel des Folienlayouts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im Menü über: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Start // Folien // Layout</a:t>
              </a:r>
            </a:p>
            <a:p>
              <a:pPr algn="r" defTabSz="685493">
                <a:defRPr/>
              </a:pPr>
              <a:endParaRPr lang="de-DE" sz="75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Wechsel der Textebene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im Menü über: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Start // Absatz // Listenebene erhöhen/verringern</a:t>
              </a:r>
            </a:p>
          </p:txBody>
        </p: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C399AF82-C247-43D0-A635-783663A352E7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17" name="Listenebene erhöhen">
                <a:extLst>
                  <a:ext uri="{FF2B5EF4-FFF2-40B4-BE49-F238E27FC236}">
                    <a16:creationId xmlns:a16="http://schemas.microsoft.com/office/drawing/2014/main" id="{3CA36124-C76E-41F6-B79D-5E222C45720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Listenebene verringern">
                <a:extLst>
                  <a:ext uri="{FF2B5EF4-FFF2-40B4-BE49-F238E27FC236}">
                    <a16:creationId xmlns:a16="http://schemas.microsoft.com/office/drawing/2014/main" id="{EA5DFBB0-9479-4A7C-9B63-08C60929606C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// Listenebene erhöhen">
                <a:extLst>
                  <a:ext uri="{FF2B5EF4-FFF2-40B4-BE49-F238E27FC236}">
                    <a16:creationId xmlns:a16="http://schemas.microsoft.com/office/drawing/2014/main" id="{4E009029-C623-4393-B514-4A010B2FF6D3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erhöhen</a:t>
                </a:r>
              </a:p>
            </p:txBody>
          </p:sp>
          <p:sp>
            <p:nvSpPr>
              <p:cNvPr id="20" name="Text // Listenebene verringern">
                <a:extLst>
                  <a:ext uri="{FF2B5EF4-FFF2-40B4-BE49-F238E27FC236}">
                    <a16:creationId xmlns:a16="http://schemas.microsoft.com/office/drawing/2014/main" id="{E5B6C263-568A-4B61-8704-A2D26CAC59A5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verringern</a:t>
                </a:r>
              </a:p>
            </p:txBody>
          </p:sp>
        </p:grpSp>
      </p:grpSp>
      <p:sp>
        <p:nvSpPr>
          <p:cNvPr id="23" name="Titel 1">
            <a:extLst>
              <a:ext uri="{FF2B5EF4-FFF2-40B4-BE49-F238E27FC236}">
                <a16:creationId xmlns:a16="http://schemas.microsoft.com/office/drawing/2014/main" id="{2C77E654-19B2-4FE6-B2E9-4BCD6368C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1" y="674948"/>
            <a:ext cx="5147381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882BCCD3-C85D-4D5B-8CBE-8F1B4A76CC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1" y="329400"/>
            <a:ext cx="5147381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5" name="Foliennummernplatzhalter 5">
            <a:extLst>
              <a:ext uri="{FF2B5EF4-FFF2-40B4-BE49-F238E27FC236}">
                <a16:creationId xmlns:a16="http://schemas.microsoft.com/office/drawing/2014/main" id="{C00BE23F-15EF-46F8-B089-D6FC89FE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163427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re,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9340" y="1151793"/>
            <a:ext cx="4109861" cy="3480931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4"/>
          </p:nvPr>
        </p:nvSpPr>
        <p:spPr>
          <a:xfrm>
            <a:off x="430101" y="447723"/>
            <a:ext cx="4185000" cy="4185000"/>
          </a:xfr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6B62147-3C8F-4851-A9E0-7527942298EE}"/>
              </a:ext>
            </a:extLst>
          </p:cNvPr>
          <p:cNvGrpSpPr/>
          <p:nvPr userDrawn="1"/>
        </p:nvGrpSpPr>
        <p:grpSpPr>
          <a:xfrm>
            <a:off x="-2089900" y="732786"/>
            <a:ext cx="1980000" cy="1597498"/>
            <a:chOff x="-2089900" y="977046"/>
            <a:chExt cx="1980000" cy="2129997"/>
          </a:xfrm>
        </p:grpSpPr>
        <p:sp>
          <p:nvSpPr>
            <p:cNvPr id="14" name="Folie Wechsel/Zurücksetzen/Textebenen">
              <a:extLst>
                <a:ext uri="{FF2B5EF4-FFF2-40B4-BE49-F238E27FC236}">
                  <a16:creationId xmlns:a16="http://schemas.microsoft.com/office/drawing/2014/main" id="{90F2F8B3-BD94-4A32-AA18-76A317556F65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750" dirty="0">
                  <a:solidFill>
                    <a:srgbClr val="333333"/>
                  </a:solidFill>
                </a:rPr>
                <a:t>Wechsel des Folienlayouts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im Menü über: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Start // Folien // Layout</a:t>
              </a:r>
            </a:p>
            <a:p>
              <a:pPr algn="r" defTabSz="685493">
                <a:defRPr/>
              </a:pPr>
              <a:endParaRPr lang="de-DE" sz="75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Wechsel der Textebene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im Menü über: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Start // Absatz // Listenebene erhöhen/verringern</a:t>
              </a:r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BE52AC2B-3381-4430-9EA6-9149F386129B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16" name="Listenebene erhöhen">
                <a:extLst>
                  <a:ext uri="{FF2B5EF4-FFF2-40B4-BE49-F238E27FC236}">
                    <a16:creationId xmlns:a16="http://schemas.microsoft.com/office/drawing/2014/main" id="{7B3693DD-BCC5-4233-B5DC-BB5C1211781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Listenebene verringern">
                <a:extLst>
                  <a:ext uri="{FF2B5EF4-FFF2-40B4-BE49-F238E27FC236}">
                    <a16:creationId xmlns:a16="http://schemas.microsoft.com/office/drawing/2014/main" id="{A417B282-804D-43A0-9696-DF4668BBBC2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 // Listenebene erhöhen">
                <a:extLst>
                  <a:ext uri="{FF2B5EF4-FFF2-40B4-BE49-F238E27FC236}">
                    <a16:creationId xmlns:a16="http://schemas.microsoft.com/office/drawing/2014/main" id="{84FCF5EB-6F27-475C-9E9A-A40AC7632D42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erhöhen</a:t>
                </a:r>
              </a:p>
            </p:txBody>
          </p:sp>
          <p:sp>
            <p:nvSpPr>
              <p:cNvPr id="19" name="Text // Listenebene verringern">
                <a:extLst>
                  <a:ext uri="{FF2B5EF4-FFF2-40B4-BE49-F238E27FC236}">
                    <a16:creationId xmlns:a16="http://schemas.microsoft.com/office/drawing/2014/main" id="{EE658232-E037-4051-9A46-78B312194077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verringern</a:t>
                </a:r>
              </a:p>
            </p:txBody>
          </p:sp>
        </p:grpSp>
      </p:grpSp>
      <p:sp>
        <p:nvSpPr>
          <p:cNvPr id="22" name="Titel 1">
            <a:extLst>
              <a:ext uri="{FF2B5EF4-FFF2-40B4-BE49-F238E27FC236}">
                <a16:creationId xmlns:a16="http://schemas.microsoft.com/office/drawing/2014/main" id="{A7C72E3B-B957-47D1-9502-C83336FA0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052" y="673799"/>
            <a:ext cx="4428948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13EE900B-34FC-44A0-96DB-0E00084DD0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5052" y="328251"/>
            <a:ext cx="4428948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4" name="Foliennummernplatzhalter 5">
            <a:extLst>
              <a:ext uri="{FF2B5EF4-FFF2-40B4-BE49-F238E27FC236}">
                <a16:creationId xmlns:a16="http://schemas.microsoft.com/office/drawing/2014/main" id="{1D9BB5F4-4493-4969-AC4F-33580645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3456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266C333B-8CB5-B815-87ED-75E757C4FB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3 h 6858000"/>
              <a:gd name="connsiteX5" fmla="*/ 515938 w 12192000"/>
              <a:gd name="connsiteY5" fmla="*/ 5127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3"/>
                </a:lnTo>
                <a:lnTo>
                  <a:pt x="515938" y="5127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4050"/>
            </a:lvl1pPr>
          </a:lstStyle>
          <a:p>
            <a:r>
              <a:rPr lang="de-DE"/>
              <a:t>Bildplatzhalter</a:t>
            </a: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6649C7BB-8223-40F9-8D72-182989A10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324808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839AF-8590-58D9-DF28-BF61E95F4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EBF1AE-FE02-EA87-6689-B4AA46A6C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937C-8A18-464F-AA6D-F179D266893E}" type="datetime1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4D7FC85-164B-B1CD-3616-26402516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81BBEAF-40DD-E771-D979-813437195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C44BB-526E-3B4D-B0A3-0F3A08DDF5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28210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005AA0"/>
                </a:solidFill>
                <a:latin typeface="Arial"/>
              </a:rPr>
              <a:t>13.03.2019</a:t>
            </a:r>
            <a:endParaRPr lang="en-US" sz="600" b="0" strike="noStrike" spc="-1">
              <a:latin typeface="Times New Roman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z="600" spc="-1">
                <a:solidFill>
                  <a:srgbClr val="005AA0"/>
                </a:solidFill>
              </a:rPr>
              <a:t>HZDR</a:t>
            </a:r>
            <a:endParaRPr lang="en-US" sz="600" spc="-1" dirty="0">
              <a:latin typeface="Times New Roman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605ACA4-284A-42DA-853C-5864D0596C91}" type="slidenum">
              <a:rPr lang="en-US" sz="600" b="0" strike="noStrike" spc="-1" smtClean="0">
                <a:solidFill>
                  <a:srgbClr val="005AA0"/>
                </a:solidFill>
                <a:latin typeface="Arial"/>
              </a:rPr>
              <a:t>‹Nr.›</a:t>
            </a:fld>
            <a:endParaRPr lang="en-US" sz="6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34505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"/>
          <p:cNvSpPr>
            <a:spLocks noGrp="1"/>
          </p:cNvSpPr>
          <p:nvPr>
            <p:ph type="title"/>
          </p:nvPr>
        </p:nvSpPr>
        <p:spPr>
          <a:xfrm>
            <a:off x="523800" y="369360"/>
            <a:ext cx="8314920" cy="30699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/>
            </a:lvl1pPr>
          </a:lstStyle>
          <a:p>
            <a:pPr>
              <a:lnSpc>
                <a:spcPct val="90000"/>
              </a:lnSpc>
            </a:pPr>
            <a:r>
              <a:rPr lang="de-DE" sz="2250" b="1" strike="noStrike" spc="-1" dirty="0">
                <a:solidFill>
                  <a:srgbClr val="005AA0"/>
                </a:solidFill>
                <a:latin typeface="Arial"/>
              </a:rPr>
              <a:t>Mastertitelformat bearbeiten</a:t>
            </a:r>
            <a:endParaRPr lang="de-DE" sz="225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0"/>
          <p:cNvSpPr>
            <a:spLocks noGrp="1"/>
          </p:cNvSpPr>
          <p:nvPr>
            <p:ph idx="10"/>
          </p:nvPr>
        </p:nvSpPr>
        <p:spPr>
          <a:xfrm>
            <a:off x="523800" y="1151820"/>
            <a:ext cx="8314920" cy="348057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Aft>
                <a:spcPts val="451"/>
              </a:spcAft>
              <a:defRPr/>
            </a:lvl1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de-DE" sz="1350" b="0" strike="noStrike" spc="-1" dirty="0">
                <a:solidFill>
                  <a:srgbClr val="000000"/>
                </a:solidFill>
                <a:latin typeface="Arial"/>
              </a:rPr>
              <a:t>Mastertextformat bearbeiten</a:t>
            </a:r>
          </a:p>
          <a:p>
            <a:pPr>
              <a:lnSpc>
                <a:spcPct val="100000"/>
              </a:lnSpc>
              <a:spcAft>
                <a:spcPts val="601"/>
              </a:spcAft>
            </a:pPr>
            <a:r>
              <a:rPr lang="de-DE" sz="1350" b="1" strike="noStrike" spc="-1" dirty="0">
                <a:solidFill>
                  <a:srgbClr val="000000"/>
                </a:solidFill>
                <a:latin typeface="Arial"/>
              </a:rPr>
              <a:t>Zweite Ebene</a:t>
            </a:r>
            <a:endParaRPr lang="de-DE" sz="1350" b="0" strike="noStrike" spc="-1" dirty="0">
              <a:solidFill>
                <a:srgbClr val="000000"/>
              </a:solidFill>
              <a:latin typeface="Arial"/>
            </a:endParaRPr>
          </a:p>
          <a:p>
            <a:pPr marL="171450" lvl="2" indent="-171180">
              <a:lnSpc>
                <a:spcPct val="100000"/>
              </a:lnSpc>
              <a:spcAft>
                <a:spcPts val="451"/>
              </a:spcAft>
              <a:buClr>
                <a:srgbClr val="005AA0"/>
              </a:buClr>
              <a:buFont typeface="Wingdings" charset="2"/>
              <a:buChar char=""/>
            </a:pPr>
            <a:r>
              <a:rPr lang="de-DE" sz="1350" b="0" strike="noStrike" spc="-1" dirty="0">
                <a:solidFill>
                  <a:srgbClr val="000000"/>
                </a:solidFill>
                <a:latin typeface="Arial"/>
              </a:rPr>
              <a:t>Dritte Ebene</a:t>
            </a:r>
          </a:p>
          <a:p>
            <a:pPr marL="400140" lvl="3" indent="-171180">
              <a:lnSpc>
                <a:spcPct val="100000"/>
              </a:lnSpc>
              <a:spcAft>
                <a:spcPts val="451"/>
              </a:spcAft>
              <a:buClr>
                <a:srgbClr val="005AA0"/>
              </a:buClr>
              <a:buFont typeface="Wingdings" charset="2"/>
              <a:buChar char=""/>
            </a:pPr>
            <a:r>
              <a:rPr lang="de-DE" sz="1350" b="0" strike="noStrike" spc="-1" dirty="0">
                <a:solidFill>
                  <a:srgbClr val="000000"/>
                </a:solidFill>
                <a:latin typeface="Arial"/>
              </a:rPr>
              <a:t>Vierte Ebene</a:t>
            </a:r>
          </a:p>
          <a:p>
            <a:pPr marL="676350" lvl="4" indent="-171180">
              <a:lnSpc>
                <a:spcPct val="100000"/>
              </a:lnSpc>
              <a:spcAft>
                <a:spcPts val="451"/>
              </a:spcAft>
              <a:buClr>
                <a:srgbClr val="005AA0"/>
              </a:buClr>
              <a:buFont typeface="Wingdings" charset="2"/>
              <a:buChar char=""/>
            </a:pPr>
            <a:r>
              <a:rPr lang="de-DE" sz="1350" b="0" strike="noStrike" spc="-1" dirty="0">
                <a:solidFill>
                  <a:srgbClr val="000000"/>
                </a:solidFill>
                <a:latin typeface="Arial"/>
              </a:rPr>
              <a:t>Fünfte Ebene</a:t>
            </a:r>
          </a:p>
        </p:txBody>
      </p:sp>
      <p:sp>
        <p:nvSpPr>
          <p:cNvPr id="6" name="PlaceHolder 17"/>
          <p:cNvSpPr>
            <a:spLocks noGrp="1"/>
          </p:cNvSpPr>
          <p:nvPr>
            <p:ph idx="11"/>
          </p:nvPr>
        </p:nvSpPr>
        <p:spPr>
          <a:xfrm>
            <a:off x="4729320" y="4764420"/>
            <a:ext cx="907200" cy="213570"/>
          </a:xfrm>
          <a:prstGeom prst="rect">
            <a:avLst/>
          </a:prstGeom>
        </p:spPr>
        <p:txBody>
          <a:bodyPr lIns="90000" tIns="45000" rIns="0" bIns="45000" anchor="ctr">
            <a:noAutofit/>
          </a:bodyPr>
          <a:lstStyle>
            <a:lvl1pPr>
              <a:defRPr/>
            </a:lvl1pPr>
          </a:lstStyle>
          <a:p>
            <a:pPr algn="ctr">
              <a:lnSpc>
                <a:spcPct val="100000"/>
              </a:lnSpc>
            </a:pPr>
            <a:r>
              <a:rPr lang="de-DE" sz="750" b="0" strike="noStrike" spc="-1" dirty="0">
                <a:solidFill>
                  <a:srgbClr val="7F7F7F"/>
                </a:solidFill>
                <a:latin typeface="Arial"/>
              </a:rPr>
              <a:t>Partnerlogo</a:t>
            </a:r>
            <a:endParaRPr lang="de-DE" sz="75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18"/>
          <p:cNvSpPr>
            <a:spLocks noGrp="1"/>
          </p:cNvSpPr>
          <p:nvPr>
            <p:ph idx="12"/>
          </p:nvPr>
        </p:nvSpPr>
        <p:spPr>
          <a:xfrm>
            <a:off x="5788800" y="4764420"/>
            <a:ext cx="907200" cy="213570"/>
          </a:xfrm>
          <a:prstGeom prst="rect">
            <a:avLst/>
          </a:prstGeom>
        </p:spPr>
        <p:txBody>
          <a:bodyPr lIns="90000" tIns="45000" rIns="0" bIns="45000" anchor="ctr">
            <a:noAutofit/>
          </a:bodyPr>
          <a:lstStyle>
            <a:lvl1pPr>
              <a:defRPr/>
            </a:lvl1pPr>
          </a:lstStyle>
          <a:p>
            <a:pPr algn="ctr">
              <a:lnSpc>
                <a:spcPct val="100000"/>
              </a:lnSpc>
            </a:pPr>
            <a:r>
              <a:rPr lang="de-DE" sz="750" b="0" strike="noStrike" spc="-1" dirty="0">
                <a:solidFill>
                  <a:srgbClr val="7F7F7F"/>
                </a:solidFill>
                <a:latin typeface="Arial"/>
              </a:rPr>
              <a:t>Partnerlogo</a:t>
            </a:r>
            <a:endParaRPr lang="de-DE" sz="75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1"/>
          <p:cNvSpPr>
            <a:spLocks noGrp="1"/>
          </p:cNvSpPr>
          <p:nvPr>
            <p:ph type="dt" idx="13"/>
          </p:nvPr>
        </p:nvSpPr>
        <p:spPr>
          <a:xfrm>
            <a:off x="490320" y="4731480"/>
            <a:ext cx="564840" cy="2735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/>
            </a:lvl1pPr>
          </a:lstStyle>
          <a:p>
            <a:pPr algn="r"/>
            <a:r>
              <a:rPr lang="en-US" sz="600" spc="-1" dirty="0">
                <a:solidFill>
                  <a:srgbClr val="005AA0"/>
                </a:solidFill>
              </a:rPr>
              <a:t>13.03.2019</a:t>
            </a:r>
            <a:endParaRPr lang="en-US" sz="600" spc="-1" dirty="0"/>
          </a:p>
        </p:txBody>
      </p:sp>
      <p:sp>
        <p:nvSpPr>
          <p:cNvPr id="9" name="PlaceHolder 22"/>
          <p:cNvSpPr>
            <a:spLocks noGrp="1"/>
          </p:cNvSpPr>
          <p:nvPr>
            <p:ph type="ftr" idx="14"/>
          </p:nvPr>
        </p:nvSpPr>
        <p:spPr>
          <a:xfrm>
            <a:off x="1193760" y="4731480"/>
            <a:ext cx="3396960" cy="2735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/>
            </a:lvl1pPr>
          </a:lstStyle>
          <a:p>
            <a:r>
              <a:rPr lang="en-US" sz="600" spc="-1" dirty="0">
                <a:solidFill>
                  <a:srgbClr val="005AA0"/>
                </a:solidFill>
              </a:rPr>
              <a:t>HZDR</a:t>
            </a:r>
            <a:endParaRPr lang="en-US" sz="600" spc="-1" dirty="0"/>
          </a:p>
        </p:txBody>
      </p:sp>
      <p:sp>
        <p:nvSpPr>
          <p:cNvPr id="10" name="PlaceHolder 23"/>
          <p:cNvSpPr>
            <a:spLocks noGrp="1"/>
          </p:cNvSpPr>
          <p:nvPr>
            <p:ph type="sldNum" idx="15"/>
          </p:nvPr>
        </p:nvSpPr>
        <p:spPr>
          <a:xfrm>
            <a:off x="30960" y="4731480"/>
            <a:ext cx="399600" cy="27351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/>
            </a:lvl1pPr>
          </a:lstStyle>
          <a:p>
            <a:pPr algn="r"/>
            <a:fld id="{8605ACA4-284A-42DA-853C-5864D0596C91}" type="slidenum">
              <a:rPr lang="en-US" sz="600" spc="-1" smtClean="0">
                <a:solidFill>
                  <a:srgbClr val="005AA0"/>
                </a:solidFill>
              </a:rPr>
              <a:pPr algn="r"/>
              <a:t>‹Nr.›</a:t>
            </a:fld>
            <a:endParaRPr lang="en-US" sz="600" spc="-1" dirty="0"/>
          </a:p>
        </p:txBody>
      </p:sp>
    </p:spTree>
    <p:extLst>
      <p:ext uri="{BB962C8B-B14F-4D97-AF65-F5344CB8AC3E}">
        <p14:creationId xmlns:p14="http://schemas.microsoft.com/office/powerpoint/2010/main" val="283153987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23800" y="429369"/>
            <a:ext cx="8315190" cy="186974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de-DE" sz="135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729320" y="4764420"/>
            <a:ext cx="907200" cy="213570"/>
          </a:xfrm>
          <a:prstGeom prst="rect">
            <a:avLst/>
          </a:prstGeom>
        </p:spPr>
        <p:txBody>
          <a:bodyPr lIns="0" tIns="0" rIns="0" bIns="0">
            <a:normAutofit fontScale="21000"/>
          </a:bodyPr>
          <a:lstStyle/>
          <a:p>
            <a:endParaRPr lang="de-DE" sz="135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026806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212BC-BE1E-4949-9453-B2F58098E95C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4140E6-43E0-4E56-9386-AE2F4D121B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196427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9">
            <a:extLst>
              <a:ext uri="{FF2B5EF4-FFF2-40B4-BE49-F238E27FC236}">
                <a16:creationId xmlns:a16="http://schemas.microsoft.com/office/drawing/2014/main" id="{501716A1-7F27-D9BF-9BD5-D72A5BDE7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t="3361" r="9847"/>
          <a:stretch/>
        </p:blipFill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3 h 6858000"/>
              <a:gd name="connsiteX5" fmla="*/ 515938 w 12192000"/>
              <a:gd name="connsiteY5" fmla="*/ 5127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3"/>
                </a:lnTo>
                <a:lnTo>
                  <a:pt x="515938" y="512763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002BA73-9FF7-9BB9-AD99-BA3FDB9E0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3733" y="2680926"/>
            <a:ext cx="5029200" cy="1154662"/>
          </a:xfrm>
        </p:spPr>
        <p:txBody>
          <a:bodyPr anchor="b">
            <a:noAutofit/>
          </a:bodyPr>
          <a:lstStyle>
            <a:lvl1pPr algn="l">
              <a:defRPr sz="2700" b="1" spc="38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8A078A3-AF19-1374-2FA3-60883AC1E1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733" y="3814609"/>
            <a:ext cx="5029200" cy="462945"/>
          </a:xfr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64932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40">
          <p15:clr>
            <a:srgbClr val="FBAE40"/>
          </p15:clr>
        </p15:guide>
        <p15:guide id="4" pos="733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2835" y="4746862"/>
            <a:ext cx="1036865" cy="122795"/>
          </a:xfrm>
        </p:spPr>
        <p:txBody>
          <a:bodyPr lIns="0" tIns="0" rIns="0" bIns="0" anchor="t"/>
          <a:lstStyle>
            <a:lvl1pPr algn="l">
              <a:defRPr>
                <a:solidFill>
                  <a:schemeClr val="accent5"/>
                </a:solidFill>
                <a:latin typeface="Eurostile" panose="020B0504020202050204" pitchFamily="34" charset="77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Medienplatzhalter 3">
            <a:extLst>
              <a:ext uri="{FF2B5EF4-FFF2-40B4-BE49-F238E27FC236}">
                <a16:creationId xmlns:a16="http://schemas.microsoft.com/office/drawing/2014/main" id="{21A6383A-2E88-3830-51AA-5F660D957C15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2 h 6858000"/>
              <a:gd name="connsiteX5" fmla="*/ 515938 w 12192000"/>
              <a:gd name="connsiteY5" fmla="*/ 5127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2"/>
                </a:lnTo>
                <a:lnTo>
                  <a:pt x="515938" y="51276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40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Videoplatzhalter</a:t>
            </a:r>
          </a:p>
        </p:txBody>
      </p:sp>
    </p:spTree>
    <p:extLst>
      <p:ext uri="{BB962C8B-B14F-4D97-AF65-F5344CB8AC3E}">
        <p14:creationId xmlns:p14="http://schemas.microsoft.com/office/powerpoint/2010/main" val="18825056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bschnitts-&#10;übersch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744DC-986B-9C46-5519-3A3FE645B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2327" y="1384899"/>
            <a:ext cx="2827114" cy="2139553"/>
          </a:xfrm>
        </p:spPr>
        <p:txBody>
          <a:bodyPr lIns="0" tIns="0" rIns="0" bIns="0" anchor="b">
            <a:noAutofit/>
          </a:bodyPr>
          <a:lstStyle>
            <a:lvl1pPr algn="r"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de-DE"/>
              <a:t>Head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9F6B90-DC35-9175-B9E2-6B29B0F091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12652" y="3526354"/>
            <a:ext cx="2827114" cy="112514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ts val="3600"/>
              </a:lnSpc>
              <a:buNone/>
              <a:defRPr sz="3450" b="1" i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Head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9BE765-B6D0-3DCB-C197-30FDBD5E43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49000" cy="51435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25E18CA-3A40-E965-60E1-5158777D71AB}"/>
              </a:ext>
            </a:extLst>
          </p:cNvPr>
          <p:cNvSpPr/>
          <p:nvPr userDrawn="1"/>
        </p:nvSpPr>
        <p:spPr>
          <a:xfrm>
            <a:off x="8088241" y="3570685"/>
            <a:ext cx="668807" cy="6688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1064350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99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bschnitts-&#10;übersch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744DC-986B-9C46-5519-3A3FE645B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2327" y="171450"/>
            <a:ext cx="2827114" cy="624089"/>
          </a:xfrm>
        </p:spPr>
        <p:txBody>
          <a:bodyPr lIns="0" tIns="0" rIns="0" bIns="0" anchor="b">
            <a:noAutofit/>
          </a:bodyPr>
          <a:lstStyle>
            <a:lvl1pPr algn="r"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de-DE"/>
              <a:t>Head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9F6B90-DC35-9175-B9E2-6B29B0F091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12652" y="797442"/>
            <a:ext cx="2827114" cy="62409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ts val="3600"/>
              </a:lnSpc>
              <a:buNone/>
              <a:defRPr sz="3450" b="1" i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Head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9BE765-B6D0-3DCB-C197-30FDBD5E43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49000" cy="5143500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25E18CA-3A40-E965-60E1-5158777D71AB}"/>
              </a:ext>
            </a:extLst>
          </p:cNvPr>
          <p:cNvSpPr/>
          <p:nvPr userDrawn="1"/>
        </p:nvSpPr>
        <p:spPr>
          <a:xfrm>
            <a:off x="8102528" y="483494"/>
            <a:ext cx="668807" cy="6688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240650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99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DCDE0-2C80-018D-9764-1FAC8059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3499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84318" cy="3531394"/>
          </a:xfrm>
        </p:spPr>
        <p:txBody>
          <a:bodyPr lIns="0" tIns="0" rIns="0" bIns="0">
            <a:noAutofit/>
          </a:bodyPr>
          <a:lstStyle>
            <a:lvl1pPr marL="234554" indent="-234554">
              <a:spcAft>
                <a:spcPts val="450"/>
              </a:spcAft>
              <a:tabLst/>
              <a:defRPr sz="1350"/>
            </a:lvl1pPr>
            <a:lvl2pPr marL="572691" indent="-229791">
              <a:spcAft>
                <a:spcPts val="450"/>
              </a:spcAft>
              <a:tabLst/>
              <a:defRPr sz="1350"/>
            </a:lvl2pPr>
            <a:lvl3pPr marL="933450" indent="-247650">
              <a:spcAft>
                <a:spcPts val="450"/>
              </a:spcAft>
              <a:tabLst/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882CBA-C261-3AE8-AFAB-CAE341B50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30578"/>
            <a:ext cx="7873302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26540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orient="horz" pos="1003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DCDE0-2C80-018D-9764-1FAC8059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82167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92999" cy="3531394"/>
          </a:xfr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buClr>
                <a:schemeClr val="accent3"/>
              </a:buClr>
              <a:tabLst/>
              <a:defRPr sz="1350">
                <a:solidFill>
                  <a:schemeClr val="bg1"/>
                </a:solidFill>
              </a:defRPr>
            </a:lvl1pPr>
            <a:lvl2pPr marL="566738" indent="-223838">
              <a:spcAft>
                <a:spcPts val="450"/>
              </a:spcAft>
              <a:buClr>
                <a:schemeClr val="accent3"/>
              </a:buClr>
              <a:tabLst/>
              <a:defRPr sz="1350">
                <a:solidFill>
                  <a:schemeClr val="bg1"/>
                </a:solidFill>
              </a:defRPr>
            </a:lvl2pPr>
            <a:lvl3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3pPr>
            <a:lvl4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4pPr>
            <a:lvl5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0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882CBA-C261-3AE8-AFAB-CAE341B50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81970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16035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88659" cy="3531394"/>
          </a:xfr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DC52416A-6450-B361-7C7D-CE4F97F1DA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4946" y="1200151"/>
            <a:ext cx="2222100" cy="2220383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8C26BA2-AC12-28A2-5C6D-01FAED07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73" y="674948"/>
            <a:ext cx="7877833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93ADCFAC-0447-C25B-659D-208D1A1D7D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7636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D272388F-B48D-03C9-E9DE-7FDED44D5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14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8462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3834000" cy="3531394"/>
          </a:xfr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3CE9EFF-3371-87BA-E61E-94033E2D7C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23047" y="1200150"/>
            <a:ext cx="3834000" cy="3531642"/>
          </a:xfrm>
        </p:spPr>
        <p:txBody>
          <a:bodyPr lIns="0" tIns="0" rIns="0" bIns="0"/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2B00457-2DC4-DEC1-125D-92ED8480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9977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A7986CD-505B-21B2-3EFA-7C84C0AB8D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9781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B7906BCA-63EF-9312-C961-AA14C35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3111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3861196" cy="3531394"/>
          </a:xfrm>
          <a:solidFill>
            <a:schemeClr val="tx2"/>
          </a:solidFill>
        </p:spPr>
        <p:txBody>
          <a:bodyPr lIns="108000" tIns="108000" rIns="108000" bIns="108000">
            <a:noAutofit/>
          </a:bodyPr>
          <a:lstStyle>
            <a:lvl1pPr marL="0" indent="0">
              <a:spcAft>
                <a:spcPts val="450"/>
              </a:spcAft>
              <a:buNone/>
              <a:tabLst/>
              <a:defRPr sz="1350">
                <a:solidFill>
                  <a:schemeClr val="bg1"/>
                </a:solidFill>
              </a:defRPr>
            </a:lvl1pPr>
            <a:lvl2pPr marL="342900" indent="0">
              <a:spcAft>
                <a:spcPts val="450"/>
              </a:spcAft>
              <a:buNone/>
              <a:tabLst/>
              <a:defRPr sz="1350">
                <a:solidFill>
                  <a:schemeClr val="bg1"/>
                </a:solidFill>
              </a:defRPr>
            </a:lvl2pPr>
            <a:lvl3pPr marL="6858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3CE9EFF-3371-87BA-E61E-94033E2D7C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23235" y="1200150"/>
            <a:ext cx="3833813" cy="3531642"/>
          </a:xfrm>
        </p:spPr>
        <p:txBody>
          <a:bodyPr lIns="0" tIns="0" rIns="0" bIns="0"/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2B00457-2DC4-DEC1-125D-92ED8480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9977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A7986CD-505B-21B2-3EFA-7C84C0AB8D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9781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B7906BCA-63EF-9312-C961-AA14C35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3392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pos="3976">
          <p15:clr>
            <a:srgbClr val="FBAE40"/>
          </p15:clr>
        </p15:guide>
        <p15:guide id="3" pos="4135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876" y="1151792"/>
            <a:ext cx="5264817" cy="348093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2" name="Bildplatzhalter 12"/>
          <p:cNvSpPr>
            <a:spLocks noGrp="1"/>
          </p:cNvSpPr>
          <p:nvPr>
            <p:ph type="pic" sz="quarter" idx="14"/>
          </p:nvPr>
        </p:nvSpPr>
        <p:spPr>
          <a:xfrm>
            <a:off x="6110514" y="214313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5"/>
          </p:nvPr>
        </p:nvSpPr>
        <p:spPr>
          <a:xfrm>
            <a:off x="6110514" y="2495720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09533D73-BB9E-41A6-B198-6C630FE9F41A}"/>
              </a:ext>
            </a:extLst>
          </p:cNvPr>
          <p:cNvGrpSpPr/>
          <p:nvPr userDrawn="1"/>
        </p:nvGrpSpPr>
        <p:grpSpPr>
          <a:xfrm>
            <a:off x="-2089900" y="732786"/>
            <a:ext cx="1980000" cy="1597498"/>
            <a:chOff x="-2089900" y="977046"/>
            <a:chExt cx="1980000" cy="2129997"/>
          </a:xfrm>
        </p:grpSpPr>
        <p:sp>
          <p:nvSpPr>
            <p:cNvPr id="15" name="Folie Wechsel/Zurücksetzen/Textebenen">
              <a:extLst>
                <a:ext uri="{FF2B5EF4-FFF2-40B4-BE49-F238E27FC236}">
                  <a16:creationId xmlns:a16="http://schemas.microsoft.com/office/drawing/2014/main" id="{C6EFB17D-F94B-4165-969D-74A0BF0B2851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750" dirty="0">
                  <a:solidFill>
                    <a:srgbClr val="333333"/>
                  </a:solidFill>
                </a:rPr>
                <a:t>Wechsel des Folienlayouts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im Menü über: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Start // Folien // Layout</a:t>
              </a:r>
            </a:p>
            <a:p>
              <a:pPr algn="r" defTabSz="685493">
                <a:defRPr/>
              </a:pPr>
              <a:endParaRPr lang="de-DE" sz="75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Wechsel der Textebene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im Menü über: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Start // Absatz // Listenebene erhöhen/verringern</a:t>
              </a:r>
            </a:p>
          </p:txBody>
        </p: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C399AF82-C247-43D0-A635-783663A352E7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17" name="Listenebene erhöhen">
                <a:extLst>
                  <a:ext uri="{FF2B5EF4-FFF2-40B4-BE49-F238E27FC236}">
                    <a16:creationId xmlns:a16="http://schemas.microsoft.com/office/drawing/2014/main" id="{3CA36124-C76E-41F6-B79D-5E222C45720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Listenebene verringern">
                <a:extLst>
                  <a:ext uri="{FF2B5EF4-FFF2-40B4-BE49-F238E27FC236}">
                    <a16:creationId xmlns:a16="http://schemas.microsoft.com/office/drawing/2014/main" id="{EA5DFBB0-9479-4A7C-9B63-08C60929606C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// Listenebene erhöhen">
                <a:extLst>
                  <a:ext uri="{FF2B5EF4-FFF2-40B4-BE49-F238E27FC236}">
                    <a16:creationId xmlns:a16="http://schemas.microsoft.com/office/drawing/2014/main" id="{4E009029-C623-4393-B514-4A010B2FF6D3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erhöhen</a:t>
                </a:r>
              </a:p>
            </p:txBody>
          </p:sp>
          <p:sp>
            <p:nvSpPr>
              <p:cNvPr id="20" name="Text // Listenebene verringern">
                <a:extLst>
                  <a:ext uri="{FF2B5EF4-FFF2-40B4-BE49-F238E27FC236}">
                    <a16:creationId xmlns:a16="http://schemas.microsoft.com/office/drawing/2014/main" id="{E5B6C263-568A-4B61-8704-A2D26CAC59A5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verringern</a:t>
                </a:r>
              </a:p>
            </p:txBody>
          </p:sp>
        </p:grpSp>
      </p:grpSp>
      <p:sp>
        <p:nvSpPr>
          <p:cNvPr id="23" name="Titel 1">
            <a:extLst>
              <a:ext uri="{FF2B5EF4-FFF2-40B4-BE49-F238E27FC236}">
                <a16:creationId xmlns:a16="http://schemas.microsoft.com/office/drawing/2014/main" id="{2C77E654-19B2-4FE6-B2E9-4BCD6368C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1" y="674948"/>
            <a:ext cx="5147381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882BCCD3-C85D-4D5B-8CBE-8F1B4A76CC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1" y="329400"/>
            <a:ext cx="5147381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5" name="Foliennummernplatzhalter 5">
            <a:extLst>
              <a:ext uri="{FF2B5EF4-FFF2-40B4-BE49-F238E27FC236}">
                <a16:creationId xmlns:a16="http://schemas.microsoft.com/office/drawing/2014/main" id="{C00BE23F-15EF-46F8-B089-D6FC89FE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833729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re,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9340" y="1151793"/>
            <a:ext cx="4109861" cy="3480931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4"/>
          </p:nvPr>
        </p:nvSpPr>
        <p:spPr>
          <a:xfrm>
            <a:off x="430101" y="447723"/>
            <a:ext cx="4185000" cy="4185000"/>
          </a:xfr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6B62147-3C8F-4851-A9E0-7527942298EE}"/>
              </a:ext>
            </a:extLst>
          </p:cNvPr>
          <p:cNvGrpSpPr/>
          <p:nvPr userDrawn="1"/>
        </p:nvGrpSpPr>
        <p:grpSpPr>
          <a:xfrm>
            <a:off x="-2089900" y="732786"/>
            <a:ext cx="1980000" cy="1597498"/>
            <a:chOff x="-2089900" y="977046"/>
            <a:chExt cx="1980000" cy="2129997"/>
          </a:xfrm>
        </p:grpSpPr>
        <p:sp>
          <p:nvSpPr>
            <p:cNvPr id="14" name="Folie Wechsel/Zurücksetzen/Textebenen">
              <a:extLst>
                <a:ext uri="{FF2B5EF4-FFF2-40B4-BE49-F238E27FC236}">
                  <a16:creationId xmlns:a16="http://schemas.microsoft.com/office/drawing/2014/main" id="{90F2F8B3-BD94-4A32-AA18-76A317556F65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750" dirty="0">
                  <a:solidFill>
                    <a:srgbClr val="333333"/>
                  </a:solidFill>
                </a:rPr>
                <a:t>Wechsel des Folienlayouts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im Menü über: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Start // Folien // Layout</a:t>
              </a:r>
            </a:p>
            <a:p>
              <a:pPr algn="r" defTabSz="685493">
                <a:defRPr/>
              </a:pPr>
              <a:endParaRPr lang="de-DE" sz="75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Wechsel der Textebene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im Menü über: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Start // Absatz // Listenebene erhöhen/verringern</a:t>
              </a:r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BE52AC2B-3381-4430-9EA6-9149F386129B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16" name="Listenebene erhöhen">
                <a:extLst>
                  <a:ext uri="{FF2B5EF4-FFF2-40B4-BE49-F238E27FC236}">
                    <a16:creationId xmlns:a16="http://schemas.microsoft.com/office/drawing/2014/main" id="{7B3693DD-BCC5-4233-B5DC-BB5C1211781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Listenebene verringern">
                <a:extLst>
                  <a:ext uri="{FF2B5EF4-FFF2-40B4-BE49-F238E27FC236}">
                    <a16:creationId xmlns:a16="http://schemas.microsoft.com/office/drawing/2014/main" id="{A417B282-804D-43A0-9696-DF4668BBBC2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 // Listenebene erhöhen">
                <a:extLst>
                  <a:ext uri="{FF2B5EF4-FFF2-40B4-BE49-F238E27FC236}">
                    <a16:creationId xmlns:a16="http://schemas.microsoft.com/office/drawing/2014/main" id="{84FCF5EB-6F27-475C-9E9A-A40AC7632D42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erhöhen</a:t>
                </a:r>
              </a:p>
            </p:txBody>
          </p:sp>
          <p:sp>
            <p:nvSpPr>
              <p:cNvPr id="19" name="Text // Listenebene verringern">
                <a:extLst>
                  <a:ext uri="{FF2B5EF4-FFF2-40B4-BE49-F238E27FC236}">
                    <a16:creationId xmlns:a16="http://schemas.microsoft.com/office/drawing/2014/main" id="{EE658232-E037-4051-9A46-78B312194077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verringern</a:t>
                </a:r>
              </a:p>
            </p:txBody>
          </p:sp>
        </p:grpSp>
      </p:grpSp>
      <p:sp>
        <p:nvSpPr>
          <p:cNvPr id="22" name="Titel 1">
            <a:extLst>
              <a:ext uri="{FF2B5EF4-FFF2-40B4-BE49-F238E27FC236}">
                <a16:creationId xmlns:a16="http://schemas.microsoft.com/office/drawing/2014/main" id="{A7C72E3B-B957-47D1-9502-C83336FA0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052" y="673799"/>
            <a:ext cx="4428948" cy="415106"/>
          </a:xfr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13EE900B-34FC-44A0-96DB-0E00084DD0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5052" y="328251"/>
            <a:ext cx="4428948" cy="28932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4" name="Foliennummernplatzhalter 5">
            <a:extLst>
              <a:ext uri="{FF2B5EF4-FFF2-40B4-BE49-F238E27FC236}">
                <a16:creationId xmlns:a16="http://schemas.microsoft.com/office/drawing/2014/main" id="{1D9BB5F4-4493-4969-AC4F-33580645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565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266C333B-8CB5-B815-87ED-75E757C4FB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3 h 6858000"/>
              <a:gd name="connsiteX5" fmla="*/ 515938 w 12192000"/>
              <a:gd name="connsiteY5" fmla="*/ 5127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3"/>
                </a:lnTo>
                <a:lnTo>
                  <a:pt x="515938" y="5127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4050"/>
            </a:lvl1pPr>
          </a:lstStyle>
          <a:p>
            <a:r>
              <a:rPr lang="de-DE"/>
              <a:t>Bildplatzhalter</a:t>
            </a: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6649C7BB-8223-40F9-8D72-182989A10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164018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839AF-8590-58D9-DF28-BF61E95F4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EBF1AE-FE02-EA87-6689-B4AA46A6C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937C-8A18-464F-AA6D-F179D266893E}" type="datetime1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4D7FC85-164B-B1CD-3616-26402516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81BBEAF-40DD-E771-D979-813437195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C44BB-526E-3B4D-B0A3-0F3A08DDF5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10294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r>
              <a:rPr lang="en-US" sz="600" b="0" strike="noStrike" spc="-1">
                <a:solidFill>
                  <a:srgbClr val="005AA0"/>
                </a:solidFill>
                <a:latin typeface="Arial"/>
              </a:rPr>
              <a:t>13.03.2019</a:t>
            </a:r>
            <a:endParaRPr lang="en-US" sz="600" b="0" strike="noStrike" spc="-1">
              <a:latin typeface="Times New Roman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 sz="600" spc="-1">
                <a:solidFill>
                  <a:srgbClr val="005AA0"/>
                </a:solidFill>
              </a:rPr>
              <a:t>HZDR</a:t>
            </a:r>
            <a:endParaRPr lang="en-US" sz="600" spc="-1" dirty="0">
              <a:latin typeface="Times New Roman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lnSpc>
                <a:spcPct val="100000"/>
              </a:lnSpc>
            </a:pPr>
            <a:fld id="{8605ACA4-284A-42DA-853C-5864D0596C91}" type="slidenum">
              <a:rPr lang="en-US" sz="600" b="0" strike="noStrike" spc="-1" smtClean="0">
                <a:solidFill>
                  <a:srgbClr val="005AA0"/>
                </a:solidFill>
                <a:latin typeface="Arial"/>
              </a:rPr>
              <a:t>‹Nr.›</a:t>
            </a:fld>
            <a:endParaRPr lang="en-US" sz="6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8557187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8315325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Edit Text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noProof="0" dirty="0"/>
              <a:t>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8315325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6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8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1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6282452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9">
            <a:extLst>
              <a:ext uri="{FF2B5EF4-FFF2-40B4-BE49-F238E27FC236}">
                <a16:creationId xmlns:a16="http://schemas.microsoft.com/office/drawing/2014/main" id="{501716A1-7F27-D9BF-9BD5-D72A5BDE7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" t="3361" r="9847"/>
          <a:stretch/>
        </p:blipFill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3 h 6858000"/>
              <a:gd name="connsiteX5" fmla="*/ 515938 w 12192000"/>
              <a:gd name="connsiteY5" fmla="*/ 5127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3"/>
                </a:lnTo>
                <a:lnTo>
                  <a:pt x="515938" y="512763"/>
                </a:lnTo>
                <a:close/>
              </a:path>
            </a:pathLst>
          </a:cu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002BA73-9FF7-9BB9-AD99-BA3FDB9E0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3733" y="2680926"/>
            <a:ext cx="5029200" cy="115466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700" b="1" spc="38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8A078A3-AF19-1374-2FA3-60883AC1E1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733" y="3814609"/>
            <a:ext cx="5029200" cy="4629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78575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40">
          <p15:clr>
            <a:srgbClr val="FBAE40"/>
          </p15:clr>
        </p15:guide>
        <p15:guide id="4" pos="733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2835" y="4746862"/>
            <a:ext cx="1036865" cy="12279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>
                <a:solidFill>
                  <a:schemeClr val="accent5"/>
                </a:solidFill>
                <a:latin typeface="Eurostile" panose="020B0504020202050204" pitchFamily="34" charset="77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Medienplatzhalter 3">
            <a:extLst>
              <a:ext uri="{FF2B5EF4-FFF2-40B4-BE49-F238E27FC236}">
                <a16:creationId xmlns:a16="http://schemas.microsoft.com/office/drawing/2014/main" id="{21A6383A-2E88-3830-51AA-5F660D957C15}"/>
              </a:ext>
            </a:extLst>
          </p:cNvPr>
          <p:cNvSpPr>
            <a:spLocks noGrp="1"/>
          </p:cNvSpPr>
          <p:nvPr>
            <p:ph type="media" sz="quarter" idx="13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2 h 6858000"/>
              <a:gd name="connsiteX5" fmla="*/ 515938 w 12192000"/>
              <a:gd name="connsiteY5" fmla="*/ 51276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2"/>
                </a:lnTo>
                <a:lnTo>
                  <a:pt x="515938" y="51276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40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Videoplatzhalter</a:t>
            </a:r>
          </a:p>
        </p:txBody>
      </p:sp>
    </p:spTree>
    <p:extLst>
      <p:ext uri="{BB962C8B-B14F-4D97-AF65-F5344CB8AC3E}">
        <p14:creationId xmlns:p14="http://schemas.microsoft.com/office/powerpoint/2010/main" val="15552215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bschnitts-&#10;übersch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744DC-986B-9C46-5519-3A3FE645B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2327" y="1384899"/>
            <a:ext cx="2827114" cy="2139553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de-DE"/>
              <a:t>Head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9F6B90-DC35-9175-B9E2-6B29B0F091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12652" y="3526354"/>
            <a:ext cx="2827114" cy="112514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lnSpc>
                <a:spcPts val="3600"/>
              </a:lnSpc>
              <a:buNone/>
              <a:defRPr sz="3450" b="1" i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Head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9BE765-B6D0-3DCB-C197-30FDBD5E43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49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25E18CA-3A40-E965-60E1-5158777D71AB}"/>
              </a:ext>
            </a:extLst>
          </p:cNvPr>
          <p:cNvSpPr/>
          <p:nvPr userDrawn="1"/>
        </p:nvSpPr>
        <p:spPr>
          <a:xfrm>
            <a:off x="8088241" y="3570685"/>
            <a:ext cx="668807" cy="6688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543759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99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Abschnitts-&#10;übersch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744DC-986B-9C46-5519-3A3FE645BE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2327" y="171450"/>
            <a:ext cx="2827114" cy="62408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r">
              <a:defRPr sz="3450" b="0">
                <a:solidFill>
                  <a:schemeClr val="bg1"/>
                </a:solidFill>
              </a:defRPr>
            </a:lvl1pPr>
          </a:lstStyle>
          <a:p>
            <a:r>
              <a:rPr lang="de-DE"/>
              <a:t>Head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D9F6B90-DC35-9175-B9E2-6B29B0F091A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12652" y="797442"/>
            <a:ext cx="2827114" cy="62409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lnSpc>
                <a:spcPts val="3600"/>
              </a:lnSpc>
              <a:buNone/>
              <a:defRPr sz="3450" b="1" i="0">
                <a:solidFill>
                  <a:schemeClr val="bg1"/>
                </a:solidFill>
                <a:latin typeface="+mn-lt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Head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9BE765-B6D0-3DCB-C197-30FDBD5E43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49000" cy="51435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925E18CA-3A40-E965-60E1-5158777D71AB}"/>
              </a:ext>
            </a:extLst>
          </p:cNvPr>
          <p:cNvSpPr/>
          <p:nvPr userDrawn="1"/>
        </p:nvSpPr>
        <p:spPr>
          <a:xfrm>
            <a:off x="8102528" y="483494"/>
            <a:ext cx="668807" cy="6688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28275628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999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DCDE0-2C80-018D-9764-1FAC8059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3499" cy="4151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84318" cy="35313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34554" indent="-234554">
              <a:spcAft>
                <a:spcPts val="450"/>
              </a:spcAft>
              <a:tabLst/>
              <a:defRPr sz="1350"/>
            </a:lvl1pPr>
            <a:lvl2pPr marL="572691" indent="-229791">
              <a:spcAft>
                <a:spcPts val="450"/>
              </a:spcAft>
              <a:tabLst/>
              <a:defRPr sz="1350"/>
            </a:lvl2pPr>
            <a:lvl3pPr marL="933450" indent="-247650">
              <a:spcAft>
                <a:spcPts val="450"/>
              </a:spcAft>
              <a:tabLst/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25" y="4948237"/>
            <a:ext cx="377429" cy="122795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882CBA-C261-3AE8-AFAB-CAE341B50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30578"/>
            <a:ext cx="7873302" cy="289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12822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orient="horz" pos="1003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und Inhal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DCDE0-2C80-018D-9764-1FAC80598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82167" cy="4151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92999" cy="35313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buClr>
                <a:schemeClr val="accent3"/>
              </a:buClr>
              <a:tabLst/>
              <a:defRPr sz="1350">
                <a:solidFill>
                  <a:schemeClr val="bg1"/>
                </a:solidFill>
              </a:defRPr>
            </a:lvl1pPr>
            <a:lvl2pPr marL="566738" indent="-223838">
              <a:spcAft>
                <a:spcPts val="450"/>
              </a:spcAft>
              <a:buClr>
                <a:schemeClr val="accent3"/>
              </a:buClr>
              <a:tabLst/>
              <a:defRPr sz="1350">
                <a:solidFill>
                  <a:schemeClr val="bg1"/>
                </a:solidFill>
              </a:defRPr>
            </a:lvl2pPr>
            <a:lvl3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3pPr>
            <a:lvl4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4pPr>
            <a:lvl5pPr>
              <a:spcAft>
                <a:spcPts val="450"/>
              </a:spcAft>
              <a:buClr>
                <a:schemeClr val="accent3"/>
              </a:buCl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95C816-1C1F-9184-9501-0827D97FA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08" y="4948237"/>
            <a:ext cx="377429" cy="122795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D882CBA-C261-3AE8-AFAB-CAE341B504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81970" cy="289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01220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7888659" cy="35313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DC52416A-6450-B361-7C7D-CE4F97F1DA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4946" y="1200151"/>
            <a:ext cx="2222100" cy="22203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8C26BA2-AC12-28A2-5C6D-01FAED07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73" y="674948"/>
            <a:ext cx="7877833" cy="4151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93ADCFAC-0447-C25B-659D-208D1A1D7D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7636" cy="289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D272388F-B48D-03C9-E9DE-7FDED44D5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14" y="4948237"/>
            <a:ext cx="377429" cy="122795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6617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3834000" cy="35313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3CE9EFF-3371-87BA-E61E-94033E2D7C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23047" y="1200150"/>
            <a:ext cx="3834000" cy="3531642"/>
          </a:xfrm>
          <a:prstGeom prst="rect">
            <a:avLst/>
          </a:prstGeom>
        </p:spPr>
        <p:txBody>
          <a:bodyPr lIns="0" tIns="0" rIns="0" bIns="0"/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2B00457-2DC4-DEC1-125D-92ED8480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9977" cy="4151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A7986CD-505B-21B2-3EFA-7C84C0AB8D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9781" cy="289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B7906BCA-63EF-9312-C961-AA14C35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97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E4E974-505D-F888-EB2A-835F320CB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729" y="1200150"/>
            <a:ext cx="3861196" cy="3531394"/>
          </a:xfrm>
          <a:prstGeom prst="rect">
            <a:avLst/>
          </a:prstGeom>
          <a:solidFill>
            <a:schemeClr val="tx2"/>
          </a:solidFill>
        </p:spPr>
        <p:txBody>
          <a:bodyPr lIns="108000" tIns="108000" rIns="108000" bIns="108000">
            <a:noAutofit/>
          </a:bodyPr>
          <a:lstStyle>
            <a:lvl1pPr marL="0" indent="0">
              <a:spcAft>
                <a:spcPts val="450"/>
              </a:spcAft>
              <a:buNone/>
              <a:tabLst/>
              <a:defRPr sz="1350">
                <a:solidFill>
                  <a:schemeClr val="bg1"/>
                </a:solidFill>
              </a:defRPr>
            </a:lvl1pPr>
            <a:lvl2pPr marL="342900" indent="0">
              <a:spcAft>
                <a:spcPts val="450"/>
              </a:spcAft>
              <a:buNone/>
              <a:tabLst/>
              <a:defRPr sz="1350">
                <a:solidFill>
                  <a:schemeClr val="bg1"/>
                </a:solidFill>
              </a:defRPr>
            </a:lvl2pPr>
            <a:lvl3pPr marL="6858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3pPr>
            <a:lvl4pPr marL="10287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4pPr>
            <a:lvl5pPr marL="1371600" indent="0">
              <a:spcAft>
                <a:spcPts val="450"/>
              </a:spcAft>
              <a:buNone/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3CE9EFF-3371-87BA-E61E-94033E2D7C6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23235" y="1200150"/>
            <a:ext cx="3833813" cy="3531642"/>
          </a:xfrm>
          <a:prstGeom prst="rect">
            <a:avLst/>
          </a:prstGeom>
        </p:spPr>
        <p:txBody>
          <a:bodyPr lIns="0" tIns="0" rIns="0" bIns="0"/>
          <a:lstStyle>
            <a:lvl1pPr marL="236935" indent="-236935">
              <a:spcAft>
                <a:spcPts val="450"/>
              </a:spcAft>
              <a:tabLst/>
              <a:defRPr sz="1350"/>
            </a:lvl1pPr>
            <a:lvl2pPr marL="566738" indent="-223838">
              <a:spcAft>
                <a:spcPts val="450"/>
              </a:spcAft>
              <a:tabLst/>
              <a:defRPr sz="1350"/>
            </a:lvl2pPr>
            <a:lvl3pPr>
              <a:spcAft>
                <a:spcPts val="450"/>
              </a:spcAft>
              <a:defRPr sz="1350"/>
            </a:lvl3pPr>
            <a:lvl4pPr>
              <a:spcAft>
                <a:spcPts val="450"/>
              </a:spcAft>
              <a:defRPr sz="1350"/>
            </a:lvl4pPr>
            <a:lvl5pPr>
              <a:spcAft>
                <a:spcPts val="450"/>
              </a:spcAft>
              <a:defRPr sz="135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2B00457-2DC4-DEC1-125D-92ED8480A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0" y="674948"/>
            <a:ext cx="7879977" cy="4151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EA7986CD-505B-21B2-3EFA-7C84C0AB8D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0" y="329400"/>
            <a:ext cx="7879781" cy="289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B7906BCA-63EF-9312-C961-AA14C35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9048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">
          <p15:clr>
            <a:srgbClr val="FBAE40"/>
          </p15:clr>
        </p15:guide>
        <p15:guide id="2" pos="3976">
          <p15:clr>
            <a:srgbClr val="FBAE40"/>
          </p15:clr>
        </p15:guide>
        <p15:guide id="3" pos="4135">
          <p15:clr>
            <a:srgbClr val="FBAE40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876" y="1151792"/>
            <a:ext cx="5264817" cy="34809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2" name="Bildplatzhalter 12"/>
          <p:cNvSpPr>
            <a:spLocks noGrp="1"/>
          </p:cNvSpPr>
          <p:nvPr>
            <p:ph type="pic" sz="quarter" idx="14"/>
          </p:nvPr>
        </p:nvSpPr>
        <p:spPr>
          <a:xfrm>
            <a:off x="6110514" y="214313"/>
            <a:ext cx="2728686" cy="2137002"/>
          </a:xfrm>
          <a:prstGeom prst="rect">
            <a:avLst/>
          </a:prstGeo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5"/>
          </p:nvPr>
        </p:nvSpPr>
        <p:spPr>
          <a:xfrm>
            <a:off x="6110514" y="2495720"/>
            <a:ext cx="2728686" cy="2137002"/>
          </a:xfrm>
          <a:prstGeom prst="rect">
            <a:avLst/>
          </a:prstGeo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09533D73-BB9E-41A6-B198-6C630FE9F41A}"/>
              </a:ext>
            </a:extLst>
          </p:cNvPr>
          <p:cNvGrpSpPr/>
          <p:nvPr userDrawn="1"/>
        </p:nvGrpSpPr>
        <p:grpSpPr>
          <a:xfrm>
            <a:off x="-2089900" y="732786"/>
            <a:ext cx="1980000" cy="1597498"/>
            <a:chOff x="-2089900" y="977046"/>
            <a:chExt cx="1980000" cy="2129997"/>
          </a:xfrm>
        </p:grpSpPr>
        <p:sp>
          <p:nvSpPr>
            <p:cNvPr id="15" name="Folie Wechsel/Zurücksetzen/Textebenen">
              <a:extLst>
                <a:ext uri="{FF2B5EF4-FFF2-40B4-BE49-F238E27FC236}">
                  <a16:creationId xmlns:a16="http://schemas.microsoft.com/office/drawing/2014/main" id="{C6EFB17D-F94B-4165-969D-74A0BF0B2851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750" dirty="0">
                  <a:solidFill>
                    <a:srgbClr val="333333"/>
                  </a:solidFill>
                </a:rPr>
                <a:t>Wechsel des Folienlayouts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im Menü über: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Start // Folien // Layout</a:t>
              </a:r>
            </a:p>
            <a:p>
              <a:pPr algn="r" defTabSz="685493">
                <a:defRPr/>
              </a:pPr>
              <a:endParaRPr lang="de-DE" sz="75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Wechsel der Textebene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im Menü über: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Start // Absatz // Listenebene erhöhen/verringern</a:t>
              </a:r>
            </a:p>
          </p:txBody>
        </p: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C399AF82-C247-43D0-A635-783663A352E7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17" name="Listenebene erhöhen">
                <a:extLst>
                  <a:ext uri="{FF2B5EF4-FFF2-40B4-BE49-F238E27FC236}">
                    <a16:creationId xmlns:a16="http://schemas.microsoft.com/office/drawing/2014/main" id="{3CA36124-C76E-41F6-B79D-5E222C45720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Listenebene verringern">
                <a:extLst>
                  <a:ext uri="{FF2B5EF4-FFF2-40B4-BE49-F238E27FC236}">
                    <a16:creationId xmlns:a16="http://schemas.microsoft.com/office/drawing/2014/main" id="{EA5DFBB0-9479-4A7C-9B63-08C60929606C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// Listenebene erhöhen">
                <a:extLst>
                  <a:ext uri="{FF2B5EF4-FFF2-40B4-BE49-F238E27FC236}">
                    <a16:creationId xmlns:a16="http://schemas.microsoft.com/office/drawing/2014/main" id="{4E009029-C623-4393-B514-4A010B2FF6D3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erhöhen</a:t>
                </a:r>
              </a:p>
            </p:txBody>
          </p:sp>
          <p:sp>
            <p:nvSpPr>
              <p:cNvPr id="20" name="Text // Listenebene verringern">
                <a:extLst>
                  <a:ext uri="{FF2B5EF4-FFF2-40B4-BE49-F238E27FC236}">
                    <a16:creationId xmlns:a16="http://schemas.microsoft.com/office/drawing/2014/main" id="{E5B6C263-568A-4B61-8704-A2D26CAC59A5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verringern</a:t>
                </a:r>
              </a:p>
            </p:txBody>
          </p:sp>
        </p:grpSp>
      </p:grpSp>
      <p:sp>
        <p:nvSpPr>
          <p:cNvPr id="23" name="Titel 1">
            <a:extLst>
              <a:ext uri="{FF2B5EF4-FFF2-40B4-BE49-F238E27FC236}">
                <a16:creationId xmlns:a16="http://schemas.microsoft.com/office/drawing/2014/main" id="{2C77E654-19B2-4FE6-B2E9-4BCD6368C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801" y="674948"/>
            <a:ext cx="5147381" cy="4151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882BCCD3-C85D-4D5B-8CBE-8F1B4A76CC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4801" y="329400"/>
            <a:ext cx="5147381" cy="289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5" name="Foliennummernplatzhalter 5">
            <a:extLst>
              <a:ext uri="{FF2B5EF4-FFF2-40B4-BE49-F238E27FC236}">
                <a16:creationId xmlns:a16="http://schemas.microsoft.com/office/drawing/2014/main" id="{C00BE23F-15EF-46F8-B089-D6FC89FE9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5254077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re,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9340" y="1151793"/>
            <a:ext cx="4109861" cy="348093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4"/>
          </p:nvPr>
        </p:nvSpPr>
        <p:spPr>
          <a:xfrm>
            <a:off x="430101" y="447723"/>
            <a:ext cx="4185000" cy="4185000"/>
          </a:xfrm>
          <a:prstGeom prst="rect">
            <a:avLst/>
          </a:prstGeom>
          <a:solidFill>
            <a:srgbClr val="E6007E"/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6B62147-3C8F-4851-A9E0-7527942298EE}"/>
              </a:ext>
            </a:extLst>
          </p:cNvPr>
          <p:cNvGrpSpPr/>
          <p:nvPr userDrawn="1"/>
        </p:nvGrpSpPr>
        <p:grpSpPr>
          <a:xfrm>
            <a:off x="-2089900" y="732786"/>
            <a:ext cx="1980000" cy="1597498"/>
            <a:chOff x="-2089900" y="977046"/>
            <a:chExt cx="1980000" cy="2129997"/>
          </a:xfrm>
        </p:grpSpPr>
        <p:sp>
          <p:nvSpPr>
            <p:cNvPr id="14" name="Folie Wechsel/Zurücksetzen/Textebenen">
              <a:extLst>
                <a:ext uri="{FF2B5EF4-FFF2-40B4-BE49-F238E27FC236}">
                  <a16:creationId xmlns:a16="http://schemas.microsoft.com/office/drawing/2014/main" id="{90F2F8B3-BD94-4A32-AA18-76A317556F65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de-DE" sz="750" dirty="0">
                  <a:solidFill>
                    <a:srgbClr val="333333"/>
                  </a:solidFill>
                </a:rPr>
                <a:t>Wechsel des Folienlayouts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im Menü über: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Start // Folien // Layout</a:t>
              </a:r>
            </a:p>
            <a:p>
              <a:pPr algn="r" defTabSz="685493">
                <a:defRPr/>
              </a:pPr>
              <a:endParaRPr lang="de-DE" sz="75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Wechsel der Textebene</a:t>
              </a:r>
            </a:p>
            <a:p>
              <a:pPr algn="r" defTabSz="685493">
                <a:defRPr/>
              </a:pPr>
              <a:r>
                <a:rPr lang="de-DE" sz="750" dirty="0">
                  <a:solidFill>
                    <a:srgbClr val="333333"/>
                  </a:solidFill>
                </a:rPr>
                <a:t>im Menü über: </a:t>
              </a:r>
              <a:br>
                <a:rPr lang="de-DE" sz="750" dirty="0">
                  <a:solidFill>
                    <a:srgbClr val="333333"/>
                  </a:solidFill>
                </a:rPr>
              </a:br>
              <a:r>
                <a:rPr lang="de-DE" sz="750" dirty="0">
                  <a:solidFill>
                    <a:srgbClr val="333333"/>
                  </a:solidFill>
                </a:rPr>
                <a:t>Start // Absatz // Listenebene erhöhen/verringern</a:t>
              </a:r>
            </a:p>
          </p:txBody>
        </p:sp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BE52AC2B-3381-4430-9EA6-9149F386129B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16" name="Listenebene erhöhen">
                <a:extLst>
                  <a:ext uri="{FF2B5EF4-FFF2-40B4-BE49-F238E27FC236}">
                    <a16:creationId xmlns:a16="http://schemas.microsoft.com/office/drawing/2014/main" id="{7B3693DD-BCC5-4233-B5DC-BB5C1211781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Listenebene verringern">
                <a:extLst>
                  <a:ext uri="{FF2B5EF4-FFF2-40B4-BE49-F238E27FC236}">
                    <a16:creationId xmlns:a16="http://schemas.microsoft.com/office/drawing/2014/main" id="{A417B282-804D-43A0-9696-DF4668BBBC27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" name="Text // Listenebene erhöhen">
                <a:extLst>
                  <a:ext uri="{FF2B5EF4-FFF2-40B4-BE49-F238E27FC236}">
                    <a16:creationId xmlns:a16="http://schemas.microsoft.com/office/drawing/2014/main" id="{84FCF5EB-6F27-475C-9E9A-A40AC7632D42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erhöhen</a:t>
                </a:r>
              </a:p>
            </p:txBody>
          </p:sp>
          <p:sp>
            <p:nvSpPr>
              <p:cNvPr id="19" name="Text // Listenebene verringern">
                <a:extLst>
                  <a:ext uri="{FF2B5EF4-FFF2-40B4-BE49-F238E27FC236}">
                    <a16:creationId xmlns:a16="http://schemas.microsoft.com/office/drawing/2014/main" id="{EE658232-E037-4051-9A46-78B312194077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Listenebene</a:t>
                </a:r>
              </a:p>
              <a:p>
                <a:pPr algn="r" defTabSz="685493">
                  <a:defRPr/>
                </a:pPr>
                <a:r>
                  <a:rPr lang="de-DE" sz="750" dirty="0">
                    <a:solidFill>
                      <a:srgbClr val="333333"/>
                    </a:solidFill>
                  </a:rPr>
                  <a:t>verringern</a:t>
                </a:r>
              </a:p>
            </p:txBody>
          </p:sp>
        </p:grpSp>
      </p:grpSp>
      <p:sp>
        <p:nvSpPr>
          <p:cNvPr id="22" name="Titel 1">
            <a:extLst>
              <a:ext uri="{FF2B5EF4-FFF2-40B4-BE49-F238E27FC236}">
                <a16:creationId xmlns:a16="http://schemas.microsoft.com/office/drawing/2014/main" id="{A7C72E3B-B957-47D1-9502-C83336FA0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052" y="673799"/>
            <a:ext cx="4428948" cy="41510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13EE900B-34FC-44A0-96DB-0E00084DD0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5052" y="328251"/>
            <a:ext cx="4428948" cy="2893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4" name="Foliennummernplatzhalter 5">
            <a:extLst>
              <a:ext uri="{FF2B5EF4-FFF2-40B4-BE49-F238E27FC236}">
                <a16:creationId xmlns:a16="http://schemas.microsoft.com/office/drawing/2014/main" id="{1D9BB5F4-4493-4969-AC4F-335806459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629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266C333B-8CB5-B815-87ED-75E757C4FBC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515938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12763 h 6858000"/>
              <a:gd name="connsiteX5" fmla="*/ 515938 w 12192000"/>
              <a:gd name="connsiteY5" fmla="*/ 5127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3"/>
                </a:lnTo>
                <a:lnTo>
                  <a:pt x="515938" y="5127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4050"/>
            </a:lvl1pPr>
          </a:lstStyle>
          <a:p>
            <a:r>
              <a:rPr lang="de-DE"/>
              <a:t>Bildplatzhalter</a:t>
            </a: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6649C7BB-8223-40F9-8D72-182989A10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18" y="4948237"/>
            <a:ext cx="377429" cy="122795"/>
          </a:xfrm>
          <a:prstGeom prst="rect">
            <a:avLst/>
          </a:prstGeom>
        </p:spPr>
        <p:txBody>
          <a:bodyPr lIns="0" tIns="0" rIns="0" bIns="0" anchor="t"/>
          <a:lstStyle>
            <a:lvl1pPr algn="r">
              <a:defRPr>
                <a:solidFill>
                  <a:schemeClr val="accent5"/>
                </a:solidFill>
                <a:latin typeface="+mn-lt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4258420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1839AF-8590-58D9-DF28-BF61E95F4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CEBF1AE-FE02-EA87-6689-B4AA46A6CB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9178937C-8A18-464F-AA6D-F179D266893E}" type="datetime1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4D7FC85-164B-B1CD-3616-264025160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81BBEAF-40DD-E771-D979-813437195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BA7C44BB-526E-3B4D-B0A3-0F3A08DDF5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00448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8792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8315325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Edit Text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noProof="0" dirty="0"/>
              <a:t>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8315325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5"/>
            <a:ext cx="1485000" cy="1597498"/>
            <a:chOff x="-2089900" y="977046"/>
            <a:chExt cx="1980000" cy="2129997"/>
          </a:xfrm>
        </p:grpSpPr>
        <p:sp>
          <p:nvSpPr>
            <p:cNvPr id="36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8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1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309219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el, Inhalt und 2 Bilder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7F48055A-1CAA-462B-A032-61342CA8D370}" type="slidenum">
              <a:t>‹Nr.›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93668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6715126" y="4457700"/>
            <a:ext cx="2428875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306000" y="1057275"/>
            <a:ext cx="8532000" cy="2743200"/>
          </a:xfrm>
          <a:solidFill>
            <a:srgbClr val="E6007E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</a:t>
            </a:r>
            <a:r>
              <a:rPr lang="en-US" noProof="0" dirty="0"/>
              <a:t>on</a:t>
            </a:r>
            <a:r>
              <a:rPr lang="en-US" dirty="0"/>
              <a:t> symbol to add image</a:t>
            </a:r>
          </a:p>
        </p:txBody>
      </p:sp>
      <p:sp>
        <p:nvSpPr>
          <p:cNvPr id="10" name="Rechteck 9"/>
          <p:cNvSpPr/>
          <p:nvPr userDrawn="1"/>
        </p:nvSpPr>
        <p:spPr>
          <a:xfrm>
            <a:off x="306000" y="3800476"/>
            <a:ext cx="8532000" cy="1120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3534" y="3869055"/>
            <a:ext cx="7877543" cy="377964"/>
          </a:xfrm>
        </p:spPr>
        <p:txBody>
          <a:bodyPr anchor="b">
            <a:normAutofit/>
          </a:bodyPr>
          <a:lstStyle>
            <a:lvl1pPr algn="l">
              <a:defRPr sz="2250" b="1"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3533" y="4283473"/>
            <a:ext cx="6589873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723533" y="4640581"/>
            <a:ext cx="6589873" cy="103130"/>
          </a:xfrm>
        </p:spPr>
        <p:txBody>
          <a:bodyPr anchor="ctr" anchorCtr="0">
            <a:noAutofit/>
          </a:bodyPr>
          <a:lstStyle>
            <a:lvl1pPr>
              <a:defRPr sz="75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Edit Text Master Styles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F7CD036-ED6C-4ECF-9230-9F954A24C9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5076" y="313753"/>
            <a:ext cx="1357887" cy="557786"/>
          </a:xfrm>
          <a:prstGeom prst="rect">
            <a:avLst/>
          </a:prstGeom>
        </p:spPr>
      </p:pic>
      <p:sp>
        <p:nvSpPr>
          <p:cNvPr id="21" name="Bildplatzhalter 4">
            <a:extLst>
              <a:ext uri="{FF2B5EF4-FFF2-40B4-BE49-F238E27FC236}">
                <a16:creationId xmlns:a16="http://schemas.microsoft.com/office/drawing/2014/main" id="{122D4B7E-6FB3-4913-8B6C-C5E1D8CF923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825721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2" name="Bildplatzhalter 4">
            <a:extLst>
              <a:ext uri="{FF2B5EF4-FFF2-40B4-BE49-F238E27FC236}">
                <a16:creationId xmlns:a16="http://schemas.microsoft.com/office/drawing/2014/main" id="{1D5C0AFF-1970-45EF-A4B2-C56B8DA1B85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68733" y="313753"/>
            <a:ext cx="1063228" cy="553641"/>
          </a:xfrm>
          <a:noFill/>
        </p:spPr>
        <p:txBody>
          <a:bodyPr anchor="ctr" anchorCtr="0">
            <a:normAutofit/>
          </a:bodyPr>
          <a:lstStyle>
            <a:lvl1pPr algn="ctr">
              <a:defRPr sz="90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285" y="4459410"/>
            <a:ext cx="1028837" cy="38204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D4E47CD-BCDA-83F0-680B-EC18DB7741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004" y="287735"/>
            <a:ext cx="2519714" cy="41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2992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8315325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Edit Text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noProof="0" dirty="0"/>
              <a:t>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8315325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6"/>
            <a:ext cx="1485000" cy="1597498"/>
            <a:chOff x="-2089900" y="977046"/>
            <a:chExt cx="1980000" cy="2129997"/>
          </a:xfrm>
        </p:grpSpPr>
        <p:sp>
          <p:nvSpPr>
            <p:cNvPr id="36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8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1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52852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re, Bild 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833259" y="369277"/>
            <a:ext cx="4005943" cy="307286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noProof="0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833259" y="1151793"/>
            <a:ext cx="4005943" cy="3480931"/>
          </a:xfrm>
        </p:spPr>
        <p:txBody>
          <a:bodyPr>
            <a:noAutofit/>
          </a:bodyPr>
          <a:lstStyle/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833259" y="698521"/>
            <a:ext cx="4005943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4" hasCustomPrompt="1"/>
          </p:nvPr>
        </p:nvSpPr>
        <p:spPr>
          <a:xfrm>
            <a:off x="285750" y="214312"/>
            <a:ext cx="4184650" cy="4433888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6"/>
            <a:ext cx="1485000" cy="1597498"/>
            <a:chOff x="-2089900" y="977046"/>
            <a:chExt cx="1980000" cy="2129997"/>
          </a:xfrm>
        </p:grpSpPr>
        <p:sp>
          <p:nvSpPr>
            <p:cNvPr id="44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46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7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8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9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3855056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Inhalt und 2 Bilder 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3876" y="369277"/>
            <a:ext cx="5264817" cy="307286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3876" y="1151792"/>
            <a:ext cx="5264817" cy="3480930"/>
          </a:xfrm>
        </p:spPr>
        <p:txBody>
          <a:bodyPr/>
          <a:lstStyle/>
          <a:p>
            <a:pPr lvl="0"/>
            <a:r>
              <a:rPr lang="en-US" noProof="0" dirty="0"/>
              <a:t>Edit Text Master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523876" y="698521"/>
            <a:ext cx="5264817" cy="249557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subtitle master format</a:t>
            </a:r>
          </a:p>
        </p:txBody>
      </p:sp>
      <p:sp>
        <p:nvSpPr>
          <p:cNvPr id="12" name="Bildplatzhalter 12"/>
          <p:cNvSpPr>
            <a:spLocks noGrp="1"/>
          </p:cNvSpPr>
          <p:nvPr>
            <p:ph type="pic" sz="quarter" idx="14" hasCustomPrompt="1"/>
          </p:nvPr>
        </p:nvSpPr>
        <p:spPr>
          <a:xfrm>
            <a:off x="6110514" y="214313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5" hasCustomPrompt="1"/>
          </p:nvPr>
        </p:nvSpPr>
        <p:spPr>
          <a:xfrm>
            <a:off x="6110514" y="2495720"/>
            <a:ext cx="2728686" cy="2137002"/>
          </a:xfrm>
          <a:solidFill>
            <a:srgbClr val="E6007E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Click on symbol to add image</a:t>
            </a:r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1567425" y="732786"/>
            <a:ext cx="1485000" cy="1597498"/>
            <a:chOff x="-2089900" y="977046"/>
            <a:chExt cx="1980000" cy="2129997"/>
          </a:xfrm>
        </p:grpSpPr>
        <p:sp>
          <p:nvSpPr>
            <p:cNvPr id="38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750" noProof="0" dirty="0">
                  <a:solidFill>
                    <a:srgbClr val="333333"/>
                  </a:solidFill>
                </a:rPr>
                <a:t>Change slide layout in the menu via: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home // slides // layout</a:t>
              </a:r>
            </a:p>
            <a:p>
              <a:pPr algn="r" defTabSz="685493">
                <a:defRPr/>
              </a:pPr>
              <a:endParaRPr lang="en-US" sz="750" noProof="0" dirty="0">
                <a:solidFill>
                  <a:srgbClr val="333333"/>
                </a:solidFill>
              </a:endParaRP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Change text level</a:t>
              </a:r>
            </a:p>
            <a:p>
              <a:pPr algn="r" defTabSz="685493">
                <a:defRPr/>
              </a:pPr>
              <a:r>
                <a:rPr lang="en-US" sz="750" noProof="0" dirty="0">
                  <a:solidFill>
                    <a:srgbClr val="333333"/>
                  </a:solidFill>
                </a:rPr>
                <a:t>in the menu via:</a:t>
              </a:r>
              <a:br>
                <a:rPr lang="en-US" sz="750" noProof="0" dirty="0">
                  <a:solidFill>
                    <a:srgbClr val="333333"/>
                  </a:solidFill>
                </a:rPr>
              </a:br>
              <a:r>
                <a:rPr lang="en-US" sz="750" noProof="0" dirty="0">
                  <a:solidFill>
                    <a:srgbClr val="333333"/>
                  </a:solidFill>
                </a:rPr>
                <a:t>home // paragraph // list level</a:t>
              </a:r>
            </a:p>
          </p:txBody>
        </p: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40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1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2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Increase list level</a:t>
                </a:r>
              </a:p>
            </p:txBody>
          </p:sp>
          <p:sp>
            <p:nvSpPr>
              <p:cNvPr id="43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Lower</a:t>
                </a:r>
              </a:p>
              <a:p>
                <a:pPr algn="r" defTabSz="685493">
                  <a:defRPr/>
                </a:pPr>
                <a:r>
                  <a:rPr lang="en-US" sz="750" noProof="0" dirty="0">
                    <a:solidFill>
                      <a:srgbClr val="333333"/>
                    </a:solidFill>
                  </a:rPr>
                  <a:t>list level</a:t>
                </a:r>
              </a:p>
            </p:txBody>
          </p:sp>
        </p:grpSp>
      </p:grp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40752707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/>
              <a:t>Click to edit title master format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Date</a:t>
            </a:r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24381DEF-DABA-4270-8BAD-E4011AECFB7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06177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F652E5A-5CA0-445F-BB46-1D00FFAB13A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65530" y="4764359"/>
            <a:ext cx="907383" cy="213860"/>
          </a:xfrm>
          <a:noFill/>
        </p:spPr>
        <p:txBody>
          <a:bodyPr rIns="0" anchor="ctr" anchorCtr="0">
            <a:noAutofit/>
          </a:bodyPr>
          <a:lstStyle>
            <a:lvl1pPr algn="ctr">
              <a:defRPr sz="750">
                <a:solidFill>
                  <a:schemeClr val="accent5"/>
                </a:solidFill>
              </a:defRPr>
            </a:lvl1pPr>
          </a:lstStyle>
          <a:p>
            <a:r>
              <a:rPr lang="en-US" noProof="0" dirty="0"/>
              <a:t>partner logo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0501" y="4731546"/>
            <a:ext cx="2135370" cy="273844"/>
          </a:xfrm>
        </p:spPr>
        <p:txBody>
          <a:bodyPr/>
          <a:lstStyle/>
          <a:p>
            <a:r>
              <a:rPr lang="en-US" noProof="0" dirty="0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868205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4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4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9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7" Type="http://schemas.openxmlformats.org/officeDocument/2006/relationships/theme" Target="../theme/theme1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5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9.pn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8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image" Target="../media/image19.png"/><Relationship Id="rId5" Type="http://schemas.openxmlformats.org/officeDocument/2006/relationships/slideLayout" Target="../slideLayouts/slideLayout86.xml"/><Relationship Id="rId10" Type="http://schemas.openxmlformats.org/officeDocument/2006/relationships/theme" Target="../theme/theme15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theme" Target="../theme/theme16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6" Type="http://schemas.openxmlformats.org/officeDocument/2006/relationships/theme" Target="../theme/theme1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6" Type="http://schemas.openxmlformats.org/officeDocument/2006/relationships/theme" Target="../theme/theme18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6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14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39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C9600A5-227D-407B-AE26-F1DD2123137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10857" y="-3598"/>
            <a:ext cx="9150394" cy="514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2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55" r:id="rId2"/>
    <p:sldLayoutId id="2147483771" r:id="rId3"/>
    <p:sldLayoutId id="2147483772" r:id="rId4"/>
    <p:sldLayoutId id="2147483831" r:id="rId5"/>
    <p:sldLayoutId id="2147483773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680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Folientitel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4766" y="4819340"/>
            <a:ext cx="828092" cy="24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F7AA97BF-DBC8-DE04-C1FA-7404AA64C7AB}"/>
              </a:ext>
            </a:extLst>
          </p:cNvPr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002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141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680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Folientitel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4766" y="4819340"/>
            <a:ext cx="828092" cy="24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A4A4C8-1605-C38F-3B15-ACD8BA5830F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6557" y="0"/>
            <a:ext cx="890721" cy="7200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D334305-1D1A-93C3-7997-129CFCAB3A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4854905"/>
            <a:ext cx="1394179" cy="201121"/>
          </a:xfrm>
          <a:prstGeom prst="rect">
            <a:avLst/>
          </a:prstGeom>
        </p:spPr>
      </p:pic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F7AA97BF-DBC8-DE04-C1FA-7404AA64C7AB}"/>
              </a:ext>
            </a:extLst>
          </p:cNvPr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002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203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49" r:id="rId2"/>
    <p:sldLayoutId id="2147483756" r:id="rId3"/>
    <p:sldLayoutId id="2147483750" r:id="rId4"/>
    <p:sldLayoutId id="2147483770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680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Folientitel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4766" y="4819340"/>
            <a:ext cx="828092" cy="24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F07F23-B920-7916-AEA2-57C827DF95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4854905"/>
            <a:ext cx="1394179" cy="201121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C71DE28-A20A-EE56-49F6-EC7F6CA39EF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7829487" y="286"/>
            <a:ext cx="1314513" cy="720000"/>
          </a:xfrm>
          <a:prstGeom prst="rect">
            <a:avLst/>
          </a:prstGeom>
        </p:spPr>
      </p:pic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8365DAB9-164E-CBA3-663C-0569E22262A2}"/>
              </a:ext>
            </a:extLst>
          </p:cNvPr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002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28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788" r:id="rId2"/>
    <p:sldLayoutId id="2147483789" r:id="rId3"/>
    <p:sldLayoutId id="2147483790" r:id="rId4"/>
    <p:sldLayoutId id="2147483791" r:id="rId5"/>
    <p:sldLayoutId id="2147483792" r:id="rId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842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Folientitel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4766" y="4819340"/>
            <a:ext cx="828092" cy="24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56D5EB-6F79-455A-91DA-857598158F32}" type="slidenum">
              <a:rPr kumimoji="0" lang="de-DE" sz="1100" b="0" i="0" u="none" strike="noStrike" kern="0" cap="none" spc="0" normalizeH="0" baseline="0" noProof="0" smtClean="0">
                <a:ln>
                  <a:noFill/>
                </a:ln>
                <a:solidFill>
                  <a:srgbClr val="00286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1100" b="0" i="0" u="none" strike="noStrike" kern="0" cap="none" spc="0" normalizeH="0" baseline="0" noProof="0">
              <a:ln>
                <a:noFill/>
              </a:ln>
              <a:solidFill>
                <a:srgbClr val="00286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FF07F23-B920-7916-AEA2-57C827DF95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8344" y="4854905"/>
            <a:ext cx="1394179" cy="201121"/>
          </a:xfrm>
          <a:prstGeom prst="rect">
            <a:avLst/>
          </a:prstGeom>
        </p:spPr>
      </p:pic>
      <p:pic>
        <p:nvPicPr>
          <p:cNvPr id="7" name="Grafik 6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E656CA30-D990-AF75-C760-8391CD05FF8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8246069" y="0"/>
            <a:ext cx="893547" cy="720000"/>
          </a:xfrm>
          <a:prstGeom prst="rect">
            <a:avLst/>
          </a:prstGeom>
        </p:spPr>
      </p:pic>
      <p:cxnSp>
        <p:nvCxnSpPr>
          <p:cNvPr id="2" name="Gerader Verbinder 1">
            <a:extLst>
              <a:ext uri="{FF2B5EF4-FFF2-40B4-BE49-F238E27FC236}">
                <a16:creationId xmlns:a16="http://schemas.microsoft.com/office/drawing/2014/main" id="{640C9E69-C73C-94E8-040C-18DF2CA58EBC}"/>
              </a:ext>
            </a:extLst>
          </p:cNvPr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002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56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4" r:id="rId2"/>
    <p:sldLayoutId id="2147483795" r:id="rId3"/>
    <p:sldLayoutId id="2147483797" r:id="rId4"/>
    <p:sldLayoutId id="2147483798" r:id="rId5"/>
    <p:sldLayoutId id="2147483799" r:id="rId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842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Folientitel, insgesamt zweizeilig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67D692F9-90AC-4E76-86A8-6552320B7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548BFE5-3F38-D078-CC5D-44F207A2B15C}"/>
              </a:ext>
            </a:extLst>
          </p:cNvPr>
          <p:cNvGrpSpPr/>
          <p:nvPr userDrawn="1"/>
        </p:nvGrpSpPr>
        <p:grpSpPr>
          <a:xfrm>
            <a:off x="-258617" y="-1532706"/>
            <a:ext cx="9041392" cy="9041392"/>
            <a:chOff x="130408" y="-936056"/>
            <a:chExt cx="9041392" cy="9041392"/>
          </a:xfrm>
        </p:grpSpPr>
        <p:sp>
          <p:nvSpPr>
            <p:cNvPr id="3" name="Freihandform: Form 2">
              <a:extLst>
                <a:ext uri="{FF2B5EF4-FFF2-40B4-BE49-F238E27FC236}">
                  <a16:creationId xmlns:a16="http://schemas.microsoft.com/office/drawing/2014/main" id="{2AE47B5B-F8E5-75C1-709E-5FEC69618502}"/>
                </a:ext>
              </a:extLst>
            </p:cNvPr>
            <p:cNvSpPr/>
            <p:nvPr/>
          </p:nvSpPr>
          <p:spPr>
            <a:xfrm rot="5400000">
              <a:off x="130408" y="-936056"/>
              <a:ext cx="9041392" cy="9041392"/>
            </a:xfrm>
            <a:custGeom>
              <a:avLst/>
              <a:gdLst>
                <a:gd name="connsiteX0" fmla="*/ 0 w 5418667"/>
                <a:gd name="connsiteY0" fmla="*/ 2709334 h 5418667"/>
                <a:gd name="connsiteX1" fmla="*/ 2709334 w 5418667"/>
                <a:gd name="connsiteY1" fmla="*/ 0 h 5418667"/>
                <a:gd name="connsiteX2" fmla="*/ 5418668 w 5418667"/>
                <a:gd name="connsiteY2" fmla="*/ 2709334 h 5418667"/>
                <a:gd name="connsiteX3" fmla="*/ 2709334 w 5418667"/>
                <a:gd name="connsiteY3" fmla="*/ 5418668 h 5418667"/>
                <a:gd name="connsiteX4" fmla="*/ 0 w 5418667"/>
                <a:gd name="connsiteY4" fmla="*/ 2709334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18667" h="5418667">
                  <a:moveTo>
                    <a:pt x="0" y="2709334"/>
                  </a:moveTo>
                  <a:cubicBezTo>
                    <a:pt x="0" y="1213010"/>
                    <a:pt x="1213010" y="0"/>
                    <a:pt x="2709334" y="0"/>
                  </a:cubicBezTo>
                  <a:cubicBezTo>
                    <a:pt x="4205658" y="0"/>
                    <a:pt x="5418668" y="1213010"/>
                    <a:pt x="5418668" y="2709334"/>
                  </a:cubicBezTo>
                  <a:cubicBezTo>
                    <a:pt x="5418668" y="4205658"/>
                    <a:pt x="4205658" y="5418668"/>
                    <a:pt x="2709334" y="5418668"/>
                  </a:cubicBezTo>
                  <a:cubicBezTo>
                    <a:pt x="1213010" y="5418668"/>
                    <a:pt x="0" y="4205658"/>
                    <a:pt x="0" y="2709334"/>
                  </a:cubicBezTo>
                  <a:close/>
                </a:path>
              </a:pathLst>
            </a:custGeom>
            <a:noFill/>
            <a:ln w="76200" cap="flat" cmpd="sng" algn="ctr">
              <a:solidFill>
                <a:srgbClr val="002E6A"/>
              </a:solidFill>
              <a:prstDash val="solid"/>
            </a:ln>
            <a:effectLst/>
          </p:spPr>
          <p:txBody>
            <a:bodyPr spcFirstLastPara="0" vert="horz" wrap="square" lIns="2158052" tIns="477181" rIns="2158052" bIns="4541182" numCol="1" spcCol="1270" anchor="ctr" anchorCtr="0">
              <a:noAutofit/>
            </a:bodyPr>
            <a:lstStyle/>
            <a:p>
              <a:pPr marL="0" marR="0" lvl="0" indent="0" algn="ctr" defTabSz="1289018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A4895814-CACA-AFFA-9EAE-CE6EEC9E35FD}"/>
                </a:ext>
              </a:extLst>
            </p:cNvPr>
            <p:cNvSpPr/>
            <p:nvPr/>
          </p:nvSpPr>
          <p:spPr>
            <a:xfrm rot="5400000">
              <a:off x="130410" y="-31916"/>
              <a:ext cx="7233113" cy="7233113"/>
            </a:xfrm>
            <a:custGeom>
              <a:avLst/>
              <a:gdLst>
                <a:gd name="connsiteX0" fmla="*/ 0 w 4334933"/>
                <a:gd name="connsiteY0" fmla="*/ 2167467 h 4334933"/>
                <a:gd name="connsiteX1" fmla="*/ 2167467 w 4334933"/>
                <a:gd name="connsiteY1" fmla="*/ 0 h 4334933"/>
                <a:gd name="connsiteX2" fmla="*/ 4334934 w 4334933"/>
                <a:gd name="connsiteY2" fmla="*/ 2167467 h 4334933"/>
                <a:gd name="connsiteX3" fmla="*/ 2167467 w 4334933"/>
                <a:gd name="connsiteY3" fmla="*/ 4334934 h 4334933"/>
                <a:gd name="connsiteX4" fmla="*/ 0 w 4334933"/>
                <a:gd name="connsiteY4" fmla="*/ 2167467 h 433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4933" h="4334933">
                  <a:moveTo>
                    <a:pt x="0" y="2167467"/>
                  </a:moveTo>
                  <a:cubicBezTo>
                    <a:pt x="0" y="970408"/>
                    <a:pt x="970408" y="0"/>
                    <a:pt x="2167467" y="0"/>
                  </a:cubicBezTo>
                  <a:cubicBezTo>
                    <a:pt x="3364526" y="0"/>
                    <a:pt x="4334934" y="970408"/>
                    <a:pt x="4334934" y="2167467"/>
                  </a:cubicBezTo>
                  <a:cubicBezTo>
                    <a:pt x="4334934" y="3364526"/>
                    <a:pt x="3364526" y="4334934"/>
                    <a:pt x="2167467" y="4334934"/>
                  </a:cubicBezTo>
                  <a:cubicBezTo>
                    <a:pt x="970408" y="4334934"/>
                    <a:pt x="0" y="3364526"/>
                    <a:pt x="0" y="2167467"/>
                  </a:cubicBezTo>
                  <a:close/>
                </a:path>
              </a:pathLst>
            </a:custGeom>
            <a:noFill/>
            <a:ln w="76200" cap="flat" cmpd="sng" algn="ctr">
              <a:solidFill>
                <a:srgbClr val="002E6A"/>
              </a:solidFill>
              <a:prstDash val="solid"/>
            </a:ln>
            <a:effectLst/>
          </p:spPr>
          <p:txBody>
            <a:bodyPr spcFirstLastPara="0" vert="horz" wrap="square" lIns="1609073" tIns="459232" rIns="1609073" bIns="3493685" numCol="1" spcCol="1270" anchor="ctr" anchorCtr="0">
              <a:noAutofit/>
            </a:bodyPr>
            <a:lstStyle/>
            <a:p>
              <a:pPr marL="0" marR="0" lvl="0" indent="0" algn="ctr" defTabSz="1244569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DCA6AAA5-0134-9F89-E9FF-685DF3ACC1D3}"/>
                </a:ext>
              </a:extLst>
            </p:cNvPr>
            <p:cNvSpPr/>
            <p:nvPr/>
          </p:nvSpPr>
          <p:spPr>
            <a:xfrm rot="5400000">
              <a:off x="130410" y="872222"/>
              <a:ext cx="5424835" cy="5424835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noFill/>
            <a:ln w="76200" cap="flat" cmpd="sng" algn="ctr">
              <a:solidFill>
                <a:srgbClr val="002E6A"/>
              </a:solidFill>
              <a:prstDash val="solid"/>
            </a:ln>
            <a:effectLst/>
          </p:spPr>
          <p:txBody>
            <a:bodyPr spcFirstLastPara="0" vert="horz" wrap="square" lIns="1052983" tIns="428752" rIns="1052982" bIns="2460752" numCol="1" spcCol="1270" anchor="ctr" anchorCtr="0">
              <a:noAutofit/>
            </a:bodyPr>
            <a:lstStyle/>
            <a:p>
              <a:pPr marL="0" marR="0" lvl="0" indent="0" algn="ctr" defTabSz="115567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4CBD10A7-1FA7-C93E-29D1-84F83122F0E3}"/>
                </a:ext>
              </a:extLst>
            </p:cNvPr>
            <p:cNvSpPr/>
            <p:nvPr/>
          </p:nvSpPr>
          <p:spPr>
            <a:xfrm rot="5400000">
              <a:off x="130410" y="1778391"/>
              <a:ext cx="3616555" cy="3616555"/>
            </a:xfrm>
            <a:custGeom>
              <a:avLst/>
              <a:gdLst>
                <a:gd name="connsiteX0" fmla="*/ 0 w 2167466"/>
                <a:gd name="connsiteY0" fmla="*/ 1083733 h 2167466"/>
                <a:gd name="connsiteX1" fmla="*/ 1083733 w 2167466"/>
                <a:gd name="connsiteY1" fmla="*/ 0 h 2167466"/>
                <a:gd name="connsiteX2" fmla="*/ 2167466 w 2167466"/>
                <a:gd name="connsiteY2" fmla="*/ 1083733 h 2167466"/>
                <a:gd name="connsiteX3" fmla="*/ 1083733 w 2167466"/>
                <a:gd name="connsiteY3" fmla="*/ 2167466 h 2167466"/>
                <a:gd name="connsiteX4" fmla="*/ 0 w 2167466"/>
                <a:gd name="connsiteY4" fmla="*/ 1083733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7466" h="2167466">
                  <a:moveTo>
                    <a:pt x="0" y="1083733"/>
                  </a:moveTo>
                  <a:cubicBezTo>
                    <a:pt x="0" y="485204"/>
                    <a:pt x="485204" y="0"/>
                    <a:pt x="1083733" y="0"/>
                  </a:cubicBezTo>
                  <a:cubicBezTo>
                    <a:pt x="1682262" y="0"/>
                    <a:pt x="2167466" y="485204"/>
                    <a:pt x="2167466" y="1083733"/>
                  </a:cubicBezTo>
                  <a:cubicBezTo>
                    <a:pt x="2167466" y="1682262"/>
                    <a:pt x="1682262" y="2167466"/>
                    <a:pt x="1083733" y="2167466"/>
                  </a:cubicBezTo>
                  <a:cubicBezTo>
                    <a:pt x="485204" y="2167466"/>
                    <a:pt x="0" y="1682262"/>
                    <a:pt x="0" y="1083733"/>
                  </a:cubicBezTo>
                  <a:close/>
                </a:path>
              </a:pathLst>
            </a:custGeom>
            <a:noFill/>
            <a:ln w="76200" cap="flat" cmpd="sng" algn="ctr">
              <a:solidFill>
                <a:srgbClr val="002E6A"/>
              </a:solidFill>
              <a:prstDash val="solid"/>
            </a:ln>
            <a:effectLst/>
          </p:spPr>
          <p:txBody>
            <a:bodyPr spcFirstLastPara="0" vert="horz" wrap="square" lIns="559226" tIns="783674" rIns="559226" bIns="783675" numCol="1" spcCol="1270" anchor="ctr" anchorCtr="0">
              <a:noAutofit/>
            </a:bodyPr>
            <a:lstStyle/>
            <a:p>
              <a:pPr marL="0" marR="0" lvl="0" indent="0" algn="ctr" defTabSz="1511262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3400" b="0" i="0" u="none" strike="noStrike" kern="0" cap="none" spc="0" normalizeH="0" baseline="0" noProof="0" dirty="0">
                <a:ln>
                  <a:noFill/>
                </a:ln>
                <a:solidFill>
                  <a:srgbClr val="002E6A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2212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1"/>
            <a:ext cx="680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Folientitel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14767" y="4819341"/>
            <a:ext cx="828092" cy="246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pPr defTabSz="914378">
              <a:defRPr/>
            </a:pPr>
            <a:fld id="{2056D5EB-6F79-455A-91DA-857598158F32}" type="slidenum">
              <a:rPr lang="de-DE" kern="0" smtClean="0">
                <a:solidFill>
                  <a:srgbClr val="002864"/>
                </a:solidFill>
              </a:rPr>
              <a:pPr defTabSz="914378">
                <a:defRPr/>
              </a:pPr>
              <a:t>‹Nr.›</a:t>
            </a:fld>
            <a:endParaRPr lang="de-DE" kern="0">
              <a:solidFill>
                <a:srgbClr val="002864"/>
              </a:solidFill>
            </a:endParaRP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F7AA97BF-DBC8-DE04-C1FA-7404AA64C7AB}"/>
              </a:ext>
            </a:extLst>
          </p:cNvPr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0028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812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</p:sldLayoutIdLst>
  <p:hf hdr="0" ftr="0" dt="0"/>
  <p:txStyles>
    <p:titleStyle>
      <a:lvl1pPr algn="l" defTabSz="914378" rtl="0" eaLnBrk="1" latinLnBrk="0" hangingPunct="1">
        <a:spcBef>
          <a:spcPct val="0"/>
        </a:spcBef>
        <a:buNone/>
        <a:defRPr sz="24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1" indent="-180971" algn="l" defTabSz="179996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79996" algn="l"/>
          <a:tab pos="359991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54" indent="-179384" algn="l" defTabSz="914378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25" indent="-180971" algn="l" defTabSz="914378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57" indent="-174621" algn="l" defTabSz="914378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00" indent="-285743" algn="l" defTabSz="914378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indent="0" algn="l" defTabSz="914378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548BFE5-3F38-D078-CC5D-44F207A2B15C}"/>
              </a:ext>
            </a:extLst>
          </p:cNvPr>
          <p:cNvGrpSpPr/>
          <p:nvPr userDrawn="1"/>
        </p:nvGrpSpPr>
        <p:grpSpPr>
          <a:xfrm>
            <a:off x="-258617" y="-1532706"/>
            <a:ext cx="9041392" cy="9041392"/>
            <a:chOff x="130408" y="-936056"/>
            <a:chExt cx="9041392" cy="9041392"/>
          </a:xfrm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DCA6AAA5-0134-9F89-E9FF-685DF3ACC1D3}"/>
                </a:ext>
              </a:extLst>
            </p:cNvPr>
            <p:cNvSpPr/>
            <p:nvPr/>
          </p:nvSpPr>
          <p:spPr>
            <a:xfrm rot="5400000">
              <a:off x="130410" y="872222"/>
              <a:ext cx="5424835" cy="5424835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52983" tIns="428752" rIns="1052982" bIns="2460752" numCol="1" spcCol="1270" anchor="ctr" anchorCtr="0">
              <a:noAutofit/>
            </a:bodyPr>
            <a:lstStyle/>
            <a:p>
              <a:pPr marL="0" marR="0" lvl="0" indent="0" algn="ctr" defTabSz="115567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3" name="Freihandform: Form 2">
              <a:extLst>
                <a:ext uri="{FF2B5EF4-FFF2-40B4-BE49-F238E27FC236}">
                  <a16:creationId xmlns:a16="http://schemas.microsoft.com/office/drawing/2014/main" id="{2AE47B5B-F8E5-75C1-709E-5FEC69618502}"/>
                </a:ext>
              </a:extLst>
            </p:cNvPr>
            <p:cNvSpPr/>
            <p:nvPr/>
          </p:nvSpPr>
          <p:spPr>
            <a:xfrm rot="5400000">
              <a:off x="130408" y="-936056"/>
              <a:ext cx="9041392" cy="9041392"/>
            </a:xfrm>
            <a:custGeom>
              <a:avLst/>
              <a:gdLst>
                <a:gd name="connsiteX0" fmla="*/ 0 w 5418667"/>
                <a:gd name="connsiteY0" fmla="*/ 2709334 h 5418667"/>
                <a:gd name="connsiteX1" fmla="*/ 2709334 w 5418667"/>
                <a:gd name="connsiteY1" fmla="*/ 0 h 5418667"/>
                <a:gd name="connsiteX2" fmla="*/ 5418668 w 5418667"/>
                <a:gd name="connsiteY2" fmla="*/ 2709334 h 5418667"/>
                <a:gd name="connsiteX3" fmla="*/ 2709334 w 5418667"/>
                <a:gd name="connsiteY3" fmla="*/ 5418668 h 5418667"/>
                <a:gd name="connsiteX4" fmla="*/ 0 w 5418667"/>
                <a:gd name="connsiteY4" fmla="*/ 2709334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18667" h="5418667">
                  <a:moveTo>
                    <a:pt x="0" y="2709334"/>
                  </a:moveTo>
                  <a:cubicBezTo>
                    <a:pt x="0" y="1213010"/>
                    <a:pt x="1213010" y="0"/>
                    <a:pt x="2709334" y="0"/>
                  </a:cubicBezTo>
                  <a:cubicBezTo>
                    <a:pt x="4205658" y="0"/>
                    <a:pt x="5418668" y="1213010"/>
                    <a:pt x="5418668" y="2709334"/>
                  </a:cubicBezTo>
                  <a:cubicBezTo>
                    <a:pt x="5418668" y="4205658"/>
                    <a:pt x="4205658" y="5418668"/>
                    <a:pt x="2709334" y="5418668"/>
                  </a:cubicBezTo>
                  <a:cubicBezTo>
                    <a:pt x="1213010" y="5418668"/>
                    <a:pt x="0" y="4205658"/>
                    <a:pt x="0" y="2709334"/>
                  </a:cubicBezTo>
                  <a:close/>
                </a:path>
              </a:pathLst>
            </a:cu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2158052" tIns="477181" rIns="2158052" bIns="4541182" numCol="1" spcCol="1270" anchor="ctr" anchorCtr="0">
              <a:noAutofit/>
            </a:bodyPr>
            <a:lstStyle/>
            <a:p>
              <a:pPr marL="0" marR="0" lvl="0" indent="0" algn="ctr" defTabSz="1289018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5" name="Freihandform: Form 4">
              <a:extLst>
                <a:ext uri="{FF2B5EF4-FFF2-40B4-BE49-F238E27FC236}">
                  <a16:creationId xmlns:a16="http://schemas.microsoft.com/office/drawing/2014/main" id="{A4895814-CACA-AFFA-9EAE-CE6EEC9E35FD}"/>
                </a:ext>
              </a:extLst>
            </p:cNvPr>
            <p:cNvSpPr/>
            <p:nvPr/>
          </p:nvSpPr>
          <p:spPr>
            <a:xfrm rot="5400000">
              <a:off x="130410" y="-31916"/>
              <a:ext cx="7233113" cy="7233113"/>
            </a:xfrm>
            <a:custGeom>
              <a:avLst/>
              <a:gdLst>
                <a:gd name="connsiteX0" fmla="*/ 0 w 4334933"/>
                <a:gd name="connsiteY0" fmla="*/ 2167467 h 4334933"/>
                <a:gd name="connsiteX1" fmla="*/ 2167467 w 4334933"/>
                <a:gd name="connsiteY1" fmla="*/ 0 h 4334933"/>
                <a:gd name="connsiteX2" fmla="*/ 4334934 w 4334933"/>
                <a:gd name="connsiteY2" fmla="*/ 2167467 h 4334933"/>
                <a:gd name="connsiteX3" fmla="*/ 2167467 w 4334933"/>
                <a:gd name="connsiteY3" fmla="*/ 4334934 h 4334933"/>
                <a:gd name="connsiteX4" fmla="*/ 0 w 4334933"/>
                <a:gd name="connsiteY4" fmla="*/ 2167467 h 433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4933" h="4334933">
                  <a:moveTo>
                    <a:pt x="0" y="2167467"/>
                  </a:moveTo>
                  <a:cubicBezTo>
                    <a:pt x="0" y="970408"/>
                    <a:pt x="970408" y="0"/>
                    <a:pt x="2167467" y="0"/>
                  </a:cubicBezTo>
                  <a:cubicBezTo>
                    <a:pt x="3364526" y="0"/>
                    <a:pt x="4334934" y="970408"/>
                    <a:pt x="4334934" y="2167467"/>
                  </a:cubicBezTo>
                  <a:cubicBezTo>
                    <a:pt x="4334934" y="3364526"/>
                    <a:pt x="3364526" y="4334934"/>
                    <a:pt x="2167467" y="4334934"/>
                  </a:cubicBezTo>
                  <a:cubicBezTo>
                    <a:pt x="970408" y="4334934"/>
                    <a:pt x="0" y="3364526"/>
                    <a:pt x="0" y="2167467"/>
                  </a:cubicBezTo>
                  <a:close/>
                </a:path>
              </a:pathLst>
            </a:cu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spcFirstLastPara="0" vert="horz" wrap="square" lIns="1609073" tIns="459232" rIns="1609073" bIns="3493685" numCol="1" spcCol="1270" anchor="ctr" anchorCtr="0">
              <a:noAutofit/>
            </a:bodyPr>
            <a:lstStyle/>
            <a:p>
              <a:pPr marL="0" marR="0" lvl="0" indent="0" algn="ctr" defTabSz="1244569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4CBD10A7-1FA7-C93E-29D1-84F83122F0E3}"/>
                </a:ext>
              </a:extLst>
            </p:cNvPr>
            <p:cNvSpPr/>
            <p:nvPr/>
          </p:nvSpPr>
          <p:spPr>
            <a:xfrm rot="5400000">
              <a:off x="130410" y="1778391"/>
              <a:ext cx="3616555" cy="3616555"/>
            </a:xfrm>
            <a:custGeom>
              <a:avLst/>
              <a:gdLst>
                <a:gd name="connsiteX0" fmla="*/ 0 w 2167466"/>
                <a:gd name="connsiteY0" fmla="*/ 1083733 h 2167466"/>
                <a:gd name="connsiteX1" fmla="*/ 1083733 w 2167466"/>
                <a:gd name="connsiteY1" fmla="*/ 0 h 2167466"/>
                <a:gd name="connsiteX2" fmla="*/ 2167466 w 2167466"/>
                <a:gd name="connsiteY2" fmla="*/ 1083733 h 2167466"/>
                <a:gd name="connsiteX3" fmla="*/ 1083733 w 2167466"/>
                <a:gd name="connsiteY3" fmla="*/ 2167466 h 2167466"/>
                <a:gd name="connsiteX4" fmla="*/ 0 w 2167466"/>
                <a:gd name="connsiteY4" fmla="*/ 1083733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7466" h="2167466">
                  <a:moveTo>
                    <a:pt x="0" y="1083733"/>
                  </a:moveTo>
                  <a:cubicBezTo>
                    <a:pt x="0" y="485204"/>
                    <a:pt x="485204" y="0"/>
                    <a:pt x="1083733" y="0"/>
                  </a:cubicBezTo>
                  <a:cubicBezTo>
                    <a:pt x="1682262" y="0"/>
                    <a:pt x="2167466" y="485204"/>
                    <a:pt x="2167466" y="1083733"/>
                  </a:cubicBezTo>
                  <a:cubicBezTo>
                    <a:pt x="2167466" y="1682262"/>
                    <a:pt x="1682262" y="2167466"/>
                    <a:pt x="1083733" y="2167466"/>
                  </a:cubicBezTo>
                  <a:cubicBezTo>
                    <a:pt x="485204" y="2167466"/>
                    <a:pt x="0" y="1682262"/>
                    <a:pt x="0" y="1083733"/>
                  </a:cubicBezTo>
                  <a:close/>
                </a:path>
              </a:pathLst>
            </a:custGeom>
            <a:noFill/>
            <a:ln>
              <a:solidFill>
                <a:srgbClr val="19156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59226" tIns="783674" rIns="559226" bIns="783675" numCol="1" spcCol="1270" anchor="ctr" anchorCtr="0">
              <a:noAutofit/>
            </a:bodyPr>
            <a:lstStyle/>
            <a:p>
              <a:pPr marL="0" marR="0" lvl="0" indent="0" algn="ctr" defTabSz="1511262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3400" b="0" i="0" u="none" strike="noStrike" kern="0" cap="none" spc="0" normalizeH="0" baseline="0" noProof="0" dirty="0">
                <a:ln>
                  <a:noFill/>
                </a:ln>
                <a:solidFill>
                  <a:srgbClr val="002E6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842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Folientitel, insgesamt zweizeilig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67D692F9-90AC-4E76-86A8-6552320B7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62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548BFE5-3F38-D078-CC5D-44F207A2B15C}"/>
              </a:ext>
            </a:extLst>
          </p:cNvPr>
          <p:cNvGrpSpPr/>
          <p:nvPr userDrawn="1"/>
        </p:nvGrpSpPr>
        <p:grpSpPr>
          <a:xfrm>
            <a:off x="-258617" y="-1532706"/>
            <a:ext cx="9041392" cy="9041392"/>
            <a:chOff x="130408" y="-936056"/>
            <a:chExt cx="9041392" cy="9041392"/>
          </a:xfrm>
        </p:grpSpPr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4CBD10A7-1FA7-C93E-29D1-84F83122F0E3}"/>
                </a:ext>
              </a:extLst>
            </p:cNvPr>
            <p:cNvSpPr/>
            <p:nvPr/>
          </p:nvSpPr>
          <p:spPr>
            <a:xfrm rot="5400000">
              <a:off x="130410" y="1778391"/>
              <a:ext cx="3616555" cy="3616555"/>
            </a:xfrm>
            <a:custGeom>
              <a:avLst/>
              <a:gdLst>
                <a:gd name="connsiteX0" fmla="*/ 0 w 2167466"/>
                <a:gd name="connsiteY0" fmla="*/ 1083733 h 2167466"/>
                <a:gd name="connsiteX1" fmla="*/ 1083733 w 2167466"/>
                <a:gd name="connsiteY1" fmla="*/ 0 h 2167466"/>
                <a:gd name="connsiteX2" fmla="*/ 2167466 w 2167466"/>
                <a:gd name="connsiteY2" fmla="*/ 1083733 h 2167466"/>
                <a:gd name="connsiteX3" fmla="*/ 1083733 w 2167466"/>
                <a:gd name="connsiteY3" fmla="*/ 2167466 h 2167466"/>
                <a:gd name="connsiteX4" fmla="*/ 0 w 2167466"/>
                <a:gd name="connsiteY4" fmla="*/ 1083733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7466" h="2167466">
                  <a:moveTo>
                    <a:pt x="0" y="1083733"/>
                  </a:moveTo>
                  <a:cubicBezTo>
                    <a:pt x="0" y="485204"/>
                    <a:pt x="485204" y="0"/>
                    <a:pt x="1083733" y="0"/>
                  </a:cubicBezTo>
                  <a:cubicBezTo>
                    <a:pt x="1682262" y="0"/>
                    <a:pt x="2167466" y="485204"/>
                    <a:pt x="2167466" y="1083733"/>
                  </a:cubicBezTo>
                  <a:cubicBezTo>
                    <a:pt x="2167466" y="1682262"/>
                    <a:pt x="1682262" y="2167466"/>
                    <a:pt x="1083733" y="2167466"/>
                  </a:cubicBezTo>
                  <a:cubicBezTo>
                    <a:pt x="485204" y="2167466"/>
                    <a:pt x="0" y="1682262"/>
                    <a:pt x="0" y="1083733"/>
                  </a:cubicBezTo>
                  <a:close/>
                </a:path>
              </a:pathLst>
            </a:custGeom>
            <a:noFill/>
            <a:ln>
              <a:solidFill>
                <a:srgbClr val="19156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559226" tIns="783674" rIns="559226" bIns="783675" numCol="1" spcCol="1270" anchor="ctr" anchorCtr="0">
              <a:noAutofit/>
            </a:bodyPr>
            <a:lstStyle/>
            <a:p>
              <a:pPr marL="0" marR="0" lvl="0" indent="0" algn="ctr" defTabSz="1511262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3400" b="0" i="0" u="none" strike="noStrike" kern="0" cap="none" spc="0" normalizeH="0" baseline="0" noProof="0" dirty="0">
                <a:ln>
                  <a:noFill/>
                </a:ln>
                <a:solidFill>
                  <a:srgbClr val="002E6A"/>
                </a:solidFill>
                <a:effectLst/>
                <a:uLnTx/>
                <a:uFillTx/>
              </a:endParaRPr>
            </a:p>
          </p:txBody>
        </p:sp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DCA6AAA5-0134-9F89-E9FF-685DF3ACC1D3}"/>
                </a:ext>
              </a:extLst>
            </p:cNvPr>
            <p:cNvSpPr/>
            <p:nvPr/>
          </p:nvSpPr>
          <p:spPr>
            <a:xfrm rot="5400000">
              <a:off x="693356" y="553225"/>
              <a:ext cx="5180886" cy="6306781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052983" tIns="428752" rIns="1052982" bIns="2460752" numCol="1" spcCol="1270" anchor="ctr" anchorCtr="0">
              <a:noAutofit/>
            </a:bodyPr>
            <a:lstStyle/>
            <a:p>
              <a:pPr marL="0" marR="0" lvl="0" indent="0" algn="ctr" defTabSz="1155671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3" name="Freihandform: Form 2">
              <a:extLst>
                <a:ext uri="{FF2B5EF4-FFF2-40B4-BE49-F238E27FC236}">
                  <a16:creationId xmlns:a16="http://schemas.microsoft.com/office/drawing/2014/main" id="{2AE47B5B-F8E5-75C1-709E-5FEC69618502}"/>
                </a:ext>
              </a:extLst>
            </p:cNvPr>
            <p:cNvSpPr/>
            <p:nvPr/>
          </p:nvSpPr>
          <p:spPr>
            <a:xfrm rot="5400000">
              <a:off x="130408" y="-936056"/>
              <a:ext cx="9041392" cy="9041392"/>
            </a:xfrm>
            <a:custGeom>
              <a:avLst/>
              <a:gdLst>
                <a:gd name="connsiteX0" fmla="*/ 0 w 5418667"/>
                <a:gd name="connsiteY0" fmla="*/ 2709334 h 5418667"/>
                <a:gd name="connsiteX1" fmla="*/ 2709334 w 5418667"/>
                <a:gd name="connsiteY1" fmla="*/ 0 h 5418667"/>
                <a:gd name="connsiteX2" fmla="*/ 5418668 w 5418667"/>
                <a:gd name="connsiteY2" fmla="*/ 2709334 h 5418667"/>
                <a:gd name="connsiteX3" fmla="*/ 2709334 w 5418667"/>
                <a:gd name="connsiteY3" fmla="*/ 5418668 h 5418667"/>
                <a:gd name="connsiteX4" fmla="*/ 0 w 5418667"/>
                <a:gd name="connsiteY4" fmla="*/ 2709334 h 5418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18667" h="5418667">
                  <a:moveTo>
                    <a:pt x="0" y="2709334"/>
                  </a:moveTo>
                  <a:cubicBezTo>
                    <a:pt x="0" y="1213010"/>
                    <a:pt x="1213010" y="0"/>
                    <a:pt x="2709334" y="0"/>
                  </a:cubicBezTo>
                  <a:cubicBezTo>
                    <a:pt x="4205658" y="0"/>
                    <a:pt x="5418668" y="1213010"/>
                    <a:pt x="5418668" y="2709334"/>
                  </a:cubicBezTo>
                  <a:cubicBezTo>
                    <a:pt x="5418668" y="4205658"/>
                    <a:pt x="4205658" y="5418668"/>
                    <a:pt x="2709334" y="5418668"/>
                  </a:cubicBezTo>
                  <a:cubicBezTo>
                    <a:pt x="1213010" y="5418668"/>
                    <a:pt x="0" y="4205658"/>
                    <a:pt x="0" y="2709334"/>
                  </a:cubicBezTo>
                  <a:close/>
                </a:path>
              </a:pathLst>
            </a:custGeom>
            <a:noFill/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2158052" tIns="477181" rIns="2158052" bIns="4541182" numCol="1" spcCol="1270" anchor="ctr" anchorCtr="0">
              <a:noAutofit/>
            </a:bodyPr>
            <a:lstStyle/>
            <a:p>
              <a:pPr marL="0" marR="0" lvl="0" indent="0" algn="ctr" defTabSz="1289018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29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cxnSp>
        <p:nvCxnSpPr>
          <p:cNvPr id="8" name="Gerader Verbinder 7"/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67D692F9-90AC-4E76-86A8-6552320B7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842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Folientitel, insgesamt zweizeilig</a:t>
            </a:r>
          </a:p>
        </p:txBody>
      </p:sp>
    </p:spTree>
    <p:extLst>
      <p:ext uri="{BB962C8B-B14F-4D97-AF65-F5344CB8AC3E}">
        <p14:creationId xmlns:p14="http://schemas.microsoft.com/office/powerpoint/2010/main" val="372331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8"/>
          <p:cNvSpPr/>
          <p:nvPr/>
        </p:nvSpPr>
        <p:spPr>
          <a:xfrm>
            <a:off x="-5130" y="0"/>
            <a:ext cx="391770" cy="3893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rtlCol="0" anchor="ctr">
            <a:noAutofit/>
          </a:bodyPr>
          <a:lstStyle/>
          <a:p>
            <a:pPr algn="ctr" defTabSz="685800" rtl="0">
              <a:lnSpc>
                <a:spcPct val="100000"/>
              </a:lnSpc>
            </a:pPr>
            <a:endParaRPr lang="de-DE" sz="1350" b="0" strike="noStrike" spc="-1">
              <a:solidFill>
                <a:schemeClr val="lt1"/>
              </a:solidFill>
              <a:latin typeface="Segoe UI"/>
            </a:endParaRPr>
          </a:p>
        </p:txBody>
      </p:sp>
      <p:sp>
        <p:nvSpPr>
          <p:cNvPr id="5" name="Bildplatzhalter 9"/>
          <p:cNvSpPr/>
          <p:nvPr/>
        </p:nvSpPr>
        <p:spPr>
          <a:xfrm>
            <a:off x="0" y="0"/>
            <a:ext cx="9143820" cy="5143230"/>
          </a:xfrm>
          <a:custGeom>
            <a:avLst/>
            <a:gdLst>
              <a:gd name="textAreaLeft" fmla="*/ 0 w 12191760"/>
              <a:gd name="textAreaRight" fmla="*/ 12192120 w 12191760"/>
              <a:gd name="textAreaTop" fmla="*/ 0 h 6857640"/>
              <a:gd name="textAreaBottom" fmla="*/ 6858000 h 6857640"/>
            </a:gdLst>
            <a:ahLst/>
            <a:cxnLst/>
            <a:rect l="textAreaLeft" t="textAreaTop" r="textAreaRight" b="textAreaBottom"/>
            <a:pathLst>
              <a:path w="12192000" h="6858000">
                <a:moveTo>
                  <a:pt x="515938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12763"/>
                </a:lnTo>
                <a:lnTo>
                  <a:pt x="515938" y="512763"/>
                </a:lnTo>
                <a:close/>
              </a:path>
            </a:pathLst>
          </a:custGeom>
          <a:blipFill rotWithShape="0">
            <a:blip r:embed="rId1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rtlCol="0" anchor="t">
            <a:noAutofit/>
          </a:bodyPr>
          <a:lstStyle/>
          <a:p>
            <a:pPr rtl="0"/>
            <a:endParaRPr lang="de-DE" sz="13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793800" y="2680830"/>
            <a:ext cx="5029020" cy="1154520"/>
          </a:xfrm>
          <a:prstGeom prst="rect">
            <a:avLst/>
          </a:prstGeom>
          <a:noFill/>
          <a:ln w="0">
            <a:noFill/>
          </a:ln>
        </p:spPr>
        <p:txBody>
          <a:bodyPr rtlCol="0" anchor="b">
            <a:noAutofit/>
          </a:bodyPr>
          <a:lstStyle/>
          <a:p>
            <a:pPr indent="0" defTabSz="914400" rtl="0">
              <a:lnSpc>
                <a:spcPct val="90000"/>
              </a:lnSpc>
              <a:buNone/>
            </a:pPr>
            <a:r>
              <a:rPr lang="en" sz="2700" b="1" strike="noStrike" spc="37">
                <a:solidFill>
                  <a:schemeClr val="lt1"/>
                </a:solidFill>
                <a:latin typeface="Segoe UI"/>
              </a:rPr>
              <a:t>MASTERTITELFORMAT BEARBEITEN</a:t>
            </a:r>
            <a:endParaRPr lang="de-DE" sz="2700" b="0" strike="noStrike" spc="-1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110" y="1203390"/>
            <a:ext cx="822933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rtlCol="0" anchor="t">
            <a:normAutofit/>
          </a:bodyPr>
          <a:lstStyle/>
          <a:p>
            <a:pPr marL="432000" indent="-324000" rtl="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" sz="2100" b="0" strike="noStrike" spc="-1">
                <a:solidFill>
                  <a:schemeClr val="dk1"/>
                </a:solidFill>
                <a:latin typeface="Segoe UI"/>
              </a:rPr>
              <a:t>Format des Gliederungstextes durch Klicken bearbeiten</a:t>
            </a:r>
            <a:endParaRPr lang="de-DE" sz="2100" b="0" strike="noStrike" spc="-1">
              <a:solidFill>
                <a:schemeClr val="dk1"/>
              </a:solidFill>
              <a:latin typeface="Segoe UI"/>
            </a:endParaRPr>
          </a:p>
          <a:p>
            <a:pPr marL="648000" lvl="1" indent="-243000" rtl="0"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" sz="1500" b="0" strike="noStrike" spc="-1">
                <a:solidFill>
                  <a:schemeClr val="dk1"/>
                </a:solidFill>
                <a:latin typeface="Segoe UI"/>
              </a:rPr>
              <a:t>Zweite Gliederungsebene</a:t>
            </a:r>
            <a:endParaRPr lang="de-DE" sz="1500" b="0" strike="noStrike" spc="-1">
              <a:solidFill>
                <a:schemeClr val="dk1"/>
              </a:solidFill>
              <a:latin typeface="Segoe UI"/>
            </a:endParaRPr>
          </a:p>
          <a:p>
            <a:pPr marL="972000" lvl="2" indent="-216000" rtl="0"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" sz="1350" b="0" strike="noStrike" spc="-1">
                <a:solidFill>
                  <a:schemeClr val="dk1"/>
                </a:solidFill>
                <a:latin typeface="Segoe UI"/>
              </a:rPr>
              <a:t>Dritte Gliederungsebene</a:t>
            </a: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  <a:p>
            <a:pPr marL="1296000" lvl="3" indent="-162000" rtl="0"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" sz="1350" b="0" strike="noStrike" spc="-1">
                <a:solidFill>
                  <a:schemeClr val="dk1"/>
                </a:solidFill>
                <a:latin typeface="Segoe UI"/>
              </a:rPr>
              <a:t>Vierte Gliederungsebene</a:t>
            </a:r>
            <a:endParaRPr lang="de-DE" sz="1350" b="0" strike="noStrike" spc="-1">
              <a:solidFill>
                <a:schemeClr val="dk1"/>
              </a:solidFill>
              <a:latin typeface="Segoe UI"/>
            </a:endParaRPr>
          </a:p>
          <a:p>
            <a:pPr marL="1620000" lvl="4" indent="-162000" rtl="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" sz="1500" b="0" strike="noStrike" spc="-1">
                <a:solidFill>
                  <a:schemeClr val="dk1"/>
                </a:solidFill>
                <a:latin typeface="Segoe UI"/>
              </a:rPr>
              <a:t>Fünfte Gliederungsebene</a:t>
            </a:r>
            <a:endParaRPr lang="de-DE" sz="1500" b="0" strike="noStrike" spc="-1">
              <a:solidFill>
                <a:schemeClr val="dk1"/>
              </a:solidFill>
              <a:latin typeface="Segoe UI"/>
            </a:endParaRPr>
          </a:p>
          <a:p>
            <a:pPr marL="1944000" lvl="5" indent="-162000" rtl="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" sz="1500" b="0" strike="noStrike" spc="-1">
                <a:solidFill>
                  <a:schemeClr val="dk1"/>
                </a:solidFill>
                <a:latin typeface="Segoe UI"/>
              </a:rPr>
              <a:t>Sechste Gliederungsebene</a:t>
            </a:r>
            <a:endParaRPr lang="de-DE" sz="1500" b="0" strike="noStrike" spc="-1">
              <a:solidFill>
                <a:schemeClr val="dk1"/>
              </a:solidFill>
              <a:latin typeface="Segoe UI"/>
            </a:endParaRPr>
          </a:p>
          <a:p>
            <a:pPr marL="2268000" lvl="6" indent="-162000" rtl="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" sz="1500" b="0" strike="noStrike" spc="-1">
                <a:solidFill>
                  <a:schemeClr val="dk1"/>
                </a:solidFill>
                <a:latin typeface="Segoe UI"/>
              </a:rPr>
              <a:t>Siebte Gliederungsebene</a:t>
            </a:r>
            <a:endParaRPr lang="de-DE" sz="1500" b="0" strike="noStrike" spc="-1">
              <a:solidFill>
                <a:schemeClr val="dk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02874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</p:sldLayoutIdLst>
  <p:txStyles>
    <p:titleStyle>
      <a:lvl1pPr indent="0"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00" indent="-243000" algn="l" defTabSz="685800" rtl="0" eaLnBrk="1" latinLnBrk="0" hangingPunct="1">
        <a:lnSpc>
          <a:spcPct val="90000"/>
        </a:lnSpc>
        <a:spcBef>
          <a:spcPts val="1063"/>
        </a:spcBef>
        <a:buClr>
          <a:srgbClr val="000000"/>
        </a:buClr>
        <a:buSzPct val="45000"/>
        <a:buFont typeface="Wingdings" charset="2"/>
        <a:buChar char="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6" y="369277"/>
            <a:ext cx="8315325" cy="685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6" y="1151792"/>
            <a:ext cx="8315325" cy="34809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text master format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355" y="4731546"/>
            <a:ext cx="460707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501" y="4731546"/>
            <a:ext cx="3397251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866" y="4731546"/>
            <a:ext cx="4000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EBEB721F-1515-4815-8BAC-2C06E19CB9A5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E931392-A1E0-4D48-8861-E04FD216DF05}"/>
              </a:ext>
            </a:extLst>
          </p:cNvPr>
          <p:cNvGrpSpPr/>
          <p:nvPr userDrawn="1"/>
        </p:nvGrpSpPr>
        <p:grpSpPr>
          <a:xfrm>
            <a:off x="-469900" y="-352425"/>
            <a:ext cx="10050100" cy="5823075"/>
            <a:chOff x="-469900" y="-469900"/>
            <a:chExt cx="10050100" cy="7764100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AB8C7248-3EE2-433A-ADE9-88EDFE8891BC}"/>
                </a:ext>
              </a:extLst>
            </p:cNvPr>
            <p:cNvGrpSpPr/>
            <p:nvPr userDrawn="1"/>
          </p:nvGrpSpPr>
          <p:grpSpPr>
            <a:xfrm>
              <a:off x="511175" y="-469900"/>
              <a:ext cx="0" cy="7764100"/>
              <a:chOff x="523875" y="-469900"/>
              <a:chExt cx="0" cy="7764100"/>
            </a:xfrm>
          </p:grpSpPr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F504C1D3-B806-4A63-9021-4438B44D294B}"/>
                  </a:ext>
                </a:extLst>
              </p:cNvPr>
              <p:cNvCxnSpPr/>
              <p:nvPr userDrawn="1"/>
            </p:nvCxnSpPr>
            <p:spPr>
              <a:xfrm>
                <a:off x="523875" y="-4699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7D68EEE1-138B-464F-94A9-9A7B8D366E6D}"/>
                  </a:ext>
                </a:extLst>
              </p:cNvPr>
              <p:cNvCxnSpPr/>
              <p:nvPr userDrawn="1"/>
            </p:nvCxnSpPr>
            <p:spPr>
              <a:xfrm>
                <a:off x="523875" y="69342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00E6947D-6BC0-4772-9A13-FCC219252CD2}"/>
                </a:ext>
              </a:extLst>
            </p:cNvPr>
            <p:cNvGrpSpPr/>
            <p:nvPr userDrawn="1"/>
          </p:nvGrpSpPr>
          <p:grpSpPr>
            <a:xfrm>
              <a:off x="8832850" y="-469900"/>
              <a:ext cx="0" cy="7764100"/>
              <a:chOff x="8515350" y="-469900"/>
              <a:chExt cx="0" cy="7764100"/>
            </a:xfrm>
          </p:grpSpPr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83107247-8158-465C-91EE-38F232EF9002}"/>
                  </a:ext>
                </a:extLst>
              </p:cNvPr>
              <p:cNvCxnSpPr/>
              <p:nvPr userDrawn="1"/>
            </p:nvCxnSpPr>
            <p:spPr>
              <a:xfrm>
                <a:off x="8515350" y="-4699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BF9E29DE-C229-4366-B67D-84601A075A78}"/>
                  </a:ext>
                </a:extLst>
              </p:cNvPr>
              <p:cNvCxnSpPr/>
              <p:nvPr userDrawn="1"/>
            </p:nvCxnSpPr>
            <p:spPr>
              <a:xfrm>
                <a:off x="8515350" y="69342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7A546391-9534-4D35-8625-78FFDFCCC7A9}"/>
                </a:ext>
              </a:extLst>
            </p:cNvPr>
            <p:cNvGrpSpPr/>
            <p:nvPr userDrawn="1"/>
          </p:nvGrpSpPr>
          <p:grpSpPr>
            <a:xfrm>
              <a:off x="-469900" y="6202364"/>
              <a:ext cx="10050100" cy="0"/>
              <a:chOff x="-469900" y="6354764"/>
              <a:chExt cx="10050100" cy="0"/>
            </a:xfrm>
          </p:grpSpPr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1FD58811-5F05-4092-B10D-7C37F321F784}"/>
                  </a:ext>
                </a:extLst>
              </p:cNvPr>
              <p:cNvCxnSpPr/>
              <p:nvPr userDrawn="1"/>
            </p:nvCxnSpPr>
            <p:spPr>
              <a:xfrm>
                <a:off x="9220200" y="6354764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>
                <a:extLst>
                  <a:ext uri="{FF2B5EF4-FFF2-40B4-BE49-F238E27FC236}">
                    <a16:creationId xmlns:a16="http://schemas.microsoft.com/office/drawing/2014/main" id="{E2981AC0-EE73-476A-9A1D-EABC661E12D3}"/>
                  </a:ext>
                </a:extLst>
              </p:cNvPr>
              <p:cNvCxnSpPr/>
              <p:nvPr userDrawn="1"/>
            </p:nvCxnSpPr>
            <p:spPr>
              <a:xfrm>
                <a:off x="-469900" y="6354764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Hilfslinien">
              <a:extLst>
                <a:ext uri="{FF2B5EF4-FFF2-40B4-BE49-F238E27FC236}">
                  <a16:creationId xmlns:a16="http://schemas.microsoft.com/office/drawing/2014/main" id="{63D7143B-9222-48EF-961F-8FB7100D79FE}"/>
                </a:ext>
              </a:extLst>
            </p:cNvPr>
            <p:cNvSpPr txBox="1"/>
            <p:nvPr userDrawn="1"/>
          </p:nvSpPr>
          <p:spPr>
            <a:xfrm rot="10800000" flipH="1" flipV="1">
              <a:off x="634998" y="-468000"/>
              <a:ext cx="5246253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3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71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06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42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78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14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49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8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82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Show guides via menu: View // Guides // click guides checkbox</a:t>
              </a:r>
            </a:p>
          </p:txBody>
        </p:sp>
        <p:sp>
          <p:nvSpPr>
            <p:cNvPr id="18" name="Fußzeile">
              <a:extLst>
                <a:ext uri="{FF2B5EF4-FFF2-40B4-BE49-F238E27FC236}">
                  <a16:creationId xmlns:a16="http://schemas.microsoft.com/office/drawing/2014/main" id="{4AB8BBB8-563C-4B63-AD33-4CFEF37AC6B1}"/>
                </a:ext>
              </a:extLst>
            </p:cNvPr>
            <p:cNvSpPr txBox="1"/>
            <p:nvPr userDrawn="1"/>
          </p:nvSpPr>
          <p:spPr>
            <a:xfrm rot="10800000" flipH="1" flipV="1">
              <a:off x="634999" y="6934200"/>
              <a:ext cx="7477501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3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71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06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42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78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14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49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8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82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50" b="0" baseline="0" noProof="0" dirty="0">
                  <a:solidFill>
                    <a:schemeClr val="tx1"/>
                  </a:solidFill>
                  <a:latin typeface="+mn-lt"/>
                </a:rPr>
                <a:t>Set footer per slide or for all/some via menu: Insert // text // Header &amp; Footer</a:t>
              </a:r>
            </a:p>
          </p:txBody>
        </p: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167CA611-DFAA-4EA5-A690-281B0DBADDFD}"/>
                </a:ext>
              </a:extLst>
            </p:cNvPr>
            <p:cNvGrpSpPr/>
            <p:nvPr userDrawn="1"/>
          </p:nvGrpSpPr>
          <p:grpSpPr>
            <a:xfrm>
              <a:off x="-469900" y="1520866"/>
              <a:ext cx="10050100" cy="2157"/>
              <a:chOff x="-469900" y="1520866"/>
              <a:chExt cx="10050100" cy="2157"/>
            </a:xfrm>
          </p:grpSpPr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12E7E94B-6545-460C-B370-BE200C4BE355}"/>
                  </a:ext>
                </a:extLst>
              </p:cNvPr>
              <p:cNvCxnSpPr/>
              <p:nvPr userDrawn="1"/>
            </p:nvCxnSpPr>
            <p:spPr>
              <a:xfrm>
                <a:off x="9220200" y="1523023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97289D65-223E-4BF4-BB12-B5E565B7BA18}"/>
                  </a:ext>
                </a:extLst>
              </p:cNvPr>
              <p:cNvCxnSpPr/>
              <p:nvPr userDrawn="1"/>
            </p:nvCxnSpPr>
            <p:spPr>
              <a:xfrm>
                <a:off x="-469900" y="1520866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Rechteck 29">
            <a:extLst>
              <a:ext uri="{FF2B5EF4-FFF2-40B4-BE49-F238E27FC236}">
                <a16:creationId xmlns:a16="http://schemas.microsoft.com/office/drawing/2014/main" id="{A1960674-AA03-4969-8CF8-731ED6176232}"/>
              </a:ext>
            </a:extLst>
          </p:cNvPr>
          <p:cNvSpPr/>
          <p:nvPr userDrawn="1"/>
        </p:nvSpPr>
        <p:spPr>
          <a:xfrm>
            <a:off x="0" y="0"/>
            <a:ext cx="216000" cy="216000"/>
          </a:xfrm>
          <a:prstGeom prst="rect">
            <a:avLst/>
          </a:prstGeom>
          <a:solidFill>
            <a:srgbClr val="F07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3726213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970" r:id="rId7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3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676275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4">
          <p15:clr>
            <a:srgbClr val="F26B43"/>
          </p15:clr>
        </p15:guide>
        <p15:guide id="2" pos="7424">
          <p15:clr>
            <a:srgbClr val="F26B43"/>
          </p15:clr>
        </p15:guide>
        <p15:guide id="3" pos="427">
          <p15:clr>
            <a:srgbClr val="F26B43"/>
          </p15:clr>
        </p15:guide>
        <p15:guide id="4" orient="horz" pos="958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6" y="369277"/>
            <a:ext cx="8315325" cy="685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6" y="1151792"/>
            <a:ext cx="8315325" cy="34809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text master format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355" y="4731546"/>
            <a:ext cx="460707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ED5D34E9-73B4-4F74-94D5-5ED6152842B7}" type="datetime1">
              <a:rPr lang="de-DE" smtClean="0"/>
              <a:t>31.08.2026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501" y="4731546"/>
            <a:ext cx="3397251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Raphael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866" y="4731546"/>
            <a:ext cx="4000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EBEB721F-1515-4815-8BAC-2C06E19CB9A5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E931392-A1E0-4D48-8861-E04FD216DF05}"/>
              </a:ext>
            </a:extLst>
          </p:cNvPr>
          <p:cNvGrpSpPr/>
          <p:nvPr userDrawn="1"/>
        </p:nvGrpSpPr>
        <p:grpSpPr>
          <a:xfrm>
            <a:off x="-469900" y="-352425"/>
            <a:ext cx="10050100" cy="5823075"/>
            <a:chOff x="-469900" y="-469900"/>
            <a:chExt cx="10050100" cy="7764100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AB8C7248-3EE2-433A-ADE9-88EDFE8891BC}"/>
                </a:ext>
              </a:extLst>
            </p:cNvPr>
            <p:cNvGrpSpPr/>
            <p:nvPr userDrawn="1"/>
          </p:nvGrpSpPr>
          <p:grpSpPr>
            <a:xfrm>
              <a:off x="511175" y="-469900"/>
              <a:ext cx="0" cy="7764100"/>
              <a:chOff x="523875" y="-469900"/>
              <a:chExt cx="0" cy="7764100"/>
            </a:xfrm>
          </p:grpSpPr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F504C1D3-B806-4A63-9021-4438B44D294B}"/>
                  </a:ext>
                </a:extLst>
              </p:cNvPr>
              <p:cNvCxnSpPr/>
              <p:nvPr userDrawn="1"/>
            </p:nvCxnSpPr>
            <p:spPr>
              <a:xfrm>
                <a:off x="523875" y="-4699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7D68EEE1-138B-464F-94A9-9A7B8D366E6D}"/>
                  </a:ext>
                </a:extLst>
              </p:cNvPr>
              <p:cNvCxnSpPr/>
              <p:nvPr userDrawn="1"/>
            </p:nvCxnSpPr>
            <p:spPr>
              <a:xfrm>
                <a:off x="523875" y="69342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00E6947D-6BC0-4772-9A13-FCC219252CD2}"/>
                </a:ext>
              </a:extLst>
            </p:cNvPr>
            <p:cNvGrpSpPr/>
            <p:nvPr userDrawn="1"/>
          </p:nvGrpSpPr>
          <p:grpSpPr>
            <a:xfrm>
              <a:off x="8832850" y="-469900"/>
              <a:ext cx="0" cy="7764100"/>
              <a:chOff x="8515350" y="-469900"/>
              <a:chExt cx="0" cy="7764100"/>
            </a:xfrm>
          </p:grpSpPr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83107247-8158-465C-91EE-38F232EF9002}"/>
                  </a:ext>
                </a:extLst>
              </p:cNvPr>
              <p:cNvCxnSpPr/>
              <p:nvPr userDrawn="1"/>
            </p:nvCxnSpPr>
            <p:spPr>
              <a:xfrm>
                <a:off x="8515350" y="-4699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BF9E29DE-C229-4366-B67D-84601A075A78}"/>
                  </a:ext>
                </a:extLst>
              </p:cNvPr>
              <p:cNvCxnSpPr/>
              <p:nvPr userDrawn="1"/>
            </p:nvCxnSpPr>
            <p:spPr>
              <a:xfrm>
                <a:off x="8515350" y="69342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7A546391-9534-4D35-8625-78FFDFCCC7A9}"/>
                </a:ext>
              </a:extLst>
            </p:cNvPr>
            <p:cNvGrpSpPr/>
            <p:nvPr userDrawn="1"/>
          </p:nvGrpSpPr>
          <p:grpSpPr>
            <a:xfrm>
              <a:off x="-469900" y="6202364"/>
              <a:ext cx="10050100" cy="0"/>
              <a:chOff x="-469900" y="6354764"/>
              <a:chExt cx="10050100" cy="0"/>
            </a:xfrm>
          </p:grpSpPr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1FD58811-5F05-4092-B10D-7C37F321F784}"/>
                  </a:ext>
                </a:extLst>
              </p:cNvPr>
              <p:cNvCxnSpPr/>
              <p:nvPr userDrawn="1"/>
            </p:nvCxnSpPr>
            <p:spPr>
              <a:xfrm>
                <a:off x="9220200" y="6354764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>
                <a:extLst>
                  <a:ext uri="{FF2B5EF4-FFF2-40B4-BE49-F238E27FC236}">
                    <a16:creationId xmlns:a16="http://schemas.microsoft.com/office/drawing/2014/main" id="{E2981AC0-EE73-476A-9A1D-EABC661E12D3}"/>
                  </a:ext>
                </a:extLst>
              </p:cNvPr>
              <p:cNvCxnSpPr/>
              <p:nvPr userDrawn="1"/>
            </p:nvCxnSpPr>
            <p:spPr>
              <a:xfrm>
                <a:off x="-469900" y="6354764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Hilfslinien">
              <a:extLst>
                <a:ext uri="{FF2B5EF4-FFF2-40B4-BE49-F238E27FC236}">
                  <a16:creationId xmlns:a16="http://schemas.microsoft.com/office/drawing/2014/main" id="{63D7143B-9222-48EF-961F-8FB7100D79FE}"/>
                </a:ext>
              </a:extLst>
            </p:cNvPr>
            <p:cNvSpPr txBox="1"/>
            <p:nvPr userDrawn="1"/>
          </p:nvSpPr>
          <p:spPr>
            <a:xfrm rot="10800000" flipH="1" flipV="1">
              <a:off x="634998" y="-468000"/>
              <a:ext cx="5246253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3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71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06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42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78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14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49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8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82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Show guides via menu: View // Guides // click guides checkbox</a:t>
              </a:r>
            </a:p>
          </p:txBody>
        </p:sp>
        <p:sp>
          <p:nvSpPr>
            <p:cNvPr id="18" name="Fußzeile">
              <a:extLst>
                <a:ext uri="{FF2B5EF4-FFF2-40B4-BE49-F238E27FC236}">
                  <a16:creationId xmlns:a16="http://schemas.microsoft.com/office/drawing/2014/main" id="{4AB8BBB8-563C-4B63-AD33-4CFEF37AC6B1}"/>
                </a:ext>
              </a:extLst>
            </p:cNvPr>
            <p:cNvSpPr txBox="1"/>
            <p:nvPr userDrawn="1"/>
          </p:nvSpPr>
          <p:spPr>
            <a:xfrm rot="10800000" flipH="1" flipV="1">
              <a:off x="634999" y="6934200"/>
              <a:ext cx="7477501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3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71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06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42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78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14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49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8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82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50" b="0" baseline="0" noProof="0" dirty="0">
                  <a:solidFill>
                    <a:schemeClr val="tx1"/>
                  </a:solidFill>
                  <a:latin typeface="+mn-lt"/>
                </a:rPr>
                <a:t>Set footer per slide or for all/some via menu: Insert // text // Header &amp; Footer</a:t>
              </a:r>
            </a:p>
          </p:txBody>
        </p: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167CA611-DFAA-4EA5-A690-281B0DBADDFD}"/>
                </a:ext>
              </a:extLst>
            </p:cNvPr>
            <p:cNvGrpSpPr/>
            <p:nvPr userDrawn="1"/>
          </p:nvGrpSpPr>
          <p:grpSpPr>
            <a:xfrm>
              <a:off x="-469900" y="1520866"/>
              <a:ext cx="10050100" cy="2157"/>
              <a:chOff x="-469900" y="1520866"/>
              <a:chExt cx="10050100" cy="2157"/>
            </a:xfrm>
          </p:grpSpPr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12E7E94B-6545-460C-B370-BE200C4BE355}"/>
                  </a:ext>
                </a:extLst>
              </p:cNvPr>
              <p:cNvCxnSpPr/>
              <p:nvPr userDrawn="1"/>
            </p:nvCxnSpPr>
            <p:spPr>
              <a:xfrm>
                <a:off x="9220200" y="1523023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97289D65-223E-4BF4-BB12-B5E565B7BA18}"/>
                  </a:ext>
                </a:extLst>
              </p:cNvPr>
              <p:cNvCxnSpPr/>
              <p:nvPr userDrawn="1"/>
            </p:nvCxnSpPr>
            <p:spPr>
              <a:xfrm>
                <a:off x="-469900" y="1520866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Rechteck 29">
            <a:extLst>
              <a:ext uri="{FF2B5EF4-FFF2-40B4-BE49-F238E27FC236}">
                <a16:creationId xmlns:a16="http://schemas.microsoft.com/office/drawing/2014/main" id="{A1960674-AA03-4969-8CF8-731ED6176232}"/>
              </a:ext>
            </a:extLst>
          </p:cNvPr>
          <p:cNvSpPr/>
          <p:nvPr userDrawn="1"/>
        </p:nvSpPr>
        <p:spPr>
          <a:xfrm>
            <a:off x="0" y="0"/>
            <a:ext cx="216000" cy="216000"/>
          </a:xfrm>
          <a:prstGeom prst="rect">
            <a:avLst/>
          </a:prstGeom>
          <a:solidFill>
            <a:srgbClr val="F07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108732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3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676275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4">
          <p15:clr>
            <a:srgbClr val="F26B43"/>
          </p15:clr>
        </p15:guide>
        <p15:guide id="2" pos="7424">
          <p15:clr>
            <a:srgbClr val="F26B43"/>
          </p15:clr>
        </p15:guide>
        <p15:guide id="3" pos="427">
          <p15:clr>
            <a:srgbClr val="F26B43"/>
          </p15:clr>
        </p15:guide>
        <p15:guide id="4" orient="horz" pos="958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6" y="369277"/>
            <a:ext cx="8315325" cy="685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6" y="1151792"/>
            <a:ext cx="8315325" cy="34809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text master format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355" y="4731546"/>
            <a:ext cx="460707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501" y="4731546"/>
            <a:ext cx="3397251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866" y="4731546"/>
            <a:ext cx="4000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EBEB721F-1515-4815-8BAC-2C06E19CB9A5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E931392-A1E0-4D48-8861-E04FD216DF05}"/>
              </a:ext>
            </a:extLst>
          </p:cNvPr>
          <p:cNvGrpSpPr/>
          <p:nvPr userDrawn="1"/>
        </p:nvGrpSpPr>
        <p:grpSpPr>
          <a:xfrm>
            <a:off x="-469900" y="-352425"/>
            <a:ext cx="10050100" cy="5823075"/>
            <a:chOff x="-469900" y="-469900"/>
            <a:chExt cx="10050100" cy="7764100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AB8C7248-3EE2-433A-ADE9-88EDFE8891BC}"/>
                </a:ext>
              </a:extLst>
            </p:cNvPr>
            <p:cNvGrpSpPr/>
            <p:nvPr userDrawn="1"/>
          </p:nvGrpSpPr>
          <p:grpSpPr>
            <a:xfrm>
              <a:off x="511175" y="-469900"/>
              <a:ext cx="0" cy="7764100"/>
              <a:chOff x="523875" y="-469900"/>
              <a:chExt cx="0" cy="7764100"/>
            </a:xfrm>
          </p:grpSpPr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F504C1D3-B806-4A63-9021-4438B44D294B}"/>
                  </a:ext>
                </a:extLst>
              </p:cNvPr>
              <p:cNvCxnSpPr/>
              <p:nvPr userDrawn="1"/>
            </p:nvCxnSpPr>
            <p:spPr>
              <a:xfrm>
                <a:off x="523875" y="-4699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7D68EEE1-138B-464F-94A9-9A7B8D366E6D}"/>
                  </a:ext>
                </a:extLst>
              </p:cNvPr>
              <p:cNvCxnSpPr/>
              <p:nvPr userDrawn="1"/>
            </p:nvCxnSpPr>
            <p:spPr>
              <a:xfrm>
                <a:off x="523875" y="69342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00E6947D-6BC0-4772-9A13-FCC219252CD2}"/>
                </a:ext>
              </a:extLst>
            </p:cNvPr>
            <p:cNvGrpSpPr/>
            <p:nvPr userDrawn="1"/>
          </p:nvGrpSpPr>
          <p:grpSpPr>
            <a:xfrm>
              <a:off x="8832850" y="-469900"/>
              <a:ext cx="0" cy="7764100"/>
              <a:chOff x="8515350" y="-469900"/>
              <a:chExt cx="0" cy="7764100"/>
            </a:xfrm>
          </p:grpSpPr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83107247-8158-465C-91EE-38F232EF9002}"/>
                  </a:ext>
                </a:extLst>
              </p:cNvPr>
              <p:cNvCxnSpPr/>
              <p:nvPr userDrawn="1"/>
            </p:nvCxnSpPr>
            <p:spPr>
              <a:xfrm>
                <a:off x="8515350" y="-4699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BF9E29DE-C229-4366-B67D-84601A075A78}"/>
                  </a:ext>
                </a:extLst>
              </p:cNvPr>
              <p:cNvCxnSpPr/>
              <p:nvPr userDrawn="1"/>
            </p:nvCxnSpPr>
            <p:spPr>
              <a:xfrm>
                <a:off x="8515350" y="69342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7A546391-9534-4D35-8625-78FFDFCCC7A9}"/>
                </a:ext>
              </a:extLst>
            </p:cNvPr>
            <p:cNvGrpSpPr/>
            <p:nvPr userDrawn="1"/>
          </p:nvGrpSpPr>
          <p:grpSpPr>
            <a:xfrm>
              <a:off x="-469900" y="6202364"/>
              <a:ext cx="10050100" cy="0"/>
              <a:chOff x="-469900" y="6354764"/>
              <a:chExt cx="10050100" cy="0"/>
            </a:xfrm>
          </p:grpSpPr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1FD58811-5F05-4092-B10D-7C37F321F784}"/>
                  </a:ext>
                </a:extLst>
              </p:cNvPr>
              <p:cNvCxnSpPr/>
              <p:nvPr userDrawn="1"/>
            </p:nvCxnSpPr>
            <p:spPr>
              <a:xfrm>
                <a:off x="9220200" y="6354764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>
                <a:extLst>
                  <a:ext uri="{FF2B5EF4-FFF2-40B4-BE49-F238E27FC236}">
                    <a16:creationId xmlns:a16="http://schemas.microsoft.com/office/drawing/2014/main" id="{E2981AC0-EE73-476A-9A1D-EABC661E12D3}"/>
                  </a:ext>
                </a:extLst>
              </p:cNvPr>
              <p:cNvCxnSpPr/>
              <p:nvPr userDrawn="1"/>
            </p:nvCxnSpPr>
            <p:spPr>
              <a:xfrm>
                <a:off x="-469900" y="6354764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Hilfslinien">
              <a:extLst>
                <a:ext uri="{FF2B5EF4-FFF2-40B4-BE49-F238E27FC236}">
                  <a16:creationId xmlns:a16="http://schemas.microsoft.com/office/drawing/2014/main" id="{63D7143B-9222-48EF-961F-8FB7100D79FE}"/>
                </a:ext>
              </a:extLst>
            </p:cNvPr>
            <p:cNvSpPr txBox="1"/>
            <p:nvPr userDrawn="1"/>
          </p:nvSpPr>
          <p:spPr>
            <a:xfrm rot="10800000" flipH="1" flipV="1">
              <a:off x="634998" y="-468000"/>
              <a:ext cx="5246253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3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71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06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42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78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14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49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8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82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Show guides via menu: View // Guides // click guides checkbox</a:t>
              </a:r>
            </a:p>
          </p:txBody>
        </p:sp>
        <p:sp>
          <p:nvSpPr>
            <p:cNvPr id="18" name="Fußzeile">
              <a:extLst>
                <a:ext uri="{FF2B5EF4-FFF2-40B4-BE49-F238E27FC236}">
                  <a16:creationId xmlns:a16="http://schemas.microsoft.com/office/drawing/2014/main" id="{4AB8BBB8-563C-4B63-AD33-4CFEF37AC6B1}"/>
                </a:ext>
              </a:extLst>
            </p:cNvPr>
            <p:cNvSpPr txBox="1"/>
            <p:nvPr userDrawn="1"/>
          </p:nvSpPr>
          <p:spPr>
            <a:xfrm rot="10800000" flipH="1" flipV="1">
              <a:off x="634999" y="6934200"/>
              <a:ext cx="7477501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3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71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06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42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78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14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49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8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82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50" b="0" baseline="0" noProof="0" dirty="0">
                  <a:solidFill>
                    <a:schemeClr val="tx1"/>
                  </a:solidFill>
                  <a:latin typeface="+mn-lt"/>
                </a:rPr>
                <a:t>Set footer per slide or for all/some via menu: Insert // text // Header &amp; Footer</a:t>
              </a:r>
            </a:p>
          </p:txBody>
        </p: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167CA611-DFAA-4EA5-A690-281B0DBADDFD}"/>
                </a:ext>
              </a:extLst>
            </p:cNvPr>
            <p:cNvGrpSpPr/>
            <p:nvPr userDrawn="1"/>
          </p:nvGrpSpPr>
          <p:grpSpPr>
            <a:xfrm>
              <a:off x="-469900" y="1520866"/>
              <a:ext cx="10050100" cy="2157"/>
              <a:chOff x="-469900" y="1520866"/>
              <a:chExt cx="10050100" cy="2157"/>
            </a:xfrm>
          </p:grpSpPr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12E7E94B-6545-460C-B370-BE200C4BE355}"/>
                  </a:ext>
                </a:extLst>
              </p:cNvPr>
              <p:cNvCxnSpPr/>
              <p:nvPr userDrawn="1"/>
            </p:nvCxnSpPr>
            <p:spPr>
              <a:xfrm>
                <a:off x="9220200" y="1523023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97289D65-223E-4BF4-BB12-B5E565B7BA18}"/>
                  </a:ext>
                </a:extLst>
              </p:cNvPr>
              <p:cNvCxnSpPr/>
              <p:nvPr userDrawn="1"/>
            </p:nvCxnSpPr>
            <p:spPr>
              <a:xfrm>
                <a:off x="-469900" y="1520866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Rechteck 29">
            <a:extLst>
              <a:ext uri="{FF2B5EF4-FFF2-40B4-BE49-F238E27FC236}">
                <a16:creationId xmlns:a16="http://schemas.microsoft.com/office/drawing/2014/main" id="{A1960674-AA03-4969-8CF8-731ED6176232}"/>
              </a:ext>
            </a:extLst>
          </p:cNvPr>
          <p:cNvSpPr/>
          <p:nvPr userDrawn="1"/>
        </p:nvSpPr>
        <p:spPr>
          <a:xfrm>
            <a:off x="0" y="0"/>
            <a:ext cx="216000" cy="216000"/>
          </a:xfrm>
          <a:prstGeom prst="rect">
            <a:avLst/>
          </a:prstGeom>
          <a:solidFill>
            <a:srgbClr val="F07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16464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3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676275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4">
          <p15:clr>
            <a:srgbClr val="F26B43"/>
          </p15:clr>
        </p15:guide>
        <p15:guide id="2" pos="7424">
          <p15:clr>
            <a:srgbClr val="F26B43"/>
          </p15:clr>
        </p15:guide>
        <p15:guide id="3" pos="427">
          <p15:clr>
            <a:srgbClr val="F26B43"/>
          </p15:clr>
        </p15:guide>
        <p15:guide id="4" orient="horz" pos="958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842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Folientitel, insgesamt zweizeilig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4912010"/>
            <a:ext cx="792380" cy="107783"/>
          </a:xfrm>
          <a:prstGeom prst="rect">
            <a:avLst/>
          </a:prstGeom>
        </p:spPr>
      </p:pic>
      <p:cxnSp>
        <p:nvCxnSpPr>
          <p:cNvPr id="8" name="Gerader Verbinder 7"/>
          <p:cNvCxnSpPr/>
          <p:nvPr userDrawn="1"/>
        </p:nvCxnSpPr>
        <p:spPr>
          <a:xfrm>
            <a:off x="0" y="1095586"/>
            <a:ext cx="9144000" cy="0"/>
          </a:xfrm>
          <a:prstGeom prst="line">
            <a:avLst/>
          </a:prstGeom>
          <a:ln>
            <a:solidFill>
              <a:srgbClr val="14C8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liennummernplatzhalter 1">
            <a:extLst>
              <a:ext uri="{FF2B5EF4-FFF2-40B4-BE49-F238E27FC236}">
                <a16:creationId xmlns:a16="http://schemas.microsoft.com/office/drawing/2014/main" id="{67D692F9-90AC-4E76-86A8-6552320B7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0614386-0975-4C9B-A63A-9561F98B869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465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2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orient="horz" pos="309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162">
          <p15:clr>
            <a:srgbClr val="F26B43"/>
          </p15:clr>
        </p15:guide>
      </p15:sldGuideLst>
    </p:ext>
  </p:extLst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19600"/>
            <a:ext cx="8424000" cy="37193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Foil title, two lines in total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311275"/>
            <a:ext cx="8424000" cy="34226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Edit text master format</a:t>
            </a:r>
          </a:p>
          <a:p>
            <a:pPr lvl="1"/>
            <a:r>
              <a:rPr lang="de-DE" dirty="0"/>
              <a:t>Second level</a:t>
            </a:r>
          </a:p>
          <a:p>
            <a:pPr lvl="2"/>
            <a:r>
              <a:rPr lang="de-DE" dirty="0"/>
              <a:t>Third level</a:t>
            </a:r>
          </a:p>
          <a:p>
            <a:pPr lvl="3"/>
            <a:r>
              <a:rPr lang="de-DE" dirty="0"/>
              <a:t>Fourth level</a:t>
            </a:r>
          </a:p>
          <a:p>
            <a:pPr lvl="4"/>
            <a:r>
              <a:rPr lang="de-DE" dirty="0"/>
              <a:t>Fifth level</a:t>
            </a: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4912010"/>
            <a:ext cx="792380" cy="10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025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200" b="0" kern="1200" cap="none" baseline="0">
          <a:solidFill>
            <a:srgbClr val="002864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800"/>
        </a:lnSpc>
        <a:spcBef>
          <a:spcPts val="1100"/>
        </a:spcBef>
        <a:spcAft>
          <a:spcPts val="0"/>
        </a:spcAft>
        <a:buClr>
          <a:srgbClr val="002864"/>
        </a:buClr>
        <a:buFont typeface="Arial" panose="020B0604020202020204" pitchFamily="34" charset="0"/>
        <a:buChar char="•"/>
        <a:tabLst>
          <a:tab pos="180000" algn="l"/>
          <a:tab pos="3600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spcBef>
          <a:spcPct val="20000"/>
        </a:spcBef>
        <a:buClr>
          <a:srgbClr val="002864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33">
          <p15:clr>
            <a:srgbClr val="F26B43"/>
          </p15:clr>
        </p15:guide>
        <p15:guide id="2" orient="horz" pos="3161">
          <p15:clr>
            <a:srgbClr val="F26B43"/>
          </p15:clr>
        </p15:guide>
      </p15:sldGuideLst>
    </p:ext>
  </p:extLst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3993D11-9E1D-B026-6C16-2A5575E15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EA5E8D-230A-85D1-E81E-28FD2DB01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C89B62-FA17-5A11-3CD0-B80351B90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3E983512-AEEE-A847-B7AA-AA84D6AE7AD3}" type="datetime1">
              <a:rPr lang="de-DE" smtClean="0"/>
              <a:pPr/>
              <a:t>31.08.2026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752691-FE16-E7DB-4A46-1452814A5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0C1168-F875-6957-4843-89AF5ECA8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858FE64-7D87-7232-98F9-D97339120A12}"/>
              </a:ext>
            </a:extLst>
          </p:cNvPr>
          <p:cNvSpPr>
            <a:spLocks noChangeAspect="1"/>
          </p:cNvSpPr>
          <p:nvPr userDrawn="1"/>
        </p:nvSpPr>
        <p:spPr>
          <a:xfrm>
            <a:off x="-5066" y="-1"/>
            <a:ext cx="392020" cy="3896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406920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00075" indent="-257175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257175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013" indent="-214313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85913" indent="-214313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64">
          <p15:clr>
            <a:srgbClr val="F26B43"/>
          </p15:clr>
        </p15:guide>
        <p15:guide id="4" orient="horz" pos="4156">
          <p15:clr>
            <a:srgbClr val="F26B43"/>
          </p15:clr>
        </p15:guide>
        <p15:guide id="5" pos="7514">
          <p15:clr>
            <a:srgbClr val="F26B43"/>
          </p15:clr>
        </p15:guide>
        <p15:guide id="6" pos="166">
          <p15:clr>
            <a:srgbClr val="F26B43"/>
          </p15:clr>
        </p15:guide>
        <p15:guide id="7" orient="horz" pos="3974">
          <p15:clr>
            <a:srgbClr val="F26B43"/>
          </p15:clr>
        </p15:guide>
        <p15:guide id="8" pos="7355">
          <p15:clr>
            <a:srgbClr val="F26B43"/>
          </p15:clr>
        </p15:guide>
        <p15:guide id="9" pos="325">
          <p15:clr>
            <a:srgbClr val="F26B43"/>
          </p15:clr>
        </p15:guide>
        <p15:guide id="10" orient="horz" pos="323">
          <p15:clr>
            <a:srgbClr val="F26B43"/>
          </p15:clr>
        </p15:guide>
        <p15:guide id="11" orient="horz" pos="527">
          <p15:clr>
            <a:srgbClr val="F26B43"/>
          </p15:clr>
        </p15:guide>
        <p15:guide id="12" orient="horz" pos="1003">
          <p15:clr>
            <a:srgbClr val="F26B43"/>
          </p15:clr>
        </p15:guide>
        <p15:guide id="13" pos="483">
          <p15:clr>
            <a:srgbClr val="F26B43"/>
          </p15:clr>
        </p15:guide>
      </p15:sldGuideLst>
    </p:ext>
  </p:extLst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3993D11-9E1D-B026-6C16-2A5575E15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EA5E8D-230A-85D1-E81E-28FD2DB01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C89B62-FA17-5A11-3CD0-B80351B90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3E983512-AEEE-A847-B7AA-AA84D6AE7AD3}" type="datetime1">
              <a:rPr lang="de-DE" smtClean="0"/>
              <a:pPr/>
              <a:t>31.08.2026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752691-FE16-E7DB-4A46-1452814A5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0C1168-F875-6957-4843-89AF5ECA8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BA7C44BB-526E-3B4D-B0A3-0F3A08DDF527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858FE64-7D87-7232-98F9-D97339120A12}"/>
              </a:ext>
            </a:extLst>
          </p:cNvPr>
          <p:cNvSpPr>
            <a:spLocks noChangeAspect="1"/>
          </p:cNvSpPr>
          <p:nvPr userDrawn="1"/>
        </p:nvSpPr>
        <p:spPr>
          <a:xfrm>
            <a:off x="-5066" y="-1"/>
            <a:ext cx="392020" cy="3896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</p:spTree>
    <p:extLst>
      <p:ext uri="{BB962C8B-B14F-4D97-AF65-F5344CB8AC3E}">
        <p14:creationId xmlns:p14="http://schemas.microsoft.com/office/powerpoint/2010/main" val="3907706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  <p:sldLayoutId id="2147483943" r:id="rId13"/>
    <p:sldLayoutId id="2147483944" r:id="rId14"/>
    <p:sldLayoutId id="2147483945" r:id="rId1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00075" indent="-257175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257175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013" indent="-214313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85913" indent="-214313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64">
          <p15:clr>
            <a:srgbClr val="F26B43"/>
          </p15:clr>
        </p15:guide>
        <p15:guide id="4" orient="horz" pos="4156">
          <p15:clr>
            <a:srgbClr val="F26B43"/>
          </p15:clr>
        </p15:guide>
        <p15:guide id="5" pos="7514">
          <p15:clr>
            <a:srgbClr val="F26B43"/>
          </p15:clr>
        </p15:guide>
        <p15:guide id="6" pos="166">
          <p15:clr>
            <a:srgbClr val="F26B43"/>
          </p15:clr>
        </p15:guide>
        <p15:guide id="7" orient="horz" pos="3974">
          <p15:clr>
            <a:srgbClr val="F26B43"/>
          </p15:clr>
        </p15:guide>
        <p15:guide id="8" pos="7355">
          <p15:clr>
            <a:srgbClr val="F26B43"/>
          </p15:clr>
        </p15:guide>
        <p15:guide id="9" pos="325">
          <p15:clr>
            <a:srgbClr val="F26B43"/>
          </p15:clr>
        </p15:guide>
        <p15:guide id="10" orient="horz" pos="323">
          <p15:clr>
            <a:srgbClr val="F26B43"/>
          </p15:clr>
        </p15:guide>
        <p15:guide id="11" orient="horz" pos="527">
          <p15:clr>
            <a:srgbClr val="F26B43"/>
          </p15:clr>
        </p15:guide>
        <p15:guide id="12" orient="horz" pos="1003">
          <p15:clr>
            <a:srgbClr val="F26B43"/>
          </p15:clr>
        </p15:guide>
        <p15:guide id="13" pos="483">
          <p15:clr>
            <a:srgbClr val="F26B43"/>
          </p15:clr>
        </p15:guide>
      </p15:sldGuideLst>
    </p:ext>
  </p:extLst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68CEE4C-E021-1862-5ABB-2B0E6AE0FD16}"/>
              </a:ext>
            </a:extLst>
          </p:cNvPr>
          <p:cNvSpPr/>
          <p:nvPr userDrawn="1"/>
        </p:nvSpPr>
        <p:spPr>
          <a:xfrm>
            <a:off x="0" y="0"/>
            <a:ext cx="216000" cy="216000"/>
          </a:xfrm>
          <a:prstGeom prst="rect">
            <a:avLst/>
          </a:prstGeom>
          <a:solidFill>
            <a:srgbClr val="F07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0" name="Foliennummernplatzhalter 4">
            <a:extLst>
              <a:ext uri="{FF2B5EF4-FFF2-40B4-BE49-F238E27FC236}">
                <a16:creationId xmlns:a16="http://schemas.microsoft.com/office/drawing/2014/main" id="{02C42B9B-F5D9-7B67-753C-3D82A71EBDED}"/>
              </a:ext>
            </a:extLst>
          </p:cNvPr>
          <p:cNvSpPr txBox="1">
            <a:spLocks/>
          </p:cNvSpPr>
          <p:nvPr userDrawn="1"/>
        </p:nvSpPr>
        <p:spPr>
          <a:xfrm>
            <a:off x="30866" y="4731546"/>
            <a:ext cx="4000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EB721F-1515-4815-8BAC-2C06E19CB9A5}" type="slidenum">
              <a:rPr lang="en-US" sz="600" smtClean="0">
                <a:solidFill>
                  <a:srgbClr val="005AA0"/>
                </a:solidFill>
                <a:latin typeface="Arial"/>
              </a:rPr>
              <a:pPr/>
              <a:t>‹Nr.›</a:t>
            </a:fld>
            <a:endParaRPr lang="en-US" sz="600" dirty="0">
              <a:solidFill>
                <a:srgbClr val="005AA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915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954" r:id="rId8"/>
    <p:sldLayoutId id="2147483955" r:id="rId9"/>
    <p:sldLayoutId id="2147483956" r:id="rId10"/>
    <p:sldLayoutId id="2147483957" r:id="rId11"/>
    <p:sldLayoutId id="2147483958" r:id="rId12"/>
    <p:sldLayoutId id="2147483959" r:id="rId13"/>
    <p:sldLayoutId id="2147483960" r:id="rId14"/>
    <p:sldLayoutId id="2147483961" r:id="rId1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00075" indent="-257175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257175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013" indent="-214313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85913" indent="-214313" algn="l" defTabSz="685800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SzPct val="100000"/>
        <a:buFont typeface="Apple SD Gothic Neo Thin" panose="02000300000000000000" pitchFamily="2" charset="-127"/>
        <a:buChar char="◼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64">
          <p15:clr>
            <a:srgbClr val="F26B43"/>
          </p15:clr>
        </p15:guide>
        <p15:guide id="4" orient="horz" pos="4156">
          <p15:clr>
            <a:srgbClr val="F26B43"/>
          </p15:clr>
        </p15:guide>
        <p15:guide id="5" pos="7514">
          <p15:clr>
            <a:srgbClr val="F26B43"/>
          </p15:clr>
        </p15:guide>
        <p15:guide id="6" pos="166">
          <p15:clr>
            <a:srgbClr val="F26B43"/>
          </p15:clr>
        </p15:guide>
        <p15:guide id="7" orient="horz" pos="3974">
          <p15:clr>
            <a:srgbClr val="F26B43"/>
          </p15:clr>
        </p15:guide>
        <p15:guide id="8" pos="7355">
          <p15:clr>
            <a:srgbClr val="F26B43"/>
          </p15:clr>
        </p15:guide>
        <p15:guide id="9" pos="325">
          <p15:clr>
            <a:srgbClr val="F26B43"/>
          </p15:clr>
        </p15:guide>
        <p15:guide id="10" orient="horz" pos="323">
          <p15:clr>
            <a:srgbClr val="F26B43"/>
          </p15:clr>
        </p15:guide>
        <p15:guide id="11" orient="horz" pos="527">
          <p15:clr>
            <a:srgbClr val="F26B43"/>
          </p15:clr>
        </p15:guide>
        <p15:guide id="12" orient="horz" pos="1003">
          <p15:clr>
            <a:srgbClr val="F26B43"/>
          </p15:clr>
        </p15:guide>
        <p15:guide id="13" pos="483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rafik 28"/>
          <p:cNvPicPr/>
          <p:nvPr/>
        </p:nvPicPr>
        <p:blipFill>
          <a:blip r:embed="rId3"/>
          <a:stretch/>
        </p:blipFill>
        <p:spPr>
          <a:xfrm>
            <a:off x="8084880" y="4797630"/>
            <a:ext cx="753570" cy="140940"/>
          </a:xfrm>
          <a:prstGeom prst="rect">
            <a:avLst/>
          </a:prstGeom>
          <a:ln w="0">
            <a:noFill/>
          </a:ln>
        </p:spPr>
      </p:pic>
      <p:grpSp>
        <p:nvGrpSpPr>
          <p:cNvPr id="112" name="Gruppieren 10"/>
          <p:cNvGrpSpPr/>
          <p:nvPr/>
        </p:nvGrpSpPr>
        <p:grpSpPr>
          <a:xfrm>
            <a:off x="-469800" y="-352350"/>
            <a:ext cx="10050480" cy="5823360"/>
            <a:chOff x="-626400" y="-469800"/>
            <a:chExt cx="13400640" cy="7764480"/>
          </a:xfrm>
        </p:grpSpPr>
        <p:grpSp>
          <p:nvGrpSpPr>
            <p:cNvPr id="113" name="Gruppieren 12"/>
            <p:cNvGrpSpPr/>
            <p:nvPr/>
          </p:nvGrpSpPr>
          <p:grpSpPr>
            <a:xfrm>
              <a:off x="681480" y="-469800"/>
              <a:ext cx="720" cy="7764480"/>
              <a:chOff x="681480" y="-469800"/>
              <a:chExt cx="720" cy="7764480"/>
            </a:xfrm>
          </p:grpSpPr>
          <p:cxnSp>
            <p:nvCxnSpPr>
              <p:cNvPr id="114" name="Gerader Verbinder 25"/>
              <p:cNvCxnSpPr/>
              <p:nvPr/>
            </p:nvCxnSpPr>
            <p:spPr>
              <a:xfrm>
                <a:off x="681480" y="-469800"/>
                <a:ext cx="1080" cy="361080"/>
              </a:xfrm>
              <a:prstGeom prst="straightConnector1">
                <a:avLst/>
              </a:prstGeom>
              <a:ln w="0">
                <a:solidFill>
                  <a:srgbClr val="005AA0"/>
                </a:solidFill>
              </a:ln>
            </p:spPr>
          </p:cxnSp>
          <p:cxnSp>
            <p:nvCxnSpPr>
              <p:cNvPr id="115" name="Gerader Verbinder 26"/>
              <p:cNvCxnSpPr/>
              <p:nvPr/>
            </p:nvCxnSpPr>
            <p:spPr>
              <a:xfrm>
                <a:off x="681480" y="6933960"/>
                <a:ext cx="1080" cy="361080"/>
              </a:xfrm>
              <a:prstGeom prst="straightConnector1">
                <a:avLst/>
              </a:prstGeom>
              <a:ln w="0">
                <a:solidFill>
                  <a:srgbClr val="005AA0"/>
                </a:solidFill>
              </a:ln>
            </p:spPr>
          </p:cxnSp>
        </p:grpSp>
        <p:grpSp>
          <p:nvGrpSpPr>
            <p:cNvPr id="116" name="Gruppieren 13"/>
            <p:cNvGrpSpPr/>
            <p:nvPr/>
          </p:nvGrpSpPr>
          <p:grpSpPr>
            <a:xfrm>
              <a:off x="11777040" y="-469800"/>
              <a:ext cx="720" cy="7764480"/>
              <a:chOff x="11777040" y="-469800"/>
              <a:chExt cx="720" cy="7764480"/>
            </a:xfrm>
          </p:grpSpPr>
          <p:cxnSp>
            <p:nvCxnSpPr>
              <p:cNvPr id="117" name="Gerader Verbinder 23"/>
              <p:cNvCxnSpPr/>
              <p:nvPr/>
            </p:nvCxnSpPr>
            <p:spPr>
              <a:xfrm>
                <a:off x="11777040" y="-469800"/>
                <a:ext cx="1080" cy="361080"/>
              </a:xfrm>
              <a:prstGeom prst="straightConnector1">
                <a:avLst/>
              </a:prstGeom>
              <a:ln w="0">
                <a:solidFill>
                  <a:srgbClr val="005AA0"/>
                </a:solidFill>
              </a:ln>
            </p:spPr>
          </p:cxnSp>
          <p:cxnSp>
            <p:nvCxnSpPr>
              <p:cNvPr id="118" name="Gerader Verbinder 24"/>
              <p:cNvCxnSpPr/>
              <p:nvPr/>
            </p:nvCxnSpPr>
            <p:spPr>
              <a:xfrm>
                <a:off x="11777040" y="6933960"/>
                <a:ext cx="1080" cy="361080"/>
              </a:xfrm>
              <a:prstGeom prst="straightConnector1">
                <a:avLst/>
              </a:prstGeom>
              <a:ln w="0">
                <a:solidFill>
                  <a:srgbClr val="005AA0"/>
                </a:solidFill>
              </a:ln>
            </p:spPr>
          </p:cxnSp>
        </p:grpSp>
        <p:grpSp>
          <p:nvGrpSpPr>
            <p:cNvPr id="119" name="Gruppieren 15"/>
            <p:cNvGrpSpPr/>
            <p:nvPr/>
          </p:nvGrpSpPr>
          <p:grpSpPr>
            <a:xfrm>
              <a:off x="-626400" y="6202080"/>
              <a:ext cx="13400640" cy="720"/>
              <a:chOff x="-626400" y="6202080"/>
              <a:chExt cx="13400640" cy="720"/>
            </a:xfrm>
          </p:grpSpPr>
          <p:cxnSp>
            <p:nvCxnSpPr>
              <p:cNvPr id="120" name="Gerader Verbinder 21"/>
              <p:cNvCxnSpPr/>
              <p:nvPr/>
            </p:nvCxnSpPr>
            <p:spPr>
              <a:xfrm>
                <a:off x="12293280" y="6202080"/>
                <a:ext cx="481320" cy="1080"/>
              </a:xfrm>
              <a:prstGeom prst="straightConnector1">
                <a:avLst/>
              </a:prstGeom>
              <a:ln w="0">
                <a:solidFill>
                  <a:srgbClr val="005AA0"/>
                </a:solidFill>
              </a:ln>
            </p:spPr>
          </p:cxnSp>
          <p:cxnSp>
            <p:nvCxnSpPr>
              <p:cNvPr id="121" name="Gerader Verbinder 22"/>
              <p:cNvCxnSpPr/>
              <p:nvPr/>
            </p:nvCxnSpPr>
            <p:spPr>
              <a:xfrm>
                <a:off x="-626400" y="6202080"/>
                <a:ext cx="480960" cy="1080"/>
              </a:xfrm>
              <a:prstGeom prst="straightConnector1">
                <a:avLst/>
              </a:prstGeom>
              <a:ln w="0">
                <a:solidFill>
                  <a:srgbClr val="005AA0"/>
                </a:solidFill>
              </a:ln>
            </p:spPr>
          </p:cxnSp>
        </p:grpSp>
        <p:sp>
          <p:nvSpPr>
            <p:cNvPr id="122" name="Hilfslinien"/>
            <p:cNvSpPr/>
            <p:nvPr/>
          </p:nvSpPr>
          <p:spPr>
            <a:xfrm rot="10800000" flipH="1" flipV="1">
              <a:off x="846720" y="-468360"/>
              <a:ext cx="6994080" cy="3589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b">
              <a:noAutofit/>
            </a:bodyPr>
            <a:lstStyle/>
            <a:p>
              <a:pPr defTabSz="782190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750" b="0" strike="noStrike" spc="-1">
                  <a:solidFill>
                    <a:schemeClr val="dk1"/>
                  </a:solidFill>
                  <a:latin typeface="Arial"/>
                </a:rPr>
                <a:t>Show guides via menu: View // Guides // click guides checkbox</a:t>
              </a:r>
              <a:endParaRPr lang="de-DE" sz="75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3" name="Fußzeile"/>
            <p:cNvSpPr/>
            <p:nvPr/>
          </p:nvSpPr>
          <p:spPr>
            <a:xfrm rot="10800000" flipH="1" flipV="1">
              <a:off x="846360" y="6933960"/>
              <a:ext cx="9968760" cy="3589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782190"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750" b="0" strike="noStrike" spc="-1">
                  <a:solidFill>
                    <a:schemeClr val="dk1"/>
                  </a:solidFill>
                  <a:latin typeface="Arial"/>
                </a:rPr>
                <a:t>Set footer per slide or for all/some via menu: Insert // text // Header &amp; Footer</a:t>
              </a:r>
              <a:endParaRPr lang="de-DE" sz="75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124" name="Gruppieren 18"/>
            <p:cNvGrpSpPr/>
            <p:nvPr/>
          </p:nvGrpSpPr>
          <p:grpSpPr>
            <a:xfrm>
              <a:off x="-626400" y="1520640"/>
              <a:ext cx="13400640" cy="2880"/>
              <a:chOff x="-626400" y="1520640"/>
              <a:chExt cx="13400640" cy="2880"/>
            </a:xfrm>
          </p:grpSpPr>
          <p:cxnSp>
            <p:nvCxnSpPr>
              <p:cNvPr id="125" name="Gerader Verbinder 19"/>
              <p:cNvCxnSpPr/>
              <p:nvPr/>
            </p:nvCxnSpPr>
            <p:spPr>
              <a:xfrm>
                <a:off x="12293280" y="1522800"/>
                <a:ext cx="481320" cy="1080"/>
              </a:xfrm>
              <a:prstGeom prst="straightConnector1">
                <a:avLst/>
              </a:prstGeom>
              <a:ln w="0">
                <a:solidFill>
                  <a:srgbClr val="005AA0"/>
                </a:solidFill>
              </a:ln>
            </p:spPr>
          </p:cxnSp>
          <p:cxnSp>
            <p:nvCxnSpPr>
              <p:cNvPr id="126" name="Gerader Verbinder 20"/>
              <p:cNvCxnSpPr/>
              <p:nvPr/>
            </p:nvCxnSpPr>
            <p:spPr>
              <a:xfrm>
                <a:off x="-626400" y="1520640"/>
                <a:ext cx="480960" cy="1080"/>
              </a:xfrm>
              <a:prstGeom prst="straightConnector1">
                <a:avLst/>
              </a:prstGeom>
              <a:ln w="0">
                <a:solidFill>
                  <a:srgbClr val="005AA0"/>
                </a:solidFill>
              </a:ln>
            </p:spPr>
          </p:cxnSp>
        </p:grpSp>
      </p:grpSp>
      <p:sp>
        <p:nvSpPr>
          <p:cNvPr id="127" name="Rechteck 29"/>
          <p:cNvSpPr/>
          <p:nvPr/>
        </p:nvSpPr>
        <p:spPr>
          <a:xfrm>
            <a:off x="0" y="0"/>
            <a:ext cx="215190" cy="215190"/>
          </a:xfrm>
          <a:prstGeom prst="rect">
            <a:avLst/>
          </a:prstGeom>
          <a:solidFill>
            <a:srgbClr val="F07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7500" tIns="33750" rIns="67500" bIns="33750" anchor="ctr">
            <a:noAutofit/>
          </a:bodyPr>
          <a:lstStyle/>
          <a:p>
            <a:pPr algn="ctr" defTabSz="685800">
              <a:lnSpc>
                <a:spcPct val="100000"/>
              </a:lnSpc>
            </a:pPr>
            <a:endParaRPr lang="de-DE" sz="1350" b="0" strike="noStrike" spc="-1">
              <a:solidFill>
                <a:schemeClr val="lt1"/>
              </a:solidFill>
              <a:latin typeface="Arial"/>
            </a:endParaRPr>
          </a:p>
        </p:txBody>
      </p:sp>
      <p:pic>
        <p:nvPicPr>
          <p:cNvPr id="128" name="Grafik 27"/>
          <p:cNvPicPr/>
          <p:nvPr/>
        </p:nvPicPr>
        <p:blipFill>
          <a:blip r:embed="rId4"/>
          <a:stretch/>
        </p:blipFill>
        <p:spPr>
          <a:xfrm>
            <a:off x="7080480" y="4715010"/>
            <a:ext cx="814860" cy="302130"/>
          </a:xfrm>
          <a:prstGeom prst="rect">
            <a:avLst/>
          </a:prstGeom>
          <a:ln w="0">
            <a:noFill/>
          </a:ln>
        </p:spPr>
      </p:pic>
      <p:grpSp>
        <p:nvGrpSpPr>
          <p:cNvPr id="129" name="Gruppieren 36"/>
          <p:cNvGrpSpPr/>
          <p:nvPr/>
        </p:nvGrpSpPr>
        <p:grpSpPr>
          <a:xfrm>
            <a:off x="-1567350" y="732780"/>
            <a:ext cx="1484190" cy="1596780"/>
            <a:chOff x="-2089800" y="977040"/>
            <a:chExt cx="1978920" cy="2129040"/>
          </a:xfrm>
        </p:grpSpPr>
        <p:sp>
          <p:nvSpPr>
            <p:cNvPr id="130" name="Folie Wechsel/Zurücksetzen/Textebenen"/>
            <p:cNvSpPr/>
            <p:nvPr/>
          </p:nvSpPr>
          <p:spPr>
            <a:xfrm rot="10800000" flipH="1" flipV="1">
              <a:off x="-2090160" y="976680"/>
              <a:ext cx="1978920" cy="197892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algn="r" defTabSz="782190">
                <a:lnSpc>
                  <a:spcPct val="100000"/>
                </a:lnSpc>
              </a:pPr>
              <a:r>
                <a:rPr lang="en-US" sz="750" b="0" strike="noStrike" spc="-1">
                  <a:solidFill>
                    <a:srgbClr val="333333"/>
                  </a:solidFill>
                  <a:latin typeface="Arial"/>
                </a:rPr>
                <a:t>Change slide layout in the menu via:</a:t>
              </a:r>
              <a:endParaRPr lang="de-DE" sz="750" b="0" strike="noStrike" spc="-1">
                <a:solidFill>
                  <a:srgbClr val="000000"/>
                </a:solidFill>
                <a:latin typeface="Calibri"/>
              </a:endParaRPr>
            </a:p>
            <a:p>
              <a:pPr algn="r" defTabSz="685530">
                <a:lnSpc>
                  <a:spcPct val="100000"/>
                </a:lnSpc>
              </a:pPr>
              <a:r>
                <a:rPr lang="en-US" sz="750" b="0" strike="noStrike" spc="-1">
                  <a:solidFill>
                    <a:srgbClr val="333333"/>
                  </a:solidFill>
                  <a:latin typeface="Arial"/>
                </a:rPr>
                <a:t>home // slides // layout</a:t>
              </a:r>
              <a:endParaRPr lang="de-DE" sz="750" b="0" strike="noStrike" spc="-1">
                <a:solidFill>
                  <a:srgbClr val="000000"/>
                </a:solidFill>
                <a:latin typeface="Calibri"/>
              </a:endParaRPr>
            </a:p>
            <a:p>
              <a:pPr algn="r" defTabSz="685530">
                <a:lnSpc>
                  <a:spcPct val="100000"/>
                </a:lnSpc>
              </a:pPr>
              <a:endParaRPr lang="de-DE" sz="750" b="0" strike="noStrike" spc="-1">
                <a:solidFill>
                  <a:srgbClr val="000000"/>
                </a:solidFill>
                <a:latin typeface="Calibri"/>
              </a:endParaRPr>
            </a:p>
            <a:p>
              <a:pPr algn="r" defTabSz="685530">
                <a:lnSpc>
                  <a:spcPct val="100000"/>
                </a:lnSpc>
              </a:pPr>
              <a:r>
                <a:rPr lang="en-US" sz="750" b="0" strike="noStrike" spc="-1">
                  <a:solidFill>
                    <a:srgbClr val="333333"/>
                  </a:solidFill>
                  <a:latin typeface="Arial"/>
                </a:rPr>
                <a:t>Change text level</a:t>
              </a:r>
              <a:endParaRPr lang="de-DE" sz="750" b="0" strike="noStrike" spc="-1">
                <a:solidFill>
                  <a:srgbClr val="000000"/>
                </a:solidFill>
                <a:latin typeface="Calibri"/>
              </a:endParaRPr>
            </a:p>
            <a:p>
              <a:pPr algn="r" defTabSz="685530">
                <a:lnSpc>
                  <a:spcPct val="100000"/>
                </a:lnSpc>
              </a:pPr>
              <a:r>
                <a:rPr lang="en-US" sz="750" b="0" strike="noStrike" spc="-1">
                  <a:solidFill>
                    <a:srgbClr val="333333"/>
                  </a:solidFill>
                  <a:latin typeface="Arial"/>
                </a:rPr>
                <a:t>in the menu via:</a:t>
              </a:r>
              <a:br>
                <a:rPr sz="750"/>
              </a:br>
              <a:r>
                <a:rPr lang="en-US" sz="750" b="0" strike="noStrike" spc="-1">
                  <a:solidFill>
                    <a:srgbClr val="333333"/>
                  </a:solidFill>
                  <a:latin typeface="Arial"/>
                </a:rPr>
                <a:t>home // paragraph // list level</a:t>
              </a:r>
              <a:endParaRPr lang="de-DE" sz="750" b="0" strike="noStrike" spc="-1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131" name="Gruppieren 38"/>
            <p:cNvGrpSpPr/>
            <p:nvPr/>
          </p:nvGrpSpPr>
          <p:grpSpPr>
            <a:xfrm>
              <a:off x="-1549800" y="2315160"/>
              <a:ext cx="1437120" cy="790920"/>
              <a:chOff x="-1549800" y="2315160"/>
              <a:chExt cx="1437120" cy="790920"/>
            </a:xfrm>
          </p:grpSpPr>
          <p:pic>
            <p:nvPicPr>
              <p:cNvPr id="132" name="Listenebene erhöhen"/>
              <p:cNvPicPr/>
              <p:nvPr/>
            </p:nvPicPr>
            <p:blipFill>
              <a:blip r:embed="rId5"/>
              <a:stretch/>
            </p:blipFill>
            <p:spPr>
              <a:xfrm>
                <a:off x="-747000" y="2315160"/>
                <a:ext cx="634320" cy="3229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33" name="Listenebene verringern"/>
              <p:cNvPicPr/>
              <p:nvPr/>
            </p:nvPicPr>
            <p:blipFill>
              <a:blip r:embed="rId6"/>
              <a:stretch/>
            </p:blipFill>
            <p:spPr>
              <a:xfrm>
                <a:off x="-747000" y="2783160"/>
                <a:ext cx="634320" cy="32292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34" name="Text // Listenebene erhöhen"/>
              <p:cNvSpPr/>
              <p:nvPr/>
            </p:nvSpPr>
            <p:spPr>
              <a:xfrm>
                <a:off x="-1549800" y="2315160"/>
                <a:ext cx="718920" cy="322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algn="r" defTabSz="685530">
                  <a:lnSpc>
                    <a:spcPct val="100000"/>
                  </a:lnSpc>
                </a:pPr>
                <a:r>
                  <a:rPr lang="en-US" sz="750" b="0" strike="noStrike" spc="-1">
                    <a:solidFill>
                      <a:srgbClr val="333333"/>
                    </a:solidFill>
                    <a:latin typeface="Arial"/>
                  </a:rPr>
                  <a:t>Increase list level</a:t>
                </a:r>
                <a:endParaRPr lang="de-DE" sz="750" b="0" strike="noStrike" spc="-1">
                  <a:solidFill>
                    <a:srgbClr val="000000"/>
                  </a:solidFill>
                  <a:latin typeface="Calibri"/>
                </a:endParaRPr>
              </a:p>
            </p:txBody>
          </p:sp>
          <p:sp>
            <p:nvSpPr>
              <p:cNvPr id="135" name="Text // Listenebene verringern"/>
              <p:cNvSpPr/>
              <p:nvPr/>
            </p:nvSpPr>
            <p:spPr>
              <a:xfrm>
                <a:off x="-1549800" y="2783160"/>
                <a:ext cx="718920" cy="3229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algn="r" defTabSz="685530">
                  <a:lnSpc>
                    <a:spcPct val="100000"/>
                  </a:lnSpc>
                </a:pPr>
                <a:r>
                  <a:rPr lang="en-US" sz="750" b="0" strike="noStrike" spc="-1">
                    <a:solidFill>
                      <a:srgbClr val="333333"/>
                    </a:solidFill>
                    <a:latin typeface="Arial"/>
                  </a:rPr>
                  <a:t>Lower</a:t>
                </a:r>
                <a:endParaRPr lang="de-DE" sz="750" b="0" strike="noStrike" spc="-1">
                  <a:solidFill>
                    <a:srgbClr val="000000"/>
                  </a:solidFill>
                  <a:latin typeface="Calibri"/>
                </a:endParaRPr>
              </a:p>
              <a:p>
                <a:pPr algn="r" defTabSz="685530">
                  <a:lnSpc>
                    <a:spcPct val="100000"/>
                  </a:lnSpc>
                </a:pPr>
                <a:r>
                  <a:rPr lang="en-US" sz="750" b="0" strike="noStrike" spc="-1">
                    <a:solidFill>
                      <a:srgbClr val="333333"/>
                    </a:solidFill>
                    <a:latin typeface="Arial"/>
                  </a:rPr>
                  <a:t>list level</a:t>
                </a:r>
                <a:endParaRPr lang="de-DE" sz="750" b="0" strike="noStrike" spc="-1">
                  <a:solidFill>
                    <a:srgbClr val="000000"/>
                  </a:solidFill>
                  <a:latin typeface="Calibri"/>
                </a:endParaRPr>
              </a:p>
            </p:txBody>
          </p:sp>
        </p:grpSp>
      </p:grpSp>
      <p:sp>
        <p:nvSpPr>
          <p:cNvPr id="137" name="PlaceHolder 1"/>
          <p:cNvSpPr>
            <a:spLocks noGrp="1"/>
          </p:cNvSpPr>
          <p:nvPr>
            <p:ph type="ftr" idx="7"/>
          </p:nvPr>
        </p:nvSpPr>
        <p:spPr>
          <a:xfrm>
            <a:off x="1010610" y="4731480"/>
            <a:ext cx="2134620" cy="27297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defTabSz="685800">
              <a:lnSpc>
                <a:spcPct val="100000"/>
              </a:lnSpc>
              <a:buNone/>
              <a:tabLst>
                <a:tab pos="0" algn="l"/>
              </a:tabLst>
              <a:defRPr lang="en-US" sz="600" b="0" strike="noStrike" spc="-1">
                <a:solidFill>
                  <a:schemeClr val="dk2"/>
                </a:solidFill>
                <a:latin typeface="Arial"/>
              </a:defRPr>
            </a:lvl1pPr>
          </a:lstStyle>
          <a:p>
            <a:r>
              <a:rPr lang="de-DE"/>
              <a:t>&lt;Fußzeile&gt;</a:t>
            </a:r>
            <a:endParaRPr lang="de-D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sldNum" idx="8"/>
          </p:nvPr>
        </p:nvSpPr>
        <p:spPr>
          <a:xfrm>
            <a:off x="30780" y="4731480"/>
            <a:ext cx="399330" cy="27297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r" defTabSz="685800">
              <a:lnSpc>
                <a:spcPct val="100000"/>
              </a:lnSpc>
              <a:buNone/>
              <a:tabLst>
                <a:tab pos="0" algn="l"/>
              </a:tabLst>
              <a:defRPr lang="en-US" sz="600" b="0" strike="noStrike" spc="-1">
                <a:solidFill>
                  <a:schemeClr val="dk2"/>
                </a:solidFill>
                <a:latin typeface="Arial"/>
              </a:defRPr>
            </a:lvl1pPr>
          </a:lstStyle>
          <a:p>
            <a:fld id="{0C88A876-30F2-4588-9974-ED998DDBB772}" type="slidenum">
              <a:rPr lang="de-DE" smtClean="0"/>
              <a:pPr/>
              <a:t>‹Nr.›</a:t>
            </a:fld>
            <a:endParaRPr lang="de-D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dt" idx="9"/>
          </p:nvPr>
        </p:nvSpPr>
        <p:spPr>
          <a:xfrm>
            <a:off x="490320" y="4731480"/>
            <a:ext cx="459810" cy="27297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>
              <a:buNone/>
              <a:defRPr lang="de-DE" sz="1050" b="0" strike="noStrike" spc="-1">
                <a:solidFill>
                  <a:srgbClr val="000000"/>
                </a:solidFill>
                <a:latin typeface="Calibri"/>
              </a:defRPr>
            </a:lvl1pPr>
          </a:lstStyle>
          <a:p>
            <a:r>
              <a:rPr lang="de-DE"/>
              <a:t>&lt;Datum/Uhrzeit&gt;</a:t>
            </a:r>
          </a:p>
        </p:txBody>
      </p:sp>
      <p:sp>
        <p:nvSpPr>
          <p:cNvPr id="140" name="PlaceHolder 4"/>
          <p:cNvSpPr>
            <a:spLocks noGrp="1"/>
          </p:cNvSpPr>
          <p:nvPr>
            <p:ph type="title"/>
          </p:nvPr>
        </p:nvSpPr>
        <p:spPr>
          <a:xfrm>
            <a:off x="457110" y="205200"/>
            <a:ext cx="822933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de-DE" sz="3300" b="0" strike="noStrike" spc="-1">
                <a:solidFill>
                  <a:srgbClr val="000000"/>
                </a:solidFill>
                <a:latin typeface="Calibri"/>
              </a:rPr>
              <a:t>Format des Titeltextes durch Klicken bearbeiten</a:t>
            </a:r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457110" y="1203390"/>
            <a:ext cx="822933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solidFill>
                  <a:srgbClr val="000000"/>
                </a:solidFill>
                <a:latin typeface="Calibri"/>
              </a:rPr>
              <a:t>Format des Gliederungstextes durch Klicken bearbeiten</a:t>
            </a:r>
          </a:p>
          <a:p>
            <a:pPr marL="648000" lvl="1" indent="-243000">
              <a:spcBef>
                <a:spcPts val="85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100" b="0" strike="noStrike" spc="-1">
                <a:solidFill>
                  <a:srgbClr val="000000"/>
                </a:solidFill>
                <a:latin typeface="Calibri"/>
              </a:rPr>
              <a:t>Zweite Gliederungsebene</a:t>
            </a:r>
          </a:p>
          <a:p>
            <a:pPr marL="972000" lvl="2" indent="-216000">
              <a:spcBef>
                <a:spcPts val="63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latin typeface="Calibri"/>
              </a:rPr>
              <a:t>Dritte Gliederungsebene</a:t>
            </a:r>
          </a:p>
          <a:p>
            <a:pPr marL="1296000" lvl="3" indent="-162000">
              <a:spcBef>
                <a:spcPts val="42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500" b="0" strike="noStrike" spc="-1">
                <a:solidFill>
                  <a:srgbClr val="000000"/>
                </a:solidFill>
                <a:latin typeface="Calibri"/>
              </a:rPr>
              <a:t>Vierte Gliederungsebene</a:t>
            </a:r>
          </a:p>
          <a:p>
            <a:pPr marL="1620000" lvl="4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500" b="0" strike="noStrike" spc="-1">
                <a:solidFill>
                  <a:srgbClr val="000000"/>
                </a:solidFill>
                <a:latin typeface="Calibri"/>
              </a:rPr>
              <a:t>Fünfte Gliederungsebene</a:t>
            </a:r>
          </a:p>
          <a:p>
            <a:pPr marL="1944000" lvl="5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500" b="0" strike="noStrike" spc="-1">
                <a:solidFill>
                  <a:srgbClr val="000000"/>
                </a:solidFill>
                <a:latin typeface="Calibri"/>
              </a:rPr>
              <a:t>Sechste Gliederungsebene</a:t>
            </a:r>
          </a:p>
          <a:p>
            <a:pPr marL="2268000" lvl="6" indent="-162000">
              <a:spcBef>
                <a:spcPts val="212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500" b="0" strike="noStrike" spc="-1">
                <a:solidFill>
                  <a:srgbClr val="000000"/>
                </a:solidFill>
                <a:latin typeface="Calibri"/>
              </a:rPr>
              <a:t>Siebte Gliederungsebene</a:t>
            </a:r>
          </a:p>
        </p:txBody>
      </p:sp>
    </p:spTree>
    <p:extLst>
      <p:ext uri="{BB962C8B-B14F-4D97-AF65-F5344CB8AC3E}">
        <p14:creationId xmlns:p14="http://schemas.microsoft.com/office/powerpoint/2010/main" val="173328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</p:sldLayoutIdLst>
  <p:txStyles>
    <p:titleStyle>
      <a:lvl1pPr indent="0"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00" indent="-243000" algn="l" defTabSz="685800" rtl="0" eaLnBrk="1" latinLnBrk="0" hangingPunct="1">
        <a:lnSpc>
          <a:spcPct val="90000"/>
        </a:lnSpc>
        <a:spcBef>
          <a:spcPts val="1063"/>
        </a:spcBef>
        <a:buClr>
          <a:srgbClr val="000000"/>
        </a:buClr>
        <a:buSzPct val="45000"/>
        <a:buFont typeface="Wingdings" charset="2"/>
        <a:buChar char="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fik 28">
            <a:extLst>
              <a:ext uri="{FF2B5EF4-FFF2-40B4-BE49-F238E27FC236}">
                <a16:creationId xmlns:a16="http://schemas.microsoft.com/office/drawing/2014/main" id="{1B29FB91-D68B-4962-B3D3-C04392BD12A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4818" y="4797600"/>
            <a:ext cx="754382" cy="14173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876" y="369277"/>
            <a:ext cx="8315325" cy="6858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876" y="1151792"/>
            <a:ext cx="8315325" cy="34809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text master format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355" y="4731546"/>
            <a:ext cx="460707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501" y="4731546"/>
            <a:ext cx="3397251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Title of presentation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866" y="4731546"/>
            <a:ext cx="4000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2"/>
                </a:solidFill>
              </a:defRPr>
            </a:lvl1pPr>
          </a:lstStyle>
          <a:p>
            <a:fld id="{EBEB721F-1515-4815-8BAC-2C06E19CB9A5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E931392-A1E0-4D48-8861-E04FD216DF05}"/>
              </a:ext>
            </a:extLst>
          </p:cNvPr>
          <p:cNvGrpSpPr/>
          <p:nvPr userDrawn="1"/>
        </p:nvGrpSpPr>
        <p:grpSpPr>
          <a:xfrm>
            <a:off x="-469899" y="-352425"/>
            <a:ext cx="10050100" cy="5823075"/>
            <a:chOff x="-469900" y="-469900"/>
            <a:chExt cx="10050100" cy="7764100"/>
          </a:xfrm>
        </p:grpSpPr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AB8C7248-3EE2-433A-ADE9-88EDFE8891BC}"/>
                </a:ext>
              </a:extLst>
            </p:cNvPr>
            <p:cNvGrpSpPr/>
            <p:nvPr userDrawn="1"/>
          </p:nvGrpSpPr>
          <p:grpSpPr>
            <a:xfrm>
              <a:off x="511175" y="-469900"/>
              <a:ext cx="0" cy="7764100"/>
              <a:chOff x="523875" y="-469900"/>
              <a:chExt cx="0" cy="7764100"/>
            </a:xfrm>
          </p:grpSpPr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F504C1D3-B806-4A63-9021-4438B44D294B}"/>
                  </a:ext>
                </a:extLst>
              </p:cNvPr>
              <p:cNvCxnSpPr/>
              <p:nvPr userDrawn="1"/>
            </p:nvCxnSpPr>
            <p:spPr>
              <a:xfrm>
                <a:off x="523875" y="-4699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7D68EEE1-138B-464F-94A9-9A7B8D366E6D}"/>
                  </a:ext>
                </a:extLst>
              </p:cNvPr>
              <p:cNvCxnSpPr/>
              <p:nvPr userDrawn="1"/>
            </p:nvCxnSpPr>
            <p:spPr>
              <a:xfrm>
                <a:off x="523875" y="69342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00E6947D-6BC0-4772-9A13-FCC219252CD2}"/>
                </a:ext>
              </a:extLst>
            </p:cNvPr>
            <p:cNvGrpSpPr/>
            <p:nvPr userDrawn="1"/>
          </p:nvGrpSpPr>
          <p:grpSpPr>
            <a:xfrm>
              <a:off x="8832850" y="-469900"/>
              <a:ext cx="0" cy="7764100"/>
              <a:chOff x="8515350" y="-469900"/>
              <a:chExt cx="0" cy="7764100"/>
            </a:xfrm>
          </p:grpSpPr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83107247-8158-465C-91EE-38F232EF9002}"/>
                  </a:ext>
                </a:extLst>
              </p:cNvPr>
              <p:cNvCxnSpPr/>
              <p:nvPr userDrawn="1"/>
            </p:nvCxnSpPr>
            <p:spPr>
              <a:xfrm>
                <a:off x="8515350" y="-4699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Gerader Verbinder 24">
                <a:extLst>
                  <a:ext uri="{FF2B5EF4-FFF2-40B4-BE49-F238E27FC236}">
                    <a16:creationId xmlns:a16="http://schemas.microsoft.com/office/drawing/2014/main" id="{BF9E29DE-C229-4366-B67D-84601A075A78}"/>
                  </a:ext>
                </a:extLst>
              </p:cNvPr>
              <p:cNvCxnSpPr/>
              <p:nvPr userDrawn="1"/>
            </p:nvCxnSpPr>
            <p:spPr>
              <a:xfrm>
                <a:off x="8515350" y="6934200"/>
                <a:ext cx="0" cy="3600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7A546391-9534-4D35-8625-78FFDFCCC7A9}"/>
                </a:ext>
              </a:extLst>
            </p:cNvPr>
            <p:cNvGrpSpPr/>
            <p:nvPr userDrawn="1"/>
          </p:nvGrpSpPr>
          <p:grpSpPr>
            <a:xfrm>
              <a:off x="-469900" y="6202364"/>
              <a:ext cx="10050100" cy="0"/>
              <a:chOff x="-469900" y="6354764"/>
              <a:chExt cx="10050100" cy="0"/>
            </a:xfrm>
          </p:grpSpPr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1FD58811-5F05-4092-B10D-7C37F321F784}"/>
                  </a:ext>
                </a:extLst>
              </p:cNvPr>
              <p:cNvCxnSpPr/>
              <p:nvPr userDrawn="1"/>
            </p:nvCxnSpPr>
            <p:spPr>
              <a:xfrm>
                <a:off x="9220200" y="6354764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>
                <a:extLst>
                  <a:ext uri="{FF2B5EF4-FFF2-40B4-BE49-F238E27FC236}">
                    <a16:creationId xmlns:a16="http://schemas.microsoft.com/office/drawing/2014/main" id="{E2981AC0-EE73-476A-9A1D-EABC661E12D3}"/>
                  </a:ext>
                </a:extLst>
              </p:cNvPr>
              <p:cNvCxnSpPr/>
              <p:nvPr userDrawn="1"/>
            </p:nvCxnSpPr>
            <p:spPr>
              <a:xfrm>
                <a:off x="-469900" y="6354764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Hilfslinien">
              <a:extLst>
                <a:ext uri="{FF2B5EF4-FFF2-40B4-BE49-F238E27FC236}">
                  <a16:creationId xmlns:a16="http://schemas.microsoft.com/office/drawing/2014/main" id="{63D7143B-9222-48EF-961F-8FB7100D79FE}"/>
                </a:ext>
              </a:extLst>
            </p:cNvPr>
            <p:cNvSpPr txBox="1"/>
            <p:nvPr userDrawn="1"/>
          </p:nvSpPr>
          <p:spPr>
            <a:xfrm rot="10800000" flipH="1" flipV="1">
              <a:off x="634998" y="-468000"/>
              <a:ext cx="5246253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3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71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06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42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78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14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49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8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82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Show guides via menu: View // Guides // click guides checkbox</a:t>
              </a:r>
            </a:p>
          </p:txBody>
        </p:sp>
        <p:sp>
          <p:nvSpPr>
            <p:cNvPr id="18" name="Fußzeile">
              <a:extLst>
                <a:ext uri="{FF2B5EF4-FFF2-40B4-BE49-F238E27FC236}">
                  <a16:creationId xmlns:a16="http://schemas.microsoft.com/office/drawing/2014/main" id="{4AB8BBB8-563C-4B63-AD33-4CFEF37AC6B1}"/>
                </a:ext>
              </a:extLst>
            </p:cNvPr>
            <p:cNvSpPr txBox="1"/>
            <p:nvPr userDrawn="1"/>
          </p:nvSpPr>
          <p:spPr>
            <a:xfrm rot="10800000" flipH="1" flipV="1">
              <a:off x="634999" y="6934200"/>
              <a:ext cx="7477501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3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271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06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542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678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814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199949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085" algn="l" defTabSz="914271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78218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50" b="0" baseline="0" noProof="0" dirty="0">
                  <a:solidFill>
                    <a:schemeClr val="tx1"/>
                  </a:solidFill>
                  <a:latin typeface="+mn-lt"/>
                </a:rPr>
                <a:t>Set footer per slide or for all/some via menu: Insert // text // Header &amp; Footer</a:t>
              </a:r>
            </a:p>
          </p:txBody>
        </p: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167CA611-DFAA-4EA5-A690-281B0DBADDFD}"/>
                </a:ext>
              </a:extLst>
            </p:cNvPr>
            <p:cNvGrpSpPr/>
            <p:nvPr userDrawn="1"/>
          </p:nvGrpSpPr>
          <p:grpSpPr>
            <a:xfrm>
              <a:off x="-469900" y="1520866"/>
              <a:ext cx="10050100" cy="2157"/>
              <a:chOff x="-469900" y="1520866"/>
              <a:chExt cx="10050100" cy="2157"/>
            </a:xfrm>
          </p:grpSpPr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12E7E94B-6545-460C-B370-BE200C4BE355}"/>
                  </a:ext>
                </a:extLst>
              </p:cNvPr>
              <p:cNvCxnSpPr/>
              <p:nvPr userDrawn="1"/>
            </p:nvCxnSpPr>
            <p:spPr>
              <a:xfrm>
                <a:off x="9220200" y="1523023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97289D65-223E-4BF4-BB12-B5E565B7BA18}"/>
                  </a:ext>
                </a:extLst>
              </p:cNvPr>
              <p:cNvCxnSpPr/>
              <p:nvPr userDrawn="1"/>
            </p:nvCxnSpPr>
            <p:spPr>
              <a:xfrm>
                <a:off x="-469900" y="1520866"/>
                <a:ext cx="360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Rechteck 29">
            <a:extLst>
              <a:ext uri="{FF2B5EF4-FFF2-40B4-BE49-F238E27FC236}">
                <a16:creationId xmlns:a16="http://schemas.microsoft.com/office/drawing/2014/main" id="{A1960674-AA03-4969-8CF8-731ED6176232}"/>
              </a:ext>
            </a:extLst>
          </p:cNvPr>
          <p:cNvSpPr/>
          <p:nvPr userDrawn="1"/>
        </p:nvSpPr>
        <p:spPr>
          <a:xfrm>
            <a:off x="0" y="0"/>
            <a:ext cx="216000" cy="216000"/>
          </a:xfrm>
          <a:prstGeom prst="rect">
            <a:avLst/>
          </a:prstGeom>
          <a:solidFill>
            <a:srgbClr val="F078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572"/>
          </a:p>
        </p:txBody>
      </p:sp>
      <p:pic>
        <p:nvPicPr>
          <p:cNvPr id="28" name="Grafik 2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0422" y="4714902"/>
            <a:ext cx="815546" cy="30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9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None/>
        <a:defRPr sz="135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400050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676275" indent="-17145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Clr>
          <a:schemeClr val="accent1"/>
        </a:buClr>
        <a:buFont typeface="Wingdings" panose="05000000000000000000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04">
          <p15:clr>
            <a:srgbClr val="F26B43"/>
          </p15:clr>
        </p15:guide>
        <p15:guide id="2" pos="7424">
          <p15:clr>
            <a:srgbClr val="F26B43"/>
          </p15:clr>
        </p15:guide>
        <p15:guide id="3" pos="427">
          <p15:clr>
            <a:srgbClr val="F26B43"/>
          </p15:clr>
        </p15:guide>
        <p15:guide id="4" orient="horz" pos="9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0.png"/><Relationship Id="rId7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1.jpe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47.svg"/><Relationship Id="rId3" Type="http://schemas.openxmlformats.org/officeDocument/2006/relationships/image" Target="../media/image30.png"/><Relationship Id="rId7" Type="http://schemas.openxmlformats.org/officeDocument/2006/relationships/image" Target="../media/image29.png"/><Relationship Id="rId12" Type="http://schemas.openxmlformats.org/officeDocument/2006/relationships/image" Target="../media/image4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42.jpeg"/><Relationship Id="rId11" Type="http://schemas.openxmlformats.org/officeDocument/2006/relationships/image" Target="../media/image45.svg"/><Relationship Id="rId5" Type="http://schemas.openxmlformats.org/officeDocument/2006/relationships/image" Target="../media/image41.jpeg"/><Relationship Id="rId10" Type="http://schemas.openxmlformats.org/officeDocument/2006/relationships/image" Target="../media/image44.png"/><Relationship Id="rId4" Type="http://schemas.openxmlformats.org/officeDocument/2006/relationships/image" Target="../media/image40.png"/><Relationship Id="rId9" Type="http://schemas.openxmlformats.org/officeDocument/2006/relationships/image" Target="../media/image43.jpeg"/><Relationship Id="rId1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9.png"/><Relationship Id="rId18" Type="http://schemas.openxmlformats.org/officeDocument/2006/relationships/image" Target="../media/image64.png"/><Relationship Id="rId3" Type="http://schemas.openxmlformats.org/officeDocument/2006/relationships/image" Target="../media/image49.png"/><Relationship Id="rId21" Type="http://schemas.openxmlformats.org/officeDocument/2006/relationships/image" Target="../media/image67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3.png"/><Relationship Id="rId25" Type="http://schemas.openxmlformats.org/officeDocument/2006/relationships/image" Target="../media/image71.png"/><Relationship Id="rId2" Type="http://schemas.openxmlformats.org/officeDocument/2006/relationships/image" Target="../media/image6.png"/><Relationship Id="rId16" Type="http://schemas.openxmlformats.org/officeDocument/2006/relationships/image" Target="../media/image62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52.svg"/><Relationship Id="rId11" Type="http://schemas.openxmlformats.org/officeDocument/2006/relationships/image" Target="../media/image57.png"/><Relationship Id="rId24" Type="http://schemas.openxmlformats.org/officeDocument/2006/relationships/image" Target="../media/image70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69.png"/><Relationship Id="rId10" Type="http://schemas.openxmlformats.org/officeDocument/2006/relationships/image" Target="../media/image56.png"/><Relationship Id="rId19" Type="http://schemas.openxmlformats.org/officeDocument/2006/relationships/image" Target="../media/image65.png"/><Relationship Id="rId4" Type="http://schemas.openxmlformats.org/officeDocument/2006/relationships/image" Target="../media/image50.sv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tiff"/><Relationship Id="rId1" Type="http://schemas.openxmlformats.org/officeDocument/2006/relationships/slideLayout" Target="../slideLayouts/slideLayout6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13" Type="http://schemas.openxmlformats.org/officeDocument/2006/relationships/image" Target="../media/image85.jpg"/><Relationship Id="rId3" Type="http://schemas.openxmlformats.org/officeDocument/2006/relationships/image" Target="../media/image75.jpeg"/><Relationship Id="rId7" Type="http://schemas.openxmlformats.org/officeDocument/2006/relationships/image" Target="../media/image79.png"/><Relationship Id="rId12" Type="http://schemas.openxmlformats.org/officeDocument/2006/relationships/image" Target="../media/image8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78.svg"/><Relationship Id="rId11" Type="http://schemas.openxmlformats.org/officeDocument/2006/relationships/image" Target="../media/image83.jpeg"/><Relationship Id="rId5" Type="http://schemas.openxmlformats.org/officeDocument/2006/relationships/image" Target="../media/image77.png"/><Relationship Id="rId10" Type="http://schemas.openxmlformats.org/officeDocument/2006/relationships/image" Target="../media/image82.svg"/><Relationship Id="rId4" Type="http://schemas.openxmlformats.org/officeDocument/2006/relationships/image" Target="../media/image76.jpeg"/><Relationship Id="rId9" Type="http://schemas.openxmlformats.org/officeDocument/2006/relationships/image" Target="../media/image81.png"/><Relationship Id="rId14" Type="http://schemas.openxmlformats.org/officeDocument/2006/relationships/image" Target="../media/image8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svg"/><Relationship Id="rId3" Type="http://schemas.openxmlformats.org/officeDocument/2006/relationships/image" Target="../media/image88.svg"/><Relationship Id="rId7" Type="http://schemas.openxmlformats.org/officeDocument/2006/relationships/image" Target="../media/image92.svg"/><Relationship Id="rId12" Type="http://schemas.openxmlformats.org/officeDocument/2006/relationships/image" Target="../media/image9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91.png"/><Relationship Id="rId11" Type="http://schemas.openxmlformats.org/officeDocument/2006/relationships/image" Target="../media/image96.svg"/><Relationship Id="rId5" Type="http://schemas.openxmlformats.org/officeDocument/2006/relationships/image" Target="../media/image90.svg"/><Relationship Id="rId15" Type="http://schemas.openxmlformats.org/officeDocument/2006/relationships/image" Target="../media/image100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svg"/><Relationship Id="rId14" Type="http://schemas.openxmlformats.org/officeDocument/2006/relationships/image" Target="../media/image9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svg"/><Relationship Id="rId3" Type="http://schemas.openxmlformats.org/officeDocument/2006/relationships/image" Target="../media/image88.svg"/><Relationship Id="rId7" Type="http://schemas.openxmlformats.org/officeDocument/2006/relationships/image" Target="../media/image92.svg"/><Relationship Id="rId12" Type="http://schemas.openxmlformats.org/officeDocument/2006/relationships/image" Target="../media/image97.png"/><Relationship Id="rId2" Type="http://schemas.openxmlformats.org/officeDocument/2006/relationships/image" Target="../media/image87.png"/><Relationship Id="rId16" Type="http://schemas.openxmlformats.org/officeDocument/2006/relationships/image" Target="../media/image102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91.png"/><Relationship Id="rId11" Type="http://schemas.openxmlformats.org/officeDocument/2006/relationships/image" Target="../media/image96.svg"/><Relationship Id="rId5" Type="http://schemas.openxmlformats.org/officeDocument/2006/relationships/image" Target="../media/image90.svg"/><Relationship Id="rId15" Type="http://schemas.openxmlformats.org/officeDocument/2006/relationships/image" Target="../media/image101.pn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svg"/><Relationship Id="rId14" Type="http://schemas.openxmlformats.org/officeDocument/2006/relationships/image" Target="../media/image9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14.jpeg"/><Relationship Id="rId18" Type="http://schemas.openxmlformats.org/officeDocument/2006/relationships/image" Target="../media/image119.png"/><Relationship Id="rId3" Type="http://schemas.openxmlformats.org/officeDocument/2006/relationships/image" Target="../media/image104.png"/><Relationship Id="rId21" Type="http://schemas.openxmlformats.org/officeDocument/2006/relationships/image" Target="../media/image122.jpeg"/><Relationship Id="rId7" Type="http://schemas.openxmlformats.org/officeDocument/2006/relationships/image" Target="../media/image108.jpeg"/><Relationship Id="rId12" Type="http://schemas.openxmlformats.org/officeDocument/2006/relationships/image" Target="../media/image113.jpg"/><Relationship Id="rId17" Type="http://schemas.openxmlformats.org/officeDocument/2006/relationships/image" Target="../media/image118.jpeg"/><Relationship Id="rId2" Type="http://schemas.openxmlformats.org/officeDocument/2006/relationships/image" Target="../media/image103.jpeg"/><Relationship Id="rId16" Type="http://schemas.openxmlformats.org/officeDocument/2006/relationships/image" Target="../media/image117.jpeg"/><Relationship Id="rId20" Type="http://schemas.openxmlformats.org/officeDocument/2006/relationships/image" Target="../media/image121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107.jpeg"/><Relationship Id="rId11" Type="http://schemas.openxmlformats.org/officeDocument/2006/relationships/image" Target="../media/image112.jpeg"/><Relationship Id="rId5" Type="http://schemas.openxmlformats.org/officeDocument/2006/relationships/image" Target="../media/image106.jpeg"/><Relationship Id="rId15" Type="http://schemas.openxmlformats.org/officeDocument/2006/relationships/image" Target="../media/image116.jpeg"/><Relationship Id="rId10" Type="http://schemas.openxmlformats.org/officeDocument/2006/relationships/image" Target="../media/image111.jpeg"/><Relationship Id="rId19" Type="http://schemas.openxmlformats.org/officeDocument/2006/relationships/image" Target="../media/image120.jpeg"/><Relationship Id="rId4" Type="http://schemas.openxmlformats.org/officeDocument/2006/relationships/image" Target="../media/image105.jpeg"/><Relationship Id="rId9" Type="http://schemas.openxmlformats.org/officeDocument/2006/relationships/image" Target="../media/image110.jpeg"/><Relationship Id="rId14" Type="http://schemas.openxmlformats.org/officeDocument/2006/relationships/image" Target="../media/image115.jpeg"/><Relationship Id="rId22" Type="http://schemas.openxmlformats.org/officeDocument/2006/relationships/image" Target="../media/image1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sv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13" Type="http://schemas.openxmlformats.org/officeDocument/2006/relationships/image" Target="../media/image136.png"/><Relationship Id="rId3" Type="http://schemas.openxmlformats.org/officeDocument/2006/relationships/image" Target="../media/image126.svg"/><Relationship Id="rId7" Type="http://schemas.openxmlformats.org/officeDocument/2006/relationships/image" Target="../media/image130.png"/><Relationship Id="rId12" Type="http://schemas.openxmlformats.org/officeDocument/2006/relationships/image" Target="../media/image135.png"/><Relationship Id="rId2" Type="http://schemas.openxmlformats.org/officeDocument/2006/relationships/image" Target="../media/image124.png"/><Relationship Id="rId16" Type="http://schemas.openxmlformats.org/officeDocument/2006/relationships/image" Target="../media/image139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29.png"/><Relationship Id="rId11" Type="http://schemas.openxmlformats.org/officeDocument/2006/relationships/image" Target="../media/image134.png"/><Relationship Id="rId5" Type="http://schemas.openxmlformats.org/officeDocument/2006/relationships/image" Target="../media/image128.png"/><Relationship Id="rId15" Type="http://schemas.openxmlformats.org/officeDocument/2006/relationships/image" Target="../media/image138.png"/><Relationship Id="rId10" Type="http://schemas.openxmlformats.org/officeDocument/2006/relationships/image" Target="../media/image133.jpeg"/><Relationship Id="rId4" Type="http://schemas.openxmlformats.org/officeDocument/2006/relationships/image" Target="../media/image127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6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6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146.png"/><Relationship Id="rId5" Type="http://schemas.openxmlformats.org/officeDocument/2006/relationships/image" Target="../media/image145.jpg"/><Relationship Id="rId4" Type="http://schemas.openxmlformats.org/officeDocument/2006/relationships/image" Target="../media/image144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52.png"/><Relationship Id="rId3" Type="http://schemas.openxmlformats.org/officeDocument/2006/relationships/image" Target="../media/image147.png"/><Relationship Id="rId7" Type="http://schemas.openxmlformats.org/officeDocument/2006/relationships/image" Target="../media/image146.png"/><Relationship Id="rId12" Type="http://schemas.openxmlformats.org/officeDocument/2006/relationships/image" Target="../media/image1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8.xml"/><Relationship Id="rId6" Type="http://schemas.openxmlformats.org/officeDocument/2006/relationships/image" Target="../media/image145.jpg"/><Relationship Id="rId11" Type="http://schemas.openxmlformats.org/officeDocument/2006/relationships/image" Target="../media/image150.png"/><Relationship Id="rId5" Type="http://schemas.openxmlformats.org/officeDocument/2006/relationships/image" Target="../media/image144.jpeg"/><Relationship Id="rId15" Type="http://schemas.openxmlformats.org/officeDocument/2006/relationships/image" Target="../media/image154.png"/><Relationship Id="rId10" Type="http://schemas.openxmlformats.org/officeDocument/2006/relationships/image" Target="../media/image149.png"/><Relationship Id="rId4" Type="http://schemas.openxmlformats.org/officeDocument/2006/relationships/image" Target="../media/image143.jpeg"/><Relationship Id="rId9" Type="http://schemas.openxmlformats.org/officeDocument/2006/relationships/image" Target="../media/image148.png"/><Relationship Id="rId14" Type="http://schemas.openxmlformats.org/officeDocument/2006/relationships/image" Target="../media/image1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ummer@hzdr.d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0.xml"/><Relationship Id="rId5" Type="http://schemas.openxmlformats.org/officeDocument/2006/relationships/image" Target="../media/image156.jpg"/><Relationship Id="rId4" Type="http://schemas.openxmlformats.org/officeDocument/2006/relationships/image" Target="../media/image1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JPG"/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140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g"/><Relationship Id="rId13" Type="http://schemas.openxmlformats.org/officeDocument/2006/relationships/image" Target="../media/image175.png"/><Relationship Id="rId3" Type="http://schemas.openxmlformats.org/officeDocument/2006/relationships/image" Target="../media/image165.png"/><Relationship Id="rId7" Type="http://schemas.openxmlformats.org/officeDocument/2006/relationships/image" Target="../media/image169.JPG"/><Relationship Id="rId12" Type="http://schemas.openxmlformats.org/officeDocument/2006/relationships/image" Target="../media/image174.pn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68.jpg"/><Relationship Id="rId11" Type="http://schemas.openxmlformats.org/officeDocument/2006/relationships/image" Target="../media/image173.png"/><Relationship Id="rId5" Type="http://schemas.openxmlformats.org/officeDocument/2006/relationships/image" Target="../media/image167.JPG"/><Relationship Id="rId10" Type="http://schemas.openxmlformats.org/officeDocument/2006/relationships/image" Target="../media/image172.jp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jpg"/><Relationship Id="rId13" Type="http://schemas.openxmlformats.org/officeDocument/2006/relationships/image" Target="../media/image185.png"/><Relationship Id="rId3" Type="http://schemas.openxmlformats.org/officeDocument/2006/relationships/image" Target="../media/image176.jpg"/><Relationship Id="rId7" Type="http://schemas.openxmlformats.org/officeDocument/2006/relationships/image" Target="../media/image180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179.jpeg"/><Relationship Id="rId11" Type="http://schemas.openxmlformats.org/officeDocument/2006/relationships/image" Target="../media/image184.jpg"/><Relationship Id="rId5" Type="http://schemas.openxmlformats.org/officeDocument/2006/relationships/image" Target="../media/image178.jpeg"/><Relationship Id="rId10" Type="http://schemas.openxmlformats.org/officeDocument/2006/relationships/image" Target="../media/image183.png"/><Relationship Id="rId4" Type="http://schemas.openxmlformats.org/officeDocument/2006/relationships/image" Target="../media/image177.png"/><Relationship Id="rId9" Type="http://schemas.openxmlformats.org/officeDocument/2006/relationships/image" Target="../media/image18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190.png"/><Relationship Id="rId5" Type="http://schemas.openxmlformats.org/officeDocument/2006/relationships/image" Target="../media/image189.png"/><Relationship Id="rId4" Type="http://schemas.openxmlformats.org/officeDocument/2006/relationships/image" Target="../media/image1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793800" y="2680830"/>
            <a:ext cx="5818500" cy="1154520"/>
          </a:xfrm>
          <a:prstGeom prst="rect">
            <a:avLst/>
          </a:prstGeom>
          <a:noFill/>
          <a:ln w="0">
            <a:noFill/>
          </a:ln>
        </p:spPr>
        <p:txBody>
          <a:bodyPr rtlCol="0" anchor="b">
            <a:noAutofit/>
          </a:bodyPr>
          <a:lstStyle/>
          <a:p>
            <a:br>
              <a:rPr sz="2700" dirty="0"/>
            </a:br>
            <a:br>
              <a:rPr sz="2700" dirty="0"/>
            </a:br>
            <a:r>
              <a:rPr lang="en-US" sz="2700" b="1" cap="all" spc="37" dirty="0">
                <a:solidFill>
                  <a:srgbClr val="FFFFFF"/>
                </a:solidFill>
                <a:latin typeface="Segoe UI"/>
                <a:ea typeface="Calibri"/>
              </a:rPr>
              <a:t>Research for the World of Tomorrow</a:t>
            </a:r>
            <a:br>
              <a:rPr sz="2700" dirty="0"/>
            </a:br>
            <a:endParaRPr lang="de-DE" sz="2700" spc="-1" dirty="0">
              <a:solidFill>
                <a:schemeClr val="dk1"/>
              </a:solidFill>
              <a:latin typeface="Segoe UI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subTitle"/>
          </p:nvPr>
        </p:nvSpPr>
        <p:spPr>
          <a:xfrm>
            <a:off x="793800" y="3543796"/>
            <a:ext cx="6877747" cy="462780"/>
          </a:xfrm>
          <a:prstGeom prst="rect">
            <a:avLst/>
          </a:prstGeom>
          <a:noFill/>
          <a:ln w="0">
            <a:noFill/>
          </a:ln>
        </p:spPr>
        <p:txBody>
          <a:bodyPr rtlCol="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e" sz="1800" b="1" spc="-1" dirty="0">
                <a:solidFill>
                  <a:schemeClr val="lt1"/>
                </a:solidFill>
                <a:latin typeface="Segoe UI"/>
              </a:rPr>
              <a:t>The Helmholtz-Zentrum Dresden-Rossendorf</a:t>
            </a:r>
          </a:p>
          <a:p>
            <a:pPr>
              <a:lnSpc>
                <a:spcPct val="100000"/>
              </a:lnSpc>
              <a:tabLst>
                <a:tab pos="0" algn="l"/>
              </a:tabLst>
            </a:pPr>
            <a:endParaRPr lang="de" sz="1800" b="1" spc="-1" dirty="0">
              <a:solidFill>
                <a:schemeClr val="lt1"/>
              </a:solidFill>
              <a:latin typeface="Segoe UI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de-DE" sz="1800" spc="-1" dirty="0">
                <a:solidFill>
                  <a:schemeClr val="lt1"/>
                </a:solidFill>
                <a:latin typeface="Segoe UI"/>
              </a:rPr>
              <a:t>GGSB 2026 – </a:t>
            </a:r>
            <a:r>
              <a:rPr lang="en-US" sz="1800" spc="-1" dirty="0">
                <a:solidFill>
                  <a:schemeClr val="lt1"/>
                </a:solidFill>
                <a:latin typeface="Segoe UI"/>
              </a:rPr>
              <a:t>Opportunities</a:t>
            </a:r>
            <a:r>
              <a:rPr lang="de-DE" sz="1800" spc="-1" dirty="0">
                <a:solidFill>
                  <a:schemeClr val="lt1"/>
                </a:solidFill>
                <a:latin typeface="Segoe UI"/>
              </a:rPr>
              <a:t> &amp; Grand Challenges at HZDR</a:t>
            </a:r>
            <a:endParaRPr lang="de-DE" sz="180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Textplatzhalter 13">
            <a:extLst>
              <a:ext uri="{FF2B5EF4-FFF2-40B4-BE49-F238E27FC236}">
                <a16:creationId xmlns:a16="http://schemas.microsoft.com/office/drawing/2014/main" id="{AFFBA725-CBD4-D672-77AF-A78DE664091C}"/>
              </a:ext>
            </a:extLst>
          </p:cNvPr>
          <p:cNvSpPr txBox="1">
            <a:spLocks/>
          </p:cNvSpPr>
          <p:nvPr/>
        </p:nvSpPr>
        <p:spPr>
          <a:xfrm>
            <a:off x="826443" y="4640581"/>
            <a:ext cx="6589873" cy="10313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17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Aft>
                <a:spcPts val="450"/>
              </a:spcAft>
              <a:defRPr/>
            </a:pPr>
            <a:r>
              <a:rPr lang="en-US" sz="1050" dirty="0">
                <a:solidFill>
                  <a:srgbClr val="FFFFFF"/>
                </a:solidFill>
                <a:latin typeface="Segoe UI"/>
              </a:rPr>
              <a:t>Sebastian M. Schmidt · Scientific Director HZDR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llipse 27">
            <a:extLst>
              <a:ext uri="{FF2B5EF4-FFF2-40B4-BE49-F238E27FC236}">
                <a16:creationId xmlns:a16="http://schemas.microsoft.com/office/drawing/2014/main" id="{ECD4FE88-5934-3EB1-BF92-5EDC3B0F4FAE}"/>
              </a:ext>
            </a:extLst>
          </p:cNvPr>
          <p:cNvSpPr/>
          <p:nvPr/>
        </p:nvSpPr>
        <p:spPr>
          <a:xfrm>
            <a:off x="3458235" y="4031905"/>
            <a:ext cx="2020247" cy="951303"/>
          </a:xfrm>
          <a:prstGeom prst="ellipse">
            <a:avLst/>
          </a:prstGeom>
          <a:solidFill>
            <a:srgbClr val="7EABCB">
              <a:lumMod val="40000"/>
              <a:lumOff val="60000"/>
            </a:srgbClr>
          </a:solidFill>
          <a:ln w="12700" cap="flat" cmpd="sng" algn="ctr">
            <a:solidFill>
              <a:srgbClr val="005AA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de-DE" b="1" kern="0" dirty="0" err="1">
                <a:solidFill>
                  <a:sysClr val="windowText" lastClr="000000"/>
                </a:solidFill>
                <a:latin typeface="Segoe UI"/>
              </a:rPr>
              <a:t>Industry</a:t>
            </a:r>
            <a:endParaRPr lang="de-DE" b="1" kern="0" dirty="0">
              <a:solidFill>
                <a:sysClr val="windowText" lastClr="000000"/>
              </a:solidFill>
              <a:latin typeface="Segoe UI"/>
            </a:endParaRPr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890C756F-4F39-5644-9EE6-C6B9A627F587}"/>
              </a:ext>
            </a:extLst>
          </p:cNvPr>
          <p:cNvGrpSpPr/>
          <p:nvPr/>
        </p:nvGrpSpPr>
        <p:grpSpPr>
          <a:xfrm>
            <a:off x="381719" y="2596168"/>
            <a:ext cx="2869118" cy="2094446"/>
            <a:chOff x="393549" y="3417168"/>
            <a:chExt cx="3825491" cy="279259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0BF0259-94C0-4D5F-92A5-D16288C15EE4}"/>
                </a:ext>
              </a:extLst>
            </p:cNvPr>
            <p:cNvSpPr/>
            <p:nvPr/>
          </p:nvSpPr>
          <p:spPr>
            <a:xfrm>
              <a:off x="393549" y="3417168"/>
              <a:ext cx="3825491" cy="2792595"/>
            </a:xfrm>
            <a:prstGeom prst="ellipse">
              <a:avLst/>
            </a:prstGeom>
            <a:solidFill>
              <a:srgbClr val="F5B891">
                <a:lumMod val="40000"/>
                <a:lumOff val="60000"/>
              </a:srgbClr>
            </a:solidFill>
            <a:ln w="12700" cap="flat" cmpd="sng" algn="ctr">
              <a:solidFill>
                <a:srgbClr val="005AA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tIns="0" rtlCol="0" anchor="t"/>
            <a:lstStyle/>
            <a:p>
              <a:pPr algn="ctr" defTabSz="685800">
                <a:defRPr/>
              </a:pPr>
              <a:r>
                <a:rPr lang="de-DE" b="1" kern="0" dirty="0">
                  <a:solidFill>
                    <a:sysClr val="windowText" lastClr="000000"/>
                  </a:solidFill>
                  <a:latin typeface="Segoe UI"/>
                </a:rPr>
                <a:t>The Fraunhofer-Gesellschaft</a:t>
              </a:r>
            </a:p>
            <a:p>
              <a:pPr algn="ctr" defTabSz="685800">
                <a:defRPr/>
              </a:pPr>
              <a:endParaRPr lang="de-DE" sz="525" kern="0" dirty="0">
                <a:solidFill>
                  <a:sysClr val="windowText" lastClr="000000"/>
                </a:solidFill>
                <a:latin typeface="Segoe UI"/>
              </a:endParaRPr>
            </a:p>
            <a:p>
              <a:pPr algn="ctr" defTabSz="685800">
                <a:defRPr/>
              </a:pPr>
              <a:r>
                <a:rPr lang="de-DE" sz="1350" kern="0" dirty="0">
                  <a:solidFill>
                    <a:sysClr val="windowText" lastClr="000000"/>
                  </a:solidFill>
                  <a:latin typeface="Segoe UI"/>
                </a:rPr>
                <a:t>- Applied Research -</a:t>
              </a:r>
            </a:p>
          </p:txBody>
        </p:sp>
        <p:pic>
          <p:nvPicPr>
            <p:cNvPr id="31" name="Grafik 30">
              <a:extLst>
                <a:ext uri="{FF2B5EF4-FFF2-40B4-BE49-F238E27FC236}">
                  <a16:creationId xmlns:a16="http://schemas.microsoft.com/office/drawing/2014/main" id="{BC0AE0B6-EC39-E901-6EB1-D3B02BA06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7569" y="5095646"/>
              <a:ext cx="2457450" cy="685800"/>
            </a:xfrm>
            <a:prstGeom prst="rect">
              <a:avLst/>
            </a:prstGeom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06DE789F-9088-79A5-B1DB-FF8681481CD9}"/>
              </a:ext>
            </a:extLst>
          </p:cNvPr>
          <p:cNvGrpSpPr/>
          <p:nvPr/>
        </p:nvGrpSpPr>
        <p:grpSpPr>
          <a:xfrm>
            <a:off x="5266425" y="304082"/>
            <a:ext cx="3694403" cy="1770611"/>
            <a:chOff x="7254872" y="453576"/>
            <a:chExt cx="4925870" cy="2360815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23178EDF-F966-863C-9544-80AB84D08676}"/>
                </a:ext>
              </a:extLst>
            </p:cNvPr>
            <p:cNvSpPr/>
            <p:nvPr/>
          </p:nvSpPr>
          <p:spPr>
            <a:xfrm>
              <a:off x="7254872" y="453576"/>
              <a:ext cx="4925870" cy="2360815"/>
            </a:xfrm>
            <a:prstGeom prst="ellipse">
              <a:avLst/>
            </a:prstGeom>
            <a:solidFill>
              <a:srgbClr val="F5B891">
                <a:lumMod val="60000"/>
                <a:lumOff val="40000"/>
              </a:srgbClr>
            </a:solidFill>
            <a:ln w="12700" cap="flat" cmpd="sng" algn="ctr">
              <a:solidFill>
                <a:srgbClr val="005AA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tIns="0" rtlCol="0" anchor="t"/>
            <a:lstStyle/>
            <a:p>
              <a:pPr algn="ctr" defTabSz="685800">
                <a:defRPr/>
              </a:pPr>
              <a:endParaRPr lang="de-DE" sz="1200" b="1" kern="0" dirty="0">
                <a:solidFill>
                  <a:sysClr val="windowText" lastClr="000000"/>
                </a:solidFill>
                <a:latin typeface="Segoe UI"/>
              </a:endParaRPr>
            </a:p>
            <a:p>
              <a:pPr algn="ctr" defTabSz="685800">
                <a:defRPr/>
              </a:pPr>
              <a:r>
                <a:rPr lang="de-DE" b="1" kern="0" dirty="0">
                  <a:solidFill>
                    <a:sysClr val="windowText" lastClr="000000"/>
                  </a:solidFill>
                  <a:latin typeface="Segoe UI"/>
                </a:rPr>
                <a:t>Helmholtz </a:t>
              </a:r>
              <a:r>
                <a:rPr lang="de-DE" b="1" kern="0" dirty="0" err="1">
                  <a:solidFill>
                    <a:sysClr val="windowText" lastClr="000000"/>
                  </a:solidFill>
                  <a:latin typeface="Segoe UI"/>
                </a:rPr>
                <a:t>Association</a:t>
              </a:r>
              <a:endParaRPr lang="de-DE" b="1" kern="0" dirty="0">
                <a:solidFill>
                  <a:sysClr val="windowText" lastClr="000000"/>
                </a:solidFill>
                <a:latin typeface="Segoe UI"/>
              </a:endParaRPr>
            </a:p>
            <a:p>
              <a:pPr algn="ctr" defTabSz="685800">
                <a:defRPr/>
              </a:pPr>
              <a:endParaRPr lang="de-DE" sz="525" kern="0" dirty="0">
                <a:solidFill>
                  <a:sysClr val="windowText" lastClr="000000"/>
                </a:solidFill>
                <a:latin typeface="Segoe UI"/>
              </a:endParaRPr>
            </a:p>
            <a:p>
              <a:pPr algn="ctr" defTabSz="685800">
                <a:defRPr/>
              </a:pPr>
              <a:r>
                <a:rPr lang="de-DE" sz="1350" kern="0" dirty="0">
                  <a:solidFill>
                    <a:sysClr val="windowText" lastClr="000000"/>
                  </a:solidFill>
                  <a:latin typeface="Segoe UI"/>
                </a:rPr>
                <a:t>Large Research </a:t>
              </a:r>
              <a:r>
                <a:rPr lang="de-DE" sz="1350" kern="0" dirty="0" err="1">
                  <a:solidFill>
                    <a:sysClr val="windowText" lastClr="000000"/>
                  </a:solidFill>
                  <a:latin typeface="Segoe UI"/>
                </a:rPr>
                <a:t>Infrastructures</a:t>
              </a:r>
              <a:endParaRPr lang="de-DE" sz="1350" kern="0" dirty="0">
                <a:solidFill>
                  <a:sysClr val="windowText" lastClr="000000"/>
                </a:solidFill>
                <a:latin typeface="Segoe UI"/>
              </a:endParaRPr>
            </a:p>
          </p:txBody>
        </p:sp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57C86B2C-2821-5B7D-442C-8CF16A3EE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84386" y="1758874"/>
              <a:ext cx="2921166" cy="878493"/>
            </a:xfrm>
            <a:prstGeom prst="rect">
              <a:avLst/>
            </a:prstGeom>
          </p:spPr>
        </p:pic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1EAB7706-108E-C117-3F26-FA1B0C6628EA}"/>
              </a:ext>
            </a:extLst>
          </p:cNvPr>
          <p:cNvGrpSpPr/>
          <p:nvPr/>
        </p:nvGrpSpPr>
        <p:grpSpPr>
          <a:xfrm>
            <a:off x="5636196" y="3317431"/>
            <a:ext cx="3251941" cy="1770611"/>
            <a:chOff x="7391129" y="4141585"/>
            <a:chExt cx="4335921" cy="2360815"/>
          </a:xfrm>
        </p:grpSpPr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98529A09-31B8-2EC4-6E74-4362CC9F54B4}"/>
                </a:ext>
              </a:extLst>
            </p:cNvPr>
            <p:cNvSpPr/>
            <p:nvPr/>
          </p:nvSpPr>
          <p:spPr>
            <a:xfrm>
              <a:off x="7391129" y="4141585"/>
              <a:ext cx="4335921" cy="2360815"/>
            </a:xfrm>
            <a:prstGeom prst="ellipse">
              <a:avLst/>
            </a:prstGeom>
            <a:solidFill>
              <a:srgbClr val="F5B891">
                <a:lumMod val="20000"/>
                <a:lumOff val="80000"/>
              </a:srgbClr>
            </a:solidFill>
            <a:ln w="12700" cap="flat" cmpd="sng" algn="ctr">
              <a:solidFill>
                <a:srgbClr val="005AA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tIns="0" rtlCol="0" anchor="t"/>
            <a:lstStyle/>
            <a:p>
              <a:pPr algn="ctr" defTabSz="685800">
                <a:defRPr/>
              </a:pPr>
              <a:r>
                <a:rPr lang="de-DE" b="1" kern="0" dirty="0">
                  <a:solidFill>
                    <a:sysClr val="windowText" lastClr="000000"/>
                  </a:solidFill>
                  <a:latin typeface="Segoe UI"/>
                </a:rPr>
                <a:t>Max Planck Society</a:t>
              </a:r>
            </a:p>
            <a:p>
              <a:pPr algn="ctr" defTabSz="685800">
                <a:defRPr/>
              </a:pPr>
              <a:endParaRPr lang="de-DE" sz="525" kern="0" dirty="0">
                <a:solidFill>
                  <a:sysClr val="windowText" lastClr="000000"/>
                </a:solidFill>
                <a:latin typeface="Segoe UI"/>
              </a:endParaRPr>
            </a:p>
            <a:p>
              <a:pPr algn="ctr" defTabSz="685800">
                <a:defRPr/>
              </a:pPr>
              <a:r>
                <a:rPr lang="de-DE" sz="1350" kern="0" dirty="0">
                  <a:solidFill>
                    <a:sysClr val="windowText" lastClr="000000"/>
                  </a:solidFill>
                  <a:latin typeface="Segoe UI"/>
                </a:rPr>
                <a:t>Fundamental Research</a:t>
              </a:r>
            </a:p>
          </p:txBody>
        </p:sp>
        <p:pic>
          <p:nvPicPr>
            <p:cNvPr id="43" name="Grafik 42">
              <a:extLst>
                <a:ext uri="{FF2B5EF4-FFF2-40B4-BE49-F238E27FC236}">
                  <a16:creationId xmlns:a16="http://schemas.microsoft.com/office/drawing/2014/main" id="{91F6D25E-70C6-B656-9A6D-F07596D2A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87698" y="5321992"/>
              <a:ext cx="1142781" cy="927557"/>
            </a:xfrm>
            <a:prstGeom prst="rect">
              <a:avLst/>
            </a:prstGeom>
          </p:spPr>
        </p:pic>
      </p:grpSp>
      <p:sp>
        <p:nvSpPr>
          <p:cNvPr id="47" name="Ellipse 46">
            <a:extLst>
              <a:ext uri="{FF2B5EF4-FFF2-40B4-BE49-F238E27FC236}">
                <a16:creationId xmlns:a16="http://schemas.microsoft.com/office/drawing/2014/main" id="{4280C34B-82F6-B863-20E4-73C63EBD077E}"/>
              </a:ext>
            </a:extLst>
          </p:cNvPr>
          <p:cNvSpPr/>
          <p:nvPr/>
        </p:nvSpPr>
        <p:spPr>
          <a:xfrm>
            <a:off x="3065045" y="1941925"/>
            <a:ext cx="3407072" cy="1582541"/>
          </a:xfrm>
          <a:prstGeom prst="ellipse">
            <a:avLst/>
          </a:prstGeom>
          <a:solidFill>
            <a:srgbClr val="F5B891">
              <a:lumMod val="20000"/>
              <a:lumOff val="80000"/>
            </a:srgbClr>
          </a:solidFill>
          <a:ln w="12700" cap="flat" cmpd="sng" algn="ctr">
            <a:solidFill>
              <a:srgbClr val="005AA0">
                <a:shade val="50000"/>
              </a:srgbClr>
            </a:solidFill>
            <a:prstDash val="solid"/>
            <a:miter lim="800000"/>
          </a:ln>
          <a:effectLst/>
        </p:spPr>
        <p:txBody>
          <a:bodyPr tIns="0" rtlCol="0" anchor="t"/>
          <a:lstStyle/>
          <a:p>
            <a:pPr algn="ctr" defTabSz="685800">
              <a:defRPr/>
            </a:pPr>
            <a:r>
              <a:rPr lang="de-DE" b="1" kern="0" dirty="0">
                <a:solidFill>
                  <a:sysClr val="windowText" lastClr="000000"/>
                </a:solidFill>
                <a:latin typeface="Segoe UI"/>
              </a:rPr>
              <a:t>Leibniz </a:t>
            </a:r>
            <a:r>
              <a:rPr lang="de-DE" b="1" kern="0" dirty="0" err="1">
                <a:solidFill>
                  <a:sysClr val="windowText" lastClr="000000"/>
                </a:solidFill>
                <a:latin typeface="Segoe UI"/>
              </a:rPr>
              <a:t>Association</a:t>
            </a:r>
            <a:endParaRPr lang="de-DE" b="1" kern="0" dirty="0">
              <a:solidFill>
                <a:sysClr val="windowText" lastClr="000000"/>
              </a:solidFill>
              <a:latin typeface="Segoe UI"/>
            </a:endParaRPr>
          </a:p>
          <a:p>
            <a:pPr algn="ctr" defTabSz="685800">
              <a:defRPr/>
            </a:pPr>
            <a:endParaRPr lang="de-DE" sz="525" kern="0" dirty="0">
              <a:solidFill>
                <a:sysClr val="windowText" lastClr="000000"/>
              </a:solidFill>
              <a:latin typeface="Segoe UI"/>
            </a:endParaRPr>
          </a:p>
          <a:p>
            <a:pPr algn="ctr" defTabSz="685800">
              <a:defRPr/>
            </a:pPr>
            <a:r>
              <a:rPr lang="de-DE" sz="1350" kern="0" dirty="0">
                <a:solidFill>
                  <a:sysClr val="windowText" lastClr="000000"/>
                </a:solidFill>
                <a:latin typeface="Segoe UI"/>
              </a:rPr>
              <a:t>Basic and Applied Research</a:t>
            </a: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C2A15257-C529-6B1A-8432-5D194670ADF6}"/>
              </a:ext>
            </a:extLst>
          </p:cNvPr>
          <p:cNvSpPr/>
          <p:nvPr/>
        </p:nvSpPr>
        <p:spPr>
          <a:xfrm>
            <a:off x="268298" y="774124"/>
            <a:ext cx="2772365" cy="1241558"/>
          </a:xfrm>
          <a:prstGeom prst="ellipse">
            <a:avLst/>
          </a:prstGeom>
          <a:solidFill>
            <a:srgbClr val="7EABCB">
              <a:lumMod val="20000"/>
              <a:lumOff val="80000"/>
            </a:srgbClr>
          </a:solidFill>
          <a:ln w="12700" cap="flat" cmpd="sng" algn="ctr">
            <a:solidFill>
              <a:srgbClr val="005AA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t"/>
          <a:lstStyle/>
          <a:p>
            <a:pPr algn="ctr" defTabSz="685800">
              <a:defRPr/>
            </a:pPr>
            <a:endParaRPr lang="en" b="1" kern="0" dirty="0">
              <a:solidFill>
                <a:sysClr val="windowText" lastClr="000000"/>
              </a:solidFill>
              <a:latin typeface="Segoe UI"/>
            </a:endParaRPr>
          </a:p>
          <a:p>
            <a:pPr algn="ctr" defTabSz="685800">
              <a:defRPr/>
            </a:pPr>
            <a:r>
              <a:rPr lang="en" b="1" kern="0" dirty="0">
                <a:solidFill>
                  <a:sysClr val="windowText" lastClr="000000"/>
                </a:solidFill>
                <a:latin typeface="Segoe UI"/>
              </a:rPr>
              <a:t>Universities</a:t>
            </a:r>
          </a:p>
        </p:txBody>
      </p:sp>
      <p:sp>
        <p:nvSpPr>
          <p:cNvPr id="53" name="Ellipse 52">
            <a:extLst>
              <a:ext uri="{FF2B5EF4-FFF2-40B4-BE49-F238E27FC236}">
                <a16:creationId xmlns:a16="http://schemas.microsoft.com/office/drawing/2014/main" id="{C2E89C80-BE16-3A2D-30D2-96D12ACC89CF}"/>
              </a:ext>
            </a:extLst>
          </p:cNvPr>
          <p:cNvSpPr/>
          <p:nvPr/>
        </p:nvSpPr>
        <p:spPr>
          <a:xfrm>
            <a:off x="7381588" y="2432323"/>
            <a:ext cx="1579241" cy="698540"/>
          </a:xfrm>
          <a:prstGeom prst="ellipse">
            <a:avLst/>
          </a:prstGeom>
          <a:solidFill>
            <a:srgbClr val="7EABCB">
              <a:lumMod val="75000"/>
            </a:srgbClr>
          </a:solidFill>
          <a:ln w="12700" cap="flat" cmpd="sng" algn="ctr">
            <a:solidFill>
              <a:srgbClr val="005AA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de-DE" b="1" kern="0" dirty="0">
                <a:solidFill>
                  <a:sysClr val="windowText" lastClr="000000"/>
                </a:solidFill>
                <a:latin typeface="Segoe UI"/>
              </a:rPr>
              <a:t>Other</a:t>
            </a:r>
          </a:p>
        </p:txBody>
      </p:sp>
      <p:pic>
        <p:nvPicPr>
          <p:cNvPr id="57" name="Grafik 56">
            <a:extLst>
              <a:ext uri="{FF2B5EF4-FFF2-40B4-BE49-F238E27FC236}">
                <a16:creationId xmlns:a16="http://schemas.microsoft.com/office/drawing/2014/main" id="{0FC89987-C6F2-4BB4-44D0-BF2CD140282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3568" y="2799630"/>
            <a:ext cx="810027" cy="66962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2F07D4D-BAD3-596C-C4AF-D2481F68150D}"/>
              </a:ext>
            </a:extLst>
          </p:cNvPr>
          <p:cNvSpPr txBox="1">
            <a:spLocks/>
          </p:cNvSpPr>
          <p:nvPr/>
        </p:nvSpPr>
        <p:spPr>
          <a:xfrm>
            <a:off x="523876" y="369277"/>
            <a:ext cx="8315325" cy="307286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en-US" sz="2100" dirty="0">
                <a:solidFill>
                  <a:srgbClr val="005AA0"/>
                </a:solidFill>
                <a:latin typeface="Arial"/>
              </a:rPr>
              <a:t>German Research Landscape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5E12589E-4EC4-A26A-9C7C-EFBBEC5E621C}"/>
              </a:ext>
            </a:extLst>
          </p:cNvPr>
          <p:cNvSpPr/>
          <p:nvPr/>
        </p:nvSpPr>
        <p:spPr>
          <a:xfrm>
            <a:off x="5254310" y="303498"/>
            <a:ext cx="3694403" cy="1770610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619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3D658F-ACE0-2BD7-AF15-DD9F8D1D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3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27F1E313-0289-0195-3950-95C6CE60A959}"/>
              </a:ext>
            </a:extLst>
          </p:cNvPr>
          <p:cNvSpPr txBox="1">
            <a:spLocks/>
          </p:cNvSpPr>
          <p:nvPr/>
        </p:nvSpPr>
        <p:spPr>
          <a:xfrm>
            <a:off x="523876" y="369277"/>
            <a:ext cx="8315325" cy="307286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en-US" sz="2100" dirty="0">
                <a:solidFill>
                  <a:srgbClr val="005AA0"/>
                </a:solidFill>
                <a:latin typeface="Arial"/>
              </a:rPr>
              <a:t>HZDR</a:t>
            </a:r>
          </a:p>
        </p:txBody>
      </p:sp>
      <p:sp>
        <p:nvSpPr>
          <p:cNvPr id="2" name="Untertitel 3">
            <a:extLst>
              <a:ext uri="{FF2B5EF4-FFF2-40B4-BE49-F238E27FC236}">
                <a16:creationId xmlns:a16="http://schemas.microsoft.com/office/drawing/2014/main" id="{2738AFBD-BE39-2BFA-4594-CACA1E2D973C}"/>
              </a:ext>
            </a:extLst>
          </p:cNvPr>
          <p:cNvSpPr txBox="1">
            <a:spLocks/>
          </p:cNvSpPr>
          <p:nvPr/>
        </p:nvSpPr>
        <p:spPr>
          <a:xfrm>
            <a:off x="523876" y="698521"/>
            <a:ext cx="8315325" cy="2495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Aft>
                <a:spcPts val="450"/>
              </a:spcAft>
              <a:defRPr/>
            </a:pPr>
            <a:r>
              <a:rPr lang="en-US" sz="1500" dirty="0">
                <a:solidFill>
                  <a:srgbClr val="005AA0"/>
                </a:solidFill>
              </a:rPr>
              <a:t>Member of the Helmholtz Association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3092952B-9D74-5660-CC2D-39350F7983CC}"/>
              </a:ext>
            </a:extLst>
          </p:cNvPr>
          <p:cNvGrpSpPr/>
          <p:nvPr/>
        </p:nvGrpSpPr>
        <p:grpSpPr>
          <a:xfrm>
            <a:off x="711349" y="1084585"/>
            <a:ext cx="3204647" cy="3872489"/>
            <a:chOff x="1170407" y="965424"/>
            <a:chExt cx="4272862" cy="5163318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04C74609-45DE-2128-C019-F2154D7FDF0E}"/>
                </a:ext>
              </a:extLst>
            </p:cNvPr>
            <p:cNvGrpSpPr/>
            <p:nvPr/>
          </p:nvGrpSpPr>
          <p:grpSpPr>
            <a:xfrm>
              <a:off x="1170407" y="965424"/>
              <a:ext cx="4272862" cy="5163318"/>
              <a:chOff x="1170407" y="965424"/>
              <a:chExt cx="4272862" cy="5163318"/>
            </a:xfrm>
          </p:grpSpPr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A1E76691-84F8-A39E-DE00-C4FA6616D9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70407" y="965424"/>
                <a:ext cx="4272862" cy="5163318"/>
              </a:xfrm>
              <a:prstGeom prst="rect">
                <a:avLst/>
              </a:prstGeom>
            </p:spPr>
          </p:pic>
          <p:sp>
            <p:nvSpPr>
              <p:cNvPr id="9" name="Abgerundetes Rechteck 2">
                <a:extLst>
                  <a:ext uri="{FF2B5EF4-FFF2-40B4-BE49-F238E27FC236}">
                    <a16:creationId xmlns:a16="http://schemas.microsoft.com/office/drawing/2014/main" id="{11A429D6-B1CC-F496-99E5-7602F9B28091}"/>
                  </a:ext>
                </a:extLst>
              </p:cNvPr>
              <p:cNvSpPr/>
              <p:nvPr/>
            </p:nvSpPr>
            <p:spPr>
              <a:xfrm>
                <a:off x="4311694" y="3251326"/>
                <a:ext cx="1058401" cy="217779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0781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de-DE" sz="1350" kern="0">
                  <a:solidFill>
                    <a:prstClr val="white"/>
                  </a:solidFill>
                  <a:latin typeface="Segoe UI"/>
                  <a:ea typeface="DejaVu Sans"/>
                  <a:cs typeface="DejaVu Sans"/>
                </a:endParaRPr>
              </a:p>
            </p:txBody>
          </p:sp>
        </p:grpSp>
        <p:sp>
          <p:nvSpPr>
            <p:cNvPr id="6" name="Abgerundetes Rechteck 4">
              <a:extLst>
                <a:ext uri="{FF2B5EF4-FFF2-40B4-BE49-F238E27FC236}">
                  <a16:creationId xmlns:a16="http://schemas.microsoft.com/office/drawing/2014/main" id="{F20250C3-16DA-95A1-41CF-853DBFFF50C6}"/>
                </a:ext>
              </a:extLst>
            </p:cNvPr>
            <p:cNvSpPr/>
            <p:nvPr/>
          </p:nvSpPr>
          <p:spPr>
            <a:xfrm>
              <a:off x="4696327" y="3563127"/>
              <a:ext cx="64169" cy="60158"/>
            </a:xfrm>
            <a:prstGeom prst="roundRect">
              <a:avLst/>
            </a:prstGeom>
            <a:solidFill>
              <a:srgbClr val="F0781E"/>
            </a:solidFill>
            <a:ln w="12700" cap="flat" cmpd="sng" algn="ctr">
              <a:solidFill>
                <a:srgbClr val="F0781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de-DE" sz="1350" kern="0">
                <a:solidFill>
                  <a:prstClr val="white"/>
                </a:solidFill>
                <a:latin typeface="Segoe UI"/>
                <a:ea typeface="DejaVu Sans"/>
                <a:cs typeface="DejaVu Sans"/>
              </a:endParaRPr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C018E181-E86D-5C50-749F-BEDA9299FDE6}"/>
              </a:ext>
            </a:extLst>
          </p:cNvPr>
          <p:cNvSpPr txBox="1"/>
          <p:nvPr/>
        </p:nvSpPr>
        <p:spPr>
          <a:xfrm>
            <a:off x="4525282" y="1116236"/>
            <a:ext cx="3949982" cy="390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350" spc="-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Created in 1995</a:t>
            </a:r>
          </a:p>
          <a:p>
            <a:pPr marL="214313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350" b="1" spc="-1" dirty="0">
                <a:solidFill>
                  <a:srgbClr val="005A9A"/>
                </a:solidFill>
                <a:latin typeface="Arial"/>
                <a:ea typeface="DejaVu Sans"/>
                <a:cs typeface="DejaVu Sans"/>
              </a:rPr>
              <a:t>18 autonomous Helmholtz Centers</a:t>
            </a:r>
          </a:p>
          <a:p>
            <a:pPr marL="214313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Total annual </a:t>
            </a:r>
            <a:r>
              <a:rPr lang="en-US" sz="1350" b="1" spc="-1" dirty="0">
                <a:solidFill>
                  <a:srgbClr val="005A9A"/>
                </a:solidFill>
                <a:latin typeface="Arial"/>
                <a:ea typeface="DejaVu Sans"/>
                <a:cs typeface="DejaVu Sans"/>
              </a:rPr>
              <a:t>budget</a:t>
            </a:r>
            <a:r>
              <a:rPr lang="en-US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 of 5 billion euros</a:t>
            </a:r>
          </a:p>
          <a:p>
            <a:pPr marL="214313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Around 46.000 </a:t>
            </a:r>
            <a:r>
              <a:rPr lang="en-US" sz="1350" b="1" spc="-1" dirty="0">
                <a:solidFill>
                  <a:srgbClr val="005A9A"/>
                </a:solidFill>
                <a:latin typeface="Arial"/>
                <a:ea typeface="DejaVu Sans"/>
                <a:cs typeface="DejaVu Sans"/>
              </a:rPr>
              <a:t>employees</a:t>
            </a:r>
          </a:p>
          <a:p>
            <a:pPr marL="214313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Annually around 2.000 joint projects with </a:t>
            </a:r>
            <a:r>
              <a:rPr lang="en-US" sz="1350" b="1" spc="-1" dirty="0">
                <a:solidFill>
                  <a:srgbClr val="005A9A"/>
                </a:solidFill>
                <a:latin typeface="Arial"/>
                <a:ea typeface="DejaVu Sans"/>
                <a:cs typeface="DejaVu Sans"/>
              </a:rPr>
              <a:t>business enterprises</a:t>
            </a:r>
          </a:p>
          <a:p>
            <a:pPr marL="214313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6 </a:t>
            </a:r>
            <a:r>
              <a:rPr lang="en-US" sz="1350" b="1" spc="-1" dirty="0">
                <a:solidFill>
                  <a:srgbClr val="005A9A"/>
                </a:solidFill>
                <a:latin typeface="Arial"/>
                <a:ea typeface="DejaVu Sans"/>
                <a:cs typeface="DejaVu Sans"/>
              </a:rPr>
              <a:t>research fields</a:t>
            </a:r>
            <a:r>
              <a:rPr lang="en-US" sz="135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: </a:t>
            </a:r>
          </a:p>
          <a:p>
            <a:pPr marL="557213" lvl="1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Energy</a:t>
            </a:r>
          </a:p>
          <a:p>
            <a:pPr marL="557213" lvl="1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Earth &amp; Environment</a:t>
            </a:r>
          </a:p>
          <a:p>
            <a:pPr marL="557213" lvl="1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Health</a:t>
            </a:r>
          </a:p>
          <a:p>
            <a:pPr marL="557213" lvl="1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Aeronautics, Space and Transport</a:t>
            </a:r>
          </a:p>
          <a:p>
            <a:pPr marL="557213" lvl="1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Matter</a:t>
            </a:r>
          </a:p>
          <a:p>
            <a:pPr marL="557213" lvl="1" indent="-214313" defTabSz="685800">
              <a:lnSpc>
                <a:spcPct val="150000"/>
              </a:lnSpc>
              <a:buClr>
                <a:srgbClr val="005AA0"/>
              </a:buClr>
              <a:buFont typeface="Wingdings" panose="05000000000000000000" pitchFamily="2" charset="2"/>
              <a:buChar char="§"/>
              <a:defRPr/>
            </a:pPr>
            <a:r>
              <a:rPr lang="en-US" sz="1200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260777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3D658F-ACE0-2BD7-AF15-DD9F8D1D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4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27F1E313-0289-0195-3950-95C6CE60A959}"/>
              </a:ext>
            </a:extLst>
          </p:cNvPr>
          <p:cNvSpPr txBox="1">
            <a:spLocks/>
          </p:cNvSpPr>
          <p:nvPr/>
        </p:nvSpPr>
        <p:spPr>
          <a:xfrm>
            <a:off x="523876" y="369277"/>
            <a:ext cx="8315325" cy="307286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defRPr/>
            </a:pPr>
            <a:r>
              <a:rPr lang="en-US" sz="2100" dirty="0">
                <a:solidFill>
                  <a:srgbClr val="005AA0"/>
                </a:solidFill>
                <a:latin typeface="Arial"/>
              </a:rPr>
              <a:t>HZDR</a:t>
            </a:r>
          </a:p>
        </p:txBody>
      </p:sp>
      <p:sp>
        <p:nvSpPr>
          <p:cNvPr id="2" name="Untertitel 3">
            <a:extLst>
              <a:ext uri="{FF2B5EF4-FFF2-40B4-BE49-F238E27FC236}">
                <a16:creationId xmlns:a16="http://schemas.microsoft.com/office/drawing/2014/main" id="{2738AFBD-BE39-2BFA-4594-CACA1E2D973C}"/>
              </a:ext>
            </a:extLst>
          </p:cNvPr>
          <p:cNvSpPr txBox="1">
            <a:spLocks/>
          </p:cNvSpPr>
          <p:nvPr/>
        </p:nvSpPr>
        <p:spPr>
          <a:xfrm>
            <a:off x="523876" y="698521"/>
            <a:ext cx="8315325" cy="2495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Aft>
                <a:spcPts val="450"/>
              </a:spcAft>
              <a:defRPr/>
            </a:pPr>
            <a:r>
              <a:rPr lang="en-US" sz="1500" dirty="0">
                <a:solidFill>
                  <a:srgbClr val="005AA0"/>
                </a:solidFill>
              </a:rPr>
              <a:t>Member of the Helmholtz Association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3092952B-9D74-5660-CC2D-39350F7983CC}"/>
              </a:ext>
            </a:extLst>
          </p:cNvPr>
          <p:cNvGrpSpPr/>
          <p:nvPr/>
        </p:nvGrpSpPr>
        <p:grpSpPr>
          <a:xfrm>
            <a:off x="711349" y="1084585"/>
            <a:ext cx="3204647" cy="3872489"/>
            <a:chOff x="1170407" y="965424"/>
            <a:chExt cx="4272862" cy="5163318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04C74609-45DE-2128-C019-F2154D7FDF0E}"/>
                </a:ext>
              </a:extLst>
            </p:cNvPr>
            <p:cNvGrpSpPr/>
            <p:nvPr/>
          </p:nvGrpSpPr>
          <p:grpSpPr>
            <a:xfrm>
              <a:off x="1170407" y="965424"/>
              <a:ext cx="4272862" cy="5163318"/>
              <a:chOff x="1170407" y="965424"/>
              <a:chExt cx="4272862" cy="5163318"/>
            </a:xfrm>
          </p:grpSpPr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A1E76691-84F8-A39E-DE00-C4FA6616D9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70407" y="965424"/>
                <a:ext cx="4272862" cy="5163318"/>
              </a:xfrm>
              <a:prstGeom prst="rect">
                <a:avLst/>
              </a:prstGeom>
            </p:spPr>
          </p:pic>
          <p:sp>
            <p:nvSpPr>
              <p:cNvPr id="9" name="Abgerundetes Rechteck 2">
                <a:extLst>
                  <a:ext uri="{FF2B5EF4-FFF2-40B4-BE49-F238E27FC236}">
                    <a16:creationId xmlns:a16="http://schemas.microsoft.com/office/drawing/2014/main" id="{11A429D6-B1CC-F496-99E5-7602F9B28091}"/>
                  </a:ext>
                </a:extLst>
              </p:cNvPr>
              <p:cNvSpPr/>
              <p:nvPr/>
            </p:nvSpPr>
            <p:spPr>
              <a:xfrm>
                <a:off x="4311694" y="3251326"/>
                <a:ext cx="1058401" cy="217779"/>
              </a:xfrm>
              <a:prstGeom prst="roundRect">
                <a:avLst/>
              </a:prstGeom>
              <a:noFill/>
              <a:ln w="12700" cap="flat" cmpd="sng" algn="ctr">
                <a:solidFill>
                  <a:srgbClr val="F0781E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685800">
                  <a:defRPr/>
                </a:pPr>
                <a:endParaRPr lang="de-DE" sz="1350" kern="0">
                  <a:solidFill>
                    <a:prstClr val="white"/>
                  </a:solidFill>
                  <a:latin typeface="Segoe UI"/>
                  <a:ea typeface="DejaVu Sans"/>
                  <a:cs typeface="DejaVu Sans"/>
                </a:endParaRPr>
              </a:p>
            </p:txBody>
          </p:sp>
        </p:grpSp>
        <p:sp>
          <p:nvSpPr>
            <p:cNvPr id="6" name="Abgerundetes Rechteck 4">
              <a:extLst>
                <a:ext uri="{FF2B5EF4-FFF2-40B4-BE49-F238E27FC236}">
                  <a16:creationId xmlns:a16="http://schemas.microsoft.com/office/drawing/2014/main" id="{F20250C3-16DA-95A1-41CF-853DBFFF50C6}"/>
                </a:ext>
              </a:extLst>
            </p:cNvPr>
            <p:cNvSpPr/>
            <p:nvPr/>
          </p:nvSpPr>
          <p:spPr>
            <a:xfrm>
              <a:off x="4696327" y="3563127"/>
              <a:ext cx="64169" cy="60158"/>
            </a:xfrm>
            <a:prstGeom prst="roundRect">
              <a:avLst/>
            </a:prstGeom>
            <a:solidFill>
              <a:srgbClr val="F0781E"/>
            </a:solidFill>
            <a:ln w="12700" cap="flat" cmpd="sng" algn="ctr">
              <a:solidFill>
                <a:srgbClr val="F0781E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de-DE" sz="1350" kern="0">
                <a:solidFill>
                  <a:prstClr val="white"/>
                </a:solidFill>
                <a:latin typeface="Segoe UI"/>
                <a:ea typeface="DejaVu Sans"/>
                <a:cs typeface="DejaVu Sans"/>
              </a:endParaRPr>
            </a:p>
          </p:txBody>
        </p:sp>
      </p:grpSp>
      <p:sp>
        <p:nvSpPr>
          <p:cNvPr id="7" name="Abgerundetes Rechteck 2">
            <a:extLst>
              <a:ext uri="{FF2B5EF4-FFF2-40B4-BE49-F238E27FC236}">
                <a16:creationId xmlns:a16="http://schemas.microsoft.com/office/drawing/2014/main" id="{FA79AC91-3FD2-7E67-FBCE-4A2210FB6363}"/>
              </a:ext>
            </a:extLst>
          </p:cNvPr>
          <p:cNvSpPr/>
          <p:nvPr/>
        </p:nvSpPr>
        <p:spPr>
          <a:xfrm>
            <a:off x="793167" y="2880679"/>
            <a:ext cx="745674" cy="81667"/>
          </a:xfrm>
          <a:prstGeom prst="roundRect">
            <a:avLst/>
          </a:prstGeom>
          <a:noFill/>
          <a:ln w="12700" cap="flat" cmpd="sng" algn="ctr">
            <a:solidFill>
              <a:srgbClr val="F0781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de-DE" sz="1350" kern="0">
              <a:solidFill>
                <a:prstClr val="white"/>
              </a:solidFill>
              <a:latin typeface="Segoe UI"/>
              <a:ea typeface="DejaVu Sans"/>
              <a:cs typeface="DejaVu Sans"/>
            </a:endParaRPr>
          </a:p>
        </p:txBody>
      </p:sp>
      <p:sp>
        <p:nvSpPr>
          <p:cNvPr id="11" name="Abgerundetes Rechteck 4">
            <a:extLst>
              <a:ext uri="{FF2B5EF4-FFF2-40B4-BE49-F238E27FC236}">
                <a16:creationId xmlns:a16="http://schemas.microsoft.com/office/drawing/2014/main" id="{4C9FC55A-6DE2-FA20-803F-BEFFD286674E}"/>
              </a:ext>
            </a:extLst>
          </p:cNvPr>
          <p:cNvSpPr/>
          <p:nvPr/>
        </p:nvSpPr>
        <p:spPr>
          <a:xfrm>
            <a:off x="1049166" y="3025936"/>
            <a:ext cx="48127" cy="45119"/>
          </a:xfrm>
          <a:prstGeom prst="roundRect">
            <a:avLst/>
          </a:prstGeom>
          <a:solidFill>
            <a:srgbClr val="F0781E"/>
          </a:solidFill>
          <a:ln w="12700" cap="flat" cmpd="sng" algn="ctr">
            <a:solidFill>
              <a:srgbClr val="F0781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de-DE" sz="1350" kern="0">
              <a:solidFill>
                <a:prstClr val="white"/>
              </a:solidFill>
              <a:latin typeface="Segoe UI"/>
              <a:ea typeface="DejaVu Sans"/>
              <a:cs typeface="DejaVu Sans"/>
            </a:endParaRPr>
          </a:p>
        </p:txBody>
      </p:sp>
      <p:sp>
        <p:nvSpPr>
          <p:cNvPr id="14" name="Abgerundetes Rechteck 2">
            <a:extLst>
              <a:ext uri="{FF2B5EF4-FFF2-40B4-BE49-F238E27FC236}">
                <a16:creationId xmlns:a16="http://schemas.microsoft.com/office/drawing/2014/main" id="{ED7B125A-3609-4FBF-25AA-1F28BA356FEA}"/>
              </a:ext>
            </a:extLst>
          </p:cNvPr>
          <p:cNvSpPr/>
          <p:nvPr/>
        </p:nvSpPr>
        <p:spPr>
          <a:xfrm>
            <a:off x="1857847" y="3567471"/>
            <a:ext cx="733934" cy="163334"/>
          </a:xfrm>
          <a:prstGeom prst="roundRect">
            <a:avLst/>
          </a:prstGeom>
          <a:noFill/>
          <a:ln w="12700" cap="flat" cmpd="sng" algn="ctr">
            <a:solidFill>
              <a:srgbClr val="F0781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de-DE" sz="1350" kern="0">
              <a:solidFill>
                <a:prstClr val="white"/>
              </a:solidFill>
              <a:latin typeface="Segoe UI"/>
              <a:ea typeface="DejaVu Sans"/>
              <a:cs typeface="DejaVu Sans"/>
            </a:endParaRPr>
          </a:p>
        </p:txBody>
      </p:sp>
      <p:sp>
        <p:nvSpPr>
          <p:cNvPr id="16" name="Abgerundetes Rechteck 4">
            <a:extLst>
              <a:ext uri="{FF2B5EF4-FFF2-40B4-BE49-F238E27FC236}">
                <a16:creationId xmlns:a16="http://schemas.microsoft.com/office/drawing/2014/main" id="{DED10B68-02F0-E4EE-5A37-799800281521}"/>
              </a:ext>
            </a:extLst>
          </p:cNvPr>
          <p:cNvSpPr/>
          <p:nvPr/>
        </p:nvSpPr>
        <p:spPr>
          <a:xfrm>
            <a:off x="1740169" y="3665724"/>
            <a:ext cx="48127" cy="45119"/>
          </a:xfrm>
          <a:prstGeom prst="roundRect">
            <a:avLst/>
          </a:prstGeom>
          <a:solidFill>
            <a:srgbClr val="F0781E"/>
          </a:solidFill>
          <a:ln w="12700" cap="flat" cmpd="sng" algn="ctr">
            <a:solidFill>
              <a:srgbClr val="F0781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de-DE" sz="1350" kern="0">
              <a:solidFill>
                <a:prstClr val="white"/>
              </a:solidFill>
              <a:latin typeface="Segoe UI"/>
              <a:ea typeface="DejaVu Sans"/>
              <a:cs typeface="DejaVu Sans"/>
            </a:endParaRPr>
          </a:p>
        </p:txBody>
      </p:sp>
      <p:sp>
        <p:nvSpPr>
          <p:cNvPr id="17" name="Abgerundetes Rechteck 2">
            <a:extLst>
              <a:ext uri="{FF2B5EF4-FFF2-40B4-BE49-F238E27FC236}">
                <a16:creationId xmlns:a16="http://schemas.microsoft.com/office/drawing/2014/main" id="{24CBAD71-EF9F-E7E1-4EEB-5B74112BF879}"/>
              </a:ext>
            </a:extLst>
          </p:cNvPr>
          <p:cNvSpPr/>
          <p:nvPr/>
        </p:nvSpPr>
        <p:spPr>
          <a:xfrm>
            <a:off x="5418297" y="1496886"/>
            <a:ext cx="2212609" cy="468052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de-DE" sz="1600" kern="0" dirty="0">
                <a:solidFill>
                  <a:schemeClr val="accent1"/>
                </a:solidFill>
                <a:ea typeface="DejaVu Sans"/>
                <a:cs typeface="DejaVu Sans"/>
              </a:rPr>
              <a:t>Forschungszentrum Jülich (FZJ)</a:t>
            </a:r>
          </a:p>
        </p:txBody>
      </p:sp>
      <p:sp>
        <p:nvSpPr>
          <p:cNvPr id="18" name="Abgerundetes Rechteck 2">
            <a:extLst>
              <a:ext uri="{FF2B5EF4-FFF2-40B4-BE49-F238E27FC236}">
                <a16:creationId xmlns:a16="http://schemas.microsoft.com/office/drawing/2014/main" id="{64410CF1-981C-C74E-DB75-E8AFC63FBCFA}"/>
              </a:ext>
            </a:extLst>
          </p:cNvPr>
          <p:cNvSpPr/>
          <p:nvPr/>
        </p:nvSpPr>
        <p:spPr>
          <a:xfrm>
            <a:off x="5058222" y="2520679"/>
            <a:ext cx="2934158" cy="720000"/>
          </a:xfrm>
          <a:prstGeom prst="roundRect">
            <a:avLst/>
          </a:prstGeom>
          <a:noFill/>
          <a:ln w="12700" cap="flat" cmpd="sng" algn="ctr">
            <a:solidFill>
              <a:srgbClr val="F0781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de-DE" sz="1600" kern="0" dirty="0">
                <a:solidFill>
                  <a:schemeClr val="accent1"/>
                </a:solidFill>
                <a:ea typeface="DejaVu Sans"/>
                <a:cs typeface="DejaVu Sans"/>
              </a:rPr>
              <a:t>Helmholtz-Zentrum Dresden-Rossendorf (HZDR)</a:t>
            </a:r>
          </a:p>
        </p:txBody>
      </p:sp>
      <p:sp>
        <p:nvSpPr>
          <p:cNvPr id="19" name="Abgerundetes Rechteck 2">
            <a:extLst>
              <a:ext uri="{FF2B5EF4-FFF2-40B4-BE49-F238E27FC236}">
                <a16:creationId xmlns:a16="http://schemas.microsoft.com/office/drawing/2014/main" id="{A03F77C6-0064-A7B4-6498-BB00F29564D4}"/>
              </a:ext>
            </a:extLst>
          </p:cNvPr>
          <p:cNvSpPr/>
          <p:nvPr/>
        </p:nvSpPr>
        <p:spPr>
          <a:xfrm>
            <a:off x="5163897" y="3794355"/>
            <a:ext cx="2721408" cy="468052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de-DE" sz="1600" kern="0" dirty="0">
                <a:solidFill>
                  <a:schemeClr val="accent1"/>
                </a:solidFill>
                <a:ea typeface="DejaVu Sans"/>
                <a:cs typeface="DejaVu Sans"/>
              </a:rPr>
              <a:t>GSI </a:t>
            </a:r>
            <a:r>
              <a:rPr lang="de-DE" sz="1600" kern="0" dirty="0" err="1">
                <a:solidFill>
                  <a:schemeClr val="accent1"/>
                </a:solidFill>
                <a:ea typeface="DejaVu Sans"/>
                <a:cs typeface="DejaVu Sans"/>
              </a:rPr>
              <a:t>Helmholtzzentrum</a:t>
            </a:r>
            <a:r>
              <a:rPr lang="de-DE" sz="1600" kern="0" dirty="0">
                <a:solidFill>
                  <a:schemeClr val="accent1"/>
                </a:solidFill>
                <a:ea typeface="DejaVu Sans"/>
                <a:cs typeface="DejaVu Sans"/>
              </a:rPr>
              <a:t> für Schwerionenforschung</a:t>
            </a:r>
          </a:p>
        </p:txBody>
      </p: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5EDCEC48-CF9B-C696-DFC1-C51C7B02D7F6}"/>
              </a:ext>
            </a:extLst>
          </p:cNvPr>
          <p:cNvSpPr/>
          <p:nvPr/>
        </p:nvSpPr>
        <p:spPr>
          <a:xfrm>
            <a:off x="5058222" y="1361179"/>
            <a:ext cx="2934158" cy="720000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F3828326-29CD-E1C3-C9BE-CB128EC0E0D4}"/>
              </a:ext>
            </a:extLst>
          </p:cNvPr>
          <p:cNvSpPr/>
          <p:nvPr/>
        </p:nvSpPr>
        <p:spPr>
          <a:xfrm>
            <a:off x="5058222" y="3680832"/>
            <a:ext cx="2934158" cy="720000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19BF3AC1-9830-E255-BF71-A7E8588B3863}"/>
              </a:ext>
            </a:extLst>
          </p:cNvPr>
          <p:cNvCxnSpPr>
            <a:stCxn id="9" idx="3"/>
            <a:endCxn id="18" idx="1"/>
          </p:cNvCxnSpPr>
          <p:nvPr/>
        </p:nvCxnSpPr>
        <p:spPr>
          <a:xfrm>
            <a:off x="3861116" y="2880679"/>
            <a:ext cx="1197106" cy="0"/>
          </a:xfrm>
          <a:prstGeom prst="line">
            <a:avLst/>
          </a:prstGeom>
          <a:ln w="38100" cap="rnd">
            <a:prstDash val="sysDot"/>
            <a:round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Verbinder: gewinkelt 29">
            <a:extLst>
              <a:ext uri="{FF2B5EF4-FFF2-40B4-BE49-F238E27FC236}">
                <a16:creationId xmlns:a16="http://schemas.microsoft.com/office/drawing/2014/main" id="{93AF6CB6-0E80-79FA-218A-1151250F234F}"/>
              </a:ext>
            </a:extLst>
          </p:cNvPr>
          <p:cNvCxnSpPr>
            <a:stCxn id="14" idx="3"/>
            <a:endCxn id="21" idx="1"/>
          </p:cNvCxnSpPr>
          <p:nvPr/>
        </p:nvCxnSpPr>
        <p:spPr>
          <a:xfrm>
            <a:off x="2591781" y="3649138"/>
            <a:ext cx="2466441" cy="391694"/>
          </a:xfrm>
          <a:prstGeom prst="bentConnector3">
            <a:avLst>
              <a:gd name="adj1" fmla="val 50000"/>
            </a:avLst>
          </a:prstGeom>
          <a:ln w="38100" cap="rnd">
            <a:prstDash val="sysDot"/>
            <a:round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B885683E-14AA-8EFF-0D94-6C34F117EADD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3840854" y="1721179"/>
            <a:ext cx="1217368" cy="0"/>
          </a:xfrm>
          <a:prstGeom prst="line">
            <a:avLst/>
          </a:prstGeom>
          <a:ln w="38100" cap="rnd">
            <a:prstDash val="sysDot"/>
            <a:round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018A46FB-C2E1-3F00-675D-64A505D8D0AC}"/>
              </a:ext>
            </a:extLst>
          </p:cNvPr>
          <p:cNvCxnSpPr>
            <a:cxnSpLocks/>
          </p:cNvCxnSpPr>
          <p:nvPr/>
        </p:nvCxnSpPr>
        <p:spPr>
          <a:xfrm>
            <a:off x="908182" y="1002322"/>
            <a:ext cx="2886778" cy="0"/>
          </a:xfrm>
          <a:prstGeom prst="line">
            <a:avLst/>
          </a:prstGeom>
          <a:ln w="38100" cap="rnd">
            <a:prstDash val="sysDot"/>
            <a:round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AD41F7FE-E036-3691-86C6-0E40C09739A6}"/>
              </a:ext>
            </a:extLst>
          </p:cNvPr>
          <p:cNvCxnSpPr>
            <a:cxnSpLocks/>
          </p:cNvCxnSpPr>
          <p:nvPr/>
        </p:nvCxnSpPr>
        <p:spPr>
          <a:xfrm flipH="1">
            <a:off x="899568" y="1084585"/>
            <a:ext cx="8614" cy="1752459"/>
          </a:xfrm>
          <a:prstGeom prst="line">
            <a:avLst/>
          </a:prstGeom>
          <a:ln w="38100" cap="rnd">
            <a:prstDash val="sysDot"/>
            <a:round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0E38F4E1-0FEE-D1FB-F339-F489CC3558EE}"/>
              </a:ext>
            </a:extLst>
          </p:cNvPr>
          <p:cNvCxnSpPr>
            <a:cxnSpLocks/>
          </p:cNvCxnSpPr>
          <p:nvPr/>
        </p:nvCxnSpPr>
        <p:spPr>
          <a:xfrm>
            <a:off x="3779912" y="1002322"/>
            <a:ext cx="0" cy="754245"/>
          </a:xfrm>
          <a:prstGeom prst="line">
            <a:avLst/>
          </a:prstGeom>
          <a:ln w="38100" cap="rnd">
            <a:prstDash val="sysDot"/>
            <a:round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58" name="Grafik 57">
            <a:extLst>
              <a:ext uri="{FF2B5EF4-FFF2-40B4-BE49-F238E27FC236}">
                <a16:creationId xmlns:a16="http://schemas.microsoft.com/office/drawing/2014/main" id="{2CB16DCC-5083-E71A-4D68-9B45E946E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638" y="65350"/>
            <a:ext cx="1891289" cy="915140"/>
          </a:xfrm>
          <a:prstGeom prst="rect">
            <a:avLst/>
          </a:prstGeom>
        </p:spPr>
      </p:pic>
      <p:pic>
        <p:nvPicPr>
          <p:cNvPr id="59" name="Grafik 58">
            <a:extLst>
              <a:ext uri="{FF2B5EF4-FFF2-40B4-BE49-F238E27FC236}">
                <a16:creationId xmlns:a16="http://schemas.microsoft.com/office/drawing/2014/main" id="{AB4DCC23-8105-8959-C051-B469B0183DE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21"/>
          <a:stretch/>
        </p:blipFill>
        <p:spPr>
          <a:xfrm>
            <a:off x="7601153" y="4217096"/>
            <a:ext cx="1435343" cy="334874"/>
          </a:xfrm>
          <a:prstGeom prst="rect">
            <a:avLst/>
          </a:prstGeom>
        </p:spPr>
      </p:pic>
      <p:pic>
        <p:nvPicPr>
          <p:cNvPr id="60" name="Picture 2" descr="FZJ - RI-URBANS">
            <a:extLst>
              <a:ext uri="{FF2B5EF4-FFF2-40B4-BE49-F238E27FC236}">
                <a16:creationId xmlns:a16="http://schemas.microsoft.com/office/drawing/2014/main" id="{8C7E48A8-E216-304C-7044-3208417627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7" b="26375"/>
          <a:stretch/>
        </p:blipFill>
        <p:spPr bwMode="auto">
          <a:xfrm>
            <a:off x="7601153" y="1724730"/>
            <a:ext cx="1243723" cy="550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Grafik 60">
            <a:extLst>
              <a:ext uri="{FF2B5EF4-FFF2-40B4-BE49-F238E27FC236}">
                <a16:creationId xmlns:a16="http://schemas.microsoft.com/office/drawing/2014/main" id="{56C62DC7-A048-CD11-144C-E618C6DCF6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153" y="2962345"/>
            <a:ext cx="1223361" cy="6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77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D4FC1A7-B874-411C-5A90-FC566AA2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Helmholtz </a:t>
            </a:r>
            <a:r>
              <a:rPr lang="de-DE" dirty="0" err="1"/>
              <a:t>Association</a:t>
            </a:r>
            <a:r>
              <a:rPr lang="de-DE" dirty="0"/>
              <a:t>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161BE26-F4C2-BE9A-C57F-2B7F3926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5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332A9956-5F28-EADA-C7E4-5C46E05F91D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Research Fields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F7169327-1BD7-AEC3-A95A-B1D1327E15B3}"/>
              </a:ext>
            </a:extLst>
          </p:cNvPr>
          <p:cNvSpPr/>
          <p:nvPr/>
        </p:nvSpPr>
        <p:spPr>
          <a:xfrm>
            <a:off x="2906223" y="4654579"/>
            <a:ext cx="2023969" cy="427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de-DE" sz="1125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1B9288-46B3-3A96-C8EB-F823AD203E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1912" y="1220154"/>
            <a:ext cx="6439354" cy="3166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159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D4FC1A7-B874-411C-5A90-FC566AA2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Helmholtz </a:t>
            </a:r>
            <a:r>
              <a:rPr lang="de-DE" dirty="0" err="1"/>
              <a:t>Association</a:t>
            </a:r>
            <a:r>
              <a:rPr lang="de-DE" dirty="0"/>
              <a:t>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161BE26-F4C2-BE9A-C57F-2B7F3926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6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332A9956-5F28-EADA-C7E4-5C46E05F91D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Research Fields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F7169327-1BD7-AEC3-A95A-B1D1327E15B3}"/>
              </a:ext>
            </a:extLst>
          </p:cNvPr>
          <p:cNvSpPr/>
          <p:nvPr/>
        </p:nvSpPr>
        <p:spPr>
          <a:xfrm>
            <a:off x="2906223" y="4654579"/>
            <a:ext cx="2023969" cy="427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de-DE" sz="1125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1B9288-46B3-3A96-C8EB-F823AD203E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31734" y="55980"/>
            <a:ext cx="2748246" cy="1351596"/>
          </a:xfrm>
          <a:prstGeom prst="rect">
            <a:avLst/>
          </a:prstGeom>
        </p:spPr>
      </p:pic>
      <p:pic>
        <p:nvPicPr>
          <p:cNvPr id="3" name="Picture 2" descr="FZJ - RI-URBANS">
            <a:extLst>
              <a:ext uri="{FF2B5EF4-FFF2-40B4-BE49-F238E27FC236}">
                <a16:creationId xmlns:a16="http://schemas.microsoft.com/office/drawing/2014/main" id="{6AB6B1C8-63F5-3E24-D975-8C68B5E5DF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7" b="26375"/>
          <a:stretch/>
        </p:blipFill>
        <p:spPr bwMode="auto">
          <a:xfrm>
            <a:off x="566649" y="1561580"/>
            <a:ext cx="1789302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9AAA38C-5BD0-6477-CF2F-3E8B86B3B9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110" y="1579215"/>
            <a:ext cx="1558042" cy="77067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7371432-AB46-2DA2-A090-E30B7C4E1C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22"/>
          <a:stretch/>
        </p:blipFill>
        <p:spPr>
          <a:xfrm>
            <a:off x="317781" y="2348499"/>
            <a:ext cx="803581" cy="241126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80A4BD2-25C9-4AE8-1654-E75C18FEF8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4429" y="2348129"/>
            <a:ext cx="817400" cy="2412000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4667DD8-EB20-0559-FDDD-EBB28B95463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" r="1658"/>
          <a:stretch/>
        </p:blipFill>
        <p:spPr>
          <a:xfrm>
            <a:off x="2810020" y="2348129"/>
            <a:ext cx="802058" cy="2412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15557C3-7DD7-34DA-1A9F-170E1E5D59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0091" y="2342221"/>
            <a:ext cx="807819" cy="241200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39729D69-8C8A-6FFB-7D46-067AD28AED2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4700" y="2342221"/>
            <a:ext cx="802057" cy="24120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E00B055-4D7B-EF54-E797-E93AAF5DA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502" y="2342221"/>
            <a:ext cx="817400" cy="2412000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5E40D1D6-049C-E935-715D-4009D37111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69355" y="2328979"/>
            <a:ext cx="802057" cy="2412000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C7FBF160-52DD-C0B1-D1D1-12D5995ECF60}"/>
              </a:ext>
            </a:extLst>
          </p:cNvPr>
          <p:cNvSpPr/>
          <p:nvPr/>
        </p:nvSpPr>
        <p:spPr>
          <a:xfrm>
            <a:off x="215516" y="1553751"/>
            <a:ext cx="3573426" cy="3286251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B91B2EB3-01F1-253F-3632-FE6E25FDB6B1}"/>
              </a:ext>
            </a:extLst>
          </p:cNvPr>
          <p:cNvSpPr/>
          <p:nvPr/>
        </p:nvSpPr>
        <p:spPr>
          <a:xfrm>
            <a:off x="3998711" y="1553748"/>
            <a:ext cx="2772308" cy="3286251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5EA61F49-53E2-B8B2-7B75-0E03A532039E}"/>
              </a:ext>
            </a:extLst>
          </p:cNvPr>
          <p:cNvSpPr/>
          <p:nvPr/>
        </p:nvSpPr>
        <p:spPr>
          <a:xfrm>
            <a:off x="6968041" y="1553749"/>
            <a:ext cx="1960443" cy="3286251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3A3153AB-C9AB-DB93-7793-492637E3BB1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9606" b="15557"/>
          <a:stretch/>
        </p:blipFill>
        <p:spPr>
          <a:xfrm>
            <a:off x="7340108" y="1664627"/>
            <a:ext cx="1279832" cy="553475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A6446CBD-7CAE-DE7F-DA14-CCAB413883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84896" y="2348129"/>
            <a:ext cx="802057" cy="2412000"/>
          </a:xfrm>
          <a:prstGeom prst="rect">
            <a:avLst/>
          </a:prstGeom>
        </p:spPr>
      </p:pic>
      <p:sp>
        <p:nvSpPr>
          <p:cNvPr id="29" name="Rechteck 28">
            <a:extLst>
              <a:ext uri="{FF2B5EF4-FFF2-40B4-BE49-F238E27FC236}">
                <a16:creationId xmlns:a16="http://schemas.microsoft.com/office/drawing/2014/main" id="{773A4845-C943-FAC6-424A-B69A7A39B224}"/>
              </a:ext>
            </a:extLst>
          </p:cNvPr>
          <p:cNvSpPr/>
          <p:nvPr/>
        </p:nvSpPr>
        <p:spPr>
          <a:xfrm>
            <a:off x="1988307" y="2347594"/>
            <a:ext cx="802057" cy="238858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AE3AB305-FC9C-DF9F-2541-C0AD05FF42FB}"/>
              </a:ext>
            </a:extLst>
          </p:cNvPr>
          <p:cNvSpPr/>
          <p:nvPr/>
        </p:nvSpPr>
        <p:spPr>
          <a:xfrm>
            <a:off x="4152732" y="2346489"/>
            <a:ext cx="802057" cy="238858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C875FAB2-C883-C2ED-8AA4-91F708C42050}"/>
              </a:ext>
            </a:extLst>
          </p:cNvPr>
          <p:cNvSpPr/>
          <p:nvPr/>
        </p:nvSpPr>
        <p:spPr>
          <a:xfrm>
            <a:off x="7569355" y="2340686"/>
            <a:ext cx="802057" cy="238858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989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161BE26-F4C2-BE9A-C57F-2B7F3926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7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F7169327-1BD7-AEC3-A95A-B1D1327E15B3}"/>
              </a:ext>
            </a:extLst>
          </p:cNvPr>
          <p:cNvSpPr/>
          <p:nvPr/>
        </p:nvSpPr>
        <p:spPr>
          <a:xfrm>
            <a:off x="2906223" y="4654579"/>
            <a:ext cx="2023969" cy="427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de-DE" sz="1125" dirty="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262281D-A999-2BBD-2F13-994D3BE64E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2207"/>
          <a:stretch/>
        </p:blipFill>
        <p:spPr>
          <a:xfrm>
            <a:off x="165832" y="540609"/>
            <a:ext cx="3560688" cy="4602891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F9467CF-C4C0-6D83-64E7-6647EDA90158}"/>
              </a:ext>
            </a:extLst>
          </p:cNvPr>
          <p:cNvGrpSpPr/>
          <p:nvPr/>
        </p:nvGrpSpPr>
        <p:grpSpPr>
          <a:xfrm>
            <a:off x="234148" y="2931790"/>
            <a:ext cx="5558003" cy="1712031"/>
            <a:chOff x="683584" y="2931790"/>
            <a:chExt cx="5558003" cy="1712031"/>
          </a:xfrm>
        </p:grpSpPr>
        <p:pic>
          <p:nvPicPr>
            <p:cNvPr id="5" name="Picture 2" descr="FZJ - RI-URBANS">
              <a:extLst>
                <a:ext uri="{FF2B5EF4-FFF2-40B4-BE49-F238E27FC236}">
                  <a16:creationId xmlns:a16="http://schemas.microsoft.com/office/drawing/2014/main" id="{5914B7DC-2166-400B-8ABC-2F0CBF15C81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357" b="26375"/>
            <a:stretch/>
          </p:blipFill>
          <p:spPr bwMode="auto">
            <a:xfrm>
              <a:off x="4950358" y="4072220"/>
              <a:ext cx="1291229" cy="571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Flussdiagramm: Oder 5">
              <a:extLst>
                <a:ext uri="{FF2B5EF4-FFF2-40B4-BE49-F238E27FC236}">
                  <a16:creationId xmlns:a16="http://schemas.microsoft.com/office/drawing/2014/main" id="{62509DC7-2B5B-EC85-31BB-CFB10A8654C5}"/>
                </a:ext>
              </a:extLst>
            </p:cNvPr>
            <p:cNvSpPr/>
            <p:nvPr/>
          </p:nvSpPr>
          <p:spPr>
            <a:xfrm>
              <a:off x="683584" y="2931790"/>
              <a:ext cx="144000" cy="144000"/>
            </a:xfrm>
            <a:prstGeom prst="flowChartOr">
              <a:avLst/>
            </a:prstGeom>
            <a:solidFill>
              <a:srgbClr val="0A2D6E"/>
            </a:solidFill>
            <a:ln>
              <a:solidFill>
                <a:srgbClr val="14C8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540B705-487B-0DEC-5AA6-8884F931841F}"/>
              </a:ext>
            </a:extLst>
          </p:cNvPr>
          <p:cNvGrpSpPr/>
          <p:nvPr/>
        </p:nvGrpSpPr>
        <p:grpSpPr>
          <a:xfrm>
            <a:off x="2905923" y="1150626"/>
            <a:ext cx="3514917" cy="1018079"/>
            <a:chOff x="3355359" y="1150626"/>
            <a:chExt cx="3514917" cy="1018079"/>
          </a:xfrm>
        </p:grpSpPr>
        <p:sp>
          <p:nvSpPr>
            <p:cNvPr id="11" name="Flussdiagramm: Oder 10">
              <a:extLst>
                <a:ext uri="{FF2B5EF4-FFF2-40B4-BE49-F238E27FC236}">
                  <a16:creationId xmlns:a16="http://schemas.microsoft.com/office/drawing/2014/main" id="{628850CF-D23B-8D22-D4EC-B84AFD15B9D4}"/>
                </a:ext>
              </a:extLst>
            </p:cNvPr>
            <p:cNvSpPr/>
            <p:nvPr/>
          </p:nvSpPr>
          <p:spPr>
            <a:xfrm>
              <a:off x="3355359" y="2024705"/>
              <a:ext cx="144000" cy="144000"/>
            </a:xfrm>
            <a:prstGeom prst="flowChartOr">
              <a:avLst/>
            </a:prstGeom>
            <a:solidFill>
              <a:srgbClr val="0A2D6E"/>
            </a:solidFill>
            <a:ln>
              <a:solidFill>
                <a:srgbClr val="14C8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DB0F8B31-177C-DE6A-3552-8C7922DE0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5683" y="1150626"/>
              <a:ext cx="2044593" cy="718745"/>
            </a:xfrm>
            <a:prstGeom prst="rect">
              <a:avLst/>
            </a:prstGeom>
          </p:spPr>
        </p:pic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E4C4F2C8-7D96-46D0-1EA1-530DB71917BA}"/>
              </a:ext>
            </a:extLst>
          </p:cNvPr>
          <p:cNvGrpSpPr/>
          <p:nvPr/>
        </p:nvGrpSpPr>
        <p:grpSpPr>
          <a:xfrm>
            <a:off x="1602284" y="857371"/>
            <a:ext cx="2566494" cy="677742"/>
            <a:chOff x="2051720" y="857371"/>
            <a:chExt cx="2566494" cy="677742"/>
          </a:xfrm>
        </p:grpSpPr>
        <p:sp>
          <p:nvSpPr>
            <p:cNvPr id="14" name="Flussdiagramm: Oder 13">
              <a:extLst>
                <a:ext uri="{FF2B5EF4-FFF2-40B4-BE49-F238E27FC236}">
                  <a16:creationId xmlns:a16="http://schemas.microsoft.com/office/drawing/2014/main" id="{F6138E9A-0316-A9E9-D69D-107F4798EB4B}"/>
                </a:ext>
              </a:extLst>
            </p:cNvPr>
            <p:cNvSpPr/>
            <p:nvPr/>
          </p:nvSpPr>
          <p:spPr>
            <a:xfrm>
              <a:off x="2051720" y="1391113"/>
              <a:ext cx="144000" cy="144000"/>
            </a:xfrm>
            <a:prstGeom prst="flowChartOr">
              <a:avLst/>
            </a:prstGeom>
            <a:solidFill>
              <a:srgbClr val="0A2D6E"/>
            </a:solidFill>
            <a:ln>
              <a:solidFill>
                <a:srgbClr val="14C8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BB915C9E-D5B1-DE7E-B1F3-9B072B0FD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628" y="857371"/>
              <a:ext cx="527586" cy="527586"/>
            </a:xfrm>
            <a:prstGeom prst="rect">
              <a:avLst/>
            </a:prstGeom>
          </p:spPr>
        </p:pic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F0A0E35B-8734-6044-2013-6B9E276B6206}"/>
              </a:ext>
            </a:extLst>
          </p:cNvPr>
          <p:cNvGrpSpPr/>
          <p:nvPr/>
        </p:nvGrpSpPr>
        <p:grpSpPr>
          <a:xfrm>
            <a:off x="982466" y="2371079"/>
            <a:ext cx="5300394" cy="1845141"/>
            <a:chOff x="1431902" y="2371079"/>
            <a:chExt cx="5300394" cy="1845141"/>
          </a:xfrm>
        </p:grpSpPr>
        <p:sp>
          <p:nvSpPr>
            <p:cNvPr id="17" name="Flussdiagramm: Oder 16">
              <a:extLst>
                <a:ext uri="{FF2B5EF4-FFF2-40B4-BE49-F238E27FC236}">
                  <a16:creationId xmlns:a16="http://schemas.microsoft.com/office/drawing/2014/main" id="{18B47504-3240-ECD3-54DD-62EF2B07B1C1}"/>
                </a:ext>
              </a:extLst>
            </p:cNvPr>
            <p:cNvSpPr/>
            <p:nvPr/>
          </p:nvSpPr>
          <p:spPr>
            <a:xfrm>
              <a:off x="1431902" y="4072220"/>
              <a:ext cx="144000" cy="144000"/>
            </a:xfrm>
            <a:prstGeom prst="flowChartOr">
              <a:avLst/>
            </a:prstGeom>
            <a:solidFill>
              <a:srgbClr val="0A2D6E"/>
            </a:solidFill>
            <a:ln>
              <a:solidFill>
                <a:srgbClr val="14C8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692249E9-C2D6-8FC9-1D40-EFE7090BF7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981" r="7924" b="29900"/>
            <a:stretch/>
          </p:blipFill>
          <p:spPr>
            <a:xfrm>
              <a:off x="5374463" y="2371079"/>
              <a:ext cx="1357833" cy="632711"/>
            </a:xfrm>
            <a:prstGeom prst="rect">
              <a:avLst/>
            </a:prstGeom>
          </p:spPr>
        </p:pic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108E27E-673F-F352-111B-311C7CA6845D}"/>
              </a:ext>
            </a:extLst>
          </p:cNvPr>
          <p:cNvGrpSpPr/>
          <p:nvPr/>
        </p:nvGrpSpPr>
        <p:grpSpPr>
          <a:xfrm>
            <a:off x="1098228" y="3057607"/>
            <a:ext cx="4973177" cy="552042"/>
            <a:chOff x="1547664" y="3057607"/>
            <a:chExt cx="4973177" cy="552042"/>
          </a:xfrm>
        </p:grpSpPr>
        <p:sp>
          <p:nvSpPr>
            <p:cNvPr id="20" name="Flussdiagramm: Oder 19">
              <a:extLst>
                <a:ext uri="{FF2B5EF4-FFF2-40B4-BE49-F238E27FC236}">
                  <a16:creationId xmlns:a16="http://schemas.microsoft.com/office/drawing/2014/main" id="{5D2DA38B-B593-D040-A519-051C08C652AF}"/>
                </a:ext>
              </a:extLst>
            </p:cNvPr>
            <p:cNvSpPr/>
            <p:nvPr/>
          </p:nvSpPr>
          <p:spPr>
            <a:xfrm>
              <a:off x="1547664" y="3465649"/>
              <a:ext cx="144000" cy="144000"/>
            </a:xfrm>
            <a:prstGeom prst="flowChartOr">
              <a:avLst/>
            </a:prstGeom>
            <a:solidFill>
              <a:srgbClr val="0A2D6E"/>
            </a:solidFill>
            <a:ln>
              <a:solidFill>
                <a:srgbClr val="14C8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61FC18A4-C000-D19E-0440-8E2BFE69B4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1521"/>
            <a:stretch/>
          </p:blipFill>
          <p:spPr>
            <a:xfrm>
              <a:off x="4354421" y="3057607"/>
              <a:ext cx="2166420" cy="505438"/>
            </a:xfrm>
            <a:prstGeom prst="rect">
              <a:avLst/>
            </a:prstGeom>
          </p:spPr>
        </p:pic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3BC18171-C09A-4B0F-854B-0AA0948D5CC3}"/>
              </a:ext>
            </a:extLst>
          </p:cNvPr>
          <p:cNvGrpSpPr/>
          <p:nvPr/>
        </p:nvGrpSpPr>
        <p:grpSpPr>
          <a:xfrm>
            <a:off x="3049923" y="1862485"/>
            <a:ext cx="2005769" cy="1134246"/>
            <a:chOff x="3512910" y="1862485"/>
            <a:chExt cx="2005769" cy="1134246"/>
          </a:xfrm>
        </p:grpSpPr>
        <p:sp>
          <p:nvSpPr>
            <p:cNvPr id="23" name="Flussdiagramm: Oder 22">
              <a:extLst>
                <a:ext uri="{FF2B5EF4-FFF2-40B4-BE49-F238E27FC236}">
                  <a16:creationId xmlns:a16="http://schemas.microsoft.com/office/drawing/2014/main" id="{51B76A10-2BA4-D276-389A-FC316DC94BEF}"/>
                </a:ext>
              </a:extLst>
            </p:cNvPr>
            <p:cNvSpPr/>
            <p:nvPr/>
          </p:nvSpPr>
          <p:spPr>
            <a:xfrm>
              <a:off x="3512910" y="2852731"/>
              <a:ext cx="144000" cy="144000"/>
            </a:xfrm>
            <a:prstGeom prst="flowChartOr">
              <a:avLst/>
            </a:prstGeom>
            <a:solidFill>
              <a:srgbClr val="0A2D6E"/>
            </a:solidFill>
            <a:ln>
              <a:solidFill>
                <a:srgbClr val="14C8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9649A1A1-7A26-5F17-2022-849CBFA65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9564" y="1862485"/>
              <a:ext cx="1349115" cy="667328"/>
            </a:xfrm>
            <a:prstGeom prst="rect">
              <a:avLst/>
            </a:prstGeom>
          </p:spPr>
        </p:pic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4F79E2FC-F282-6814-8F09-ACD4AD6B6A8F}"/>
              </a:ext>
            </a:extLst>
          </p:cNvPr>
          <p:cNvGrpSpPr/>
          <p:nvPr/>
        </p:nvGrpSpPr>
        <p:grpSpPr>
          <a:xfrm>
            <a:off x="1807792" y="1429708"/>
            <a:ext cx="2450304" cy="2951644"/>
            <a:chOff x="2257228" y="1429708"/>
            <a:chExt cx="2450304" cy="2951644"/>
          </a:xfrm>
        </p:grpSpPr>
        <p:sp>
          <p:nvSpPr>
            <p:cNvPr id="26" name="Flussdiagramm: Oder 25">
              <a:extLst>
                <a:ext uri="{FF2B5EF4-FFF2-40B4-BE49-F238E27FC236}">
                  <a16:creationId xmlns:a16="http://schemas.microsoft.com/office/drawing/2014/main" id="{E1ADA801-C586-6FB2-C69F-A64FF1341B61}"/>
                </a:ext>
              </a:extLst>
            </p:cNvPr>
            <p:cNvSpPr/>
            <p:nvPr/>
          </p:nvSpPr>
          <p:spPr>
            <a:xfrm>
              <a:off x="2257228" y="1429708"/>
              <a:ext cx="144000" cy="144000"/>
            </a:xfrm>
            <a:prstGeom prst="flowChartOr">
              <a:avLst/>
            </a:prstGeom>
            <a:solidFill>
              <a:srgbClr val="0A2D6E"/>
            </a:solidFill>
            <a:ln>
              <a:solidFill>
                <a:srgbClr val="14C8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089BB2CF-F493-4D28-66F6-117181EC8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414" y="3678273"/>
              <a:ext cx="896118" cy="703079"/>
            </a:xfrm>
            <a:prstGeom prst="rect">
              <a:avLst/>
            </a:prstGeom>
          </p:spPr>
        </p:pic>
      </p:grpSp>
      <p:sp>
        <p:nvSpPr>
          <p:cNvPr id="9" name="Untertitel 8">
            <a:extLst>
              <a:ext uri="{FF2B5EF4-FFF2-40B4-BE49-F238E27FC236}">
                <a16:creationId xmlns:a16="http://schemas.microsoft.com/office/drawing/2014/main" id="{332A9956-5F28-EADA-C7E4-5C46E05F91D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Seven </a:t>
            </a:r>
            <a:r>
              <a:rPr lang="de-DE" dirty="0" err="1"/>
              <a:t>centers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D4FC1A7-B874-411C-5A90-FC566AA21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6" y="369277"/>
            <a:ext cx="3647039" cy="307286"/>
          </a:xfrm>
        </p:spPr>
        <p:txBody>
          <a:bodyPr>
            <a:normAutofit fontScale="90000"/>
          </a:bodyPr>
          <a:lstStyle/>
          <a:p>
            <a:r>
              <a:rPr lang="de-DE" dirty="0"/>
              <a:t>Helmholtz Matter </a:t>
            </a:r>
          </a:p>
        </p:txBody>
      </p:sp>
      <p:sp>
        <p:nvSpPr>
          <p:cNvPr id="10" name="Sechseck 9">
            <a:extLst>
              <a:ext uri="{FF2B5EF4-FFF2-40B4-BE49-F238E27FC236}">
                <a16:creationId xmlns:a16="http://schemas.microsoft.com/office/drawing/2014/main" id="{C8005A58-D63F-C4A4-59C1-D731101B51EB}"/>
              </a:ext>
            </a:extLst>
          </p:cNvPr>
          <p:cNvSpPr/>
          <p:nvPr/>
        </p:nvSpPr>
        <p:spPr>
          <a:xfrm>
            <a:off x="6428373" y="1396771"/>
            <a:ext cx="2570532" cy="903882"/>
          </a:xfrm>
          <a:prstGeom prst="hexagon">
            <a:avLst>
              <a:gd name="adj" fmla="val 0"/>
              <a:gd name="vf" fmla="val 11547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91870" tIns="322389" rIns="291871" bIns="322388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300" kern="1200" dirty="0"/>
          </a:p>
        </p:txBody>
      </p:sp>
      <p:sp>
        <p:nvSpPr>
          <p:cNvPr id="28" name="Sechseck 27">
            <a:extLst>
              <a:ext uri="{FF2B5EF4-FFF2-40B4-BE49-F238E27FC236}">
                <a16:creationId xmlns:a16="http://schemas.microsoft.com/office/drawing/2014/main" id="{8FE543DE-777B-2970-0B84-311A83E94B4E}"/>
              </a:ext>
            </a:extLst>
          </p:cNvPr>
          <p:cNvSpPr/>
          <p:nvPr/>
        </p:nvSpPr>
        <p:spPr>
          <a:xfrm>
            <a:off x="6420840" y="2481874"/>
            <a:ext cx="2570532" cy="903882"/>
          </a:xfrm>
          <a:prstGeom prst="hexagon">
            <a:avLst>
              <a:gd name="adj" fmla="val 0"/>
              <a:gd name="vf" fmla="val 115470"/>
            </a:avLst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91870" tIns="322389" rIns="291871" bIns="322388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300" kern="120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63485666-4B19-61AD-1663-1D2D2C32A6D3}"/>
              </a:ext>
            </a:extLst>
          </p:cNvPr>
          <p:cNvSpPr txBox="1"/>
          <p:nvPr/>
        </p:nvSpPr>
        <p:spPr>
          <a:xfrm>
            <a:off x="7343678" y="1535113"/>
            <a:ext cx="148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0000"/>
                </a:solidFill>
                <a:latin typeface="Arial"/>
              </a:rPr>
              <a:t>Total </a:t>
            </a:r>
            <a:r>
              <a:rPr lang="de-DE" dirty="0" err="1">
                <a:solidFill>
                  <a:srgbClr val="000000"/>
                </a:solidFill>
                <a:latin typeface="Arial"/>
              </a:rPr>
              <a:t>budget</a:t>
            </a:r>
            <a:endParaRPr lang="de-DE" dirty="0">
              <a:solidFill>
                <a:srgbClr val="000000"/>
              </a:solidFill>
              <a:latin typeface="Arial"/>
            </a:endParaRPr>
          </a:p>
          <a:p>
            <a:r>
              <a:rPr lang="de-DE" b="1" dirty="0">
                <a:solidFill>
                  <a:schemeClr val="tx2"/>
                </a:solidFill>
                <a:latin typeface="Arial"/>
              </a:rPr>
              <a:t>770 M€/a</a:t>
            </a:r>
            <a:endParaRPr lang="de-DE" b="1" dirty="0">
              <a:solidFill>
                <a:schemeClr val="tx2"/>
              </a:solidFill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CD9FA69C-FA39-3972-B893-8FF8A409FD43}"/>
              </a:ext>
            </a:extLst>
          </p:cNvPr>
          <p:cNvSpPr txBox="1"/>
          <p:nvPr/>
        </p:nvSpPr>
        <p:spPr>
          <a:xfrm>
            <a:off x="7343678" y="2612684"/>
            <a:ext cx="1482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 err="1">
                <a:solidFill>
                  <a:srgbClr val="000000"/>
                </a:solidFill>
                <a:latin typeface="Arial"/>
              </a:rPr>
              <a:t>Personnel</a:t>
            </a:r>
            <a:endParaRPr lang="de-DE" dirty="0">
              <a:solidFill>
                <a:srgbClr val="000000"/>
              </a:solidFill>
              <a:latin typeface="Arial"/>
            </a:endParaRPr>
          </a:p>
          <a:p>
            <a:r>
              <a:rPr lang="de-DE" b="1" dirty="0">
                <a:solidFill>
                  <a:schemeClr val="tx2"/>
                </a:solidFill>
                <a:latin typeface="Arial"/>
              </a:rPr>
              <a:t>2,750 FTE</a:t>
            </a:r>
            <a:endParaRPr lang="de-DE" b="1" dirty="0">
              <a:solidFill>
                <a:schemeClr val="tx2"/>
              </a:solidFill>
            </a:endParaRPr>
          </a:p>
        </p:txBody>
      </p:sp>
      <p:sp>
        <p:nvSpPr>
          <p:cNvPr id="32" name="Sechseck 31">
            <a:extLst>
              <a:ext uri="{FF2B5EF4-FFF2-40B4-BE49-F238E27FC236}">
                <a16:creationId xmlns:a16="http://schemas.microsoft.com/office/drawing/2014/main" id="{1E0A858F-59B4-81E1-D763-72CA5560F319}"/>
              </a:ext>
            </a:extLst>
          </p:cNvPr>
          <p:cNvSpPr/>
          <p:nvPr/>
        </p:nvSpPr>
        <p:spPr>
          <a:xfrm>
            <a:off x="6420840" y="3566977"/>
            <a:ext cx="2579322" cy="903882"/>
          </a:xfrm>
          <a:prstGeom prst="hexagon">
            <a:avLst>
              <a:gd name="adj" fmla="val 0"/>
              <a:gd name="vf" fmla="val 115470"/>
            </a:avLst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291870" tIns="322389" rIns="291871" bIns="322388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de-DE" sz="2300" kern="120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5AAFBD0D-98D6-7513-932E-41466668133B}"/>
              </a:ext>
            </a:extLst>
          </p:cNvPr>
          <p:cNvSpPr txBox="1"/>
          <p:nvPr/>
        </p:nvSpPr>
        <p:spPr>
          <a:xfrm>
            <a:off x="6564904" y="3566977"/>
            <a:ext cx="242646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b="1" dirty="0">
                <a:solidFill>
                  <a:schemeClr val="tx2"/>
                </a:solidFill>
                <a:latin typeface="Arial"/>
              </a:rPr>
              <a:t>8,000 </a:t>
            </a:r>
            <a:r>
              <a:rPr lang="de-DE" b="1" dirty="0" err="1">
                <a:solidFill>
                  <a:schemeClr val="tx2"/>
                </a:solidFill>
                <a:latin typeface="Arial"/>
              </a:rPr>
              <a:t>user</a:t>
            </a:r>
            <a:r>
              <a:rPr lang="de-DE" b="1" dirty="0">
                <a:solidFill>
                  <a:schemeClr val="tx2"/>
                </a:solidFill>
                <a:latin typeface="Arial"/>
              </a:rPr>
              <a:t>/a </a:t>
            </a:r>
            <a:r>
              <a:rPr lang="de-DE" dirty="0" err="1">
                <a:solidFill>
                  <a:srgbClr val="000000"/>
                </a:solidFill>
                <a:latin typeface="Arial"/>
              </a:rPr>
              <a:t>of</a:t>
            </a:r>
            <a:r>
              <a:rPr lang="de-DE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Arial"/>
              </a:rPr>
              <a:t>world-class</a:t>
            </a:r>
            <a:r>
              <a:rPr lang="de-DE" dirty="0">
                <a:solidFill>
                  <a:srgbClr val="000000"/>
                </a:solidFill>
                <a:latin typeface="Arial"/>
              </a:rPr>
              <a:t> large-</a:t>
            </a:r>
            <a:r>
              <a:rPr lang="de-DE" dirty="0" err="1">
                <a:solidFill>
                  <a:srgbClr val="000000"/>
                </a:solidFill>
                <a:latin typeface="Arial"/>
              </a:rPr>
              <a:t>scale</a:t>
            </a:r>
            <a:r>
              <a:rPr lang="de-DE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Arial"/>
              </a:rPr>
              <a:t>user</a:t>
            </a:r>
            <a:r>
              <a:rPr lang="de-DE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dirty="0" err="1">
                <a:solidFill>
                  <a:srgbClr val="000000"/>
                </a:solidFill>
                <a:latin typeface="Arial"/>
              </a:rPr>
              <a:t>facilities</a:t>
            </a:r>
            <a:endParaRPr lang="de-DE" dirty="0"/>
          </a:p>
        </p:txBody>
      </p:sp>
      <p:pic>
        <p:nvPicPr>
          <p:cNvPr id="35" name="Grafik 34" descr="Benutzer mit einfarbiger Füllung">
            <a:extLst>
              <a:ext uri="{FF2B5EF4-FFF2-40B4-BE49-F238E27FC236}">
                <a16:creationId xmlns:a16="http://schemas.microsoft.com/office/drawing/2014/main" id="{1202EB5B-C781-0462-94B3-5D032562DF4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97588" y="2607622"/>
            <a:ext cx="702704" cy="702704"/>
          </a:xfrm>
          <a:prstGeom prst="rect">
            <a:avLst/>
          </a:prstGeom>
        </p:spPr>
      </p:pic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35C48FDE-E4E6-E52A-6EB6-4D934AB7E985}"/>
              </a:ext>
            </a:extLst>
          </p:cNvPr>
          <p:cNvGrpSpPr/>
          <p:nvPr/>
        </p:nvGrpSpPr>
        <p:grpSpPr>
          <a:xfrm>
            <a:off x="6552955" y="1597710"/>
            <a:ext cx="591970" cy="493772"/>
            <a:chOff x="5924246" y="423228"/>
            <a:chExt cx="591970" cy="493772"/>
          </a:xfrm>
        </p:grpSpPr>
        <p:pic>
          <p:nvPicPr>
            <p:cNvPr id="38" name="Grafik 37" descr="Euro mit einfarbiger Füllung">
              <a:extLst>
                <a:ext uri="{FF2B5EF4-FFF2-40B4-BE49-F238E27FC236}">
                  <a16:creationId xmlns:a16="http://schemas.microsoft.com/office/drawing/2014/main" id="{E6C12BD8-AC73-A980-F3C7-3ED76A433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082523" y="423228"/>
              <a:ext cx="276314" cy="276314"/>
            </a:xfrm>
            <a:prstGeom prst="rect">
              <a:avLst/>
            </a:prstGeom>
          </p:spPr>
        </p:pic>
        <p:sp>
          <p:nvSpPr>
            <p:cNvPr id="42" name="Freihandform: Form 41">
              <a:extLst>
                <a:ext uri="{FF2B5EF4-FFF2-40B4-BE49-F238E27FC236}">
                  <a16:creationId xmlns:a16="http://schemas.microsoft.com/office/drawing/2014/main" id="{4B5AC26F-F0C9-AC74-0432-B16DFB96B30A}"/>
                </a:ext>
              </a:extLst>
            </p:cNvPr>
            <p:cNvSpPr/>
            <p:nvPr/>
          </p:nvSpPr>
          <p:spPr>
            <a:xfrm>
              <a:off x="5924246" y="668104"/>
              <a:ext cx="591970" cy="248896"/>
            </a:xfrm>
            <a:custGeom>
              <a:avLst/>
              <a:gdLst>
                <a:gd name="connsiteX0" fmla="*/ 838200 w 838200"/>
                <a:gd name="connsiteY0" fmla="*/ 38100 h 352425"/>
                <a:gd name="connsiteX1" fmla="*/ 800100 w 838200"/>
                <a:gd name="connsiteY1" fmla="*/ 0 h 352425"/>
                <a:gd name="connsiteX2" fmla="*/ 780098 w 838200"/>
                <a:gd name="connsiteY2" fmla="*/ 5715 h 352425"/>
                <a:gd name="connsiteX3" fmla="*/ 617220 w 838200"/>
                <a:gd name="connsiteY3" fmla="*/ 99060 h 352425"/>
                <a:gd name="connsiteX4" fmla="*/ 617220 w 838200"/>
                <a:gd name="connsiteY4" fmla="*/ 131445 h 352425"/>
                <a:gd name="connsiteX5" fmla="*/ 540068 w 838200"/>
                <a:gd name="connsiteY5" fmla="*/ 190500 h 352425"/>
                <a:gd name="connsiteX6" fmla="*/ 371475 w 838200"/>
                <a:gd name="connsiteY6" fmla="*/ 190500 h 352425"/>
                <a:gd name="connsiteX7" fmla="*/ 371475 w 838200"/>
                <a:gd name="connsiteY7" fmla="*/ 152400 h 352425"/>
                <a:gd name="connsiteX8" fmla="*/ 542925 w 838200"/>
                <a:gd name="connsiteY8" fmla="*/ 152400 h 352425"/>
                <a:gd name="connsiteX9" fmla="*/ 581025 w 838200"/>
                <a:gd name="connsiteY9" fmla="*/ 114300 h 352425"/>
                <a:gd name="connsiteX10" fmla="*/ 542925 w 838200"/>
                <a:gd name="connsiteY10" fmla="*/ 76200 h 352425"/>
                <a:gd name="connsiteX11" fmla="*/ 314325 w 838200"/>
                <a:gd name="connsiteY11" fmla="*/ 76200 h 352425"/>
                <a:gd name="connsiteX12" fmla="*/ 269558 w 838200"/>
                <a:gd name="connsiteY12" fmla="*/ 88582 h 352425"/>
                <a:gd name="connsiteX13" fmla="*/ 0 w 838200"/>
                <a:gd name="connsiteY13" fmla="*/ 219075 h 352425"/>
                <a:gd name="connsiteX14" fmla="*/ 133350 w 838200"/>
                <a:gd name="connsiteY14" fmla="*/ 352425 h 352425"/>
                <a:gd name="connsiteX15" fmla="*/ 361950 w 838200"/>
                <a:gd name="connsiteY15" fmla="*/ 266700 h 352425"/>
                <a:gd name="connsiteX16" fmla="*/ 540068 w 838200"/>
                <a:gd name="connsiteY16" fmla="*/ 266700 h 352425"/>
                <a:gd name="connsiteX17" fmla="*/ 562928 w 838200"/>
                <a:gd name="connsiteY17" fmla="*/ 259080 h 352425"/>
                <a:gd name="connsiteX18" fmla="*/ 824865 w 838200"/>
                <a:gd name="connsiteY18" fmla="*/ 67627 h 352425"/>
                <a:gd name="connsiteX19" fmla="*/ 838200 w 838200"/>
                <a:gd name="connsiteY19" fmla="*/ 38100 h 35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8200" h="352425">
                  <a:moveTo>
                    <a:pt x="838200" y="38100"/>
                  </a:moveTo>
                  <a:cubicBezTo>
                    <a:pt x="838200" y="17145"/>
                    <a:pt x="821055" y="0"/>
                    <a:pt x="800100" y="0"/>
                  </a:cubicBezTo>
                  <a:cubicBezTo>
                    <a:pt x="792480" y="0"/>
                    <a:pt x="785813" y="1905"/>
                    <a:pt x="780098" y="5715"/>
                  </a:cubicBezTo>
                  <a:lnTo>
                    <a:pt x="617220" y="99060"/>
                  </a:lnTo>
                  <a:cubicBezTo>
                    <a:pt x="619125" y="109538"/>
                    <a:pt x="619125" y="120015"/>
                    <a:pt x="617220" y="131445"/>
                  </a:cubicBezTo>
                  <a:cubicBezTo>
                    <a:pt x="609600" y="166688"/>
                    <a:pt x="576263" y="190500"/>
                    <a:pt x="540068" y="190500"/>
                  </a:cubicBezTo>
                  <a:lnTo>
                    <a:pt x="371475" y="190500"/>
                  </a:lnTo>
                  <a:lnTo>
                    <a:pt x="371475" y="152400"/>
                  </a:lnTo>
                  <a:lnTo>
                    <a:pt x="542925" y="152400"/>
                  </a:lnTo>
                  <a:cubicBezTo>
                    <a:pt x="563880" y="152400"/>
                    <a:pt x="581025" y="135255"/>
                    <a:pt x="581025" y="114300"/>
                  </a:cubicBezTo>
                  <a:cubicBezTo>
                    <a:pt x="581025" y="93345"/>
                    <a:pt x="563880" y="76200"/>
                    <a:pt x="542925" y="76200"/>
                  </a:cubicBezTo>
                  <a:cubicBezTo>
                    <a:pt x="542925" y="76200"/>
                    <a:pt x="316230" y="76200"/>
                    <a:pt x="314325" y="76200"/>
                  </a:cubicBezTo>
                  <a:cubicBezTo>
                    <a:pt x="298133" y="76200"/>
                    <a:pt x="282893" y="80963"/>
                    <a:pt x="269558" y="88582"/>
                  </a:cubicBezTo>
                  <a:lnTo>
                    <a:pt x="0" y="219075"/>
                  </a:lnTo>
                  <a:lnTo>
                    <a:pt x="133350" y="352425"/>
                  </a:lnTo>
                  <a:cubicBezTo>
                    <a:pt x="195263" y="290513"/>
                    <a:pt x="275273" y="266700"/>
                    <a:pt x="361950" y="266700"/>
                  </a:cubicBezTo>
                  <a:lnTo>
                    <a:pt x="540068" y="266700"/>
                  </a:lnTo>
                  <a:cubicBezTo>
                    <a:pt x="548640" y="266700"/>
                    <a:pt x="556260" y="263842"/>
                    <a:pt x="562928" y="259080"/>
                  </a:cubicBezTo>
                  <a:lnTo>
                    <a:pt x="824865" y="67627"/>
                  </a:lnTo>
                  <a:cubicBezTo>
                    <a:pt x="832485" y="60007"/>
                    <a:pt x="838200" y="49530"/>
                    <a:pt x="838200" y="38100"/>
                  </a:cubicBezTo>
                  <a:close/>
                </a:path>
              </a:pathLst>
            </a:custGeom>
            <a:solidFill>
              <a:schemeClr val="bg1"/>
            </a:solidFill>
            <a:ln w="19050" cap="flat">
              <a:solidFill>
                <a:srgbClr val="072757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pic>
        <p:nvPicPr>
          <p:cNvPr id="36" name="Grafik 35">
            <a:extLst>
              <a:ext uri="{FF2B5EF4-FFF2-40B4-BE49-F238E27FC236}">
                <a16:creationId xmlns:a16="http://schemas.microsoft.com/office/drawing/2014/main" id="{58C89848-AFAC-F4BF-94E1-08F34AB0347A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24825" r="66247" b="30942"/>
          <a:stretch/>
        </p:blipFill>
        <p:spPr>
          <a:xfrm>
            <a:off x="6400058" y="3529970"/>
            <a:ext cx="822701" cy="71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518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E5A8CD57-42CF-2488-3417-2C39488668E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A450A39-12D2-DCD6-F851-40B24E1D4FF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7CD0DF1-4FFA-B4C5-99CB-304DC1698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4B28BA2-AD1C-1B24-4939-419999540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8</a:t>
            </a:fld>
            <a:endParaRPr lang="en-US" noProof="0" dirty="0"/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C341B2CA-7DF3-8496-E801-C7F060BAD03A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FA12DC2-4484-B64B-12DA-89C33540D6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223" y="2320530"/>
            <a:ext cx="2723765" cy="392924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6B3AB9D1-3AEF-9668-7FEA-97CFD4C262EB}"/>
              </a:ext>
            </a:extLst>
          </p:cNvPr>
          <p:cNvSpPr txBox="1"/>
          <p:nvPr/>
        </p:nvSpPr>
        <p:spPr>
          <a:xfrm>
            <a:off x="3461002" y="1277291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005AA0"/>
                </a:solidFill>
              </a:rPr>
              <a:t>National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6955710-2142-FD47-0DDF-F49EC3F0125C}"/>
              </a:ext>
            </a:extLst>
          </p:cNvPr>
          <p:cNvSpPr txBox="1"/>
          <p:nvPr/>
        </p:nvSpPr>
        <p:spPr>
          <a:xfrm>
            <a:off x="6336196" y="127795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005AA0"/>
                </a:solidFill>
              </a:rPr>
              <a:t>International</a:t>
            </a:r>
          </a:p>
        </p:txBody>
      </p:sp>
      <p:pic>
        <p:nvPicPr>
          <p:cNvPr id="13" name="Grafik 12" descr="Abschlusshut mit einfarbiger Füllung">
            <a:extLst>
              <a:ext uri="{FF2B5EF4-FFF2-40B4-BE49-F238E27FC236}">
                <a16:creationId xmlns:a16="http://schemas.microsoft.com/office/drawing/2014/main" id="{8CC07735-73C3-8E2D-2C89-6D9FD2EB3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79281" y="2053640"/>
            <a:ext cx="567715" cy="567715"/>
          </a:xfrm>
          <a:prstGeom prst="rect">
            <a:avLst/>
          </a:prstGeom>
        </p:spPr>
      </p:pic>
      <p:pic>
        <p:nvPicPr>
          <p:cNvPr id="14" name="Grafik 13" descr="Fabrik mit einfarbiger Füllung">
            <a:extLst>
              <a:ext uri="{FF2B5EF4-FFF2-40B4-BE49-F238E27FC236}">
                <a16:creationId xmlns:a16="http://schemas.microsoft.com/office/drawing/2014/main" id="{1FDDA756-E0FA-FA2C-2063-4356FB5070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39281" y="4213298"/>
            <a:ext cx="540000" cy="540000"/>
          </a:xfrm>
          <a:prstGeom prst="rect">
            <a:avLst/>
          </a:prstGeom>
        </p:spPr>
      </p:pic>
      <p:pic>
        <p:nvPicPr>
          <p:cNvPr id="15" name="Grafik 14" descr="Reagenzgläser mit einfarbiger Füllung">
            <a:extLst>
              <a:ext uri="{FF2B5EF4-FFF2-40B4-BE49-F238E27FC236}">
                <a16:creationId xmlns:a16="http://schemas.microsoft.com/office/drawing/2014/main" id="{89FFA464-CFBD-B5C6-CEBC-DD29F6A75E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75603" y="3016683"/>
            <a:ext cx="540000" cy="540000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223FEF1D-1D32-C1B1-D670-18C45BE73F0B}"/>
              </a:ext>
            </a:extLst>
          </p:cNvPr>
          <p:cNvSpPr txBox="1"/>
          <p:nvPr/>
        </p:nvSpPr>
        <p:spPr>
          <a:xfrm>
            <a:off x="3568336" y="4377236"/>
            <a:ext cx="28228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de-DE" sz="1600" b="1" dirty="0">
                <a:solidFill>
                  <a:srgbClr val="002864"/>
                </a:solidFill>
              </a:rPr>
              <a:t>Industry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61915D3-EFE3-DBE3-200F-72210A64B3B2}"/>
              </a:ext>
            </a:extLst>
          </p:cNvPr>
          <p:cNvSpPr txBox="1"/>
          <p:nvPr/>
        </p:nvSpPr>
        <p:spPr>
          <a:xfrm>
            <a:off x="3337203" y="3224449"/>
            <a:ext cx="24671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de-DE" sz="1600" b="1" dirty="0">
                <a:solidFill>
                  <a:srgbClr val="002864"/>
                </a:solidFill>
              </a:rPr>
              <a:t>Non-university </a:t>
            </a:r>
            <a:r>
              <a:rPr lang="de-DE" sz="1600" b="1" dirty="0" err="1">
                <a:solidFill>
                  <a:srgbClr val="002864"/>
                </a:solidFill>
              </a:rPr>
              <a:t>research</a:t>
            </a:r>
            <a:r>
              <a:rPr lang="de-DE" sz="1600" b="1" dirty="0">
                <a:solidFill>
                  <a:srgbClr val="002864"/>
                </a:solidFill>
              </a:rPr>
              <a:t> </a:t>
            </a:r>
            <a:r>
              <a:rPr lang="de-DE" sz="1600" b="1" dirty="0" err="1">
                <a:solidFill>
                  <a:srgbClr val="002864"/>
                </a:solidFill>
              </a:rPr>
              <a:t>organizations</a:t>
            </a:r>
            <a:endParaRPr lang="de-DE" sz="1600" b="1" dirty="0">
              <a:solidFill>
                <a:srgbClr val="002864"/>
              </a:solidFill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A0D890F-39D5-BA90-CC9C-4AA695EB8888}"/>
              </a:ext>
            </a:extLst>
          </p:cNvPr>
          <p:cNvSpPr txBox="1"/>
          <p:nvPr/>
        </p:nvSpPr>
        <p:spPr>
          <a:xfrm>
            <a:off x="4139952" y="2146785"/>
            <a:ext cx="28099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de-DE" sz="1600" b="1" dirty="0" err="1">
                <a:solidFill>
                  <a:srgbClr val="002864"/>
                </a:solidFill>
              </a:rPr>
              <a:t>Universities</a:t>
            </a:r>
            <a:endParaRPr lang="de-DE" sz="1600" b="1" dirty="0">
              <a:solidFill>
                <a:srgbClr val="002864"/>
              </a:solidFill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D2691F74-A9A1-FEB8-B51D-D606BC90E9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1967" y="2959401"/>
            <a:ext cx="1171119" cy="398181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287E32DA-4028-B32D-256A-1733175388A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5809" y="3341298"/>
            <a:ext cx="1064927" cy="621658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05D90B8C-DA85-3FC4-7F0E-AE598D08B8D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20924" b="25966"/>
          <a:stretch/>
        </p:blipFill>
        <p:spPr>
          <a:xfrm>
            <a:off x="6862163" y="2189182"/>
            <a:ext cx="1014312" cy="33220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4250FD48-0C98-0B07-4C99-FD3B373052D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88273" y="1869639"/>
            <a:ext cx="1017583" cy="299289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A1A47662-1DB6-555D-5D1B-37D5E01A59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60694" y="1851686"/>
            <a:ext cx="658416" cy="338555"/>
          </a:xfrm>
          <a:prstGeom prst="rect">
            <a:avLst/>
          </a:prstGeom>
        </p:spPr>
      </p:pic>
      <p:pic>
        <p:nvPicPr>
          <p:cNvPr id="24" name="Grafik 23" descr="Ein Bild, das Bernstein, Design enthält.&#10;&#10;KI-generierte Inhalte können fehlerhaft sein.">
            <a:extLst>
              <a:ext uri="{FF2B5EF4-FFF2-40B4-BE49-F238E27FC236}">
                <a16:creationId xmlns:a16="http://schemas.microsoft.com/office/drawing/2014/main" id="{9BBE903B-AF3A-D5E1-139E-7CDF4EAA457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31800" y="4103331"/>
            <a:ext cx="677862" cy="332076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4D5BE2BE-841B-5CBE-1B2F-2B4A45E9D47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63116" y="2796010"/>
            <a:ext cx="507124" cy="507124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3E7D5120-8521-1EA3-8088-43D3297F809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64721" y="4414770"/>
            <a:ext cx="1142979" cy="560449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0C656D6D-DBA2-EE89-C3E7-2436A9A4F5D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77080" y="3419794"/>
            <a:ext cx="922241" cy="368897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DEA534F6-9AE3-626D-CC47-9A227A35F90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70969" y="3907886"/>
            <a:ext cx="915650" cy="332076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FB39715D-88BF-1617-8EE5-5006FCE227D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16980" y="4508854"/>
            <a:ext cx="1160464" cy="42336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2F9D3249-0B79-46C5-27A5-53ACD8A1220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195183" y="2907845"/>
            <a:ext cx="351120" cy="351120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0B60712B-D2A2-BC6F-2D03-D344A40B616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73155" y="1850938"/>
            <a:ext cx="926082" cy="308694"/>
          </a:xfrm>
          <a:prstGeom prst="rect">
            <a:avLst/>
          </a:prstGeom>
        </p:spPr>
      </p:pic>
      <p:pic>
        <p:nvPicPr>
          <p:cNvPr id="32" name="Picture 4" descr="Facility for Antiproton and Ion Research – Wikipedia">
            <a:extLst>
              <a:ext uri="{FF2B5EF4-FFF2-40B4-BE49-F238E27FC236}">
                <a16:creationId xmlns:a16="http://schemas.microsoft.com/office/drawing/2014/main" id="{BA02F364-C48D-C311-6B8E-79FCCCEB6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6666" y="2359665"/>
            <a:ext cx="550084" cy="45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AB708D28-CFEE-D423-1726-A93B6ADF8FDE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l="27853" t="14539" r="29540" b="13947"/>
          <a:stretch/>
        </p:blipFill>
        <p:spPr>
          <a:xfrm>
            <a:off x="6020672" y="3845974"/>
            <a:ext cx="445870" cy="461205"/>
          </a:xfrm>
          <a:prstGeom prst="rect">
            <a:avLst/>
          </a:prstGeom>
        </p:spPr>
      </p:pic>
      <p:pic>
        <p:nvPicPr>
          <p:cNvPr id="34" name="Picture 135">
            <a:extLst>
              <a:ext uri="{FF2B5EF4-FFF2-40B4-BE49-F238E27FC236}">
                <a16:creationId xmlns:a16="http://schemas.microsoft.com/office/drawing/2014/main" id="{4E030996-E8FE-3D13-9329-B33D3A1BCC35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831" y="2480939"/>
            <a:ext cx="1435824" cy="529092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0B1FC51A-BC1C-12FB-E043-0BE36CA222B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26771" y="2274326"/>
            <a:ext cx="753723" cy="218470"/>
          </a:xfrm>
          <a:prstGeom prst="rect">
            <a:avLst/>
          </a:prstGeom>
        </p:spPr>
      </p:pic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8F1149DB-D045-BFBD-DB76-B79D6084C57F}"/>
              </a:ext>
            </a:extLst>
          </p:cNvPr>
          <p:cNvCxnSpPr>
            <a:cxnSpLocks/>
          </p:cNvCxnSpPr>
          <p:nvPr/>
        </p:nvCxnSpPr>
        <p:spPr>
          <a:xfrm flipV="1">
            <a:off x="2832940" y="1650543"/>
            <a:ext cx="2315124" cy="7769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D1618FC3-55D5-1CC0-1BE3-522BB8DAEAD8}"/>
              </a:ext>
            </a:extLst>
          </p:cNvPr>
          <p:cNvCxnSpPr>
            <a:cxnSpLocks/>
          </p:cNvCxnSpPr>
          <p:nvPr/>
        </p:nvCxnSpPr>
        <p:spPr>
          <a:xfrm flipV="1">
            <a:off x="5641675" y="1654229"/>
            <a:ext cx="2315124" cy="7769"/>
          </a:xfrm>
          <a:prstGeom prst="line">
            <a:avLst/>
          </a:prstGeom>
          <a:ln w="38100" cap="rnd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>
            <a:extLst>
              <a:ext uri="{FF2B5EF4-FFF2-40B4-BE49-F238E27FC236}">
                <a16:creationId xmlns:a16="http://schemas.microsoft.com/office/drawing/2014/main" id="{D6E6A5D2-1A05-10B4-C429-8E05F3604433}"/>
              </a:ext>
            </a:extLst>
          </p:cNvPr>
          <p:cNvSpPr txBox="1"/>
          <p:nvPr/>
        </p:nvSpPr>
        <p:spPr>
          <a:xfrm>
            <a:off x="251223" y="2808163"/>
            <a:ext cx="26853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600" b="1" dirty="0">
                <a:solidFill>
                  <a:srgbClr val="002864"/>
                </a:solidFill>
              </a:rPr>
              <a:t>Innovation pool: </a:t>
            </a:r>
          </a:p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de-DE" sz="1600" dirty="0">
                <a:solidFill>
                  <a:srgbClr val="002864"/>
                </a:solidFill>
              </a:rPr>
              <a:t>Joint </a:t>
            </a:r>
            <a:r>
              <a:rPr lang="de-DE" sz="1600" dirty="0" err="1">
                <a:solidFill>
                  <a:srgbClr val="002864"/>
                </a:solidFill>
              </a:rPr>
              <a:t>project</a:t>
            </a:r>
            <a:r>
              <a:rPr lang="de-DE" sz="1600" dirty="0">
                <a:solidFill>
                  <a:srgbClr val="002864"/>
                </a:solidFill>
              </a:rPr>
              <a:t> </a:t>
            </a:r>
            <a:r>
              <a:rPr lang="de-DE" sz="1600" dirty="0" err="1">
                <a:solidFill>
                  <a:srgbClr val="002864"/>
                </a:solidFill>
              </a:rPr>
              <a:t>funding</a:t>
            </a:r>
            <a:r>
              <a:rPr lang="de-DE" sz="1600" dirty="0">
                <a:solidFill>
                  <a:srgbClr val="002864"/>
                </a:solidFill>
              </a:rPr>
              <a:t> </a:t>
            </a:r>
            <a:r>
              <a:rPr lang="de-DE" sz="1600" dirty="0" err="1">
                <a:solidFill>
                  <a:srgbClr val="002864"/>
                </a:solidFill>
              </a:rPr>
              <a:t>with</a:t>
            </a:r>
            <a:r>
              <a:rPr lang="de-DE" sz="1600" dirty="0">
                <a:solidFill>
                  <a:srgbClr val="002864"/>
                </a:solidFill>
              </a:rPr>
              <a:t> BMFTR</a:t>
            </a:r>
          </a:p>
        </p:txBody>
      </p: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5A8CBF63-1122-89AD-6889-BDC040B860EC}"/>
              </a:ext>
            </a:extLst>
          </p:cNvPr>
          <p:cNvSpPr/>
          <p:nvPr/>
        </p:nvSpPr>
        <p:spPr>
          <a:xfrm rot="5400000">
            <a:off x="-258615" y="1181741"/>
            <a:ext cx="3616555" cy="3616555"/>
          </a:xfrm>
          <a:custGeom>
            <a:avLst/>
            <a:gdLst>
              <a:gd name="connsiteX0" fmla="*/ 0 w 2167466"/>
              <a:gd name="connsiteY0" fmla="*/ 1083733 h 2167466"/>
              <a:gd name="connsiteX1" fmla="*/ 1083733 w 2167466"/>
              <a:gd name="connsiteY1" fmla="*/ 0 h 2167466"/>
              <a:gd name="connsiteX2" fmla="*/ 2167466 w 2167466"/>
              <a:gd name="connsiteY2" fmla="*/ 1083733 h 2167466"/>
              <a:gd name="connsiteX3" fmla="*/ 1083733 w 2167466"/>
              <a:gd name="connsiteY3" fmla="*/ 2167466 h 2167466"/>
              <a:gd name="connsiteX4" fmla="*/ 0 w 2167466"/>
              <a:gd name="connsiteY4" fmla="*/ 1083733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7466" h="2167466">
                <a:moveTo>
                  <a:pt x="0" y="1083733"/>
                </a:moveTo>
                <a:cubicBezTo>
                  <a:pt x="0" y="485204"/>
                  <a:pt x="485204" y="0"/>
                  <a:pt x="1083733" y="0"/>
                </a:cubicBezTo>
                <a:cubicBezTo>
                  <a:pt x="1682262" y="0"/>
                  <a:pt x="2167466" y="485204"/>
                  <a:pt x="2167466" y="1083733"/>
                </a:cubicBezTo>
                <a:cubicBezTo>
                  <a:pt x="2167466" y="1682262"/>
                  <a:pt x="1682262" y="2167466"/>
                  <a:pt x="1083733" y="2167466"/>
                </a:cubicBezTo>
                <a:cubicBezTo>
                  <a:pt x="485204" y="2167466"/>
                  <a:pt x="0" y="1682262"/>
                  <a:pt x="0" y="1083733"/>
                </a:cubicBezTo>
                <a:close/>
              </a:path>
            </a:pathLst>
          </a:custGeom>
          <a:noFill/>
          <a:ln w="19050" cap="flat" cmpd="sng" algn="ctr">
            <a:solidFill>
              <a:srgbClr val="002E6A"/>
            </a:solidFill>
            <a:prstDash val="solid"/>
          </a:ln>
          <a:effectLst/>
        </p:spPr>
        <p:txBody>
          <a:bodyPr spcFirstLastPara="0" vert="horz" wrap="square" lIns="559226" tIns="783674" rIns="559226" bIns="783675" numCol="1" spcCol="1270" anchor="ctr" anchorCtr="0">
            <a:noAutofit/>
          </a:bodyPr>
          <a:lstStyle/>
          <a:p>
            <a:pPr marL="0" marR="0" lvl="0" indent="0" algn="ctr" defTabSz="1511262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de-DE" sz="3400" b="0" i="0" u="none" strike="noStrike" kern="0" cap="none" spc="0" normalizeH="0" baseline="0" noProof="0" dirty="0">
              <a:ln>
                <a:noFill/>
              </a:ln>
              <a:solidFill>
                <a:srgbClr val="002E6A"/>
              </a:solidFill>
              <a:effectLst/>
              <a:uLnTx/>
              <a:uFillTx/>
            </a:endParaRPr>
          </a:p>
        </p:txBody>
      </p: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2972D25E-9A68-8824-8856-E9228DF99C22}"/>
              </a:ext>
            </a:extLst>
          </p:cNvPr>
          <p:cNvSpPr/>
          <p:nvPr/>
        </p:nvSpPr>
        <p:spPr>
          <a:xfrm rot="5400000">
            <a:off x="304331" y="-43425"/>
            <a:ext cx="5180886" cy="6306781"/>
          </a:xfrm>
          <a:custGeom>
            <a:avLst/>
            <a:gdLst>
              <a:gd name="connsiteX0" fmla="*/ 0 w 3251200"/>
              <a:gd name="connsiteY0" fmla="*/ 1625600 h 3251200"/>
              <a:gd name="connsiteX1" fmla="*/ 1625600 w 3251200"/>
              <a:gd name="connsiteY1" fmla="*/ 0 h 3251200"/>
              <a:gd name="connsiteX2" fmla="*/ 3251200 w 3251200"/>
              <a:gd name="connsiteY2" fmla="*/ 1625600 h 3251200"/>
              <a:gd name="connsiteX3" fmla="*/ 1625600 w 3251200"/>
              <a:gd name="connsiteY3" fmla="*/ 3251200 h 3251200"/>
              <a:gd name="connsiteX4" fmla="*/ 0 w 3251200"/>
              <a:gd name="connsiteY4" fmla="*/ 16256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1200" h="3251200">
                <a:moveTo>
                  <a:pt x="0" y="1625600"/>
                </a:moveTo>
                <a:cubicBezTo>
                  <a:pt x="0" y="727806"/>
                  <a:pt x="727806" y="0"/>
                  <a:pt x="1625600" y="0"/>
                </a:cubicBezTo>
                <a:cubicBezTo>
                  <a:pt x="2523394" y="0"/>
                  <a:pt x="3251200" y="727806"/>
                  <a:pt x="3251200" y="1625600"/>
                </a:cubicBezTo>
                <a:cubicBezTo>
                  <a:pt x="3251200" y="2523394"/>
                  <a:pt x="2523394" y="3251200"/>
                  <a:pt x="1625600" y="3251200"/>
                </a:cubicBezTo>
                <a:cubicBezTo>
                  <a:pt x="727806" y="3251200"/>
                  <a:pt x="0" y="2523394"/>
                  <a:pt x="0" y="1625600"/>
                </a:cubicBezTo>
                <a:close/>
              </a:path>
            </a:pathLst>
          </a:custGeom>
          <a:noFill/>
          <a:ln w="25400" cap="flat" cmpd="sng" algn="ctr">
            <a:solidFill>
              <a:srgbClr val="22B0F8"/>
            </a:solidFill>
            <a:prstDash val="solid"/>
          </a:ln>
          <a:effectLst/>
        </p:spPr>
        <p:txBody>
          <a:bodyPr spcFirstLastPara="0" vert="horz" wrap="square" lIns="1052983" tIns="428752" rIns="1052982" bIns="2460752" numCol="1" spcCol="1270" anchor="ctr" anchorCtr="0">
            <a:noAutofit/>
          </a:bodyPr>
          <a:lstStyle/>
          <a:p>
            <a:pPr marL="0" marR="0" lvl="0" indent="0" algn="ctr" defTabSz="115567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de-DE" sz="2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Freihandform: Form 45">
            <a:extLst>
              <a:ext uri="{FF2B5EF4-FFF2-40B4-BE49-F238E27FC236}">
                <a16:creationId xmlns:a16="http://schemas.microsoft.com/office/drawing/2014/main" id="{21428BEE-CAAE-184F-9502-EFDBF43E83E4}"/>
              </a:ext>
            </a:extLst>
          </p:cNvPr>
          <p:cNvSpPr/>
          <p:nvPr/>
        </p:nvSpPr>
        <p:spPr>
          <a:xfrm rot="5400000">
            <a:off x="-258617" y="-1532706"/>
            <a:ext cx="9041392" cy="9041392"/>
          </a:xfrm>
          <a:custGeom>
            <a:avLst/>
            <a:gdLst>
              <a:gd name="connsiteX0" fmla="*/ 0 w 5418667"/>
              <a:gd name="connsiteY0" fmla="*/ 2709334 h 5418667"/>
              <a:gd name="connsiteX1" fmla="*/ 2709334 w 5418667"/>
              <a:gd name="connsiteY1" fmla="*/ 0 h 5418667"/>
              <a:gd name="connsiteX2" fmla="*/ 5418668 w 5418667"/>
              <a:gd name="connsiteY2" fmla="*/ 2709334 h 5418667"/>
              <a:gd name="connsiteX3" fmla="*/ 2709334 w 5418667"/>
              <a:gd name="connsiteY3" fmla="*/ 5418668 h 5418667"/>
              <a:gd name="connsiteX4" fmla="*/ 0 w 5418667"/>
              <a:gd name="connsiteY4" fmla="*/ 2709334 h 5418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8667" h="5418667">
                <a:moveTo>
                  <a:pt x="0" y="2709334"/>
                </a:moveTo>
                <a:cubicBezTo>
                  <a:pt x="0" y="1213010"/>
                  <a:pt x="1213010" y="0"/>
                  <a:pt x="2709334" y="0"/>
                </a:cubicBezTo>
                <a:cubicBezTo>
                  <a:pt x="4205658" y="0"/>
                  <a:pt x="5418668" y="1213010"/>
                  <a:pt x="5418668" y="2709334"/>
                </a:cubicBezTo>
                <a:cubicBezTo>
                  <a:pt x="5418668" y="4205658"/>
                  <a:pt x="4205658" y="5418668"/>
                  <a:pt x="2709334" y="5418668"/>
                </a:cubicBezTo>
                <a:cubicBezTo>
                  <a:pt x="1213010" y="5418668"/>
                  <a:pt x="0" y="4205658"/>
                  <a:pt x="0" y="2709334"/>
                </a:cubicBezTo>
                <a:close/>
              </a:path>
            </a:pathLst>
          </a:custGeom>
          <a:noFill/>
          <a:ln w="25400" cap="flat" cmpd="sng" algn="ctr">
            <a:solidFill>
              <a:srgbClr val="00CCBC"/>
            </a:solidFill>
            <a:prstDash val="solid"/>
          </a:ln>
          <a:effectLst/>
        </p:spPr>
        <p:txBody>
          <a:bodyPr spcFirstLastPara="0" vert="horz" wrap="square" lIns="2158052" tIns="477181" rIns="2158052" bIns="4541182" numCol="1" spcCol="1270" anchor="ctr" anchorCtr="0">
            <a:noAutofit/>
          </a:bodyPr>
          <a:lstStyle/>
          <a:p>
            <a:pPr marL="0" marR="0" lvl="0" indent="0" algn="ctr" defTabSz="1289018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de-DE" sz="2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9B8DA65F-93E9-6508-7846-BF6A66AC4A2D}"/>
              </a:ext>
            </a:extLst>
          </p:cNvPr>
          <p:cNvSpPr/>
          <p:nvPr/>
        </p:nvSpPr>
        <p:spPr>
          <a:xfrm>
            <a:off x="5455392" y="1569537"/>
            <a:ext cx="161928" cy="161928"/>
          </a:xfrm>
          <a:prstGeom prst="ellipse">
            <a:avLst/>
          </a:prstGeom>
          <a:solidFill>
            <a:srgbClr val="005AA0"/>
          </a:solidFill>
          <a:ln>
            <a:solidFill>
              <a:srgbClr val="19156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67911437-A35F-C84F-8367-D917635EB466}"/>
              </a:ext>
            </a:extLst>
          </p:cNvPr>
          <p:cNvSpPr/>
          <p:nvPr/>
        </p:nvSpPr>
        <p:spPr>
          <a:xfrm>
            <a:off x="2646657" y="1565851"/>
            <a:ext cx="161928" cy="161928"/>
          </a:xfrm>
          <a:prstGeom prst="ellipse">
            <a:avLst/>
          </a:prstGeom>
          <a:solidFill>
            <a:srgbClr val="005AA0"/>
          </a:solidFill>
          <a:ln>
            <a:solidFill>
              <a:srgbClr val="19156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CB4100C8-70C8-6AEF-B156-D1E77491E779}"/>
              </a:ext>
            </a:extLst>
          </p:cNvPr>
          <p:cNvSpPr/>
          <p:nvPr/>
        </p:nvSpPr>
        <p:spPr>
          <a:xfrm>
            <a:off x="18290" y="302682"/>
            <a:ext cx="9600510" cy="644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117D5F3D-7C0F-2961-50DE-E5714737234B}"/>
              </a:ext>
            </a:extLst>
          </p:cNvPr>
          <p:cNvSpPr/>
          <p:nvPr/>
        </p:nvSpPr>
        <p:spPr>
          <a:xfrm>
            <a:off x="345129" y="-49528"/>
            <a:ext cx="9600510" cy="644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500" dirty="0">
              <a:solidFill>
                <a:schemeClr val="bg1"/>
              </a:solidFill>
            </a:endParaRPr>
          </a:p>
        </p:txBody>
      </p:sp>
      <p:sp>
        <p:nvSpPr>
          <p:cNvPr id="49" name="Titel 3">
            <a:extLst>
              <a:ext uri="{FF2B5EF4-FFF2-40B4-BE49-F238E27FC236}">
                <a16:creationId xmlns:a16="http://schemas.microsoft.com/office/drawing/2014/main" id="{44860D69-F699-346F-CAD3-D7049A730A41}"/>
              </a:ext>
            </a:extLst>
          </p:cNvPr>
          <p:cNvSpPr txBox="1">
            <a:spLocks/>
          </p:cNvSpPr>
          <p:nvPr/>
        </p:nvSpPr>
        <p:spPr>
          <a:xfrm>
            <a:off x="532674" y="371301"/>
            <a:ext cx="8315325" cy="307286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5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/>
              <a:t>Cooperation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key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8133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D4FC1A7-B874-411C-5A90-FC566AA2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Helmholtz Matter – Mission 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161BE26-F4C2-BE9A-C57F-2B7F3926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9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332A9956-5F28-EADA-C7E4-5C46E05F91D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Make critical contributions to solving grand and future challenges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F7169327-1BD7-AEC3-A95A-B1D1327E15B3}"/>
              </a:ext>
            </a:extLst>
          </p:cNvPr>
          <p:cNvSpPr/>
          <p:nvPr/>
        </p:nvSpPr>
        <p:spPr>
          <a:xfrm>
            <a:off x="2906223" y="4654579"/>
            <a:ext cx="2023969" cy="427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de-DE" sz="1125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25388D9-BF3A-516F-1FCB-9760DF3C7B87}"/>
              </a:ext>
            </a:extLst>
          </p:cNvPr>
          <p:cNvSpPr txBox="1"/>
          <p:nvPr/>
        </p:nvSpPr>
        <p:spPr>
          <a:xfrm>
            <a:off x="3044452" y="1440104"/>
            <a:ext cx="572463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Exploring Matter &amp; Universe: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From quantum to cosmos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Addressing Global Challenges: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51C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Climate, energy, resources, health, education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Operating Unique Research Infrastructures: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 science, industry &amp; partners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Fostering Transfer &amp; Talent: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Innovation, collaboration, technological sovereignty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864">
                  <a:lumMod val="75000"/>
                  <a:lumOff val="2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933341D-E222-3275-38C3-11DC8440A1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1427421"/>
            <a:ext cx="2504525" cy="1411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 descr="Ein Bild, das Elektrische Leitungen, Bautechnik, Maschine, Im Haus enthält.&#10;&#10;KI-generierte Inhalte können fehlerhaft sein.">
            <a:extLst>
              <a:ext uri="{FF2B5EF4-FFF2-40B4-BE49-F238E27FC236}">
                <a16:creationId xmlns:a16="http://schemas.microsoft.com/office/drawing/2014/main" id="{93034DAD-86F7-B889-AC76-3161A7EBDC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640" b="7640"/>
          <a:stretch/>
        </p:blipFill>
        <p:spPr>
          <a:xfrm>
            <a:off x="251521" y="3045313"/>
            <a:ext cx="2504526" cy="14110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2887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9493707E-615E-8026-64CB-EDD09340A0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2E296E0-1098-2286-A7AC-9D6C74D950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7AE63E7-5014-708E-4506-263CB72C8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pic>
        <p:nvPicPr>
          <p:cNvPr id="10" name="HZDR_CUBE_SLOMO_SPHERE+LOGO">
            <a:hlinkClick r:id="" action="ppaction://media"/>
            <a:extLst>
              <a:ext uri="{FF2B5EF4-FFF2-40B4-BE49-F238E27FC236}">
                <a16:creationId xmlns:a16="http://schemas.microsoft.com/office/drawing/2014/main" id="{2FC9F28B-7DBD-56F5-ED9C-DB8E122C764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</p:spPr>
      </p:pic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E678324-0DE2-247C-7D9F-838995CF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1846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hteck 50">
            <a:extLst>
              <a:ext uri="{FF2B5EF4-FFF2-40B4-BE49-F238E27FC236}">
                <a16:creationId xmlns:a16="http://schemas.microsoft.com/office/drawing/2014/main" id="{A7B92495-DC27-1AC3-9BA0-29B6C59E8963}"/>
              </a:ext>
            </a:extLst>
          </p:cNvPr>
          <p:cNvSpPr/>
          <p:nvPr/>
        </p:nvSpPr>
        <p:spPr>
          <a:xfrm>
            <a:off x="774071" y="4023707"/>
            <a:ext cx="7672813" cy="653012"/>
          </a:xfrm>
          <a:prstGeom prst="rect">
            <a:avLst/>
          </a:prstGeom>
          <a:solidFill>
            <a:srgbClr val="005AA0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de-DE" sz="1125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2"/>
                </a:solidFill>
              </a:rPr>
              <a:t>HZDR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11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4" name="Untertitel 3"/>
          <p:cNvSpPr>
            <a:spLocks noGrp="1"/>
          </p:cNvSpPr>
          <p:nvPr>
            <p:ph type="subTitle" idx="13"/>
          </p:nvPr>
        </p:nvSpPr>
        <p:spPr/>
        <p:txBody>
          <a:bodyPr>
            <a:noAutofit/>
          </a:bodyPr>
          <a:lstStyle/>
          <a:p>
            <a:r>
              <a:rPr lang="en-US" dirty="0"/>
              <a:t>Application-oriented Basic Research 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AE44D7D-73FF-CD58-641A-9F4442ED2243}"/>
              </a:ext>
            </a:extLst>
          </p:cNvPr>
          <p:cNvSpPr txBox="1"/>
          <p:nvPr/>
        </p:nvSpPr>
        <p:spPr>
          <a:xfrm>
            <a:off x="928547" y="1761334"/>
            <a:ext cx="4986395" cy="742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4788" indent="-204788" defTabSz="685800">
              <a:lnSpc>
                <a:spcPct val="150000"/>
              </a:lnSpc>
              <a:buClr>
                <a:srgbClr val="005AA0"/>
              </a:buClr>
              <a:defRPr/>
            </a:pP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… develop </a:t>
            </a:r>
            <a:r>
              <a:rPr lang="en-US" sz="1500" b="1" dirty="0">
                <a:solidFill>
                  <a:srgbClr val="005AA0"/>
                </a:solidFill>
                <a:latin typeface="Arial"/>
                <a:ea typeface="DejaVu Sans"/>
                <a:cs typeface="Arial" panose="020B0604020202020204" pitchFamily="34" charset="0"/>
              </a:rPr>
              <a:t>radiation based </a:t>
            </a: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diagnostic and therapeutic methods to combat </a:t>
            </a:r>
            <a:r>
              <a:rPr lang="en-US" sz="1500" b="1" dirty="0">
                <a:solidFill>
                  <a:srgbClr val="005AA0"/>
                </a:solidFill>
                <a:latin typeface="Arial"/>
                <a:ea typeface="DejaVu Sans"/>
                <a:cs typeface="Arial" panose="020B0604020202020204" pitchFamily="34" charset="0"/>
              </a:rPr>
              <a:t>cancer</a:t>
            </a:r>
            <a:endParaRPr lang="en-US" sz="1350" dirty="0">
              <a:solidFill>
                <a:srgbClr val="005AA0"/>
              </a:solidFill>
              <a:latin typeface="Arial"/>
              <a:ea typeface="DejaVu Sans"/>
              <a:cs typeface="Arial" panose="020B0604020202020204" pitchFamily="34" charset="0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03A5B47-E105-C00A-80F6-8EA5C015D4E6}"/>
              </a:ext>
            </a:extLst>
          </p:cNvPr>
          <p:cNvSpPr/>
          <p:nvPr/>
        </p:nvSpPr>
        <p:spPr>
          <a:xfrm>
            <a:off x="928547" y="2502819"/>
            <a:ext cx="4918056" cy="74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0025" indent="-200025" defTabSz="685800">
              <a:lnSpc>
                <a:spcPct val="150000"/>
              </a:lnSpc>
              <a:buClr>
                <a:srgbClr val="005AA0"/>
              </a:buClr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… </a:t>
            </a: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support the transition to </a:t>
            </a:r>
            <a:r>
              <a:rPr lang="en-US" sz="1500" b="1" dirty="0">
                <a:solidFill>
                  <a:srgbClr val="005AA0"/>
                </a:solidFill>
                <a:latin typeface="Arial"/>
                <a:ea typeface="DejaVu Sans"/>
                <a:cs typeface="Arial" panose="020B0604020202020204" pitchFamily="34" charset="0"/>
              </a:rPr>
              <a:t>sustainable</a:t>
            </a: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industry through </a:t>
            </a:r>
            <a:r>
              <a:rPr lang="en-US" sz="1500" b="1" dirty="0">
                <a:solidFill>
                  <a:srgbClr val="005AA0"/>
                </a:solidFill>
                <a:latin typeface="Arial"/>
                <a:ea typeface="DejaVu Sans"/>
                <a:cs typeface="Arial" panose="020B0604020202020204" pitchFamily="34" charset="0"/>
              </a:rPr>
              <a:t>resource and energy efficiency</a:t>
            </a: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, and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A29C96D-96B6-1858-EB19-004DB84025FE}"/>
              </a:ext>
            </a:extLst>
          </p:cNvPr>
          <p:cNvSpPr/>
          <p:nvPr/>
        </p:nvSpPr>
        <p:spPr>
          <a:xfrm>
            <a:off x="923728" y="3151483"/>
            <a:ext cx="6068903" cy="74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0025" indent="-200025" defTabSz="685800">
              <a:lnSpc>
                <a:spcPct val="150000"/>
              </a:lnSpc>
              <a:buClr>
                <a:srgbClr val="005AA0"/>
              </a:buClr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… </a:t>
            </a: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research </a:t>
            </a:r>
            <a:r>
              <a:rPr lang="en-US" sz="1500" b="1" dirty="0">
                <a:solidFill>
                  <a:srgbClr val="005AA0"/>
                </a:solidFill>
                <a:latin typeface="Arial"/>
                <a:ea typeface="DejaVu Sans"/>
                <a:cs typeface="Arial" panose="020B0604020202020204" pitchFamily="34" charset="0"/>
              </a:rPr>
              <a:t>future materials and technologies under extreme conditions </a:t>
            </a: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and develop them to the point of application.</a:t>
            </a:r>
            <a:endParaRPr lang="de-DE" sz="1350" dirty="0">
              <a:solidFill>
                <a:prstClr val="black"/>
              </a:solidFill>
              <a:latin typeface="Arial"/>
              <a:ea typeface="DejaVu Sans"/>
              <a:cs typeface="Arial" panose="020B0604020202020204" pitchFamily="34" charset="0"/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9D6609B5-FDAD-1024-F2A6-E37D64BFFD7A}"/>
              </a:ext>
            </a:extLst>
          </p:cNvPr>
          <p:cNvSpPr/>
          <p:nvPr/>
        </p:nvSpPr>
        <p:spPr>
          <a:xfrm>
            <a:off x="490355" y="1040491"/>
            <a:ext cx="5642862" cy="711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50000"/>
              </a:lnSpc>
              <a:buClr>
                <a:srgbClr val="005AA0"/>
              </a:buClr>
              <a:defRPr/>
            </a:pP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The HZDR faces the </a:t>
            </a:r>
            <a:r>
              <a:rPr lang="en-US" sz="1500" b="1" dirty="0">
                <a:solidFill>
                  <a:srgbClr val="005AA0"/>
                </a:solidFill>
                <a:latin typeface="Arial"/>
                <a:ea typeface="DejaVu Sans"/>
                <a:cs typeface="Arial" panose="020B0604020202020204" pitchFamily="34" charset="0"/>
              </a:rPr>
              <a:t>grand challenges of our time </a:t>
            </a: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by providing knowledge and technologies for the next generations in order to:</a:t>
            </a:r>
          </a:p>
        </p:txBody>
      </p: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229B9DFA-217C-82EC-48B5-21368D78E086}"/>
              </a:ext>
            </a:extLst>
          </p:cNvPr>
          <p:cNvGrpSpPr/>
          <p:nvPr/>
        </p:nvGrpSpPr>
        <p:grpSpPr>
          <a:xfrm>
            <a:off x="7291647" y="698521"/>
            <a:ext cx="1803762" cy="1393229"/>
            <a:chOff x="9882771" y="-57568"/>
            <a:chExt cx="2405016" cy="1857638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CB9B9460-E1B3-24FF-AC94-CD71FFA4FD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82771" y="-57568"/>
              <a:ext cx="2405016" cy="1857638"/>
            </a:xfrm>
            <a:prstGeom prst="hexagon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94E0E96E-C082-6D91-F979-74070672AE85}"/>
                </a:ext>
              </a:extLst>
            </p:cNvPr>
            <p:cNvSpPr/>
            <p:nvPr/>
          </p:nvSpPr>
          <p:spPr>
            <a:xfrm>
              <a:off x="10609527" y="1388907"/>
              <a:ext cx="1062556" cy="40010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effectLst>
              <a:softEdge rad="31750"/>
            </a:effectLst>
          </p:spPr>
          <p:txBody>
            <a:bodyPr wrap="square">
              <a:spAutoFit/>
            </a:bodyPr>
            <a:lstStyle/>
            <a:p>
              <a:pPr algn="ctr" defTabSz="685800">
                <a:defRPr/>
              </a:pPr>
              <a:r>
                <a:rPr lang="de-DE" sz="1350" b="1" cap="small" dirty="0">
                  <a:solidFill>
                    <a:srgbClr val="005AA0"/>
                  </a:solidFill>
                  <a:latin typeface="Arial"/>
                  <a:ea typeface="DejaVu Sans"/>
                  <a:cs typeface="DejaVu Sans"/>
                </a:rPr>
                <a:t>Energy</a:t>
              </a:r>
              <a:endParaRPr lang="de-DE" sz="1350" cap="small" dirty="0">
                <a:solidFill>
                  <a:srgbClr val="005AA0"/>
                </a:solidFill>
                <a:latin typeface="Arial"/>
                <a:ea typeface="DejaVu Sans"/>
                <a:cs typeface="DejaVu Sans"/>
              </a:endParaRPr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85E093E0-1C2C-6EC7-FAA9-8B1C664A5FD3}"/>
              </a:ext>
            </a:extLst>
          </p:cNvPr>
          <p:cNvGrpSpPr/>
          <p:nvPr/>
        </p:nvGrpSpPr>
        <p:grpSpPr>
          <a:xfrm>
            <a:off x="5725050" y="1413815"/>
            <a:ext cx="1849115" cy="1473211"/>
            <a:chOff x="9882771" y="1880089"/>
            <a:chExt cx="2465487" cy="1964280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BAEBD75B-65BA-5C34-D671-468525BAAE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82771" y="1880089"/>
              <a:ext cx="2465487" cy="1954870"/>
            </a:xfrm>
            <a:prstGeom prst="hexagon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AB9510BD-1390-6AC7-B9EB-3C0A30CA2C63}"/>
                </a:ext>
              </a:extLst>
            </p:cNvPr>
            <p:cNvSpPr/>
            <p:nvPr/>
          </p:nvSpPr>
          <p:spPr>
            <a:xfrm>
              <a:off x="10613535" y="3444260"/>
              <a:ext cx="1043320" cy="40010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effectLst>
              <a:softEdge rad="31750"/>
            </a:effectLst>
          </p:spPr>
          <p:txBody>
            <a:bodyPr wrap="square">
              <a:spAutoFit/>
            </a:bodyPr>
            <a:lstStyle/>
            <a:p>
              <a:pPr algn="ctr" defTabSz="685800">
                <a:defRPr/>
              </a:pPr>
              <a:r>
                <a:rPr lang="de-DE" sz="1350" b="1" cap="small" dirty="0">
                  <a:solidFill>
                    <a:srgbClr val="005AA0"/>
                  </a:solidFill>
                  <a:latin typeface="Arial"/>
                  <a:ea typeface="DejaVu Sans"/>
                  <a:cs typeface="DejaVu Sans"/>
                </a:rPr>
                <a:t>Matter</a:t>
              </a:r>
              <a:endParaRPr lang="de-DE" sz="1350" cap="small" dirty="0">
                <a:solidFill>
                  <a:srgbClr val="005AA0"/>
                </a:solidFill>
                <a:latin typeface="Arial"/>
                <a:ea typeface="DejaVu Sans"/>
                <a:cs typeface="DejaVu Sans"/>
              </a:endParaRP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9BE3EBA8-3C91-0EA7-DA33-3856F617F5C9}"/>
              </a:ext>
            </a:extLst>
          </p:cNvPr>
          <p:cNvGrpSpPr/>
          <p:nvPr/>
        </p:nvGrpSpPr>
        <p:grpSpPr>
          <a:xfrm>
            <a:off x="1269125" y="4078154"/>
            <a:ext cx="6824827" cy="523261"/>
            <a:chOff x="669305" y="5375824"/>
            <a:chExt cx="11466983" cy="697681"/>
          </a:xfrm>
        </p:grpSpPr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AF61E283-E449-3BFC-478B-6E5AC1D3D232}"/>
                </a:ext>
              </a:extLst>
            </p:cNvPr>
            <p:cNvSpPr/>
            <p:nvPr/>
          </p:nvSpPr>
          <p:spPr>
            <a:xfrm>
              <a:off x="1435754" y="5396397"/>
              <a:ext cx="2851596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>
                <a:defRPr/>
              </a:pPr>
              <a:r>
                <a:rPr lang="de-DE" sz="1350" dirty="0" err="1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Complex</a:t>
              </a:r>
              <a:r>
                <a:rPr lang="de-DE" sz="1350" dirty="0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 </a:t>
              </a:r>
              <a:r>
                <a:rPr lang="de-DE" sz="1350" dirty="0" err="1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research</a:t>
              </a:r>
              <a:r>
                <a:rPr lang="de-DE" sz="1350" dirty="0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 </a:t>
              </a:r>
              <a:r>
                <a:rPr lang="de-DE" sz="1350" dirty="0" err="1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infrastructures</a:t>
              </a:r>
              <a:endParaRPr lang="en-US" sz="1350" dirty="0">
                <a:solidFill>
                  <a:prstClr val="white"/>
                </a:solidFill>
                <a:latin typeface="Arial"/>
                <a:ea typeface="DejaVu Sans"/>
                <a:cs typeface="DejaVu Sans"/>
              </a:endParaRPr>
            </a:p>
          </p:txBody>
        </p:sp>
        <p:pic>
          <p:nvPicPr>
            <p:cNvPr id="27" name="Grafik 26" descr="Abschlusshut">
              <a:extLst>
                <a:ext uri="{FF2B5EF4-FFF2-40B4-BE49-F238E27FC236}">
                  <a16:creationId xmlns:a16="http://schemas.microsoft.com/office/drawing/2014/main" id="{4D7AD643-2E64-1834-4B93-D088BB0C5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28659" y="5446989"/>
              <a:ext cx="468000" cy="468000"/>
            </a:xfrm>
            <a:prstGeom prst="rect">
              <a:avLst/>
            </a:prstGeom>
          </p:spPr>
        </p:pic>
        <p:pic>
          <p:nvPicPr>
            <p:cNvPr id="28" name="Grafik 27" descr="Händedruck">
              <a:extLst>
                <a:ext uri="{FF2B5EF4-FFF2-40B4-BE49-F238E27FC236}">
                  <a16:creationId xmlns:a16="http://schemas.microsoft.com/office/drawing/2014/main" id="{D41A886C-0A38-7589-9615-32736970D5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89525" y="5446989"/>
              <a:ext cx="504000" cy="504000"/>
            </a:xfrm>
            <a:prstGeom prst="rect">
              <a:avLst/>
            </a:prstGeom>
          </p:spPr>
        </p:pic>
        <p:pic>
          <p:nvPicPr>
            <p:cNvPr id="29" name="Grafik 28" descr="Zahnräder">
              <a:extLst>
                <a:ext uri="{FF2B5EF4-FFF2-40B4-BE49-F238E27FC236}">
                  <a16:creationId xmlns:a16="http://schemas.microsoft.com/office/drawing/2014/main" id="{F9E90917-0753-91F3-AB5B-03CFF36C5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69305" y="5464989"/>
              <a:ext cx="616839" cy="468000"/>
            </a:xfrm>
            <a:prstGeom prst="rect">
              <a:avLst/>
            </a:prstGeom>
          </p:spPr>
        </p:pic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26D7137D-1C69-142D-A722-F4938FD408A4}"/>
                </a:ext>
              </a:extLst>
            </p:cNvPr>
            <p:cNvSpPr/>
            <p:nvPr/>
          </p:nvSpPr>
          <p:spPr>
            <a:xfrm>
              <a:off x="5149062" y="5514323"/>
              <a:ext cx="2906872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85800">
                <a:defRPr/>
              </a:pPr>
              <a:r>
                <a:rPr lang="de-DE" sz="1350" dirty="0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International Talents</a:t>
              </a:r>
              <a:endParaRPr lang="en-US" sz="1350" dirty="0">
                <a:solidFill>
                  <a:prstClr val="white"/>
                </a:solidFill>
                <a:latin typeface="Arial"/>
                <a:ea typeface="DejaVu Sans"/>
                <a:cs typeface="DejaVu Sans"/>
              </a:endParaRPr>
            </a:p>
          </p:txBody>
        </p:sp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144C910B-C39D-FA74-A396-EFFEC678892B}"/>
                </a:ext>
              </a:extLst>
            </p:cNvPr>
            <p:cNvSpPr/>
            <p:nvPr/>
          </p:nvSpPr>
          <p:spPr>
            <a:xfrm>
              <a:off x="8587976" y="5375824"/>
              <a:ext cx="354831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>
                <a:defRPr/>
              </a:pPr>
              <a:r>
                <a:rPr lang="de-DE" sz="1350" dirty="0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Close </a:t>
              </a:r>
              <a:r>
                <a:rPr lang="de-DE" sz="1350" dirty="0" err="1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collaborations</a:t>
              </a:r>
              <a:r>
                <a:rPr lang="de-DE" sz="1350" dirty="0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 in </a:t>
              </a:r>
              <a:r>
                <a:rPr lang="de-DE" sz="1350" dirty="0" err="1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science</a:t>
              </a:r>
              <a:r>
                <a:rPr lang="de-DE" sz="1350" dirty="0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 &amp; </a:t>
              </a:r>
              <a:r>
                <a:rPr lang="de-DE" sz="1350" dirty="0" err="1">
                  <a:solidFill>
                    <a:prstClr val="white"/>
                  </a:solidFill>
                  <a:latin typeface="Arial"/>
                  <a:ea typeface="DejaVu Sans"/>
                  <a:cs typeface="DejaVu Sans"/>
                </a:rPr>
                <a:t>industry</a:t>
              </a:r>
              <a:endParaRPr lang="de-DE" sz="1350" dirty="0">
                <a:solidFill>
                  <a:prstClr val="white"/>
                </a:solidFill>
                <a:latin typeface="Arial"/>
                <a:ea typeface="DejaVu Sans"/>
                <a:cs typeface="DejaVu Sans"/>
              </a:endParaRPr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48241961-0790-8AF5-EFD9-61224B542564}"/>
              </a:ext>
            </a:extLst>
          </p:cNvPr>
          <p:cNvGrpSpPr/>
          <p:nvPr/>
        </p:nvGrpSpPr>
        <p:grpSpPr>
          <a:xfrm>
            <a:off x="7291647" y="2166222"/>
            <a:ext cx="1808681" cy="1441136"/>
            <a:chOff x="7601983" y="3130343"/>
            <a:chExt cx="2411574" cy="1921514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E22E0CA7-1931-791C-AAED-6372975742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01983" y="3130343"/>
              <a:ext cx="2411574" cy="1903321"/>
            </a:xfrm>
            <a:prstGeom prst="hexagon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510BC793-35C1-8F46-2D95-A930E8FFFC4B}"/>
                </a:ext>
              </a:extLst>
            </p:cNvPr>
            <p:cNvSpPr/>
            <p:nvPr/>
          </p:nvSpPr>
          <p:spPr>
            <a:xfrm>
              <a:off x="8098427" y="4651748"/>
              <a:ext cx="1420420" cy="400109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effectLst>
              <a:softEdge rad="31750"/>
            </a:effectLst>
          </p:spPr>
          <p:txBody>
            <a:bodyPr wrap="square">
              <a:spAutoFit/>
            </a:bodyPr>
            <a:lstStyle/>
            <a:p>
              <a:pPr algn="ctr" defTabSz="685800">
                <a:defRPr/>
              </a:pPr>
              <a:r>
                <a:rPr lang="de-DE" sz="1350" b="1" cap="small" dirty="0">
                  <a:solidFill>
                    <a:srgbClr val="005AA0"/>
                  </a:solidFill>
                  <a:latin typeface="Arial"/>
                  <a:ea typeface="DejaVu Sans"/>
                  <a:cs typeface="DejaVu Sans"/>
                </a:rPr>
                <a:t>Health</a:t>
              </a:r>
            </a:p>
          </p:txBody>
        </p:sp>
      </p:grpSp>
      <p:pic>
        <p:nvPicPr>
          <p:cNvPr id="8" name="Grafik 7" descr="Ein Bild, das Symbol, Logo, Grafiken, Clipart enthält.&#10;&#10;Automatisch generierte Beschreibung">
            <a:extLst>
              <a:ext uri="{FF2B5EF4-FFF2-40B4-BE49-F238E27FC236}">
                <a16:creationId xmlns:a16="http://schemas.microsoft.com/office/drawing/2014/main" id="{054793D6-9865-792C-CEA1-C7998402CA3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751" y="2571750"/>
            <a:ext cx="404671" cy="404671"/>
          </a:xfrm>
          <a:prstGeom prst="rect">
            <a:avLst/>
          </a:prstGeom>
        </p:spPr>
      </p:pic>
      <p:pic>
        <p:nvPicPr>
          <p:cNvPr id="10" name="Grafik 9" descr="Ein Bild, das Symbol, Logo, Grafiken, Clipart enthält.&#10;&#10;Automatisch generierte Beschreibung">
            <a:extLst>
              <a:ext uri="{FF2B5EF4-FFF2-40B4-BE49-F238E27FC236}">
                <a16:creationId xmlns:a16="http://schemas.microsoft.com/office/drawing/2014/main" id="{186EAEF5-85E6-1628-2701-F588C82C72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5773" y="1802649"/>
            <a:ext cx="534626" cy="534626"/>
          </a:xfrm>
          <a:prstGeom prst="rect">
            <a:avLst/>
          </a:prstGeom>
        </p:spPr>
      </p:pic>
      <p:pic>
        <p:nvPicPr>
          <p:cNvPr id="12" name="Grafik 11" descr="Ein Bild, das Symbol, Rechteck, Reihe, Electric Blue (Farbe) enthält.&#10;&#10;Automatisch generierte Beschreibung">
            <a:extLst>
              <a:ext uri="{FF2B5EF4-FFF2-40B4-BE49-F238E27FC236}">
                <a16:creationId xmlns:a16="http://schemas.microsoft.com/office/drawing/2014/main" id="{37AB9801-136F-9381-324D-02E1B029BEC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5952" y="3307276"/>
            <a:ext cx="454268" cy="45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85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8D91E577-5A7A-5739-89B1-8D8CFC7C3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686BFA5-C204-D45C-3D49-49BC77AC887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FDF1AFA-1D44-83A7-AE1B-0C6FB56D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HZDR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5845C01-8C5A-4CAF-26CE-E96A45C5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12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2D4EEA9C-23D5-3E7C-9F1D-F84518965A6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Facts &amp; </a:t>
            </a:r>
            <a:r>
              <a:rPr lang="de-DE" dirty="0" err="1"/>
              <a:t>Figures</a:t>
            </a:r>
            <a:endParaRPr lang="de-DE" dirty="0"/>
          </a:p>
        </p:txBody>
      </p:sp>
      <p:sp>
        <p:nvSpPr>
          <p:cNvPr id="14" name="Rechteck 41">
            <a:extLst>
              <a:ext uri="{FF2B5EF4-FFF2-40B4-BE49-F238E27FC236}">
                <a16:creationId xmlns:a16="http://schemas.microsoft.com/office/drawing/2014/main" id="{100B380E-EC70-FD05-C089-A347ADF5F6AF}"/>
              </a:ext>
            </a:extLst>
          </p:cNvPr>
          <p:cNvSpPr/>
          <p:nvPr/>
        </p:nvSpPr>
        <p:spPr>
          <a:xfrm>
            <a:off x="531900" y="3501068"/>
            <a:ext cx="2559600" cy="1112130"/>
          </a:xfrm>
          <a:prstGeom prst="rect">
            <a:avLst/>
          </a:prstGeom>
          <a:noFill/>
          <a:ln w="19050">
            <a:solidFill>
              <a:srgbClr val="005A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 defTabSz="685800">
              <a:tabLst>
                <a:tab pos="0" algn="l"/>
              </a:tabLst>
              <a:defRPr/>
            </a:pPr>
            <a:r>
              <a:rPr lang="de-DE" sz="1350" b="1" spc="-1" dirty="0">
                <a:solidFill>
                  <a:srgbClr val="F0781E"/>
                </a:solidFill>
                <a:latin typeface="Arial"/>
                <a:ea typeface="DejaVu Sans"/>
              </a:rPr>
              <a:t>Locations</a:t>
            </a:r>
            <a:endParaRPr lang="de-DE" sz="1350" spc="-1" dirty="0">
              <a:solidFill>
                <a:srgbClr val="000000"/>
              </a:solidFill>
              <a:latin typeface="Calibri"/>
            </a:endParaRPr>
          </a:p>
          <a:p>
            <a:pPr defTabSz="685800">
              <a:tabLst>
                <a:tab pos="0" algn="l"/>
              </a:tabLst>
              <a:defRPr/>
            </a:pPr>
            <a:endParaRPr lang="de-DE" sz="1200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" name="Grafik 42" descr="Karte mit Stecknadel">
            <a:extLst>
              <a:ext uri="{FF2B5EF4-FFF2-40B4-BE49-F238E27FC236}">
                <a16:creationId xmlns:a16="http://schemas.microsoft.com/office/drawing/2014/main" id="{CAF9D434-6266-0B64-EC6A-ABB9DCDFC3CF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560781" y="3448322"/>
            <a:ext cx="482220" cy="482220"/>
          </a:xfrm>
          <a:prstGeom prst="rect">
            <a:avLst/>
          </a:prstGeom>
          <a:ln w="0">
            <a:noFill/>
          </a:ln>
        </p:spPr>
      </p:pic>
      <p:pic>
        <p:nvPicPr>
          <p:cNvPr id="19" name="Grafik 46" descr="Ort">
            <a:extLst>
              <a:ext uri="{FF2B5EF4-FFF2-40B4-BE49-F238E27FC236}">
                <a16:creationId xmlns:a16="http://schemas.microsoft.com/office/drawing/2014/main" id="{08C2A8A8-0AC5-03C2-453C-274B83D69A8A}"/>
              </a:ext>
            </a:extLst>
          </p:cNvPr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670570" y="1041639"/>
            <a:ext cx="393120" cy="393120"/>
          </a:xfrm>
          <a:prstGeom prst="rect">
            <a:avLst/>
          </a:prstGeom>
          <a:ln w="0">
            <a:noFill/>
          </a:ln>
        </p:spPr>
      </p:pic>
      <p:sp>
        <p:nvSpPr>
          <p:cNvPr id="20" name="Rechteck 47">
            <a:extLst>
              <a:ext uri="{FF2B5EF4-FFF2-40B4-BE49-F238E27FC236}">
                <a16:creationId xmlns:a16="http://schemas.microsoft.com/office/drawing/2014/main" id="{1FA7748B-09C8-E548-84C4-71AD6BE633BA}"/>
              </a:ext>
            </a:extLst>
          </p:cNvPr>
          <p:cNvSpPr/>
          <p:nvPr/>
        </p:nvSpPr>
        <p:spPr>
          <a:xfrm>
            <a:off x="545181" y="1254939"/>
            <a:ext cx="2525040" cy="6914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marL="214380" indent="-214380" defTabSz="685800">
              <a:buClr>
                <a:srgbClr val="000000"/>
              </a:buClr>
              <a:buFont typeface="Arial"/>
              <a:buChar char="•"/>
              <a:defRPr/>
            </a:pPr>
            <a:r>
              <a:rPr lang="en-US" sz="1350" spc="-1" dirty="0">
                <a:solidFill>
                  <a:srgbClr val="000000"/>
                </a:solidFill>
                <a:latin typeface="Arial"/>
                <a:ea typeface="DejaVu Sans"/>
              </a:rPr>
              <a:t>since 1956</a:t>
            </a:r>
            <a:endParaRPr lang="de-DE" sz="1350" spc="-1" dirty="0">
              <a:solidFill>
                <a:srgbClr val="000000"/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Federal Republic and State of Saxony (90:10)</a:t>
            </a:r>
            <a:endParaRPr lang="de-DE" sz="13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grpSp>
        <p:nvGrpSpPr>
          <p:cNvPr id="21" name="Gruppieren 48">
            <a:extLst>
              <a:ext uri="{FF2B5EF4-FFF2-40B4-BE49-F238E27FC236}">
                <a16:creationId xmlns:a16="http://schemas.microsoft.com/office/drawing/2014/main" id="{78CCB84B-EA9F-16FE-830F-740B0E7AFE2E}"/>
              </a:ext>
            </a:extLst>
          </p:cNvPr>
          <p:cNvGrpSpPr/>
          <p:nvPr/>
        </p:nvGrpSpPr>
        <p:grpSpPr>
          <a:xfrm>
            <a:off x="3142800" y="1019769"/>
            <a:ext cx="2473470" cy="1819260"/>
            <a:chOff x="4190400" y="1486440"/>
            <a:chExt cx="3297960" cy="2425680"/>
          </a:xfrm>
        </p:grpSpPr>
        <p:sp>
          <p:nvSpPr>
            <p:cNvPr id="22" name="Rechteck 49">
              <a:extLst>
                <a:ext uri="{FF2B5EF4-FFF2-40B4-BE49-F238E27FC236}">
                  <a16:creationId xmlns:a16="http://schemas.microsoft.com/office/drawing/2014/main" id="{1706BB9F-A0CD-DB6B-DD8A-B2A929911A3B}"/>
                </a:ext>
              </a:extLst>
            </p:cNvPr>
            <p:cNvSpPr/>
            <p:nvPr/>
          </p:nvSpPr>
          <p:spPr>
            <a:xfrm>
              <a:off x="4190400" y="1529280"/>
              <a:ext cx="3297960" cy="2382840"/>
            </a:xfrm>
            <a:prstGeom prst="rect">
              <a:avLst/>
            </a:prstGeom>
            <a:noFill/>
            <a:ln w="19050">
              <a:solidFill>
                <a:srgbClr val="005AA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defTabSz="685800">
                <a:tabLst>
                  <a:tab pos="0" algn="l"/>
                </a:tabLst>
                <a:defRPr/>
              </a:pPr>
              <a:r>
                <a:rPr lang="de-DE" sz="1350" b="1" spc="-1" dirty="0" err="1">
                  <a:solidFill>
                    <a:srgbClr val="F0781E"/>
                  </a:solidFill>
                  <a:latin typeface="Arial"/>
                  <a:ea typeface="DejaVu Sans"/>
                </a:rPr>
                <a:t>Personnel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  <a:p>
              <a:pPr defTabSz="685800">
                <a:tabLst>
                  <a:tab pos="0" algn="l"/>
                </a:tabLst>
                <a:defRPr/>
              </a:pPr>
              <a:endParaRPr lang="de-DE" sz="675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23" name="Grafik 50" descr="Benutzer">
              <a:extLst>
                <a:ext uri="{FF2B5EF4-FFF2-40B4-BE49-F238E27FC236}">
                  <a16:creationId xmlns:a16="http://schemas.microsoft.com/office/drawing/2014/main" id="{87AAB422-87E7-2F15-5A9B-519532936DCE}"/>
                </a:ext>
              </a:extLst>
            </p:cNvPr>
            <p:cNvPicPr/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/>
          </p:blipFill>
          <p:spPr>
            <a:xfrm>
              <a:off x="6694200" y="1486440"/>
              <a:ext cx="748440" cy="72000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25" name="Gruppieren 52">
            <a:extLst>
              <a:ext uri="{FF2B5EF4-FFF2-40B4-BE49-F238E27FC236}">
                <a16:creationId xmlns:a16="http://schemas.microsoft.com/office/drawing/2014/main" id="{225A11BE-3A03-2DB1-B98A-F17CAE5A3EEF}"/>
              </a:ext>
            </a:extLst>
          </p:cNvPr>
          <p:cNvGrpSpPr/>
          <p:nvPr/>
        </p:nvGrpSpPr>
        <p:grpSpPr>
          <a:xfrm>
            <a:off x="3141990" y="2899508"/>
            <a:ext cx="2467260" cy="876488"/>
            <a:chOff x="4189320" y="3992760"/>
            <a:chExt cx="3289680" cy="1168651"/>
          </a:xfrm>
        </p:grpSpPr>
        <p:sp>
          <p:nvSpPr>
            <p:cNvPr id="26" name="Rechteck 53">
              <a:extLst>
                <a:ext uri="{FF2B5EF4-FFF2-40B4-BE49-F238E27FC236}">
                  <a16:creationId xmlns:a16="http://schemas.microsoft.com/office/drawing/2014/main" id="{21AEEF6E-4C2B-FF81-C924-A376FC86AE3D}"/>
                </a:ext>
              </a:extLst>
            </p:cNvPr>
            <p:cNvSpPr/>
            <p:nvPr/>
          </p:nvSpPr>
          <p:spPr>
            <a:xfrm>
              <a:off x="4189320" y="3992760"/>
              <a:ext cx="3289680" cy="1122840"/>
            </a:xfrm>
            <a:prstGeom prst="rect">
              <a:avLst/>
            </a:prstGeom>
            <a:noFill/>
            <a:ln w="19050">
              <a:solidFill>
                <a:srgbClr val="005AA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defTabSz="685800">
                <a:tabLst>
                  <a:tab pos="0" algn="l"/>
                </a:tabLst>
                <a:defRPr/>
              </a:pPr>
              <a:r>
                <a:rPr lang="de-DE" sz="1350" b="1" spc="-1">
                  <a:solidFill>
                    <a:srgbClr val="F0781E"/>
                  </a:solidFill>
                  <a:latin typeface="Arial"/>
                  <a:ea typeface="DejaVu Sans"/>
                </a:rPr>
                <a:t>Budget</a:t>
              </a:r>
              <a:endParaRPr lang="de-DE" sz="1350" spc="-1">
                <a:solidFill>
                  <a:srgbClr val="000000"/>
                </a:solidFill>
                <a:latin typeface="Calibri"/>
              </a:endParaRPr>
            </a:p>
            <a:p>
              <a:pPr defTabSz="685800">
                <a:tabLst>
                  <a:tab pos="0" algn="l"/>
                </a:tabLst>
                <a:defRPr/>
              </a:pPr>
              <a:endParaRPr lang="de-DE" sz="675" spc="-1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27" name="Grafik 54" descr="Münzen">
              <a:extLst>
                <a:ext uri="{FF2B5EF4-FFF2-40B4-BE49-F238E27FC236}">
                  <a16:creationId xmlns:a16="http://schemas.microsoft.com/office/drawing/2014/main" id="{2648DC52-0264-F0A2-BBB4-C69F96279868}"/>
                </a:ext>
              </a:extLst>
            </p:cNvPr>
            <p:cNvPicPr/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/>
          </p:blipFill>
          <p:spPr>
            <a:xfrm>
              <a:off x="6897983" y="4090083"/>
              <a:ext cx="490320" cy="490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8" name="Grafik 55" descr="Euro">
              <a:extLst>
                <a:ext uri="{FF2B5EF4-FFF2-40B4-BE49-F238E27FC236}">
                  <a16:creationId xmlns:a16="http://schemas.microsoft.com/office/drawing/2014/main" id="{DD16C467-2538-4793-CD65-3A011AF4E9C9}"/>
                </a:ext>
              </a:extLst>
            </p:cNvPr>
            <p:cNvPicPr/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/>
          </p:blipFill>
          <p:spPr>
            <a:xfrm>
              <a:off x="7198920" y="4025880"/>
              <a:ext cx="264960" cy="264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" name="Rechteck 56">
              <a:extLst>
                <a:ext uri="{FF2B5EF4-FFF2-40B4-BE49-F238E27FC236}">
                  <a16:creationId xmlns:a16="http://schemas.microsoft.com/office/drawing/2014/main" id="{4EA1F357-4020-83B8-47EB-C5497A4F6F5C}"/>
                </a:ext>
              </a:extLst>
            </p:cNvPr>
            <p:cNvSpPr/>
            <p:nvPr/>
          </p:nvSpPr>
          <p:spPr>
            <a:xfrm>
              <a:off x="4227120" y="4239535"/>
              <a:ext cx="3237120" cy="92187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anchor="t">
              <a:spAutoFit/>
            </a:bodyPr>
            <a:lstStyle/>
            <a:p>
              <a:pPr marL="214380" indent="-214380" defTabSz="685800">
                <a:buClr>
                  <a:srgbClr val="000000"/>
                </a:buClr>
                <a:buFont typeface="Arial"/>
                <a:buChar char="•"/>
                <a:defRPr/>
              </a:pP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ca. 140 Mio. €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  <a:p>
              <a:pPr marL="214380" indent="-214380" defTabSz="685800">
                <a:buClr>
                  <a:srgbClr val="000000"/>
                </a:buClr>
                <a:buFont typeface="Arial"/>
                <a:buChar char="•"/>
                <a:defRPr/>
              </a:pP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ca. 60 Mio. € 3rd </a:t>
              </a:r>
              <a:r>
                <a:rPr lang="de-DE" sz="1350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party</a:t>
              </a: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 </a:t>
              </a:r>
              <a:r>
                <a:rPr lang="de-DE" sz="1350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funding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30" name="Gruppieren 57">
            <a:extLst>
              <a:ext uri="{FF2B5EF4-FFF2-40B4-BE49-F238E27FC236}">
                <a16:creationId xmlns:a16="http://schemas.microsoft.com/office/drawing/2014/main" id="{3AA9E2F8-FF05-6014-B387-AC3AB890E15F}"/>
              </a:ext>
            </a:extLst>
          </p:cNvPr>
          <p:cNvGrpSpPr/>
          <p:nvPr/>
        </p:nvGrpSpPr>
        <p:grpSpPr>
          <a:xfrm>
            <a:off x="531900" y="1989339"/>
            <a:ext cx="2559600" cy="1436431"/>
            <a:chOff x="709200" y="2779199"/>
            <a:chExt cx="3412800" cy="1915241"/>
          </a:xfrm>
        </p:grpSpPr>
        <p:sp>
          <p:nvSpPr>
            <p:cNvPr id="31" name="Rechteck 58">
              <a:extLst>
                <a:ext uri="{FF2B5EF4-FFF2-40B4-BE49-F238E27FC236}">
                  <a16:creationId xmlns:a16="http://schemas.microsoft.com/office/drawing/2014/main" id="{CD544CE4-E91D-5D82-35D7-055D007AF92C}"/>
                </a:ext>
              </a:extLst>
            </p:cNvPr>
            <p:cNvSpPr/>
            <p:nvPr/>
          </p:nvSpPr>
          <p:spPr>
            <a:xfrm>
              <a:off x="709200" y="2779199"/>
              <a:ext cx="3412800" cy="1915241"/>
            </a:xfrm>
            <a:prstGeom prst="rect">
              <a:avLst/>
            </a:prstGeom>
            <a:noFill/>
            <a:ln w="19050">
              <a:solidFill>
                <a:srgbClr val="005AA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defTabSz="685800">
                <a:tabLst>
                  <a:tab pos="0" algn="l"/>
                </a:tabLst>
                <a:defRPr/>
              </a:pPr>
              <a:r>
                <a:rPr lang="de-DE" sz="1350" b="1" spc="-1" dirty="0" err="1">
                  <a:solidFill>
                    <a:srgbClr val="F0781E"/>
                  </a:solidFill>
                  <a:latin typeface="Arial"/>
                  <a:ea typeface="DejaVu Sans"/>
                </a:rPr>
                <a:t>Statistics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  <a:p>
              <a:pPr defTabSz="685800">
                <a:tabLst>
                  <a:tab pos="0" algn="l"/>
                </a:tabLst>
                <a:defRPr/>
              </a:pPr>
              <a:endParaRPr lang="de-DE" sz="675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32" name="Grafik 59" descr="Balkendiagramm">
              <a:extLst>
                <a:ext uri="{FF2B5EF4-FFF2-40B4-BE49-F238E27FC236}">
                  <a16:creationId xmlns:a16="http://schemas.microsoft.com/office/drawing/2014/main" id="{4B137581-A383-08DC-301E-1F412559A6CE}"/>
                </a:ext>
              </a:extLst>
            </p:cNvPr>
            <p:cNvPicPr/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/>
          </p:blipFill>
          <p:spPr>
            <a:xfrm>
              <a:off x="3479040" y="2823120"/>
              <a:ext cx="623160" cy="63360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4" name="Gruppieren 61">
            <a:extLst>
              <a:ext uri="{FF2B5EF4-FFF2-40B4-BE49-F238E27FC236}">
                <a16:creationId xmlns:a16="http://schemas.microsoft.com/office/drawing/2014/main" id="{6A6147F9-7969-3E2E-8738-C45BA46F6B9D}"/>
              </a:ext>
            </a:extLst>
          </p:cNvPr>
          <p:cNvGrpSpPr/>
          <p:nvPr/>
        </p:nvGrpSpPr>
        <p:grpSpPr>
          <a:xfrm>
            <a:off x="3135780" y="3802119"/>
            <a:ext cx="2676341" cy="810540"/>
            <a:chOff x="4181040" y="5196240"/>
            <a:chExt cx="3568454" cy="1080720"/>
          </a:xfrm>
        </p:grpSpPr>
        <p:sp>
          <p:nvSpPr>
            <p:cNvPr id="35" name="Rechteck 62">
              <a:extLst>
                <a:ext uri="{FF2B5EF4-FFF2-40B4-BE49-F238E27FC236}">
                  <a16:creationId xmlns:a16="http://schemas.microsoft.com/office/drawing/2014/main" id="{71BEBC0F-D7FA-D3A6-AF0A-70D60A7FE2C5}"/>
                </a:ext>
              </a:extLst>
            </p:cNvPr>
            <p:cNvSpPr/>
            <p:nvPr/>
          </p:nvSpPr>
          <p:spPr>
            <a:xfrm>
              <a:off x="4181040" y="5196240"/>
              <a:ext cx="3297960" cy="1080720"/>
            </a:xfrm>
            <a:prstGeom prst="rect">
              <a:avLst/>
            </a:prstGeom>
            <a:noFill/>
            <a:ln w="19050">
              <a:solidFill>
                <a:srgbClr val="005AA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defTabSz="685800">
                <a:tabLst>
                  <a:tab pos="0" algn="l"/>
                </a:tabLst>
                <a:defRPr/>
              </a:pPr>
              <a:r>
                <a:rPr lang="de-DE" sz="1350" b="1" spc="-1" dirty="0">
                  <a:solidFill>
                    <a:srgbClr val="F0781E"/>
                  </a:solidFill>
                  <a:latin typeface="Arial"/>
                  <a:ea typeface="DejaVu Sans"/>
                </a:rPr>
                <a:t>Transfer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  <a:p>
              <a:pPr defTabSz="685800">
                <a:tabLst>
                  <a:tab pos="0" algn="l"/>
                </a:tabLst>
                <a:defRPr/>
              </a:pPr>
              <a:endParaRPr lang="de-DE" sz="675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36" name="Grafik 63">
              <a:extLst>
                <a:ext uri="{FF2B5EF4-FFF2-40B4-BE49-F238E27FC236}">
                  <a16:creationId xmlns:a16="http://schemas.microsoft.com/office/drawing/2014/main" id="{8AB94841-2DCB-74A0-9CAE-D31626981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/>
          </p:blipFill>
          <p:spPr>
            <a:xfrm>
              <a:off x="5683214" y="5274834"/>
              <a:ext cx="1705089" cy="272406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7" name="Rechteck 64">
              <a:extLst>
                <a:ext uri="{FF2B5EF4-FFF2-40B4-BE49-F238E27FC236}">
                  <a16:creationId xmlns:a16="http://schemas.microsoft.com/office/drawing/2014/main" id="{5400CAC0-CCA6-E86B-53D1-F616E25D10E3}"/>
                </a:ext>
              </a:extLst>
            </p:cNvPr>
            <p:cNvSpPr/>
            <p:nvPr/>
          </p:nvSpPr>
          <p:spPr>
            <a:xfrm>
              <a:off x="4218119" y="5598360"/>
              <a:ext cx="3531375" cy="644877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67500" tIns="33750" rIns="67500" bIns="33750" anchor="t">
              <a:spAutoFit/>
            </a:bodyPr>
            <a:lstStyle/>
            <a:p>
              <a:pPr marL="214380" indent="-214380" defTabSz="685800">
                <a:buClr>
                  <a:srgbClr val="000000"/>
                </a:buClr>
                <a:buFont typeface="Arial"/>
                <a:buChar char="•"/>
                <a:defRPr/>
              </a:pP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Entrepreneurship </a:t>
              </a:r>
              <a:r>
                <a:rPr lang="de-DE" sz="1350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company</a:t>
              </a: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 </a:t>
              </a:r>
            </a:p>
            <a:p>
              <a:pPr marL="214380" indent="-214380" defTabSz="685800">
                <a:buClr>
                  <a:srgbClr val="000000"/>
                </a:buClr>
                <a:buFont typeface="Arial"/>
                <a:buChar char="•"/>
                <a:defRPr/>
              </a:pPr>
              <a:r>
                <a:rPr lang="de-DE" sz="1350" spc="-1" dirty="0">
                  <a:solidFill>
                    <a:srgbClr val="000000"/>
                  </a:solidFill>
                  <a:latin typeface="Arial"/>
                </a:rPr>
                <a:t>Revenue: 10 Mio. €/</a:t>
              </a:r>
              <a:r>
                <a:rPr lang="de-DE" sz="1350" spc="-1" dirty="0" err="1">
                  <a:solidFill>
                    <a:srgbClr val="000000"/>
                  </a:solidFill>
                  <a:latin typeface="Arial"/>
                </a:rPr>
                <a:t>year</a:t>
              </a:r>
              <a:endParaRPr lang="de-DE" sz="1350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8" name="Rechteck 65">
            <a:extLst>
              <a:ext uri="{FF2B5EF4-FFF2-40B4-BE49-F238E27FC236}">
                <a16:creationId xmlns:a16="http://schemas.microsoft.com/office/drawing/2014/main" id="{204518E3-4ECD-762F-8B4A-17098728790D}"/>
              </a:ext>
            </a:extLst>
          </p:cNvPr>
          <p:cNvSpPr/>
          <p:nvPr/>
        </p:nvSpPr>
        <p:spPr>
          <a:xfrm>
            <a:off x="531900" y="1057839"/>
            <a:ext cx="2559600" cy="879660"/>
          </a:xfrm>
          <a:prstGeom prst="rect">
            <a:avLst/>
          </a:prstGeom>
          <a:noFill/>
          <a:ln w="19050">
            <a:solidFill>
              <a:srgbClr val="005A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 defTabSz="685800">
              <a:tabLst>
                <a:tab pos="0" algn="l"/>
              </a:tabLst>
              <a:defRPr/>
            </a:pPr>
            <a:endParaRPr lang="de-DE" sz="1350" spc="-1">
              <a:solidFill>
                <a:srgbClr val="000000"/>
              </a:solidFill>
              <a:latin typeface="Calibri"/>
            </a:endParaRPr>
          </a:p>
          <a:p>
            <a:pPr defTabSz="685800">
              <a:tabLst>
                <a:tab pos="0" algn="l"/>
              </a:tabLst>
              <a:defRPr/>
            </a:pPr>
            <a:endParaRPr lang="de-DE" sz="675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Rechteck 67">
            <a:extLst>
              <a:ext uri="{FF2B5EF4-FFF2-40B4-BE49-F238E27FC236}">
                <a16:creationId xmlns:a16="http://schemas.microsoft.com/office/drawing/2014/main" id="{9E94D022-1A40-326A-2EC4-593C2DB88249}"/>
              </a:ext>
            </a:extLst>
          </p:cNvPr>
          <p:cNvSpPr/>
          <p:nvPr/>
        </p:nvSpPr>
        <p:spPr>
          <a:xfrm>
            <a:off x="541351" y="1051899"/>
            <a:ext cx="1279195" cy="2759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>
              <a:defRPr/>
            </a:pPr>
            <a:r>
              <a:rPr lang="de-DE" sz="1350" b="1" spc="-1" dirty="0">
                <a:solidFill>
                  <a:srgbClr val="F0781E"/>
                </a:solidFill>
                <a:latin typeface="Arial"/>
                <a:ea typeface="DejaVu Sans"/>
              </a:rPr>
              <a:t>Research Site</a:t>
            </a:r>
            <a:endParaRPr lang="de-DE" sz="1350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1" name="Grafik 68">
            <a:extLst>
              <a:ext uri="{FF2B5EF4-FFF2-40B4-BE49-F238E27FC236}">
                <a16:creationId xmlns:a16="http://schemas.microsoft.com/office/drawing/2014/main" id="{3F0DD25F-53EA-5AC0-0E6E-2019C2CF44CB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5757750" y="1041639"/>
            <a:ext cx="3052620" cy="3571020"/>
          </a:xfrm>
          <a:prstGeom prst="rect">
            <a:avLst/>
          </a:prstGeom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2" name="Rechteck 41">
            <a:extLst>
              <a:ext uri="{FF2B5EF4-FFF2-40B4-BE49-F238E27FC236}">
                <a16:creationId xmlns:a16="http://schemas.microsoft.com/office/drawing/2014/main" id="{21F8A25B-20B9-5CCE-A9D7-3CE24B9834A4}"/>
              </a:ext>
            </a:extLst>
          </p:cNvPr>
          <p:cNvSpPr/>
          <p:nvPr/>
        </p:nvSpPr>
        <p:spPr>
          <a:xfrm>
            <a:off x="581943" y="2295081"/>
            <a:ext cx="2453846" cy="113107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800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Publications</a:t>
            </a: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30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i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Nature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-Publications</a:t>
            </a: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 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9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ERC-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grants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since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2021</a:t>
            </a: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 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4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Spin-Offs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since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2021</a:t>
            </a:r>
            <a:endParaRPr lang="en-US" sz="13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19 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Young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Inv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. Groups</a:t>
            </a:r>
            <a:endParaRPr lang="en-US" sz="13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FB3A606B-7EBC-2E10-D4FD-D76721C2C622}"/>
              </a:ext>
            </a:extLst>
          </p:cNvPr>
          <p:cNvSpPr/>
          <p:nvPr/>
        </p:nvSpPr>
        <p:spPr>
          <a:xfrm>
            <a:off x="3170340" y="1340471"/>
            <a:ext cx="2425100" cy="146706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685800">
              <a:spcAft>
                <a:spcPts val="450"/>
              </a:spcAft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1.500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Total</a:t>
            </a:r>
          </a:p>
          <a:p>
            <a:pPr defTabSz="685800"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700 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Scientists</a:t>
            </a:r>
            <a:endParaRPr lang="de-DE" sz="1350" dirty="0">
              <a:solidFill>
                <a:prstClr val="black"/>
              </a:solidFill>
              <a:latin typeface="Arial"/>
              <a:ea typeface="DejaVu Sans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40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Professors</a:t>
            </a:r>
          </a:p>
          <a:p>
            <a:pPr defTabSz="685800"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300 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PhDs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(100 external)</a:t>
            </a:r>
          </a:p>
          <a:p>
            <a:pPr indent="204788" defTabSz="685800">
              <a:spcAft>
                <a:spcPts val="450"/>
              </a:spcAft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35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Apprentices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</a:t>
            </a:r>
            <a:endParaRPr lang="de-DE" sz="1350" b="1" dirty="0">
              <a:solidFill>
                <a:prstClr val="black"/>
              </a:solidFill>
              <a:latin typeface="Arial"/>
              <a:ea typeface="DejaVu Sans"/>
              <a:cs typeface="Arial" panose="020B0604020202020204" pitchFamily="34" charset="0"/>
            </a:endParaRPr>
          </a:p>
          <a:p>
            <a:pPr indent="132160" defTabSz="685800"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70+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Nationalities</a:t>
            </a:r>
            <a:endParaRPr lang="de-DE" sz="1350" dirty="0">
              <a:solidFill>
                <a:prstClr val="black"/>
              </a:solidFill>
              <a:latin typeface="Arial"/>
              <a:ea typeface="DejaVu Sans"/>
              <a:cs typeface="Arial" panose="020B0604020202020204" pitchFamily="34" charset="0"/>
            </a:endParaRPr>
          </a:p>
        </p:txBody>
      </p:sp>
      <p:sp>
        <p:nvSpPr>
          <p:cNvPr id="11" name="Rechteck 45">
            <a:extLst>
              <a:ext uri="{FF2B5EF4-FFF2-40B4-BE49-F238E27FC236}">
                <a16:creationId xmlns:a16="http://schemas.microsoft.com/office/drawing/2014/main" id="{38A56B06-A09C-3F4C-793C-EB1562F20806}"/>
              </a:ext>
            </a:extLst>
          </p:cNvPr>
          <p:cNvSpPr/>
          <p:nvPr/>
        </p:nvSpPr>
        <p:spPr>
          <a:xfrm>
            <a:off x="1433376" y="3913067"/>
            <a:ext cx="2144160" cy="737210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90000" tIns="45000" rIns="90000" bIns="45000" anchor="t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Grenoble </a:t>
            </a:r>
            <a:r>
              <a:rPr kumimoji="0" lang="de-DE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(ESRF)</a:t>
            </a:r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Schenefeld</a:t>
            </a: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r>
              <a:rPr kumimoji="0" lang="de-DE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(XFEL)</a:t>
            </a:r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Rostock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feld 43">
            <a:extLst>
              <a:ext uri="{FF2B5EF4-FFF2-40B4-BE49-F238E27FC236}">
                <a16:creationId xmlns:a16="http://schemas.microsoft.com/office/drawing/2014/main" id="{2BBDB2F5-E02B-CF47-7268-0A6BCB326599}"/>
              </a:ext>
            </a:extLst>
          </p:cNvPr>
          <p:cNvSpPr/>
          <p:nvPr/>
        </p:nvSpPr>
        <p:spPr>
          <a:xfrm>
            <a:off x="545181" y="3698571"/>
            <a:ext cx="1944720" cy="952653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90000" tIns="45000" rIns="90000" bIns="45000" anchor="t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Dresden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Freiberg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Görlitz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Leipzig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055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8D91E577-5A7A-5739-89B1-8D8CFC7C3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686BFA5-C204-D45C-3D49-49BC77AC887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FDF1AFA-1D44-83A7-AE1B-0C6FB56D3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HZDR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5845C01-8C5A-4CAF-26CE-E96A45C54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13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2D4EEA9C-23D5-3E7C-9F1D-F84518965A6C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Facts &amp; </a:t>
            </a:r>
            <a:r>
              <a:rPr lang="de-DE" dirty="0" err="1"/>
              <a:t>Figures</a:t>
            </a:r>
            <a:endParaRPr lang="de-DE" dirty="0"/>
          </a:p>
        </p:txBody>
      </p:sp>
      <p:sp>
        <p:nvSpPr>
          <p:cNvPr id="14" name="Rechteck 41">
            <a:extLst>
              <a:ext uri="{FF2B5EF4-FFF2-40B4-BE49-F238E27FC236}">
                <a16:creationId xmlns:a16="http://schemas.microsoft.com/office/drawing/2014/main" id="{100B380E-EC70-FD05-C089-A347ADF5F6AF}"/>
              </a:ext>
            </a:extLst>
          </p:cNvPr>
          <p:cNvSpPr/>
          <p:nvPr/>
        </p:nvSpPr>
        <p:spPr>
          <a:xfrm>
            <a:off x="531900" y="3501068"/>
            <a:ext cx="2559600" cy="1112130"/>
          </a:xfrm>
          <a:prstGeom prst="rect">
            <a:avLst/>
          </a:prstGeom>
          <a:noFill/>
          <a:ln w="19050">
            <a:solidFill>
              <a:srgbClr val="005A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 defTabSz="685800">
              <a:tabLst>
                <a:tab pos="0" algn="l"/>
              </a:tabLst>
              <a:defRPr/>
            </a:pPr>
            <a:r>
              <a:rPr lang="de-DE" sz="1350" b="1" spc="-1" dirty="0">
                <a:solidFill>
                  <a:srgbClr val="F0781E"/>
                </a:solidFill>
                <a:latin typeface="Arial"/>
                <a:ea typeface="DejaVu Sans"/>
              </a:rPr>
              <a:t>Locations</a:t>
            </a:r>
            <a:endParaRPr lang="de-DE" sz="1350" spc="-1" dirty="0">
              <a:solidFill>
                <a:srgbClr val="000000"/>
              </a:solidFill>
              <a:latin typeface="Calibri"/>
            </a:endParaRPr>
          </a:p>
          <a:p>
            <a:pPr defTabSz="685800">
              <a:tabLst>
                <a:tab pos="0" algn="l"/>
              </a:tabLst>
              <a:defRPr/>
            </a:pPr>
            <a:endParaRPr lang="de-DE" sz="1200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" name="Grafik 42" descr="Karte mit Stecknadel">
            <a:extLst>
              <a:ext uri="{FF2B5EF4-FFF2-40B4-BE49-F238E27FC236}">
                <a16:creationId xmlns:a16="http://schemas.microsoft.com/office/drawing/2014/main" id="{CAF9D434-6266-0B64-EC6A-ABB9DCDFC3CF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560781" y="3448322"/>
            <a:ext cx="482220" cy="482220"/>
          </a:xfrm>
          <a:prstGeom prst="rect">
            <a:avLst/>
          </a:prstGeom>
          <a:ln w="0">
            <a:noFill/>
          </a:ln>
        </p:spPr>
      </p:pic>
      <p:pic>
        <p:nvPicPr>
          <p:cNvPr id="19" name="Grafik 46" descr="Ort">
            <a:extLst>
              <a:ext uri="{FF2B5EF4-FFF2-40B4-BE49-F238E27FC236}">
                <a16:creationId xmlns:a16="http://schemas.microsoft.com/office/drawing/2014/main" id="{08C2A8A8-0AC5-03C2-453C-274B83D69A8A}"/>
              </a:ext>
            </a:extLst>
          </p:cNvPr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670570" y="1041639"/>
            <a:ext cx="393120" cy="393120"/>
          </a:xfrm>
          <a:prstGeom prst="rect">
            <a:avLst/>
          </a:prstGeom>
          <a:ln w="0">
            <a:noFill/>
          </a:ln>
        </p:spPr>
      </p:pic>
      <p:sp>
        <p:nvSpPr>
          <p:cNvPr id="20" name="Rechteck 47">
            <a:extLst>
              <a:ext uri="{FF2B5EF4-FFF2-40B4-BE49-F238E27FC236}">
                <a16:creationId xmlns:a16="http://schemas.microsoft.com/office/drawing/2014/main" id="{1FA7748B-09C8-E548-84C4-71AD6BE633BA}"/>
              </a:ext>
            </a:extLst>
          </p:cNvPr>
          <p:cNvSpPr/>
          <p:nvPr/>
        </p:nvSpPr>
        <p:spPr>
          <a:xfrm>
            <a:off x="545181" y="1254939"/>
            <a:ext cx="2525040" cy="69140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7500" tIns="33750" rIns="67500" bIns="33750" anchor="t">
            <a:spAutoFit/>
          </a:bodyPr>
          <a:lstStyle/>
          <a:p>
            <a:pPr marL="214380" indent="-214380" defTabSz="685800">
              <a:buClr>
                <a:srgbClr val="000000"/>
              </a:buClr>
              <a:buFont typeface="Arial"/>
              <a:buChar char="•"/>
              <a:defRPr/>
            </a:pPr>
            <a:r>
              <a:rPr lang="en-US" sz="1350" spc="-1" dirty="0">
                <a:solidFill>
                  <a:srgbClr val="000000"/>
                </a:solidFill>
                <a:latin typeface="Arial"/>
                <a:ea typeface="DejaVu Sans"/>
              </a:rPr>
              <a:t>since 1956</a:t>
            </a:r>
            <a:endParaRPr lang="de-DE" sz="1350" spc="-1" dirty="0">
              <a:solidFill>
                <a:srgbClr val="000000"/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Federal Republic and State of Saxony (90:10)</a:t>
            </a:r>
            <a:endParaRPr lang="de-DE" sz="13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grpSp>
        <p:nvGrpSpPr>
          <p:cNvPr id="21" name="Gruppieren 48">
            <a:extLst>
              <a:ext uri="{FF2B5EF4-FFF2-40B4-BE49-F238E27FC236}">
                <a16:creationId xmlns:a16="http://schemas.microsoft.com/office/drawing/2014/main" id="{78CCB84B-EA9F-16FE-830F-740B0E7AFE2E}"/>
              </a:ext>
            </a:extLst>
          </p:cNvPr>
          <p:cNvGrpSpPr/>
          <p:nvPr/>
        </p:nvGrpSpPr>
        <p:grpSpPr>
          <a:xfrm>
            <a:off x="3142800" y="1019769"/>
            <a:ext cx="2473470" cy="1819260"/>
            <a:chOff x="4190400" y="1486440"/>
            <a:chExt cx="3297960" cy="2425680"/>
          </a:xfrm>
        </p:grpSpPr>
        <p:sp>
          <p:nvSpPr>
            <p:cNvPr id="22" name="Rechteck 49">
              <a:extLst>
                <a:ext uri="{FF2B5EF4-FFF2-40B4-BE49-F238E27FC236}">
                  <a16:creationId xmlns:a16="http://schemas.microsoft.com/office/drawing/2014/main" id="{1706BB9F-A0CD-DB6B-DD8A-B2A929911A3B}"/>
                </a:ext>
              </a:extLst>
            </p:cNvPr>
            <p:cNvSpPr/>
            <p:nvPr/>
          </p:nvSpPr>
          <p:spPr>
            <a:xfrm>
              <a:off x="4190400" y="1529280"/>
              <a:ext cx="3297960" cy="2382840"/>
            </a:xfrm>
            <a:prstGeom prst="rect">
              <a:avLst/>
            </a:prstGeom>
            <a:noFill/>
            <a:ln w="19050">
              <a:solidFill>
                <a:srgbClr val="005AA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defTabSz="685800">
                <a:tabLst>
                  <a:tab pos="0" algn="l"/>
                </a:tabLst>
                <a:defRPr/>
              </a:pPr>
              <a:r>
                <a:rPr lang="de-DE" sz="1350" b="1" spc="-1" dirty="0" err="1">
                  <a:solidFill>
                    <a:srgbClr val="F0781E"/>
                  </a:solidFill>
                  <a:latin typeface="Arial"/>
                  <a:ea typeface="DejaVu Sans"/>
                </a:rPr>
                <a:t>Personnel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  <a:p>
              <a:pPr defTabSz="685800">
                <a:tabLst>
                  <a:tab pos="0" algn="l"/>
                </a:tabLst>
                <a:defRPr/>
              </a:pPr>
              <a:endParaRPr lang="de-DE" sz="675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23" name="Grafik 50" descr="Benutzer">
              <a:extLst>
                <a:ext uri="{FF2B5EF4-FFF2-40B4-BE49-F238E27FC236}">
                  <a16:creationId xmlns:a16="http://schemas.microsoft.com/office/drawing/2014/main" id="{87AAB422-87E7-2F15-5A9B-519532936DCE}"/>
                </a:ext>
              </a:extLst>
            </p:cNvPr>
            <p:cNvPicPr/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/>
          </p:blipFill>
          <p:spPr>
            <a:xfrm>
              <a:off x="6694200" y="1486440"/>
              <a:ext cx="748440" cy="72000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25" name="Gruppieren 52">
            <a:extLst>
              <a:ext uri="{FF2B5EF4-FFF2-40B4-BE49-F238E27FC236}">
                <a16:creationId xmlns:a16="http://schemas.microsoft.com/office/drawing/2014/main" id="{225A11BE-3A03-2DB1-B98A-F17CAE5A3EEF}"/>
              </a:ext>
            </a:extLst>
          </p:cNvPr>
          <p:cNvGrpSpPr/>
          <p:nvPr/>
        </p:nvGrpSpPr>
        <p:grpSpPr>
          <a:xfrm>
            <a:off x="3141990" y="2899508"/>
            <a:ext cx="2467260" cy="876488"/>
            <a:chOff x="4189320" y="3992760"/>
            <a:chExt cx="3289680" cy="1168651"/>
          </a:xfrm>
        </p:grpSpPr>
        <p:sp>
          <p:nvSpPr>
            <p:cNvPr id="26" name="Rechteck 53">
              <a:extLst>
                <a:ext uri="{FF2B5EF4-FFF2-40B4-BE49-F238E27FC236}">
                  <a16:creationId xmlns:a16="http://schemas.microsoft.com/office/drawing/2014/main" id="{21AEEF6E-4C2B-FF81-C924-A376FC86AE3D}"/>
                </a:ext>
              </a:extLst>
            </p:cNvPr>
            <p:cNvSpPr/>
            <p:nvPr/>
          </p:nvSpPr>
          <p:spPr>
            <a:xfrm>
              <a:off x="4189320" y="3992760"/>
              <a:ext cx="3289680" cy="1122840"/>
            </a:xfrm>
            <a:prstGeom prst="rect">
              <a:avLst/>
            </a:prstGeom>
            <a:noFill/>
            <a:ln w="19050">
              <a:solidFill>
                <a:srgbClr val="005AA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defTabSz="685800">
                <a:tabLst>
                  <a:tab pos="0" algn="l"/>
                </a:tabLst>
                <a:defRPr/>
              </a:pPr>
              <a:r>
                <a:rPr lang="de-DE" sz="1350" b="1" spc="-1">
                  <a:solidFill>
                    <a:srgbClr val="F0781E"/>
                  </a:solidFill>
                  <a:latin typeface="Arial"/>
                  <a:ea typeface="DejaVu Sans"/>
                </a:rPr>
                <a:t>Budget</a:t>
              </a:r>
              <a:endParaRPr lang="de-DE" sz="1350" spc="-1">
                <a:solidFill>
                  <a:srgbClr val="000000"/>
                </a:solidFill>
                <a:latin typeface="Calibri"/>
              </a:endParaRPr>
            </a:p>
            <a:p>
              <a:pPr defTabSz="685800">
                <a:tabLst>
                  <a:tab pos="0" algn="l"/>
                </a:tabLst>
                <a:defRPr/>
              </a:pPr>
              <a:endParaRPr lang="de-DE" sz="675" spc="-1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27" name="Grafik 54" descr="Münzen">
              <a:extLst>
                <a:ext uri="{FF2B5EF4-FFF2-40B4-BE49-F238E27FC236}">
                  <a16:creationId xmlns:a16="http://schemas.microsoft.com/office/drawing/2014/main" id="{2648DC52-0264-F0A2-BBB4-C69F96279868}"/>
                </a:ext>
              </a:extLst>
            </p:cNvPr>
            <p:cNvPicPr/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/>
          </p:blipFill>
          <p:spPr>
            <a:xfrm>
              <a:off x="6897983" y="4090083"/>
              <a:ext cx="490320" cy="490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8" name="Grafik 55" descr="Euro">
              <a:extLst>
                <a:ext uri="{FF2B5EF4-FFF2-40B4-BE49-F238E27FC236}">
                  <a16:creationId xmlns:a16="http://schemas.microsoft.com/office/drawing/2014/main" id="{DD16C467-2538-4793-CD65-3A011AF4E9C9}"/>
                </a:ext>
              </a:extLst>
            </p:cNvPr>
            <p:cNvPicPr/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/>
          </p:blipFill>
          <p:spPr>
            <a:xfrm>
              <a:off x="7198920" y="4025880"/>
              <a:ext cx="264960" cy="264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9" name="Rechteck 56">
              <a:extLst>
                <a:ext uri="{FF2B5EF4-FFF2-40B4-BE49-F238E27FC236}">
                  <a16:creationId xmlns:a16="http://schemas.microsoft.com/office/drawing/2014/main" id="{4EA1F357-4020-83B8-47EB-C5497A4F6F5C}"/>
                </a:ext>
              </a:extLst>
            </p:cNvPr>
            <p:cNvSpPr/>
            <p:nvPr/>
          </p:nvSpPr>
          <p:spPr>
            <a:xfrm>
              <a:off x="4227120" y="4239535"/>
              <a:ext cx="3237120" cy="921876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anchor="t">
              <a:spAutoFit/>
            </a:bodyPr>
            <a:lstStyle/>
            <a:p>
              <a:pPr marL="214380" indent="-214380" defTabSz="685800">
                <a:buClr>
                  <a:srgbClr val="000000"/>
                </a:buClr>
                <a:buFont typeface="Arial"/>
                <a:buChar char="•"/>
                <a:defRPr/>
              </a:pP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ca. 140 Mio. €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  <a:p>
              <a:pPr marL="214380" indent="-214380" defTabSz="685800">
                <a:buClr>
                  <a:srgbClr val="000000"/>
                </a:buClr>
                <a:buFont typeface="Arial"/>
                <a:buChar char="•"/>
                <a:defRPr/>
              </a:pP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ca. 60 Mio. € 3rd </a:t>
              </a:r>
              <a:r>
                <a:rPr lang="de-DE" sz="1350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party</a:t>
              </a: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 </a:t>
              </a:r>
              <a:r>
                <a:rPr lang="de-DE" sz="1350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funding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30" name="Gruppieren 57">
            <a:extLst>
              <a:ext uri="{FF2B5EF4-FFF2-40B4-BE49-F238E27FC236}">
                <a16:creationId xmlns:a16="http://schemas.microsoft.com/office/drawing/2014/main" id="{3AA9E2F8-FF05-6014-B387-AC3AB890E15F}"/>
              </a:ext>
            </a:extLst>
          </p:cNvPr>
          <p:cNvGrpSpPr/>
          <p:nvPr/>
        </p:nvGrpSpPr>
        <p:grpSpPr>
          <a:xfrm>
            <a:off x="531900" y="1989339"/>
            <a:ext cx="2559600" cy="1436431"/>
            <a:chOff x="709200" y="2779199"/>
            <a:chExt cx="3412800" cy="1915241"/>
          </a:xfrm>
        </p:grpSpPr>
        <p:sp>
          <p:nvSpPr>
            <p:cNvPr id="31" name="Rechteck 58">
              <a:extLst>
                <a:ext uri="{FF2B5EF4-FFF2-40B4-BE49-F238E27FC236}">
                  <a16:creationId xmlns:a16="http://schemas.microsoft.com/office/drawing/2014/main" id="{CD544CE4-E91D-5D82-35D7-055D007AF92C}"/>
                </a:ext>
              </a:extLst>
            </p:cNvPr>
            <p:cNvSpPr/>
            <p:nvPr/>
          </p:nvSpPr>
          <p:spPr>
            <a:xfrm>
              <a:off x="709200" y="2779199"/>
              <a:ext cx="3412800" cy="1915241"/>
            </a:xfrm>
            <a:prstGeom prst="rect">
              <a:avLst/>
            </a:prstGeom>
            <a:noFill/>
            <a:ln w="19050">
              <a:solidFill>
                <a:srgbClr val="005AA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defTabSz="685800">
                <a:tabLst>
                  <a:tab pos="0" algn="l"/>
                </a:tabLst>
                <a:defRPr/>
              </a:pPr>
              <a:r>
                <a:rPr lang="de-DE" sz="1350" b="1" spc="-1" dirty="0" err="1">
                  <a:solidFill>
                    <a:srgbClr val="F0781E"/>
                  </a:solidFill>
                  <a:latin typeface="Arial"/>
                  <a:ea typeface="DejaVu Sans"/>
                </a:rPr>
                <a:t>Statistics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  <a:p>
              <a:pPr defTabSz="685800">
                <a:tabLst>
                  <a:tab pos="0" algn="l"/>
                </a:tabLst>
                <a:defRPr/>
              </a:pPr>
              <a:endParaRPr lang="de-DE" sz="675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32" name="Grafik 59" descr="Balkendiagramm">
              <a:extLst>
                <a:ext uri="{FF2B5EF4-FFF2-40B4-BE49-F238E27FC236}">
                  <a16:creationId xmlns:a16="http://schemas.microsoft.com/office/drawing/2014/main" id="{4B137581-A383-08DC-301E-1F412559A6CE}"/>
                </a:ext>
              </a:extLst>
            </p:cNvPr>
            <p:cNvPicPr/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/>
          </p:blipFill>
          <p:spPr>
            <a:xfrm>
              <a:off x="3479040" y="2823120"/>
              <a:ext cx="623160" cy="63360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34" name="Gruppieren 61">
            <a:extLst>
              <a:ext uri="{FF2B5EF4-FFF2-40B4-BE49-F238E27FC236}">
                <a16:creationId xmlns:a16="http://schemas.microsoft.com/office/drawing/2014/main" id="{6A6147F9-7969-3E2E-8738-C45BA46F6B9D}"/>
              </a:ext>
            </a:extLst>
          </p:cNvPr>
          <p:cNvGrpSpPr/>
          <p:nvPr/>
        </p:nvGrpSpPr>
        <p:grpSpPr>
          <a:xfrm>
            <a:off x="3135780" y="3802119"/>
            <a:ext cx="2676341" cy="810540"/>
            <a:chOff x="4181040" y="5196240"/>
            <a:chExt cx="3568454" cy="1080720"/>
          </a:xfrm>
        </p:grpSpPr>
        <p:sp>
          <p:nvSpPr>
            <p:cNvPr id="35" name="Rechteck 62">
              <a:extLst>
                <a:ext uri="{FF2B5EF4-FFF2-40B4-BE49-F238E27FC236}">
                  <a16:creationId xmlns:a16="http://schemas.microsoft.com/office/drawing/2014/main" id="{71BEBC0F-D7FA-D3A6-AF0A-70D60A7FE2C5}"/>
                </a:ext>
              </a:extLst>
            </p:cNvPr>
            <p:cNvSpPr/>
            <p:nvPr/>
          </p:nvSpPr>
          <p:spPr>
            <a:xfrm>
              <a:off x="4181040" y="5196240"/>
              <a:ext cx="3297960" cy="1080720"/>
            </a:xfrm>
            <a:prstGeom prst="rect">
              <a:avLst/>
            </a:prstGeom>
            <a:noFill/>
            <a:ln w="19050">
              <a:solidFill>
                <a:srgbClr val="005AA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/>
          </p:style>
          <p:txBody>
            <a:bodyPr lIns="67500" tIns="33750" rIns="67500" bIns="33750" anchor="t">
              <a:noAutofit/>
            </a:bodyPr>
            <a:lstStyle/>
            <a:p>
              <a:pPr defTabSz="685800">
                <a:tabLst>
                  <a:tab pos="0" algn="l"/>
                </a:tabLst>
                <a:defRPr/>
              </a:pPr>
              <a:r>
                <a:rPr lang="de-DE" sz="1350" b="1" spc="-1" dirty="0">
                  <a:solidFill>
                    <a:srgbClr val="F0781E"/>
                  </a:solidFill>
                  <a:latin typeface="Arial"/>
                  <a:ea typeface="DejaVu Sans"/>
                </a:rPr>
                <a:t>Transfer</a:t>
              </a:r>
              <a:endParaRPr lang="de-DE" sz="1350" spc="-1" dirty="0">
                <a:solidFill>
                  <a:srgbClr val="000000"/>
                </a:solidFill>
                <a:latin typeface="Calibri"/>
              </a:endParaRPr>
            </a:p>
            <a:p>
              <a:pPr defTabSz="685800">
                <a:tabLst>
                  <a:tab pos="0" algn="l"/>
                </a:tabLst>
                <a:defRPr/>
              </a:pPr>
              <a:endParaRPr lang="de-DE" sz="675" spc="-1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36" name="Grafik 63">
              <a:extLst>
                <a:ext uri="{FF2B5EF4-FFF2-40B4-BE49-F238E27FC236}">
                  <a16:creationId xmlns:a16="http://schemas.microsoft.com/office/drawing/2014/main" id="{8AB94841-2DCB-74A0-9CAE-D31626981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/>
          </p:blipFill>
          <p:spPr>
            <a:xfrm>
              <a:off x="5683214" y="5274834"/>
              <a:ext cx="1705089" cy="272406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7" name="Rechteck 64">
              <a:extLst>
                <a:ext uri="{FF2B5EF4-FFF2-40B4-BE49-F238E27FC236}">
                  <a16:creationId xmlns:a16="http://schemas.microsoft.com/office/drawing/2014/main" id="{5400CAC0-CCA6-E86B-53D1-F616E25D10E3}"/>
                </a:ext>
              </a:extLst>
            </p:cNvPr>
            <p:cNvSpPr/>
            <p:nvPr/>
          </p:nvSpPr>
          <p:spPr>
            <a:xfrm>
              <a:off x="4218119" y="5598360"/>
              <a:ext cx="3531375" cy="644877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67500" tIns="33750" rIns="67500" bIns="33750" anchor="t">
              <a:spAutoFit/>
            </a:bodyPr>
            <a:lstStyle/>
            <a:p>
              <a:pPr marL="214380" indent="-214380" defTabSz="685800">
                <a:buClr>
                  <a:srgbClr val="000000"/>
                </a:buClr>
                <a:buFont typeface="Arial"/>
                <a:buChar char="•"/>
                <a:defRPr/>
              </a:pP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Entrepreneurship </a:t>
              </a:r>
              <a:r>
                <a:rPr lang="de-DE" sz="1350" spc="-1" dirty="0" err="1">
                  <a:solidFill>
                    <a:srgbClr val="000000"/>
                  </a:solidFill>
                  <a:latin typeface="Arial"/>
                  <a:ea typeface="DejaVu Sans"/>
                </a:rPr>
                <a:t>company</a:t>
              </a:r>
              <a:r>
                <a:rPr lang="de-DE" sz="1350" spc="-1" dirty="0">
                  <a:solidFill>
                    <a:srgbClr val="000000"/>
                  </a:solidFill>
                  <a:latin typeface="Arial"/>
                  <a:ea typeface="DejaVu Sans"/>
                </a:rPr>
                <a:t> </a:t>
              </a:r>
            </a:p>
            <a:p>
              <a:pPr marL="214380" indent="-214380" defTabSz="685800">
                <a:buClr>
                  <a:srgbClr val="000000"/>
                </a:buClr>
                <a:buFont typeface="Arial"/>
                <a:buChar char="•"/>
                <a:defRPr/>
              </a:pPr>
              <a:r>
                <a:rPr lang="de-DE" sz="1350" spc="-1" dirty="0">
                  <a:solidFill>
                    <a:srgbClr val="000000"/>
                  </a:solidFill>
                  <a:latin typeface="Arial"/>
                </a:rPr>
                <a:t>Revenue: 10 Mio. €/</a:t>
              </a:r>
              <a:r>
                <a:rPr lang="de-DE" sz="1350" spc="-1" dirty="0" err="1">
                  <a:solidFill>
                    <a:srgbClr val="000000"/>
                  </a:solidFill>
                  <a:latin typeface="Arial"/>
                </a:rPr>
                <a:t>year</a:t>
              </a:r>
              <a:endParaRPr lang="de-DE" sz="1350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38" name="Rechteck 65">
            <a:extLst>
              <a:ext uri="{FF2B5EF4-FFF2-40B4-BE49-F238E27FC236}">
                <a16:creationId xmlns:a16="http://schemas.microsoft.com/office/drawing/2014/main" id="{204518E3-4ECD-762F-8B4A-17098728790D}"/>
              </a:ext>
            </a:extLst>
          </p:cNvPr>
          <p:cNvSpPr/>
          <p:nvPr/>
        </p:nvSpPr>
        <p:spPr>
          <a:xfrm>
            <a:off x="531900" y="1057839"/>
            <a:ext cx="2559600" cy="879660"/>
          </a:xfrm>
          <a:prstGeom prst="rect">
            <a:avLst/>
          </a:prstGeom>
          <a:noFill/>
          <a:ln w="19050">
            <a:solidFill>
              <a:srgbClr val="005AA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67500" tIns="33750" rIns="67500" bIns="33750" anchor="t">
            <a:noAutofit/>
          </a:bodyPr>
          <a:lstStyle/>
          <a:p>
            <a:pPr defTabSz="685800">
              <a:tabLst>
                <a:tab pos="0" algn="l"/>
              </a:tabLst>
              <a:defRPr/>
            </a:pPr>
            <a:endParaRPr lang="de-DE" sz="1350" spc="-1">
              <a:solidFill>
                <a:srgbClr val="000000"/>
              </a:solidFill>
              <a:latin typeface="Calibri"/>
            </a:endParaRPr>
          </a:p>
          <a:p>
            <a:pPr defTabSz="685800">
              <a:tabLst>
                <a:tab pos="0" algn="l"/>
              </a:tabLst>
              <a:defRPr/>
            </a:pPr>
            <a:endParaRPr lang="de-DE" sz="675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Rechteck 67">
            <a:extLst>
              <a:ext uri="{FF2B5EF4-FFF2-40B4-BE49-F238E27FC236}">
                <a16:creationId xmlns:a16="http://schemas.microsoft.com/office/drawing/2014/main" id="{9E94D022-1A40-326A-2EC4-593C2DB88249}"/>
              </a:ext>
            </a:extLst>
          </p:cNvPr>
          <p:cNvSpPr/>
          <p:nvPr/>
        </p:nvSpPr>
        <p:spPr>
          <a:xfrm>
            <a:off x="541351" y="1051899"/>
            <a:ext cx="1279195" cy="2759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67500" tIns="33750" rIns="67500" bIns="33750" anchor="t">
            <a:spAutoFit/>
          </a:bodyPr>
          <a:lstStyle/>
          <a:p>
            <a:pPr defTabSz="685800">
              <a:defRPr/>
            </a:pPr>
            <a:r>
              <a:rPr lang="de-DE" sz="1350" b="1" spc="-1" dirty="0">
                <a:solidFill>
                  <a:srgbClr val="F0781E"/>
                </a:solidFill>
                <a:latin typeface="Arial"/>
                <a:ea typeface="DejaVu Sans"/>
              </a:rPr>
              <a:t>Research Site</a:t>
            </a:r>
            <a:endParaRPr lang="de-DE" sz="135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21F8A25B-20B9-5CCE-A9D7-3CE24B9834A4}"/>
              </a:ext>
            </a:extLst>
          </p:cNvPr>
          <p:cNvSpPr/>
          <p:nvPr/>
        </p:nvSpPr>
        <p:spPr>
          <a:xfrm>
            <a:off x="581943" y="2295081"/>
            <a:ext cx="2453846" cy="113107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800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Publications</a:t>
            </a: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30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i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Nature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-Publications</a:t>
            </a: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 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9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ERC-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grants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since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2021</a:t>
            </a: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 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4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Spin-Offs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since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2021</a:t>
            </a:r>
            <a:endParaRPr lang="en-US" sz="13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19 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Young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Inv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  <a:t>. Groups</a:t>
            </a:r>
            <a:endParaRPr lang="en-US" sz="13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FB3A606B-7EBC-2E10-D4FD-D76721C2C622}"/>
              </a:ext>
            </a:extLst>
          </p:cNvPr>
          <p:cNvSpPr/>
          <p:nvPr/>
        </p:nvSpPr>
        <p:spPr>
          <a:xfrm>
            <a:off x="3170340" y="1340471"/>
            <a:ext cx="2425100" cy="146706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685800">
              <a:spcAft>
                <a:spcPts val="450"/>
              </a:spcAft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1.500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Total</a:t>
            </a:r>
          </a:p>
          <a:p>
            <a:pPr defTabSz="685800"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700 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Scientists</a:t>
            </a:r>
            <a:endParaRPr lang="de-DE" sz="1350" dirty="0">
              <a:solidFill>
                <a:prstClr val="black"/>
              </a:solidFill>
              <a:latin typeface="Arial"/>
              <a:ea typeface="DejaVu Sans"/>
              <a:cs typeface="Arial" panose="020B0604020202020204" pitchFamily="34" charset="0"/>
            </a:endParaRPr>
          </a:p>
          <a:p>
            <a:pPr defTabSz="685800">
              <a:defRPr/>
            </a:pP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  </a:t>
            </a: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40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Professors</a:t>
            </a:r>
          </a:p>
          <a:p>
            <a:pPr defTabSz="685800"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300 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PhDs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(100 external)</a:t>
            </a:r>
          </a:p>
          <a:p>
            <a:pPr indent="204788" defTabSz="685800">
              <a:spcAft>
                <a:spcPts val="450"/>
              </a:spcAft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35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Apprentices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</a:t>
            </a:r>
            <a:endParaRPr lang="de-DE" sz="1350" b="1" dirty="0">
              <a:solidFill>
                <a:prstClr val="black"/>
              </a:solidFill>
              <a:latin typeface="Arial"/>
              <a:ea typeface="DejaVu Sans"/>
              <a:cs typeface="Arial" panose="020B0604020202020204" pitchFamily="34" charset="0"/>
            </a:endParaRPr>
          </a:p>
          <a:p>
            <a:pPr indent="132160" defTabSz="685800">
              <a:defRPr/>
            </a:pPr>
            <a:r>
              <a:rPr lang="de-DE" sz="1350" b="1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70+</a:t>
            </a:r>
            <a:r>
              <a:rPr lang="de-DE" sz="1350" dirty="0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 </a:t>
            </a:r>
            <a:r>
              <a:rPr lang="de-DE" sz="1350" dirty="0" err="1">
                <a:solidFill>
                  <a:prstClr val="black"/>
                </a:solidFill>
                <a:latin typeface="Arial"/>
                <a:ea typeface="DejaVu Sans"/>
                <a:cs typeface="Arial" panose="020B0604020202020204" pitchFamily="34" charset="0"/>
              </a:rPr>
              <a:t>Nationalities</a:t>
            </a:r>
            <a:endParaRPr lang="de-DE" sz="1350" dirty="0">
              <a:solidFill>
                <a:prstClr val="black"/>
              </a:solidFill>
              <a:latin typeface="Arial"/>
              <a:ea typeface="DejaVu Sans"/>
              <a:cs typeface="Arial" panose="020B0604020202020204" pitchFamily="34" charset="0"/>
            </a:endParaRPr>
          </a:p>
        </p:txBody>
      </p:sp>
      <p:sp>
        <p:nvSpPr>
          <p:cNvPr id="11" name="Rechteck 45">
            <a:extLst>
              <a:ext uri="{FF2B5EF4-FFF2-40B4-BE49-F238E27FC236}">
                <a16:creationId xmlns:a16="http://schemas.microsoft.com/office/drawing/2014/main" id="{38A56B06-A09C-3F4C-793C-EB1562F20806}"/>
              </a:ext>
            </a:extLst>
          </p:cNvPr>
          <p:cNvSpPr/>
          <p:nvPr/>
        </p:nvSpPr>
        <p:spPr>
          <a:xfrm>
            <a:off x="1433376" y="3913067"/>
            <a:ext cx="2144160" cy="737210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90000" tIns="45000" rIns="90000" bIns="45000" anchor="t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Grenoble </a:t>
            </a:r>
            <a:r>
              <a:rPr kumimoji="0" lang="de-DE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(ESRF)</a:t>
            </a:r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Schenefeld</a:t>
            </a: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 </a:t>
            </a:r>
            <a:r>
              <a:rPr kumimoji="0" lang="de-DE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(XFEL)</a:t>
            </a:r>
            <a:endParaRPr kumimoji="0" lang="de-DE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Rostock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feld 43">
            <a:extLst>
              <a:ext uri="{FF2B5EF4-FFF2-40B4-BE49-F238E27FC236}">
                <a16:creationId xmlns:a16="http://schemas.microsoft.com/office/drawing/2014/main" id="{2BBDB2F5-E02B-CF47-7268-0A6BCB326599}"/>
              </a:ext>
            </a:extLst>
          </p:cNvPr>
          <p:cNvSpPr/>
          <p:nvPr/>
        </p:nvSpPr>
        <p:spPr>
          <a:xfrm>
            <a:off x="545181" y="3698571"/>
            <a:ext cx="1944720" cy="952653"/>
          </a:xfrm>
          <a:prstGeom prst="rect">
            <a:avLst/>
          </a:prstGeom>
          <a:noFill/>
          <a:ln w="0">
            <a:noFill/>
          </a:ln>
          <a:effectLst/>
        </p:spPr>
        <p:txBody>
          <a:bodyPr lIns="90000" tIns="45000" rIns="90000" bIns="45000" anchor="t">
            <a:spAutoFit/>
          </a:bodyPr>
          <a:lstStyle/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Dresden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Freiberg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Görlitz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80000" marR="0" lvl="0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Char char="•"/>
              <a:tabLst/>
              <a:defRPr/>
            </a:pPr>
            <a:r>
              <a:rPr kumimoji="0" lang="de-DE" sz="13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DejaVu Sans"/>
                <a:cs typeface="+mn-cs"/>
              </a:rPr>
              <a:t>Leipzig</a:t>
            </a:r>
            <a:endParaRPr kumimoji="0" lang="de-DE" sz="13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3A570DE5-0143-F57C-AB25-37F2067CACAF}"/>
              </a:ext>
            </a:extLst>
          </p:cNvPr>
          <p:cNvGrpSpPr/>
          <p:nvPr/>
        </p:nvGrpSpPr>
        <p:grpSpPr>
          <a:xfrm>
            <a:off x="5760624" y="928317"/>
            <a:ext cx="3117997" cy="3686631"/>
            <a:chOff x="7667640" y="1234704"/>
            <a:chExt cx="4157329" cy="491550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17329BA1-81F9-A018-CD14-D74AEA363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l="257" t="11724" r="-257" b="5567"/>
            <a:stretch/>
          </p:blipFill>
          <p:spPr>
            <a:xfrm>
              <a:off x="7667640" y="1388852"/>
              <a:ext cx="4070159" cy="476136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6C5B0832-7C70-1F69-07B5-9C44D9029C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24953" r="38076"/>
            <a:stretch/>
          </p:blipFill>
          <p:spPr>
            <a:xfrm rot="508112">
              <a:off x="10768659" y="1234704"/>
              <a:ext cx="1056310" cy="107141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951949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Abgerundetes Rechteck 25">
            <a:extLst>
              <a:ext uri="{FF2B5EF4-FFF2-40B4-BE49-F238E27FC236}">
                <a16:creationId xmlns:a16="http://schemas.microsoft.com/office/drawing/2014/main" id="{F2820D89-8F8C-61C3-ECB5-488E77772AD1}"/>
              </a:ext>
            </a:extLst>
          </p:cNvPr>
          <p:cNvSpPr>
            <a:spLocks/>
          </p:cNvSpPr>
          <p:nvPr/>
        </p:nvSpPr>
        <p:spPr>
          <a:xfrm>
            <a:off x="586503" y="1427993"/>
            <a:ext cx="1755000" cy="75600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2679" defTabSz="685800">
              <a:spcAft>
                <a:spcPts val="450"/>
              </a:spcAft>
              <a:defRPr/>
            </a:pPr>
            <a:endParaRPr lang="de-DE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86" name="Grafik 85" descr="Ein Bild, das Menschliches Gesicht, Person, Vorderkopf, Kinn enthält.&#10;&#10;Automatisch generierte Beschreibung">
            <a:extLst>
              <a:ext uri="{FF2B5EF4-FFF2-40B4-BE49-F238E27FC236}">
                <a16:creationId xmlns:a16="http://schemas.microsoft.com/office/drawing/2014/main" id="{8ED4556A-A87F-C780-38C7-29B93F11A9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02552" y="1548213"/>
            <a:ext cx="394048" cy="540001"/>
          </a:xfrm>
          <a:prstGeom prst="rect">
            <a:avLst/>
          </a:prstGeom>
        </p:spPr>
      </p:pic>
      <p:pic>
        <p:nvPicPr>
          <p:cNvPr id="92" name="Grafik 91">
            <a:extLst>
              <a:ext uri="{FF2B5EF4-FFF2-40B4-BE49-F238E27FC236}">
                <a16:creationId xmlns:a16="http://schemas.microsoft.com/office/drawing/2014/main" id="{2A26F307-FEC7-75D2-5D9F-A086558FDF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43" b="30259"/>
          <a:stretch/>
        </p:blipFill>
        <p:spPr>
          <a:xfrm>
            <a:off x="6232132" y="1070510"/>
            <a:ext cx="245063" cy="327621"/>
          </a:xfrm>
          <a:prstGeom prst="rect">
            <a:avLst/>
          </a:prstGeom>
        </p:spPr>
      </p:pic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97F6AEA5-6EFD-EDA6-48AC-515D4CD8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0484" y="4731546"/>
            <a:ext cx="400050" cy="273844"/>
          </a:xfrm>
        </p:spPr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14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671B0365-63D1-9E77-FFDD-864567EA2D4A}"/>
              </a:ext>
            </a:extLst>
          </p:cNvPr>
          <p:cNvSpPr/>
          <p:nvPr/>
        </p:nvSpPr>
        <p:spPr>
          <a:xfrm>
            <a:off x="6972913" y="4670774"/>
            <a:ext cx="2023969" cy="427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de-DE" sz="1125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51" name="Abgerundetes Rechteck 19">
            <a:extLst>
              <a:ext uri="{FF2B5EF4-FFF2-40B4-BE49-F238E27FC236}">
                <a16:creationId xmlns:a16="http://schemas.microsoft.com/office/drawing/2014/main" id="{C33B76A4-7C62-1737-D7FD-84231F818D2A}"/>
              </a:ext>
            </a:extLst>
          </p:cNvPr>
          <p:cNvSpPr>
            <a:spLocks/>
          </p:cNvSpPr>
          <p:nvPr/>
        </p:nvSpPr>
        <p:spPr>
          <a:xfrm>
            <a:off x="4239839" y="2243798"/>
            <a:ext cx="1755000" cy="75600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647" indent="-130969" defTabSz="685800">
              <a:spcAft>
                <a:spcPts val="450"/>
              </a:spcAft>
              <a:defRPr/>
            </a:pPr>
            <a:r>
              <a:rPr lang="en-US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  Dresden High Magnetic Field Laboratory </a:t>
            </a:r>
          </a:p>
          <a:p>
            <a:pPr marL="472679" defTabSz="685800">
              <a:spcAft>
                <a:spcPts val="450"/>
              </a:spcAft>
              <a:defRPr/>
            </a:pPr>
            <a:r>
              <a:rPr lang="en-US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   Prof. J. Wosnitza</a:t>
            </a:r>
            <a:endParaRPr lang="de-DE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52" name="Abgerundetes Rechteck 21">
            <a:extLst>
              <a:ext uri="{FF2B5EF4-FFF2-40B4-BE49-F238E27FC236}">
                <a16:creationId xmlns:a16="http://schemas.microsoft.com/office/drawing/2014/main" id="{615A4CD4-8947-E47B-C749-56CD51C8111D}"/>
              </a:ext>
            </a:extLst>
          </p:cNvPr>
          <p:cNvSpPr>
            <a:spLocks noChangeAspect="1"/>
          </p:cNvSpPr>
          <p:nvPr/>
        </p:nvSpPr>
        <p:spPr>
          <a:xfrm>
            <a:off x="2410788" y="1427993"/>
            <a:ext cx="1755000" cy="75600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2679" defTabSz="685800">
              <a:spcAft>
                <a:spcPts val="450"/>
              </a:spcAft>
              <a:defRPr/>
            </a:pPr>
            <a:r>
              <a:rPr lang="en-US" sz="100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Ion Beam Physics and Material­s Research</a:t>
            </a:r>
          </a:p>
          <a:p>
            <a:pPr marL="472679" defTabSz="685800">
              <a:defRPr/>
            </a:pPr>
            <a:r>
              <a:rPr lang="en-US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J. Fassbender</a:t>
            </a:r>
          </a:p>
        </p:txBody>
      </p:sp>
      <p:sp>
        <p:nvSpPr>
          <p:cNvPr id="53" name="Abgerundetes Rechteck 23">
            <a:extLst>
              <a:ext uri="{FF2B5EF4-FFF2-40B4-BE49-F238E27FC236}">
                <a16:creationId xmlns:a16="http://schemas.microsoft.com/office/drawing/2014/main" id="{E34BAB3C-4EAF-DFD9-2DCB-62FD30C8325D}"/>
              </a:ext>
            </a:extLst>
          </p:cNvPr>
          <p:cNvSpPr>
            <a:spLocks/>
          </p:cNvSpPr>
          <p:nvPr/>
        </p:nvSpPr>
        <p:spPr>
          <a:xfrm>
            <a:off x="6067947" y="2241493"/>
            <a:ext cx="1755000" cy="75600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2679" defTabSz="685800">
              <a:spcAft>
                <a:spcPts val="450"/>
              </a:spcAft>
              <a:defRPr/>
            </a:pPr>
            <a:r>
              <a:rPr lang="en-US" sz="1013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Radio­pharma­ceutical Cancer Research</a:t>
            </a:r>
          </a:p>
          <a:p>
            <a:pPr marL="472679" defTabSz="685800">
              <a:defRPr/>
            </a:pPr>
            <a:r>
              <a:rPr lang="en-US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K. Kopka</a:t>
            </a:r>
          </a:p>
        </p:txBody>
      </p:sp>
      <p:sp>
        <p:nvSpPr>
          <p:cNvPr id="54" name="Abgerundetes Rechteck 24">
            <a:extLst>
              <a:ext uri="{FF2B5EF4-FFF2-40B4-BE49-F238E27FC236}">
                <a16:creationId xmlns:a16="http://schemas.microsoft.com/office/drawing/2014/main" id="{3D1CB9A9-AE50-2867-C6BE-AB5D144B2BF5}"/>
              </a:ext>
            </a:extLst>
          </p:cNvPr>
          <p:cNvSpPr>
            <a:spLocks/>
          </p:cNvSpPr>
          <p:nvPr/>
        </p:nvSpPr>
        <p:spPr>
          <a:xfrm>
            <a:off x="6067947" y="1427993"/>
            <a:ext cx="1755000" cy="75600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2679" defTabSz="685800">
              <a:defRPr/>
            </a:pPr>
            <a:r>
              <a:rPr lang="de-DE" sz="1050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Radiooncology</a:t>
            </a:r>
            <a:endParaRPr lang="de-DE" sz="1050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  <a:p>
            <a:pPr marL="472679" defTabSz="685800">
              <a:spcAft>
                <a:spcPts val="450"/>
              </a:spcAft>
              <a:defRPr/>
            </a:pPr>
            <a:r>
              <a:rPr lang="de-DE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– </a:t>
            </a:r>
            <a:r>
              <a:rPr lang="de-DE" sz="1050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OncoRay</a:t>
            </a:r>
            <a:endParaRPr lang="de-DE" sz="1050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  <a:p>
            <a:pPr marL="472679" defTabSz="685800"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</a:t>
            </a:r>
            <a:r>
              <a:rPr lang="de-DE" sz="825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Ch</a:t>
            </a: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. Richter</a:t>
            </a:r>
          </a:p>
        </p:txBody>
      </p:sp>
      <p:sp>
        <p:nvSpPr>
          <p:cNvPr id="55" name="Abgerundetes Rechteck 16">
            <a:extLst>
              <a:ext uri="{FF2B5EF4-FFF2-40B4-BE49-F238E27FC236}">
                <a16:creationId xmlns:a16="http://schemas.microsoft.com/office/drawing/2014/main" id="{AC873A8F-C674-3EEC-B0F6-331F4D6FF5FE}"/>
              </a:ext>
            </a:extLst>
          </p:cNvPr>
          <p:cNvSpPr>
            <a:spLocks/>
          </p:cNvSpPr>
          <p:nvPr/>
        </p:nvSpPr>
        <p:spPr>
          <a:xfrm>
            <a:off x="4246358" y="1427993"/>
            <a:ext cx="1755000" cy="75600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03647" indent="-130969" defTabSz="685800">
              <a:spcAft>
                <a:spcPts val="450"/>
              </a:spcAft>
              <a:defRPr/>
            </a:pPr>
            <a:r>
              <a:rPr lang="de-DE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  </a:t>
            </a:r>
            <a:r>
              <a:rPr lang="de-DE" sz="1050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Theoretical</a:t>
            </a:r>
            <a:r>
              <a:rPr lang="de-DE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Physics</a:t>
            </a:r>
          </a:p>
          <a:p>
            <a:pPr marL="472679" defTabSz="685800"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   Prof. R. </a:t>
            </a:r>
            <a:r>
              <a:rPr lang="de-DE" sz="825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Schützhold</a:t>
            </a:r>
            <a:endParaRPr lang="de-DE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83C5B406-28EE-B5D0-9917-A722E580D08A}"/>
              </a:ext>
            </a:extLst>
          </p:cNvPr>
          <p:cNvSpPr txBox="1"/>
          <p:nvPr/>
        </p:nvSpPr>
        <p:spPr>
          <a:xfrm>
            <a:off x="6384695" y="1097099"/>
            <a:ext cx="87395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de-DE" sz="1350" b="1" cap="small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HEALTH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ECD00F42-DCC3-254F-D6C9-85C5CC8E429E}"/>
              </a:ext>
            </a:extLst>
          </p:cNvPr>
          <p:cNvSpPr txBox="1"/>
          <p:nvPr/>
        </p:nvSpPr>
        <p:spPr>
          <a:xfrm>
            <a:off x="3914803" y="1095959"/>
            <a:ext cx="89319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de-DE" sz="1350" b="1" cap="small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MATTER</a:t>
            </a:r>
          </a:p>
        </p:txBody>
      </p:sp>
      <p:sp>
        <p:nvSpPr>
          <p:cNvPr id="60" name="Textfeld 59">
            <a:extLst>
              <a:ext uri="{FF2B5EF4-FFF2-40B4-BE49-F238E27FC236}">
                <a16:creationId xmlns:a16="http://schemas.microsoft.com/office/drawing/2014/main" id="{E49E0D89-D45F-0ED7-A286-780F5B6D2E8F}"/>
              </a:ext>
            </a:extLst>
          </p:cNvPr>
          <p:cNvSpPr txBox="1"/>
          <p:nvPr/>
        </p:nvSpPr>
        <p:spPr>
          <a:xfrm>
            <a:off x="1212829" y="1097099"/>
            <a:ext cx="91563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de-DE" sz="1350" b="1" cap="small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ENERGY</a:t>
            </a:r>
          </a:p>
        </p:txBody>
      </p:sp>
      <p:sp>
        <p:nvSpPr>
          <p:cNvPr id="63" name="Abgerundetes Rechteck 25">
            <a:extLst>
              <a:ext uri="{FF2B5EF4-FFF2-40B4-BE49-F238E27FC236}">
                <a16:creationId xmlns:a16="http://schemas.microsoft.com/office/drawing/2014/main" id="{E6C924B9-1E6B-912F-558F-725405B1D7E6}"/>
              </a:ext>
            </a:extLst>
          </p:cNvPr>
          <p:cNvSpPr>
            <a:spLocks/>
          </p:cNvSpPr>
          <p:nvPr/>
        </p:nvSpPr>
        <p:spPr>
          <a:xfrm>
            <a:off x="5244523" y="3854427"/>
            <a:ext cx="1591736" cy="91800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marL="470297" defTabSz="685800">
              <a:spcAft>
                <a:spcPts val="450"/>
              </a:spcAft>
              <a:defRPr/>
            </a:pPr>
            <a:r>
              <a:rPr lang="de-DE" sz="97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Chief Innovation &amp; Transfer Officer</a:t>
            </a:r>
          </a:p>
          <a:p>
            <a:pPr marL="470297" defTabSz="685800"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Dr. B. Wolf</a:t>
            </a:r>
          </a:p>
        </p:txBody>
      </p:sp>
      <p:sp>
        <p:nvSpPr>
          <p:cNvPr id="64" name="Abgerundetes Rechteck 20">
            <a:extLst>
              <a:ext uri="{FF2B5EF4-FFF2-40B4-BE49-F238E27FC236}">
                <a16:creationId xmlns:a16="http://schemas.microsoft.com/office/drawing/2014/main" id="{8EBD2B2B-1B4F-EA8B-A252-3223A1830705}"/>
              </a:ext>
            </a:extLst>
          </p:cNvPr>
          <p:cNvSpPr>
            <a:spLocks/>
          </p:cNvSpPr>
          <p:nvPr/>
        </p:nvSpPr>
        <p:spPr>
          <a:xfrm>
            <a:off x="2216749" y="3854694"/>
            <a:ext cx="1332263" cy="917466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marL="472679" defTabSz="685800">
              <a:spcAft>
                <a:spcPts val="450"/>
              </a:spcAft>
              <a:tabLst>
                <a:tab pos="472679" algn="l"/>
              </a:tabLst>
              <a:defRPr/>
            </a:pPr>
            <a:r>
              <a:rPr lang="en-US" sz="97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Research Technology</a:t>
            </a:r>
          </a:p>
          <a:p>
            <a:pPr marL="472679" defTabSz="685800">
              <a:spcAft>
                <a:spcPts val="450"/>
              </a:spcAft>
              <a:tabLst>
                <a:tab pos="472679" algn="l"/>
              </a:tabLst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P. Kaever</a:t>
            </a:r>
          </a:p>
        </p:txBody>
      </p:sp>
      <p:sp>
        <p:nvSpPr>
          <p:cNvPr id="66" name="Abgerundetes Rechteck 20">
            <a:extLst>
              <a:ext uri="{FF2B5EF4-FFF2-40B4-BE49-F238E27FC236}">
                <a16:creationId xmlns:a16="http://schemas.microsoft.com/office/drawing/2014/main" id="{E7DA28B0-5BE1-895F-2C7D-87FF7B7CC455}"/>
              </a:ext>
            </a:extLst>
          </p:cNvPr>
          <p:cNvSpPr>
            <a:spLocks/>
          </p:cNvSpPr>
          <p:nvPr/>
        </p:nvSpPr>
        <p:spPr>
          <a:xfrm>
            <a:off x="3590645" y="3854694"/>
            <a:ext cx="1328238" cy="917466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marL="472679" defTabSz="685800">
              <a:spcAft>
                <a:spcPts val="450"/>
              </a:spcAft>
              <a:tabLst>
                <a:tab pos="472679" algn="l"/>
              </a:tabLst>
              <a:defRPr/>
            </a:pPr>
            <a:r>
              <a:rPr lang="en-US" sz="97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Technical Services</a:t>
            </a:r>
          </a:p>
          <a:p>
            <a:pPr marL="472679" defTabSz="685800">
              <a:spcAft>
                <a:spcPts val="450"/>
              </a:spcAft>
              <a:tabLst>
                <a:tab pos="472679" algn="l"/>
              </a:tabLst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D. Reichelt</a:t>
            </a:r>
          </a:p>
        </p:txBody>
      </p:sp>
      <p:sp>
        <p:nvSpPr>
          <p:cNvPr id="67" name="Abgerundetes Rechteck 26">
            <a:extLst>
              <a:ext uri="{FF2B5EF4-FFF2-40B4-BE49-F238E27FC236}">
                <a16:creationId xmlns:a16="http://schemas.microsoft.com/office/drawing/2014/main" id="{562C50B1-5A51-5901-2A6D-885EB2DE4763}"/>
              </a:ext>
            </a:extLst>
          </p:cNvPr>
          <p:cNvSpPr>
            <a:spLocks/>
          </p:cNvSpPr>
          <p:nvPr/>
        </p:nvSpPr>
        <p:spPr>
          <a:xfrm>
            <a:off x="586503" y="2244293"/>
            <a:ext cx="1755000" cy="756000"/>
          </a:xfrm>
          <a:prstGeom prst="rect">
            <a:avLst/>
          </a:prstGeom>
          <a:noFill/>
          <a:ln w="1270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2679" defTabSz="685800">
              <a:defRPr/>
            </a:pPr>
            <a:endParaRPr lang="de-DE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F2C16F43-0766-EDD1-5210-236A7499FC81}"/>
              </a:ext>
            </a:extLst>
          </p:cNvPr>
          <p:cNvSpPr/>
          <p:nvPr/>
        </p:nvSpPr>
        <p:spPr>
          <a:xfrm>
            <a:off x="1151533" y="2270273"/>
            <a:ext cx="1307819" cy="768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Aft>
                <a:spcPts val="450"/>
              </a:spcAft>
              <a:defRPr/>
            </a:pPr>
            <a:r>
              <a:rPr lang="en-US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HI Freiberg for Resource Technology</a:t>
            </a:r>
          </a:p>
          <a:p>
            <a:pPr defTabSz="685800">
              <a:spcAft>
                <a:spcPts val="450"/>
              </a:spcAft>
              <a:defRPr/>
            </a:pPr>
            <a:r>
              <a:rPr lang="en-US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J. Gutzmer</a:t>
            </a:r>
            <a:endParaRPr lang="de-DE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69" name="Grafik 68">
            <a:extLst>
              <a:ext uri="{FF2B5EF4-FFF2-40B4-BE49-F238E27FC236}">
                <a16:creationId xmlns:a16="http://schemas.microsoft.com/office/drawing/2014/main" id="{31DF0BE7-7251-D5E0-8805-A5B9D07C60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076" y="2344984"/>
            <a:ext cx="405000" cy="540000"/>
          </a:xfrm>
          <a:prstGeom prst="rect">
            <a:avLst/>
          </a:prstGeom>
        </p:spPr>
      </p:pic>
      <p:sp>
        <p:nvSpPr>
          <p:cNvPr id="72" name="Abgerundetes Rechteck 22">
            <a:extLst>
              <a:ext uri="{FF2B5EF4-FFF2-40B4-BE49-F238E27FC236}">
                <a16:creationId xmlns:a16="http://schemas.microsoft.com/office/drawing/2014/main" id="{B7DDEC6C-FAEF-0E01-9EB8-796D42E48DC0}"/>
              </a:ext>
            </a:extLst>
          </p:cNvPr>
          <p:cNvSpPr>
            <a:spLocks noChangeAspect="1"/>
          </p:cNvSpPr>
          <p:nvPr/>
        </p:nvSpPr>
        <p:spPr>
          <a:xfrm>
            <a:off x="4235666" y="3050687"/>
            <a:ext cx="3587281" cy="756000"/>
          </a:xfrm>
          <a:prstGeom prst="rect">
            <a:avLst/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2679" indent="940594" defTabSz="685800">
              <a:spcAft>
                <a:spcPts val="450"/>
              </a:spcAft>
              <a:defRPr/>
            </a:pPr>
            <a:r>
              <a:rPr lang="de-DE" sz="1050" b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Radiation Physics</a:t>
            </a:r>
            <a:endParaRPr lang="de-DE" sz="1050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  <a:p>
            <a:pPr marL="472679" indent="940594" defTabSz="685800"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U. Schramm</a:t>
            </a:r>
          </a:p>
        </p:txBody>
      </p:sp>
      <p:pic>
        <p:nvPicPr>
          <p:cNvPr id="75" name="Grafik 74">
            <a:extLst>
              <a:ext uri="{FF2B5EF4-FFF2-40B4-BE49-F238E27FC236}">
                <a16:creationId xmlns:a16="http://schemas.microsoft.com/office/drawing/2014/main" id="{106D3C6E-F191-78EE-38B0-D1FFAF61163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2" t="-32"/>
          <a:stretch/>
        </p:blipFill>
        <p:spPr>
          <a:xfrm flipH="1">
            <a:off x="4361756" y="1544894"/>
            <a:ext cx="398888" cy="540000"/>
          </a:xfrm>
          <a:prstGeom prst="rect">
            <a:avLst/>
          </a:prstGeom>
        </p:spPr>
      </p:pic>
      <p:pic>
        <p:nvPicPr>
          <p:cNvPr id="76" name="Grafik 75">
            <a:extLst>
              <a:ext uri="{FF2B5EF4-FFF2-40B4-BE49-F238E27FC236}">
                <a16:creationId xmlns:a16="http://schemas.microsoft.com/office/drawing/2014/main" id="{3C1BD5D7-FF05-2693-A27C-88DA2E748910}"/>
              </a:ext>
            </a:extLst>
          </p:cNvPr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3406" y="2344984"/>
            <a:ext cx="395587" cy="540000"/>
          </a:xfrm>
          <a:prstGeom prst="rect">
            <a:avLst/>
          </a:prstGeom>
        </p:spPr>
      </p:pic>
      <p:sp>
        <p:nvSpPr>
          <p:cNvPr id="65" name="Abgerundetes Rechteck 20">
            <a:extLst>
              <a:ext uri="{FF2B5EF4-FFF2-40B4-BE49-F238E27FC236}">
                <a16:creationId xmlns:a16="http://schemas.microsoft.com/office/drawing/2014/main" id="{12F03668-85B4-863F-B93C-84933F00C82B}"/>
              </a:ext>
            </a:extLst>
          </p:cNvPr>
          <p:cNvSpPr>
            <a:spLocks/>
          </p:cNvSpPr>
          <p:nvPr/>
        </p:nvSpPr>
        <p:spPr>
          <a:xfrm>
            <a:off x="583643" y="3854694"/>
            <a:ext cx="1591474" cy="917467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marL="472679" defTabSz="685800">
              <a:spcAft>
                <a:spcPts val="450"/>
              </a:spcAft>
              <a:tabLst>
                <a:tab pos="472679" algn="l"/>
              </a:tabLst>
              <a:defRPr/>
            </a:pPr>
            <a:r>
              <a:rPr lang="en-US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Information Services and Computing</a:t>
            </a:r>
          </a:p>
          <a:p>
            <a:pPr marL="472679" defTabSz="685800">
              <a:spcAft>
                <a:spcPts val="450"/>
              </a:spcAft>
              <a:tabLst>
                <a:tab pos="472679" algn="l"/>
              </a:tabLst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Dr. U. Konrad</a:t>
            </a:r>
          </a:p>
        </p:txBody>
      </p:sp>
      <p:pic>
        <p:nvPicPr>
          <p:cNvPr id="79" name="Grafik 78">
            <a:extLst>
              <a:ext uri="{FF2B5EF4-FFF2-40B4-BE49-F238E27FC236}">
                <a16:creationId xmlns:a16="http://schemas.microsoft.com/office/drawing/2014/main" id="{87841642-9E65-D6BD-5190-5FD84BAD126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673" y="4034324"/>
            <a:ext cx="405000" cy="540000"/>
          </a:xfrm>
          <a:prstGeom prst="rect">
            <a:avLst/>
          </a:prstGeom>
        </p:spPr>
      </p:pic>
      <p:pic>
        <p:nvPicPr>
          <p:cNvPr id="80" name="Grafik 79">
            <a:extLst>
              <a:ext uri="{FF2B5EF4-FFF2-40B4-BE49-F238E27FC236}">
                <a16:creationId xmlns:a16="http://schemas.microsoft.com/office/drawing/2014/main" id="{9AAEB83C-8375-6AAA-3EA4-6E461269724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0867" y="4022117"/>
            <a:ext cx="405000" cy="540000"/>
          </a:xfrm>
          <a:prstGeom prst="rect">
            <a:avLst/>
          </a:prstGeom>
        </p:spPr>
      </p:pic>
      <p:pic>
        <p:nvPicPr>
          <p:cNvPr id="81" name="Grafik 80">
            <a:extLst>
              <a:ext uri="{FF2B5EF4-FFF2-40B4-BE49-F238E27FC236}">
                <a16:creationId xmlns:a16="http://schemas.microsoft.com/office/drawing/2014/main" id="{1BC714F8-2859-A5EB-0082-52099060486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4463" y="4034323"/>
            <a:ext cx="405000" cy="540000"/>
          </a:xfrm>
          <a:prstGeom prst="rect">
            <a:avLst/>
          </a:prstGeom>
        </p:spPr>
      </p:pic>
      <p:pic>
        <p:nvPicPr>
          <p:cNvPr id="82" name="Grafik 81">
            <a:extLst>
              <a:ext uri="{FF2B5EF4-FFF2-40B4-BE49-F238E27FC236}">
                <a16:creationId xmlns:a16="http://schemas.microsoft.com/office/drawing/2014/main" id="{9AD68A85-084D-CE95-16E8-E276E53726A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7265" y="4034324"/>
            <a:ext cx="405000" cy="540000"/>
          </a:xfrm>
          <a:prstGeom prst="rect">
            <a:avLst/>
          </a:prstGeom>
        </p:spPr>
      </p:pic>
      <p:sp>
        <p:nvSpPr>
          <p:cNvPr id="49" name="Abgerundetes Rechteck 20">
            <a:extLst>
              <a:ext uri="{FF2B5EF4-FFF2-40B4-BE49-F238E27FC236}">
                <a16:creationId xmlns:a16="http://schemas.microsoft.com/office/drawing/2014/main" id="{26E223E1-E1B3-1950-4733-6EAB3962F255}"/>
              </a:ext>
            </a:extLst>
          </p:cNvPr>
          <p:cNvSpPr>
            <a:spLocks noChangeAspect="1"/>
          </p:cNvSpPr>
          <p:nvPr/>
        </p:nvSpPr>
        <p:spPr>
          <a:xfrm>
            <a:off x="586504" y="3054207"/>
            <a:ext cx="3579284" cy="748657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2679" indent="1139429" defTabSz="685800">
              <a:spcAft>
                <a:spcPts val="450"/>
              </a:spcAft>
              <a:tabLst>
                <a:tab pos="472679" algn="l"/>
              </a:tabLst>
              <a:defRPr/>
            </a:pPr>
            <a:r>
              <a:rPr lang="de-DE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Fluid Dynamics</a:t>
            </a:r>
          </a:p>
          <a:p>
            <a:pPr marL="472679" indent="1139429" defTabSz="685800">
              <a:tabLst>
                <a:tab pos="472679" algn="l"/>
              </a:tabLst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K. Eckert</a:t>
            </a:r>
          </a:p>
          <a:p>
            <a:pPr marL="472679" indent="1139429" defTabSz="685800">
              <a:tabLst>
                <a:tab pos="472679" algn="l"/>
              </a:tabLst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U. Hampel</a:t>
            </a:r>
          </a:p>
        </p:txBody>
      </p:sp>
      <p:sp>
        <p:nvSpPr>
          <p:cNvPr id="87" name="Abgerundetes Rechteck 25">
            <a:extLst>
              <a:ext uri="{FF2B5EF4-FFF2-40B4-BE49-F238E27FC236}">
                <a16:creationId xmlns:a16="http://schemas.microsoft.com/office/drawing/2014/main" id="{6719579F-01FB-22FA-C004-AE3BF28353A6}"/>
              </a:ext>
            </a:extLst>
          </p:cNvPr>
          <p:cNvSpPr>
            <a:spLocks noChangeAspect="1"/>
          </p:cNvSpPr>
          <p:nvPr/>
        </p:nvSpPr>
        <p:spPr>
          <a:xfrm>
            <a:off x="6457385" y="130171"/>
            <a:ext cx="2571960" cy="629942"/>
          </a:xfrm>
          <a:prstGeom prst="roundRect">
            <a:avLst>
              <a:gd name="adj" fmla="val 0"/>
            </a:avLst>
          </a:prstGeom>
          <a:solidFill>
            <a:srgbClr val="005A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9922" indent="-134541" defTabSz="685800">
              <a:spcAft>
                <a:spcPts val="450"/>
              </a:spcAft>
              <a:defRPr/>
            </a:pPr>
            <a:r>
              <a:rPr lang="de-DE" sz="105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90000"/>
                    </a:prstClr>
                  </a:outerShdw>
                </a:effectLst>
                <a:latin typeface="Arial"/>
                <a:ea typeface="DejaVu Sans"/>
                <a:cs typeface="DejaVu Sans"/>
              </a:rPr>
              <a:t>Board </a:t>
            </a:r>
            <a:r>
              <a:rPr lang="de-DE" sz="1050" b="1" dirty="0" err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90000"/>
                    </a:prstClr>
                  </a:outerShdw>
                </a:effectLst>
                <a:latin typeface="Arial"/>
                <a:ea typeface="DejaVu Sans"/>
                <a:cs typeface="DejaVu Sans"/>
              </a:rPr>
              <a:t>of</a:t>
            </a:r>
            <a:r>
              <a:rPr lang="de-DE" sz="1050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90000"/>
                    </a:prstClr>
                  </a:outerShdw>
                </a:effectLst>
                <a:latin typeface="Arial"/>
                <a:ea typeface="DejaVu Sans"/>
                <a:cs typeface="DejaVu Sans"/>
              </a:rPr>
              <a:t> </a:t>
            </a:r>
            <a:r>
              <a:rPr lang="de-DE" sz="1050" b="1" dirty="0" err="1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90000"/>
                    </a:prstClr>
                  </a:outerShdw>
                </a:effectLst>
                <a:latin typeface="Arial"/>
                <a:ea typeface="DejaVu Sans"/>
                <a:cs typeface="DejaVu Sans"/>
              </a:rPr>
              <a:t>Directors</a:t>
            </a:r>
            <a:endParaRPr lang="de-DE" sz="1050" b="1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90000"/>
                  </a:prstClr>
                </a:outerShdw>
              </a:effectLst>
              <a:latin typeface="Arial"/>
              <a:ea typeface="DejaVu Sans"/>
              <a:cs typeface="DejaVu Sans"/>
            </a:endParaRPr>
          </a:p>
          <a:p>
            <a:pPr marL="1279922" indent="-134541" defTabSz="685800">
              <a:defRPr/>
            </a:pPr>
            <a:r>
              <a:rPr lang="de-DE" sz="825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90000"/>
                    </a:prstClr>
                  </a:outerShdw>
                </a:effectLst>
                <a:latin typeface="Arial"/>
                <a:ea typeface="DejaVu Sans"/>
                <a:cs typeface="DejaVu Sans"/>
              </a:rPr>
              <a:t>Prof. S. M. Schmidt</a:t>
            </a:r>
          </a:p>
          <a:p>
            <a:pPr marL="1279922" indent="-134541" defTabSz="685800">
              <a:defRPr/>
            </a:pPr>
            <a:r>
              <a:rPr lang="de-DE" sz="825" b="1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90000"/>
                    </a:prstClr>
                  </a:outerShdw>
                </a:effectLst>
                <a:latin typeface="Arial"/>
                <a:ea typeface="DejaVu Sans"/>
                <a:cs typeface="DejaVu Sans"/>
              </a:rPr>
              <a:t>Dr. D. Stiller</a:t>
            </a:r>
          </a:p>
        </p:txBody>
      </p:sp>
      <p:pic>
        <p:nvPicPr>
          <p:cNvPr id="89" name="Grafik 88">
            <a:extLst>
              <a:ext uri="{FF2B5EF4-FFF2-40B4-BE49-F238E27FC236}">
                <a16:creationId xmlns:a16="http://schemas.microsoft.com/office/drawing/2014/main" id="{F1A2BDDA-B236-625F-AEFE-4A9441C8D3D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9587" y="176840"/>
            <a:ext cx="960000" cy="540000"/>
          </a:xfrm>
          <a:prstGeom prst="rect">
            <a:avLst/>
          </a:prstGeom>
        </p:spPr>
      </p:pic>
      <p:pic>
        <p:nvPicPr>
          <p:cNvPr id="90" name="Grafik 89">
            <a:extLst>
              <a:ext uri="{FF2B5EF4-FFF2-40B4-BE49-F238E27FC236}">
                <a16:creationId xmlns:a16="http://schemas.microsoft.com/office/drawing/2014/main" id="{FF6D98D4-01E3-7CE3-AB8F-11033B68A6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940"/>
          <a:stretch/>
        </p:blipFill>
        <p:spPr>
          <a:xfrm>
            <a:off x="1009263" y="1107270"/>
            <a:ext cx="259506" cy="255969"/>
          </a:xfrm>
          <a:prstGeom prst="rect">
            <a:avLst/>
          </a:prstGeom>
        </p:spPr>
      </p:pic>
      <p:pic>
        <p:nvPicPr>
          <p:cNvPr id="91" name="Grafik 90">
            <a:extLst>
              <a:ext uri="{FF2B5EF4-FFF2-40B4-BE49-F238E27FC236}">
                <a16:creationId xmlns:a16="http://schemas.microsoft.com/office/drawing/2014/main" id="{8F5848F9-C669-D176-3AA9-E60CA5B254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8154"/>
          <a:stretch/>
        </p:blipFill>
        <p:spPr>
          <a:xfrm>
            <a:off x="3677360" y="1107270"/>
            <a:ext cx="292642" cy="295957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56A97A5-7D3F-E27B-8610-70F4DFABF976}"/>
              </a:ext>
            </a:extLst>
          </p:cNvPr>
          <p:cNvSpPr/>
          <p:nvPr/>
        </p:nvSpPr>
        <p:spPr>
          <a:xfrm>
            <a:off x="3884387" y="131789"/>
            <a:ext cx="1201847" cy="629942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de-DE" sz="825" b="1" dirty="0" err="1">
                <a:solidFill>
                  <a:prstClr val="white"/>
                </a:solidFill>
                <a:latin typeface="Arial"/>
              </a:rPr>
              <a:t>Supervisory</a:t>
            </a:r>
            <a:r>
              <a:rPr lang="de-DE" sz="825" b="1" dirty="0">
                <a:solidFill>
                  <a:prstClr val="white"/>
                </a:solidFill>
                <a:latin typeface="Arial"/>
              </a:rPr>
              <a:t> Board</a:t>
            </a:r>
          </a:p>
          <a:p>
            <a:pPr algn="ctr" defTabSz="685800">
              <a:defRPr/>
            </a:pPr>
            <a:r>
              <a:rPr lang="de-DE" sz="825" dirty="0">
                <a:solidFill>
                  <a:prstClr val="white"/>
                </a:solidFill>
                <a:latin typeface="Arial"/>
              </a:rPr>
              <a:t>Michael Zimmermann</a:t>
            </a:r>
          </a:p>
          <a:p>
            <a:pPr algn="ctr" defTabSz="685800">
              <a:defRPr/>
            </a:pPr>
            <a:r>
              <a:rPr lang="de-DE" sz="825" dirty="0">
                <a:solidFill>
                  <a:prstClr val="white"/>
                </a:solidFill>
                <a:latin typeface="Arial"/>
              </a:rPr>
              <a:t>Dr. Babett Gläser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7818086-7818-D85E-7CC1-C90BE0ADD158}"/>
              </a:ext>
            </a:extLst>
          </p:cNvPr>
          <p:cNvSpPr/>
          <p:nvPr/>
        </p:nvSpPr>
        <p:spPr>
          <a:xfrm>
            <a:off x="5170886" y="130171"/>
            <a:ext cx="1201847" cy="629942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de-DE" sz="825" b="1" dirty="0">
                <a:solidFill>
                  <a:prstClr val="white"/>
                </a:solidFill>
                <a:latin typeface="Arial"/>
              </a:rPr>
              <a:t>Scientific Advisory Board</a:t>
            </a:r>
          </a:p>
          <a:p>
            <a:pPr algn="ctr" defTabSz="685800">
              <a:defRPr/>
            </a:pPr>
            <a:r>
              <a:rPr lang="de-DE" sz="825" dirty="0">
                <a:solidFill>
                  <a:prstClr val="white"/>
                </a:solidFill>
                <a:latin typeface="Arial"/>
              </a:rPr>
              <a:t>Prof. Ralph Aßmann</a:t>
            </a:r>
          </a:p>
        </p:txBody>
      </p:sp>
      <p:pic>
        <p:nvPicPr>
          <p:cNvPr id="11" name="Grafik 10" descr="Ein Bild, das Menschliches Gesicht, Person, Kleidung, Lächeln enthält.&#10;&#10;Automatisch generierte Beschreibung">
            <a:extLst>
              <a:ext uri="{FF2B5EF4-FFF2-40B4-BE49-F238E27FC236}">
                <a16:creationId xmlns:a16="http://schemas.microsoft.com/office/drawing/2014/main" id="{8EDCAFB9-B362-0309-6C01-DE749DF49E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26150" y="2344984"/>
            <a:ext cx="411296" cy="540000"/>
          </a:xfrm>
          <a:prstGeom prst="rect">
            <a:avLst/>
          </a:prstGeom>
        </p:spPr>
      </p:pic>
      <p:sp>
        <p:nvSpPr>
          <p:cNvPr id="14" name="Abgerundetes Rechteck 20">
            <a:extLst>
              <a:ext uri="{FF2B5EF4-FFF2-40B4-BE49-F238E27FC236}">
                <a16:creationId xmlns:a16="http://schemas.microsoft.com/office/drawing/2014/main" id="{8F6CA741-1714-42F0-FB48-5435A2CC7005}"/>
              </a:ext>
            </a:extLst>
          </p:cNvPr>
          <p:cNvSpPr>
            <a:spLocks noChangeAspect="1"/>
          </p:cNvSpPr>
          <p:nvPr/>
        </p:nvSpPr>
        <p:spPr>
          <a:xfrm>
            <a:off x="7894644" y="1427993"/>
            <a:ext cx="968982" cy="2376845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70C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72679" indent="803672" defTabSz="685800">
              <a:spcAft>
                <a:spcPts val="450"/>
              </a:spcAft>
              <a:tabLst>
                <a:tab pos="472679" algn="l"/>
              </a:tabLst>
              <a:defRPr/>
            </a:pPr>
            <a:endParaRPr lang="de-DE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1C2C5AF-1C5F-0350-2060-F0FD0EF49893}"/>
              </a:ext>
            </a:extLst>
          </p:cNvPr>
          <p:cNvSpPr txBox="1"/>
          <p:nvPr/>
        </p:nvSpPr>
        <p:spPr>
          <a:xfrm>
            <a:off x="7880971" y="2118503"/>
            <a:ext cx="1001871" cy="1229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</a:rPr>
              <a:t>Prof. T. Kühne</a:t>
            </a:r>
          </a:p>
          <a:p>
            <a:pPr algn="ctr" defTabSz="685800">
              <a:defRPr/>
            </a:pPr>
            <a:endParaRPr lang="de-DE" sz="1125" dirty="0">
              <a:solidFill>
                <a:srgbClr val="005AA0"/>
              </a:solidFill>
              <a:latin typeface="Arial"/>
            </a:endParaRPr>
          </a:p>
          <a:p>
            <a:pPr algn="ctr" defTabSz="685800">
              <a:spcAft>
                <a:spcPts val="450"/>
              </a:spcAft>
              <a:defRPr/>
            </a:pPr>
            <a:r>
              <a:rPr lang="de-DE" sz="1125" b="1" dirty="0">
                <a:solidFill>
                  <a:srgbClr val="005AA0"/>
                </a:solidFill>
                <a:latin typeface="Arial"/>
              </a:rPr>
              <a:t>CASUS</a:t>
            </a:r>
          </a:p>
          <a:p>
            <a:pPr algn="ctr" defTabSz="685800">
              <a:defRPr/>
            </a:pPr>
            <a:r>
              <a:rPr lang="de-DE" sz="975" dirty="0">
                <a:solidFill>
                  <a:srgbClr val="005AA0"/>
                </a:solidFill>
                <a:latin typeface="Arial"/>
              </a:rPr>
              <a:t>Center </a:t>
            </a:r>
            <a:r>
              <a:rPr lang="de-DE" sz="975" dirty="0" err="1">
                <a:solidFill>
                  <a:srgbClr val="005AA0"/>
                </a:solidFill>
                <a:latin typeface="Arial"/>
              </a:rPr>
              <a:t>for</a:t>
            </a:r>
            <a:r>
              <a:rPr lang="de-DE" sz="975" dirty="0">
                <a:solidFill>
                  <a:srgbClr val="005AA0"/>
                </a:solidFill>
                <a:latin typeface="Arial"/>
              </a:rPr>
              <a:t> </a:t>
            </a:r>
            <a:r>
              <a:rPr lang="de-DE" sz="975" dirty="0" err="1">
                <a:solidFill>
                  <a:srgbClr val="005AA0"/>
                </a:solidFill>
                <a:latin typeface="Arial"/>
              </a:rPr>
              <a:t>Advanced</a:t>
            </a:r>
            <a:r>
              <a:rPr lang="de-DE" sz="975" dirty="0">
                <a:solidFill>
                  <a:srgbClr val="005AA0"/>
                </a:solidFill>
                <a:latin typeface="Arial"/>
              </a:rPr>
              <a:t> Systems Understanding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10C22AFE-8384-5554-8847-BC24D2A73D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940"/>
          <a:stretch/>
        </p:blipFill>
        <p:spPr>
          <a:xfrm>
            <a:off x="7995584" y="1107270"/>
            <a:ext cx="259506" cy="255969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42A15167-4917-D27A-9CD8-0BDF1F9174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8154"/>
          <a:stretch/>
        </p:blipFill>
        <p:spPr>
          <a:xfrm>
            <a:off x="8247540" y="1102221"/>
            <a:ext cx="292642" cy="295957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4A96B76-20E3-3CF5-90F2-E25380CE2F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43" b="30259"/>
          <a:stretch/>
        </p:blipFill>
        <p:spPr>
          <a:xfrm>
            <a:off x="8540182" y="1067227"/>
            <a:ext cx="245063" cy="327621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0F690BFA-03C3-8BA4-9F90-29D4F14F9F5D}"/>
              </a:ext>
            </a:extLst>
          </p:cNvPr>
          <p:cNvSpPr txBox="1"/>
          <p:nvPr/>
        </p:nvSpPr>
        <p:spPr>
          <a:xfrm rot="16200000">
            <a:off x="4622703" y="4180699"/>
            <a:ext cx="918000" cy="265457"/>
          </a:xfrm>
          <a:prstGeom prst="rect">
            <a:avLst/>
          </a:prstGeom>
          <a:solidFill>
            <a:srgbClr val="005AA0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de-DE" sz="1125" b="1" dirty="0">
                <a:solidFill>
                  <a:prstClr val="white"/>
                </a:solidFill>
                <a:latin typeface="Arial"/>
              </a:rPr>
              <a:t>CITO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6639754E-0831-3914-8BA9-E685D5311D04}"/>
              </a:ext>
            </a:extLst>
          </p:cNvPr>
          <p:cNvSpPr/>
          <p:nvPr/>
        </p:nvSpPr>
        <p:spPr>
          <a:xfrm>
            <a:off x="261157" y="1427993"/>
            <a:ext cx="280853" cy="237487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685800">
              <a:defRPr/>
            </a:pPr>
            <a:r>
              <a:rPr lang="de-DE" sz="1125" b="1" dirty="0">
                <a:solidFill>
                  <a:prstClr val="white"/>
                </a:solidFill>
                <a:latin typeface="Arial"/>
              </a:rPr>
              <a:t>Institute</a:t>
            </a:r>
          </a:p>
        </p:txBody>
      </p:sp>
      <p:sp>
        <p:nvSpPr>
          <p:cNvPr id="61" name="Abgerundetes Rechteck 25">
            <a:extLst>
              <a:ext uri="{FF2B5EF4-FFF2-40B4-BE49-F238E27FC236}">
                <a16:creationId xmlns:a16="http://schemas.microsoft.com/office/drawing/2014/main" id="{80B026A1-82BF-4C5B-830E-9853B00991EC}"/>
              </a:ext>
            </a:extLst>
          </p:cNvPr>
          <p:cNvSpPr>
            <a:spLocks/>
          </p:cNvSpPr>
          <p:nvPr/>
        </p:nvSpPr>
        <p:spPr>
          <a:xfrm>
            <a:off x="7265775" y="3854427"/>
            <a:ext cx="1610456" cy="918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500" rIns="27000" rtlCol="0" anchor="ctr"/>
          <a:lstStyle/>
          <a:p>
            <a:pPr defTabSz="685800"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Finance 	</a:t>
            </a:r>
            <a:r>
              <a:rPr lang="de-DE" sz="825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B. Gilge </a:t>
            </a:r>
          </a:p>
          <a:p>
            <a:pPr defTabSz="685800">
              <a:defRPr/>
            </a:pPr>
            <a:endParaRPr lang="de-DE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defRPr/>
            </a:pPr>
            <a:r>
              <a:rPr lang="de-DE" sz="825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Personnel</a:t>
            </a: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	</a:t>
            </a:r>
            <a:endParaRPr lang="de-DE" sz="825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  <a:p>
            <a:pPr defTabSz="685800">
              <a:spcAft>
                <a:spcPts val="900"/>
              </a:spcAft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Affairs</a:t>
            </a:r>
          </a:p>
          <a:p>
            <a:pPr defTabSz="685800">
              <a:defRPr/>
            </a:pPr>
            <a:r>
              <a:rPr lang="de-DE" sz="825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Procurement</a:t>
            </a: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825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F. Steiniger</a:t>
            </a:r>
            <a:endParaRPr lang="de-DE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1B98AA5-2B17-2537-32EF-615C4A3D6A4B}"/>
              </a:ext>
            </a:extLst>
          </p:cNvPr>
          <p:cNvSpPr txBox="1"/>
          <p:nvPr/>
        </p:nvSpPr>
        <p:spPr>
          <a:xfrm rot="16200000">
            <a:off x="6592016" y="4128761"/>
            <a:ext cx="918000" cy="369332"/>
          </a:xfrm>
          <a:prstGeom prst="rect">
            <a:avLst/>
          </a:prstGeom>
          <a:solidFill>
            <a:srgbClr val="005AA0"/>
          </a:solidFill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de-DE" sz="900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Adminis-tration</a:t>
            </a:r>
            <a:endParaRPr lang="de-DE" sz="9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fik 11" descr="Ein Bild, das Menschliches Gesicht, Lächeln, Person, Kleidung enthält.&#10;&#10;KI-generierte Inhalte können fehlerhaft sein.">
            <a:extLst>
              <a:ext uri="{FF2B5EF4-FFF2-40B4-BE49-F238E27FC236}">
                <a16:creationId xmlns:a16="http://schemas.microsoft.com/office/drawing/2014/main" id="{353D3311-6895-7BA4-F46B-503E88D649E9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2186" y="3924043"/>
            <a:ext cx="243000" cy="243000"/>
          </a:xfrm>
          <a:prstGeom prst="rect">
            <a:avLst/>
          </a:prstGeom>
        </p:spPr>
      </p:pic>
      <p:pic>
        <p:nvPicPr>
          <p:cNvPr id="22" name="Grafik 21" descr="Ein Bild, das Menschliches Gesicht, Person, Kleidung, Shirt enthält.&#10;&#10;KI-generierte Inhalte können fehlerhaft sein.">
            <a:extLst>
              <a:ext uri="{FF2B5EF4-FFF2-40B4-BE49-F238E27FC236}">
                <a16:creationId xmlns:a16="http://schemas.microsoft.com/office/drawing/2014/main" id="{91B37151-945D-7133-B64A-A086F79EB2B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58"/>
          <a:stretch/>
        </p:blipFill>
        <p:spPr>
          <a:xfrm>
            <a:off x="8580561" y="4482590"/>
            <a:ext cx="243000" cy="243000"/>
          </a:xfrm>
          <a:prstGeom prst="rect">
            <a:avLst/>
          </a:prstGeom>
        </p:spPr>
      </p:pic>
      <p:pic>
        <p:nvPicPr>
          <p:cNvPr id="1026" name="Picture 2" descr="Dr. Heidrun Groß">
            <a:extLst>
              <a:ext uri="{FF2B5EF4-FFF2-40B4-BE49-F238E27FC236}">
                <a16:creationId xmlns:a16="http://schemas.microsoft.com/office/drawing/2014/main" id="{5EA97A0C-9D20-DB62-2434-09C4FF26C9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580932" y="4203317"/>
            <a:ext cx="243000" cy="2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el 3">
            <a:extLst>
              <a:ext uri="{FF2B5EF4-FFF2-40B4-BE49-F238E27FC236}">
                <a16:creationId xmlns:a16="http://schemas.microsoft.com/office/drawing/2014/main" id="{9812C7EF-5CAD-6F34-1450-0FEF7755D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6" y="369277"/>
            <a:ext cx="2823643" cy="307286"/>
          </a:xfrm>
        </p:spPr>
        <p:txBody>
          <a:bodyPr>
            <a:normAutofit fontScale="90000"/>
          </a:bodyPr>
          <a:lstStyle/>
          <a:p>
            <a:r>
              <a:rPr lang="de-DE" dirty="0"/>
              <a:t>HZDR </a:t>
            </a:r>
          </a:p>
        </p:txBody>
      </p:sp>
      <p:sp>
        <p:nvSpPr>
          <p:cNvPr id="15" name="Untertitel 8">
            <a:extLst>
              <a:ext uri="{FF2B5EF4-FFF2-40B4-BE49-F238E27FC236}">
                <a16:creationId xmlns:a16="http://schemas.microsoft.com/office/drawing/2014/main" id="{CCC7D2D9-23BD-6B28-6294-9B696D0CC82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23876" y="698521"/>
            <a:ext cx="2937005" cy="249557"/>
          </a:xfrm>
        </p:spPr>
        <p:txBody>
          <a:bodyPr/>
          <a:lstStyle/>
          <a:p>
            <a:r>
              <a:rPr lang="de-DE" dirty="0"/>
              <a:t>Institutes &amp; Central Departments</a:t>
            </a:r>
          </a:p>
        </p:txBody>
      </p:sp>
      <p:pic>
        <p:nvPicPr>
          <p:cNvPr id="16" name="Grafik 15" descr="Ein Bild, das Menschliches Gesicht, Kleidung, Person, Gebäude enthält.&#10;&#10;KI-generierte Inhalte können fehlerhaft sein.">
            <a:extLst>
              <a:ext uri="{FF2B5EF4-FFF2-40B4-BE49-F238E27FC236}">
                <a16:creationId xmlns:a16="http://schemas.microsoft.com/office/drawing/2014/main" id="{40720964-CF23-A571-5EA5-36C2FF0BCF5F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194006" y="1581652"/>
            <a:ext cx="399710" cy="540000"/>
          </a:xfrm>
          <a:prstGeom prst="rect">
            <a:avLst/>
          </a:prstGeom>
        </p:spPr>
      </p:pic>
      <p:sp>
        <p:nvSpPr>
          <p:cNvPr id="23" name="Abgerundetes Rechteck 21">
            <a:extLst>
              <a:ext uri="{FF2B5EF4-FFF2-40B4-BE49-F238E27FC236}">
                <a16:creationId xmlns:a16="http://schemas.microsoft.com/office/drawing/2014/main" id="{7FB4F1DD-5FC2-E966-0E4F-892C2C6FF6A0}"/>
              </a:ext>
            </a:extLst>
          </p:cNvPr>
          <p:cNvSpPr>
            <a:spLocks noChangeAspect="1"/>
          </p:cNvSpPr>
          <p:nvPr/>
        </p:nvSpPr>
        <p:spPr>
          <a:xfrm>
            <a:off x="2410788" y="2244313"/>
            <a:ext cx="1755000" cy="756000"/>
          </a:xfrm>
          <a:prstGeom prst="roundRect">
            <a:avLst>
              <a:gd name="adj" fmla="val 0"/>
            </a:avLst>
          </a:prstGeom>
          <a:noFill/>
          <a:ln w="12700">
            <a:solidFill>
              <a:srgbClr val="005A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0569" indent="-267891" defTabSz="685800">
              <a:spcAft>
                <a:spcPts val="225"/>
              </a:spcAft>
              <a:defRPr/>
            </a:pPr>
            <a:r>
              <a:rPr lang="en-US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      </a:t>
            </a:r>
            <a:r>
              <a:rPr lang="en-US" sz="1013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High Energy Density Physics</a:t>
            </a:r>
          </a:p>
          <a:p>
            <a:pPr marL="472679" defTabSz="685800">
              <a:defRPr/>
            </a:pPr>
            <a:r>
              <a:rPr lang="en-US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        Prof. D. Kraus</a:t>
            </a:r>
            <a:br>
              <a:rPr lang="en-US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</a:br>
            <a:r>
              <a:rPr lang="en-US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        Prof. R. </a:t>
            </a:r>
            <a:r>
              <a:rPr lang="en-US" sz="825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Redmer</a:t>
            </a:r>
            <a:endParaRPr lang="en-US" sz="825" b="1" dirty="0">
              <a:solidFill>
                <a:srgbClr val="005AA0"/>
              </a:solidFill>
              <a:latin typeface="Arial"/>
              <a:ea typeface="DejaVu Sans"/>
              <a:cs typeface="DejaVu Sans"/>
            </a:endParaRPr>
          </a:p>
        </p:txBody>
      </p:sp>
      <p:pic>
        <p:nvPicPr>
          <p:cNvPr id="24" name="Grafik 23" descr="Ein Bild, das Menschliches Gesicht, Person, Kinn, Hals enthält.&#10;&#10;KI-generierte Inhalte können fehlerhaft sein.">
            <a:extLst>
              <a:ext uri="{FF2B5EF4-FFF2-40B4-BE49-F238E27FC236}">
                <a16:creationId xmlns:a16="http://schemas.microsoft.com/office/drawing/2014/main" id="{D00A86EA-A1C0-AB43-FB8E-1C9D7FC1B11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9992" y="2393507"/>
            <a:ext cx="328664" cy="447331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6313A11F-1FCF-6906-7C35-7F926AA9F5D6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24415" t="10000" r="18303" b="10000"/>
          <a:stretch/>
        </p:blipFill>
        <p:spPr>
          <a:xfrm>
            <a:off x="2833149" y="2393507"/>
            <a:ext cx="325357" cy="454393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96AB8E53-D240-E06A-9157-48A136EC3E6E}"/>
              </a:ext>
            </a:extLst>
          </p:cNvPr>
          <p:cNvSpPr txBox="1"/>
          <p:nvPr/>
        </p:nvSpPr>
        <p:spPr>
          <a:xfrm>
            <a:off x="1171758" y="1511606"/>
            <a:ext cx="1100744" cy="606576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defTabSz="685800">
              <a:spcAft>
                <a:spcPts val="450"/>
              </a:spcAft>
              <a:defRPr/>
            </a:pPr>
            <a:r>
              <a:rPr lang="de-DE" sz="1050" b="1" dirty="0" err="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Resource</a:t>
            </a:r>
            <a:r>
              <a:rPr lang="de-DE" sz="1050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 Ecology</a:t>
            </a:r>
          </a:p>
          <a:p>
            <a:pPr defTabSz="685800">
              <a:defRPr/>
            </a:pPr>
            <a:r>
              <a:rPr lang="de-DE" sz="825" b="1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Prof. T. Stumpf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AB3173E5-A408-E930-CE6F-D73E1353984A}"/>
              </a:ext>
            </a:extLst>
          </p:cNvPr>
          <p:cNvSpPr/>
          <p:nvPr/>
        </p:nvSpPr>
        <p:spPr>
          <a:xfrm>
            <a:off x="261157" y="3854427"/>
            <a:ext cx="280853" cy="91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685800">
              <a:defRPr/>
            </a:pPr>
            <a:r>
              <a:rPr lang="de-DE" sz="1050" b="1" dirty="0">
                <a:solidFill>
                  <a:prstClr val="white"/>
                </a:solidFill>
                <a:latin typeface="Arial"/>
              </a:rPr>
              <a:t>Departments</a:t>
            </a:r>
            <a:endParaRPr lang="de-DE" sz="1125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7F0BF1FB-679E-63F8-6777-33629096609C}"/>
              </a:ext>
            </a:extLst>
          </p:cNvPr>
          <p:cNvSpPr txBox="1"/>
          <p:nvPr/>
        </p:nvSpPr>
        <p:spPr>
          <a:xfrm>
            <a:off x="7948941" y="4214783"/>
            <a:ext cx="713773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de-DE" sz="825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Dr. H. Groß</a:t>
            </a:r>
            <a:endParaRPr lang="de-DE" sz="825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30" name="Grafik 29" descr="Ein Bild, das Menschliches Gesicht, Person, Kinn, Vorderkopf enthält.&#10;&#10;KI-generierte Inhalte können fehlerhaft sein.">
            <a:extLst>
              <a:ext uri="{FF2B5EF4-FFF2-40B4-BE49-F238E27FC236}">
                <a16:creationId xmlns:a16="http://schemas.microsoft.com/office/drawing/2014/main" id="{5A3F78D4-7DC9-A36C-FFF1-8BA7D5E8BDAA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7528" y="1551899"/>
            <a:ext cx="405000" cy="540000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289D1F15-05B4-E95C-79B6-5F97BEBABC6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62990" y="3153061"/>
            <a:ext cx="905335" cy="544115"/>
          </a:xfrm>
          <a:prstGeom prst="rect">
            <a:avLst/>
          </a:prstGeom>
        </p:spPr>
      </p:pic>
      <p:pic>
        <p:nvPicPr>
          <p:cNvPr id="34" name="Grafik 33" descr="Ein Bild, das Menschliches Gesicht, Person, Kleidung, Mann enthält.&#10;&#10;KI-generierte Inhalte können fehlerhaft sein.">
            <a:extLst>
              <a:ext uri="{FF2B5EF4-FFF2-40B4-BE49-F238E27FC236}">
                <a16:creationId xmlns:a16="http://schemas.microsoft.com/office/drawing/2014/main" id="{820C4D41-2326-953F-CF42-9DCB86ECFB7D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4239" y="3153061"/>
            <a:ext cx="405000" cy="5400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A127A847-1C64-AE67-8AF8-314759A4C733}"/>
              </a:ext>
            </a:extLst>
          </p:cNvPr>
          <p:cNvPicPr>
            <a:picLocks noChangeAspect="1"/>
          </p:cNvPicPr>
          <p:nvPr/>
        </p:nvPicPr>
        <p:blipFill rotWithShape="1">
          <a:blip r:embed="rId22"/>
          <a:srcRect l="23187" r="23187"/>
          <a:stretch/>
        </p:blipFill>
        <p:spPr>
          <a:xfrm>
            <a:off x="6125477" y="1551899"/>
            <a:ext cx="405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55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C1D013F8-CEFB-6D8C-F314-F4663F562F47}"/>
              </a:ext>
            </a:extLst>
          </p:cNvPr>
          <p:cNvGrpSpPr/>
          <p:nvPr/>
        </p:nvGrpSpPr>
        <p:grpSpPr>
          <a:xfrm>
            <a:off x="2382128" y="940503"/>
            <a:ext cx="4331859" cy="4202998"/>
            <a:chOff x="3176170" y="1254003"/>
            <a:chExt cx="5775813" cy="5603997"/>
          </a:xfrm>
        </p:grpSpPr>
        <p:grpSp>
          <p:nvGrpSpPr>
            <p:cNvPr id="81" name="Gruppieren 80">
              <a:extLst>
                <a:ext uri="{FF2B5EF4-FFF2-40B4-BE49-F238E27FC236}">
                  <a16:creationId xmlns:a16="http://schemas.microsoft.com/office/drawing/2014/main" id="{A4F90B7E-AA2E-BB4D-6087-4A45B52F88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76170" y="1254003"/>
              <a:ext cx="5775813" cy="5603997"/>
              <a:chOff x="2022138" y="725981"/>
              <a:chExt cx="6616210" cy="6230542"/>
            </a:xfrm>
          </p:grpSpPr>
          <p:grpSp>
            <p:nvGrpSpPr>
              <p:cNvPr id="92" name="Gruppieren 91">
                <a:extLst>
                  <a:ext uri="{FF2B5EF4-FFF2-40B4-BE49-F238E27FC236}">
                    <a16:creationId xmlns:a16="http://schemas.microsoft.com/office/drawing/2014/main" id="{F173D633-ECA3-5137-23E5-EB2858F3FE6C}"/>
                  </a:ext>
                </a:extLst>
              </p:cNvPr>
              <p:cNvGrpSpPr/>
              <p:nvPr/>
            </p:nvGrpSpPr>
            <p:grpSpPr>
              <a:xfrm>
                <a:off x="2799425" y="725981"/>
                <a:ext cx="5326109" cy="6230542"/>
                <a:chOff x="6543698" y="426735"/>
                <a:chExt cx="5326109" cy="6230542"/>
              </a:xfrm>
              <a:solidFill>
                <a:srgbClr val="1B6BAA"/>
              </a:solidFill>
            </p:grpSpPr>
            <p:pic>
              <p:nvPicPr>
                <p:cNvPr id="100" name="Grafik 99">
                  <a:extLst>
                    <a:ext uri="{FF2B5EF4-FFF2-40B4-BE49-F238E27FC236}">
                      <a16:creationId xmlns:a16="http://schemas.microsoft.com/office/drawing/2014/main" id="{EC566DDF-CD8C-B906-17AC-B732C58243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43698" y="426735"/>
                  <a:ext cx="5326109" cy="6230542"/>
                </a:xfrm>
                <a:prstGeom prst="rect">
                  <a:avLst/>
                </a:prstGeom>
              </p:spPr>
            </p:pic>
            <p:grpSp>
              <p:nvGrpSpPr>
                <p:cNvPr id="101" name="Gruppieren 100">
                  <a:extLst>
                    <a:ext uri="{FF2B5EF4-FFF2-40B4-BE49-F238E27FC236}">
                      <a16:creationId xmlns:a16="http://schemas.microsoft.com/office/drawing/2014/main" id="{6739926A-EEA0-50FB-7F08-A9EDE91B0540}"/>
                    </a:ext>
                  </a:extLst>
                </p:cNvPr>
                <p:cNvGrpSpPr/>
                <p:nvPr/>
              </p:nvGrpSpPr>
              <p:grpSpPr>
                <a:xfrm>
                  <a:off x="6806485" y="1336872"/>
                  <a:ext cx="4629079" cy="4689226"/>
                  <a:chOff x="6806485" y="1336872"/>
                  <a:chExt cx="4629079" cy="4689226"/>
                </a:xfrm>
                <a:grpFill/>
              </p:grpSpPr>
              <p:cxnSp>
                <p:nvCxnSpPr>
                  <p:cNvPr id="102" name="Gerade Verbindung 2017">
                    <a:extLst>
                      <a:ext uri="{FF2B5EF4-FFF2-40B4-BE49-F238E27FC236}">
                        <a16:creationId xmlns:a16="http://schemas.microsoft.com/office/drawing/2014/main" id="{55C8C35E-1A95-93D0-715D-0A036E58FA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845171" y="3605129"/>
                    <a:ext cx="4004013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Gerade Verbindung 2023">
                    <a:extLst>
                      <a:ext uri="{FF2B5EF4-FFF2-40B4-BE49-F238E27FC236}">
                        <a16:creationId xmlns:a16="http://schemas.microsoft.com/office/drawing/2014/main" id="{7346731F-A7B0-F9C8-463B-5512127C9B1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6839115" y="3605129"/>
                    <a:ext cx="0" cy="2353009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Gerade Verbindung 2026">
                    <a:extLst>
                      <a:ext uri="{FF2B5EF4-FFF2-40B4-BE49-F238E27FC236}">
                        <a16:creationId xmlns:a16="http://schemas.microsoft.com/office/drawing/2014/main" id="{6957AFE0-D7CF-7651-2A91-BB02B8423A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151420" y="3517271"/>
                    <a:ext cx="667484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Gerade Verbindung 2031">
                    <a:extLst>
                      <a:ext uri="{FF2B5EF4-FFF2-40B4-BE49-F238E27FC236}">
                        <a16:creationId xmlns:a16="http://schemas.microsoft.com/office/drawing/2014/main" id="{E0721E45-9800-F3EF-D35E-BF3088348B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23598" y="3517271"/>
                    <a:ext cx="576000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Gerade Verbindung 2034">
                    <a:extLst>
                      <a:ext uri="{FF2B5EF4-FFF2-40B4-BE49-F238E27FC236}">
                        <a16:creationId xmlns:a16="http://schemas.microsoft.com/office/drawing/2014/main" id="{89DFEC78-4F42-CA00-C9C5-0AED7A3F63D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566904" y="3806763"/>
                    <a:ext cx="252000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Gerade Verbindung 2035">
                    <a:extLst>
                      <a:ext uri="{FF2B5EF4-FFF2-40B4-BE49-F238E27FC236}">
                        <a16:creationId xmlns:a16="http://schemas.microsoft.com/office/drawing/2014/main" id="{37394D9B-69E5-A53A-7398-373AB96C9A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763483" y="1786491"/>
                    <a:ext cx="2035356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Gerade Verbindung 2037">
                    <a:extLst>
                      <a:ext uri="{FF2B5EF4-FFF2-40B4-BE49-F238E27FC236}">
                        <a16:creationId xmlns:a16="http://schemas.microsoft.com/office/drawing/2014/main" id="{FF08108D-0DB3-86C8-351D-17A3B8EF37B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880004" y="1336872"/>
                    <a:ext cx="309" cy="2159942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" name="Freihandform 2005">
                    <a:extLst>
                      <a:ext uri="{FF2B5EF4-FFF2-40B4-BE49-F238E27FC236}">
                        <a16:creationId xmlns:a16="http://schemas.microsoft.com/office/drawing/2014/main" id="{412CE741-60A1-42AC-B55B-F61333A1904F}"/>
                      </a:ext>
                    </a:extLst>
                  </p:cNvPr>
                  <p:cNvSpPr/>
                  <p:nvPr/>
                </p:nvSpPr>
                <p:spPr>
                  <a:xfrm>
                    <a:off x="10113803" y="3293954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  <p:sp>
                <p:nvSpPr>
                  <p:cNvPr id="110" name="Freihandform 2009">
                    <a:extLst>
                      <a:ext uri="{FF2B5EF4-FFF2-40B4-BE49-F238E27FC236}">
                        <a16:creationId xmlns:a16="http://schemas.microsoft.com/office/drawing/2014/main" id="{B99343C5-2D57-9AC3-3745-F2E8A7B0162C}"/>
                      </a:ext>
                    </a:extLst>
                  </p:cNvPr>
                  <p:cNvSpPr/>
                  <p:nvPr/>
                </p:nvSpPr>
                <p:spPr>
                  <a:xfrm>
                    <a:off x="11367667" y="3293954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  <p:sp>
                <p:nvSpPr>
                  <p:cNvPr id="111" name="Freihandform 2010">
                    <a:extLst>
                      <a:ext uri="{FF2B5EF4-FFF2-40B4-BE49-F238E27FC236}">
                        <a16:creationId xmlns:a16="http://schemas.microsoft.com/office/drawing/2014/main" id="{7634301C-6749-C6CF-6A4E-B5AF93C85080}"/>
                      </a:ext>
                    </a:extLst>
                  </p:cNvPr>
                  <p:cNvSpPr/>
                  <p:nvPr/>
                </p:nvSpPr>
                <p:spPr>
                  <a:xfrm>
                    <a:off x="8667092" y="1750155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  <p:sp>
                <p:nvSpPr>
                  <p:cNvPr id="112" name="Freihandform 2015">
                    <a:extLst>
                      <a:ext uri="{FF2B5EF4-FFF2-40B4-BE49-F238E27FC236}">
                        <a16:creationId xmlns:a16="http://schemas.microsoft.com/office/drawing/2014/main" id="{D4FB129A-F9C9-C1B7-5A3D-A801DC626A6C}"/>
                      </a:ext>
                    </a:extLst>
                  </p:cNvPr>
                  <p:cNvSpPr/>
                  <p:nvPr/>
                </p:nvSpPr>
                <p:spPr>
                  <a:xfrm>
                    <a:off x="6806485" y="5958138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rgbClr val="1B6BAA"/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  <p:cxnSp>
                <p:nvCxnSpPr>
                  <p:cNvPr id="113" name="Gerade Verbindung 2028">
                    <a:extLst>
                      <a:ext uri="{FF2B5EF4-FFF2-40B4-BE49-F238E27FC236}">
                        <a16:creationId xmlns:a16="http://schemas.microsoft.com/office/drawing/2014/main" id="{8C5CA699-927F-A9D3-6A4D-7078C67E948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0144080" y="3361914"/>
                    <a:ext cx="0" cy="155357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" name="Gerade Verbindung 2032">
                    <a:extLst>
                      <a:ext uri="{FF2B5EF4-FFF2-40B4-BE49-F238E27FC236}">
                        <a16:creationId xmlns:a16="http://schemas.microsoft.com/office/drawing/2014/main" id="{6EDFB98A-6FA5-CAA6-9CFC-28013E7063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1403651" y="3361914"/>
                    <a:ext cx="0" cy="155357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Gerade Verbindung 2033">
                    <a:extLst>
                      <a:ext uri="{FF2B5EF4-FFF2-40B4-BE49-F238E27FC236}">
                        <a16:creationId xmlns:a16="http://schemas.microsoft.com/office/drawing/2014/main" id="{F8011E34-09F5-AF28-AB3A-B39F59B053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0818904" y="3651406"/>
                    <a:ext cx="0" cy="155357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Gerade Verbindung 2034">
                    <a:extLst>
                      <a:ext uri="{FF2B5EF4-FFF2-40B4-BE49-F238E27FC236}">
                        <a16:creationId xmlns:a16="http://schemas.microsoft.com/office/drawing/2014/main" id="{3E6F491C-C27D-340C-FE1F-4C073EBDDA6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566904" y="3806763"/>
                    <a:ext cx="252000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7" name="Freihandform 6">
                    <a:extLst>
                      <a:ext uri="{FF2B5EF4-FFF2-40B4-BE49-F238E27FC236}">
                        <a16:creationId xmlns:a16="http://schemas.microsoft.com/office/drawing/2014/main" id="{FC4BEBA8-2EDD-D7E2-1592-3D93A9CE8F0E}"/>
                      </a:ext>
                    </a:extLst>
                  </p:cNvPr>
                  <p:cNvSpPr/>
                  <p:nvPr/>
                </p:nvSpPr>
                <p:spPr>
                  <a:xfrm>
                    <a:off x="10499627" y="3776421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</p:grpSp>
          </p:grpSp>
          <p:sp>
            <p:nvSpPr>
              <p:cNvPr id="93" name="Freihandform 2003">
                <a:extLst>
                  <a:ext uri="{FF2B5EF4-FFF2-40B4-BE49-F238E27FC236}">
                    <a16:creationId xmlns:a16="http://schemas.microsoft.com/office/drawing/2014/main" id="{E9EA11C1-9174-D229-4D9B-20237860F03D}"/>
                  </a:ext>
                </a:extLst>
              </p:cNvPr>
              <p:cNvSpPr/>
              <p:nvPr/>
            </p:nvSpPr>
            <p:spPr>
              <a:xfrm>
                <a:off x="7016947" y="3767628"/>
                <a:ext cx="164415" cy="164415"/>
              </a:xfrm>
              <a:custGeom>
                <a:avLst/>
                <a:gdLst>
                  <a:gd name="connsiteX0" fmla="*/ 0 w 78387"/>
                  <a:gd name="connsiteY0" fmla="*/ 0 h 78387"/>
                  <a:gd name="connsiteX1" fmla="*/ 78388 w 78387"/>
                  <a:gd name="connsiteY1" fmla="*/ 0 h 78387"/>
                  <a:gd name="connsiteX2" fmla="*/ 78388 w 78387"/>
                  <a:gd name="connsiteY2" fmla="*/ 78388 h 78387"/>
                  <a:gd name="connsiteX3" fmla="*/ 0 w 78387"/>
                  <a:gd name="connsiteY3" fmla="*/ 78388 h 78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387" h="78387">
                    <a:moveTo>
                      <a:pt x="0" y="0"/>
                    </a:moveTo>
                    <a:lnTo>
                      <a:pt x="78388" y="0"/>
                    </a:lnTo>
                    <a:lnTo>
                      <a:pt x="78388" y="78388"/>
                    </a:lnTo>
                    <a:lnTo>
                      <a:pt x="0" y="78388"/>
                    </a:lnTo>
                    <a:close/>
                  </a:path>
                </a:pathLst>
              </a:custGeom>
              <a:solidFill>
                <a:schemeClr val="accent3"/>
              </a:solidFill>
              <a:ln w="300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de-DE" sz="1350">
                  <a:solidFill>
                    <a:prstClr val="black"/>
                  </a:solidFill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94" name="Textfeld 4">
                <a:extLst>
                  <a:ext uri="{FF2B5EF4-FFF2-40B4-BE49-F238E27FC236}">
                    <a16:creationId xmlns:a16="http://schemas.microsoft.com/office/drawing/2014/main" id="{682A4B3D-6149-609D-AB0E-A07783B6C260}"/>
                  </a:ext>
                </a:extLst>
              </p:cNvPr>
              <p:cNvSpPr txBox="1"/>
              <p:nvPr/>
            </p:nvSpPr>
            <p:spPr>
              <a:xfrm>
                <a:off x="4682753" y="1693377"/>
                <a:ext cx="1378897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 err="1">
                    <a:solidFill>
                      <a:srgbClr val="7EABCB">
                        <a:lumMod val="20000"/>
                        <a:lumOff val="80000"/>
                      </a:srgbClr>
                    </a:solidFill>
                    <a:latin typeface="Arial"/>
                    <a:ea typeface="DejaVu Sans"/>
                    <a:cs typeface="DejaVu Sans"/>
                  </a:rPr>
                  <a:t>Schenefeld</a:t>
                </a:r>
                <a:endParaRPr lang="de-DE" sz="1050" b="1" dirty="0">
                  <a:solidFill>
                    <a:srgbClr val="7EABCB">
                      <a:lumMod val="20000"/>
                      <a:lumOff val="80000"/>
                    </a:srgbClr>
                  </a:solidFill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95" name="Textfeld 51">
                <a:extLst>
                  <a:ext uri="{FF2B5EF4-FFF2-40B4-BE49-F238E27FC236}">
                    <a16:creationId xmlns:a16="http://schemas.microsoft.com/office/drawing/2014/main" id="{CEE8EC10-A3D9-16AA-5ECB-F497736E231A}"/>
                  </a:ext>
                </a:extLst>
              </p:cNvPr>
              <p:cNvSpPr txBox="1"/>
              <p:nvPr/>
            </p:nvSpPr>
            <p:spPr>
              <a:xfrm>
                <a:off x="5979378" y="3252711"/>
                <a:ext cx="987165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>
                    <a:solidFill>
                      <a:srgbClr val="7EABCB">
                        <a:lumMod val="20000"/>
                        <a:lumOff val="80000"/>
                      </a:srgbClr>
                    </a:solidFill>
                    <a:latin typeface="Arial"/>
                    <a:ea typeface="DejaVu Sans"/>
                    <a:cs typeface="DejaVu Sans"/>
                  </a:rPr>
                  <a:t>Leipzig</a:t>
                </a:r>
              </a:p>
            </p:txBody>
          </p:sp>
          <p:sp>
            <p:nvSpPr>
              <p:cNvPr id="96" name="Textfeld 52">
                <a:extLst>
                  <a:ext uri="{FF2B5EF4-FFF2-40B4-BE49-F238E27FC236}">
                    <a16:creationId xmlns:a16="http://schemas.microsoft.com/office/drawing/2014/main" id="{A6917F6D-FC83-BE12-FFC8-E67665B9B156}"/>
                  </a:ext>
                </a:extLst>
              </p:cNvPr>
              <p:cNvSpPr txBox="1"/>
              <p:nvPr/>
            </p:nvSpPr>
            <p:spPr>
              <a:xfrm>
                <a:off x="2022138" y="6101032"/>
                <a:ext cx="1183031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>
                    <a:solidFill>
                      <a:srgbClr val="1B6BAA"/>
                    </a:solidFill>
                    <a:latin typeface="Arial"/>
                    <a:ea typeface="DejaVu Sans"/>
                    <a:cs typeface="DejaVu Sans"/>
                  </a:rPr>
                  <a:t>Grenoble</a:t>
                </a:r>
              </a:p>
            </p:txBody>
          </p:sp>
          <p:sp>
            <p:nvSpPr>
              <p:cNvPr id="97" name="Textfeld 53">
                <a:extLst>
                  <a:ext uri="{FF2B5EF4-FFF2-40B4-BE49-F238E27FC236}">
                    <a16:creationId xmlns:a16="http://schemas.microsoft.com/office/drawing/2014/main" id="{B2A5C3F8-7FE4-2F6D-273F-0894C0A8A2B5}"/>
                  </a:ext>
                </a:extLst>
              </p:cNvPr>
              <p:cNvSpPr txBox="1"/>
              <p:nvPr/>
            </p:nvSpPr>
            <p:spPr>
              <a:xfrm>
                <a:off x="7707494" y="3403913"/>
                <a:ext cx="930854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>
                    <a:solidFill>
                      <a:srgbClr val="1B6BAA"/>
                    </a:solidFill>
                    <a:latin typeface="Arial"/>
                    <a:ea typeface="DejaVu Sans"/>
                    <a:cs typeface="DejaVu Sans"/>
                  </a:rPr>
                  <a:t>Görlitz</a:t>
                </a:r>
              </a:p>
            </p:txBody>
          </p:sp>
          <p:sp>
            <p:nvSpPr>
              <p:cNvPr id="98" name="Textfeld 54">
                <a:extLst>
                  <a:ext uri="{FF2B5EF4-FFF2-40B4-BE49-F238E27FC236}">
                    <a16:creationId xmlns:a16="http://schemas.microsoft.com/office/drawing/2014/main" id="{A7570F0F-E8E1-ABD8-53A1-7F395F9AFB54}"/>
                  </a:ext>
                </a:extLst>
              </p:cNvPr>
              <p:cNvSpPr txBox="1"/>
              <p:nvPr/>
            </p:nvSpPr>
            <p:spPr>
              <a:xfrm>
                <a:off x="5788457" y="3905843"/>
                <a:ext cx="1104685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>
                    <a:solidFill>
                      <a:srgbClr val="7EABCB">
                        <a:lumMod val="20000"/>
                        <a:lumOff val="80000"/>
                      </a:srgbClr>
                    </a:solidFill>
                    <a:latin typeface="Arial"/>
                    <a:ea typeface="DejaVu Sans"/>
                    <a:cs typeface="DejaVu Sans"/>
                  </a:rPr>
                  <a:t>Freiberg</a:t>
                </a:r>
              </a:p>
            </p:txBody>
          </p:sp>
        </p:grpSp>
        <p:sp>
          <p:nvSpPr>
            <p:cNvPr id="82" name="Textfeld 4">
              <a:extLst>
                <a:ext uri="{FF2B5EF4-FFF2-40B4-BE49-F238E27FC236}">
                  <a16:creationId xmlns:a16="http://schemas.microsoft.com/office/drawing/2014/main" id="{16C7DC24-C332-D8CA-4D12-344C2F6071B7}"/>
                </a:ext>
              </a:extLst>
            </p:cNvPr>
            <p:cNvSpPr txBox="1"/>
            <p:nvPr/>
          </p:nvSpPr>
          <p:spPr>
            <a:xfrm>
              <a:off x="6630759" y="2108642"/>
              <a:ext cx="955817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r>
                <a:rPr lang="de-DE" sz="1050" b="1" dirty="0">
                  <a:solidFill>
                    <a:srgbClr val="7EABCB">
                      <a:lumMod val="20000"/>
                      <a:lumOff val="80000"/>
                    </a:srgbClr>
                  </a:solidFill>
                  <a:latin typeface="Arial"/>
                  <a:ea typeface="DejaVu Sans"/>
                  <a:cs typeface="DejaVu Sans"/>
                </a:rPr>
                <a:t>Rostock</a:t>
              </a:r>
            </a:p>
          </p:txBody>
        </p:sp>
        <p:sp>
          <p:nvSpPr>
            <p:cNvPr id="83" name="Freihandform 2005">
              <a:extLst>
                <a:ext uri="{FF2B5EF4-FFF2-40B4-BE49-F238E27FC236}">
                  <a16:creationId xmlns:a16="http://schemas.microsoft.com/office/drawing/2014/main" id="{9D384F12-E183-8E2A-12FA-4F0F0499383E}"/>
                </a:ext>
              </a:extLst>
            </p:cNvPr>
            <p:cNvSpPr/>
            <p:nvPr/>
          </p:nvSpPr>
          <p:spPr>
            <a:xfrm>
              <a:off x="6747972" y="2053875"/>
              <a:ext cx="59273" cy="61126"/>
            </a:xfrm>
            <a:custGeom>
              <a:avLst/>
              <a:gdLst>
                <a:gd name="connsiteX0" fmla="*/ 0 w 32371"/>
                <a:gd name="connsiteY0" fmla="*/ 0 h 32401"/>
                <a:gd name="connsiteX1" fmla="*/ 32371 w 32371"/>
                <a:gd name="connsiteY1" fmla="*/ 0 h 32401"/>
                <a:gd name="connsiteX2" fmla="*/ 32371 w 32371"/>
                <a:gd name="connsiteY2" fmla="*/ 32401 h 32401"/>
                <a:gd name="connsiteX3" fmla="*/ 0 w 32371"/>
                <a:gd name="connsiteY3" fmla="*/ 32401 h 3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71" h="32401">
                  <a:moveTo>
                    <a:pt x="0" y="0"/>
                  </a:moveTo>
                  <a:lnTo>
                    <a:pt x="32371" y="0"/>
                  </a:lnTo>
                  <a:lnTo>
                    <a:pt x="32371" y="32401"/>
                  </a:lnTo>
                  <a:lnTo>
                    <a:pt x="0" y="32401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00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de-DE" sz="1350">
                <a:solidFill>
                  <a:prstClr val="black"/>
                </a:solidFill>
                <a:latin typeface="Arial"/>
                <a:ea typeface="DejaVu Sans"/>
                <a:cs typeface="DejaVu Sans"/>
              </a:endParaRPr>
            </a:p>
          </p:txBody>
        </p:sp>
        <p:cxnSp>
          <p:nvCxnSpPr>
            <p:cNvPr id="90" name="Gerade Verbindung 2035">
              <a:extLst>
                <a:ext uri="{FF2B5EF4-FFF2-40B4-BE49-F238E27FC236}">
                  <a16:creationId xmlns:a16="http://schemas.microsoft.com/office/drawing/2014/main" id="{34AA7AFC-C0A7-6289-D679-4F72B36E5BAC}"/>
                </a:ext>
              </a:extLst>
            </p:cNvPr>
            <p:cNvCxnSpPr>
              <a:cxnSpLocks/>
            </p:cNvCxnSpPr>
            <p:nvPr/>
          </p:nvCxnSpPr>
          <p:spPr>
            <a:xfrm>
              <a:off x="6833879" y="2082140"/>
              <a:ext cx="806351" cy="0"/>
            </a:xfrm>
            <a:prstGeom prst="line">
              <a:avLst/>
            </a:prstGeom>
            <a:solidFill>
              <a:srgbClr val="1B6BAA"/>
            </a:solidFill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2037">
              <a:extLst>
                <a:ext uri="{FF2B5EF4-FFF2-40B4-BE49-F238E27FC236}">
                  <a16:creationId xmlns:a16="http://schemas.microsoft.com/office/drawing/2014/main" id="{BF8F67D4-D4E1-03D5-05C5-1BA92E2527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9374" y="2468149"/>
              <a:ext cx="0" cy="1567428"/>
            </a:xfrm>
            <a:prstGeom prst="line">
              <a:avLst/>
            </a:prstGeom>
            <a:solidFill>
              <a:srgbClr val="1B6BAA"/>
            </a:solidFill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el 3">
            <a:extLst>
              <a:ext uri="{FF2B5EF4-FFF2-40B4-BE49-F238E27FC236}">
                <a16:creationId xmlns:a16="http://schemas.microsoft.com/office/drawing/2014/main" id="{2D4FC1A7-B874-411C-5A90-FC566AA2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HZDR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161BE26-F4C2-BE9A-C57F-2B7F3926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15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332A9956-5F28-EADA-C7E4-5C46E05F91D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Research Infrastructure at </a:t>
            </a:r>
            <a:r>
              <a:rPr lang="de-DE" dirty="0" err="1"/>
              <a:t>seven</a:t>
            </a:r>
            <a:r>
              <a:rPr lang="de-DE" dirty="0"/>
              <a:t> </a:t>
            </a:r>
            <a:r>
              <a:rPr lang="de-DE" dirty="0" err="1"/>
              <a:t>locations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4474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7CD30DB8-A2E3-AF4D-CC53-A81DD8B4C4EB}"/>
              </a:ext>
            </a:extLst>
          </p:cNvPr>
          <p:cNvGrpSpPr/>
          <p:nvPr/>
        </p:nvGrpSpPr>
        <p:grpSpPr>
          <a:xfrm>
            <a:off x="2382128" y="940503"/>
            <a:ext cx="4331859" cy="4202998"/>
            <a:chOff x="3176170" y="1254003"/>
            <a:chExt cx="5775813" cy="5603997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7B9D70A9-88EF-616C-A7BB-3A941379B46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176170" y="1254003"/>
              <a:ext cx="5775813" cy="5603997"/>
              <a:chOff x="2022138" y="725981"/>
              <a:chExt cx="6616210" cy="6230542"/>
            </a:xfrm>
          </p:grpSpPr>
          <p:grpSp>
            <p:nvGrpSpPr>
              <p:cNvPr id="13" name="Gruppieren 12">
                <a:extLst>
                  <a:ext uri="{FF2B5EF4-FFF2-40B4-BE49-F238E27FC236}">
                    <a16:creationId xmlns:a16="http://schemas.microsoft.com/office/drawing/2014/main" id="{91C172A1-C957-97EC-1E37-60F538B76460}"/>
                  </a:ext>
                </a:extLst>
              </p:cNvPr>
              <p:cNvGrpSpPr/>
              <p:nvPr/>
            </p:nvGrpSpPr>
            <p:grpSpPr>
              <a:xfrm>
                <a:off x="2799425" y="725981"/>
                <a:ext cx="5326109" cy="6230542"/>
                <a:chOff x="6543698" y="426735"/>
                <a:chExt cx="5326109" cy="6230542"/>
              </a:xfrm>
              <a:solidFill>
                <a:srgbClr val="1B6BAA"/>
              </a:solidFill>
            </p:grpSpPr>
            <p:pic>
              <p:nvPicPr>
                <p:cNvPr id="20" name="Grafik 19">
                  <a:extLst>
                    <a:ext uri="{FF2B5EF4-FFF2-40B4-BE49-F238E27FC236}">
                      <a16:creationId xmlns:a16="http://schemas.microsoft.com/office/drawing/2014/main" id="{0DA3BEFE-707D-8310-3A73-B525BD6447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43698" y="426735"/>
                  <a:ext cx="5326109" cy="6230542"/>
                </a:xfrm>
                <a:prstGeom prst="rect">
                  <a:avLst/>
                </a:prstGeom>
              </p:spPr>
            </p:pic>
            <p:grpSp>
              <p:nvGrpSpPr>
                <p:cNvPr id="21" name="Gruppieren 20">
                  <a:extLst>
                    <a:ext uri="{FF2B5EF4-FFF2-40B4-BE49-F238E27FC236}">
                      <a16:creationId xmlns:a16="http://schemas.microsoft.com/office/drawing/2014/main" id="{E1B4D076-A922-C0D5-73AD-2D1ADE3E6035}"/>
                    </a:ext>
                  </a:extLst>
                </p:cNvPr>
                <p:cNvGrpSpPr/>
                <p:nvPr/>
              </p:nvGrpSpPr>
              <p:grpSpPr>
                <a:xfrm>
                  <a:off x="6806485" y="1336872"/>
                  <a:ext cx="4629079" cy="4689226"/>
                  <a:chOff x="6806485" y="1336872"/>
                  <a:chExt cx="4629079" cy="4689226"/>
                </a:xfrm>
                <a:grpFill/>
              </p:grpSpPr>
              <p:cxnSp>
                <p:nvCxnSpPr>
                  <p:cNvPr id="22" name="Gerade Verbindung 2017">
                    <a:extLst>
                      <a:ext uri="{FF2B5EF4-FFF2-40B4-BE49-F238E27FC236}">
                        <a16:creationId xmlns:a16="http://schemas.microsoft.com/office/drawing/2014/main" id="{F89CDF98-836F-1BEF-4B22-B5BF0F156B9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845171" y="3605129"/>
                    <a:ext cx="4004013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Gerade Verbindung 2023">
                    <a:extLst>
                      <a:ext uri="{FF2B5EF4-FFF2-40B4-BE49-F238E27FC236}">
                        <a16:creationId xmlns:a16="http://schemas.microsoft.com/office/drawing/2014/main" id="{6CE5403A-78D8-127A-370E-5BAAB5000E9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6839115" y="3605129"/>
                    <a:ext cx="0" cy="2353009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Gerade Verbindung 2026">
                    <a:extLst>
                      <a:ext uri="{FF2B5EF4-FFF2-40B4-BE49-F238E27FC236}">
                        <a16:creationId xmlns:a16="http://schemas.microsoft.com/office/drawing/2014/main" id="{E1868002-AAFB-AA25-C67A-3890C766E0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151420" y="3517271"/>
                    <a:ext cx="667484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Gerade Verbindung 2031">
                    <a:extLst>
                      <a:ext uri="{FF2B5EF4-FFF2-40B4-BE49-F238E27FC236}">
                        <a16:creationId xmlns:a16="http://schemas.microsoft.com/office/drawing/2014/main" id="{0E78F096-E7C3-A67C-258A-CC002504C29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823598" y="3517271"/>
                    <a:ext cx="576000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Gerade Verbindung 2034">
                    <a:extLst>
                      <a:ext uri="{FF2B5EF4-FFF2-40B4-BE49-F238E27FC236}">
                        <a16:creationId xmlns:a16="http://schemas.microsoft.com/office/drawing/2014/main" id="{18E0A509-AC2A-E9C5-D93E-F9AB9C7523D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566904" y="3806763"/>
                    <a:ext cx="252000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Gerade Verbindung 2035">
                    <a:extLst>
                      <a:ext uri="{FF2B5EF4-FFF2-40B4-BE49-F238E27FC236}">
                        <a16:creationId xmlns:a16="http://schemas.microsoft.com/office/drawing/2014/main" id="{54E98A95-917C-7522-C134-8A56966AEA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763483" y="1786491"/>
                    <a:ext cx="2035356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Gerade Verbindung 2037">
                    <a:extLst>
                      <a:ext uri="{FF2B5EF4-FFF2-40B4-BE49-F238E27FC236}">
                        <a16:creationId xmlns:a16="http://schemas.microsoft.com/office/drawing/2014/main" id="{264879BA-7390-59F1-916B-9EC398FEDF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10880004" y="1336872"/>
                    <a:ext cx="309" cy="2159942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" name="Freihandform 2005">
                    <a:extLst>
                      <a:ext uri="{FF2B5EF4-FFF2-40B4-BE49-F238E27FC236}">
                        <a16:creationId xmlns:a16="http://schemas.microsoft.com/office/drawing/2014/main" id="{FF78B02B-BCC8-A067-979E-FA26F77BA469}"/>
                      </a:ext>
                    </a:extLst>
                  </p:cNvPr>
                  <p:cNvSpPr/>
                  <p:nvPr/>
                </p:nvSpPr>
                <p:spPr>
                  <a:xfrm>
                    <a:off x="10113803" y="3293954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  <p:sp>
                <p:nvSpPr>
                  <p:cNvPr id="30" name="Freihandform 2009">
                    <a:extLst>
                      <a:ext uri="{FF2B5EF4-FFF2-40B4-BE49-F238E27FC236}">
                        <a16:creationId xmlns:a16="http://schemas.microsoft.com/office/drawing/2014/main" id="{B31493D4-0851-7058-D050-1EE476DEA24A}"/>
                      </a:ext>
                    </a:extLst>
                  </p:cNvPr>
                  <p:cNvSpPr/>
                  <p:nvPr/>
                </p:nvSpPr>
                <p:spPr>
                  <a:xfrm>
                    <a:off x="11367667" y="3293954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  <p:sp>
                <p:nvSpPr>
                  <p:cNvPr id="31" name="Freihandform 2010">
                    <a:extLst>
                      <a:ext uri="{FF2B5EF4-FFF2-40B4-BE49-F238E27FC236}">
                        <a16:creationId xmlns:a16="http://schemas.microsoft.com/office/drawing/2014/main" id="{1DF3F48F-DEBA-58F8-FF70-FB6128F21621}"/>
                      </a:ext>
                    </a:extLst>
                  </p:cNvPr>
                  <p:cNvSpPr/>
                  <p:nvPr/>
                </p:nvSpPr>
                <p:spPr>
                  <a:xfrm>
                    <a:off x="8667092" y="1750155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  <p:sp>
                <p:nvSpPr>
                  <p:cNvPr id="32" name="Freihandform 2015">
                    <a:extLst>
                      <a:ext uri="{FF2B5EF4-FFF2-40B4-BE49-F238E27FC236}">
                        <a16:creationId xmlns:a16="http://schemas.microsoft.com/office/drawing/2014/main" id="{D345966B-4A10-6E73-BE46-E7E2444E8D49}"/>
                      </a:ext>
                    </a:extLst>
                  </p:cNvPr>
                  <p:cNvSpPr/>
                  <p:nvPr/>
                </p:nvSpPr>
                <p:spPr>
                  <a:xfrm>
                    <a:off x="6806485" y="5958138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rgbClr val="1B6BAA"/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  <p:cxnSp>
                <p:nvCxnSpPr>
                  <p:cNvPr id="33" name="Gerade Verbindung 2028">
                    <a:extLst>
                      <a:ext uri="{FF2B5EF4-FFF2-40B4-BE49-F238E27FC236}">
                        <a16:creationId xmlns:a16="http://schemas.microsoft.com/office/drawing/2014/main" id="{A4888E16-DE33-6FDF-7C2D-3D5C29AA652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0144080" y="3361914"/>
                    <a:ext cx="0" cy="155357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Gerade Verbindung 2032">
                    <a:extLst>
                      <a:ext uri="{FF2B5EF4-FFF2-40B4-BE49-F238E27FC236}">
                        <a16:creationId xmlns:a16="http://schemas.microsoft.com/office/drawing/2014/main" id="{693AF89B-FCA0-6DCA-E37B-97B1AF6B1C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1403651" y="3361914"/>
                    <a:ext cx="0" cy="155357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Gerade Verbindung 2033">
                    <a:extLst>
                      <a:ext uri="{FF2B5EF4-FFF2-40B4-BE49-F238E27FC236}">
                        <a16:creationId xmlns:a16="http://schemas.microsoft.com/office/drawing/2014/main" id="{19E38C95-480C-D9E0-A3E0-B58F345BFFE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0818904" y="3651406"/>
                    <a:ext cx="0" cy="155357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Gerade Verbindung 2034">
                    <a:extLst>
                      <a:ext uri="{FF2B5EF4-FFF2-40B4-BE49-F238E27FC236}">
                        <a16:creationId xmlns:a16="http://schemas.microsoft.com/office/drawing/2014/main" id="{AF11A363-BF53-7169-4B91-10B8B7765A1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566904" y="3806763"/>
                    <a:ext cx="252000" cy="0"/>
                  </a:xfrm>
                  <a:prstGeom prst="line">
                    <a:avLst/>
                  </a:prstGeom>
                  <a:grpFill/>
                  <a:ln w="19050">
                    <a:solidFill>
                      <a:schemeClr val="accent3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Freihandform 6">
                    <a:extLst>
                      <a:ext uri="{FF2B5EF4-FFF2-40B4-BE49-F238E27FC236}">
                        <a16:creationId xmlns:a16="http://schemas.microsoft.com/office/drawing/2014/main" id="{17CCE0F6-A576-ED72-16FA-3B4E0F8BF8FF}"/>
                      </a:ext>
                    </a:extLst>
                  </p:cNvPr>
                  <p:cNvSpPr/>
                  <p:nvPr/>
                </p:nvSpPr>
                <p:spPr>
                  <a:xfrm>
                    <a:off x="10499627" y="3776421"/>
                    <a:ext cx="67897" cy="67960"/>
                  </a:xfrm>
                  <a:custGeom>
                    <a:avLst/>
                    <a:gdLst>
                      <a:gd name="connsiteX0" fmla="*/ 0 w 32371"/>
                      <a:gd name="connsiteY0" fmla="*/ 0 h 32401"/>
                      <a:gd name="connsiteX1" fmla="*/ 32371 w 32371"/>
                      <a:gd name="connsiteY1" fmla="*/ 0 h 32401"/>
                      <a:gd name="connsiteX2" fmla="*/ 32371 w 32371"/>
                      <a:gd name="connsiteY2" fmla="*/ 32401 h 32401"/>
                      <a:gd name="connsiteX3" fmla="*/ 0 w 32371"/>
                      <a:gd name="connsiteY3" fmla="*/ 32401 h 324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71" h="32401">
                        <a:moveTo>
                          <a:pt x="0" y="0"/>
                        </a:moveTo>
                        <a:lnTo>
                          <a:pt x="32371" y="0"/>
                        </a:lnTo>
                        <a:lnTo>
                          <a:pt x="32371" y="32401"/>
                        </a:lnTo>
                        <a:lnTo>
                          <a:pt x="0" y="32401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20000"/>
                      <a:lumOff val="80000"/>
                    </a:schemeClr>
                  </a:solidFill>
                  <a:ln w="300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defTabSz="685800">
                      <a:defRPr/>
                    </a:pPr>
                    <a:endParaRPr lang="de-DE" sz="1350">
                      <a:solidFill>
                        <a:prstClr val="black"/>
                      </a:solidFill>
                      <a:latin typeface="Arial"/>
                      <a:ea typeface="DejaVu Sans"/>
                      <a:cs typeface="DejaVu Sans"/>
                    </a:endParaRPr>
                  </a:p>
                </p:txBody>
              </p:sp>
            </p:grpSp>
          </p:grpSp>
          <p:sp>
            <p:nvSpPr>
              <p:cNvPr id="14" name="Freihandform 2003">
                <a:extLst>
                  <a:ext uri="{FF2B5EF4-FFF2-40B4-BE49-F238E27FC236}">
                    <a16:creationId xmlns:a16="http://schemas.microsoft.com/office/drawing/2014/main" id="{38C9AE07-9E25-E686-FE23-6D976675B648}"/>
                  </a:ext>
                </a:extLst>
              </p:cNvPr>
              <p:cNvSpPr/>
              <p:nvPr/>
            </p:nvSpPr>
            <p:spPr>
              <a:xfrm>
                <a:off x="7016947" y="3767628"/>
                <a:ext cx="164415" cy="164415"/>
              </a:xfrm>
              <a:custGeom>
                <a:avLst/>
                <a:gdLst>
                  <a:gd name="connsiteX0" fmla="*/ 0 w 78387"/>
                  <a:gd name="connsiteY0" fmla="*/ 0 h 78387"/>
                  <a:gd name="connsiteX1" fmla="*/ 78388 w 78387"/>
                  <a:gd name="connsiteY1" fmla="*/ 0 h 78387"/>
                  <a:gd name="connsiteX2" fmla="*/ 78388 w 78387"/>
                  <a:gd name="connsiteY2" fmla="*/ 78388 h 78387"/>
                  <a:gd name="connsiteX3" fmla="*/ 0 w 78387"/>
                  <a:gd name="connsiteY3" fmla="*/ 78388 h 78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387" h="78387">
                    <a:moveTo>
                      <a:pt x="0" y="0"/>
                    </a:moveTo>
                    <a:lnTo>
                      <a:pt x="78388" y="0"/>
                    </a:lnTo>
                    <a:lnTo>
                      <a:pt x="78388" y="78388"/>
                    </a:lnTo>
                    <a:lnTo>
                      <a:pt x="0" y="78388"/>
                    </a:lnTo>
                    <a:close/>
                  </a:path>
                </a:pathLst>
              </a:custGeom>
              <a:solidFill>
                <a:schemeClr val="accent3"/>
              </a:solidFill>
              <a:ln w="300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de-DE" sz="1350">
                  <a:solidFill>
                    <a:prstClr val="black"/>
                  </a:solidFill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5" name="Textfeld 4">
                <a:extLst>
                  <a:ext uri="{FF2B5EF4-FFF2-40B4-BE49-F238E27FC236}">
                    <a16:creationId xmlns:a16="http://schemas.microsoft.com/office/drawing/2014/main" id="{71F2A668-04AA-3A73-6544-86C04D120218}"/>
                  </a:ext>
                </a:extLst>
              </p:cNvPr>
              <p:cNvSpPr txBox="1"/>
              <p:nvPr/>
            </p:nvSpPr>
            <p:spPr>
              <a:xfrm>
                <a:off x="4682753" y="1693377"/>
                <a:ext cx="1378897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 err="1">
                    <a:solidFill>
                      <a:srgbClr val="7EABCB">
                        <a:lumMod val="20000"/>
                        <a:lumOff val="80000"/>
                      </a:srgbClr>
                    </a:solidFill>
                    <a:latin typeface="Arial"/>
                    <a:ea typeface="DejaVu Sans"/>
                    <a:cs typeface="DejaVu Sans"/>
                  </a:rPr>
                  <a:t>Schenefeld</a:t>
                </a:r>
                <a:endParaRPr lang="de-DE" sz="1050" b="1" dirty="0">
                  <a:solidFill>
                    <a:srgbClr val="7EABCB">
                      <a:lumMod val="20000"/>
                      <a:lumOff val="80000"/>
                    </a:srgbClr>
                  </a:solidFill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16" name="Textfeld 51">
                <a:extLst>
                  <a:ext uri="{FF2B5EF4-FFF2-40B4-BE49-F238E27FC236}">
                    <a16:creationId xmlns:a16="http://schemas.microsoft.com/office/drawing/2014/main" id="{271E3DE5-21C3-9A58-1AFC-C5405EE8B83D}"/>
                  </a:ext>
                </a:extLst>
              </p:cNvPr>
              <p:cNvSpPr txBox="1"/>
              <p:nvPr/>
            </p:nvSpPr>
            <p:spPr>
              <a:xfrm>
                <a:off x="5979378" y="3252711"/>
                <a:ext cx="987165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>
                    <a:solidFill>
                      <a:srgbClr val="7EABCB">
                        <a:lumMod val="20000"/>
                        <a:lumOff val="80000"/>
                      </a:srgbClr>
                    </a:solidFill>
                    <a:latin typeface="Arial"/>
                    <a:ea typeface="DejaVu Sans"/>
                    <a:cs typeface="DejaVu Sans"/>
                  </a:rPr>
                  <a:t>Leipzig</a:t>
                </a:r>
              </a:p>
            </p:txBody>
          </p:sp>
          <p:sp>
            <p:nvSpPr>
              <p:cNvPr id="17" name="Textfeld 52">
                <a:extLst>
                  <a:ext uri="{FF2B5EF4-FFF2-40B4-BE49-F238E27FC236}">
                    <a16:creationId xmlns:a16="http://schemas.microsoft.com/office/drawing/2014/main" id="{2429D573-3665-4D47-AD57-54BC37358627}"/>
                  </a:ext>
                </a:extLst>
              </p:cNvPr>
              <p:cNvSpPr txBox="1"/>
              <p:nvPr/>
            </p:nvSpPr>
            <p:spPr>
              <a:xfrm>
                <a:off x="2022138" y="6101032"/>
                <a:ext cx="1183031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>
                    <a:solidFill>
                      <a:srgbClr val="1B6BAA"/>
                    </a:solidFill>
                    <a:latin typeface="Arial"/>
                    <a:ea typeface="DejaVu Sans"/>
                    <a:cs typeface="DejaVu Sans"/>
                  </a:rPr>
                  <a:t>Grenoble</a:t>
                </a:r>
              </a:p>
            </p:txBody>
          </p:sp>
          <p:sp>
            <p:nvSpPr>
              <p:cNvPr id="18" name="Textfeld 53">
                <a:extLst>
                  <a:ext uri="{FF2B5EF4-FFF2-40B4-BE49-F238E27FC236}">
                    <a16:creationId xmlns:a16="http://schemas.microsoft.com/office/drawing/2014/main" id="{27952893-A2F5-D5E2-87BB-28973511941F}"/>
                  </a:ext>
                </a:extLst>
              </p:cNvPr>
              <p:cNvSpPr txBox="1"/>
              <p:nvPr/>
            </p:nvSpPr>
            <p:spPr>
              <a:xfrm>
                <a:off x="7707494" y="3403913"/>
                <a:ext cx="930854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>
                    <a:solidFill>
                      <a:srgbClr val="1B6BAA"/>
                    </a:solidFill>
                    <a:latin typeface="Arial"/>
                    <a:ea typeface="DejaVu Sans"/>
                    <a:cs typeface="DejaVu Sans"/>
                  </a:rPr>
                  <a:t>Görlitz</a:t>
                </a:r>
              </a:p>
            </p:txBody>
          </p:sp>
          <p:sp>
            <p:nvSpPr>
              <p:cNvPr id="19" name="Textfeld 54">
                <a:extLst>
                  <a:ext uri="{FF2B5EF4-FFF2-40B4-BE49-F238E27FC236}">
                    <a16:creationId xmlns:a16="http://schemas.microsoft.com/office/drawing/2014/main" id="{5006BD75-4E37-01C5-54DB-3859655FA42C}"/>
                  </a:ext>
                </a:extLst>
              </p:cNvPr>
              <p:cNvSpPr txBox="1"/>
              <p:nvPr/>
            </p:nvSpPr>
            <p:spPr>
              <a:xfrm>
                <a:off x="5788457" y="3905843"/>
                <a:ext cx="1104685" cy="3764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r>
                  <a:rPr lang="de-DE" sz="1050" b="1" dirty="0">
                    <a:solidFill>
                      <a:srgbClr val="7EABCB">
                        <a:lumMod val="20000"/>
                        <a:lumOff val="80000"/>
                      </a:srgbClr>
                    </a:solidFill>
                    <a:latin typeface="Arial"/>
                    <a:ea typeface="DejaVu Sans"/>
                    <a:cs typeface="DejaVu Sans"/>
                  </a:rPr>
                  <a:t>Freiberg</a:t>
                </a:r>
              </a:p>
            </p:txBody>
          </p:sp>
        </p:grpSp>
        <p:sp>
          <p:nvSpPr>
            <p:cNvPr id="7" name="Textfeld 4">
              <a:extLst>
                <a:ext uri="{FF2B5EF4-FFF2-40B4-BE49-F238E27FC236}">
                  <a16:creationId xmlns:a16="http://schemas.microsoft.com/office/drawing/2014/main" id="{9AC1CF9E-F0DB-FADD-172C-B701B6326F62}"/>
                </a:ext>
              </a:extLst>
            </p:cNvPr>
            <p:cNvSpPr txBox="1"/>
            <p:nvPr/>
          </p:nvSpPr>
          <p:spPr>
            <a:xfrm>
              <a:off x="6630759" y="2108642"/>
              <a:ext cx="955817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r>
                <a:rPr lang="de-DE" sz="1050" b="1" dirty="0">
                  <a:solidFill>
                    <a:srgbClr val="7EABCB">
                      <a:lumMod val="20000"/>
                      <a:lumOff val="80000"/>
                    </a:srgbClr>
                  </a:solidFill>
                  <a:latin typeface="Arial"/>
                  <a:ea typeface="DejaVu Sans"/>
                  <a:cs typeface="DejaVu Sans"/>
                </a:rPr>
                <a:t>Rostock</a:t>
              </a:r>
            </a:p>
          </p:txBody>
        </p:sp>
        <p:sp>
          <p:nvSpPr>
            <p:cNvPr id="10" name="Freihandform 2005">
              <a:extLst>
                <a:ext uri="{FF2B5EF4-FFF2-40B4-BE49-F238E27FC236}">
                  <a16:creationId xmlns:a16="http://schemas.microsoft.com/office/drawing/2014/main" id="{FB35E4E9-DB45-0D06-F15B-CC8FD941B5AA}"/>
                </a:ext>
              </a:extLst>
            </p:cNvPr>
            <p:cNvSpPr/>
            <p:nvPr/>
          </p:nvSpPr>
          <p:spPr>
            <a:xfrm>
              <a:off x="6747972" y="2053875"/>
              <a:ext cx="59273" cy="61126"/>
            </a:xfrm>
            <a:custGeom>
              <a:avLst/>
              <a:gdLst>
                <a:gd name="connsiteX0" fmla="*/ 0 w 32371"/>
                <a:gd name="connsiteY0" fmla="*/ 0 h 32401"/>
                <a:gd name="connsiteX1" fmla="*/ 32371 w 32371"/>
                <a:gd name="connsiteY1" fmla="*/ 0 h 32401"/>
                <a:gd name="connsiteX2" fmla="*/ 32371 w 32371"/>
                <a:gd name="connsiteY2" fmla="*/ 32401 h 32401"/>
                <a:gd name="connsiteX3" fmla="*/ 0 w 32371"/>
                <a:gd name="connsiteY3" fmla="*/ 32401 h 32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71" h="32401">
                  <a:moveTo>
                    <a:pt x="0" y="0"/>
                  </a:moveTo>
                  <a:lnTo>
                    <a:pt x="32371" y="0"/>
                  </a:lnTo>
                  <a:lnTo>
                    <a:pt x="32371" y="32401"/>
                  </a:lnTo>
                  <a:lnTo>
                    <a:pt x="0" y="32401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00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de-DE" sz="1350">
                <a:solidFill>
                  <a:prstClr val="black"/>
                </a:solidFill>
                <a:latin typeface="Arial"/>
                <a:ea typeface="DejaVu Sans"/>
                <a:cs typeface="DejaVu Sans"/>
              </a:endParaRPr>
            </a:p>
          </p:txBody>
        </p:sp>
        <p:cxnSp>
          <p:nvCxnSpPr>
            <p:cNvPr id="11" name="Gerade Verbindung 2035">
              <a:extLst>
                <a:ext uri="{FF2B5EF4-FFF2-40B4-BE49-F238E27FC236}">
                  <a16:creationId xmlns:a16="http://schemas.microsoft.com/office/drawing/2014/main" id="{68EBD3D5-D11B-E3AC-8C00-DAD2F1E39F5E}"/>
                </a:ext>
              </a:extLst>
            </p:cNvPr>
            <p:cNvCxnSpPr>
              <a:cxnSpLocks/>
            </p:cNvCxnSpPr>
            <p:nvPr/>
          </p:nvCxnSpPr>
          <p:spPr>
            <a:xfrm>
              <a:off x="6833879" y="2082140"/>
              <a:ext cx="806351" cy="0"/>
            </a:xfrm>
            <a:prstGeom prst="line">
              <a:avLst/>
            </a:prstGeom>
            <a:solidFill>
              <a:srgbClr val="1B6BAA"/>
            </a:solidFill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2037">
              <a:extLst>
                <a:ext uri="{FF2B5EF4-FFF2-40B4-BE49-F238E27FC236}">
                  <a16:creationId xmlns:a16="http://schemas.microsoft.com/office/drawing/2014/main" id="{D1F26DD2-CB1A-EE9A-2AD2-6624293330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9374" y="2468149"/>
              <a:ext cx="0" cy="1567428"/>
            </a:xfrm>
            <a:prstGeom prst="line">
              <a:avLst/>
            </a:prstGeom>
            <a:solidFill>
              <a:srgbClr val="1B6BAA"/>
            </a:solidFill>
            <a:ln w="19050">
              <a:solidFill>
                <a:schemeClr val="accent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8C41AE9-A01A-4F26-FC20-6799C1703E1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D4FC1A7-B874-411C-5A90-FC566AA2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HZDR 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161BE26-F4C2-BE9A-C57F-2B7F3926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16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332A9956-5F28-EADA-C7E4-5C46E05F91D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Research Infrastructure at </a:t>
            </a:r>
            <a:r>
              <a:rPr lang="de-DE" dirty="0" err="1"/>
              <a:t>seven</a:t>
            </a:r>
            <a:r>
              <a:rPr lang="de-DE" dirty="0"/>
              <a:t> </a:t>
            </a:r>
            <a:r>
              <a:rPr lang="de-DE" dirty="0" err="1"/>
              <a:t>locations</a:t>
            </a:r>
            <a:endParaRPr lang="de-DE" dirty="0"/>
          </a:p>
        </p:txBody>
      </p:sp>
      <p:sp>
        <p:nvSpPr>
          <p:cNvPr id="65" name="Gleichschenkliges Dreieck 64">
            <a:extLst>
              <a:ext uri="{FF2B5EF4-FFF2-40B4-BE49-F238E27FC236}">
                <a16:creationId xmlns:a16="http://schemas.microsoft.com/office/drawing/2014/main" id="{A9396B75-2754-82AF-96F6-8CABE1F37C1B}"/>
              </a:ext>
            </a:extLst>
          </p:cNvPr>
          <p:cNvSpPr/>
          <p:nvPr/>
        </p:nvSpPr>
        <p:spPr>
          <a:xfrm rot="7360429">
            <a:off x="1735451" y="3238844"/>
            <a:ext cx="1235969" cy="1671630"/>
          </a:xfrm>
          <a:prstGeom prst="triangle">
            <a:avLst>
              <a:gd name="adj" fmla="val 56774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tx2">
                  <a:alpha val="3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de-DE" sz="1350">
              <a:solidFill>
                <a:prstClr val="white"/>
              </a:solidFill>
              <a:latin typeface="Arial"/>
              <a:ea typeface="DejaVu Sans"/>
              <a:cs typeface="DejaVu Sans"/>
            </a:endParaRPr>
          </a:p>
        </p:txBody>
      </p: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606B8B15-B3EF-732D-6DAA-6CB036EB7392}"/>
              </a:ext>
            </a:extLst>
          </p:cNvPr>
          <p:cNvGrpSpPr/>
          <p:nvPr/>
        </p:nvGrpSpPr>
        <p:grpSpPr>
          <a:xfrm>
            <a:off x="252733" y="3078829"/>
            <a:ext cx="2232028" cy="1254872"/>
            <a:chOff x="147478" y="3820880"/>
            <a:chExt cx="2976037" cy="1673163"/>
          </a:xfrm>
        </p:grpSpPr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14B8D389-C4BA-5482-2156-0AB01382B2E2}"/>
                </a:ext>
              </a:extLst>
            </p:cNvPr>
            <p:cNvSpPr/>
            <p:nvPr/>
          </p:nvSpPr>
          <p:spPr>
            <a:xfrm>
              <a:off x="147478" y="3820880"/>
              <a:ext cx="2976037" cy="166879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15C9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de-DE" sz="1350">
                <a:solidFill>
                  <a:prstClr val="white"/>
                </a:solidFill>
                <a:latin typeface="Arial"/>
                <a:ea typeface="DejaVu Sans"/>
                <a:cs typeface="DejaVu Sans"/>
              </a:endParaRPr>
            </a:p>
          </p:txBody>
        </p:sp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555ED774-4034-4760-5188-11B23A69430F}"/>
                </a:ext>
              </a:extLst>
            </p:cNvPr>
            <p:cNvGrpSpPr/>
            <p:nvPr/>
          </p:nvGrpSpPr>
          <p:grpSpPr>
            <a:xfrm>
              <a:off x="303129" y="3912776"/>
              <a:ext cx="2727671" cy="1581267"/>
              <a:chOff x="-47616" y="4144519"/>
              <a:chExt cx="2727671" cy="1581267"/>
            </a:xfrm>
          </p:grpSpPr>
          <p:grpSp>
            <p:nvGrpSpPr>
              <p:cNvPr id="69" name="Gruppieren 68">
                <a:extLst>
                  <a:ext uri="{FF2B5EF4-FFF2-40B4-BE49-F238E27FC236}">
                    <a16:creationId xmlns:a16="http://schemas.microsoft.com/office/drawing/2014/main" id="{C688BF18-E977-4CBF-E205-CC5318A7006C}"/>
                  </a:ext>
                </a:extLst>
              </p:cNvPr>
              <p:cNvGrpSpPr/>
              <p:nvPr/>
            </p:nvGrpSpPr>
            <p:grpSpPr>
              <a:xfrm>
                <a:off x="340330" y="4144519"/>
                <a:ext cx="1954367" cy="1232350"/>
                <a:chOff x="340330" y="4144519"/>
                <a:chExt cx="1954367" cy="1232350"/>
              </a:xfrm>
            </p:grpSpPr>
            <p:pic>
              <p:nvPicPr>
                <p:cNvPr id="71" name="Grafik 70">
                  <a:extLst>
                    <a:ext uri="{FF2B5EF4-FFF2-40B4-BE49-F238E27FC236}">
                      <a16:creationId xmlns:a16="http://schemas.microsoft.com/office/drawing/2014/main" id="{FDA3D432-8A1B-3E7B-E8EA-E211800B1AD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0330" y="4144519"/>
                  <a:ext cx="1951779" cy="1230153"/>
                </a:xfrm>
                <a:prstGeom prst="rect">
                  <a:avLst/>
                </a:prstGeom>
              </p:spPr>
            </p:pic>
            <p:pic>
              <p:nvPicPr>
                <p:cNvPr id="72" name="Grafik 71">
                  <a:extLst>
                    <a:ext uri="{FF2B5EF4-FFF2-40B4-BE49-F238E27FC236}">
                      <a16:creationId xmlns:a16="http://schemas.microsoft.com/office/drawing/2014/main" id="{4ADD5BD3-776D-65C8-782A-C4B019FD64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41116" y="5125124"/>
                  <a:ext cx="953581" cy="251745"/>
                </a:xfrm>
                <a:prstGeom prst="rect">
                  <a:avLst/>
                </a:prstGeom>
              </p:spPr>
            </p:pic>
          </p:grpSp>
          <p:sp>
            <p:nvSpPr>
              <p:cNvPr id="70" name="Rechteck 69">
                <a:extLst>
                  <a:ext uri="{FF2B5EF4-FFF2-40B4-BE49-F238E27FC236}">
                    <a16:creationId xmlns:a16="http://schemas.microsoft.com/office/drawing/2014/main" id="{72C503A9-D2FD-B4F4-6641-F4FE9DAAD973}"/>
                  </a:ext>
                </a:extLst>
              </p:cNvPr>
              <p:cNvSpPr/>
              <p:nvPr/>
            </p:nvSpPr>
            <p:spPr>
              <a:xfrm>
                <a:off x="-47616" y="5387231"/>
                <a:ext cx="2727671" cy="3385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spcBef>
                    <a:spcPts val="450"/>
                  </a:spcBef>
                  <a:spcAft>
                    <a:spcPts val="450"/>
                  </a:spcAft>
                  <a:buClr>
                    <a:srgbClr val="005AA0"/>
                  </a:buClr>
                  <a:defRPr/>
                </a:pPr>
                <a:r>
                  <a:rPr lang="en-US" sz="1050" dirty="0">
                    <a:solidFill>
                      <a:srgbClr val="005AA0"/>
                    </a:solidFill>
                    <a:latin typeface="Arial"/>
                    <a:ea typeface="DejaVu Sans"/>
                    <a:cs typeface="DejaVu Sans"/>
                  </a:rPr>
                  <a:t>Rossendorf Beamline @ ESRF</a:t>
                </a:r>
              </a:p>
            </p:txBody>
          </p:sp>
        </p:grpSp>
      </p:grpSp>
      <p:sp>
        <p:nvSpPr>
          <p:cNvPr id="73" name="Gleichschenkliges Dreieck 72">
            <a:extLst>
              <a:ext uri="{FF2B5EF4-FFF2-40B4-BE49-F238E27FC236}">
                <a16:creationId xmlns:a16="http://schemas.microsoft.com/office/drawing/2014/main" id="{4E718BC4-969A-90AA-ACB3-276E0E83BD15}"/>
              </a:ext>
            </a:extLst>
          </p:cNvPr>
          <p:cNvSpPr/>
          <p:nvPr/>
        </p:nvSpPr>
        <p:spPr>
          <a:xfrm rot="5400000">
            <a:off x="2595664" y="952904"/>
            <a:ext cx="1386761" cy="1878911"/>
          </a:xfrm>
          <a:prstGeom prst="triangle">
            <a:avLst>
              <a:gd name="adj" fmla="val 4820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tx2">
                  <a:alpha val="3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de-DE" sz="1350">
              <a:solidFill>
                <a:prstClr val="white"/>
              </a:solidFill>
              <a:latin typeface="Arial"/>
              <a:ea typeface="DejaVu Sans"/>
              <a:cs typeface="DejaVu Sans"/>
            </a:endParaRPr>
          </a:p>
        </p:txBody>
      </p: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9196AF06-DF3B-5D67-7B79-85B5BC6DB880}"/>
              </a:ext>
            </a:extLst>
          </p:cNvPr>
          <p:cNvGrpSpPr/>
          <p:nvPr/>
        </p:nvGrpSpPr>
        <p:grpSpPr>
          <a:xfrm>
            <a:off x="46423" y="1139829"/>
            <a:ext cx="2675705" cy="1484517"/>
            <a:chOff x="-111060" y="970236"/>
            <a:chExt cx="3567606" cy="1979356"/>
          </a:xfrm>
        </p:grpSpPr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537A0E9D-26E2-6308-5EB7-B12BFE7A1429}"/>
                </a:ext>
              </a:extLst>
            </p:cNvPr>
            <p:cNvSpPr/>
            <p:nvPr/>
          </p:nvSpPr>
          <p:spPr>
            <a:xfrm>
              <a:off x="189139" y="970236"/>
              <a:ext cx="2976037" cy="194857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15C9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de-DE" sz="1350">
                <a:solidFill>
                  <a:prstClr val="white"/>
                </a:solidFill>
                <a:latin typeface="Arial"/>
                <a:ea typeface="DejaVu Sans"/>
                <a:cs typeface="DejaVu Sans"/>
              </a:endParaRPr>
            </a:p>
          </p:txBody>
        </p:sp>
        <p:grpSp>
          <p:nvGrpSpPr>
            <p:cNvPr id="76" name="Gruppieren 75">
              <a:extLst>
                <a:ext uri="{FF2B5EF4-FFF2-40B4-BE49-F238E27FC236}">
                  <a16:creationId xmlns:a16="http://schemas.microsoft.com/office/drawing/2014/main" id="{66A1E3FC-E57B-E288-4775-74BEC979FD09}"/>
                </a:ext>
              </a:extLst>
            </p:cNvPr>
            <p:cNvGrpSpPr/>
            <p:nvPr/>
          </p:nvGrpSpPr>
          <p:grpSpPr>
            <a:xfrm>
              <a:off x="-111060" y="1131309"/>
              <a:ext cx="3567606" cy="1818283"/>
              <a:chOff x="-498592" y="1094199"/>
              <a:chExt cx="3567606" cy="1818283"/>
            </a:xfrm>
          </p:grpSpPr>
          <p:grpSp>
            <p:nvGrpSpPr>
              <p:cNvPr id="77" name="Gruppieren 76">
                <a:extLst>
                  <a:ext uri="{FF2B5EF4-FFF2-40B4-BE49-F238E27FC236}">
                    <a16:creationId xmlns:a16="http://schemas.microsoft.com/office/drawing/2014/main" id="{DFF4EFCC-E1B9-7BE0-746F-7510C0EFA7F5}"/>
                  </a:ext>
                </a:extLst>
              </p:cNvPr>
              <p:cNvGrpSpPr/>
              <p:nvPr/>
            </p:nvGrpSpPr>
            <p:grpSpPr>
              <a:xfrm>
                <a:off x="340331" y="1094199"/>
                <a:ext cx="1951778" cy="1273993"/>
                <a:chOff x="2653791" y="4956252"/>
                <a:chExt cx="1951778" cy="1273993"/>
              </a:xfrm>
            </p:grpSpPr>
            <p:pic>
              <p:nvPicPr>
                <p:cNvPr id="79" name="Grafik 78">
                  <a:extLst>
                    <a:ext uri="{FF2B5EF4-FFF2-40B4-BE49-F238E27FC236}">
                      <a16:creationId xmlns:a16="http://schemas.microsoft.com/office/drawing/2014/main" id="{8EB2CF98-10A1-5311-DFF1-D9A1AB43EC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2653791" y="4956252"/>
                  <a:ext cx="1889761" cy="1260000"/>
                </a:xfrm>
                <a:prstGeom prst="rect">
                  <a:avLst/>
                </a:prstGeom>
              </p:spPr>
            </p:pic>
            <p:pic>
              <p:nvPicPr>
                <p:cNvPr id="80" name="Grafik 79">
                  <a:extLst>
                    <a:ext uri="{FF2B5EF4-FFF2-40B4-BE49-F238E27FC236}">
                      <a16:creationId xmlns:a16="http://schemas.microsoft.com/office/drawing/2014/main" id="{E13B6578-7FCB-A210-F9B2-510773C575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l="-3758" t="-23080" b="-22197"/>
                <a:stretch/>
              </p:blipFill>
              <p:spPr>
                <a:xfrm>
                  <a:off x="3448595" y="5974081"/>
                  <a:ext cx="1156974" cy="256164"/>
                </a:xfrm>
                <a:prstGeom prst="rect">
                  <a:avLst/>
                </a:prstGeom>
                <a:solidFill>
                  <a:schemeClr val="bg1"/>
                </a:solidFill>
              </p:spPr>
            </p:pic>
          </p:grpSp>
          <p:sp>
            <p:nvSpPr>
              <p:cNvPr id="78" name="Rechteck 77">
                <a:extLst>
                  <a:ext uri="{FF2B5EF4-FFF2-40B4-BE49-F238E27FC236}">
                    <a16:creationId xmlns:a16="http://schemas.microsoft.com/office/drawing/2014/main" id="{7EE1D92E-0E6F-3C4A-BCC3-EBACDF98464C}"/>
                  </a:ext>
                </a:extLst>
              </p:cNvPr>
              <p:cNvSpPr/>
              <p:nvPr/>
            </p:nvSpPr>
            <p:spPr>
              <a:xfrm>
                <a:off x="-498592" y="2358485"/>
                <a:ext cx="3567606" cy="553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defRPr/>
                </a:pPr>
                <a:r>
                  <a:rPr lang="en-US" sz="1050" dirty="0">
                    <a:solidFill>
                      <a:srgbClr val="005AA0"/>
                    </a:solidFill>
                    <a:latin typeface="Arial"/>
                    <a:ea typeface="DejaVu Sans"/>
                    <a:cs typeface="DejaVu Sans"/>
                  </a:rPr>
                  <a:t>Helmholtz International Beamline for Extreme Fields @ European XFEL</a:t>
                </a:r>
                <a:endParaRPr lang="de-DE" sz="1050" dirty="0">
                  <a:solidFill>
                    <a:prstClr val="black"/>
                  </a:solidFill>
                  <a:latin typeface="Arial"/>
                  <a:ea typeface="DejaVu Sans"/>
                  <a:cs typeface="DejaVu Sans"/>
                </a:endParaRPr>
              </a:p>
            </p:txBody>
          </p:sp>
        </p:grpSp>
      </p:grpSp>
      <p:grpSp>
        <p:nvGrpSpPr>
          <p:cNvPr id="81" name="Gruppieren 80">
            <a:extLst>
              <a:ext uri="{FF2B5EF4-FFF2-40B4-BE49-F238E27FC236}">
                <a16:creationId xmlns:a16="http://schemas.microsoft.com/office/drawing/2014/main" id="{FFBD472D-8EB8-5790-8AD5-B713305941C6}"/>
              </a:ext>
            </a:extLst>
          </p:cNvPr>
          <p:cNvGrpSpPr/>
          <p:nvPr/>
        </p:nvGrpSpPr>
        <p:grpSpPr>
          <a:xfrm>
            <a:off x="5760048" y="0"/>
            <a:ext cx="3383952" cy="5143501"/>
            <a:chOff x="7584118" y="36274"/>
            <a:chExt cx="4495918" cy="6785451"/>
          </a:xfrm>
        </p:grpSpPr>
        <p:grpSp>
          <p:nvGrpSpPr>
            <p:cNvPr id="82" name="Gruppieren 81">
              <a:extLst>
                <a:ext uri="{FF2B5EF4-FFF2-40B4-BE49-F238E27FC236}">
                  <a16:creationId xmlns:a16="http://schemas.microsoft.com/office/drawing/2014/main" id="{EC2327DC-0C8F-75AA-1FCC-1AE7C3D62CCC}"/>
                </a:ext>
              </a:extLst>
            </p:cNvPr>
            <p:cNvGrpSpPr/>
            <p:nvPr/>
          </p:nvGrpSpPr>
          <p:grpSpPr>
            <a:xfrm>
              <a:off x="7584118" y="36274"/>
              <a:ext cx="4495918" cy="6785451"/>
              <a:chOff x="7519658" y="-2114"/>
              <a:chExt cx="4495918" cy="6785451"/>
            </a:xfrm>
          </p:grpSpPr>
          <p:sp>
            <p:nvSpPr>
              <p:cNvPr id="95" name="Rechteck 94">
                <a:extLst>
                  <a:ext uri="{FF2B5EF4-FFF2-40B4-BE49-F238E27FC236}">
                    <a16:creationId xmlns:a16="http://schemas.microsoft.com/office/drawing/2014/main" id="{F55997DA-FFA1-8AAF-3DF5-D36334563E50}"/>
                  </a:ext>
                </a:extLst>
              </p:cNvPr>
              <p:cNvSpPr/>
              <p:nvPr/>
            </p:nvSpPr>
            <p:spPr>
              <a:xfrm>
                <a:off x="8529199" y="-2114"/>
                <a:ext cx="3486377" cy="6785451"/>
              </a:xfrm>
              <a:prstGeom prst="rect">
                <a:avLst/>
              </a:prstGeom>
              <a:solidFill>
                <a:srgbClr val="E5EEF5"/>
              </a:solidFill>
              <a:ln w="19050">
                <a:solidFill>
                  <a:srgbClr val="015C9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defRPr/>
                </a:pPr>
                <a:endParaRPr lang="de-DE" sz="1350" dirty="0">
                  <a:solidFill>
                    <a:prstClr val="white"/>
                  </a:solidFill>
                  <a:latin typeface="Arial"/>
                  <a:ea typeface="DejaVu Sans"/>
                  <a:cs typeface="DejaVu Sans"/>
                </a:endParaRPr>
              </a:p>
            </p:txBody>
          </p:sp>
          <p:sp>
            <p:nvSpPr>
              <p:cNvPr id="96" name="Gleichschenkliges Dreieck 95">
                <a:extLst>
                  <a:ext uri="{FF2B5EF4-FFF2-40B4-BE49-F238E27FC236}">
                    <a16:creationId xmlns:a16="http://schemas.microsoft.com/office/drawing/2014/main" id="{F9D00323-4821-4870-BECE-75EBD15723C7}"/>
                  </a:ext>
                </a:extLst>
              </p:cNvPr>
              <p:cNvSpPr/>
              <p:nvPr/>
            </p:nvSpPr>
            <p:spPr>
              <a:xfrm rot="16200000">
                <a:off x="4695788" y="2919083"/>
                <a:ext cx="6657279" cy="1009540"/>
              </a:xfrm>
              <a:prstGeom prst="triangle">
                <a:avLst>
                  <a:gd name="adj" fmla="val 41161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tx2">
                      <a:alpha val="38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685800">
                  <a:defRPr/>
                </a:pPr>
                <a:endParaRPr lang="de-DE" sz="1350">
                  <a:solidFill>
                    <a:prstClr val="white"/>
                  </a:solidFill>
                  <a:latin typeface="Arial"/>
                  <a:ea typeface="DejaVu Sans"/>
                  <a:cs typeface="DejaVu Sans"/>
                </a:endParaRPr>
              </a:p>
            </p:txBody>
          </p:sp>
        </p:grpSp>
        <p:grpSp>
          <p:nvGrpSpPr>
            <p:cNvPr id="83" name="Gruppieren 82">
              <a:extLst>
                <a:ext uri="{FF2B5EF4-FFF2-40B4-BE49-F238E27FC236}">
                  <a16:creationId xmlns:a16="http://schemas.microsoft.com/office/drawing/2014/main" id="{96DA0C98-E60E-80A8-5BB8-A411C21CD2E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92576" y="130994"/>
              <a:ext cx="1904939" cy="1267059"/>
              <a:chOff x="8027780" y="495026"/>
              <a:chExt cx="2381904" cy="1584312"/>
            </a:xfrm>
          </p:grpSpPr>
          <p:pic>
            <p:nvPicPr>
              <p:cNvPr id="93" name="Grafik 92">
                <a:extLst>
                  <a:ext uri="{FF2B5EF4-FFF2-40B4-BE49-F238E27FC236}">
                    <a16:creationId xmlns:a16="http://schemas.microsoft.com/office/drawing/2014/main" id="{17C63A85-A113-EA5C-CFFB-78DE28B0D5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8027780" y="495026"/>
                <a:ext cx="2381902" cy="1573894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4" name="Picture 5">
                <a:extLst>
                  <a:ext uri="{FF2B5EF4-FFF2-40B4-BE49-F238E27FC236}">
                    <a16:creationId xmlns:a16="http://schemas.microsoft.com/office/drawing/2014/main" id="{CEEEB770-541C-F7DF-42DC-3A26CDE255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17218" y="1659633"/>
                <a:ext cx="1092466" cy="4197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84" name="Gruppieren 83">
              <a:extLst>
                <a:ext uri="{FF2B5EF4-FFF2-40B4-BE49-F238E27FC236}">
                  <a16:creationId xmlns:a16="http://schemas.microsoft.com/office/drawing/2014/main" id="{CB3BCAA8-5BDC-F830-3C97-20D46DC3891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92575" y="1819842"/>
              <a:ext cx="1900667" cy="1265788"/>
              <a:chOff x="14115456" y="5966478"/>
              <a:chExt cx="3385445" cy="2254606"/>
            </a:xfrm>
          </p:grpSpPr>
          <p:pic>
            <p:nvPicPr>
              <p:cNvPr id="91" name="Grafik 90">
                <a:extLst>
                  <a:ext uri="{FF2B5EF4-FFF2-40B4-BE49-F238E27FC236}">
                    <a16:creationId xmlns:a16="http://schemas.microsoft.com/office/drawing/2014/main" id="{8168DC19-CC83-2D9E-E8DE-166BB7B197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r="-147"/>
              <a:stretch/>
            </p:blipFill>
            <p:spPr bwMode="auto">
              <a:xfrm>
                <a:off x="14115456" y="5966478"/>
                <a:ext cx="3385445" cy="2242030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" name="Picture 6">
                <a:extLst>
                  <a:ext uri="{FF2B5EF4-FFF2-40B4-BE49-F238E27FC236}">
                    <a16:creationId xmlns:a16="http://schemas.microsoft.com/office/drawing/2014/main" id="{F19BCAD5-DA66-5187-B65C-8CFAFA5675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01600" y="7585039"/>
                <a:ext cx="1399301" cy="6360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85" name="Gruppieren 84">
              <a:extLst>
                <a:ext uri="{FF2B5EF4-FFF2-40B4-BE49-F238E27FC236}">
                  <a16:creationId xmlns:a16="http://schemas.microsoft.com/office/drawing/2014/main" id="{18C7D9C1-27D5-1421-1BCE-EEEFD137823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96379" y="3512047"/>
              <a:ext cx="1901262" cy="1273437"/>
              <a:chOff x="676275" y="1179602"/>
              <a:chExt cx="1941622" cy="1300469"/>
            </a:xfrm>
          </p:grpSpPr>
          <p:pic>
            <p:nvPicPr>
              <p:cNvPr id="89" name="Grafik 88">
                <a:extLst>
                  <a:ext uri="{FF2B5EF4-FFF2-40B4-BE49-F238E27FC236}">
                    <a16:creationId xmlns:a16="http://schemas.microsoft.com/office/drawing/2014/main" id="{C8083F5A-0732-D6CD-816D-FA41240F12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6275" y="1179602"/>
                <a:ext cx="1941621" cy="1291917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0" name="Picture 4">
                <a:extLst>
                  <a:ext uri="{FF2B5EF4-FFF2-40B4-BE49-F238E27FC236}">
                    <a16:creationId xmlns:a16="http://schemas.microsoft.com/office/drawing/2014/main" id="{6BB9A7BE-0912-0FC0-7CC2-4E211C63ED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0925" y="2135560"/>
                <a:ext cx="1066972" cy="3445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86" name="Gruppieren 85">
              <a:extLst>
                <a:ext uri="{FF2B5EF4-FFF2-40B4-BE49-F238E27FC236}">
                  <a16:creationId xmlns:a16="http://schemas.microsoft.com/office/drawing/2014/main" id="{A94344B1-1E61-9E76-2165-737042F4990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392577" y="5204253"/>
              <a:ext cx="1904936" cy="1264342"/>
              <a:chOff x="674850" y="3260426"/>
              <a:chExt cx="2155898" cy="1430907"/>
            </a:xfrm>
            <a:solidFill>
              <a:schemeClr val="bg1"/>
            </a:solidFill>
          </p:grpSpPr>
          <p:pic>
            <p:nvPicPr>
              <p:cNvPr id="87" name="Picture 2">
                <a:extLst>
                  <a:ext uri="{FF2B5EF4-FFF2-40B4-BE49-F238E27FC236}">
                    <a16:creationId xmlns:a16="http://schemas.microsoft.com/office/drawing/2014/main" id="{D83958C6-C139-DBE6-DDA1-CA11C7339D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674850" y="3260426"/>
                <a:ext cx="2155898" cy="1425492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bg2"/>
                </a:outerShdw>
              </a:effectLst>
            </p:spPr>
          </p:pic>
          <p:sp>
            <p:nvSpPr>
              <p:cNvPr id="88" name="Text Box 32">
                <a:extLst>
                  <a:ext uri="{FF2B5EF4-FFF2-40B4-BE49-F238E27FC236}">
                    <a16:creationId xmlns:a16="http://schemas.microsoft.com/office/drawing/2014/main" id="{7C62BD89-2D8B-2C01-6EC4-097C3B32928B}"/>
                  </a:ext>
                </a:extLst>
              </p:cNvPr>
              <p:cNvSpPr txBox="1">
                <a:spLocks noChangeAspect="1" noChangeArrowheads="1"/>
              </p:cNvSpPr>
              <p:nvPr/>
            </p:nvSpPr>
            <p:spPr bwMode="auto">
              <a:xfrm>
                <a:off x="796286" y="4299747"/>
                <a:ext cx="2034460" cy="391586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txBody>
              <a:bodyPr wrap="square" lIns="27000" tIns="27000" rIns="27000" bIns="2700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342900">
                  <a:defRPr/>
                </a:pPr>
                <a:r>
                  <a:rPr lang="en-US" altLang="de-DE" sz="900" b="1" dirty="0">
                    <a:solidFill>
                      <a:srgbClr val="005499"/>
                    </a:solidFill>
                    <a:latin typeface="Arial" panose="020B0604020202020204" pitchFamily="34" charset="0"/>
                    <a:ea typeface="DejaVu Sans"/>
                    <a:cs typeface="Arial" panose="020B0604020202020204" pitchFamily="34" charset="0"/>
                  </a:rPr>
                  <a:t>DRACO &amp; PENELOPE</a:t>
                </a:r>
                <a:r>
                  <a:rPr lang="en-US" altLang="de-DE" sz="1350" b="1" dirty="0">
                    <a:solidFill>
                      <a:srgbClr val="EE7223"/>
                    </a:solidFill>
                    <a:latin typeface="Arial" panose="020B0604020202020204" pitchFamily="34" charset="0"/>
                    <a:ea typeface="DejaVu Sans"/>
                    <a:cs typeface="Arial" panose="020B0604020202020204" pitchFamily="34" charset="0"/>
                  </a:rPr>
                  <a:t>.</a:t>
                </a:r>
                <a:endParaRPr lang="de-DE" altLang="de-DE" sz="900" b="1" dirty="0">
                  <a:solidFill>
                    <a:srgbClr val="EE7223"/>
                  </a:solidFill>
                  <a:latin typeface="Arial" panose="020B0604020202020204" pitchFamily="34" charset="0"/>
                  <a:ea typeface="DejaVu Sans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7" name="Gruppieren 96">
            <a:extLst>
              <a:ext uri="{FF2B5EF4-FFF2-40B4-BE49-F238E27FC236}">
                <a16:creationId xmlns:a16="http://schemas.microsoft.com/office/drawing/2014/main" id="{ED889D2A-CD8A-11EE-CED7-1084E8ACC33E}"/>
              </a:ext>
            </a:extLst>
          </p:cNvPr>
          <p:cNvGrpSpPr/>
          <p:nvPr/>
        </p:nvGrpSpPr>
        <p:grpSpPr>
          <a:xfrm>
            <a:off x="4889070" y="468134"/>
            <a:ext cx="1259429" cy="1070156"/>
            <a:chOff x="6660694" y="606385"/>
            <a:chExt cx="1679239" cy="1426874"/>
          </a:xfrm>
        </p:grpSpPr>
        <p:sp>
          <p:nvSpPr>
            <p:cNvPr id="98" name="Gleichschenkliges Dreieck 97">
              <a:extLst>
                <a:ext uri="{FF2B5EF4-FFF2-40B4-BE49-F238E27FC236}">
                  <a16:creationId xmlns:a16="http://schemas.microsoft.com/office/drawing/2014/main" id="{6986DEBE-D0AB-1F0D-8F52-56056FBDEB4B}"/>
                </a:ext>
              </a:extLst>
            </p:cNvPr>
            <p:cNvSpPr/>
            <p:nvPr/>
          </p:nvSpPr>
          <p:spPr>
            <a:xfrm rot="13884485">
              <a:off x="6707019" y="942417"/>
              <a:ext cx="1044517" cy="1137168"/>
            </a:xfrm>
            <a:prstGeom prst="triangle">
              <a:avLst>
                <a:gd name="adj" fmla="val 28909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98000">
                  <a:schemeClr val="tx2">
                    <a:alpha val="38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de-DE" sz="1350" dirty="0">
                <a:solidFill>
                  <a:prstClr val="white"/>
                </a:solidFill>
                <a:latin typeface="Arial"/>
                <a:ea typeface="DejaVu Sans"/>
                <a:cs typeface="DejaVu Sans"/>
              </a:endParaRPr>
            </a:p>
          </p:txBody>
        </p:sp>
        <p:sp>
          <p:nvSpPr>
            <p:cNvPr id="99" name="Rechteck 98">
              <a:extLst>
                <a:ext uri="{FF2B5EF4-FFF2-40B4-BE49-F238E27FC236}">
                  <a16:creationId xmlns:a16="http://schemas.microsoft.com/office/drawing/2014/main" id="{12775701-83DC-2A30-2CFF-6EDC69F276BA}"/>
                </a:ext>
              </a:extLst>
            </p:cNvPr>
            <p:cNvSpPr/>
            <p:nvPr/>
          </p:nvSpPr>
          <p:spPr>
            <a:xfrm>
              <a:off x="6780248" y="606385"/>
              <a:ext cx="1559685" cy="104114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15C9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de-DE" sz="1350">
                <a:solidFill>
                  <a:prstClr val="white"/>
                </a:solidFill>
                <a:latin typeface="Arial"/>
                <a:ea typeface="DejaVu Sans"/>
                <a:cs typeface="DejaVu Sans"/>
              </a:endParaRPr>
            </a:p>
          </p:txBody>
        </p:sp>
        <p:sp>
          <p:nvSpPr>
            <p:cNvPr id="100" name="Textfeld 99">
              <a:extLst>
                <a:ext uri="{FF2B5EF4-FFF2-40B4-BE49-F238E27FC236}">
                  <a16:creationId xmlns:a16="http://schemas.microsoft.com/office/drawing/2014/main" id="{8F0C59FF-7269-ADF4-E7A8-70B1FF66A8D9}"/>
                </a:ext>
              </a:extLst>
            </p:cNvPr>
            <p:cNvSpPr txBox="1"/>
            <p:nvPr/>
          </p:nvSpPr>
          <p:spPr>
            <a:xfrm>
              <a:off x="6735523" y="1341739"/>
              <a:ext cx="73259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de-DE" sz="975" b="1" dirty="0" err="1">
                  <a:solidFill>
                    <a:srgbClr val="005B9C"/>
                  </a:solidFill>
                  <a:latin typeface="Arial Black" panose="020B0A04020102020204" pitchFamily="34" charset="0"/>
                  <a:ea typeface="DejaVu Sans"/>
                  <a:cs typeface="DejaVu Sans"/>
                </a:rPr>
                <a:t>HEDi</a:t>
              </a:r>
              <a:endParaRPr lang="de-DE" sz="900" b="1" dirty="0">
                <a:solidFill>
                  <a:srgbClr val="F0781E"/>
                </a:solidFill>
                <a:latin typeface="Arial Black" panose="020B0A04020102020204" pitchFamily="34" charset="0"/>
                <a:ea typeface="DejaVu Sans"/>
                <a:cs typeface="DejaVu Sans"/>
              </a:endParaRPr>
            </a:p>
          </p:txBody>
        </p:sp>
        <p:pic>
          <p:nvPicPr>
            <p:cNvPr id="101" name="Picture 2">
              <a:extLst>
                <a:ext uri="{FF2B5EF4-FFF2-40B4-BE49-F238E27FC236}">
                  <a16:creationId xmlns:a16="http://schemas.microsoft.com/office/drawing/2014/main" id="{51587F08-E9EB-A762-FF68-95DF8CC77F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6941" y="692357"/>
              <a:ext cx="1396227" cy="286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" name="Grafik 101">
              <a:extLst>
                <a:ext uri="{FF2B5EF4-FFF2-40B4-BE49-F238E27FC236}">
                  <a16:creationId xmlns:a16="http://schemas.microsoft.com/office/drawing/2014/main" id="{43751EE5-5025-17AE-2C5A-6A5B4783D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3430" y="1054041"/>
              <a:ext cx="933494" cy="522952"/>
            </a:xfrm>
            <a:prstGeom prst="rect">
              <a:avLst/>
            </a:prstGeom>
          </p:spPr>
        </p:pic>
      </p:grpSp>
      <p:sp>
        <p:nvSpPr>
          <p:cNvPr id="2" name="Rechteck 1">
            <a:extLst>
              <a:ext uri="{FF2B5EF4-FFF2-40B4-BE49-F238E27FC236}">
                <a16:creationId xmlns:a16="http://schemas.microsoft.com/office/drawing/2014/main" id="{431E4CB5-CA92-F3E7-D8C6-25CE13FBB64B}"/>
              </a:ext>
            </a:extLst>
          </p:cNvPr>
          <p:cNvSpPr/>
          <p:nvPr/>
        </p:nvSpPr>
        <p:spPr>
          <a:xfrm>
            <a:off x="6516049" y="1039750"/>
            <a:ext cx="2610010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sz="1050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High Magnetic Field Laboratory Dresden</a:t>
            </a:r>
            <a:endParaRPr lang="de-DE" sz="10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E3FBDF44-DF51-C830-7198-C5E01868CF7F}"/>
              </a:ext>
            </a:extLst>
          </p:cNvPr>
          <p:cNvSpPr/>
          <p:nvPr/>
        </p:nvSpPr>
        <p:spPr>
          <a:xfrm>
            <a:off x="7224672" y="2321628"/>
            <a:ext cx="1204177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sz="1050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Ion Beam Center</a:t>
            </a:r>
            <a:endParaRPr lang="de-DE" sz="10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73E156A9-1299-8E1D-6231-83D3DBD7F41A}"/>
              </a:ext>
            </a:extLst>
          </p:cNvPr>
          <p:cNvSpPr/>
          <p:nvPr/>
        </p:nvSpPr>
        <p:spPr>
          <a:xfrm>
            <a:off x="6902390" y="3610789"/>
            <a:ext cx="17908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sz="1050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Photon and particle source</a:t>
            </a:r>
            <a:endParaRPr lang="de-DE" sz="10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2A2A2AE0-2BD8-DB9E-E26F-0B9806B47495}"/>
              </a:ext>
            </a:extLst>
          </p:cNvPr>
          <p:cNvSpPr/>
          <p:nvPr/>
        </p:nvSpPr>
        <p:spPr>
          <a:xfrm>
            <a:off x="6603151" y="4882352"/>
            <a:ext cx="2550699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685800">
              <a:defRPr/>
            </a:pPr>
            <a:r>
              <a:rPr lang="en-US" sz="1050" dirty="0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t>High-power Laser-particle Acceleration </a:t>
            </a:r>
            <a:endParaRPr lang="de-DE" sz="1050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63B20966-AB95-0F85-C247-3C95F464D1BA}"/>
              </a:ext>
            </a:extLst>
          </p:cNvPr>
          <p:cNvSpPr/>
          <p:nvPr/>
        </p:nvSpPr>
        <p:spPr>
          <a:xfrm>
            <a:off x="4045003" y="3933823"/>
            <a:ext cx="1332555" cy="6093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15C9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de-DE" sz="1350" dirty="0">
                <a:solidFill>
                  <a:schemeClr val="tx2"/>
                </a:solidFill>
                <a:latin typeface="Arial"/>
                <a:ea typeface="DejaVu Sans"/>
                <a:cs typeface="DejaVu Sans"/>
              </a:rPr>
              <a:t>~ 1200 </a:t>
            </a:r>
            <a:r>
              <a:rPr lang="de-DE" sz="1350" dirty="0" err="1">
                <a:solidFill>
                  <a:schemeClr val="tx2"/>
                </a:solidFill>
                <a:latin typeface="Arial"/>
                <a:ea typeface="DejaVu Sans"/>
                <a:cs typeface="DejaVu Sans"/>
              </a:rPr>
              <a:t>user</a:t>
            </a:r>
            <a:r>
              <a:rPr lang="de-DE" sz="1350" dirty="0">
                <a:solidFill>
                  <a:schemeClr val="tx2"/>
                </a:solidFill>
                <a:latin typeface="Arial"/>
                <a:ea typeface="DejaVu Sans"/>
                <a:cs typeface="DejaVu Sans"/>
              </a:rPr>
              <a:t>/a</a:t>
            </a:r>
          </a:p>
        </p:txBody>
      </p:sp>
    </p:spTree>
    <p:extLst>
      <p:ext uri="{BB962C8B-B14F-4D97-AF65-F5344CB8AC3E}">
        <p14:creationId xmlns:p14="http://schemas.microsoft.com/office/powerpoint/2010/main" val="1857106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63FD7-D55C-C452-AEE1-9DDAAAB57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Research Field Health</a:t>
            </a:r>
            <a:br>
              <a:rPr lang="de-DE" dirty="0"/>
            </a:b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3D658F-ACE0-2BD7-AF15-DD9F8D1D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17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2700F926-EFFC-FF34-9435-B238F441F07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Radiation </a:t>
            </a:r>
            <a:r>
              <a:rPr lang="de-DE" dirty="0" err="1"/>
              <a:t>Based</a:t>
            </a:r>
            <a:r>
              <a:rPr lang="de-DE" dirty="0"/>
              <a:t> Cancer Research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1181365-F2EA-6144-4FAD-747972F3A35D}"/>
              </a:ext>
            </a:extLst>
          </p:cNvPr>
          <p:cNvSpPr txBox="1">
            <a:spLocks/>
          </p:cNvSpPr>
          <p:nvPr/>
        </p:nvSpPr>
        <p:spPr>
          <a:xfrm>
            <a:off x="4833258" y="1207017"/>
            <a:ext cx="3682092" cy="3298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17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defTabSz="685800">
              <a:spcAft>
                <a:spcPts val="135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endParaRPr lang="en-US" sz="1500" b="1" dirty="0">
              <a:solidFill>
                <a:srgbClr val="005AA0"/>
              </a:solidFill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marL="257175" indent="-257175" defTabSz="685800">
              <a:spcAft>
                <a:spcPts val="135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Development of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Radiopharmaceuticals </a:t>
            </a:r>
            <a:endParaRPr lang="en-US" sz="1500" dirty="0">
              <a:solidFill>
                <a:prstClr val="black"/>
              </a:solidFill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marL="257175" indent="-257175" defTabSz="685800">
              <a:spcAft>
                <a:spcPts val="135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Development of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new imaging methods (PET, MRT)</a:t>
            </a:r>
            <a:endParaRPr lang="en-US" sz="1500" dirty="0">
              <a:solidFill>
                <a:prstClr val="black"/>
              </a:solidFill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marL="257175" indent="-257175" defTabSz="685800">
              <a:spcAft>
                <a:spcPts val="135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Collaboration with Hospitals, </a:t>
            </a:r>
            <a:r>
              <a:rPr lang="en-US" sz="1500" b="1" dirty="0">
                <a:solidFill>
                  <a:schemeClr val="tx2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Radiation Therapy </a:t>
            </a:r>
            <a:r>
              <a:rPr lang="en-US" sz="1500" dirty="0"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(300 patients/year)</a:t>
            </a:r>
          </a:p>
          <a:p>
            <a:pPr marL="257175" indent="-257175" defTabSz="685800">
              <a:spcAft>
                <a:spcPts val="135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Digital health 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incl.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big data analytics 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and socio-economic effects</a:t>
            </a:r>
          </a:p>
        </p:txBody>
      </p:sp>
      <p:pic>
        <p:nvPicPr>
          <p:cNvPr id="3" name="Bildplatzhalter 10">
            <a:extLst>
              <a:ext uri="{FF2B5EF4-FFF2-40B4-BE49-F238E27FC236}">
                <a16:creationId xmlns:a16="http://schemas.microsoft.com/office/drawing/2014/main" id="{CD8C9B61-C74F-68BC-CA4A-AD24B1C3DC5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304799" y="369277"/>
            <a:ext cx="4185000" cy="4185000"/>
          </a:xfrm>
        </p:spPr>
      </p:pic>
    </p:spTree>
    <p:extLst>
      <p:ext uri="{BB962C8B-B14F-4D97-AF65-F5344CB8AC3E}">
        <p14:creationId xmlns:p14="http://schemas.microsoft.com/office/powerpoint/2010/main" val="18844764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63FD7-D55C-C452-AEE1-9DDAAAB57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Research Field Energy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3D658F-ACE0-2BD7-AF15-DD9F8D1D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18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2700F926-EFFC-FF34-9435-B238F441F07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Resources &amp; Energy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1181365-F2EA-6144-4FAD-747972F3A35D}"/>
              </a:ext>
            </a:extLst>
          </p:cNvPr>
          <p:cNvSpPr txBox="1">
            <a:spLocks/>
          </p:cNvSpPr>
          <p:nvPr/>
        </p:nvSpPr>
        <p:spPr>
          <a:xfrm>
            <a:off x="4833258" y="1207017"/>
            <a:ext cx="3682092" cy="3298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17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endParaRPr lang="en-US" sz="1500" b="1" dirty="0">
              <a:solidFill>
                <a:srgbClr val="005AA0"/>
              </a:solidFill>
              <a:latin typeface="Arial" panose="020B0604020202020204" pitchFamily="34" charset="0"/>
              <a:ea typeface="DejaVu Sans"/>
              <a:cs typeface="Arial" panose="020B0604020202020204" pitchFamily="34" charset="0"/>
            </a:endParaRPr>
          </a:p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Resource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and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energy efficiency</a:t>
            </a:r>
          </a:p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Multi-method approach to </a:t>
            </a:r>
            <a:r>
              <a:rPr lang="en-US" sz="1500" b="1" dirty="0">
                <a:solidFill>
                  <a:srgbClr val="005A9A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sustainable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circular economy</a:t>
            </a:r>
          </a:p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Radioecology for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nuclear waste disposal</a:t>
            </a:r>
            <a:r>
              <a:rPr lang="en-US" sz="1500" b="1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 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and radiochemistry</a:t>
            </a:r>
          </a:p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Maintenance expertise in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reactor safety</a:t>
            </a:r>
          </a:p>
        </p:txBody>
      </p:sp>
      <p:pic>
        <p:nvPicPr>
          <p:cNvPr id="3" name="Bildplatzhalter 8">
            <a:extLst>
              <a:ext uri="{FF2B5EF4-FFF2-40B4-BE49-F238E27FC236}">
                <a16:creationId xmlns:a16="http://schemas.microsoft.com/office/drawing/2014/main" id="{ADA85970-6291-9D92-442D-07D1F5C03B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16615"/>
          <a:stretch>
            <a:fillRect/>
          </a:stretch>
        </p:blipFill>
        <p:spPr>
          <a:xfrm>
            <a:off x="430916" y="369277"/>
            <a:ext cx="4185000" cy="4185000"/>
          </a:xfrm>
        </p:spPr>
      </p:pic>
    </p:spTree>
    <p:extLst>
      <p:ext uri="{BB962C8B-B14F-4D97-AF65-F5344CB8AC3E}">
        <p14:creationId xmlns:p14="http://schemas.microsoft.com/office/powerpoint/2010/main" val="1630944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763FD7-D55C-C452-AEE1-9DDAAAB57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Research Field Matter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F3D658F-ACE0-2BD7-AF15-DD9F8D1D5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19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2700F926-EFFC-FF34-9435-B238F441F07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de-DE" dirty="0"/>
              <a:t>Extreme </a:t>
            </a:r>
            <a:r>
              <a:rPr lang="de-DE" dirty="0" err="1"/>
              <a:t>Conditions</a:t>
            </a: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F1181365-F2EA-6144-4FAD-747972F3A35D}"/>
              </a:ext>
            </a:extLst>
          </p:cNvPr>
          <p:cNvSpPr txBox="1">
            <a:spLocks/>
          </p:cNvSpPr>
          <p:nvPr/>
        </p:nvSpPr>
        <p:spPr>
          <a:xfrm>
            <a:off x="4833259" y="1207017"/>
            <a:ext cx="4005942" cy="3298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3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17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Matter under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extreme conditions </a:t>
            </a:r>
          </a:p>
          <a:p>
            <a:pPr marL="428625" lvl="2" indent="-257175" defTabSz="685800">
              <a:spcAft>
                <a:spcPts val="450"/>
              </a:spcAft>
              <a:buClr>
                <a:srgbClr val="F0781E"/>
              </a:buClr>
              <a:buFont typeface="Courier New" panose="02070309020205020404" pitchFamily="49" charset="0"/>
              <a:buChar char="o"/>
              <a:defRPr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High magnetic fields</a:t>
            </a:r>
          </a:p>
          <a:p>
            <a:pPr marL="428625" lvl="2" indent="-257175" defTabSz="685800">
              <a:spcAft>
                <a:spcPts val="450"/>
              </a:spcAft>
              <a:buClr>
                <a:srgbClr val="F0781E"/>
              </a:buClr>
              <a:buFont typeface="Courier New" panose="02070309020205020404" pitchFamily="49" charset="0"/>
              <a:buChar char="o"/>
              <a:defRPr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Intense laser pulses</a:t>
            </a:r>
          </a:p>
          <a:p>
            <a:pPr marL="428625" lvl="2" indent="-257175" defTabSz="685800">
              <a:spcAft>
                <a:spcPts val="900"/>
              </a:spcAft>
              <a:buClr>
                <a:srgbClr val="F0781E"/>
              </a:buClr>
              <a:buFont typeface="Courier New" panose="02070309020205020404" pitchFamily="49" charset="0"/>
              <a:buChar char="o"/>
              <a:defRPr/>
            </a:pPr>
            <a:r>
              <a:rPr lang="en-US" sz="135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Strong fields, e.g. terahertz range</a:t>
            </a:r>
          </a:p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High energy density 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including laser fusion </a:t>
            </a:r>
          </a:p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Quantum-controlled properties </a:t>
            </a: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of matter </a:t>
            </a:r>
          </a:p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Development of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new accelerator concepts and facilities</a:t>
            </a:r>
          </a:p>
          <a:p>
            <a:pPr marL="257175" indent="-257175" defTabSz="685800">
              <a:spcAft>
                <a:spcPts val="900"/>
              </a:spcAft>
              <a:buClr>
                <a:srgbClr val="F0781E"/>
              </a:buClr>
              <a:buFont typeface="Wingdings" panose="05000000000000000000" pitchFamily="2" charset="2"/>
              <a:buChar char="§"/>
              <a:defRPr/>
            </a:pPr>
            <a:r>
              <a:rPr lang="en-US" sz="1500" dirty="0">
                <a:solidFill>
                  <a:srgbClr val="00000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Operation of </a:t>
            </a:r>
            <a:r>
              <a:rPr lang="en-US" sz="1500" b="1" dirty="0">
                <a:solidFill>
                  <a:srgbClr val="005AA0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user facilities </a:t>
            </a:r>
            <a:r>
              <a:rPr lang="en-US" sz="1500" dirty="0">
                <a:solidFill>
                  <a:prstClr val="black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(~ 1,200 users)</a:t>
            </a:r>
          </a:p>
        </p:txBody>
      </p:sp>
      <p:pic>
        <p:nvPicPr>
          <p:cNvPr id="12" name="Bildplatzhalter 9">
            <a:extLst>
              <a:ext uri="{FF2B5EF4-FFF2-40B4-BE49-F238E27FC236}">
                <a16:creationId xmlns:a16="http://schemas.microsoft.com/office/drawing/2014/main" id="{119F0DD6-FD10-23A1-FBE1-5ABBD63C0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9" r="16719"/>
          <a:stretch>
            <a:fillRect/>
          </a:stretch>
        </p:blipFill>
        <p:spPr>
          <a:xfrm>
            <a:off x="304799" y="369277"/>
            <a:ext cx="4185000" cy="4185000"/>
          </a:xfrm>
          <a:prstGeom prst="rect">
            <a:avLst/>
          </a:prstGeom>
          <a:solidFill>
            <a:srgbClr val="E6007E"/>
          </a:solidFill>
        </p:spPr>
      </p:pic>
    </p:spTree>
    <p:extLst>
      <p:ext uri="{BB962C8B-B14F-4D97-AF65-F5344CB8AC3E}">
        <p14:creationId xmlns:p14="http://schemas.microsoft.com/office/powerpoint/2010/main" val="61388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ruppieren 269">
            <a:extLst>
              <a:ext uri="{FF2B5EF4-FFF2-40B4-BE49-F238E27FC236}">
                <a16:creationId xmlns:a16="http://schemas.microsoft.com/office/drawing/2014/main" id="{F518C79C-A687-4C0C-92A8-76448B4DB9FD}"/>
              </a:ext>
            </a:extLst>
          </p:cNvPr>
          <p:cNvGrpSpPr>
            <a:grpSpLocks noChangeAspect="1"/>
          </p:cNvGrpSpPr>
          <p:nvPr/>
        </p:nvGrpSpPr>
        <p:grpSpPr>
          <a:xfrm rot="829668">
            <a:off x="2303897" y="718989"/>
            <a:ext cx="5069820" cy="4343690"/>
            <a:chOff x="-200508" y="-3008251"/>
            <a:chExt cx="12764210" cy="10976146"/>
          </a:xfrm>
          <a:solidFill>
            <a:srgbClr val="CDD8EC"/>
          </a:solidFill>
        </p:grpSpPr>
        <p:sp>
          <p:nvSpPr>
            <p:cNvPr id="271" name="Freihandform 27">
              <a:extLst>
                <a:ext uri="{FF2B5EF4-FFF2-40B4-BE49-F238E27FC236}">
                  <a16:creationId xmlns:a16="http://schemas.microsoft.com/office/drawing/2014/main" id="{A2D7AFF8-D991-40E4-9F81-9D5EBFB289D3}"/>
                </a:ext>
              </a:extLst>
            </p:cNvPr>
            <p:cNvSpPr/>
            <p:nvPr/>
          </p:nvSpPr>
          <p:spPr>
            <a:xfrm rot="1486303">
              <a:off x="31557" y="6364296"/>
              <a:ext cx="2649275" cy="1603599"/>
            </a:xfrm>
            <a:custGeom>
              <a:avLst/>
              <a:gdLst>
                <a:gd name="textAreaLeft" fmla="*/ 0 w 1114560"/>
                <a:gd name="textAreaRight" fmla="*/ 1114920 w 1114560"/>
                <a:gd name="textAreaTop" fmla="*/ 0 h 674640"/>
                <a:gd name="textAreaBottom" fmla="*/ 675000 h 674640"/>
              </a:gdLst>
              <a:ahLst/>
              <a:cxnLst/>
              <a:rect l="textAreaLeft" t="textAreaTop" r="textAreaRight" b="textAreaBottom"/>
              <a:pathLst>
                <a:path w="454461" h="275186">
                  <a:moveTo>
                    <a:pt x="64492" y="0"/>
                  </a:moveTo>
                  <a:cubicBezTo>
                    <a:pt x="111308" y="40319"/>
                    <a:pt x="162319" y="76164"/>
                    <a:pt x="216184" y="106529"/>
                  </a:cubicBezTo>
                  <a:cubicBezTo>
                    <a:pt x="222672" y="110220"/>
                    <a:pt x="229384" y="113519"/>
                    <a:pt x="235984" y="117042"/>
                  </a:cubicBezTo>
                  <a:lnTo>
                    <a:pt x="258637" y="74598"/>
                  </a:lnTo>
                  <a:cubicBezTo>
                    <a:pt x="289513" y="91039"/>
                    <a:pt x="321675" y="105858"/>
                    <a:pt x="354284" y="118552"/>
                  </a:cubicBezTo>
                  <a:cubicBezTo>
                    <a:pt x="386893" y="131246"/>
                    <a:pt x="420565" y="142150"/>
                    <a:pt x="454461" y="150874"/>
                  </a:cubicBezTo>
                  <a:lnTo>
                    <a:pt x="429683" y="246611"/>
                  </a:lnTo>
                  <a:cubicBezTo>
                    <a:pt x="409714" y="241466"/>
                    <a:pt x="389858" y="235594"/>
                    <a:pt x="370169" y="229163"/>
                  </a:cubicBezTo>
                  <a:lnTo>
                    <a:pt x="355123" y="275186"/>
                  </a:lnTo>
                  <a:cubicBezTo>
                    <a:pt x="290184" y="253992"/>
                    <a:pt x="227091" y="226199"/>
                    <a:pt x="167633" y="192647"/>
                  </a:cubicBezTo>
                  <a:cubicBezTo>
                    <a:pt x="108120" y="159095"/>
                    <a:pt x="51739" y="119447"/>
                    <a:pt x="0" y="74878"/>
                  </a:cubicBezTo>
                  <a:lnTo>
                    <a:pt x="64492" y="0"/>
                  </a:lnTo>
                  <a:close/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272" name="Freihandform 28">
              <a:extLst>
                <a:ext uri="{FF2B5EF4-FFF2-40B4-BE49-F238E27FC236}">
                  <a16:creationId xmlns:a16="http://schemas.microsoft.com/office/drawing/2014/main" id="{CB5FCFCF-76D2-4A10-BBD5-67B9CB78A41C}"/>
                </a:ext>
              </a:extLst>
            </p:cNvPr>
            <p:cNvSpPr/>
            <p:nvPr/>
          </p:nvSpPr>
          <p:spPr>
            <a:xfrm rot="1486303">
              <a:off x="2945790" y="-3008251"/>
              <a:ext cx="3497283" cy="2762230"/>
            </a:xfrm>
            <a:custGeom>
              <a:avLst/>
              <a:gdLst>
                <a:gd name="textAreaLeft" fmla="*/ 0 w 1471320"/>
                <a:gd name="textAreaRight" fmla="*/ 1471680 w 1471320"/>
                <a:gd name="textAreaTop" fmla="*/ 0 h 1162080"/>
                <a:gd name="textAreaBottom" fmla="*/ 1162440 h 1162080"/>
              </a:gdLst>
              <a:ahLst/>
              <a:cxnLst/>
              <a:rect l="textAreaLeft" t="textAreaTop" r="textAreaRight" b="textAreaBottom"/>
              <a:pathLst>
                <a:path w="599888" h="473760">
                  <a:moveTo>
                    <a:pt x="572258" y="0"/>
                  </a:moveTo>
                  <a:lnTo>
                    <a:pt x="599889" y="94897"/>
                  </a:lnTo>
                  <a:cubicBezTo>
                    <a:pt x="553855" y="108262"/>
                    <a:pt x="508549" y="125318"/>
                    <a:pt x="465145" y="145617"/>
                  </a:cubicBezTo>
                  <a:cubicBezTo>
                    <a:pt x="447637" y="153782"/>
                    <a:pt x="430410" y="162562"/>
                    <a:pt x="413518" y="171788"/>
                  </a:cubicBezTo>
                  <a:lnTo>
                    <a:pt x="436618" y="214232"/>
                  </a:lnTo>
                  <a:cubicBezTo>
                    <a:pt x="385103" y="242249"/>
                    <a:pt x="336217" y="275465"/>
                    <a:pt x="291247" y="313044"/>
                  </a:cubicBezTo>
                  <a:cubicBezTo>
                    <a:pt x="246276" y="350623"/>
                    <a:pt x="204829" y="392843"/>
                    <a:pt x="168081" y="438474"/>
                  </a:cubicBezTo>
                  <a:lnTo>
                    <a:pt x="130437" y="408221"/>
                  </a:lnTo>
                  <a:cubicBezTo>
                    <a:pt x="113434" y="429303"/>
                    <a:pt x="97269" y="451112"/>
                    <a:pt x="82111" y="473760"/>
                  </a:cubicBezTo>
                  <a:lnTo>
                    <a:pt x="0" y="418734"/>
                  </a:lnTo>
                  <a:cubicBezTo>
                    <a:pt x="105435" y="261541"/>
                    <a:pt x="251813" y="136111"/>
                    <a:pt x="423362" y="56088"/>
                  </a:cubicBezTo>
                  <a:cubicBezTo>
                    <a:pt x="471297" y="33664"/>
                    <a:pt x="521414" y="14819"/>
                    <a:pt x="572258" y="0"/>
                  </a:cubicBezTo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273" name="Freihandform 29">
              <a:extLst>
                <a:ext uri="{FF2B5EF4-FFF2-40B4-BE49-F238E27FC236}">
                  <a16:creationId xmlns:a16="http://schemas.microsoft.com/office/drawing/2014/main" id="{AD5AE2E4-7A13-4CD0-95DC-D6181A722118}"/>
                </a:ext>
              </a:extLst>
            </p:cNvPr>
            <p:cNvSpPr/>
            <p:nvPr/>
          </p:nvSpPr>
          <p:spPr>
            <a:xfrm rot="1486303">
              <a:off x="5603362" y="-998813"/>
              <a:ext cx="6960340" cy="7673144"/>
            </a:xfrm>
            <a:custGeom>
              <a:avLst/>
              <a:gdLst>
                <a:gd name="textAreaLeft" fmla="*/ 0 w 2928240"/>
                <a:gd name="textAreaRight" fmla="*/ 2928600 w 2928240"/>
                <a:gd name="textAreaTop" fmla="*/ 0 h 3228120"/>
                <a:gd name="textAreaBottom" fmla="*/ 3228480 h 3228120"/>
              </a:gdLst>
              <a:ahLst/>
              <a:cxnLst/>
              <a:rect l="textAreaLeft" t="textAreaTop" r="textAreaRight" b="textAreaBottom"/>
              <a:pathLst>
                <a:path w="1193648" h="1315926">
                  <a:moveTo>
                    <a:pt x="155384" y="0"/>
                  </a:moveTo>
                  <a:cubicBezTo>
                    <a:pt x="158013" y="0"/>
                    <a:pt x="160642" y="0"/>
                    <a:pt x="163270" y="56"/>
                  </a:cubicBezTo>
                  <a:lnTo>
                    <a:pt x="162879" y="48483"/>
                  </a:lnTo>
                  <a:cubicBezTo>
                    <a:pt x="220099" y="48987"/>
                    <a:pt x="277096" y="54523"/>
                    <a:pt x="333085" y="64868"/>
                  </a:cubicBezTo>
                  <a:lnTo>
                    <a:pt x="341867" y="16944"/>
                  </a:lnTo>
                  <a:cubicBezTo>
                    <a:pt x="390249" y="25779"/>
                    <a:pt x="438464" y="38194"/>
                    <a:pt x="485169" y="53852"/>
                  </a:cubicBezTo>
                  <a:cubicBezTo>
                    <a:pt x="531817" y="69454"/>
                    <a:pt x="577739" y="88634"/>
                    <a:pt x="621759" y="110723"/>
                  </a:cubicBezTo>
                  <a:lnTo>
                    <a:pt x="599777" y="154397"/>
                  </a:lnTo>
                  <a:cubicBezTo>
                    <a:pt x="671987" y="190578"/>
                    <a:pt x="739891" y="235538"/>
                    <a:pt x="801586" y="288607"/>
                  </a:cubicBezTo>
                  <a:lnTo>
                    <a:pt x="833244" y="251867"/>
                  </a:lnTo>
                  <a:cubicBezTo>
                    <a:pt x="945167" y="348330"/>
                    <a:pt x="1033654" y="465205"/>
                    <a:pt x="1096188" y="599135"/>
                  </a:cubicBezTo>
                  <a:cubicBezTo>
                    <a:pt x="1136964" y="686539"/>
                    <a:pt x="1165378" y="779088"/>
                    <a:pt x="1180592" y="874265"/>
                  </a:cubicBezTo>
                  <a:lnTo>
                    <a:pt x="1132769" y="881926"/>
                  </a:lnTo>
                  <a:cubicBezTo>
                    <a:pt x="1140656" y="931192"/>
                    <a:pt x="1144851" y="981465"/>
                    <a:pt x="1145186" y="1031458"/>
                  </a:cubicBezTo>
                  <a:lnTo>
                    <a:pt x="1193625" y="1031122"/>
                  </a:lnTo>
                  <a:cubicBezTo>
                    <a:pt x="1193904" y="1071888"/>
                    <a:pt x="1191723" y="1113102"/>
                    <a:pt x="1187192" y="1153589"/>
                  </a:cubicBezTo>
                  <a:cubicBezTo>
                    <a:pt x="1182662" y="1194131"/>
                    <a:pt x="1175670" y="1234786"/>
                    <a:pt x="1166385" y="1274433"/>
                  </a:cubicBezTo>
                  <a:lnTo>
                    <a:pt x="1119065" y="1263361"/>
                  </a:lnTo>
                  <a:cubicBezTo>
                    <a:pt x="1114926" y="1280976"/>
                    <a:pt x="1110507" y="1298591"/>
                    <a:pt x="1105417" y="1315927"/>
                  </a:cubicBezTo>
                  <a:lnTo>
                    <a:pt x="1010498" y="1288190"/>
                  </a:lnTo>
                  <a:cubicBezTo>
                    <a:pt x="1017042" y="1265710"/>
                    <a:pt x="1022803" y="1242782"/>
                    <a:pt x="1027558" y="1219967"/>
                  </a:cubicBezTo>
                  <a:cubicBezTo>
                    <a:pt x="1032312" y="1197151"/>
                    <a:pt x="1036227" y="1173832"/>
                    <a:pt x="1039192" y="1150625"/>
                  </a:cubicBezTo>
                  <a:lnTo>
                    <a:pt x="1087127" y="1156720"/>
                  </a:lnTo>
                  <a:cubicBezTo>
                    <a:pt x="1087742" y="1151967"/>
                    <a:pt x="1088414" y="1147270"/>
                    <a:pt x="1088917" y="1142516"/>
                  </a:cubicBezTo>
                  <a:cubicBezTo>
                    <a:pt x="1093000" y="1105944"/>
                    <a:pt x="1094958" y="1068813"/>
                    <a:pt x="1094734" y="1032017"/>
                  </a:cubicBezTo>
                  <a:lnTo>
                    <a:pt x="1046351" y="1032353"/>
                  </a:lnTo>
                  <a:cubicBezTo>
                    <a:pt x="1046072" y="986889"/>
                    <a:pt x="1042212" y="941090"/>
                    <a:pt x="1034997" y="896297"/>
                  </a:cubicBezTo>
                  <a:cubicBezTo>
                    <a:pt x="1009155" y="735917"/>
                    <a:pt x="939910" y="585714"/>
                    <a:pt x="834810" y="461849"/>
                  </a:cubicBezTo>
                  <a:lnTo>
                    <a:pt x="871782" y="430478"/>
                  </a:lnTo>
                  <a:cubicBezTo>
                    <a:pt x="848178" y="402685"/>
                    <a:pt x="822840" y="376235"/>
                    <a:pt x="795880" y="351182"/>
                  </a:cubicBezTo>
                  <a:lnTo>
                    <a:pt x="762935" y="386524"/>
                  </a:lnTo>
                  <a:cubicBezTo>
                    <a:pt x="598602" y="233357"/>
                    <a:pt x="378671" y="147239"/>
                    <a:pt x="154489" y="147239"/>
                  </a:cubicBezTo>
                  <a:cubicBezTo>
                    <a:pt x="142128" y="147239"/>
                    <a:pt x="129710" y="147519"/>
                    <a:pt x="117349" y="148022"/>
                  </a:cubicBezTo>
                  <a:lnTo>
                    <a:pt x="115279" y="99819"/>
                  </a:lnTo>
                  <a:cubicBezTo>
                    <a:pt x="106330" y="100210"/>
                    <a:pt x="97325" y="100546"/>
                    <a:pt x="88431" y="101217"/>
                  </a:cubicBezTo>
                  <a:cubicBezTo>
                    <a:pt x="63876" y="102950"/>
                    <a:pt x="39098" y="105746"/>
                    <a:pt x="14766" y="109381"/>
                  </a:cubicBezTo>
                  <a:lnTo>
                    <a:pt x="0" y="11632"/>
                  </a:lnTo>
                  <a:cubicBezTo>
                    <a:pt x="26904" y="7549"/>
                    <a:pt x="54312" y="4530"/>
                    <a:pt x="81439" y="2572"/>
                  </a:cubicBezTo>
                  <a:cubicBezTo>
                    <a:pt x="105826" y="895"/>
                    <a:pt x="130717" y="0"/>
                    <a:pt x="155384" y="0"/>
                  </a:cubicBezTo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 dirty="0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274" name="Freihandform 30">
              <a:extLst>
                <a:ext uri="{FF2B5EF4-FFF2-40B4-BE49-F238E27FC236}">
                  <a16:creationId xmlns:a16="http://schemas.microsoft.com/office/drawing/2014/main" id="{AF7E2F17-34E7-42AB-A813-120764E7F770}"/>
                </a:ext>
              </a:extLst>
            </p:cNvPr>
            <p:cNvSpPr/>
            <p:nvPr/>
          </p:nvSpPr>
          <p:spPr>
            <a:xfrm rot="1486303">
              <a:off x="1919259" y="-1115845"/>
              <a:ext cx="785540" cy="798377"/>
            </a:xfrm>
            <a:custGeom>
              <a:avLst/>
              <a:gdLst>
                <a:gd name="textAreaLeft" fmla="*/ 0 w 330480"/>
                <a:gd name="textAreaRight" fmla="*/ 330840 w 330480"/>
                <a:gd name="textAreaTop" fmla="*/ 0 h 335880"/>
                <a:gd name="textAreaBottom" fmla="*/ 336240 h 335880"/>
              </a:gdLst>
              <a:ahLst/>
              <a:cxnLst/>
              <a:rect l="textAreaLeft" t="textAreaTop" r="textAreaRight" b="textAreaBottom"/>
              <a:pathLst>
                <a:path w="134912" h="137117">
                  <a:moveTo>
                    <a:pt x="49222" y="0"/>
                  </a:moveTo>
                  <a:lnTo>
                    <a:pt x="134912" y="49322"/>
                  </a:lnTo>
                  <a:cubicBezTo>
                    <a:pt x="126746" y="63526"/>
                    <a:pt x="118915" y="78065"/>
                    <a:pt x="111532" y="92605"/>
                  </a:cubicBezTo>
                  <a:cubicBezTo>
                    <a:pt x="104204" y="107144"/>
                    <a:pt x="97157" y="122131"/>
                    <a:pt x="90613" y="137118"/>
                  </a:cubicBezTo>
                  <a:lnTo>
                    <a:pt x="0" y="97526"/>
                  </a:lnTo>
                  <a:cubicBezTo>
                    <a:pt x="7271" y="80861"/>
                    <a:pt x="15102" y="64197"/>
                    <a:pt x="23268" y="48092"/>
                  </a:cubicBezTo>
                  <a:cubicBezTo>
                    <a:pt x="31435" y="31931"/>
                    <a:pt x="40160" y="15770"/>
                    <a:pt x="49222" y="0"/>
                  </a:cubicBezTo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275" name="Freihandform 31">
              <a:extLst>
                <a:ext uri="{FF2B5EF4-FFF2-40B4-BE49-F238E27FC236}">
                  <a16:creationId xmlns:a16="http://schemas.microsoft.com/office/drawing/2014/main" id="{B6362FA1-6AF5-4DB6-A6B9-040E5B78624A}"/>
                </a:ext>
              </a:extLst>
            </p:cNvPr>
            <p:cNvSpPr/>
            <p:nvPr/>
          </p:nvSpPr>
          <p:spPr>
            <a:xfrm rot="1486303">
              <a:off x="-200508" y="-481944"/>
              <a:ext cx="2388285" cy="6221189"/>
            </a:xfrm>
            <a:custGeom>
              <a:avLst/>
              <a:gdLst>
                <a:gd name="textAreaLeft" fmla="*/ 0 w 1004760"/>
                <a:gd name="textAreaRight" fmla="*/ 1005120 w 1004760"/>
                <a:gd name="textAreaTop" fmla="*/ 0 h 2610720"/>
                <a:gd name="textAreaBottom" fmla="*/ 2611080 h 2610720"/>
              </a:gdLst>
              <a:ahLst/>
              <a:cxnLst/>
              <a:rect l="textAreaLeft" t="textAreaTop" r="textAreaRight" b="textAreaBottom"/>
              <a:pathLst>
                <a:path w="409682" h="1064283">
                  <a:moveTo>
                    <a:pt x="64739" y="0"/>
                  </a:moveTo>
                  <a:lnTo>
                    <a:pt x="157421" y="34503"/>
                  </a:lnTo>
                  <a:cubicBezTo>
                    <a:pt x="143829" y="71019"/>
                    <a:pt x="132587" y="108318"/>
                    <a:pt x="123749" y="146065"/>
                  </a:cubicBezTo>
                  <a:lnTo>
                    <a:pt x="170734" y="157193"/>
                  </a:lnTo>
                  <a:cubicBezTo>
                    <a:pt x="165364" y="180009"/>
                    <a:pt x="160833" y="203216"/>
                    <a:pt x="157254" y="226199"/>
                  </a:cubicBezTo>
                  <a:cubicBezTo>
                    <a:pt x="153674" y="249239"/>
                    <a:pt x="150989" y="272725"/>
                    <a:pt x="149255" y="296044"/>
                  </a:cubicBezTo>
                  <a:lnTo>
                    <a:pt x="101432" y="292465"/>
                  </a:lnTo>
                  <a:cubicBezTo>
                    <a:pt x="98523" y="332225"/>
                    <a:pt x="98132" y="372152"/>
                    <a:pt x="100257" y="411968"/>
                  </a:cubicBezTo>
                  <a:lnTo>
                    <a:pt x="148025" y="409452"/>
                  </a:lnTo>
                  <a:cubicBezTo>
                    <a:pt x="159771" y="630506"/>
                    <a:pt x="252676" y="838140"/>
                    <a:pt x="409682" y="994159"/>
                  </a:cubicBezTo>
                  <a:lnTo>
                    <a:pt x="339989" y="1064283"/>
                  </a:lnTo>
                  <a:cubicBezTo>
                    <a:pt x="310736" y="1035260"/>
                    <a:pt x="283720" y="1004448"/>
                    <a:pt x="258605" y="972405"/>
                  </a:cubicBezTo>
                  <a:lnTo>
                    <a:pt x="220347" y="1002379"/>
                  </a:lnTo>
                  <a:cubicBezTo>
                    <a:pt x="171796" y="940363"/>
                    <a:pt x="130238" y="872755"/>
                    <a:pt x="96957" y="801344"/>
                  </a:cubicBezTo>
                  <a:cubicBezTo>
                    <a:pt x="-19944" y="550931"/>
                    <a:pt x="-31690" y="258913"/>
                    <a:pt x="64739" y="0"/>
                  </a:cubicBezTo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>
                <a:solidFill>
                  <a:srgbClr val="000000"/>
                </a:solidFill>
                <a:latin typeface="Segoe UI"/>
              </a:endParaRPr>
            </a:p>
          </p:txBody>
        </p:sp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69974AD5-97A4-449F-8CF8-00100222D6A0}"/>
              </a:ext>
            </a:extLst>
          </p:cNvPr>
          <p:cNvSpPr txBox="1"/>
          <p:nvPr/>
        </p:nvSpPr>
        <p:spPr>
          <a:xfrm>
            <a:off x="1476712" y="2230413"/>
            <a:ext cx="21484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School Students </a:t>
            </a:r>
          </a:p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University Students</a:t>
            </a:r>
          </a:p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Apprentices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E7963C34-BEE8-40F2-98BC-0BAC5C6FBA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0155" y="2688133"/>
            <a:ext cx="810000" cy="81000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8612CDF-947D-4114-8A3F-6A78162A35B0}"/>
              </a:ext>
            </a:extLst>
          </p:cNvPr>
          <p:cNvSpPr txBox="1"/>
          <p:nvPr/>
        </p:nvSpPr>
        <p:spPr>
          <a:xfrm>
            <a:off x="2614612" y="1409939"/>
            <a:ext cx="109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buClr>
                <a:srgbClr val="0A2D6E"/>
              </a:buCl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PhD Students</a:t>
            </a:r>
          </a:p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Postdocs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1A82871-F5D8-49CB-82EE-60B7310D35FD}"/>
              </a:ext>
            </a:extLst>
          </p:cNvPr>
          <p:cNvSpPr txBox="1"/>
          <p:nvPr/>
        </p:nvSpPr>
        <p:spPr>
          <a:xfrm>
            <a:off x="5403256" y="1422843"/>
            <a:ext cx="130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buClr>
                <a:srgbClr val="0A2D6E"/>
              </a:buCl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Young </a:t>
            </a:r>
            <a:br>
              <a:rPr lang="en-US" sz="900" b="1" dirty="0">
                <a:solidFill>
                  <a:srgbClr val="000000"/>
                </a:solidFill>
                <a:effectLst/>
              </a:rPr>
            </a:br>
            <a:r>
              <a:rPr lang="en-US" sz="900" b="1" dirty="0">
                <a:solidFill>
                  <a:srgbClr val="000000"/>
                </a:solidFill>
                <a:effectLst/>
              </a:rPr>
              <a:t>Investigators</a:t>
            </a: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5129D1F-025C-42C9-A496-FD15F5D02A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7762" y="1476788"/>
            <a:ext cx="810000" cy="81000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60AFB035-C814-47C4-935B-368AD1C8C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174" t="21772" r="342" b="18615"/>
          <a:stretch/>
        </p:blipFill>
        <p:spPr>
          <a:xfrm>
            <a:off x="3471026" y="1476788"/>
            <a:ext cx="810000" cy="81000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4D7D43EC-4115-4335-9BEF-58BAF8F4ED57}"/>
              </a:ext>
            </a:extLst>
          </p:cNvPr>
          <p:cNvSpPr txBox="1"/>
          <p:nvPr/>
        </p:nvSpPr>
        <p:spPr>
          <a:xfrm>
            <a:off x="1476712" y="2230413"/>
            <a:ext cx="21484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FFFFFF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School Students </a:t>
            </a:r>
          </a:p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FFFFFF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University Students</a:t>
            </a:r>
          </a:p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FFFFFF">
                    <a:lumMod val="50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Apprentices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923CCAC3-6AF1-4B83-BD88-85B808C9EB3A}"/>
              </a:ext>
            </a:extLst>
          </p:cNvPr>
          <p:cNvSpPr txBox="1"/>
          <p:nvPr/>
        </p:nvSpPr>
        <p:spPr>
          <a:xfrm>
            <a:off x="5403255" y="1422843"/>
            <a:ext cx="130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buClr>
                <a:srgbClr val="0A2D6E"/>
              </a:buCl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685644">
              <a:defRPr/>
            </a:pPr>
            <a:r>
              <a:rPr lang="en-US" sz="900" b="1" dirty="0">
                <a:solidFill>
                  <a:srgbClr val="FFFFFF">
                    <a:lumMod val="50000"/>
                  </a:srgbClr>
                </a:solidFill>
                <a:effectLst/>
              </a:rPr>
              <a:t>Young </a:t>
            </a:r>
            <a:br>
              <a:rPr lang="en-US" sz="900" b="1" dirty="0">
                <a:solidFill>
                  <a:srgbClr val="FFFFFF">
                    <a:lumMod val="50000"/>
                  </a:srgbClr>
                </a:solidFill>
                <a:effectLst/>
              </a:rPr>
            </a:br>
            <a:r>
              <a:rPr lang="en-US" sz="900" b="1" dirty="0">
                <a:solidFill>
                  <a:srgbClr val="FFFFFF">
                    <a:lumMod val="50000"/>
                  </a:srgbClr>
                </a:solidFill>
                <a:effectLst/>
              </a:rPr>
              <a:t>Investigators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397825B2-A1BD-47B4-BCDE-17D8046E38D8}"/>
              </a:ext>
            </a:extLst>
          </p:cNvPr>
          <p:cNvSpPr txBox="1"/>
          <p:nvPr/>
        </p:nvSpPr>
        <p:spPr>
          <a:xfrm>
            <a:off x="2614612" y="1408555"/>
            <a:ext cx="109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buClr>
                <a:srgbClr val="0A2D6E"/>
              </a:buCl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685644">
              <a:defRPr/>
            </a:pPr>
            <a:r>
              <a:rPr lang="en-US" sz="900" b="1" dirty="0">
                <a:solidFill>
                  <a:srgbClr val="FFFFFF">
                    <a:lumMod val="50000"/>
                  </a:srgbClr>
                </a:solidFill>
                <a:effectLst/>
              </a:rPr>
              <a:t>PhD Students</a:t>
            </a:r>
          </a:p>
          <a:p>
            <a:pPr defTabSz="685644">
              <a:defRPr/>
            </a:pPr>
            <a:r>
              <a:rPr lang="en-US" sz="900" b="1" dirty="0">
                <a:solidFill>
                  <a:srgbClr val="FFFFFF">
                    <a:lumMod val="50000"/>
                  </a:srgbClr>
                </a:solidFill>
                <a:effectLst/>
              </a:rPr>
              <a:t>Postdocs</a:t>
            </a: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3D874DDB-6733-4D1A-96E0-571D017B17C3}"/>
              </a:ext>
            </a:extLst>
          </p:cNvPr>
          <p:cNvSpPr/>
          <p:nvPr/>
        </p:nvSpPr>
        <p:spPr>
          <a:xfrm>
            <a:off x="3634967" y="2182137"/>
            <a:ext cx="1874067" cy="1858615"/>
          </a:xfrm>
          <a:prstGeom prst="ellipse">
            <a:avLst/>
          </a:prstGeom>
          <a:solidFill>
            <a:srgbClr val="CDD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644">
              <a:defRPr/>
            </a:pPr>
            <a:endParaRPr lang="de-DE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523800" y="369360"/>
            <a:ext cx="5263920" cy="306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algn="l">
              <a:tabLst>
                <a:tab pos="0" algn="l"/>
              </a:tabLst>
            </a:pPr>
            <a:r>
              <a:rPr lang="en-US" sz="2250" b="1" spc="-1" dirty="0">
                <a:solidFill>
                  <a:schemeClr val="dk2"/>
                </a:solidFill>
                <a:latin typeface="Arial"/>
              </a:rPr>
              <a:t>Talent Management</a:t>
            </a:r>
            <a:endParaRPr lang="de-DE" sz="225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Untertitel 8">
            <a:extLst>
              <a:ext uri="{FF2B5EF4-FFF2-40B4-BE49-F238E27FC236}">
                <a16:creationId xmlns:a16="http://schemas.microsoft.com/office/drawing/2014/main" id="{8113B113-57C6-42E3-AEE9-1A45BFE92FC2}"/>
              </a:ext>
            </a:extLst>
          </p:cNvPr>
          <p:cNvSpPr txBox="1">
            <a:spLocks/>
          </p:cNvSpPr>
          <p:nvPr/>
        </p:nvSpPr>
        <p:spPr>
          <a:xfrm>
            <a:off x="523876" y="698521"/>
            <a:ext cx="8315325" cy="2495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Aft>
                <a:spcPts val="450"/>
              </a:spcAft>
              <a:defRPr/>
            </a:pPr>
            <a:r>
              <a:rPr lang="de-DE" sz="1500" dirty="0">
                <a:solidFill>
                  <a:srgbClr val="005AA0"/>
                </a:solidFill>
                <a:latin typeface="Arial"/>
              </a:rPr>
              <a:t>@HZDR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AA1D7CD-2305-4557-8744-6D5C239DC486}"/>
              </a:ext>
            </a:extLst>
          </p:cNvPr>
          <p:cNvSpPr txBox="1"/>
          <p:nvPr/>
        </p:nvSpPr>
        <p:spPr>
          <a:xfrm>
            <a:off x="5955668" y="2299661"/>
            <a:ext cx="1106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buClr>
                <a:srgbClr val="0A2D6E"/>
              </a:buCl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Scientists</a:t>
            </a:r>
          </a:p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Senior Scientists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243E998E-C669-4E2A-A7EB-56D06BB407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7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634166" y="2688133"/>
            <a:ext cx="810000" cy="81000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3" name="Rechteck 32">
            <a:extLst>
              <a:ext uri="{FF2B5EF4-FFF2-40B4-BE49-F238E27FC236}">
                <a16:creationId xmlns:a16="http://schemas.microsoft.com/office/drawing/2014/main" id="{758E0DA6-0F80-4B4A-BA21-D124952BA509}"/>
              </a:ext>
            </a:extLst>
          </p:cNvPr>
          <p:cNvSpPr/>
          <p:nvPr/>
        </p:nvSpPr>
        <p:spPr>
          <a:xfrm>
            <a:off x="2189816" y="4044755"/>
            <a:ext cx="4798563" cy="10987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644">
              <a:defRPr/>
            </a:pPr>
            <a:endParaRPr lang="de-DE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C40BD045-32F5-45D7-BE95-70C51BE5D506}"/>
              </a:ext>
            </a:extLst>
          </p:cNvPr>
          <p:cNvSpPr/>
          <p:nvPr/>
        </p:nvSpPr>
        <p:spPr>
          <a:xfrm>
            <a:off x="93532" y="2688133"/>
            <a:ext cx="1987175" cy="125778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644">
              <a:spcAft>
                <a:spcPts val="450"/>
              </a:spcAft>
              <a:defRPr/>
            </a:pPr>
            <a:r>
              <a:rPr lang="de-DE" sz="1350" i="1" dirty="0">
                <a:solidFill>
                  <a:srgbClr val="F0781E"/>
                </a:solidFill>
                <a:latin typeface="Arial Black" panose="020B0A04020102020204" pitchFamily="34" charset="0"/>
              </a:rPr>
              <a:t>Curiosity </a:t>
            </a:r>
            <a:r>
              <a:rPr lang="de-DE" sz="1350" i="1" dirty="0" err="1">
                <a:solidFill>
                  <a:srgbClr val="F0781E"/>
                </a:solidFill>
                <a:latin typeface="Arial Black" panose="020B0A04020102020204" pitchFamily="34" charset="0"/>
              </a:rPr>
              <a:t>about</a:t>
            </a:r>
            <a:r>
              <a:rPr lang="de-DE" sz="1350" i="1" dirty="0">
                <a:solidFill>
                  <a:srgbClr val="F0781E"/>
                </a:solidFill>
                <a:latin typeface="Arial Black" panose="020B0A04020102020204" pitchFamily="34" charset="0"/>
              </a:rPr>
              <a:t> Science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-US" sz="1125" dirty="0">
                <a:solidFill>
                  <a:srgbClr val="000000"/>
                </a:solidFill>
                <a:latin typeface="Arial"/>
              </a:rPr>
              <a:t>School lab „</a:t>
            </a:r>
            <a:r>
              <a:rPr lang="en-US" sz="1125" dirty="0" err="1">
                <a:solidFill>
                  <a:srgbClr val="000000"/>
                </a:solidFill>
                <a:latin typeface="Arial"/>
              </a:rPr>
              <a:t>DeltaX</a:t>
            </a:r>
            <a:r>
              <a:rPr lang="en-US" sz="1125" dirty="0">
                <a:solidFill>
                  <a:srgbClr val="000000"/>
                </a:solidFill>
                <a:latin typeface="Arial"/>
              </a:rPr>
              <a:t>“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-US" sz="1125" dirty="0">
                <a:solidFill>
                  <a:srgbClr val="000000"/>
                </a:solidFill>
                <a:latin typeface="Arial"/>
              </a:rPr>
              <a:t>Vocational Training &amp; Dual Study Programs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-US" sz="1125" dirty="0">
                <a:solidFill>
                  <a:srgbClr val="000000"/>
                </a:solidFill>
                <a:latin typeface="Arial"/>
              </a:rPr>
              <a:t>Summer Student Program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E29D26A0-0446-4C5E-BEA8-F34A60367832}"/>
              </a:ext>
            </a:extLst>
          </p:cNvPr>
          <p:cNvSpPr/>
          <p:nvPr/>
        </p:nvSpPr>
        <p:spPr>
          <a:xfrm>
            <a:off x="7061981" y="2617245"/>
            <a:ext cx="1987175" cy="136567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644">
              <a:spcAft>
                <a:spcPts val="450"/>
              </a:spcAft>
              <a:defRPr/>
            </a:pPr>
            <a:r>
              <a:rPr lang="en-US" sz="1350" b="1" i="1" dirty="0">
                <a:solidFill>
                  <a:srgbClr val="F0781E"/>
                </a:solidFill>
                <a:latin typeface="Arial"/>
              </a:rPr>
              <a:t>Maintaining Competences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-US" sz="1125" dirty="0">
                <a:solidFill>
                  <a:srgbClr val="000000"/>
                </a:solidFill>
                <a:latin typeface="Arial"/>
              </a:rPr>
              <a:t>Joint appointments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-US" sz="1125" spc="-8" dirty="0">
                <a:solidFill>
                  <a:srgbClr val="000000"/>
                </a:solidFill>
                <a:latin typeface="Arial"/>
              </a:rPr>
              <a:t>Helmholtz, Senior &amp; </a:t>
            </a:r>
            <a:r>
              <a:rPr lang="en-US" altLang="de-DE" sz="1125" spc="-8" dirty="0">
                <a:solidFill>
                  <a:srgbClr val="000000"/>
                </a:solidFill>
                <a:latin typeface="Arial"/>
              </a:rPr>
              <a:t>Bridge professorships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-US" altLang="de-DE" sz="1125" dirty="0">
                <a:solidFill>
                  <a:srgbClr val="000000"/>
                </a:solidFill>
                <a:latin typeface="Arial"/>
              </a:rPr>
              <a:t>Mentoring programs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3FAF19A0-C34D-470F-9042-5E4DE03863F3}"/>
              </a:ext>
            </a:extLst>
          </p:cNvPr>
          <p:cNvSpPr/>
          <p:nvPr/>
        </p:nvSpPr>
        <p:spPr>
          <a:xfrm>
            <a:off x="3234870" y="160816"/>
            <a:ext cx="3611446" cy="95988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644">
              <a:spcAft>
                <a:spcPts val="450"/>
              </a:spcAft>
              <a:defRPr/>
            </a:pPr>
            <a:r>
              <a:rPr lang="en-US" sz="1350" b="1" i="1" dirty="0">
                <a:solidFill>
                  <a:srgbClr val="F0781E"/>
                </a:solidFill>
                <a:latin typeface="Arial"/>
              </a:rPr>
              <a:t>Promoting Excellence in Research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" sz="1125" dirty="0">
                <a:solidFill>
                  <a:srgbClr val="000000"/>
                </a:solidFill>
                <a:latin typeface="Arial"/>
              </a:rPr>
              <a:t>Career Center for Doctoral Researchers &amp; Postdocs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" sz="1125" dirty="0">
                <a:solidFill>
                  <a:srgbClr val="000000"/>
                </a:solidFill>
                <a:latin typeface="Arial"/>
              </a:rPr>
              <a:t>Young Investigator Groups</a:t>
            </a:r>
          </a:p>
          <a:p>
            <a:pPr marL="135000" indent="-135000" defTabSz="685644">
              <a:buClr>
                <a:srgbClr val="005AA0"/>
              </a:buClr>
              <a:buFont typeface="Arial" panose="020B0604020202020204" pitchFamily="34" charset="0"/>
              <a:buChar char="•"/>
              <a:defRPr/>
            </a:pPr>
            <a:r>
              <a:rPr lang="en" sz="1125" dirty="0">
                <a:solidFill>
                  <a:srgbClr val="000000"/>
                </a:solidFill>
                <a:latin typeface="Arial"/>
              </a:rPr>
              <a:t>High Potential Program</a:t>
            </a:r>
          </a:p>
        </p:txBody>
      </p:sp>
      <p:sp>
        <p:nvSpPr>
          <p:cNvPr id="39" name="Rechteck: abgerundete Ecken 38">
            <a:extLst>
              <a:ext uri="{FF2B5EF4-FFF2-40B4-BE49-F238E27FC236}">
                <a16:creationId xmlns:a16="http://schemas.microsoft.com/office/drawing/2014/main" id="{3AB77590-7386-47B0-A73D-B5877E67767E}"/>
              </a:ext>
            </a:extLst>
          </p:cNvPr>
          <p:cNvSpPr/>
          <p:nvPr/>
        </p:nvSpPr>
        <p:spPr>
          <a:xfrm>
            <a:off x="2040727" y="4013934"/>
            <a:ext cx="2112993" cy="43672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644">
              <a:defRPr/>
            </a:pPr>
            <a:r>
              <a:rPr lang="en-US" sz="1500" i="1" dirty="0">
                <a:solidFill>
                  <a:srgbClr val="005AA0"/>
                </a:solidFill>
                <a:latin typeface="Arial Black" panose="020B0A04020102020204" pitchFamily="34" charset="0"/>
              </a:rPr>
              <a:t>Attracting Talents</a:t>
            </a:r>
          </a:p>
        </p:txBody>
      </p:sp>
      <p:sp>
        <p:nvSpPr>
          <p:cNvPr id="40" name="Rechteck: abgerundete Ecken 39">
            <a:extLst>
              <a:ext uri="{FF2B5EF4-FFF2-40B4-BE49-F238E27FC236}">
                <a16:creationId xmlns:a16="http://schemas.microsoft.com/office/drawing/2014/main" id="{E3528377-876E-4310-B316-707020AC59CB}"/>
              </a:ext>
            </a:extLst>
          </p:cNvPr>
          <p:cNvSpPr/>
          <p:nvPr/>
        </p:nvSpPr>
        <p:spPr>
          <a:xfrm>
            <a:off x="5054841" y="4011589"/>
            <a:ext cx="2064968" cy="43672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644">
              <a:defRPr/>
            </a:pPr>
            <a:r>
              <a:rPr lang="de-DE" sz="1500" i="1" dirty="0">
                <a:solidFill>
                  <a:srgbClr val="005AA0"/>
                </a:solidFill>
                <a:latin typeface="Arial Black" panose="020B0A04020102020204" pitchFamily="34" charset="0"/>
              </a:rPr>
              <a:t>Keeping in Touch</a:t>
            </a:r>
          </a:p>
        </p:txBody>
      </p:sp>
      <p:sp>
        <p:nvSpPr>
          <p:cNvPr id="35" name="Foliennummernplatzhalter 3">
            <a:extLst>
              <a:ext uri="{FF2B5EF4-FFF2-40B4-BE49-F238E27FC236}">
                <a16:creationId xmlns:a16="http://schemas.microsoft.com/office/drawing/2014/main" id="{ABD5F969-5A36-474C-B53D-58185E9B9F0C}"/>
              </a:ext>
            </a:extLst>
          </p:cNvPr>
          <p:cNvSpPr txBox="1">
            <a:spLocks/>
          </p:cNvSpPr>
          <p:nvPr/>
        </p:nvSpPr>
        <p:spPr>
          <a:xfrm>
            <a:off x="30866" y="4731546"/>
            <a:ext cx="4000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fld id="{EBEB721F-1515-4815-8BAC-2C06E19CB9A5}" type="slidenum">
              <a:rPr lang="en-US" sz="600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20</a:t>
            </a:fld>
            <a:endParaRPr lang="en-US" sz="600" dirty="0">
              <a:solidFill>
                <a:srgbClr val="005AA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5238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fik 39">
            <a:extLst>
              <a:ext uri="{FF2B5EF4-FFF2-40B4-BE49-F238E27FC236}">
                <a16:creationId xmlns:a16="http://schemas.microsoft.com/office/drawing/2014/main" id="{0BDD27DB-AE2E-4D59-BE3C-793037F2B7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65" t="2311" r="9790" b="2109"/>
          <a:stretch/>
        </p:blipFill>
        <p:spPr>
          <a:xfrm>
            <a:off x="2951396" y="1627951"/>
            <a:ext cx="3241208" cy="3173236"/>
          </a:xfrm>
          <a:prstGeom prst="rect">
            <a:avLst/>
          </a:prstGeom>
        </p:spPr>
      </p:pic>
      <p:grpSp>
        <p:nvGrpSpPr>
          <p:cNvPr id="270" name="Gruppieren 269">
            <a:extLst>
              <a:ext uri="{FF2B5EF4-FFF2-40B4-BE49-F238E27FC236}">
                <a16:creationId xmlns:a16="http://schemas.microsoft.com/office/drawing/2014/main" id="{F518C79C-A687-4C0C-92A8-76448B4DB9FD}"/>
              </a:ext>
            </a:extLst>
          </p:cNvPr>
          <p:cNvGrpSpPr>
            <a:grpSpLocks noChangeAspect="1"/>
          </p:cNvGrpSpPr>
          <p:nvPr/>
        </p:nvGrpSpPr>
        <p:grpSpPr>
          <a:xfrm rot="829668">
            <a:off x="2303897" y="718989"/>
            <a:ext cx="5069820" cy="4343690"/>
            <a:chOff x="-200508" y="-3008251"/>
            <a:chExt cx="12764210" cy="10976146"/>
          </a:xfrm>
          <a:solidFill>
            <a:srgbClr val="CDD8EC"/>
          </a:solidFill>
        </p:grpSpPr>
        <p:sp>
          <p:nvSpPr>
            <p:cNvPr id="271" name="Freihandform 27">
              <a:extLst>
                <a:ext uri="{FF2B5EF4-FFF2-40B4-BE49-F238E27FC236}">
                  <a16:creationId xmlns:a16="http://schemas.microsoft.com/office/drawing/2014/main" id="{A2D7AFF8-D991-40E4-9F81-9D5EBFB289D3}"/>
                </a:ext>
              </a:extLst>
            </p:cNvPr>
            <p:cNvSpPr/>
            <p:nvPr/>
          </p:nvSpPr>
          <p:spPr>
            <a:xfrm rot="1486303">
              <a:off x="31557" y="6364296"/>
              <a:ext cx="2649275" cy="1603599"/>
            </a:xfrm>
            <a:custGeom>
              <a:avLst/>
              <a:gdLst>
                <a:gd name="textAreaLeft" fmla="*/ 0 w 1114560"/>
                <a:gd name="textAreaRight" fmla="*/ 1114920 w 1114560"/>
                <a:gd name="textAreaTop" fmla="*/ 0 h 674640"/>
                <a:gd name="textAreaBottom" fmla="*/ 675000 h 674640"/>
              </a:gdLst>
              <a:ahLst/>
              <a:cxnLst/>
              <a:rect l="textAreaLeft" t="textAreaTop" r="textAreaRight" b="textAreaBottom"/>
              <a:pathLst>
                <a:path w="454461" h="275186">
                  <a:moveTo>
                    <a:pt x="64492" y="0"/>
                  </a:moveTo>
                  <a:cubicBezTo>
                    <a:pt x="111308" y="40319"/>
                    <a:pt x="162319" y="76164"/>
                    <a:pt x="216184" y="106529"/>
                  </a:cubicBezTo>
                  <a:cubicBezTo>
                    <a:pt x="222672" y="110220"/>
                    <a:pt x="229384" y="113519"/>
                    <a:pt x="235984" y="117042"/>
                  </a:cubicBezTo>
                  <a:lnTo>
                    <a:pt x="258637" y="74598"/>
                  </a:lnTo>
                  <a:cubicBezTo>
                    <a:pt x="289513" y="91039"/>
                    <a:pt x="321675" y="105858"/>
                    <a:pt x="354284" y="118552"/>
                  </a:cubicBezTo>
                  <a:cubicBezTo>
                    <a:pt x="386893" y="131246"/>
                    <a:pt x="420565" y="142150"/>
                    <a:pt x="454461" y="150874"/>
                  </a:cubicBezTo>
                  <a:lnTo>
                    <a:pt x="429683" y="246611"/>
                  </a:lnTo>
                  <a:cubicBezTo>
                    <a:pt x="409714" y="241466"/>
                    <a:pt x="389858" y="235594"/>
                    <a:pt x="370169" y="229163"/>
                  </a:cubicBezTo>
                  <a:lnTo>
                    <a:pt x="355123" y="275186"/>
                  </a:lnTo>
                  <a:cubicBezTo>
                    <a:pt x="290184" y="253992"/>
                    <a:pt x="227091" y="226199"/>
                    <a:pt x="167633" y="192647"/>
                  </a:cubicBezTo>
                  <a:cubicBezTo>
                    <a:pt x="108120" y="159095"/>
                    <a:pt x="51739" y="119447"/>
                    <a:pt x="0" y="74878"/>
                  </a:cubicBezTo>
                  <a:lnTo>
                    <a:pt x="64492" y="0"/>
                  </a:lnTo>
                  <a:close/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272" name="Freihandform 28">
              <a:extLst>
                <a:ext uri="{FF2B5EF4-FFF2-40B4-BE49-F238E27FC236}">
                  <a16:creationId xmlns:a16="http://schemas.microsoft.com/office/drawing/2014/main" id="{CB5FCFCF-76D2-4A10-BBD5-67B9CB78A41C}"/>
                </a:ext>
              </a:extLst>
            </p:cNvPr>
            <p:cNvSpPr/>
            <p:nvPr/>
          </p:nvSpPr>
          <p:spPr>
            <a:xfrm rot="1486303">
              <a:off x="2945790" y="-3008251"/>
              <a:ext cx="3497283" cy="2762230"/>
            </a:xfrm>
            <a:custGeom>
              <a:avLst/>
              <a:gdLst>
                <a:gd name="textAreaLeft" fmla="*/ 0 w 1471320"/>
                <a:gd name="textAreaRight" fmla="*/ 1471680 w 1471320"/>
                <a:gd name="textAreaTop" fmla="*/ 0 h 1162080"/>
                <a:gd name="textAreaBottom" fmla="*/ 1162440 h 1162080"/>
              </a:gdLst>
              <a:ahLst/>
              <a:cxnLst/>
              <a:rect l="textAreaLeft" t="textAreaTop" r="textAreaRight" b="textAreaBottom"/>
              <a:pathLst>
                <a:path w="599888" h="473760">
                  <a:moveTo>
                    <a:pt x="572258" y="0"/>
                  </a:moveTo>
                  <a:lnTo>
                    <a:pt x="599889" y="94897"/>
                  </a:lnTo>
                  <a:cubicBezTo>
                    <a:pt x="553855" y="108262"/>
                    <a:pt x="508549" y="125318"/>
                    <a:pt x="465145" y="145617"/>
                  </a:cubicBezTo>
                  <a:cubicBezTo>
                    <a:pt x="447637" y="153782"/>
                    <a:pt x="430410" y="162562"/>
                    <a:pt x="413518" y="171788"/>
                  </a:cubicBezTo>
                  <a:lnTo>
                    <a:pt x="436618" y="214232"/>
                  </a:lnTo>
                  <a:cubicBezTo>
                    <a:pt x="385103" y="242249"/>
                    <a:pt x="336217" y="275465"/>
                    <a:pt x="291247" y="313044"/>
                  </a:cubicBezTo>
                  <a:cubicBezTo>
                    <a:pt x="246276" y="350623"/>
                    <a:pt x="204829" y="392843"/>
                    <a:pt x="168081" y="438474"/>
                  </a:cubicBezTo>
                  <a:lnTo>
                    <a:pt x="130437" y="408221"/>
                  </a:lnTo>
                  <a:cubicBezTo>
                    <a:pt x="113434" y="429303"/>
                    <a:pt x="97269" y="451112"/>
                    <a:pt x="82111" y="473760"/>
                  </a:cubicBezTo>
                  <a:lnTo>
                    <a:pt x="0" y="418734"/>
                  </a:lnTo>
                  <a:cubicBezTo>
                    <a:pt x="105435" y="261541"/>
                    <a:pt x="251813" y="136111"/>
                    <a:pt x="423362" y="56088"/>
                  </a:cubicBezTo>
                  <a:cubicBezTo>
                    <a:pt x="471297" y="33664"/>
                    <a:pt x="521414" y="14819"/>
                    <a:pt x="572258" y="0"/>
                  </a:cubicBezTo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273" name="Freihandform 29">
              <a:extLst>
                <a:ext uri="{FF2B5EF4-FFF2-40B4-BE49-F238E27FC236}">
                  <a16:creationId xmlns:a16="http://schemas.microsoft.com/office/drawing/2014/main" id="{AD5AE2E4-7A13-4CD0-95DC-D6181A722118}"/>
                </a:ext>
              </a:extLst>
            </p:cNvPr>
            <p:cNvSpPr/>
            <p:nvPr/>
          </p:nvSpPr>
          <p:spPr>
            <a:xfrm rot="1486303">
              <a:off x="5603362" y="-998813"/>
              <a:ext cx="6960340" cy="7673144"/>
            </a:xfrm>
            <a:custGeom>
              <a:avLst/>
              <a:gdLst>
                <a:gd name="textAreaLeft" fmla="*/ 0 w 2928240"/>
                <a:gd name="textAreaRight" fmla="*/ 2928600 w 2928240"/>
                <a:gd name="textAreaTop" fmla="*/ 0 h 3228120"/>
                <a:gd name="textAreaBottom" fmla="*/ 3228480 h 3228120"/>
              </a:gdLst>
              <a:ahLst/>
              <a:cxnLst/>
              <a:rect l="textAreaLeft" t="textAreaTop" r="textAreaRight" b="textAreaBottom"/>
              <a:pathLst>
                <a:path w="1193648" h="1315926">
                  <a:moveTo>
                    <a:pt x="155384" y="0"/>
                  </a:moveTo>
                  <a:cubicBezTo>
                    <a:pt x="158013" y="0"/>
                    <a:pt x="160642" y="0"/>
                    <a:pt x="163270" y="56"/>
                  </a:cubicBezTo>
                  <a:lnTo>
                    <a:pt x="162879" y="48483"/>
                  </a:lnTo>
                  <a:cubicBezTo>
                    <a:pt x="220099" y="48987"/>
                    <a:pt x="277096" y="54523"/>
                    <a:pt x="333085" y="64868"/>
                  </a:cubicBezTo>
                  <a:lnTo>
                    <a:pt x="341867" y="16944"/>
                  </a:lnTo>
                  <a:cubicBezTo>
                    <a:pt x="390249" y="25779"/>
                    <a:pt x="438464" y="38194"/>
                    <a:pt x="485169" y="53852"/>
                  </a:cubicBezTo>
                  <a:cubicBezTo>
                    <a:pt x="531817" y="69454"/>
                    <a:pt x="577739" y="88634"/>
                    <a:pt x="621759" y="110723"/>
                  </a:cubicBezTo>
                  <a:lnTo>
                    <a:pt x="599777" y="154397"/>
                  </a:lnTo>
                  <a:cubicBezTo>
                    <a:pt x="671987" y="190578"/>
                    <a:pt x="739891" y="235538"/>
                    <a:pt x="801586" y="288607"/>
                  </a:cubicBezTo>
                  <a:lnTo>
                    <a:pt x="833244" y="251867"/>
                  </a:lnTo>
                  <a:cubicBezTo>
                    <a:pt x="945167" y="348330"/>
                    <a:pt x="1033654" y="465205"/>
                    <a:pt x="1096188" y="599135"/>
                  </a:cubicBezTo>
                  <a:cubicBezTo>
                    <a:pt x="1136964" y="686539"/>
                    <a:pt x="1165378" y="779088"/>
                    <a:pt x="1180592" y="874265"/>
                  </a:cubicBezTo>
                  <a:lnTo>
                    <a:pt x="1132769" y="881926"/>
                  </a:lnTo>
                  <a:cubicBezTo>
                    <a:pt x="1140656" y="931192"/>
                    <a:pt x="1144851" y="981465"/>
                    <a:pt x="1145186" y="1031458"/>
                  </a:cubicBezTo>
                  <a:lnTo>
                    <a:pt x="1193625" y="1031122"/>
                  </a:lnTo>
                  <a:cubicBezTo>
                    <a:pt x="1193904" y="1071888"/>
                    <a:pt x="1191723" y="1113102"/>
                    <a:pt x="1187192" y="1153589"/>
                  </a:cubicBezTo>
                  <a:cubicBezTo>
                    <a:pt x="1182662" y="1194131"/>
                    <a:pt x="1175670" y="1234786"/>
                    <a:pt x="1166385" y="1274433"/>
                  </a:cubicBezTo>
                  <a:lnTo>
                    <a:pt x="1119065" y="1263361"/>
                  </a:lnTo>
                  <a:cubicBezTo>
                    <a:pt x="1114926" y="1280976"/>
                    <a:pt x="1110507" y="1298591"/>
                    <a:pt x="1105417" y="1315927"/>
                  </a:cubicBezTo>
                  <a:lnTo>
                    <a:pt x="1010498" y="1288190"/>
                  </a:lnTo>
                  <a:cubicBezTo>
                    <a:pt x="1017042" y="1265710"/>
                    <a:pt x="1022803" y="1242782"/>
                    <a:pt x="1027558" y="1219967"/>
                  </a:cubicBezTo>
                  <a:cubicBezTo>
                    <a:pt x="1032312" y="1197151"/>
                    <a:pt x="1036227" y="1173832"/>
                    <a:pt x="1039192" y="1150625"/>
                  </a:cubicBezTo>
                  <a:lnTo>
                    <a:pt x="1087127" y="1156720"/>
                  </a:lnTo>
                  <a:cubicBezTo>
                    <a:pt x="1087742" y="1151967"/>
                    <a:pt x="1088414" y="1147270"/>
                    <a:pt x="1088917" y="1142516"/>
                  </a:cubicBezTo>
                  <a:cubicBezTo>
                    <a:pt x="1093000" y="1105944"/>
                    <a:pt x="1094958" y="1068813"/>
                    <a:pt x="1094734" y="1032017"/>
                  </a:cubicBezTo>
                  <a:lnTo>
                    <a:pt x="1046351" y="1032353"/>
                  </a:lnTo>
                  <a:cubicBezTo>
                    <a:pt x="1046072" y="986889"/>
                    <a:pt x="1042212" y="941090"/>
                    <a:pt x="1034997" y="896297"/>
                  </a:cubicBezTo>
                  <a:cubicBezTo>
                    <a:pt x="1009155" y="735917"/>
                    <a:pt x="939910" y="585714"/>
                    <a:pt x="834810" y="461849"/>
                  </a:cubicBezTo>
                  <a:lnTo>
                    <a:pt x="871782" y="430478"/>
                  </a:lnTo>
                  <a:cubicBezTo>
                    <a:pt x="848178" y="402685"/>
                    <a:pt x="822840" y="376235"/>
                    <a:pt x="795880" y="351182"/>
                  </a:cubicBezTo>
                  <a:lnTo>
                    <a:pt x="762935" y="386524"/>
                  </a:lnTo>
                  <a:cubicBezTo>
                    <a:pt x="598602" y="233357"/>
                    <a:pt x="378671" y="147239"/>
                    <a:pt x="154489" y="147239"/>
                  </a:cubicBezTo>
                  <a:cubicBezTo>
                    <a:pt x="142128" y="147239"/>
                    <a:pt x="129710" y="147519"/>
                    <a:pt x="117349" y="148022"/>
                  </a:cubicBezTo>
                  <a:lnTo>
                    <a:pt x="115279" y="99819"/>
                  </a:lnTo>
                  <a:cubicBezTo>
                    <a:pt x="106330" y="100210"/>
                    <a:pt x="97325" y="100546"/>
                    <a:pt x="88431" y="101217"/>
                  </a:cubicBezTo>
                  <a:cubicBezTo>
                    <a:pt x="63876" y="102950"/>
                    <a:pt x="39098" y="105746"/>
                    <a:pt x="14766" y="109381"/>
                  </a:cubicBezTo>
                  <a:lnTo>
                    <a:pt x="0" y="11632"/>
                  </a:lnTo>
                  <a:cubicBezTo>
                    <a:pt x="26904" y="7549"/>
                    <a:pt x="54312" y="4530"/>
                    <a:pt x="81439" y="2572"/>
                  </a:cubicBezTo>
                  <a:cubicBezTo>
                    <a:pt x="105826" y="895"/>
                    <a:pt x="130717" y="0"/>
                    <a:pt x="155384" y="0"/>
                  </a:cubicBezTo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 dirty="0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274" name="Freihandform 30">
              <a:extLst>
                <a:ext uri="{FF2B5EF4-FFF2-40B4-BE49-F238E27FC236}">
                  <a16:creationId xmlns:a16="http://schemas.microsoft.com/office/drawing/2014/main" id="{AF7E2F17-34E7-42AB-A813-120764E7F770}"/>
                </a:ext>
              </a:extLst>
            </p:cNvPr>
            <p:cNvSpPr/>
            <p:nvPr/>
          </p:nvSpPr>
          <p:spPr>
            <a:xfrm rot="1486303">
              <a:off x="1919259" y="-1115845"/>
              <a:ext cx="785540" cy="798377"/>
            </a:xfrm>
            <a:custGeom>
              <a:avLst/>
              <a:gdLst>
                <a:gd name="textAreaLeft" fmla="*/ 0 w 330480"/>
                <a:gd name="textAreaRight" fmla="*/ 330840 w 330480"/>
                <a:gd name="textAreaTop" fmla="*/ 0 h 335880"/>
                <a:gd name="textAreaBottom" fmla="*/ 336240 h 335880"/>
              </a:gdLst>
              <a:ahLst/>
              <a:cxnLst/>
              <a:rect l="textAreaLeft" t="textAreaTop" r="textAreaRight" b="textAreaBottom"/>
              <a:pathLst>
                <a:path w="134912" h="137117">
                  <a:moveTo>
                    <a:pt x="49222" y="0"/>
                  </a:moveTo>
                  <a:lnTo>
                    <a:pt x="134912" y="49322"/>
                  </a:lnTo>
                  <a:cubicBezTo>
                    <a:pt x="126746" y="63526"/>
                    <a:pt x="118915" y="78065"/>
                    <a:pt x="111532" y="92605"/>
                  </a:cubicBezTo>
                  <a:cubicBezTo>
                    <a:pt x="104204" y="107144"/>
                    <a:pt x="97157" y="122131"/>
                    <a:pt x="90613" y="137118"/>
                  </a:cubicBezTo>
                  <a:lnTo>
                    <a:pt x="0" y="97526"/>
                  </a:lnTo>
                  <a:cubicBezTo>
                    <a:pt x="7271" y="80861"/>
                    <a:pt x="15102" y="64197"/>
                    <a:pt x="23268" y="48092"/>
                  </a:cubicBezTo>
                  <a:cubicBezTo>
                    <a:pt x="31435" y="31931"/>
                    <a:pt x="40160" y="15770"/>
                    <a:pt x="49222" y="0"/>
                  </a:cubicBezTo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275" name="Freihandform 31">
              <a:extLst>
                <a:ext uri="{FF2B5EF4-FFF2-40B4-BE49-F238E27FC236}">
                  <a16:creationId xmlns:a16="http://schemas.microsoft.com/office/drawing/2014/main" id="{B6362FA1-6AF5-4DB6-A6B9-040E5B78624A}"/>
                </a:ext>
              </a:extLst>
            </p:cNvPr>
            <p:cNvSpPr/>
            <p:nvPr/>
          </p:nvSpPr>
          <p:spPr>
            <a:xfrm rot="1486303">
              <a:off x="-200508" y="-481944"/>
              <a:ext cx="2388285" cy="6221189"/>
            </a:xfrm>
            <a:custGeom>
              <a:avLst/>
              <a:gdLst>
                <a:gd name="textAreaLeft" fmla="*/ 0 w 1004760"/>
                <a:gd name="textAreaRight" fmla="*/ 1005120 w 1004760"/>
                <a:gd name="textAreaTop" fmla="*/ 0 h 2610720"/>
                <a:gd name="textAreaBottom" fmla="*/ 2611080 h 2610720"/>
              </a:gdLst>
              <a:ahLst/>
              <a:cxnLst/>
              <a:rect l="textAreaLeft" t="textAreaTop" r="textAreaRight" b="textAreaBottom"/>
              <a:pathLst>
                <a:path w="409682" h="1064283">
                  <a:moveTo>
                    <a:pt x="64739" y="0"/>
                  </a:moveTo>
                  <a:lnTo>
                    <a:pt x="157421" y="34503"/>
                  </a:lnTo>
                  <a:cubicBezTo>
                    <a:pt x="143829" y="71019"/>
                    <a:pt x="132587" y="108318"/>
                    <a:pt x="123749" y="146065"/>
                  </a:cubicBezTo>
                  <a:lnTo>
                    <a:pt x="170734" y="157193"/>
                  </a:lnTo>
                  <a:cubicBezTo>
                    <a:pt x="165364" y="180009"/>
                    <a:pt x="160833" y="203216"/>
                    <a:pt x="157254" y="226199"/>
                  </a:cubicBezTo>
                  <a:cubicBezTo>
                    <a:pt x="153674" y="249239"/>
                    <a:pt x="150989" y="272725"/>
                    <a:pt x="149255" y="296044"/>
                  </a:cubicBezTo>
                  <a:lnTo>
                    <a:pt x="101432" y="292465"/>
                  </a:lnTo>
                  <a:cubicBezTo>
                    <a:pt x="98523" y="332225"/>
                    <a:pt x="98132" y="372152"/>
                    <a:pt x="100257" y="411968"/>
                  </a:cubicBezTo>
                  <a:lnTo>
                    <a:pt x="148025" y="409452"/>
                  </a:lnTo>
                  <a:cubicBezTo>
                    <a:pt x="159771" y="630506"/>
                    <a:pt x="252676" y="838140"/>
                    <a:pt x="409682" y="994159"/>
                  </a:cubicBezTo>
                  <a:lnTo>
                    <a:pt x="339989" y="1064283"/>
                  </a:lnTo>
                  <a:cubicBezTo>
                    <a:pt x="310736" y="1035260"/>
                    <a:pt x="283720" y="1004448"/>
                    <a:pt x="258605" y="972405"/>
                  </a:cubicBezTo>
                  <a:lnTo>
                    <a:pt x="220347" y="1002379"/>
                  </a:lnTo>
                  <a:cubicBezTo>
                    <a:pt x="171796" y="940363"/>
                    <a:pt x="130238" y="872755"/>
                    <a:pt x="96957" y="801344"/>
                  </a:cubicBezTo>
                  <a:cubicBezTo>
                    <a:pt x="-19944" y="550931"/>
                    <a:pt x="-31690" y="258913"/>
                    <a:pt x="64739" y="0"/>
                  </a:cubicBezTo>
                </a:path>
              </a:pathLst>
            </a:custGeom>
            <a:grpFill/>
            <a:ln w="5587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spc="-1">
                <a:solidFill>
                  <a:srgbClr val="000000"/>
                </a:solidFill>
                <a:latin typeface="Segoe UI"/>
              </a:endParaRPr>
            </a:p>
          </p:txBody>
        </p:sp>
      </p:grpSp>
      <p:sp>
        <p:nvSpPr>
          <p:cNvPr id="14" name="Textfeld 13">
            <a:extLst>
              <a:ext uri="{FF2B5EF4-FFF2-40B4-BE49-F238E27FC236}">
                <a16:creationId xmlns:a16="http://schemas.microsoft.com/office/drawing/2014/main" id="{69974AD5-97A4-449F-8CF8-00100222D6A0}"/>
              </a:ext>
            </a:extLst>
          </p:cNvPr>
          <p:cNvSpPr txBox="1"/>
          <p:nvPr/>
        </p:nvSpPr>
        <p:spPr>
          <a:xfrm>
            <a:off x="1476712" y="2230413"/>
            <a:ext cx="21484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School Students </a:t>
            </a:r>
          </a:p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University Students</a:t>
            </a:r>
          </a:p>
          <a:p>
            <a:pPr algn="ctr" defTabSz="685644">
              <a:buClr>
                <a:srgbClr val="0A2D6E"/>
              </a:buClr>
              <a:defRPr/>
            </a:pPr>
            <a:r>
              <a:rPr lang="en-US" sz="900" b="1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Apprentices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E7963C34-BEE8-40F2-98BC-0BAC5C6FBA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0155" y="2688133"/>
            <a:ext cx="810000" cy="81000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05129D1F-025C-42C9-A496-FD15F5D02A2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7762" y="1476788"/>
            <a:ext cx="810000" cy="81000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60AFB035-C814-47C4-935B-368AD1C8C80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174" t="21772" r="342" b="18615"/>
          <a:stretch/>
        </p:blipFill>
        <p:spPr>
          <a:xfrm>
            <a:off x="3471026" y="1476788"/>
            <a:ext cx="810000" cy="81000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25" name="Ellipse 24">
            <a:extLst>
              <a:ext uri="{FF2B5EF4-FFF2-40B4-BE49-F238E27FC236}">
                <a16:creationId xmlns:a16="http://schemas.microsoft.com/office/drawing/2014/main" id="{3D874DDB-6733-4D1A-96E0-571D017B17C3}"/>
              </a:ext>
            </a:extLst>
          </p:cNvPr>
          <p:cNvSpPr/>
          <p:nvPr/>
        </p:nvSpPr>
        <p:spPr>
          <a:xfrm>
            <a:off x="3634967" y="2182137"/>
            <a:ext cx="1874067" cy="1858615"/>
          </a:xfrm>
          <a:prstGeom prst="ellipse">
            <a:avLst/>
          </a:prstGeom>
          <a:solidFill>
            <a:srgbClr val="CDD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644">
              <a:defRPr/>
            </a:pPr>
            <a:endParaRPr lang="de-DE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9" name="PlaceHolder 1"/>
          <p:cNvSpPr>
            <a:spLocks noGrp="1"/>
          </p:cNvSpPr>
          <p:nvPr>
            <p:ph type="title" idx="4294967295"/>
          </p:nvPr>
        </p:nvSpPr>
        <p:spPr>
          <a:xfrm>
            <a:off x="523800" y="369360"/>
            <a:ext cx="5263920" cy="306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0000"/>
          </a:bodyPr>
          <a:lstStyle/>
          <a:p>
            <a:pPr algn="l">
              <a:tabLst>
                <a:tab pos="0" algn="l"/>
              </a:tabLst>
            </a:pPr>
            <a:r>
              <a:rPr lang="en-US" sz="2250" b="1" spc="-1" dirty="0">
                <a:solidFill>
                  <a:schemeClr val="dk2"/>
                </a:solidFill>
                <a:latin typeface="Arial"/>
              </a:rPr>
              <a:t>Talent Management</a:t>
            </a:r>
            <a:endParaRPr lang="de-DE" sz="2250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Untertitel 8">
            <a:extLst>
              <a:ext uri="{FF2B5EF4-FFF2-40B4-BE49-F238E27FC236}">
                <a16:creationId xmlns:a16="http://schemas.microsoft.com/office/drawing/2014/main" id="{8113B113-57C6-42E3-AEE9-1A45BFE92FC2}"/>
              </a:ext>
            </a:extLst>
          </p:cNvPr>
          <p:cNvSpPr txBox="1">
            <a:spLocks/>
          </p:cNvSpPr>
          <p:nvPr/>
        </p:nvSpPr>
        <p:spPr>
          <a:xfrm>
            <a:off x="523876" y="698521"/>
            <a:ext cx="8315325" cy="2495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Aft>
                <a:spcPts val="450"/>
              </a:spcAft>
              <a:defRPr/>
            </a:pPr>
            <a:r>
              <a:rPr lang="de-DE" sz="1500" dirty="0">
                <a:solidFill>
                  <a:srgbClr val="005AA0"/>
                </a:solidFill>
                <a:latin typeface="Arial"/>
              </a:rPr>
              <a:t>@HZDR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AA1D7CD-2305-4557-8744-6D5C239DC486}"/>
              </a:ext>
            </a:extLst>
          </p:cNvPr>
          <p:cNvSpPr txBox="1"/>
          <p:nvPr/>
        </p:nvSpPr>
        <p:spPr>
          <a:xfrm>
            <a:off x="5955668" y="2299661"/>
            <a:ext cx="1106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buClr>
                <a:srgbClr val="0A2D6E"/>
              </a:buCl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Scientists</a:t>
            </a:r>
          </a:p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Senior Scientists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243E998E-C669-4E2A-A7EB-56D06BB407F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67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634166" y="2688133"/>
            <a:ext cx="810000" cy="810000"/>
          </a:xfrm>
          <a:prstGeom prst="ellipse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33" name="Rechteck 32">
            <a:extLst>
              <a:ext uri="{FF2B5EF4-FFF2-40B4-BE49-F238E27FC236}">
                <a16:creationId xmlns:a16="http://schemas.microsoft.com/office/drawing/2014/main" id="{758E0DA6-0F80-4B4A-BA21-D124952BA509}"/>
              </a:ext>
            </a:extLst>
          </p:cNvPr>
          <p:cNvSpPr/>
          <p:nvPr/>
        </p:nvSpPr>
        <p:spPr>
          <a:xfrm>
            <a:off x="2189816" y="4044754"/>
            <a:ext cx="4798563" cy="10987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644">
              <a:defRPr/>
            </a:pPr>
            <a:endParaRPr lang="de-DE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Rechteck: abgerundete Ecken 33">
            <a:extLst>
              <a:ext uri="{FF2B5EF4-FFF2-40B4-BE49-F238E27FC236}">
                <a16:creationId xmlns:a16="http://schemas.microsoft.com/office/drawing/2014/main" id="{45F9C421-5F7C-4265-A477-97251166BF80}"/>
              </a:ext>
            </a:extLst>
          </p:cNvPr>
          <p:cNvSpPr/>
          <p:nvPr/>
        </p:nvSpPr>
        <p:spPr>
          <a:xfrm>
            <a:off x="2040727" y="4013934"/>
            <a:ext cx="2112993" cy="43672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644">
              <a:defRPr/>
            </a:pPr>
            <a:r>
              <a:rPr lang="en-US" sz="1500" i="1" dirty="0">
                <a:solidFill>
                  <a:srgbClr val="005AA0"/>
                </a:solidFill>
                <a:latin typeface="Arial Black" panose="020B0A04020102020204" pitchFamily="34" charset="0"/>
              </a:rPr>
              <a:t>Attracting Talents</a:t>
            </a:r>
          </a:p>
        </p:txBody>
      </p:sp>
      <p:sp>
        <p:nvSpPr>
          <p:cNvPr id="35" name="Rechteck: abgerundete Ecken 34">
            <a:extLst>
              <a:ext uri="{FF2B5EF4-FFF2-40B4-BE49-F238E27FC236}">
                <a16:creationId xmlns:a16="http://schemas.microsoft.com/office/drawing/2014/main" id="{1A4ADC58-5C6A-47E1-8392-2803285E75DF}"/>
              </a:ext>
            </a:extLst>
          </p:cNvPr>
          <p:cNvSpPr/>
          <p:nvPr/>
        </p:nvSpPr>
        <p:spPr>
          <a:xfrm>
            <a:off x="5054841" y="4011589"/>
            <a:ext cx="2064968" cy="436726"/>
          </a:xfrm>
          <a:prstGeom prst="round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644">
              <a:defRPr/>
            </a:pPr>
            <a:r>
              <a:rPr lang="de-DE" sz="1500" i="1" dirty="0">
                <a:solidFill>
                  <a:srgbClr val="005AA0"/>
                </a:solidFill>
                <a:latin typeface="Arial Black" panose="020B0A04020102020204" pitchFamily="34" charset="0"/>
              </a:rPr>
              <a:t>Keeping in Touch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B7F76670-FC2F-4C02-A247-42484B895419}"/>
              </a:ext>
            </a:extLst>
          </p:cNvPr>
          <p:cNvSpPr txBox="1"/>
          <p:nvPr/>
        </p:nvSpPr>
        <p:spPr>
          <a:xfrm>
            <a:off x="3604304" y="2476545"/>
            <a:ext cx="1934074" cy="51943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644">
              <a:spcAft>
                <a:spcPts val="450"/>
              </a:spcAft>
              <a:buClr>
                <a:srgbClr val="0A2D6E"/>
              </a:buClr>
              <a:defRPr/>
            </a:pPr>
            <a:r>
              <a:rPr lang="en-US" sz="1163" spc="-8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Talent Management </a:t>
            </a:r>
          </a:p>
          <a:p>
            <a:pPr algn="ctr" defTabSz="685644">
              <a:spcBef>
                <a:spcPts val="75"/>
              </a:spcBef>
              <a:buClr>
                <a:srgbClr val="0A2D6E"/>
              </a:buClr>
              <a:defRPr/>
            </a:pPr>
            <a:r>
              <a:rPr lang="en-US" sz="788" spc="-15" dirty="0">
                <a:solidFill>
                  <a:srgbClr val="0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Throughout the Entire Scientific Career</a:t>
            </a:r>
          </a:p>
        </p:txBody>
      </p:sp>
      <p:grpSp>
        <p:nvGrpSpPr>
          <p:cNvPr id="48" name="Gruppieren 27">
            <a:extLst>
              <a:ext uri="{FF2B5EF4-FFF2-40B4-BE49-F238E27FC236}">
                <a16:creationId xmlns:a16="http://schemas.microsoft.com/office/drawing/2014/main" id="{E641B34E-25CB-4F2A-A014-83D792D3797B}"/>
              </a:ext>
            </a:extLst>
          </p:cNvPr>
          <p:cNvGrpSpPr>
            <a:grpSpLocks noChangeAspect="1"/>
          </p:cNvGrpSpPr>
          <p:nvPr/>
        </p:nvGrpSpPr>
        <p:grpSpPr>
          <a:xfrm>
            <a:off x="4195170" y="3042495"/>
            <a:ext cx="756000" cy="700386"/>
            <a:chOff x="5747400" y="3622680"/>
            <a:chExt cx="1350720" cy="1251360"/>
          </a:xfrm>
        </p:grpSpPr>
        <p:grpSp>
          <p:nvGrpSpPr>
            <p:cNvPr id="49" name="Grafik 4">
              <a:extLst>
                <a:ext uri="{FF2B5EF4-FFF2-40B4-BE49-F238E27FC236}">
                  <a16:creationId xmlns:a16="http://schemas.microsoft.com/office/drawing/2014/main" id="{870FB029-D995-4B9D-B9AB-0510ED311BC7}"/>
                </a:ext>
              </a:extLst>
            </p:cNvPr>
            <p:cNvGrpSpPr/>
            <p:nvPr/>
          </p:nvGrpSpPr>
          <p:grpSpPr>
            <a:xfrm>
              <a:off x="6204600" y="3623400"/>
              <a:ext cx="436680" cy="510840"/>
              <a:chOff x="6204600" y="3623400"/>
              <a:chExt cx="436680" cy="510840"/>
            </a:xfrm>
          </p:grpSpPr>
          <p:sp>
            <p:nvSpPr>
              <p:cNvPr id="62" name="Freihandform 13">
                <a:extLst>
                  <a:ext uri="{FF2B5EF4-FFF2-40B4-BE49-F238E27FC236}">
                    <a16:creationId xmlns:a16="http://schemas.microsoft.com/office/drawing/2014/main" id="{5D3E8666-92CB-4F31-A525-445610F475F8}"/>
                  </a:ext>
                </a:extLst>
              </p:cNvPr>
              <p:cNvSpPr/>
              <p:nvPr/>
            </p:nvSpPr>
            <p:spPr>
              <a:xfrm>
                <a:off x="6204600" y="3930120"/>
                <a:ext cx="436680" cy="204120"/>
              </a:xfrm>
              <a:custGeom>
                <a:avLst/>
                <a:gdLst>
                  <a:gd name="textAreaLeft" fmla="*/ 0 w 436680"/>
                  <a:gd name="textAreaRight" fmla="*/ 437040 w 436680"/>
                  <a:gd name="textAreaTop" fmla="*/ 0 h 204120"/>
                  <a:gd name="textAreaBottom" fmla="*/ 204480 h 204120"/>
                </a:gdLst>
                <a:ahLst/>
                <a:cxnLst/>
                <a:rect l="textAreaLeft" t="textAreaTop" r="textAreaRight" b="textAreaBottom"/>
                <a:pathLst>
                  <a:path w="163180" h="76317">
                    <a:moveTo>
                      <a:pt x="163180" y="76318"/>
                    </a:moveTo>
                    <a:lnTo>
                      <a:pt x="158536" y="31928"/>
                    </a:lnTo>
                    <a:cubicBezTo>
                      <a:pt x="156826" y="10996"/>
                      <a:pt x="141021" y="0"/>
                      <a:pt x="123505" y="0"/>
                    </a:cubicBezTo>
                    <a:lnTo>
                      <a:pt x="39593" y="0"/>
                    </a:lnTo>
                    <a:cubicBezTo>
                      <a:pt x="22078" y="0"/>
                      <a:pt x="6273" y="11077"/>
                      <a:pt x="4562" y="31928"/>
                    </a:cubicBezTo>
                    <a:lnTo>
                      <a:pt x="0" y="76318"/>
                    </a:lnTo>
                  </a:path>
                </a:pathLst>
              </a:custGeom>
              <a:noFill/>
              <a:ln w="19050">
                <a:solidFill>
                  <a:srgbClr val="005AA0"/>
                </a:solidFill>
                <a:round/>
              </a:ln>
              <a:effectLst/>
            </p:spPr>
            <p:txBody>
              <a:bodyPr lIns="67500" tIns="33750" rIns="67500" bIns="33750" rtlCol="0" anchor="ctr">
                <a:noAutofit/>
              </a:bodyPr>
              <a:lstStyle/>
              <a:p>
                <a:pPr defTabSz="685800">
                  <a:defRPr/>
                </a:pPr>
                <a:endParaRPr lang="de-DE" sz="1350" kern="0" spc="-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63" name="Freihandform 14">
                <a:extLst>
                  <a:ext uri="{FF2B5EF4-FFF2-40B4-BE49-F238E27FC236}">
                    <a16:creationId xmlns:a16="http://schemas.microsoft.com/office/drawing/2014/main" id="{D9F1B6ED-C4EF-4A91-B7C9-003D83122265}"/>
                  </a:ext>
                </a:extLst>
              </p:cNvPr>
              <p:cNvSpPr/>
              <p:nvPr/>
            </p:nvSpPr>
            <p:spPr>
              <a:xfrm>
                <a:off x="6312960" y="3623400"/>
                <a:ext cx="219240" cy="219240"/>
              </a:xfrm>
              <a:custGeom>
                <a:avLst/>
                <a:gdLst>
                  <a:gd name="textAreaLeft" fmla="*/ 0 w 219240"/>
                  <a:gd name="textAreaRight" fmla="*/ 219600 w 219240"/>
                  <a:gd name="textAreaTop" fmla="*/ 0 h 219240"/>
                  <a:gd name="textAreaBottom" fmla="*/ 219600 h 219240"/>
                </a:gdLst>
                <a:ahLst/>
                <a:cxnLst/>
                <a:rect l="textAreaLeft" t="textAreaTop" r="textAreaRight" b="textAreaBottom"/>
                <a:pathLst>
                  <a:path w="82081" h="82089">
                    <a:moveTo>
                      <a:pt x="9716" y="14546"/>
                    </a:moveTo>
                    <a:cubicBezTo>
                      <a:pt x="-4948" y="31895"/>
                      <a:pt x="-2748" y="57796"/>
                      <a:pt x="14523" y="72375"/>
                    </a:cubicBezTo>
                    <a:cubicBezTo>
                      <a:pt x="31794" y="87036"/>
                      <a:pt x="57701" y="84837"/>
                      <a:pt x="72365" y="67570"/>
                    </a:cubicBezTo>
                    <a:cubicBezTo>
                      <a:pt x="87029" y="50302"/>
                      <a:pt x="84830" y="24402"/>
                      <a:pt x="67558" y="9741"/>
                    </a:cubicBezTo>
                    <a:cubicBezTo>
                      <a:pt x="50287" y="-4920"/>
                      <a:pt x="24380" y="-2802"/>
                      <a:pt x="9716" y="14546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005AA0"/>
                </a:solidFill>
                <a:round/>
              </a:ln>
              <a:effectLst/>
            </p:spPr>
            <p:txBody>
              <a:bodyPr lIns="67500" tIns="33750" rIns="67500" bIns="33750" rtlCol="0" anchor="ctr">
                <a:noAutofit/>
              </a:bodyPr>
              <a:lstStyle/>
              <a:p>
                <a:pPr defTabSz="685800">
                  <a:defRPr/>
                </a:pPr>
                <a:endParaRPr lang="de-DE" sz="1350" kern="0" spc="-1">
                  <a:solidFill>
                    <a:srgbClr val="000000"/>
                  </a:solidFill>
                  <a:latin typeface="Segoe UI"/>
                </a:endParaRPr>
              </a:p>
            </p:txBody>
          </p:sp>
        </p:grpSp>
        <p:sp>
          <p:nvSpPr>
            <p:cNvPr id="50" name="Freihandform 15">
              <a:extLst>
                <a:ext uri="{FF2B5EF4-FFF2-40B4-BE49-F238E27FC236}">
                  <a16:creationId xmlns:a16="http://schemas.microsoft.com/office/drawing/2014/main" id="{F68BFB06-FD3E-49E2-A2A6-CD05FCC967C5}"/>
                </a:ext>
              </a:extLst>
            </p:cNvPr>
            <p:cNvSpPr/>
            <p:nvPr/>
          </p:nvSpPr>
          <p:spPr>
            <a:xfrm>
              <a:off x="5946480" y="4298760"/>
              <a:ext cx="952200" cy="21600"/>
            </a:xfrm>
            <a:custGeom>
              <a:avLst/>
              <a:gdLst>
                <a:gd name="textAreaLeft" fmla="*/ 0 w 952200"/>
                <a:gd name="textAreaRight" fmla="*/ 952560 w 952200"/>
                <a:gd name="textAreaTop" fmla="*/ 0 h 21600"/>
                <a:gd name="textAreaBottom" fmla="*/ 21960 h 21600"/>
              </a:gdLst>
              <a:ahLst/>
              <a:cxnLst/>
              <a:rect l="textAreaLeft" t="textAreaTop" r="textAreaRight" b="textAreaBottom"/>
              <a:pathLst>
                <a:path w="355851" h="8144">
                  <a:moveTo>
                    <a:pt x="0" y="0"/>
                  </a:moveTo>
                  <a:lnTo>
                    <a:pt x="355851" y="0"/>
                  </a:lnTo>
                </a:path>
              </a:pathLst>
            </a:custGeom>
            <a:noFill/>
            <a:ln w="19050">
              <a:solidFill>
                <a:srgbClr val="005AA0"/>
              </a:solidFill>
              <a:round/>
            </a:ln>
            <a:effectLst/>
          </p:spPr>
          <p:txBody>
            <a:bodyPr lIns="67500" tIns="-17280" rIns="67500" bIns="-17280" rtlCol="0" anchor="ctr">
              <a:noAutofit/>
            </a:bodyPr>
            <a:lstStyle/>
            <a:p>
              <a:pPr defTabSz="685800">
                <a:defRPr/>
              </a:pPr>
              <a:endParaRPr lang="de-DE" sz="1350" kern="0" spc="-1">
                <a:solidFill>
                  <a:srgbClr val="000000"/>
                </a:solidFill>
                <a:latin typeface="Segoe UI"/>
              </a:endParaRPr>
            </a:p>
          </p:txBody>
        </p:sp>
        <p:grpSp>
          <p:nvGrpSpPr>
            <p:cNvPr id="51" name="Grafik 4">
              <a:extLst>
                <a:ext uri="{FF2B5EF4-FFF2-40B4-BE49-F238E27FC236}">
                  <a16:creationId xmlns:a16="http://schemas.microsoft.com/office/drawing/2014/main" id="{8DD91B14-83B7-493F-BB52-958C7B5868C3}"/>
                </a:ext>
              </a:extLst>
            </p:cNvPr>
            <p:cNvGrpSpPr/>
            <p:nvPr/>
          </p:nvGrpSpPr>
          <p:grpSpPr>
            <a:xfrm>
              <a:off x="5747400" y="3622680"/>
              <a:ext cx="685080" cy="1251000"/>
              <a:chOff x="5747400" y="3622680"/>
              <a:chExt cx="685080" cy="1251000"/>
            </a:xfrm>
          </p:grpSpPr>
          <p:sp>
            <p:nvSpPr>
              <p:cNvPr id="59" name="Freihandform 17">
                <a:extLst>
                  <a:ext uri="{FF2B5EF4-FFF2-40B4-BE49-F238E27FC236}">
                    <a16:creationId xmlns:a16="http://schemas.microsoft.com/office/drawing/2014/main" id="{2D0375D8-E7CB-47C4-911D-C4207CAF1491}"/>
                  </a:ext>
                </a:extLst>
              </p:cNvPr>
              <p:cNvSpPr/>
              <p:nvPr/>
            </p:nvSpPr>
            <p:spPr>
              <a:xfrm>
                <a:off x="5747400" y="3896280"/>
                <a:ext cx="685080" cy="977400"/>
              </a:xfrm>
              <a:custGeom>
                <a:avLst/>
                <a:gdLst>
                  <a:gd name="textAreaLeft" fmla="*/ 0 w 685080"/>
                  <a:gd name="textAreaRight" fmla="*/ 685440 w 685080"/>
                  <a:gd name="textAreaTop" fmla="*/ 0 h 977400"/>
                  <a:gd name="textAreaBottom" fmla="*/ 977760 h 977400"/>
                </a:gdLst>
                <a:ahLst/>
                <a:cxnLst/>
                <a:rect l="textAreaLeft" t="textAreaTop" r="textAreaRight" b="textAreaBottom"/>
                <a:pathLst>
                  <a:path w="256037" h="365272">
                    <a:moveTo>
                      <a:pt x="172207" y="365272"/>
                    </a:moveTo>
                    <a:lnTo>
                      <a:pt x="139864" y="231126"/>
                    </a:lnTo>
                    <a:lnTo>
                      <a:pt x="35178" y="231126"/>
                    </a:lnTo>
                    <a:cubicBezTo>
                      <a:pt x="-7348" y="225343"/>
                      <a:pt x="-505" y="181850"/>
                      <a:pt x="1939" y="161894"/>
                    </a:cubicBezTo>
                    <a:cubicBezTo>
                      <a:pt x="6909" y="121577"/>
                      <a:pt x="13997" y="44364"/>
                      <a:pt x="25158" y="27015"/>
                    </a:cubicBezTo>
                    <a:cubicBezTo>
                      <a:pt x="44547" y="-3121"/>
                      <a:pt x="80393" y="-2632"/>
                      <a:pt x="87399" y="2988"/>
                    </a:cubicBezTo>
                    <a:cubicBezTo>
                      <a:pt x="103774" y="15938"/>
                      <a:pt x="105974" y="38174"/>
                      <a:pt x="122838" y="106021"/>
                    </a:cubicBezTo>
                    <a:lnTo>
                      <a:pt x="222962" y="129804"/>
                    </a:lnTo>
                    <a:moveTo>
                      <a:pt x="256038" y="183804"/>
                    </a:moveTo>
                    <a:lnTo>
                      <a:pt x="256038" y="365272"/>
                    </a:lnTo>
                  </a:path>
                </a:pathLst>
              </a:custGeom>
              <a:noFill/>
              <a:ln w="19050">
                <a:solidFill>
                  <a:srgbClr val="005AA0"/>
                </a:solidFill>
                <a:miter/>
              </a:ln>
              <a:effectLst/>
            </p:spPr>
            <p:txBody>
              <a:bodyPr lIns="67500" tIns="33750" rIns="67500" bIns="33750" rtlCol="0" anchor="ctr">
                <a:noAutofit/>
              </a:bodyPr>
              <a:lstStyle/>
              <a:p>
                <a:pPr defTabSz="685800">
                  <a:defRPr/>
                </a:pPr>
                <a:endParaRPr lang="de-DE" sz="1350" kern="0" spc="-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60" name="Freihandform 18">
                <a:extLst>
                  <a:ext uri="{FF2B5EF4-FFF2-40B4-BE49-F238E27FC236}">
                    <a16:creationId xmlns:a16="http://schemas.microsoft.com/office/drawing/2014/main" id="{B70BBA49-E091-42F2-816C-B54F37DFD879}"/>
                  </a:ext>
                </a:extLst>
              </p:cNvPr>
              <p:cNvSpPr/>
              <p:nvPr/>
            </p:nvSpPr>
            <p:spPr>
              <a:xfrm>
                <a:off x="5950080" y="3622680"/>
                <a:ext cx="219240" cy="219240"/>
              </a:xfrm>
              <a:custGeom>
                <a:avLst/>
                <a:gdLst>
                  <a:gd name="textAreaLeft" fmla="*/ 0 w 219240"/>
                  <a:gd name="textAreaRight" fmla="*/ 219600 w 219240"/>
                  <a:gd name="textAreaTop" fmla="*/ 0 h 219240"/>
                  <a:gd name="textAreaBottom" fmla="*/ 219600 h 219240"/>
                </a:gdLst>
                <a:ahLst/>
                <a:cxnLst/>
                <a:rect l="textAreaLeft" t="textAreaTop" r="textAreaRight" b="textAreaBottom"/>
                <a:pathLst>
                  <a:path w="82047" h="82089">
                    <a:moveTo>
                      <a:pt x="72332" y="14546"/>
                    </a:moveTo>
                    <a:cubicBezTo>
                      <a:pt x="86996" y="31814"/>
                      <a:pt x="84796" y="57714"/>
                      <a:pt x="67525" y="72375"/>
                    </a:cubicBezTo>
                    <a:cubicBezTo>
                      <a:pt x="50254" y="87036"/>
                      <a:pt x="24347" y="84837"/>
                      <a:pt x="9683" y="67570"/>
                    </a:cubicBezTo>
                    <a:cubicBezTo>
                      <a:pt x="-4900" y="50302"/>
                      <a:pt x="-2782" y="24402"/>
                      <a:pt x="14489" y="9741"/>
                    </a:cubicBezTo>
                    <a:cubicBezTo>
                      <a:pt x="31842" y="-4920"/>
                      <a:pt x="57749" y="-2802"/>
                      <a:pt x="72332" y="14546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005AA0"/>
                </a:solidFill>
                <a:round/>
              </a:ln>
              <a:effectLst/>
            </p:spPr>
            <p:txBody>
              <a:bodyPr lIns="67500" tIns="33750" rIns="67500" bIns="33750" rtlCol="0" anchor="ctr">
                <a:noAutofit/>
              </a:bodyPr>
              <a:lstStyle/>
              <a:p>
                <a:pPr defTabSz="685800">
                  <a:defRPr/>
                </a:pPr>
                <a:endParaRPr lang="de-DE" sz="1350" kern="0" spc="-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61" name="Freihandform 19">
                <a:extLst>
                  <a:ext uri="{FF2B5EF4-FFF2-40B4-BE49-F238E27FC236}">
                    <a16:creationId xmlns:a16="http://schemas.microsoft.com/office/drawing/2014/main" id="{2430B988-60CF-42E6-8CBB-C3B876C77E91}"/>
                  </a:ext>
                </a:extLst>
              </p:cNvPr>
              <p:cNvSpPr/>
              <p:nvPr/>
            </p:nvSpPr>
            <p:spPr>
              <a:xfrm>
                <a:off x="5934240" y="4204440"/>
                <a:ext cx="388440" cy="668520"/>
              </a:xfrm>
              <a:custGeom>
                <a:avLst/>
                <a:gdLst>
                  <a:gd name="textAreaLeft" fmla="*/ 0 w 388440"/>
                  <a:gd name="textAreaRight" fmla="*/ 388800 w 388440"/>
                  <a:gd name="textAreaTop" fmla="*/ 0 h 668520"/>
                  <a:gd name="textAreaBottom" fmla="*/ 668880 h 668520"/>
                </a:gdLst>
                <a:ahLst/>
                <a:cxnLst/>
                <a:rect l="textAreaLeft" t="textAreaTop" r="textAreaRight" b="textAreaBottom"/>
                <a:pathLst>
                  <a:path w="145175" h="249803">
                    <a:moveTo>
                      <a:pt x="8962" y="0"/>
                    </a:moveTo>
                    <a:lnTo>
                      <a:pt x="0" y="54652"/>
                    </a:lnTo>
                    <a:lnTo>
                      <a:pt x="94503" y="70046"/>
                    </a:lnTo>
                    <a:cubicBezTo>
                      <a:pt x="94503" y="70046"/>
                      <a:pt x="112344" y="73874"/>
                      <a:pt x="116825" y="92445"/>
                    </a:cubicBezTo>
                    <a:lnTo>
                      <a:pt x="145176" y="249804"/>
                    </a:lnTo>
                  </a:path>
                </a:pathLst>
              </a:custGeom>
              <a:noFill/>
              <a:ln w="19050">
                <a:solidFill>
                  <a:srgbClr val="005AA0"/>
                </a:solidFill>
                <a:round/>
              </a:ln>
              <a:effectLst/>
            </p:spPr>
            <p:txBody>
              <a:bodyPr lIns="67500" tIns="33750" rIns="67500" bIns="33750" rtlCol="0" anchor="ctr">
                <a:noAutofit/>
              </a:bodyPr>
              <a:lstStyle/>
              <a:p>
                <a:pPr defTabSz="685800">
                  <a:defRPr/>
                </a:pPr>
                <a:endParaRPr lang="de-DE" sz="1350" kern="0" spc="-1">
                  <a:solidFill>
                    <a:srgbClr val="000000"/>
                  </a:solidFill>
                  <a:latin typeface="Segoe UI"/>
                </a:endParaRPr>
              </a:p>
            </p:txBody>
          </p:sp>
        </p:grpSp>
        <p:sp>
          <p:nvSpPr>
            <p:cNvPr id="52" name="Freihandform 20">
              <a:extLst>
                <a:ext uri="{FF2B5EF4-FFF2-40B4-BE49-F238E27FC236}">
                  <a16:creationId xmlns:a16="http://schemas.microsoft.com/office/drawing/2014/main" id="{B3B84931-0CCD-46E9-9808-131EC4267474}"/>
                </a:ext>
              </a:extLst>
            </p:cNvPr>
            <p:cNvSpPr/>
            <p:nvPr/>
          </p:nvSpPr>
          <p:spPr>
            <a:xfrm>
              <a:off x="5923800" y="4089240"/>
              <a:ext cx="78840" cy="205920"/>
            </a:xfrm>
            <a:custGeom>
              <a:avLst/>
              <a:gdLst>
                <a:gd name="textAreaLeft" fmla="*/ 0 w 78840"/>
                <a:gd name="textAreaRight" fmla="*/ 79200 w 78840"/>
                <a:gd name="textAreaTop" fmla="*/ 0 h 205920"/>
                <a:gd name="textAreaBottom" fmla="*/ 206280 h 205920"/>
              </a:gdLst>
              <a:ahLst/>
              <a:cxnLst/>
              <a:rect l="textAreaLeft" t="textAreaTop" r="textAreaRight" b="textAreaBottom"/>
              <a:pathLst>
                <a:path w="29572" h="77050">
                  <a:moveTo>
                    <a:pt x="0" y="0"/>
                  </a:moveTo>
                  <a:lnTo>
                    <a:pt x="29573" y="77051"/>
                  </a:lnTo>
                </a:path>
              </a:pathLst>
            </a:custGeom>
            <a:noFill/>
            <a:ln w="19050" cap="rnd">
              <a:solidFill>
                <a:srgbClr val="005AA0"/>
              </a:solidFill>
              <a:round/>
            </a:ln>
            <a:effectLst/>
          </p:spPr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kern="0" spc="-1">
                <a:solidFill>
                  <a:srgbClr val="000000"/>
                </a:solidFill>
                <a:latin typeface="Segoe UI"/>
              </a:endParaRPr>
            </a:p>
          </p:txBody>
        </p:sp>
        <p:grpSp>
          <p:nvGrpSpPr>
            <p:cNvPr id="53" name="Grafik 4">
              <a:extLst>
                <a:ext uri="{FF2B5EF4-FFF2-40B4-BE49-F238E27FC236}">
                  <a16:creationId xmlns:a16="http://schemas.microsoft.com/office/drawing/2014/main" id="{C5F54F2A-A19C-4320-9C9F-3ADC4512673E}"/>
                </a:ext>
              </a:extLst>
            </p:cNvPr>
            <p:cNvGrpSpPr/>
            <p:nvPr/>
          </p:nvGrpSpPr>
          <p:grpSpPr>
            <a:xfrm>
              <a:off x="6506640" y="3622680"/>
              <a:ext cx="591480" cy="1251360"/>
              <a:chOff x="6506640" y="3622680"/>
              <a:chExt cx="591480" cy="1251360"/>
            </a:xfrm>
          </p:grpSpPr>
          <p:sp>
            <p:nvSpPr>
              <p:cNvPr id="56" name="Freihandform 22">
                <a:extLst>
                  <a:ext uri="{FF2B5EF4-FFF2-40B4-BE49-F238E27FC236}">
                    <a16:creationId xmlns:a16="http://schemas.microsoft.com/office/drawing/2014/main" id="{CB69A214-C60C-40A9-9B81-B47AA5BE6114}"/>
                  </a:ext>
                </a:extLst>
              </p:cNvPr>
              <p:cNvSpPr/>
              <p:nvPr/>
            </p:nvSpPr>
            <p:spPr>
              <a:xfrm>
                <a:off x="6506640" y="3896280"/>
                <a:ext cx="591480" cy="977760"/>
              </a:xfrm>
              <a:custGeom>
                <a:avLst/>
                <a:gdLst>
                  <a:gd name="textAreaLeft" fmla="*/ 0 w 591480"/>
                  <a:gd name="textAreaRight" fmla="*/ 591840 w 591480"/>
                  <a:gd name="textAreaTop" fmla="*/ 0 h 977760"/>
                  <a:gd name="textAreaBottom" fmla="*/ 978120 h 977760"/>
                </a:gdLst>
                <a:ahLst/>
                <a:cxnLst/>
                <a:rect l="textAreaLeft" t="textAreaTop" r="textAreaRight" b="textAreaBottom"/>
                <a:pathLst>
                  <a:path w="221026" h="365317">
                    <a:moveTo>
                      <a:pt x="50266" y="365318"/>
                    </a:moveTo>
                    <a:lnTo>
                      <a:pt x="82364" y="231090"/>
                    </a:lnTo>
                    <a:lnTo>
                      <a:pt x="186154" y="231090"/>
                    </a:lnTo>
                    <a:cubicBezTo>
                      <a:pt x="228273" y="225389"/>
                      <a:pt x="221511" y="181813"/>
                      <a:pt x="219148" y="161859"/>
                    </a:cubicBezTo>
                    <a:cubicBezTo>
                      <a:pt x="214179" y="121541"/>
                      <a:pt x="207173" y="44328"/>
                      <a:pt x="196174" y="26979"/>
                    </a:cubicBezTo>
                    <a:cubicBezTo>
                      <a:pt x="176948" y="-3157"/>
                      <a:pt x="141428" y="-2587"/>
                      <a:pt x="134503" y="2952"/>
                    </a:cubicBezTo>
                    <a:cubicBezTo>
                      <a:pt x="118291" y="15902"/>
                      <a:pt x="116092" y="38138"/>
                      <a:pt x="99309" y="105985"/>
                    </a:cubicBezTo>
                    <a:lnTo>
                      <a:pt x="0" y="129768"/>
                    </a:lnTo>
                  </a:path>
                </a:pathLst>
              </a:custGeom>
              <a:noFill/>
              <a:ln w="19050">
                <a:solidFill>
                  <a:srgbClr val="005AA0"/>
                </a:solidFill>
                <a:miter/>
              </a:ln>
              <a:effectLst/>
            </p:spPr>
            <p:txBody>
              <a:bodyPr lIns="67500" tIns="33750" rIns="67500" bIns="33750" rtlCol="0" anchor="ctr">
                <a:noAutofit/>
              </a:bodyPr>
              <a:lstStyle/>
              <a:p>
                <a:pPr defTabSz="685800">
                  <a:defRPr/>
                </a:pPr>
                <a:endParaRPr lang="de-DE" sz="1350" kern="0" spc="-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57" name="Freihandform 23">
                <a:extLst>
                  <a:ext uri="{FF2B5EF4-FFF2-40B4-BE49-F238E27FC236}">
                    <a16:creationId xmlns:a16="http://schemas.microsoft.com/office/drawing/2014/main" id="{DAE066A0-3622-4301-808F-BB711064462D}"/>
                  </a:ext>
                </a:extLst>
              </p:cNvPr>
              <p:cNvSpPr/>
              <p:nvPr/>
            </p:nvSpPr>
            <p:spPr>
              <a:xfrm>
                <a:off x="6676200" y="3622680"/>
                <a:ext cx="219240" cy="219240"/>
              </a:xfrm>
              <a:custGeom>
                <a:avLst/>
                <a:gdLst>
                  <a:gd name="textAreaLeft" fmla="*/ 0 w 219240"/>
                  <a:gd name="textAreaRight" fmla="*/ 219600 w 219240"/>
                  <a:gd name="textAreaTop" fmla="*/ 0 h 219240"/>
                  <a:gd name="textAreaBottom" fmla="*/ 219600 h 219240"/>
                </a:gdLst>
                <a:ahLst/>
                <a:cxnLst/>
                <a:rect l="textAreaLeft" t="textAreaTop" r="textAreaRight" b="textAreaBottom"/>
                <a:pathLst>
                  <a:path w="82014" h="82089">
                    <a:moveTo>
                      <a:pt x="9683" y="14546"/>
                    </a:moveTo>
                    <a:cubicBezTo>
                      <a:pt x="-4900" y="31814"/>
                      <a:pt x="-2782" y="57714"/>
                      <a:pt x="14489" y="72375"/>
                    </a:cubicBezTo>
                    <a:cubicBezTo>
                      <a:pt x="31761" y="87036"/>
                      <a:pt x="57667" y="84837"/>
                      <a:pt x="72332" y="67570"/>
                    </a:cubicBezTo>
                    <a:cubicBezTo>
                      <a:pt x="86914" y="50302"/>
                      <a:pt x="84796" y="24402"/>
                      <a:pt x="67525" y="9741"/>
                    </a:cubicBezTo>
                    <a:cubicBezTo>
                      <a:pt x="50254" y="-4920"/>
                      <a:pt x="24347" y="-2802"/>
                      <a:pt x="9683" y="14546"/>
                    </a:cubicBezTo>
                    <a:close/>
                  </a:path>
                </a:pathLst>
              </a:custGeom>
              <a:noFill/>
              <a:ln w="19050" cap="rnd">
                <a:solidFill>
                  <a:srgbClr val="005AA0"/>
                </a:solidFill>
                <a:round/>
              </a:ln>
              <a:effectLst/>
            </p:spPr>
            <p:txBody>
              <a:bodyPr lIns="67500" tIns="33750" rIns="67500" bIns="33750" rtlCol="0" anchor="ctr">
                <a:noAutofit/>
              </a:bodyPr>
              <a:lstStyle/>
              <a:p>
                <a:pPr defTabSz="685800">
                  <a:defRPr/>
                </a:pPr>
                <a:endParaRPr lang="de-DE" sz="1350" kern="0" spc="-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58" name="Freihandform 24">
                <a:extLst>
                  <a:ext uri="{FF2B5EF4-FFF2-40B4-BE49-F238E27FC236}">
                    <a16:creationId xmlns:a16="http://schemas.microsoft.com/office/drawing/2014/main" id="{D559CFC7-8695-4E49-B9A6-F18DAB6F745C}"/>
                  </a:ext>
                </a:extLst>
              </p:cNvPr>
              <p:cNvSpPr/>
              <p:nvPr/>
            </p:nvSpPr>
            <p:spPr>
              <a:xfrm>
                <a:off x="6523200" y="4204440"/>
                <a:ext cx="388440" cy="668520"/>
              </a:xfrm>
              <a:custGeom>
                <a:avLst/>
                <a:gdLst>
                  <a:gd name="textAreaLeft" fmla="*/ 0 w 388440"/>
                  <a:gd name="textAreaRight" fmla="*/ 388800 w 388440"/>
                  <a:gd name="textAreaTop" fmla="*/ 0 h 668520"/>
                  <a:gd name="textAreaBottom" fmla="*/ 668880 h 668520"/>
                </a:gdLst>
                <a:ahLst/>
                <a:cxnLst/>
                <a:rect l="textAreaLeft" t="textAreaTop" r="textAreaRight" b="textAreaBottom"/>
                <a:pathLst>
                  <a:path w="145257" h="249803">
                    <a:moveTo>
                      <a:pt x="136296" y="0"/>
                    </a:moveTo>
                    <a:lnTo>
                      <a:pt x="145257" y="54652"/>
                    </a:lnTo>
                    <a:lnTo>
                      <a:pt x="50754" y="70046"/>
                    </a:lnTo>
                    <a:cubicBezTo>
                      <a:pt x="50754" y="70046"/>
                      <a:pt x="32913" y="73874"/>
                      <a:pt x="28514" y="92445"/>
                    </a:cubicBezTo>
                    <a:lnTo>
                      <a:pt x="0" y="249804"/>
                    </a:lnTo>
                  </a:path>
                </a:pathLst>
              </a:custGeom>
              <a:noFill/>
              <a:ln w="19050">
                <a:solidFill>
                  <a:srgbClr val="005AA0"/>
                </a:solidFill>
                <a:round/>
              </a:ln>
              <a:effectLst/>
            </p:spPr>
            <p:txBody>
              <a:bodyPr lIns="67500" tIns="33750" rIns="67500" bIns="33750" rtlCol="0" anchor="ctr">
                <a:noAutofit/>
              </a:bodyPr>
              <a:lstStyle/>
              <a:p>
                <a:pPr defTabSz="685800">
                  <a:defRPr/>
                </a:pPr>
                <a:endParaRPr lang="de-DE" sz="1350" kern="0" spc="-1" dirty="0">
                  <a:solidFill>
                    <a:srgbClr val="000000"/>
                  </a:solidFill>
                  <a:latin typeface="Segoe UI"/>
                </a:endParaRPr>
              </a:p>
            </p:txBody>
          </p:sp>
        </p:grpSp>
        <p:sp>
          <p:nvSpPr>
            <p:cNvPr id="54" name="Freihandform 25">
              <a:extLst>
                <a:ext uri="{FF2B5EF4-FFF2-40B4-BE49-F238E27FC236}">
                  <a16:creationId xmlns:a16="http://schemas.microsoft.com/office/drawing/2014/main" id="{B1ED7CD8-1289-4A7D-9600-A3C1A7308957}"/>
                </a:ext>
              </a:extLst>
            </p:cNvPr>
            <p:cNvSpPr/>
            <p:nvPr/>
          </p:nvSpPr>
          <p:spPr>
            <a:xfrm>
              <a:off x="6842880" y="4089240"/>
              <a:ext cx="78840" cy="205920"/>
            </a:xfrm>
            <a:custGeom>
              <a:avLst/>
              <a:gdLst>
                <a:gd name="textAreaLeft" fmla="*/ 0 w 78840"/>
                <a:gd name="textAreaRight" fmla="*/ 79200 w 78840"/>
                <a:gd name="textAreaTop" fmla="*/ 0 h 205920"/>
                <a:gd name="textAreaBottom" fmla="*/ 206280 h 205920"/>
              </a:gdLst>
              <a:ahLst/>
              <a:cxnLst/>
              <a:rect l="textAreaLeft" t="textAreaTop" r="textAreaRight" b="textAreaBottom"/>
              <a:pathLst>
                <a:path w="29572" h="77050">
                  <a:moveTo>
                    <a:pt x="29573" y="0"/>
                  </a:moveTo>
                  <a:lnTo>
                    <a:pt x="0" y="77051"/>
                  </a:lnTo>
                </a:path>
              </a:pathLst>
            </a:custGeom>
            <a:noFill/>
            <a:ln w="19050" cap="rnd">
              <a:solidFill>
                <a:srgbClr val="005AA0"/>
              </a:solidFill>
              <a:round/>
            </a:ln>
            <a:effectLst/>
          </p:spPr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kern="0" spc="-1">
                <a:solidFill>
                  <a:srgbClr val="000000"/>
                </a:solidFill>
                <a:latin typeface="Segoe UI"/>
              </a:endParaRPr>
            </a:p>
          </p:txBody>
        </p:sp>
        <p:sp>
          <p:nvSpPr>
            <p:cNvPr id="55" name="Freihandform 26">
              <a:extLst>
                <a:ext uri="{FF2B5EF4-FFF2-40B4-BE49-F238E27FC236}">
                  <a16:creationId xmlns:a16="http://schemas.microsoft.com/office/drawing/2014/main" id="{7B60EFA8-9E0B-4B9B-9411-439C3DBFCF47}"/>
                </a:ext>
              </a:extLst>
            </p:cNvPr>
            <p:cNvSpPr/>
            <p:nvPr/>
          </p:nvSpPr>
          <p:spPr>
            <a:xfrm>
              <a:off x="5885640" y="4519800"/>
              <a:ext cx="1074600" cy="351720"/>
            </a:xfrm>
            <a:custGeom>
              <a:avLst/>
              <a:gdLst>
                <a:gd name="textAreaLeft" fmla="*/ 0 w 1074600"/>
                <a:gd name="textAreaRight" fmla="*/ 1074960 w 1074600"/>
                <a:gd name="textAreaTop" fmla="*/ 0 h 351720"/>
                <a:gd name="textAreaBottom" fmla="*/ 352080 h 351720"/>
              </a:gdLst>
              <a:ahLst/>
              <a:cxnLst/>
              <a:rect l="textAreaLeft" t="textAreaTop" r="textAreaRight" b="textAreaBottom"/>
              <a:pathLst>
                <a:path w="401554" h="131540">
                  <a:moveTo>
                    <a:pt x="0" y="0"/>
                  </a:moveTo>
                  <a:lnTo>
                    <a:pt x="0" y="131540"/>
                  </a:lnTo>
                  <a:moveTo>
                    <a:pt x="401555" y="0"/>
                  </a:moveTo>
                  <a:lnTo>
                    <a:pt x="401555" y="131540"/>
                  </a:lnTo>
                </a:path>
              </a:pathLst>
            </a:custGeom>
            <a:noFill/>
            <a:ln w="19050">
              <a:solidFill>
                <a:srgbClr val="005AA0"/>
              </a:solidFill>
              <a:miter/>
            </a:ln>
            <a:effectLst/>
          </p:spPr>
          <p:txBody>
            <a:bodyPr lIns="67500" tIns="33750" rIns="67500" bIns="33750" rtlCol="0" anchor="ctr">
              <a:noAutofit/>
            </a:bodyPr>
            <a:lstStyle/>
            <a:p>
              <a:pPr defTabSz="685800">
                <a:defRPr/>
              </a:pPr>
              <a:endParaRPr lang="de-DE" sz="1350" kern="0" spc="-1">
                <a:solidFill>
                  <a:srgbClr val="000000"/>
                </a:solidFill>
                <a:latin typeface="Segoe UI"/>
              </a:endParaRPr>
            </a:p>
          </p:txBody>
        </p:sp>
      </p:grpSp>
      <p:pic>
        <p:nvPicPr>
          <p:cNvPr id="64" name="Grafik 63">
            <a:extLst>
              <a:ext uri="{FF2B5EF4-FFF2-40B4-BE49-F238E27FC236}">
                <a16:creationId xmlns:a16="http://schemas.microsoft.com/office/drawing/2014/main" id="{3EA4B770-0AED-4ED5-A602-BA7D86C7761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514" t="5835" r="1938" b="872"/>
          <a:stretch/>
        </p:blipFill>
        <p:spPr>
          <a:xfrm>
            <a:off x="393068" y="3122522"/>
            <a:ext cx="2270680" cy="661500"/>
          </a:xfrm>
          <a:prstGeom prst="roundRect">
            <a:avLst/>
          </a:prstGeom>
        </p:spPr>
      </p:pic>
      <p:pic>
        <p:nvPicPr>
          <p:cNvPr id="66" name="Grafik 65">
            <a:extLst>
              <a:ext uri="{FF2B5EF4-FFF2-40B4-BE49-F238E27FC236}">
                <a16:creationId xmlns:a16="http://schemas.microsoft.com/office/drawing/2014/main" id="{5F72A50A-A487-4588-B5BF-E976948B14C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30" t="4957" r="1464"/>
          <a:stretch/>
        </p:blipFill>
        <p:spPr>
          <a:xfrm>
            <a:off x="3395031" y="195884"/>
            <a:ext cx="2270678" cy="661500"/>
          </a:xfrm>
          <a:prstGeom prst="roundRect">
            <a:avLst/>
          </a:prstGeom>
        </p:spPr>
      </p:pic>
      <p:pic>
        <p:nvPicPr>
          <p:cNvPr id="67" name="Grafik 66">
            <a:extLst>
              <a:ext uri="{FF2B5EF4-FFF2-40B4-BE49-F238E27FC236}">
                <a16:creationId xmlns:a16="http://schemas.microsoft.com/office/drawing/2014/main" id="{28AC17F6-AF8A-4DC6-9541-DF535AE3277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77" t="1864" r="-194" b="-1113"/>
          <a:stretch/>
        </p:blipFill>
        <p:spPr>
          <a:xfrm>
            <a:off x="5781960" y="4370711"/>
            <a:ext cx="2169718" cy="661500"/>
          </a:xfrm>
          <a:prstGeom prst="roundRect">
            <a:avLst/>
          </a:prstGeom>
        </p:spPr>
      </p:pic>
      <p:pic>
        <p:nvPicPr>
          <p:cNvPr id="69" name="Grafik 68">
            <a:extLst>
              <a:ext uri="{FF2B5EF4-FFF2-40B4-BE49-F238E27FC236}">
                <a16:creationId xmlns:a16="http://schemas.microsoft.com/office/drawing/2014/main" id="{4A534A2E-69FB-4EF5-96E6-B168AA96F8CC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094" t="5394" r="1227"/>
          <a:stretch/>
        </p:blipFill>
        <p:spPr>
          <a:xfrm>
            <a:off x="410224" y="1537670"/>
            <a:ext cx="2195060" cy="661500"/>
          </a:xfrm>
          <a:prstGeom prst="roundRect">
            <a:avLst/>
          </a:prstGeom>
        </p:spPr>
      </p:pic>
      <p:pic>
        <p:nvPicPr>
          <p:cNvPr id="70" name="Grafik 69">
            <a:extLst>
              <a:ext uri="{FF2B5EF4-FFF2-40B4-BE49-F238E27FC236}">
                <a16:creationId xmlns:a16="http://schemas.microsoft.com/office/drawing/2014/main" id="{063FF840-3B77-423F-98F8-2655B431E10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38" r="899" b="1"/>
          <a:stretch/>
        </p:blipFill>
        <p:spPr>
          <a:xfrm>
            <a:off x="6738140" y="1648313"/>
            <a:ext cx="2204418" cy="661500"/>
          </a:xfrm>
          <a:prstGeom prst="roundRect">
            <a:avLst/>
          </a:prstGeom>
        </p:spPr>
      </p:pic>
      <p:pic>
        <p:nvPicPr>
          <p:cNvPr id="65" name="Grafik 64">
            <a:extLst>
              <a:ext uri="{FF2B5EF4-FFF2-40B4-BE49-F238E27FC236}">
                <a16:creationId xmlns:a16="http://schemas.microsoft.com/office/drawing/2014/main" id="{549505D9-B29B-48E6-B8D9-5F771DF32C9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72" t="5010" r="3400" b="6577"/>
          <a:stretch/>
        </p:blipFill>
        <p:spPr>
          <a:xfrm>
            <a:off x="5239928" y="583964"/>
            <a:ext cx="2331544" cy="661500"/>
          </a:xfrm>
          <a:prstGeom prst="roundRect">
            <a:avLst/>
          </a:prstGeom>
        </p:spPr>
      </p:pic>
      <p:sp>
        <p:nvSpPr>
          <p:cNvPr id="75" name="Textfeld 74">
            <a:extLst>
              <a:ext uri="{FF2B5EF4-FFF2-40B4-BE49-F238E27FC236}">
                <a16:creationId xmlns:a16="http://schemas.microsoft.com/office/drawing/2014/main" id="{D7969E65-FA4E-42EC-B125-DED743D693E0}"/>
              </a:ext>
            </a:extLst>
          </p:cNvPr>
          <p:cNvSpPr txBox="1"/>
          <p:nvPr/>
        </p:nvSpPr>
        <p:spPr>
          <a:xfrm>
            <a:off x="2614612" y="1409939"/>
            <a:ext cx="1096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buClr>
                <a:srgbClr val="0A2D6E"/>
              </a:buCl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PhD Students</a:t>
            </a:r>
          </a:p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Postdocs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2A4CA869-96CF-4798-843E-FDE79E68920A}"/>
              </a:ext>
            </a:extLst>
          </p:cNvPr>
          <p:cNvSpPr txBox="1"/>
          <p:nvPr/>
        </p:nvSpPr>
        <p:spPr>
          <a:xfrm>
            <a:off x="5403256" y="1422843"/>
            <a:ext cx="1308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algn="ctr">
              <a:buClr>
                <a:srgbClr val="0A2D6E"/>
              </a:buCl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defTabSz="685644">
              <a:defRPr/>
            </a:pPr>
            <a:r>
              <a:rPr lang="en-US" sz="900" b="1" dirty="0">
                <a:solidFill>
                  <a:srgbClr val="000000"/>
                </a:solidFill>
                <a:effectLst/>
              </a:rPr>
              <a:t>Young </a:t>
            </a:r>
            <a:br>
              <a:rPr lang="en-US" sz="900" b="1" dirty="0">
                <a:solidFill>
                  <a:srgbClr val="000000"/>
                </a:solidFill>
                <a:effectLst/>
              </a:rPr>
            </a:br>
            <a:r>
              <a:rPr lang="en-US" sz="900" b="1" dirty="0">
                <a:solidFill>
                  <a:srgbClr val="000000"/>
                </a:solidFill>
                <a:effectLst/>
              </a:rPr>
              <a:t>Investigators</a:t>
            </a:r>
          </a:p>
        </p:txBody>
      </p:sp>
      <p:pic>
        <p:nvPicPr>
          <p:cNvPr id="72" name="Grafik 71">
            <a:extLst>
              <a:ext uri="{FF2B5EF4-FFF2-40B4-BE49-F238E27FC236}">
                <a16:creationId xmlns:a16="http://schemas.microsoft.com/office/drawing/2014/main" id="{B814CAFD-F16C-4134-8040-B2D32A0E523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29388" y="3023574"/>
            <a:ext cx="2151867" cy="661500"/>
          </a:xfrm>
          <a:prstGeom prst="roundRect">
            <a:avLst/>
          </a:prstGeom>
        </p:spPr>
      </p:pic>
      <p:sp>
        <p:nvSpPr>
          <p:cNvPr id="71" name="Foliennummernplatzhalter 3">
            <a:extLst>
              <a:ext uri="{FF2B5EF4-FFF2-40B4-BE49-F238E27FC236}">
                <a16:creationId xmlns:a16="http://schemas.microsoft.com/office/drawing/2014/main" id="{A669A728-1BF6-4B1C-8ECF-C0DC30645C83}"/>
              </a:ext>
            </a:extLst>
          </p:cNvPr>
          <p:cNvSpPr txBox="1">
            <a:spLocks/>
          </p:cNvSpPr>
          <p:nvPr/>
        </p:nvSpPr>
        <p:spPr>
          <a:xfrm>
            <a:off x="30866" y="4731546"/>
            <a:ext cx="4000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de-DE"/>
            </a:defPPr>
            <a:lvl1pPr marL="0" algn="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fld id="{EBEB721F-1515-4815-8BAC-2C06E19CB9A5}" type="slidenum">
              <a:rPr lang="en-US" sz="600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21</a:t>
            </a:fld>
            <a:endParaRPr lang="en-US" sz="600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6A64D8E-24A0-E420-3704-F21D0B07F3B4}"/>
              </a:ext>
            </a:extLst>
          </p:cNvPr>
          <p:cNvSpPr txBox="1"/>
          <p:nvPr/>
        </p:nvSpPr>
        <p:spPr>
          <a:xfrm>
            <a:off x="7420826" y="1728392"/>
            <a:ext cx="368989" cy="461665"/>
          </a:xfrm>
          <a:prstGeom prst="rect">
            <a:avLst/>
          </a:prstGeom>
          <a:solidFill>
            <a:srgbClr val="CDD8EC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0A60A4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89383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D4FC1A7-B874-411C-5A90-FC566AA2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HZDR – Summer Student </a:t>
            </a:r>
            <a:r>
              <a:rPr lang="de-DE" dirty="0" err="1"/>
              <a:t>Program</a:t>
            </a:r>
            <a:endParaRPr lang="de-DE" dirty="0"/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332A9956-5F28-EADA-C7E4-5C46E05F91D5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26" name="Foliennummernplatzhalter 3">
            <a:extLst>
              <a:ext uri="{FF2B5EF4-FFF2-40B4-BE49-F238E27FC236}">
                <a16:creationId xmlns:a16="http://schemas.microsoft.com/office/drawing/2014/main" id="{D1B5737D-A067-4AFA-8D1B-9C2C16CED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0866" y="4731546"/>
            <a:ext cx="400050" cy="273844"/>
          </a:xfrm>
        </p:spPr>
        <p:txBody>
          <a:bodyPr/>
          <a:lstStyle/>
          <a:p>
            <a:pPr defTabSz="685800"/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/>
              <a:t>22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8" name="Rechteck 29">
            <a:extLst>
              <a:ext uri="{FF2B5EF4-FFF2-40B4-BE49-F238E27FC236}">
                <a16:creationId xmlns:a16="http://schemas.microsoft.com/office/drawing/2014/main" id="{D2473CCC-2AF5-1B7E-F086-75C38A3976BE}"/>
              </a:ext>
            </a:extLst>
          </p:cNvPr>
          <p:cNvSpPr/>
          <p:nvPr/>
        </p:nvSpPr>
        <p:spPr>
          <a:xfrm>
            <a:off x="518527" y="2139702"/>
            <a:ext cx="4932548" cy="2676202"/>
          </a:xfrm>
          <a:prstGeom prst="rect">
            <a:avLst/>
          </a:prstGeom>
          <a:noFill/>
          <a:ln w="0">
            <a:noFill/>
          </a:ln>
          <a:effectLst/>
        </p:spPr>
        <p:txBody>
          <a:bodyPr wrap="square" lIns="90000" tIns="45000" rIns="90000" bIns="45000">
            <a:spAutoFit/>
          </a:bodyPr>
          <a:lstStyle/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-1" normalizeH="0" baseline="0" noProof="0" dirty="0">
                <a:ln>
                  <a:noFill/>
                </a:ln>
                <a:solidFill>
                  <a:srgbClr val="005AA0"/>
                </a:solidFill>
                <a:effectLst/>
                <a:uLnTx/>
                <a:uFillTx/>
                <a:ea typeface="DejaVu Sans"/>
                <a:cs typeface="DejaVu Sans"/>
              </a:rPr>
              <a:t>Project and Lectures </a:t>
            </a: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Matching between applications and research projects </a:t>
            </a: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Lecture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series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 </a:t>
            </a: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provides insight into research @ HZDR</a:t>
            </a: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Accomondation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and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flights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are</a:t>
            </a:r>
            <a:r>
              <a:rPr kumimoji="0" lang="de-DE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 </a:t>
            </a:r>
            <a:r>
              <a:rPr kumimoji="0" lang="de-DE" sz="1400" b="0" i="0" u="none" strike="noStrike" kern="0" cap="none" spc="-1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covered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DejaVu Sans"/>
              <a:cs typeface="DejaVu Sans"/>
            </a:endParaRP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-1" normalizeH="0" baseline="0" noProof="0" dirty="0">
              <a:ln>
                <a:noFill/>
              </a:ln>
              <a:solidFill>
                <a:srgbClr val="005AA0"/>
              </a:solidFill>
              <a:effectLst/>
              <a:uLnTx/>
              <a:uFillTx/>
              <a:ea typeface="DejaVu Sans"/>
              <a:cs typeface="DejaVu Sans"/>
            </a:endParaRP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-1" normalizeH="0" baseline="0" noProof="0" dirty="0">
                <a:ln>
                  <a:noFill/>
                </a:ln>
                <a:solidFill>
                  <a:srgbClr val="005AA0"/>
                </a:solidFill>
                <a:effectLst/>
                <a:uLnTx/>
                <a:uFillTx/>
                <a:ea typeface="DejaVu Sans"/>
                <a:cs typeface="DejaVu Sans"/>
              </a:rPr>
              <a:t>Who can apply?</a:t>
            </a: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All advanced undergraduate or master students of natural sciences (physical and life sciences) or related areas</a:t>
            </a: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DejaVu Sans"/>
              <a:cs typeface="DejaVu Sans"/>
            </a:endParaRP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-1" normalizeH="0" baseline="0" noProof="0" dirty="0">
                <a:ln>
                  <a:noFill/>
                </a:ln>
                <a:solidFill>
                  <a:srgbClr val="005AA0"/>
                </a:solidFill>
                <a:effectLst/>
                <a:uLnTx/>
                <a:uFillTx/>
                <a:ea typeface="DejaVu Sans"/>
                <a:cs typeface="DejaVu Sans"/>
              </a:rPr>
              <a:t>When?</a:t>
            </a:r>
            <a:br>
              <a:rPr kumimoji="0" lang="en-US" sz="1400" b="0" i="0" u="none" strike="noStrike" kern="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</a:b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DejaVu Sans"/>
                <a:cs typeface="DejaVu Sans"/>
              </a:rPr>
              <a:t>6 weeks in July - September 2027</a:t>
            </a:r>
            <a:endParaRPr kumimoji="0" lang="en-US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DejaVu Sans"/>
              <a:cs typeface="DejaVu Sans"/>
            </a:endParaRPr>
          </a:p>
          <a:p>
            <a:pPr marL="36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srgbClr val="005AA0"/>
              </a:buClr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DejaVu Sans"/>
              <a:cs typeface="DejaVu San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AAB5E7D-1E4E-46B5-0371-C82A645A2F1A}"/>
              </a:ext>
            </a:extLst>
          </p:cNvPr>
          <p:cNvSpPr txBox="1"/>
          <p:nvPr/>
        </p:nvSpPr>
        <p:spPr>
          <a:xfrm>
            <a:off x="5437074" y="2139702"/>
            <a:ext cx="3131370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0">
              <a:buClr>
                <a:srgbClr val="005AA0"/>
              </a:buClr>
            </a:pPr>
            <a:r>
              <a:rPr lang="en-US" sz="1400" b="1" spc="-1" dirty="0">
                <a:solidFill>
                  <a:srgbClr val="005AA0"/>
                </a:solidFill>
                <a:ea typeface="DejaVu Sans"/>
                <a:cs typeface="DejaVu Sans"/>
              </a:rPr>
              <a:t>Applications</a:t>
            </a:r>
          </a:p>
          <a:p>
            <a:pPr marL="360">
              <a:buClr>
                <a:srgbClr val="005AA0"/>
              </a:buClr>
            </a:pPr>
            <a:r>
              <a:rPr lang="en-US" sz="1400" dirty="0">
                <a:solidFill>
                  <a:prstClr val="black"/>
                </a:solidFill>
                <a:ea typeface="DejaVu Sans"/>
                <a:cs typeface="DejaVu Sans"/>
              </a:rPr>
              <a:t>Until February 2027 </a:t>
            </a:r>
            <a:br>
              <a:rPr lang="en-US" sz="1400" dirty="0">
                <a:solidFill>
                  <a:prstClr val="black"/>
                </a:solidFill>
                <a:ea typeface="DejaVu Sans"/>
                <a:cs typeface="DejaVu Sans"/>
              </a:rPr>
            </a:br>
            <a:r>
              <a:rPr lang="en-US" sz="1400" dirty="0">
                <a:solidFill>
                  <a:prstClr val="black"/>
                </a:solidFill>
                <a:ea typeface="DejaVu Sans"/>
                <a:cs typeface="DejaVu Sans"/>
              </a:rPr>
              <a:t>Notification of acceptance: April 2027</a:t>
            </a:r>
            <a:endParaRPr lang="en-US" sz="1400" b="1" spc="-1" dirty="0">
              <a:solidFill>
                <a:srgbClr val="005AA0"/>
              </a:solidFill>
              <a:ea typeface="DejaVu Sans"/>
              <a:cs typeface="DejaVu Sans"/>
            </a:endParaRPr>
          </a:p>
          <a:p>
            <a:pPr marL="360">
              <a:buClr>
                <a:srgbClr val="005AA0"/>
              </a:buClr>
            </a:pPr>
            <a:endParaRPr lang="en-US" sz="1400" b="1" spc="-1" dirty="0">
              <a:solidFill>
                <a:srgbClr val="005AA0"/>
              </a:solidFill>
              <a:ea typeface="DejaVu Sans"/>
              <a:cs typeface="DejaVu Sans"/>
            </a:endParaRPr>
          </a:p>
          <a:p>
            <a:pPr marL="360">
              <a:buClr>
                <a:srgbClr val="005AA0"/>
              </a:buClr>
            </a:pPr>
            <a:endParaRPr lang="en-US" sz="1400" b="1" spc="-1" dirty="0">
              <a:solidFill>
                <a:srgbClr val="005AA0"/>
              </a:solidFill>
              <a:ea typeface="DejaVu Sans"/>
              <a:cs typeface="DejaVu Sans"/>
            </a:endParaRPr>
          </a:p>
          <a:p>
            <a:pPr marL="360">
              <a:buClr>
                <a:srgbClr val="005AA0"/>
              </a:buClr>
            </a:pPr>
            <a:r>
              <a:rPr lang="en-US" sz="1400" b="1" spc="-1" dirty="0">
                <a:solidFill>
                  <a:srgbClr val="005AA0"/>
                </a:solidFill>
                <a:ea typeface="DejaVu Sans"/>
                <a:cs typeface="DejaVu Sans"/>
              </a:rPr>
              <a:t>Contact</a:t>
            </a:r>
          </a:p>
          <a:p>
            <a:pPr marL="360">
              <a:buClr>
                <a:srgbClr val="005AA0"/>
              </a:buClr>
            </a:pPr>
            <a:r>
              <a:rPr lang="en-US" sz="1400" spc="-1" dirty="0">
                <a:solidFill>
                  <a:prstClr val="black"/>
                </a:solidFill>
                <a:ea typeface="DejaVu Sans"/>
                <a:cs typeface="DejaVu Sans"/>
              </a:rPr>
              <a:t>Yvonne Matthes - </a:t>
            </a:r>
            <a:r>
              <a:rPr lang="en-US" sz="1400" spc="-1" dirty="0">
                <a:solidFill>
                  <a:prstClr val="black"/>
                </a:solidFill>
                <a:ea typeface="DejaVu Sans"/>
                <a:cs typeface="DejaVu Sans"/>
                <a:hlinkClick r:id="rId3"/>
              </a:rPr>
              <a:t>summer@hzdr.de</a:t>
            </a:r>
            <a:endParaRPr lang="en-US" sz="1400" spc="-1" dirty="0">
              <a:solidFill>
                <a:prstClr val="black"/>
              </a:solidFill>
              <a:ea typeface="DejaVu Sans"/>
              <a:cs typeface="DejaVu Sans"/>
            </a:endParaRPr>
          </a:p>
          <a:p>
            <a:pPr marL="360">
              <a:buClr>
                <a:srgbClr val="005AA0"/>
              </a:buClr>
            </a:pPr>
            <a:endParaRPr lang="en-US" sz="1400" spc="-1" dirty="0">
              <a:solidFill>
                <a:prstClr val="black"/>
              </a:solidFill>
              <a:ea typeface="DejaVu Sans"/>
              <a:cs typeface="DejaVu Sans"/>
            </a:endParaRPr>
          </a:p>
          <a:p>
            <a:pPr marL="360">
              <a:buClr>
                <a:srgbClr val="005AA0"/>
              </a:buClr>
            </a:pPr>
            <a:endParaRPr lang="en-US" sz="1400" spc="-1" dirty="0">
              <a:solidFill>
                <a:prstClr val="black"/>
              </a:solidFill>
              <a:ea typeface="DejaVu Sans"/>
              <a:cs typeface="DejaVu Sans"/>
            </a:endParaRPr>
          </a:p>
          <a:p>
            <a:pPr marL="360">
              <a:buClr>
                <a:srgbClr val="005AA0"/>
              </a:buClr>
            </a:pPr>
            <a:r>
              <a:rPr lang="en-US" sz="1400" b="1" spc="-1" dirty="0">
                <a:solidFill>
                  <a:srgbClr val="005AA0"/>
                </a:solidFill>
                <a:ea typeface="DejaVu Sans"/>
                <a:cs typeface="DejaVu Sans"/>
              </a:rPr>
              <a:t>More</a:t>
            </a:r>
            <a:r>
              <a:rPr lang="en-US" sz="1400" dirty="0">
                <a:solidFill>
                  <a:prstClr val="black"/>
                </a:solidFill>
                <a:ea typeface="DejaVu Sans"/>
                <a:cs typeface="DejaVu Sans"/>
              </a:rPr>
              <a:t> </a:t>
            </a:r>
          </a:p>
          <a:p>
            <a:pPr marL="360">
              <a:buClr>
                <a:srgbClr val="005AA0"/>
              </a:buClr>
            </a:pPr>
            <a:r>
              <a:rPr lang="en-US" sz="1400" dirty="0">
                <a:solidFill>
                  <a:prstClr val="black"/>
                </a:solidFill>
                <a:ea typeface="DejaVu Sans"/>
                <a:cs typeface="DejaVu Sans"/>
              </a:rPr>
              <a:t>https://www.hzdr.de/summer</a:t>
            </a:r>
            <a:endParaRPr lang="de-DE" sz="1400" spc="-1" dirty="0">
              <a:solidFill>
                <a:prstClr val="black"/>
              </a:solidFill>
              <a:ea typeface="DejaVu Sans"/>
              <a:cs typeface="DejaVu Sans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081B0A3-D108-F668-9E47-40E4565FD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0392" y="3859441"/>
            <a:ext cx="854523" cy="87210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FFC3842-C64E-9236-C70B-C10DEF52B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" y="676499"/>
            <a:ext cx="9145016" cy="146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46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524122-4818-F963-B14B-CDE0DE8D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Joint Projects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8279B6-6929-F33E-037B-5B7976A39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t>23</a:t>
            </a:fld>
            <a:endParaRPr lang="en-US" noProof="0" dirty="0"/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id="{8BF244F3-A034-37EC-D2B5-F9EDA8C4FF0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 descr="FreeUni">
            <a:extLst>
              <a:ext uri="{FF2B5EF4-FFF2-40B4-BE49-F238E27FC236}">
                <a16:creationId xmlns:a16="http://schemas.microsoft.com/office/drawing/2014/main" id="{E0D27420-5AD3-6695-CF07-9E428CA0A3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95" y="2139702"/>
            <a:ext cx="1101877" cy="113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grUni">
            <a:extLst>
              <a:ext uri="{FF2B5EF4-FFF2-40B4-BE49-F238E27FC236}">
                <a16:creationId xmlns:a16="http://schemas.microsoft.com/office/drawing/2014/main" id="{472C3D1D-B2DA-BEC4-B47A-6F98B9A08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33" y="3255826"/>
            <a:ext cx="1109439" cy="113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0B83896-8EAA-A8CB-8B56-19D7E567B0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102" y="2103698"/>
            <a:ext cx="1324772" cy="1165000"/>
          </a:xfrm>
          <a:prstGeom prst="rect">
            <a:avLst/>
          </a:prstGeom>
        </p:spPr>
      </p:pic>
      <p:pic>
        <p:nvPicPr>
          <p:cNvPr id="2050" name="Picture 2" descr="Georgian Technical University - Studyingeorgia">
            <a:extLst>
              <a:ext uri="{FF2B5EF4-FFF2-40B4-BE49-F238E27FC236}">
                <a16:creationId xmlns:a16="http://schemas.microsoft.com/office/drawing/2014/main" id="{9D2F0BC4-FEEE-2E15-6586-88CF4CCD5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8528" y="3261177"/>
            <a:ext cx="1131193" cy="113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bilisi State University">
            <a:extLst>
              <a:ext uri="{FF2B5EF4-FFF2-40B4-BE49-F238E27FC236}">
                <a16:creationId xmlns:a16="http://schemas.microsoft.com/office/drawing/2014/main" id="{34C64D96-D23D-F0D8-E054-4B35EC72F4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0" r="23142"/>
          <a:stretch/>
        </p:blipFill>
        <p:spPr bwMode="auto">
          <a:xfrm>
            <a:off x="1760530" y="3261177"/>
            <a:ext cx="1041486" cy="105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9967C0E-1BF4-7B71-1E7E-FC0F229C3A9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600" b="22000"/>
          <a:stretch/>
        </p:blipFill>
        <p:spPr>
          <a:xfrm>
            <a:off x="2945127" y="1131590"/>
            <a:ext cx="5894074" cy="198022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6458F1CF-E471-5F00-91A2-0B7DEFCC94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13" y="1002297"/>
            <a:ext cx="2108629" cy="1142427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1862F2EF-89D6-2F07-F976-6C973C485593}"/>
              </a:ext>
            </a:extLst>
          </p:cNvPr>
          <p:cNvSpPr txBox="1"/>
          <p:nvPr/>
        </p:nvSpPr>
        <p:spPr>
          <a:xfrm>
            <a:off x="4427984" y="3255826"/>
            <a:ext cx="3967753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500" dirty="0"/>
              <a:t>2 </a:t>
            </a:r>
            <a:r>
              <a:rPr lang="de-DE" sz="1500" dirty="0" err="1"/>
              <a:t>PhDs</a:t>
            </a:r>
            <a:r>
              <a:rPr lang="de-DE" sz="1500" dirty="0"/>
              <a:t> on </a:t>
            </a:r>
            <a:r>
              <a:rPr lang="de-DE" sz="1500" dirty="0" err="1"/>
              <a:t>Magnetohydrodynamics</a:t>
            </a:r>
            <a:r>
              <a:rPr lang="de-DE" sz="1500" dirty="0"/>
              <a:t> </a:t>
            </a:r>
          </a:p>
          <a:p>
            <a:pPr algn="l"/>
            <a:r>
              <a:rPr lang="de-DE" sz="1500" dirty="0"/>
              <a:t>1 Master on </a:t>
            </a:r>
            <a:r>
              <a:rPr lang="de-DE" sz="1500" dirty="0" err="1"/>
              <a:t>Magnetohydrodynamics</a:t>
            </a:r>
            <a:endParaRPr lang="de-DE" sz="1500" dirty="0"/>
          </a:p>
          <a:p>
            <a:pPr algn="l"/>
            <a:r>
              <a:rPr lang="de-DE" sz="1500" dirty="0" err="1"/>
              <a:t>Internships</a:t>
            </a:r>
            <a:r>
              <a:rPr lang="de-DE" sz="1500" dirty="0"/>
              <a:t>: 2x </a:t>
            </a:r>
            <a:r>
              <a:rPr lang="de-DE" sz="1500" dirty="0" err="1"/>
              <a:t>research</a:t>
            </a:r>
            <a:r>
              <a:rPr lang="de-DE" sz="1500" dirty="0"/>
              <a:t> </a:t>
            </a:r>
            <a:r>
              <a:rPr lang="de-DE" sz="1500" dirty="0" err="1"/>
              <a:t>technique</a:t>
            </a:r>
            <a:endParaRPr lang="de-DE" sz="1500" dirty="0"/>
          </a:p>
          <a:p>
            <a:pPr algn="l"/>
            <a:r>
              <a:rPr lang="de-DE" sz="1500" dirty="0"/>
              <a:t>	  </a:t>
            </a:r>
            <a:r>
              <a:rPr lang="de-DE" sz="1500" dirty="0" err="1"/>
              <a:t>radiopharmacy</a:t>
            </a:r>
            <a:endParaRPr lang="de-DE" sz="1500" dirty="0"/>
          </a:p>
          <a:p>
            <a:pPr algn="l"/>
            <a:r>
              <a:rPr lang="de-DE" sz="1500" dirty="0"/>
              <a:t>	  </a:t>
            </a:r>
            <a:r>
              <a:rPr lang="de-DE" sz="1500" dirty="0" err="1"/>
              <a:t>radiation</a:t>
            </a:r>
            <a:r>
              <a:rPr lang="de-DE" sz="1500" dirty="0"/>
              <a:t> </a:t>
            </a:r>
            <a:r>
              <a:rPr lang="de-DE" sz="1500" dirty="0" err="1"/>
              <a:t>based</a:t>
            </a:r>
            <a:r>
              <a:rPr lang="de-DE" sz="1500" dirty="0"/>
              <a:t> </a:t>
            </a:r>
            <a:r>
              <a:rPr lang="de-DE" sz="1500" dirty="0" err="1"/>
              <a:t>cancer</a:t>
            </a:r>
            <a:r>
              <a:rPr lang="de-DE" sz="1500" dirty="0"/>
              <a:t> </a:t>
            </a:r>
            <a:r>
              <a:rPr lang="de-DE" sz="1500" dirty="0" err="1"/>
              <a:t>research</a:t>
            </a:r>
            <a:endParaRPr lang="de-DE" sz="1500" dirty="0"/>
          </a:p>
          <a:p>
            <a:pPr algn="l"/>
            <a:r>
              <a:rPr lang="de-DE" sz="1500" dirty="0"/>
              <a:t> </a:t>
            </a:r>
          </a:p>
          <a:p>
            <a:pPr algn="l"/>
            <a:endParaRPr lang="de-DE" sz="15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C48B5AA-3E8E-493A-9F99-0DBF988627CB}"/>
              </a:ext>
            </a:extLst>
          </p:cNvPr>
          <p:cNvSpPr txBox="1"/>
          <p:nvPr/>
        </p:nvSpPr>
        <p:spPr>
          <a:xfrm>
            <a:off x="4427984" y="4408381"/>
            <a:ext cx="221246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500" b="1" dirty="0">
                <a:solidFill>
                  <a:schemeClr val="tx2"/>
                </a:solidFill>
              </a:rPr>
              <a:t>Open </a:t>
            </a:r>
            <a:r>
              <a:rPr lang="de-DE" sz="1500" b="1" dirty="0" err="1">
                <a:solidFill>
                  <a:schemeClr val="tx2"/>
                </a:solidFill>
              </a:rPr>
              <a:t>for</a:t>
            </a:r>
            <a:r>
              <a:rPr lang="de-DE" sz="1500" b="1" dirty="0">
                <a:solidFill>
                  <a:schemeClr val="tx2"/>
                </a:solidFill>
              </a:rPr>
              <a:t> </a:t>
            </a:r>
            <a:r>
              <a:rPr lang="de-DE" sz="1500" b="1" dirty="0" err="1">
                <a:solidFill>
                  <a:schemeClr val="tx2"/>
                </a:solidFill>
              </a:rPr>
              <a:t>new</a:t>
            </a:r>
            <a:r>
              <a:rPr lang="de-DE" sz="1500" b="1" dirty="0">
                <a:solidFill>
                  <a:schemeClr val="tx2"/>
                </a:solidFill>
              </a:rPr>
              <a:t> </a:t>
            </a:r>
            <a:r>
              <a:rPr lang="de-DE" sz="1500" b="1" dirty="0" err="1">
                <a:solidFill>
                  <a:schemeClr val="tx2"/>
                </a:solidFill>
              </a:rPr>
              <a:t>projects</a:t>
            </a:r>
            <a:endParaRPr lang="de-DE" sz="15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699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D4FC1A7-B874-411C-5A90-FC566AA2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bg1"/>
                </a:solidFill>
              </a:rPr>
              <a:t>A Place </a:t>
            </a:r>
            <a:r>
              <a:rPr lang="de-DE" dirty="0" err="1">
                <a:solidFill>
                  <a:schemeClr val="bg1"/>
                </a:solidFill>
              </a:rPr>
              <a:t>to</a:t>
            </a:r>
            <a:r>
              <a:rPr lang="de-DE" dirty="0">
                <a:solidFill>
                  <a:schemeClr val="bg1"/>
                </a:solidFill>
              </a:rPr>
              <a:t> Be – </a:t>
            </a:r>
            <a:r>
              <a:rPr lang="de-DE" dirty="0" err="1">
                <a:solidFill>
                  <a:schemeClr val="bg1"/>
                </a:solidFill>
              </a:rPr>
              <a:t>Defining</a:t>
            </a:r>
            <a:r>
              <a:rPr lang="de-DE" dirty="0">
                <a:solidFill>
                  <a:schemeClr val="bg1"/>
                </a:solidFill>
              </a:rPr>
              <a:t> Values </a:t>
            </a:r>
            <a:r>
              <a:rPr lang="de-DE" dirty="0" err="1">
                <a:solidFill>
                  <a:schemeClr val="bg1"/>
                </a:solidFill>
              </a:rPr>
              <a:t>Together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B161BE26-F4C2-BE9A-C57F-2B7F39260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EBEB721F-1515-4815-8BAC-2C06E19CB9A5}" type="slidenum">
              <a:rPr lang="en-US">
                <a:solidFill>
                  <a:srgbClr val="005AA0"/>
                </a:solidFill>
                <a:latin typeface="Arial"/>
              </a:rPr>
              <a:pPr defTabSz="685800">
                <a:defRPr/>
              </a:pPr>
              <a:t>24</a:t>
            </a:fld>
            <a:endParaRPr lang="en-US" dirty="0">
              <a:solidFill>
                <a:srgbClr val="005AA0"/>
              </a:solidFill>
              <a:latin typeface="Arial"/>
            </a:endParaRPr>
          </a:p>
        </p:txBody>
      </p:sp>
      <p:sp>
        <p:nvSpPr>
          <p:cNvPr id="7" name="Gerader Verbinder 6">
            <a:extLst>
              <a:ext uri="{FF2B5EF4-FFF2-40B4-BE49-F238E27FC236}">
                <a16:creationId xmlns:a16="http://schemas.microsoft.com/office/drawing/2014/main" id="{5077C5BE-A6C5-B13F-59C1-A0935C0C27A7}"/>
              </a:ext>
            </a:extLst>
          </p:cNvPr>
          <p:cNvSpPr/>
          <p:nvPr/>
        </p:nvSpPr>
        <p:spPr>
          <a:xfrm>
            <a:off x="2351619" y="4420445"/>
            <a:ext cx="4109923" cy="0"/>
          </a:xfrm>
          <a:prstGeom prst="line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Gerader Verbinder 8">
            <a:extLst>
              <a:ext uri="{FF2B5EF4-FFF2-40B4-BE49-F238E27FC236}">
                <a16:creationId xmlns:a16="http://schemas.microsoft.com/office/drawing/2014/main" id="{F0015B7B-5401-55A6-D575-2240E94CE574}"/>
              </a:ext>
            </a:extLst>
          </p:cNvPr>
          <p:cNvSpPr/>
          <p:nvPr/>
        </p:nvSpPr>
        <p:spPr>
          <a:xfrm>
            <a:off x="2305459" y="3758210"/>
            <a:ext cx="3514547" cy="0"/>
          </a:xfrm>
          <a:prstGeom prst="line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Gerader Verbinder 9">
            <a:extLst>
              <a:ext uri="{FF2B5EF4-FFF2-40B4-BE49-F238E27FC236}">
                <a16:creationId xmlns:a16="http://schemas.microsoft.com/office/drawing/2014/main" id="{D15451AD-049F-2100-8F3A-00BBBE5C0DC0}"/>
              </a:ext>
            </a:extLst>
          </p:cNvPr>
          <p:cNvSpPr/>
          <p:nvPr/>
        </p:nvSpPr>
        <p:spPr>
          <a:xfrm>
            <a:off x="2338376" y="3095974"/>
            <a:ext cx="3190240" cy="0"/>
          </a:xfrm>
          <a:prstGeom prst="line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Gerader Verbinder 10">
            <a:extLst>
              <a:ext uri="{FF2B5EF4-FFF2-40B4-BE49-F238E27FC236}">
                <a16:creationId xmlns:a16="http://schemas.microsoft.com/office/drawing/2014/main" id="{79787CCE-C49B-DD80-3DC7-94B812111ECF}"/>
              </a:ext>
            </a:extLst>
          </p:cNvPr>
          <p:cNvSpPr/>
          <p:nvPr/>
        </p:nvSpPr>
        <p:spPr>
          <a:xfrm>
            <a:off x="2297402" y="2433738"/>
            <a:ext cx="3190240" cy="0"/>
          </a:xfrm>
          <a:prstGeom prst="line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Gerader Verbinder 11">
            <a:extLst>
              <a:ext uri="{FF2B5EF4-FFF2-40B4-BE49-F238E27FC236}">
                <a16:creationId xmlns:a16="http://schemas.microsoft.com/office/drawing/2014/main" id="{BE23C72F-DFCF-31A0-C4B3-9E5D198D5EDC}"/>
              </a:ext>
            </a:extLst>
          </p:cNvPr>
          <p:cNvSpPr/>
          <p:nvPr/>
        </p:nvSpPr>
        <p:spPr>
          <a:xfrm>
            <a:off x="2182984" y="1771502"/>
            <a:ext cx="3514547" cy="0"/>
          </a:xfrm>
          <a:prstGeom prst="line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Gerader Verbinder 12">
            <a:extLst>
              <a:ext uri="{FF2B5EF4-FFF2-40B4-BE49-F238E27FC236}">
                <a16:creationId xmlns:a16="http://schemas.microsoft.com/office/drawing/2014/main" id="{3A460063-DD4A-0C05-C8B1-2B49CED005C6}"/>
              </a:ext>
            </a:extLst>
          </p:cNvPr>
          <p:cNvSpPr/>
          <p:nvPr/>
        </p:nvSpPr>
        <p:spPr>
          <a:xfrm>
            <a:off x="2305459" y="1109267"/>
            <a:ext cx="4109923" cy="0"/>
          </a:xfrm>
          <a:prstGeom prst="line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0E097805-B11D-8CD7-1FEB-681F49B0C802}"/>
              </a:ext>
            </a:extLst>
          </p:cNvPr>
          <p:cNvSpPr/>
          <p:nvPr/>
        </p:nvSpPr>
        <p:spPr>
          <a:xfrm>
            <a:off x="1371636" y="3118905"/>
            <a:ext cx="2600960" cy="1341120"/>
          </a:xfrm>
          <a:custGeom>
            <a:avLst/>
            <a:gdLst>
              <a:gd name="connsiteX0" fmla="*/ 0 w 3467946"/>
              <a:gd name="connsiteY0" fmla="*/ 0 h 1788160"/>
              <a:gd name="connsiteX1" fmla="*/ 3467946 w 3467946"/>
              <a:gd name="connsiteY1" fmla="*/ 0 h 1788160"/>
              <a:gd name="connsiteX2" fmla="*/ 3467946 w 3467946"/>
              <a:gd name="connsiteY2" fmla="*/ 1788160 h 1788160"/>
              <a:gd name="connsiteX3" fmla="*/ 0 w 3467946"/>
              <a:gd name="connsiteY3" fmla="*/ 1788160 h 1788160"/>
              <a:gd name="connsiteX4" fmla="*/ 0 w 3467946"/>
              <a:gd name="connsiteY4" fmla="*/ 0 h 178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7946" h="1788160">
                <a:moveTo>
                  <a:pt x="0" y="0"/>
                </a:moveTo>
                <a:lnTo>
                  <a:pt x="3467946" y="0"/>
                </a:lnTo>
                <a:lnTo>
                  <a:pt x="3467946" y="1788160"/>
                </a:lnTo>
                <a:lnTo>
                  <a:pt x="0" y="178816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sp3d/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algn="ctr" defTabSz="216693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de-DE" sz="4875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DCB4B052-47D0-0374-B0B1-84F38AE332FE}"/>
              </a:ext>
            </a:extLst>
          </p:cNvPr>
          <p:cNvSpPr/>
          <p:nvPr/>
        </p:nvSpPr>
        <p:spPr>
          <a:xfrm>
            <a:off x="6720182" y="804467"/>
            <a:ext cx="2119019" cy="609600"/>
          </a:xfrm>
          <a:custGeom>
            <a:avLst/>
            <a:gdLst>
              <a:gd name="connsiteX0" fmla="*/ 0 w 2867145"/>
              <a:gd name="connsiteY0" fmla="*/ 0 h 812800"/>
              <a:gd name="connsiteX1" fmla="*/ 2867145 w 2867145"/>
              <a:gd name="connsiteY1" fmla="*/ 0 h 812800"/>
              <a:gd name="connsiteX2" fmla="*/ 2867145 w 2867145"/>
              <a:gd name="connsiteY2" fmla="*/ 812800 h 812800"/>
              <a:gd name="connsiteX3" fmla="*/ 0 w 2867145"/>
              <a:gd name="connsiteY3" fmla="*/ 812800 h 812800"/>
              <a:gd name="connsiteX4" fmla="*/ 0 w 2867145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145" h="812800">
                <a:moveTo>
                  <a:pt x="0" y="0"/>
                </a:moveTo>
                <a:lnTo>
                  <a:pt x="2867145" y="0"/>
                </a:lnTo>
                <a:lnTo>
                  <a:pt x="2867145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0" rIns="85725" bIns="0" numCol="1" spcCol="1270" anchor="ctr" anchorCtr="0">
            <a:noAutofit/>
          </a:bodyPr>
          <a:lstStyle/>
          <a:p>
            <a:pPr defTabSz="10001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1500" b="1" dirty="0">
                <a:solidFill>
                  <a:prstClr val="white"/>
                </a:solidFill>
                <a:latin typeface="Arial"/>
                <a:ea typeface="DejaVu Sans"/>
                <a:cs typeface="DejaVu Sans"/>
              </a:rPr>
              <a:t>Lucy-Mensing </a:t>
            </a:r>
            <a:r>
              <a:rPr lang="de-DE" sz="1500" b="1" dirty="0" err="1">
                <a:solidFill>
                  <a:prstClr val="white"/>
                </a:solidFill>
                <a:latin typeface="Arial"/>
                <a:ea typeface="DejaVu Sans"/>
                <a:cs typeface="DejaVu Sans"/>
              </a:rPr>
              <a:t>fund</a:t>
            </a:r>
            <a:endParaRPr lang="de-DE" sz="1500" b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/>
            </a:endParaRPr>
          </a:p>
        </p:txBody>
      </p:sp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18071A2B-B045-9ABA-8340-3C08F6CA2671}"/>
              </a:ext>
            </a:extLst>
          </p:cNvPr>
          <p:cNvSpPr/>
          <p:nvPr/>
        </p:nvSpPr>
        <p:spPr>
          <a:xfrm>
            <a:off x="6124806" y="1422194"/>
            <a:ext cx="2150359" cy="609600"/>
          </a:xfrm>
          <a:custGeom>
            <a:avLst/>
            <a:gdLst>
              <a:gd name="connsiteX0" fmla="*/ 0 w 2215299"/>
              <a:gd name="connsiteY0" fmla="*/ 0 h 812800"/>
              <a:gd name="connsiteX1" fmla="*/ 2215299 w 2215299"/>
              <a:gd name="connsiteY1" fmla="*/ 0 h 812800"/>
              <a:gd name="connsiteX2" fmla="*/ 2215299 w 2215299"/>
              <a:gd name="connsiteY2" fmla="*/ 812800 h 812800"/>
              <a:gd name="connsiteX3" fmla="*/ 0 w 2215299"/>
              <a:gd name="connsiteY3" fmla="*/ 812800 h 812800"/>
              <a:gd name="connsiteX4" fmla="*/ 0 w 2215299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15299" h="812800">
                <a:moveTo>
                  <a:pt x="0" y="0"/>
                </a:moveTo>
                <a:lnTo>
                  <a:pt x="2215299" y="0"/>
                </a:lnTo>
                <a:lnTo>
                  <a:pt x="2215299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0" rIns="85725" bIns="0" numCol="1" spcCol="1270" anchor="ctr" anchorCtr="0">
            <a:noAutofit/>
          </a:bodyPr>
          <a:lstStyle/>
          <a:p>
            <a:pPr defTabSz="10001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1500" b="1" dirty="0" err="1">
                <a:solidFill>
                  <a:prstClr val="white"/>
                </a:solidFill>
                <a:latin typeface="Arial"/>
                <a:ea typeface="DejaVu Sans"/>
                <a:cs typeface="DejaVu Sans"/>
              </a:rPr>
              <a:t>Vocational</a:t>
            </a:r>
            <a:r>
              <a:rPr lang="de-DE" sz="1500" b="1" dirty="0">
                <a:solidFill>
                  <a:prstClr val="white"/>
                </a:solidFill>
                <a:latin typeface="Arial"/>
                <a:ea typeface="DejaVu Sans"/>
                <a:cs typeface="DejaVu Sans"/>
              </a:rPr>
              <a:t> </a:t>
            </a:r>
            <a:r>
              <a:rPr lang="de-DE" sz="1500" b="1" dirty="0" err="1">
                <a:solidFill>
                  <a:prstClr val="white"/>
                </a:solidFill>
                <a:latin typeface="Arial"/>
                <a:ea typeface="DejaVu Sans"/>
                <a:cs typeface="DejaVu Sans"/>
              </a:rPr>
              <a:t>training</a:t>
            </a:r>
            <a:endParaRPr lang="de-DE" sz="1500" b="1" dirty="0">
              <a:solidFill>
                <a:prstClr val="white"/>
              </a:solidFill>
              <a:latin typeface="Arial"/>
              <a:ea typeface="DejaVu Sans"/>
              <a:cs typeface="DejaVu Sans"/>
            </a:endParaRPr>
          </a:p>
        </p:txBody>
      </p:sp>
      <p:sp>
        <p:nvSpPr>
          <p:cNvPr id="21" name="Freihandform: Form 20">
            <a:extLst>
              <a:ext uri="{FF2B5EF4-FFF2-40B4-BE49-F238E27FC236}">
                <a16:creationId xmlns:a16="http://schemas.microsoft.com/office/drawing/2014/main" id="{747AEFED-0107-E48E-6FE5-C37C9D48C1B0}"/>
              </a:ext>
            </a:extLst>
          </p:cNvPr>
          <p:cNvSpPr/>
          <p:nvPr/>
        </p:nvSpPr>
        <p:spPr>
          <a:xfrm>
            <a:off x="5845242" y="2131866"/>
            <a:ext cx="1399217" cy="609600"/>
          </a:xfrm>
          <a:custGeom>
            <a:avLst/>
            <a:gdLst>
              <a:gd name="connsiteX0" fmla="*/ 0 w 1865622"/>
              <a:gd name="connsiteY0" fmla="*/ 0 h 812800"/>
              <a:gd name="connsiteX1" fmla="*/ 1865622 w 1865622"/>
              <a:gd name="connsiteY1" fmla="*/ 0 h 812800"/>
              <a:gd name="connsiteX2" fmla="*/ 1865622 w 1865622"/>
              <a:gd name="connsiteY2" fmla="*/ 812800 h 812800"/>
              <a:gd name="connsiteX3" fmla="*/ 0 w 1865622"/>
              <a:gd name="connsiteY3" fmla="*/ 812800 h 812800"/>
              <a:gd name="connsiteX4" fmla="*/ 0 w 1865622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5622" h="812800">
                <a:moveTo>
                  <a:pt x="0" y="0"/>
                </a:moveTo>
                <a:lnTo>
                  <a:pt x="1865622" y="0"/>
                </a:lnTo>
                <a:lnTo>
                  <a:pt x="1865622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0" rIns="85725" bIns="0" numCol="1" spcCol="1270" anchor="ctr" anchorCtr="0">
            <a:noAutofit/>
          </a:bodyPr>
          <a:lstStyle/>
          <a:p>
            <a:pPr defTabSz="10001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1500" b="1" dirty="0" err="1">
                <a:solidFill>
                  <a:prstClr val="white"/>
                </a:solidFill>
                <a:latin typeface="Arial"/>
              </a:rPr>
              <a:t>Diversity</a:t>
            </a:r>
            <a:endParaRPr lang="de-DE" sz="15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23" name="Freihandform: Form 22">
            <a:extLst>
              <a:ext uri="{FF2B5EF4-FFF2-40B4-BE49-F238E27FC236}">
                <a16:creationId xmlns:a16="http://schemas.microsoft.com/office/drawing/2014/main" id="{BED1702D-F743-B860-EC31-AE67BA23BDDC}"/>
              </a:ext>
            </a:extLst>
          </p:cNvPr>
          <p:cNvSpPr/>
          <p:nvPr/>
        </p:nvSpPr>
        <p:spPr>
          <a:xfrm>
            <a:off x="6066173" y="2791012"/>
            <a:ext cx="2057627" cy="609600"/>
          </a:xfrm>
          <a:custGeom>
            <a:avLst/>
            <a:gdLst>
              <a:gd name="connsiteX0" fmla="*/ 0 w 1146024"/>
              <a:gd name="connsiteY0" fmla="*/ 0 h 812800"/>
              <a:gd name="connsiteX1" fmla="*/ 1146024 w 1146024"/>
              <a:gd name="connsiteY1" fmla="*/ 0 h 812800"/>
              <a:gd name="connsiteX2" fmla="*/ 1146024 w 1146024"/>
              <a:gd name="connsiteY2" fmla="*/ 812800 h 812800"/>
              <a:gd name="connsiteX3" fmla="*/ 0 w 1146024"/>
              <a:gd name="connsiteY3" fmla="*/ 812800 h 812800"/>
              <a:gd name="connsiteX4" fmla="*/ 0 w 1146024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6024" h="812800">
                <a:moveTo>
                  <a:pt x="0" y="0"/>
                </a:moveTo>
                <a:lnTo>
                  <a:pt x="1146024" y="0"/>
                </a:lnTo>
                <a:lnTo>
                  <a:pt x="1146024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0" rIns="85725" bIns="0" numCol="1" spcCol="1270" anchor="ctr" anchorCtr="0">
            <a:noAutofit/>
          </a:bodyPr>
          <a:lstStyle/>
          <a:p>
            <a:pPr defTabSz="10001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de-DE" sz="1500" b="1" dirty="0">
                <a:solidFill>
                  <a:prstClr val="white"/>
                </a:solidFill>
                <a:latin typeface="Arial"/>
              </a:rPr>
              <a:t>Work-Life Balance</a:t>
            </a:r>
          </a:p>
        </p:txBody>
      </p: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C09C8AC0-2C23-FE28-3655-C017CC832D7E}"/>
              </a:ext>
            </a:extLst>
          </p:cNvPr>
          <p:cNvSpPr/>
          <p:nvPr/>
        </p:nvSpPr>
        <p:spPr>
          <a:xfrm>
            <a:off x="6319244" y="3466214"/>
            <a:ext cx="2661582" cy="609600"/>
          </a:xfrm>
          <a:custGeom>
            <a:avLst/>
            <a:gdLst>
              <a:gd name="connsiteX0" fmla="*/ 0 w 2646384"/>
              <a:gd name="connsiteY0" fmla="*/ 0 h 812800"/>
              <a:gd name="connsiteX1" fmla="*/ 2646384 w 2646384"/>
              <a:gd name="connsiteY1" fmla="*/ 0 h 812800"/>
              <a:gd name="connsiteX2" fmla="*/ 2646384 w 2646384"/>
              <a:gd name="connsiteY2" fmla="*/ 812800 h 812800"/>
              <a:gd name="connsiteX3" fmla="*/ 0 w 2646384"/>
              <a:gd name="connsiteY3" fmla="*/ 812800 h 812800"/>
              <a:gd name="connsiteX4" fmla="*/ 0 w 2646384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6384" h="812800">
                <a:moveTo>
                  <a:pt x="0" y="0"/>
                </a:moveTo>
                <a:lnTo>
                  <a:pt x="2646384" y="0"/>
                </a:lnTo>
                <a:lnTo>
                  <a:pt x="2646384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0" rIns="85725" bIns="0" numCol="1" spcCol="1270" anchor="ctr" anchorCtr="0">
            <a:noAutofit/>
          </a:bodyPr>
          <a:lstStyle/>
          <a:p>
            <a:pPr defTabSz="10001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500" b="1" dirty="0">
                <a:solidFill>
                  <a:prstClr val="white"/>
                </a:solidFill>
                <a:latin typeface="Arial"/>
                <a:ea typeface="DejaVu Sans"/>
                <a:cs typeface="DejaVu Sans"/>
              </a:rPr>
              <a:t>Sustainable campus development</a:t>
            </a:r>
          </a:p>
        </p:txBody>
      </p: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19D3B056-8C0A-9CDD-3C2A-D4251FC598A6}"/>
              </a:ext>
            </a:extLst>
          </p:cNvPr>
          <p:cNvSpPr/>
          <p:nvPr/>
        </p:nvSpPr>
        <p:spPr>
          <a:xfrm>
            <a:off x="6875471" y="4115645"/>
            <a:ext cx="2105355" cy="609600"/>
          </a:xfrm>
          <a:custGeom>
            <a:avLst/>
            <a:gdLst>
              <a:gd name="connsiteX0" fmla="*/ 0 w 1927253"/>
              <a:gd name="connsiteY0" fmla="*/ 0 h 812800"/>
              <a:gd name="connsiteX1" fmla="*/ 1927253 w 1927253"/>
              <a:gd name="connsiteY1" fmla="*/ 0 h 812800"/>
              <a:gd name="connsiteX2" fmla="*/ 1927253 w 1927253"/>
              <a:gd name="connsiteY2" fmla="*/ 812800 h 812800"/>
              <a:gd name="connsiteX3" fmla="*/ 0 w 1927253"/>
              <a:gd name="connsiteY3" fmla="*/ 812800 h 812800"/>
              <a:gd name="connsiteX4" fmla="*/ 0 w 1927253"/>
              <a:gd name="connsiteY4" fmla="*/ 0 h 8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7253" h="812800">
                <a:moveTo>
                  <a:pt x="0" y="0"/>
                </a:moveTo>
                <a:lnTo>
                  <a:pt x="1927253" y="0"/>
                </a:lnTo>
                <a:lnTo>
                  <a:pt x="1927253" y="812800"/>
                </a:lnTo>
                <a:lnTo>
                  <a:pt x="0" y="812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725" tIns="0" rIns="85725" bIns="0" numCol="1" spcCol="1270" anchor="ctr" anchorCtr="0">
            <a:noAutofit/>
          </a:bodyPr>
          <a:lstStyle/>
          <a:p>
            <a:pPr defTabSz="10001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500" b="1" dirty="0">
                <a:solidFill>
                  <a:prstClr val="white"/>
                </a:solidFill>
                <a:latin typeface="Arial"/>
                <a:ea typeface="DejaVu Sans"/>
                <a:cs typeface="DejaVu Sans"/>
              </a:rPr>
              <a:t>Room of silence</a:t>
            </a:r>
          </a:p>
        </p:txBody>
      </p:sp>
      <p:pic>
        <p:nvPicPr>
          <p:cNvPr id="29" name="Grafik 28" descr="Ein Bild, das Text, Screenshot, Kreis, Grafikdesign enthält.&#10;&#10;Automatisch generierte Beschreibung">
            <a:extLst>
              <a:ext uri="{FF2B5EF4-FFF2-40B4-BE49-F238E27FC236}">
                <a16:creationId xmlns:a16="http://schemas.microsoft.com/office/drawing/2014/main" id="{DF14891F-64D2-EB64-866E-3B083DD18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3" y="835505"/>
            <a:ext cx="2712895" cy="3836084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E9A2BD75-FBF0-D00B-8F7C-31C5E29B66EF}"/>
              </a:ext>
            </a:extLst>
          </p:cNvPr>
          <p:cNvGrpSpPr/>
          <p:nvPr/>
        </p:nvGrpSpPr>
        <p:grpSpPr>
          <a:xfrm>
            <a:off x="490355" y="1335135"/>
            <a:ext cx="3462648" cy="2982572"/>
            <a:chOff x="562313" y="2170158"/>
            <a:chExt cx="4616864" cy="3976763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87680607-671F-05CF-8BF2-AB00B846D2A0}"/>
                </a:ext>
              </a:extLst>
            </p:cNvPr>
            <p:cNvGrpSpPr/>
            <p:nvPr/>
          </p:nvGrpSpPr>
          <p:grpSpPr>
            <a:xfrm>
              <a:off x="562313" y="2170158"/>
              <a:ext cx="4616864" cy="3976763"/>
              <a:chOff x="6772509" y="1499942"/>
              <a:chExt cx="4896000" cy="4217199"/>
            </a:xfrm>
          </p:grpSpPr>
          <p:sp>
            <p:nvSpPr>
              <p:cNvPr id="6" name="Rechteck 5">
                <a:extLst>
                  <a:ext uri="{FF2B5EF4-FFF2-40B4-BE49-F238E27FC236}">
                    <a16:creationId xmlns:a16="http://schemas.microsoft.com/office/drawing/2014/main" id="{C3DECB13-BA27-F826-6ECC-5244FA525CE6}"/>
                  </a:ext>
                </a:extLst>
              </p:cNvPr>
              <p:cNvSpPr/>
              <p:nvPr/>
            </p:nvSpPr>
            <p:spPr>
              <a:xfrm>
                <a:off x="6772509" y="1499942"/>
                <a:ext cx="4896000" cy="4212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de-DE" sz="1350">
                  <a:solidFill>
                    <a:prstClr val="white"/>
                  </a:solidFill>
                  <a:latin typeface="Arial"/>
                </a:endParaRPr>
              </a:p>
            </p:txBody>
          </p: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C44F4DA5-B247-B919-C794-FE9166AFEE79}"/>
                  </a:ext>
                </a:extLst>
              </p:cNvPr>
              <p:cNvGrpSpPr/>
              <p:nvPr/>
            </p:nvGrpSpPr>
            <p:grpSpPr>
              <a:xfrm>
                <a:off x="6772510" y="1499942"/>
                <a:ext cx="4893199" cy="4217199"/>
                <a:chOff x="6772510" y="1499942"/>
                <a:chExt cx="4893199" cy="4217199"/>
              </a:xfrm>
            </p:grpSpPr>
            <p:pic>
              <p:nvPicPr>
                <p:cNvPr id="28" name="Grafik 27">
                  <a:extLst>
                    <a:ext uri="{FF2B5EF4-FFF2-40B4-BE49-F238E27FC236}">
                      <a16:creationId xmlns:a16="http://schemas.microsoft.com/office/drawing/2014/main" id="{1CE437D0-E65A-65E5-CF34-BFED359CA9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6772510" y="1499942"/>
                  <a:ext cx="2743583" cy="400106"/>
                </a:xfrm>
                <a:prstGeom prst="rect">
                  <a:avLst/>
                </a:prstGeom>
              </p:spPr>
            </p:pic>
            <p:pic>
              <p:nvPicPr>
                <p:cNvPr id="30" name="Grafik 29">
                  <a:extLst>
                    <a:ext uri="{FF2B5EF4-FFF2-40B4-BE49-F238E27FC236}">
                      <a16:creationId xmlns:a16="http://schemas.microsoft.com/office/drawing/2014/main" id="{34F5F6E2-0F74-73A3-2763-B6A52169A2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t="4240"/>
                <a:stretch/>
              </p:blipFill>
              <p:spPr>
                <a:xfrm>
                  <a:off x="6772510" y="1858944"/>
                  <a:ext cx="4893199" cy="3858197"/>
                </a:xfrm>
                <a:prstGeom prst="rect">
                  <a:avLst/>
                </a:prstGeom>
              </p:spPr>
            </p:pic>
          </p:grpSp>
        </p:grp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04BACB1B-5A4C-4C41-B1EE-1582AFF7BDBD}"/>
                </a:ext>
              </a:extLst>
            </p:cNvPr>
            <p:cNvSpPr txBox="1"/>
            <p:nvPr/>
          </p:nvSpPr>
          <p:spPr>
            <a:xfrm>
              <a:off x="596585" y="2465431"/>
              <a:ext cx="4487343" cy="58477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de-DE" sz="1125" dirty="0">
                  <a:solidFill>
                    <a:prstClr val="black"/>
                  </a:solidFill>
                  <a:latin typeface="Arial"/>
                </a:rPr>
                <a:t>Helmholtz Zentrum Dresden-Rossendorf</a:t>
              </a:r>
            </a:p>
            <a:p>
              <a:pPr defTabSz="685800">
                <a:defRPr/>
              </a:pPr>
              <a:r>
                <a:rPr lang="de-DE" sz="1125" dirty="0">
                  <a:solidFill>
                    <a:prstClr val="black"/>
                  </a:solidFill>
                  <a:latin typeface="Arial"/>
                </a:rPr>
                <a:t>- Working </a:t>
              </a:r>
              <a:r>
                <a:rPr lang="de-DE" sz="1125" dirty="0" err="1">
                  <a:solidFill>
                    <a:prstClr val="black"/>
                  </a:solidFill>
                  <a:latin typeface="Arial"/>
                </a:rPr>
                <a:t>for</a:t>
              </a:r>
              <a:r>
                <a:rPr lang="de-DE" sz="1125" dirty="0">
                  <a:solidFill>
                    <a:prstClr val="black"/>
                  </a:solidFill>
                  <a:latin typeface="Arial"/>
                </a:rPr>
                <a:t> </a:t>
              </a:r>
              <a:r>
                <a:rPr lang="de-DE" sz="1125" dirty="0" err="1">
                  <a:solidFill>
                    <a:prstClr val="black"/>
                  </a:solidFill>
                  <a:latin typeface="Arial"/>
                </a:rPr>
                <a:t>the</a:t>
              </a:r>
              <a:r>
                <a:rPr lang="de-DE" sz="1125" dirty="0">
                  <a:solidFill>
                    <a:prstClr val="black"/>
                  </a:solidFill>
                  <a:latin typeface="Arial"/>
                </a:rPr>
                <a:t> </a:t>
              </a:r>
              <a:r>
                <a:rPr lang="de-DE" sz="1125" dirty="0" err="1">
                  <a:solidFill>
                    <a:prstClr val="black"/>
                  </a:solidFill>
                  <a:latin typeface="Arial"/>
                </a:rPr>
                <a:t>future</a:t>
              </a:r>
              <a:endParaRPr lang="de-DE" sz="1125" dirty="0">
                <a:solidFill>
                  <a:prstClr val="black"/>
                </a:solidFill>
                <a:latin typeface="Arial"/>
              </a:endParaRPr>
            </a:p>
          </p:txBody>
        </p:sp>
      </p:grpSp>
      <p:pic>
        <p:nvPicPr>
          <p:cNvPr id="33" name="Grafik 32" descr="Ein Bild, das Kleidung, Person, Mann, Jeans enthält.&#10;&#10;Automatisch generierte Beschreibung">
            <a:extLst>
              <a:ext uri="{FF2B5EF4-FFF2-40B4-BE49-F238E27FC236}">
                <a16:creationId xmlns:a16="http://schemas.microsoft.com/office/drawing/2014/main" id="{E58FC1CD-5EA9-8F5A-B0EB-F0DC615D4A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8" t="-431" r="11585" b="431"/>
          <a:stretch/>
        </p:blipFill>
        <p:spPr>
          <a:xfrm>
            <a:off x="6340177" y="4131758"/>
            <a:ext cx="567000" cy="5670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fik 36" descr="Ein Bild, das draußen, Gebäude, öffentlicher Raum, Schattierung enthält.&#10;&#10;Automatisch generierte Beschreibung">
            <a:extLst>
              <a:ext uri="{FF2B5EF4-FFF2-40B4-BE49-F238E27FC236}">
                <a16:creationId xmlns:a16="http://schemas.microsoft.com/office/drawing/2014/main" id="{247D44F0-8BA8-BAF0-7503-BC2FA928FD0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277" r="19277"/>
          <a:stretch/>
        </p:blipFill>
        <p:spPr>
          <a:xfrm>
            <a:off x="5727017" y="3478935"/>
            <a:ext cx="567000" cy="5670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fik 38" descr="Ein Bild, das Text, Schrift, Logo, Symbol enthält.&#10;&#10;Automatisch generierte Beschreibung">
            <a:extLst>
              <a:ext uri="{FF2B5EF4-FFF2-40B4-BE49-F238E27FC236}">
                <a16:creationId xmlns:a16="http://schemas.microsoft.com/office/drawing/2014/main" id="{BA4A7968-6060-F3BA-581B-7BCD0A36A0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7642" y="2807844"/>
            <a:ext cx="578531" cy="5670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fik 40" descr="Ein Bild, das Menschliches Gesicht, Person, Kleidung, Porträt enthält.&#10;&#10;Automatisch generierte Beschreibung">
            <a:extLst>
              <a:ext uri="{FF2B5EF4-FFF2-40B4-BE49-F238E27FC236}">
                <a16:creationId xmlns:a16="http://schemas.microsoft.com/office/drawing/2014/main" id="{5964E5B3-E513-199E-4AB9-6086D0C8C83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6050" b="16050"/>
          <a:stretch/>
        </p:blipFill>
        <p:spPr>
          <a:xfrm>
            <a:off x="6056677" y="822892"/>
            <a:ext cx="567000" cy="5670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E6371463-1E52-7D4F-E37B-A9D1F3B4ED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37772" y="1482919"/>
            <a:ext cx="571199" cy="5670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fik 43" descr="Ein Bild, das Person, Kleidung, Menschliches Gesicht, Frau enthält.&#10;&#10;Automatisch generierte Beschreibung">
            <a:extLst>
              <a:ext uri="{FF2B5EF4-FFF2-40B4-BE49-F238E27FC236}">
                <a16:creationId xmlns:a16="http://schemas.microsoft.com/office/drawing/2014/main" id="{5F31149A-D91F-0BCD-0E2B-507BD2D6352E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680" r="16680"/>
          <a:stretch/>
        </p:blipFill>
        <p:spPr>
          <a:xfrm>
            <a:off x="5278242" y="2154464"/>
            <a:ext cx="567000" cy="5670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 descr="Ein Bild, das Logo, Design, Text, Grafiken enthält.&#10;&#10;Automatisch generierte Beschreibung">
            <a:extLst>
              <a:ext uri="{FF2B5EF4-FFF2-40B4-BE49-F238E27FC236}">
                <a16:creationId xmlns:a16="http://schemas.microsoft.com/office/drawing/2014/main" id="{9C4B07C5-BE60-41AA-5578-D5D2B737938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9488" t="38412" r="40320" b="37882"/>
          <a:stretch/>
        </p:blipFill>
        <p:spPr>
          <a:xfrm>
            <a:off x="5476360" y="3826199"/>
            <a:ext cx="501314" cy="416070"/>
          </a:xfrm>
          <a:prstGeom prst="rect">
            <a:avLst/>
          </a:prstGeom>
        </p:spPr>
      </p:pic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60576B29-83F4-0D0A-FA67-07B72393CF3A}"/>
              </a:ext>
            </a:extLst>
          </p:cNvPr>
          <p:cNvGrpSpPr/>
          <p:nvPr/>
        </p:nvGrpSpPr>
        <p:grpSpPr>
          <a:xfrm>
            <a:off x="4777377" y="945367"/>
            <a:ext cx="4117780" cy="3658127"/>
            <a:chOff x="6344093" y="1369377"/>
            <a:chExt cx="5490373" cy="4877503"/>
          </a:xfrm>
        </p:grpSpPr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5CE5464D-20E0-A7B4-09E4-B300226F0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44093" y="1369377"/>
              <a:ext cx="5490373" cy="649399"/>
            </a:xfrm>
            <a:prstGeom prst="rect">
              <a:avLst/>
            </a:prstGeom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214BEC19-8315-EB63-BDA0-3BF4046A9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344094" y="2008092"/>
              <a:ext cx="5490372" cy="42387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430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E61BE5F4-1BD7-5113-6224-98D896F36F4A}"/>
              </a:ext>
            </a:extLst>
          </p:cNvPr>
          <p:cNvGrpSpPr/>
          <p:nvPr/>
        </p:nvGrpSpPr>
        <p:grpSpPr>
          <a:xfrm>
            <a:off x="1543852" y="-73865"/>
            <a:ext cx="8129184" cy="5370377"/>
            <a:chOff x="1561320" y="70189"/>
            <a:chExt cx="10838912" cy="7160503"/>
          </a:xfrm>
        </p:grpSpPr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73655E00-8937-CF12-6EB0-7334A779DF3B}"/>
                </a:ext>
              </a:extLst>
            </p:cNvPr>
            <p:cNvSpPr/>
            <p:nvPr/>
          </p:nvSpPr>
          <p:spPr>
            <a:xfrm>
              <a:off x="9565371" y="70189"/>
              <a:ext cx="1532940" cy="1316313"/>
            </a:xfrm>
            <a:custGeom>
              <a:avLst/>
              <a:gdLst>
                <a:gd name="connsiteX0" fmla="*/ 0 w 1532940"/>
                <a:gd name="connsiteY0" fmla="*/ 658157 h 1316313"/>
                <a:gd name="connsiteX1" fmla="*/ 329078 w 1532940"/>
                <a:gd name="connsiteY1" fmla="*/ 0 h 1316313"/>
                <a:gd name="connsiteX2" fmla="*/ 1203862 w 1532940"/>
                <a:gd name="connsiteY2" fmla="*/ 0 h 1316313"/>
                <a:gd name="connsiteX3" fmla="*/ 1532940 w 1532940"/>
                <a:gd name="connsiteY3" fmla="*/ 658157 h 1316313"/>
                <a:gd name="connsiteX4" fmla="*/ 1203862 w 1532940"/>
                <a:gd name="connsiteY4" fmla="*/ 1316313 h 1316313"/>
                <a:gd name="connsiteX5" fmla="*/ 329078 w 1532940"/>
                <a:gd name="connsiteY5" fmla="*/ 1316313 h 1316313"/>
                <a:gd name="connsiteX6" fmla="*/ 0 w 1532940"/>
                <a:gd name="connsiteY6" fmla="*/ 658157 h 13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940" h="1316313">
                  <a:moveTo>
                    <a:pt x="0" y="658157"/>
                  </a:moveTo>
                  <a:lnTo>
                    <a:pt x="329078" y="0"/>
                  </a:lnTo>
                  <a:lnTo>
                    <a:pt x="1203862" y="0"/>
                  </a:lnTo>
                  <a:lnTo>
                    <a:pt x="1532940" y="658157"/>
                  </a:lnTo>
                  <a:lnTo>
                    <a:pt x="1203862" y="1316313"/>
                  </a:lnTo>
                  <a:lnTo>
                    <a:pt x="329078" y="1316313"/>
                  </a:lnTo>
                  <a:lnTo>
                    <a:pt x="0" y="658157"/>
                  </a:lnTo>
                  <a:close/>
                </a:path>
              </a:pathLst>
            </a:custGeom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8079" tIns="185298" rIns="178079" bIns="185298" numCol="1" spcCol="1270" anchor="ctr" anchorCtr="0">
              <a:noAutofit/>
            </a:bodyPr>
            <a:lstStyle/>
            <a:p>
              <a:pPr algn="ctr" defTabSz="11334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de-DE" sz="2550" dirty="0">
                <a:solidFill>
                  <a:srgbClr val="FFFFFF"/>
                </a:solidFill>
                <a:latin typeface="Segoe UI"/>
              </a:endParaRPr>
            </a:p>
          </p:txBody>
        </p:sp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91DFEB09-78F2-51E4-312C-4A6583E9F978}"/>
                </a:ext>
              </a:extLst>
            </p:cNvPr>
            <p:cNvGrpSpPr/>
            <p:nvPr/>
          </p:nvGrpSpPr>
          <p:grpSpPr>
            <a:xfrm>
              <a:off x="1561320" y="823478"/>
              <a:ext cx="10838912" cy="6407214"/>
              <a:chOff x="1519786" y="712233"/>
              <a:chExt cx="10838912" cy="6407214"/>
            </a:xfrm>
          </p:grpSpPr>
          <p:grpSp>
            <p:nvGrpSpPr>
              <p:cNvPr id="39" name="Gruppieren 38">
                <a:extLst>
                  <a:ext uri="{FF2B5EF4-FFF2-40B4-BE49-F238E27FC236}">
                    <a16:creationId xmlns:a16="http://schemas.microsoft.com/office/drawing/2014/main" id="{BCDC16C9-E29D-B610-5D60-8A6AA05B2546}"/>
                  </a:ext>
                </a:extLst>
              </p:cNvPr>
              <p:cNvGrpSpPr/>
              <p:nvPr/>
            </p:nvGrpSpPr>
            <p:grpSpPr>
              <a:xfrm>
                <a:off x="2846997" y="712233"/>
                <a:ext cx="9511701" cy="6368736"/>
                <a:chOff x="2559639" y="590405"/>
                <a:chExt cx="9511701" cy="6368736"/>
              </a:xfrm>
            </p:grpSpPr>
            <p:grpSp>
              <p:nvGrpSpPr>
                <p:cNvPr id="34" name="Gruppieren 33">
                  <a:extLst>
                    <a:ext uri="{FF2B5EF4-FFF2-40B4-BE49-F238E27FC236}">
                      <a16:creationId xmlns:a16="http://schemas.microsoft.com/office/drawing/2014/main" id="{C5B324C1-D5DC-F69B-11AB-9286192EBC53}"/>
                    </a:ext>
                  </a:extLst>
                </p:cNvPr>
                <p:cNvGrpSpPr/>
                <p:nvPr/>
              </p:nvGrpSpPr>
              <p:grpSpPr>
                <a:xfrm>
                  <a:off x="3878407" y="590405"/>
                  <a:ext cx="8192933" cy="5611542"/>
                  <a:chOff x="185297" y="519352"/>
                  <a:chExt cx="8192933" cy="5611542"/>
                </a:xfrm>
              </p:grpSpPr>
              <p:sp>
                <p:nvSpPr>
                  <p:cNvPr id="29" name="Freihandform: Form 28">
                    <a:extLst>
                      <a:ext uri="{FF2B5EF4-FFF2-40B4-BE49-F238E27FC236}">
                        <a16:creationId xmlns:a16="http://schemas.microsoft.com/office/drawing/2014/main" id="{D90CF355-9A56-1F80-6D6B-C2305A271135}"/>
                      </a:ext>
                    </a:extLst>
                  </p:cNvPr>
                  <p:cNvSpPr/>
                  <p:nvPr/>
                </p:nvSpPr>
                <p:spPr>
                  <a:xfrm>
                    <a:off x="5492835" y="4080171"/>
                    <a:ext cx="1532940" cy="1316313"/>
                  </a:xfrm>
                  <a:custGeom>
                    <a:avLst/>
                    <a:gdLst>
                      <a:gd name="connsiteX0" fmla="*/ 0 w 1532940"/>
                      <a:gd name="connsiteY0" fmla="*/ 658157 h 1316313"/>
                      <a:gd name="connsiteX1" fmla="*/ 329078 w 1532940"/>
                      <a:gd name="connsiteY1" fmla="*/ 0 h 1316313"/>
                      <a:gd name="connsiteX2" fmla="*/ 1203862 w 1532940"/>
                      <a:gd name="connsiteY2" fmla="*/ 0 h 1316313"/>
                      <a:gd name="connsiteX3" fmla="*/ 1532940 w 1532940"/>
                      <a:gd name="connsiteY3" fmla="*/ 658157 h 1316313"/>
                      <a:gd name="connsiteX4" fmla="*/ 1203862 w 1532940"/>
                      <a:gd name="connsiteY4" fmla="*/ 1316313 h 1316313"/>
                      <a:gd name="connsiteX5" fmla="*/ 329078 w 1532940"/>
                      <a:gd name="connsiteY5" fmla="*/ 1316313 h 1316313"/>
                      <a:gd name="connsiteX6" fmla="*/ 0 w 1532940"/>
                      <a:gd name="connsiteY6" fmla="*/ 658157 h 1316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32940" h="1316313">
                        <a:moveTo>
                          <a:pt x="0" y="658157"/>
                        </a:moveTo>
                        <a:lnTo>
                          <a:pt x="329078" y="0"/>
                        </a:lnTo>
                        <a:lnTo>
                          <a:pt x="1203862" y="0"/>
                        </a:lnTo>
                        <a:lnTo>
                          <a:pt x="1532940" y="658157"/>
                        </a:lnTo>
                        <a:lnTo>
                          <a:pt x="1203862" y="1316313"/>
                        </a:lnTo>
                        <a:lnTo>
                          <a:pt x="329078" y="1316313"/>
                        </a:lnTo>
                        <a:lnTo>
                          <a:pt x="0" y="658157"/>
                        </a:lnTo>
                        <a:close/>
                      </a:path>
                    </a:pathLst>
                  </a:custGeom>
                </p:spPr>
                <p:style>
                  <a:lnRef idx="1">
                    <a:schemeClr val="accent4">
                      <a:hueOff val="0"/>
                      <a:satOff val="0"/>
                      <a:lumOff val="0"/>
                      <a:alphaOff val="0"/>
                    </a:schemeClr>
                  </a:lnRef>
                  <a:fillRef idx="3">
                    <a:schemeClr val="accent4">
                      <a:hueOff val="0"/>
                      <a:satOff val="0"/>
                      <a:lumOff val="0"/>
                      <a:alphaOff val="0"/>
                    </a:schemeClr>
                  </a:fillRef>
                  <a:effectRef idx="3">
                    <a:schemeClr val="accent4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78079" tIns="185298" rIns="178079" bIns="185298" numCol="1" spcCol="1270" anchor="ctr" anchorCtr="0">
                    <a:noAutofit/>
                  </a:bodyPr>
                  <a:lstStyle/>
                  <a:p>
                    <a:pPr algn="ctr" defTabSz="1133475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defRPr/>
                    </a:pPr>
                    <a:endParaRPr lang="de-DE" sz="2550">
                      <a:solidFill>
                        <a:srgbClr val="FFFFFF"/>
                      </a:solidFill>
                      <a:latin typeface="Segoe UI"/>
                    </a:endParaRPr>
                  </a:p>
                </p:txBody>
              </p:sp>
              <p:sp>
                <p:nvSpPr>
                  <p:cNvPr id="30" name="Freihandform: Form 29">
                    <a:extLst>
                      <a:ext uri="{FF2B5EF4-FFF2-40B4-BE49-F238E27FC236}">
                        <a16:creationId xmlns:a16="http://schemas.microsoft.com/office/drawing/2014/main" id="{674EAC90-DE07-0C26-B05D-05BBE32A3CE1}"/>
                      </a:ext>
                    </a:extLst>
                  </p:cNvPr>
                  <p:cNvSpPr/>
                  <p:nvPr/>
                </p:nvSpPr>
                <p:spPr>
                  <a:xfrm>
                    <a:off x="5498895" y="2652431"/>
                    <a:ext cx="1532940" cy="1316313"/>
                  </a:xfrm>
                  <a:custGeom>
                    <a:avLst/>
                    <a:gdLst>
                      <a:gd name="connsiteX0" fmla="*/ 0 w 1532940"/>
                      <a:gd name="connsiteY0" fmla="*/ 658157 h 1316313"/>
                      <a:gd name="connsiteX1" fmla="*/ 329078 w 1532940"/>
                      <a:gd name="connsiteY1" fmla="*/ 0 h 1316313"/>
                      <a:gd name="connsiteX2" fmla="*/ 1203862 w 1532940"/>
                      <a:gd name="connsiteY2" fmla="*/ 0 h 1316313"/>
                      <a:gd name="connsiteX3" fmla="*/ 1532940 w 1532940"/>
                      <a:gd name="connsiteY3" fmla="*/ 658157 h 1316313"/>
                      <a:gd name="connsiteX4" fmla="*/ 1203862 w 1532940"/>
                      <a:gd name="connsiteY4" fmla="*/ 1316313 h 1316313"/>
                      <a:gd name="connsiteX5" fmla="*/ 329078 w 1532940"/>
                      <a:gd name="connsiteY5" fmla="*/ 1316313 h 1316313"/>
                      <a:gd name="connsiteX6" fmla="*/ 0 w 1532940"/>
                      <a:gd name="connsiteY6" fmla="*/ 658157 h 1316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32940" h="1316313">
                        <a:moveTo>
                          <a:pt x="0" y="658157"/>
                        </a:moveTo>
                        <a:lnTo>
                          <a:pt x="329078" y="0"/>
                        </a:lnTo>
                        <a:lnTo>
                          <a:pt x="1203862" y="0"/>
                        </a:lnTo>
                        <a:lnTo>
                          <a:pt x="1532940" y="658157"/>
                        </a:lnTo>
                        <a:lnTo>
                          <a:pt x="1203862" y="1316313"/>
                        </a:lnTo>
                        <a:lnTo>
                          <a:pt x="329078" y="1316313"/>
                        </a:lnTo>
                        <a:lnTo>
                          <a:pt x="0" y="658157"/>
                        </a:lnTo>
                        <a:close/>
                      </a:path>
                    </a:pathLst>
                  </a:custGeom>
                </p:spPr>
                <p:style>
                  <a:ln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lnRef>
                  <a:fillRef idx="3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3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78079" tIns="185298" rIns="178079" bIns="185298" numCol="1" spcCol="1270" anchor="ctr" anchorCtr="0">
                    <a:noAutofit/>
                  </a:bodyPr>
                  <a:lstStyle/>
                  <a:p>
                    <a:pPr algn="ctr" defTabSz="1133475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defRPr/>
                    </a:pPr>
                    <a:endParaRPr lang="de-DE" sz="2550">
                      <a:solidFill>
                        <a:srgbClr val="FFFFFF"/>
                      </a:solidFill>
                      <a:latin typeface="Segoe UI"/>
                    </a:endParaRPr>
                  </a:p>
                </p:txBody>
              </p:sp>
              <p:grpSp>
                <p:nvGrpSpPr>
                  <p:cNvPr id="33" name="Gruppieren 32">
                    <a:extLst>
                      <a:ext uri="{FF2B5EF4-FFF2-40B4-BE49-F238E27FC236}">
                        <a16:creationId xmlns:a16="http://schemas.microsoft.com/office/drawing/2014/main" id="{40127946-A7BF-D41C-5EAE-93E26D0010BA}"/>
                      </a:ext>
                    </a:extLst>
                  </p:cNvPr>
                  <p:cNvGrpSpPr/>
                  <p:nvPr/>
                </p:nvGrpSpPr>
                <p:grpSpPr>
                  <a:xfrm>
                    <a:off x="185297" y="519352"/>
                    <a:ext cx="8192933" cy="5611542"/>
                    <a:chOff x="146595" y="515134"/>
                    <a:chExt cx="8192933" cy="5611542"/>
                  </a:xfrm>
                </p:grpSpPr>
                <p:grpSp>
                  <p:nvGrpSpPr>
                    <p:cNvPr id="10" name="Gruppieren 9">
                      <a:extLst>
                        <a:ext uri="{FF2B5EF4-FFF2-40B4-BE49-F238E27FC236}">
                          <a16:creationId xmlns:a16="http://schemas.microsoft.com/office/drawing/2014/main" id="{C1833C05-FCFC-2905-A6B2-D093E3D6931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46595" y="1218223"/>
                      <a:ext cx="6842830" cy="4908453"/>
                      <a:chOff x="3317893" y="639530"/>
                      <a:chExt cx="6842830" cy="4908453"/>
                    </a:xfrm>
                  </p:grpSpPr>
                  <p:sp>
                    <p:nvSpPr>
                      <p:cNvPr id="11" name="Freihandform: Form 10">
                        <a:extLst>
                          <a:ext uri="{FF2B5EF4-FFF2-40B4-BE49-F238E27FC236}">
                            <a16:creationId xmlns:a16="http://schemas.microsoft.com/office/drawing/2014/main" id="{B52CE30C-9E0A-8E9B-AB02-0B458CE7FC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88709" y="3503577"/>
                        <a:ext cx="1532940" cy="1316313"/>
                      </a:xfrm>
                      <a:custGeom>
                        <a:avLst/>
                        <a:gdLst>
                          <a:gd name="connsiteX0" fmla="*/ 0 w 1532940"/>
                          <a:gd name="connsiteY0" fmla="*/ 658157 h 1316313"/>
                          <a:gd name="connsiteX1" fmla="*/ 329078 w 1532940"/>
                          <a:gd name="connsiteY1" fmla="*/ 0 h 1316313"/>
                          <a:gd name="connsiteX2" fmla="*/ 1203862 w 1532940"/>
                          <a:gd name="connsiteY2" fmla="*/ 0 h 1316313"/>
                          <a:gd name="connsiteX3" fmla="*/ 1532940 w 1532940"/>
                          <a:gd name="connsiteY3" fmla="*/ 658157 h 1316313"/>
                          <a:gd name="connsiteX4" fmla="*/ 1203862 w 1532940"/>
                          <a:gd name="connsiteY4" fmla="*/ 1316313 h 1316313"/>
                          <a:gd name="connsiteX5" fmla="*/ 329078 w 1532940"/>
                          <a:gd name="connsiteY5" fmla="*/ 1316313 h 1316313"/>
                          <a:gd name="connsiteX6" fmla="*/ 0 w 1532940"/>
                          <a:gd name="connsiteY6" fmla="*/ 658157 h 13163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32940" h="1316313">
                            <a:moveTo>
                              <a:pt x="0" y="658157"/>
                            </a:moveTo>
                            <a:lnTo>
                              <a:pt x="329078" y="0"/>
                            </a:lnTo>
                            <a:lnTo>
                              <a:pt x="1203862" y="0"/>
                            </a:lnTo>
                            <a:lnTo>
                              <a:pt x="1532940" y="658157"/>
                            </a:lnTo>
                            <a:lnTo>
                              <a:pt x="1203862" y="1316313"/>
                            </a:lnTo>
                            <a:lnTo>
                              <a:pt x="329078" y="1316313"/>
                            </a:lnTo>
                            <a:lnTo>
                              <a:pt x="0" y="658157"/>
                            </a:lnTo>
                            <a:close/>
                          </a:path>
                        </a:pathLst>
                      </a:custGeom>
                    </p:spPr>
                    <p:style>
                      <a:lnRef idx="1">
                        <a:schemeClr val="accent2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3">
                        <a:schemeClr val="accent2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3">
                        <a:schemeClr val="accent2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178079" tIns="185298" rIns="178079" bIns="185298" numCol="1" spcCol="1270" anchor="ctr" anchorCtr="0">
                        <a:noAutofit/>
                      </a:bodyPr>
                      <a:lstStyle/>
                      <a:p>
                        <a:pPr algn="ctr" defTabSz="1133475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defRPr/>
                        </a:pPr>
                        <a:endParaRPr lang="de-DE" sz="2550">
                          <a:solidFill>
                            <a:srgbClr val="FFFFFF"/>
                          </a:solidFill>
                          <a:latin typeface="Segoe UI"/>
                        </a:endParaRPr>
                      </a:p>
                    </p:txBody>
                  </p:sp>
                  <p:sp>
                    <p:nvSpPr>
                      <p:cNvPr id="12" name="Sechseck 11">
                        <a:extLst>
                          <a:ext uri="{FF2B5EF4-FFF2-40B4-BE49-F238E27FC236}">
                            <a16:creationId xmlns:a16="http://schemas.microsoft.com/office/drawing/2014/main" id="{92C9D4DE-4932-5EBF-C7B7-BBB50578DB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27783" y="639530"/>
                        <a:ext cx="1532940" cy="1316313"/>
                      </a:xfrm>
                      <a:prstGeom prst="hexagon">
                        <a:avLst>
                          <a:gd name="adj" fmla="val 25000"/>
                          <a:gd name="vf" fmla="val 115470"/>
                        </a:avLst>
                      </a:prstGeom>
                    </p:spPr>
                    <p:style>
                      <a:lnRef idx="1">
                        <a:schemeClr val="accent2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1">
                        <a:schemeClr val="lt1">
                          <a:alpha val="90000"/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2">
                        <a:schemeClr val="lt1">
                          <a:alpha val="90000"/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>
                          <a:hueOff val="0"/>
                          <a:satOff val="0"/>
                          <a:lumOff val="0"/>
                          <a:alphaOff val="0"/>
                        </a:schemeClr>
                      </a:fontRef>
                    </p:style>
                  </p:sp>
                  <p:sp>
                    <p:nvSpPr>
                      <p:cNvPr id="13" name="Freihandform: Form 12">
                        <a:extLst>
                          <a:ext uri="{FF2B5EF4-FFF2-40B4-BE49-F238E27FC236}">
                            <a16:creationId xmlns:a16="http://schemas.microsoft.com/office/drawing/2014/main" id="{CFAB5625-4F7A-5836-867B-37617A0F66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70348" y="2765333"/>
                        <a:ext cx="1532940" cy="1316313"/>
                      </a:xfrm>
                      <a:custGeom>
                        <a:avLst/>
                        <a:gdLst>
                          <a:gd name="connsiteX0" fmla="*/ 0 w 1532940"/>
                          <a:gd name="connsiteY0" fmla="*/ 658157 h 1316313"/>
                          <a:gd name="connsiteX1" fmla="*/ 329078 w 1532940"/>
                          <a:gd name="connsiteY1" fmla="*/ 0 h 1316313"/>
                          <a:gd name="connsiteX2" fmla="*/ 1203862 w 1532940"/>
                          <a:gd name="connsiteY2" fmla="*/ 0 h 1316313"/>
                          <a:gd name="connsiteX3" fmla="*/ 1532940 w 1532940"/>
                          <a:gd name="connsiteY3" fmla="*/ 658157 h 1316313"/>
                          <a:gd name="connsiteX4" fmla="*/ 1203862 w 1532940"/>
                          <a:gd name="connsiteY4" fmla="*/ 1316313 h 1316313"/>
                          <a:gd name="connsiteX5" fmla="*/ 329078 w 1532940"/>
                          <a:gd name="connsiteY5" fmla="*/ 1316313 h 1316313"/>
                          <a:gd name="connsiteX6" fmla="*/ 0 w 1532940"/>
                          <a:gd name="connsiteY6" fmla="*/ 658157 h 13163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32940" h="1316313">
                            <a:moveTo>
                              <a:pt x="0" y="658157"/>
                            </a:moveTo>
                            <a:lnTo>
                              <a:pt x="329078" y="0"/>
                            </a:lnTo>
                            <a:lnTo>
                              <a:pt x="1203862" y="0"/>
                            </a:lnTo>
                            <a:lnTo>
                              <a:pt x="1532940" y="658157"/>
                            </a:lnTo>
                            <a:lnTo>
                              <a:pt x="1203862" y="1316313"/>
                            </a:lnTo>
                            <a:lnTo>
                              <a:pt x="329078" y="1316313"/>
                            </a:lnTo>
                            <a:lnTo>
                              <a:pt x="0" y="658157"/>
                            </a:lnTo>
                            <a:close/>
                          </a:path>
                        </a:pathLst>
                      </a:custGeom>
                    </p:spPr>
                    <p:style>
                      <a:lnRef idx="1">
                        <a:schemeClr val="accent3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3">
                        <a:schemeClr val="accent3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3">
                        <a:schemeClr val="accent3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178079" tIns="185298" rIns="178079" bIns="185298" numCol="1" spcCol="1270" anchor="ctr" anchorCtr="0">
                        <a:noAutofit/>
                      </a:bodyPr>
                      <a:lstStyle/>
                      <a:p>
                        <a:pPr algn="ctr" defTabSz="1133475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defRPr/>
                        </a:pPr>
                        <a:endParaRPr lang="de-DE" sz="2550">
                          <a:solidFill>
                            <a:srgbClr val="FFFFFF"/>
                          </a:solidFill>
                          <a:latin typeface="Segoe UI"/>
                        </a:endParaRPr>
                      </a:p>
                    </p:txBody>
                  </p:sp>
                  <p:sp>
                    <p:nvSpPr>
                      <p:cNvPr id="14" name="Freihandform: Form 13">
                        <a:extLst>
                          <a:ext uri="{FF2B5EF4-FFF2-40B4-BE49-F238E27FC236}">
                            <a16:creationId xmlns:a16="http://schemas.microsoft.com/office/drawing/2014/main" id="{6AC777F3-976F-2757-18BA-3E40062AAE6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17893" y="3515430"/>
                        <a:ext cx="1532940" cy="1316313"/>
                      </a:xfrm>
                      <a:custGeom>
                        <a:avLst/>
                        <a:gdLst>
                          <a:gd name="connsiteX0" fmla="*/ 0 w 1532940"/>
                          <a:gd name="connsiteY0" fmla="*/ 658157 h 1316313"/>
                          <a:gd name="connsiteX1" fmla="*/ 329078 w 1532940"/>
                          <a:gd name="connsiteY1" fmla="*/ 0 h 1316313"/>
                          <a:gd name="connsiteX2" fmla="*/ 1203862 w 1532940"/>
                          <a:gd name="connsiteY2" fmla="*/ 0 h 1316313"/>
                          <a:gd name="connsiteX3" fmla="*/ 1532940 w 1532940"/>
                          <a:gd name="connsiteY3" fmla="*/ 658157 h 1316313"/>
                          <a:gd name="connsiteX4" fmla="*/ 1203862 w 1532940"/>
                          <a:gd name="connsiteY4" fmla="*/ 1316313 h 1316313"/>
                          <a:gd name="connsiteX5" fmla="*/ 329078 w 1532940"/>
                          <a:gd name="connsiteY5" fmla="*/ 1316313 h 1316313"/>
                          <a:gd name="connsiteX6" fmla="*/ 0 w 1532940"/>
                          <a:gd name="connsiteY6" fmla="*/ 658157 h 13163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32940" h="1316313">
                            <a:moveTo>
                              <a:pt x="0" y="658157"/>
                            </a:moveTo>
                            <a:lnTo>
                              <a:pt x="329078" y="0"/>
                            </a:lnTo>
                            <a:lnTo>
                              <a:pt x="1203862" y="0"/>
                            </a:lnTo>
                            <a:lnTo>
                              <a:pt x="1532940" y="658157"/>
                            </a:lnTo>
                            <a:lnTo>
                              <a:pt x="1203862" y="1316313"/>
                            </a:lnTo>
                            <a:lnTo>
                              <a:pt x="329078" y="1316313"/>
                            </a:lnTo>
                            <a:lnTo>
                              <a:pt x="0" y="658157"/>
                            </a:lnTo>
                            <a:close/>
                          </a:path>
                        </a:pathLst>
                      </a:custGeom>
                    </p:spPr>
                    <p:style>
                      <a:lnRef idx="1">
                        <a:schemeClr val="accent4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3">
                        <a:schemeClr val="accent4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3">
                        <a:schemeClr val="accent4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178079" tIns="185298" rIns="178079" bIns="185298" numCol="1" spcCol="1270" anchor="ctr" anchorCtr="0">
                        <a:noAutofit/>
                      </a:bodyPr>
                      <a:lstStyle/>
                      <a:p>
                        <a:pPr algn="ctr" defTabSz="1133475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defRPr/>
                        </a:pPr>
                        <a:endParaRPr lang="de-DE" sz="2550">
                          <a:solidFill>
                            <a:srgbClr val="FFFFFF"/>
                          </a:solidFill>
                          <a:latin typeface="Segoe UI"/>
                        </a:endParaRPr>
                      </a:p>
                    </p:txBody>
                  </p:sp>
                  <p:sp>
                    <p:nvSpPr>
                      <p:cNvPr id="15" name="Sechseck 14">
                        <a:extLst>
                          <a:ext uri="{FF2B5EF4-FFF2-40B4-BE49-F238E27FC236}">
                            <a16:creationId xmlns:a16="http://schemas.microsoft.com/office/drawing/2014/main" id="{1B59BB7B-57AC-E815-9461-1F4207DFB3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670348" y="4205287"/>
                        <a:ext cx="1532940" cy="1316313"/>
                      </a:xfrm>
                      <a:prstGeom prst="hexagon">
                        <a:avLst>
                          <a:gd name="adj" fmla="val 25000"/>
                          <a:gd name="vf" fmla="val 115470"/>
                        </a:avLst>
                      </a:prstGeom>
                    </p:spPr>
                    <p:style>
                      <a:lnRef idx="1">
                        <a:schemeClr val="accent4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1">
                        <a:schemeClr val="lt1">
                          <a:alpha val="90000"/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2">
                        <a:schemeClr val="lt1">
                          <a:alpha val="90000"/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>
                          <a:hueOff val="0"/>
                          <a:satOff val="0"/>
                          <a:lumOff val="0"/>
                          <a:alphaOff val="0"/>
                        </a:schemeClr>
                      </a:fontRef>
                    </p:style>
                  </p:sp>
                  <p:sp>
                    <p:nvSpPr>
                      <p:cNvPr id="16" name="Freihandform: Form 15">
                        <a:extLst>
                          <a:ext uri="{FF2B5EF4-FFF2-40B4-BE49-F238E27FC236}">
                            <a16:creationId xmlns:a16="http://schemas.microsoft.com/office/drawing/2014/main" id="{D56E6326-34E1-E1D0-706F-E730EBB58F5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988710" y="2038945"/>
                        <a:ext cx="1532940" cy="1316313"/>
                      </a:xfrm>
                      <a:custGeom>
                        <a:avLst/>
                        <a:gdLst>
                          <a:gd name="connsiteX0" fmla="*/ 0 w 1532940"/>
                          <a:gd name="connsiteY0" fmla="*/ 658157 h 1316313"/>
                          <a:gd name="connsiteX1" fmla="*/ 329078 w 1532940"/>
                          <a:gd name="connsiteY1" fmla="*/ 0 h 1316313"/>
                          <a:gd name="connsiteX2" fmla="*/ 1203862 w 1532940"/>
                          <a:gd name="connsiteY2" fmla="*/ 0 h 1316313"/>
                          <a:gd name="connsiteX3" fmla="*/ 1532940 w 1532940"/>
                          <a:gd name="connsiteY3" fmla="*/ 658157 h 1316313"/>
                          <a:gd name="connsiteX4" fmla="*/ 1203862 w 1532940"/>
                          <a:gd name="connsiteY4" fmla="*/ 1316313 h 1316313"/>
                          <a:gd name="connsiteX5" fmla="*/ 329078 w 1532940"/>
                          <a:gd name="connsiteY5" fmla="*/ 1316313 h 1316313"/>
                          <a:gd name="connsiteX6" fmla="*/ 0 w 1532940"/>
                          <a:gd name="connsiteY6" fmla="*/ 658157 h 13163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32940" h="1316313">
                            <a:moveTo>
                              <a:pt x="0" y="658157"/>
                            </a:moveTo>
                            <a:lnTo>
                              <a:pt x="329078" y="0"/>
                            </a:lnTo>
                            <a:lnTo>
                              <a:pt x="1203862" y="0"/>
                            </a:lnTo>
                            <a:lnTo>
                              <a:pt x="1532940" y="658157"/>
                            </a:lnTo>
                            <a:lnTo>
                              <a:pt x="1203862" y="1316313"/>
                            </a:lnTo>
                            <a:lnTo>
                              <a:pt x="329078" y="1316313"/>
                            </a:lnTo>
                            <a:lnTo>
                              <a:pt x="0" y="658157"/>
                            </a:lnTo>
                            <a:close/>
                          </a:path>
                        </a:pathLst>
                      </a:custGeom>
                    </p:spPr>
                    <p:style>
                      <a:lnRef idx="1">
                        <a:schemeClr val="accent5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3">
                        <a:schemeClr val="accent5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3">
                        <a:schemeClr val="accent5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178079" tIns="185298" rIns="178079" bIns="185298" numCol="1" spcCol="1270" anchor="ctr" anchorCtr="0">
                        <a:noAutofit/>
                      </a:bodyPr>
                      <a:lstStyle/>
                      <a:p>
                        <a:pPr algn="ctr" defTabSz="1133475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defRPr/>
                        </a:pPr>
                        <a:endParaRPr lang="de-DE" sz="2550">
                          <a:solidFill>
                            <a:srgbClr val="FFFFFF"/>
                          </a:solidFill>
                          <a:latin typeface="Segoe UI"/>
                        </a:endParaRPr>
                      </a:p>
                    </p:txBody>
                  </p:sp>
                  <p:sp>
                    <p:nvSpPr>
                      <p:cNvPr id="21" name="Freihandform: Form 20">
                        <a:extLst>
                          <a:ext uri="{FF2B5EF4-FFF2-40B4-BE49-F238E27FC236}">
                            <a16:creationId xmlns:a16="http://schemas.microsoft.com/office/drawing/2014/main" id="{C56E37BD-E51B-E851-B4E8-61FBD0A46F8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7884" y="1324000"/>
                        <a:ext cx="1532940" cy="1316313"/>
                      </a:xfrm>
                      <a:custGeom>
                        <a:avLst/>
                        <a:gdLst>
                          <a:gd name="connsiteX0" fmla="*/ 0 w 1532940"/>
                          <a:gd name="connsiteY0" fmla="*/ 658157 h 1316313"/>
                          <a:gd name="connsiteX1" fmla="*/ 329078 w 1532940"/>
                          <a:gd name="connsiteY1" fmla="*/ 0 h 1316313"/>
                          <a:gd name="connsiteX2" fmla="*/ 1203862 w 1532940"/>
                          <a:gd name="connsiteY2" fmla="*/ 0 h 1316313"/>
                          <a:gd name="connsiteX3" fmla="*/ 1532940 w 1532940"/>
                          <a:gd name="connsiteY3" fmla="*/ 658157 h 1316313"/>
                          <a:gd name="connsiteX4" fmla="*/ 1203862 w 1532940"/>
                          <a:gd name="connsiteY4" fmla="*/ 1316313 h 1316313"/>
                          <a:gd name="connsiteX5" fmla="*/ 329078 w 1532940"/>
                          <a:gd name="connsiteY5" fmla="*/ 1316313 h 1316313"/>
                          <a:gd name="connsiteX6" fmla="*/ 0 w 1532940"/>
                          <a:gd name="connsiteY6" fmla="*/ 658157 h 13163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32940" h="1316313">
                            <a:moveTo>
                              <a:pt x="0" y="658157"/>
                            </a:moveTo>
                            <a:lnTo>
                              <a:pt x="329078" y="0"/>
                            </a:lnTo>
                            <a:lnTo>
                              <a:pt x="1203862" y="0"/>
                            </a:lnTo>
                            <a:lnTo>
                              <a:pt x="1532940" y="658157"/>
                            </a:lnTo>
                            <a:lnTo>
                              <a:pt x="1203862" y="1316313"/>
                            </a:lnTo>
                            <a:lnTo>
                              <a:pt x="329078" y="1316313"/>
                            </a:lnTo>
                            <a:lnTo>
                              <a:pt x="0" y="658157"/>
                            </a:lnTo>
                            <a:close/>
                          </a:path>
                        </a:pathLst>
                      </a:custGeom>
                    </p:spPr>
                    <p:style>
                      <a:lnRef idx="1">
                        <a:schemeClr val="accent6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3">
                        <a:schemeClr val="accent6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3">
                        <a:schemeClr val="accent6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178079" tIns="185298" rIns="178079" bIns="185298" numCol="1" spcCol="1270" anchor="ctr" anchorCtr="0">
                        <a:noAutofit/>
                      </a:bodyPr>
                      <a:lstStyle/>
                      <a:p>
                        <a:pPr algn="ctr" defTabSz="1133475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defRPr/>
                        </a:pPr>
                        <a:endParaRPr lang="de-DE" sz="2550">
                          <a:solidFill>
                            <a:srgbClr val="FFFFFF"/>
                          </a:solidFill>
                          <a:latin typeface="Segoe UI"/>
                        </a:endParaRPr>
                      </a:p>
                    </p:txBody>
                  </p:sp>
                  <p:sp>
                    <p:nvSpPr>
                      <p:cNvPr id="23" name="Freihandform: Form 22">
                        <a:extLst>
                          <a:ext uri="{FF2B5EF4-FFF2-40B4-BE49-F238E27FC236}">
                            <a16:creationId xmlns:a16="http://schemas.microsoft.com/office/drawing/2014/main" id="{C7D46CCD-3938-D02C-E24A-401A8395FE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7070" y="2767038"/>
                        <a:ext cx="1532940" cy="1316313"/>
                      </a:xfrm>
                      <a:custGeom>
                        <a:avLst/>
                        <a:gdLst>
                          <a:gd name="connsiteX0" fmla="*/ 0 w 1532940"/>
                          <a:gd name="connsiteY0" fmla="*/ 658157 h 1316313"/>
                          <a:gd name="connsiteX1" fmla="*/ 329078 w 1532940"/>
                          <a:gd name="connsiteY1" fmla="*/ 0 h 1316313"/>
                          <a:gd name="connsiteX2" fmla="*/ 1203862 w 1532940"/>
                          <a:gd name="connsiteY2" fmla="*/ 0 h 1316313"/>
                          <a:gd name="connsiteX3" fmla="*/ 1532940 w 1532940"/>
                          <a:gd name="connsiteY3" fmla="*/ 658157 h 1316313"/>
                          <a:gd name="connsiteX4" fmla="*/ 1203862 w 1532940"/>
                          <a:gd name="connsiteY4" fmla="*/ 1316313 h 1316313"/>
                          <a:gd name="connsiteX5" fmla="*/ 329078 w 1532940"/>
                          <a:gd name="connsiteY5" fmla="*/ 1316313 h 1316313"/>
                          <a:gd name="connsiteX6" fmla="*/ 0 w 1532940"/>
                          <a:gd name="connsiteY6" fmla="*/ 658157 h 131631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532940" h="1316313">
                            <a:moveTo>
                              <a:pt x="0" y="658157"/>
                            </a:moveTo>
                            <a:lnTo>
                              <a:pt x="329078" y="0"/>
                            </a:lnTo>
                            <a:lnTo>
                              <a:pt x="1203862" y="0"/>
                            </a:lnTo>
                            <a:lnTo>
                              <a:pt x="1532940" y="658157"/>
                            </a:lnTo>
                            <a:lnTo>
                              <a:pt x="1203862" y="1316313"/>
                            </a:lnTo>
                            <a:lnTo>
                              <a:pt x="329078" y="1316313"/>
                            </a:lnTo>
                            <a:lnTo>
                              <a:pt x="0" y="658157"/>
                            </a:lnTo>
                            <a:close/>
                          </a:path>
                        </a:pathLst>
                      </a:custGeom>
                    </p:spPr>
                    <p:style>
                      <a:lnRef idx="1">
                        <a:schemeClr val="accent2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3">
                        <a:schemeClr val="accent2"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3">
                        <a:schemeClr val="accent2"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lt1"/>
                      </a:fontRef>
                    </p:style>
                    <p:txBody>
                      <a:bodyPr spcFirstLastPara="0" vert="horz" wrap="square" lIns="178079" tIns="185298" rIns="178079" bIns="185298" numCol="1" spcCol="1270" anchor="ctr" anchorCtr="0">
                        <a:noAutofit/>
                      </a:bodyPr>
                      <a:lstStyle/>
                      <a:p>
                        <a:pPr algn="ctr" defTabSz="1133475">
                          <a:lnSpc>
                            <a:spcPct val="90000"/>
                          </a:lnSpc>
                          <a:spcBef>
                            <a:spcPct val="0"/>
                          </a:spcBef>
                          <a:spcAft>
                            <a:spcPct val="35000"/>
                          </a:spcAft>
                          <a:defRPr/>
                        </a:pPr>
                        <a:endParaRPr lang="de-DE" sz="2550">
                          <a:solidFill>
                            <a:srgbClr val="FFFFFF"/>
                          </a:solidFill>
                          <a:latin typeface="Segoe UI"/>
                        </a:endParaRPr>
                      </a:p>
                    </p:txBody>
                  </p:sp>
                  <p:sp>
                    <p:nvSpPr>
                      <p:cNvPr id="24" name="Sechseck 23">
                        <a:extLst>
                          <a:ext uri="{FF2B5EF4-FFF2-40B4-BE49-F238E27FC236}">
                            <a16:creationId xmlns:a16="http://schemas.microsoft.com/office/drawing/2014/main" id="{14E08A86-EFCC-CCB2-B060-F96F87767A4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07884" y="4231670"/>
                        <a:ext cx="1532940" cy="1316313"/>
                      </a:xfrm>
                      <a:prstGeom prst="hexagon">
                        <a:avLst>
                          <a:gd name="adj" fmla="val 25000"/>
                          <a:gd name="vf" fmla="val 115470"/>
                        </a:avLst>
                      </a:prstGeom>
                    </p:spPr>
                    <p:style>
                      <a:lnRef idx="1">
                        <a:schemeClr val="accent2">
                          <a:hueOff val="0"/>
                          <a:satOff val="0"/>
                          <a:lumOff val="0"/>
                          <a:alphaOff val="0"/>
                        </a:schemeClr>
                      </a:lnRef>
                      <a:fillRef idx="1">
                        <a:schemeClr val="lt1">
                          <a:alpha val="90000"/>
                          <a:hueOff val="0"/>
                          <a:satOff val="0"/>
                          <a:lumOff val="0"/>
                          <a:alphaOff val="0"/>
                        </a:schemeClr>
                      </a:fillRef>
                      <a:effectRef idx="2">
                        <a:schemeClr val="lt1">
                          <a:alpha val="90000"/>
                          <a:hueOff val="0"/>
                          <a:satOff val="0"/>
                          <a:lumOff val="0"/>
                          <a:alphaOff val="0"/>
                        </a:schemeClr>
                      </a:effectRef>
                      <a:fontRef idx="minor">
                        <a:schemeClr val="dk1">
                          <a:hueOff val="0"/>
                          <a:satOff val="0"/>
                          <a:lumOff val="0"/>
                          <a:alphaOff val="0"/>
                        </a:schemeClr>
                      </a:fontRef>
                    </p:style>
                  </p:sp>
                </p:grpSp>
                <p:sp>
                  <p:nvSpPr>
                    <p:cNvPr id="25" name="Freihandform: Form 24">
                      <a:extLst>
                        <a:ext uri="{FF2B5EF4-FFF2-40B4-BE49-F238E27FC236}">
                          <a16:creationId xmlns:a16="http://schemas.microsoft.com/office/drawing/2014/main" id="{497A6D18-5333-4B8B-E84B-1055031701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6588" y="515134"/>
                      <a:ext cx="1532940" cy="1316313"/>
                    </a:xfrm>
                    <a:custGeom>
                      <a:avLst/>
                      <a:gdLst>
                        <a:gd name="connsiteX0" fmla="*/ 0 w 1532940"/>
                        <a:gd name="connsiteY0" fmla="*/ 658157 h 1316313"/>
                        <a:gd name="connsiteX1" fmla="*/ 329078 w 1532940"/>
                        <a:gd name="connsiteY1" fmla="*/ 0 h 1316313"/>
                        <a:gd name="connsiteX2" fmla="*/ 1203862 w 1532940"/>
                        <a:gd name="connsiteY2" fmla="*/ 0 h 1316313"/>
                        <a:gd name="connsiteX3" fmla="*/ 1532940 w 1532940"/>
                        <a:gd name="connsiteY3" fmla="*/ 658157 h 1316313"/>
                        <a:gd name="connsiteX4" fmla="*/ 1203862 w 1532940"/>
                        <a:gd name="connsiteY4" fmla="*/ 1316313 h 1316313"/>
                        <a:gd name="connsiteX5" fmla="*/ 329078 w 1532940"/>
                        <a:gd name="connsiteY5" fmla="*/ 1316313 h 1316313"/>
                        <a:gd name="connsiteX6" fmla="*/ 0 w 1532940"/>
                        <a:gd name="connsiteY6" fmla="*/ 658157 h 13163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32940" h="1316313">
                          <a:moveTo>
                            <a:pt x="0" y="658157"/>
                          </a:moveTo>
                          <a:lnTo>
                            <a:pt x="329078" y="0"/>
                          </a:lnTo>
                          <a:lnTo>
                            <a:pt x="1203862" y="0"/>
                          </a:lnTo>
                          <a:lnTo>
                            <a:pt x="1532940" y="658157"/>
                          </a:lnTo>
                          <a:lnTo>
                            <a:pt x="1203862" y="1316313"/>
                          </a:lnTo>
                          <a:lnTo>
                            <a:pt x="329078" y="1316313"/>
                          </a:lnTo>
                          <a:lnTo>
                            <a:pt x="0" y="658157"/>
                          </a:lnTo>
                          <a:close/>
                        </a:path>
                      </a:pathLst>
                    </a:custGeom>
                  </p:spPr>
                  <p:style>
                    <a:lnRef idx="1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3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3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178079" tIns="185298" rIns="178079" bIns="185298" numCol="1" spcCol="1270" anchor="ctr" anchorCtr="0">
                      <a:noAutofit/>
                    </a:bodyPr>
                    <a:lstStyle/>
                    <a:p>
                      <a:pPr algn="ctr" defTabSz="113347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defRPr/>
                      </a:pPr>
                      <a:endParaRPr lang="de-DE" sz="2550">
                        <a:solidFill>
                          <a:srgbClr val="FFFFFF"/>
                        </a:solidFill>
                        <a:latin typeface="Segoe UI"/>
                      </a:endParaRPr>
                    </a:p>
                  </p:txBody>
                </p:sp>
                <p:sp>
                  <p:nvSpPr>
                    <p:cNvPr id="26" name="Freihandform: Form 25">
                      <a:extLst>
                        <a:ext uri="{FF2B5EF4-FFF2-40B4-BE49-F238E27FC236}">
                          <a16:creationId xmlns:a16="http://schemas.microsoft.com/office/drawing/2014/main" id="{262D252A-2B28-72B9-305F-18A9FCB898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89666" y="1926840"/>
                      <a:ext cx="1532940" cy="1316313"/>
                    </a:xfrm>
                    <a:custGeom>
                      <a:avLst/>
                      <a:gdLst>
                        <a:gd name="connsiteX0" fmla="*/ 0 w 1532940"/>
                        <a:gd name="connsiteY0" fmla="*/ 658157 h 1316313"/>
                        <a:gd name="connsiteX1" fmla="*/ 329078 w 1532940"/>
                        <a:gd name="connsiteY1" fmla="*/ 0 h 1316313"/>
                        <a:gd name="connsiteX2" fmla="*/ 1203862 w 1532940"/>
                        <a:gd name="connsiteY2" fmla="*/ 0 h 1316313"/>
                        <a:gd name="connsiteX3" fmla="*/ 1532940 w 1532940"/>
                        <a:gd name="connsiteY3" fmla="*/ 658157 h 1316313"/>
                        <a:gd name="connsiteX4" fmla="*/ 1203862 w 1532940"/>
                        <a:gd name="connsiteY4" fmla="*/ 1316313 h 1316313"/>
                        <a:gd name="connsiteX5" fmla="*/ 329078 w 1532940"/>
                        <a:gd name="connsiteY5" fmla="*/ 1316313 h 1316313"/>
                        <a:gd name="connsiteX6" fmla="*/ 0 w 1532940"/>
                        <a:gd name="connsiteY6" fmla="*/ 658157 h 13163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32940" h="1316313">
                          <a:moveTo>
                            <a:pt x="0" y="658157"/>
                          </a:moveTo>
                          <a:lnTo>
                            <a:pt x="329078" y="0"/>
                          </a:lnTo>
                          <a:lnTo>
                            <a:pt x="1203862" y="0"/>
                          </a:lnTo>
                          <a:lnTo>
                            <a:pt x="1532940" y="658157"/>
                          </a:lnTo>
                          <a:lnTo>
                            <a:pt x="1203862" y="1316313"/>
                          </a:lnTo>
                          <a:lnTo>
                            <a:pt x="329078" y="1316313"/>
                          </a:lnTo>
                          <a:lnTo>
                            <a:pt x="0" y="658157"/>
                          </a:lnTo>
                          <a:close/>
                        </a:path>
                      </a:pathLst>
                    </a:custGeom>
                  </p:spPr>
                  <p:style>
                    <a:lnRef idx="1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3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3">
                      <a:schemeClr val="accent5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178079" tIns="185298" rIns="178079" bIns="185298" numCol="1" spcCol="1270" anchor="ctr" anchorCtr="0">
                      <a:noAutofit/>
                    </a:bodyPr>
                    <a:lstStyle/>
                    <a:p>
                      <a:pPr algn="ctr" defTabSz="113347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defRPr/>
                      </a:pPr>
                      <a:endParaRPr lang="de-DE" sz="2550">
                        <a:solidFill>
                          <a:srgbClr val="FFFFFF"/>
                        </a:solidFill>
                        <a:latin typeface="Segoe UI"/>
                      </a:endParaRPr>
                    </a:p>
                  </p:txBody>
                </p:sp>
                <p:sp>
                  <p:nvSpPr>
                    <p:cNvPr id="27" name="Freihandform: Form 26">
                      <a:extLst>
                        <a:ext uri="{FF2B5EF4-FFF2-40B4-BE49-F238E27FC236}">
                          <a16:creationId xmlns:a16="http://schemas.microsoft.com/office/drawing/2014/main" id="{8BBFA566-B218-EAE2-68B2-69BAE4B860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6588" y="3371573"/>
                      <a:ext cx="1532940" cy="1316313"/>
                    </a:xfrm>
                    <a:custGeom>
                      <a:avLst/>
                      <a:gdLst>
                        <a:gd name="connsiteX0" fmla="*/ 0 w 1532940"/>
                        <a:gd name="connsiteY0" fmla="*/ 658157 h 1316313"/>
                        <a:gd name="connsiteX1" fmla="*/ 329078 w 1532940"/>
                        <a:gd name="connsiteY1" fmla="*/ 0 h 1316313"/>
                        <a:gd name="connsiteX2" fmla="*/ 1203862 w 1532940"/>
                        <a:gd name="connsiteY2" fmla="*/ 0 h 1316313"/>
                        <a:gd name="connsiteX3" fmla="*/ 1532940 w 1532940"/>
                        <a:gd name="connsiteY3" fmla="*/ 658157 h 1316313"/>
                        <a:gd name="connsiteX4" fmla="*/ 1203862 w 1532940"/>
                        <a:gd name="connsiteY4" fmla="*/ 1316313 h 1316313"/>
                        <a:gd name="connsiteX5" fmla="*/ 329078 w 1532940"/>
                        <a:gd name="connsiteY5" fmla="*/ 1316313 h 1316313"/>
                        <a:gd name="connsiteX6" fmla="*/ 0 w 1532940"/>
                        <a:gd name="connsiteY6" fmla="*/ 658157 h 13163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32940" h="1316313">
                          <a:moveTo>
                            <a:pt x="0" y="658157"/>
                          </a:moveTo>
                          <a:lnTo>
                            <a:pt x="329078" y="0"/>
                          </a:lnTo>
                          <a:lnTo>
                            <a:pt x="1203862" y="0"/>
                          </a:lnTo>
                          <a:lnTo>
                            <a:pt x="1532940" y="658157"/>
                          </a:lnTo>
                          <a:lnTo>
                            <a:pt x="1203862" y="1316313"/>
                          </a:lnTo>
                          <a:lnTo>
                            <a:pt x="329078" y="1316313"/>
                          </a:lnTo>
                          <a:lnTo>
                            <a:pt x="0" y="658157"/>
                          </a:lnTo>
                          <a:close/>
                        </a:path>
                      </a:pathLst>
                    </a:custGeom>
                  </p:spPr>
                  <p:style>
                    <a:lnRef idx="1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3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3">
                      <a:schemeClr val="accent2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178079" tIns="185298" rIns="178079" bIns="185298" numCol="1" spcCol="1270" anchor="ctr" anchorCtr="0">
                      <a:noAutofit/>
                    </a:bodyPr>
                    <a:lstStyle/>
                    <a:p>
                      <a:pPr algn="ctr" defTabSz="113347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defRPr/>
                      </a:pPr>
                      <a:endParaRPr lang="de-DE" sz="2550">
                        <a:solidFill>
                          <a:srgbClr val="FFFFFF"/>
                        </a:solidFill>
                        <a:latin typeface="Segoe UI"/>
                      </a:endParaRPr>
                    </a:p>
                  </p:txBody>
                </p:sp>
                <p:sp>
                  <p:nvSpPr>
                    <p:cNvPr id="32" name="Freihandform: Form 31">
                      <a:extLst>
                        <a:ext uri="{FF2B5EF4-FFF2-40B4-BE49-F238E27FC236}">
                          <a16:creationId xmlns:a16="http://schemas.microsoft.com/office/drawing/2014/main" id="{694A3540-BEBC-1F23-8B77-E318FE008E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06588" y="4799313"/>
                      <a:ext cx="1532940" cy="1316313"/>
                    </a:xfrm>
                    <a:custGeom>
                      <a:avLst/>
                      <a:gdLst>
                        <a:gd name="connsiteX0" fmla="*/ 0 w 1532940"/>
                        <a:gd name="connsiteY0" fmla="*/ 658157 h 1316313"/>
                        <a:gd name="connsiteX1" fmla="*/ 329078 w 1532940"/>
                        <a:gd name="connsiteY1" fmla="*/ 0 h 1316313"/>
                        <a:gd name="connsiteX2" fmla="*/ 1203862 w 1532940"/>
                        <a:gd name="connsiteY2" fmla="*/ 0 h 1316313"/>
                        <a:gd name="connsiteX3" fmla="*/ 1532940 w 1532940"/>
                        <a:gd name="connsiteY3" fmla="*/ 658157 h 1316313"/>
                        <a:gd name="connsiteX4" fmla="*/ 1203862 w 1532940"/>
                        <a:gd name="connsiteY4" fmla="*/ 1316313 h 1316313"/>
                        <a:gd name="connsiteX5" fmla="*/ 329078 w 1532940"/>
                        <a:gd name="connsiteY5" fmla="*/ 1316313 h 1316313"/>
                        <a:gd name="connsiteX6" fmla="*/ 0 w 1532940"/>
                        <a:gd name="connsiteY6" fmla="*/ 658157 h 13163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1532940" h="1316313">
                          <a:moveTo>
                            <a:pt x="0" y="658157"/>
                          </a:moveTo>
                          <a:lnTo>
                            <a:pt x="329078" y="0"/>
                          </a:lnTo>
                          <a:lnTo>
                            <a:pt x="1203862" y="0"/>
                          </a:lnTo>
                          <a:lnTo>
                            <a:pt x="1532940" y="658157"/>
                          </a:lnTo>
                          <a:lnTo>
                            <a:pt x="1203862" y="1316313"/>
                          </a:lnTo>
                          <a:lnTo>
                            <a:pt x="329078" y="1316313"/>
                          </a:lnTo>
                          <a:lnTo>
                            <a:pt x="0" y="658157"/>
                          </a:lnTo>
                          <a:close/>
                        </a:path>
                      </a:pathLst>
                    </a:custGeom>
                  </p:spPr>
                  <p:style>
                    <a:lnRef idx="1">
                      <a:schemeClr val="accent6">
                        <a:hueOff val="0"/>
                        <a:satOff val="0"/>
                        <a:lumOff val="0"/>
                        <a:alphaOff val="0"/>
                      </a:schemeClr>
                    </a:lnRef>
                    <a:fillRef idx="3">
                      <a:schemeClr val="accent6">
                        <a:hueOff val="0"/>
                        <a:satOff val="0"/>
                        <a:lumOff val="0"/>
                        <a:alphaOff val="0"/>
                      </a:schemeClr>
                    </a:fillRef>
                    <a:effectRef idx="3">
                      <a:schemeClr val="accent6">
                        <a:hueOff val="0"/>
                        <a:satOff val="0"/>
                        <a:lumOff val="0"/>
                        <a:alphaOff val="0"/>
                      </a:schemeClr>
                    </a:effectRef>
                    <a:fontRef idx="minor">
                      <a:schemeClr val="lt1"/>
                    </a:fontRef>
                  </p:style>
                  <p:txBody>
                    <a:bodyPr spcFirstLastPara="0" vert="horz" wrap="square" lIns="178079" tIns="185298" rIns="178079" bIns="185298" numCol="1" spcCol="1270" anchor="ctr" anchorCtr="0">
                      <a:noAutofit/>
                    </a:bodyPr>
                    <a:lstStyle/>
                    <a:p>
                      <a:pPr algn="ctr" defTabSz="1133475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  <a:defRPr/>
                      </a:pPr>
                      <a:endParaRPr lang="de-DE" sz="2550">
                        <a:solidFill>
                          <a:srgbClr val="FFFFFF"/>
                        </a:solidFill>
                        <a:latin typeface="Segoe UI"/>
                      </a:endParaRPr>
                    </a:p>
                  </p:txBody>
                </p:sp>
              </p:grpSp>
            </p:grpSp>
            <p:sp>
              <p:nvSpPr>
                <p:cNvPr id="35" name="Freihandform: Form 34">
                  <a:extLst>
                    <a:ext uri="{FF2B5EF4-FFF2-40B4-BE49-F238E27FC236}">
                      <a16:creationId xmlns:a16="http://schemas.microsoft.com/office/drawing/2014/main" id="{90A685BA-16F5-8AD3-B407-649567A9AFC4}"/>
                    </a:ext>
                  </a:extLst>
                </p:cNvPr>
                <p:cNvSpPr/>
                <p:nvPr/>
              </p:nvSpPr>
              <p:spPr>
                <a:xfrm>
                  <a:off x="3912094" y="5622859"/>
                  <a:ext cx="1532940" cy="1316313"/>
                </a:xfrm>
                <a:custGeom>
                  <a:avLst/>
                  <a:gdLst>
                    <a:gd name="connsiteX0" fmla="*/ 0 w 1532940"/>
                    <a:gd name="connsiteY0" fmla="*/ 658157 h 1316313"/>
                    <a:gd name="connsiteX1" fmla="*/ 329078 w 1532940"/>
                    <a:gd name="connsiteY1" fmla="*/ 0 h 1316313"/>
                    <a:gd name="connsiteX2" fmla="*/ 1203862 w 1532940"/>
                    <a:gd name="connsiteY2" fmla="*/ 0 h 1316313"/>
                    <a:gd name="connsiteX3" fmla="*/ 1532940 w 1532940"/>
                    <a:gd name="connsiteY3" fmla="*/ 658157 h 1316313"/>
                    <a:gd name="connsiteX4" fmla="*/ 1203862 w 1532940"/>
                    <a:gd name="connsiteY4" fmla="*/ 1316313 h 1316313"/>
                    <a:gd name="connsiteX5" fmla="*/ 329078 w 1532940"/>
                    <a:gd name="connsiteY5" fmla="*/ 1316313 h 1316313"/>
                    <a:gd name="connsiteX6" fmla="*/ 0 w 1532940"/>
                    <a:gd name="connsiteY6" fmla="*/ 658157 h 1316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32940" h="1316313">
                      <a:moveTo>
                        <a:pt x="0" y="658157"/>
                      </a:moveTo>
                      <a:lnTo>
                        <a:pt x="329078" y="0"/>
                      </a:lnTo>
                      <a:lnTo>
                        <a:pt x="1203862" y="0"/>
                      </a:lnTo>
                      <a:lnTo>
                        <a:pt x="1532940" y="658157"/>
                      </a:lnTo>
                      <a:lnTo>
                        <a:pt x="1203862" y="1316313"/>
                      </a:lnTo>
                      <a:lnTo>
                        <a:pt x="329078" y="1316313"/>
                      </a:lnTo>
                      <a:lnTo>
                        <a:pt x="0" y="658157"/>
                      </a:lnTo>
                      <a:close/>
                    </a:path>
                  </a:pathLst>
                </a:custGeom>
              </p:spPr>
              <p:style>
                <a:lnRef idx="1">
                  <a:schemeClr val="accent6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6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6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8079" tIns="185298" rIns="178079" bIns="185298" numCol="1" spcCol="1270" anchor="ctr" anchorCtr="0">
                  <a:noAutofit/>
                </a:bodyPr>
                <a:lstStyle/>
                <a:p>
                  <a:pPr algn="ctr" defTabSz="113347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endParaRPr lang="de-DE" sz="2550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6" name="Freihandform: Form 35">
                  <a:extLst>
                    <a:ext uri="{FF2B5EF4-FFF2-40B4-BE49-F238E27FC236}">
                      <a16:creationId xmlns:a16="http://schemas.microsoft.com/office/drawing/2014/main" id="{5296CDAD-D684-5DFF-7B0E-821553DF04CE}"/>
                    </a:ext>
                  </a:extLst>
                </p:cNvPr>
                <p:cNvSpPr/>
                <p:nvPr/>
              </p:nvSpPr>
              <p:spPr>
                <a:xfrm>
                  <a:off x="2559639" y="4916823"/>
                  <a:ext cx="1532940" cy="1316313"/>
                </a:xfrm>
                <a:custGeom>
                  <a:avLst/>
                  <a:gdLst>
                    <a:gd name="connsiteX0" fmla="*/ 0 w 1532940"/>
                    <a:gd name="connsiteY0" fmla="*/ 658157 h 1316313"/>
                    <a:gd name="connsiteX1" fmla="*/ 329078 w 1532940"/>
                    <a:gd name="connsiteY1" fmla="*/ 0 h 1316313"/>
                    <a:gd name="connsiteX2" fmla="*/ 1203862 w 1532940"/>
                    <a:gd name="connsiteY2" fmla="*/ 0 h 1316313"/>
                    <a:gd name="connsiteX3" fmla="*/ 1532940 w 1532940"/>
                    <a:gd name="connsiteY3" fmla="*/ 658157 h 1316313"/>
                    <a:gd name="connsiteX4" fmla="*/ 1203862 w 1532940"/>
                    <a:gd name="connsiteY4" fmla="*/ 1316313 h 1316313"/>
                    <a:gd name="connsiteX5" fmla="*/ 329078 w 1532940"/>
                    <a:gd name="connsiteY5" fmla="*/ 1316313 h 1316313"/>
                    <a:gd name="connsiteX6" fmla="*/ 0 w 1532940"/>
                    <a:gd name="connsiteY6" fmla="*/ 658157 h 1316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32940" h="1316313">
                      <a:moveTo>
                        <a:pt x="0" y="658157"/>
                      </a:moveTo>
                      <a:lnTo>
                        <a:pt x="329078" y="0"/>
                      </a:lnTo>
                      <a:lnTo>
                        <a:pt x="1203862" y="0"/>
                      </a:lnTo>
                      <a:lnTo>
                        <a:pt x="1532940" y="658157"/>
                      </a:lnTo>
                      <a:lnTo>
                        <a:pt x="1203862" y="1316313"/>
                      </a:lnTo>
                      <a:lnTo>
                        <a:pt x="329078" y="1316313"/>
                      </a:lnTo>
                      <a:lnTo>
                        <a:pt x="0" y="658157"/>
                      </a:lnTo>
                      <a:close/>
                    </a:path>
                  </a:pathLst>
                </a:custGeom>
              </p:spPr>
              <p:style>
                <a:lnRef idx="1">
                  <a:schemeClr val="accent2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2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8079" tIns="185298" rIns="178079" bIns="185298" numCol="1" spcCol="1270" anchor="ctr" anchorCtr="0">
                  <a:noAutofit/>
                </a:bodyPr>
                <a:lstStyle/>
                <a:p>
                  <a:pPr algn="ctr" defTabSz="113347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endParaRPr lang="de-DE" sz="2550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7" name="Freihandform: Form 36">
                  <a:extLst>
                    <a:ext uri="{FF2B5EF4-FFF2-40B4-BE49-F238E27FC236}">
                      <a16:creationId xmlns:a16="http://schemas.microsoft.com/office/drawing/2014/main" id="{B636EA2E-F555-3120-9053-75A578BBAFF6}"/>
                    </a:ext>
                  </a:extLst>
                </p:cNvPr>
                <p:cNvSpPr/>
                <p:nvPr/>
              </p:nvSpPr>
              <p:spPr>
                <a:xfrm>
                  <a:off x="6543472" y="5641048"/>
                  <a:ext cx="1532940" cy="1316313"/>
                </a:xfrm>
                <a:custGeom>
                  <a:avLst/>
                  <a:gdLst>
                    <a:gd name="connsiteX0" fmla="*/ 0 w 1532940"/>
                    <a:gd name="connsiteY0" fmla="*/ 658157 h 1316313"/>
                    <a:gd name="connsiteX1" fmla="*/ 329078 w 1532940"/>
                    <a:gd name="connsiteY1" fmla="*/ 0 h 1316313"/>
                    <a:gd name="connsiteX2" fmla="*/ 1203862 w 1532940"/>
                    <a:gd name="connsiteY2" fmla="*/ 0 h 1316313"/>
                    <a:gd name="connsiteX3" fmla="*/ 1532940 w 1532940"/>
                    <a:gd name="connsiteY3" fmla="*/ 658157 h 1316313"/>
                    <a:gd name="connsiteX4" fmla="*/ 1203862 w 1532940"/>
                    <a:gd name="connsiteY4" fmla="*/ 1316313 h 1316313"/>
                    <a:gd name="connsiteX5" fmla="*/ 329078 w 1532940"/>
                    <a:gd name="connsiteY5" fmla="*/ 1316313 h 1316313"/>
                    <a:gd name="connsiteX6" fmla="*/ 0 w 1532940"/>
                    <a:gd name="connsiteY6" fmla="*/ 658157 h 1316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32940" h="1316313">
                      <a:moveTo>
                        <a:pt x="0" y="658157"/>
                      </a:moveTo>
                      <a:lnTo>
                        <a:pt x="329078" y="0"/>
                      </a:lnTo>
                      <a:lnTo>
                        <a:pt x="1203862" y="0"/>
                      </a:lnTo>
                      <a:lnTo>
                        <a:pt x="1532940" y="658157"/>
                      </a:lnTo>
                      <a:lnTo>
                        <a:pt x="1203862" y="1316313"/>
                      </a:lnTo>
                      <a:lnTo>
                        <a:pt x="329078" y="1316313"/>
                      </a:lnTo>
                      <a:lnTo>
                        <a:pt x="0" y="658157"/>
                      </a:lnTo>
                      <a:close/>
                    </a:path>
                  </a:pathLst>
                </a:custGeom>
              </p:spPr>
              <p:style>
                <a:lnRef idx="1">
                  <a:schemeClr val="accent4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4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4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8079" tIns="185298" rIns="178079" bIns="185298" numCol="1" spcCol="1270" anchor="ctr" anchorCtr="0">
                  <a:noAutofit/>
                </a:bodyPr>
                <a:lstStyle/>
                <a:p>
                  <a:pPr algn="ctr" defTabSz="113347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endParaRPr lang="de-DE" sz="2550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  <p:sp>
              <p:nvSpPr>
                <p:cNvPr id="38" name="Freihandform: Form 37">
                  <a:extLst>
                    <a:ext uri="{FF2B5EF4-FFF2-40B4-BE49-F238E27FC236}">
                      <a16:creationId xmlns:a16="http://schemas.microsoft.com/office/drawing/2014/main" id="{9CAAEDCD-984D-6E3D-FA62-7592CF06118A}"/>
                    </a:ext>
                  </a:extLst>
                </p:cNvPr>
                <p:cNvSpPr/>
                <p:nvPr/>
              </p:nvSpPr>
              <p:spPr>
                <a:xfrm>
                  <a:off x="9213474" y="5642828"/>
                  <a:ext cx="1532940" cy="1316313"/>
                </a:xfrm>
                <a:custGeom>
                  <a:avLst/>
                  <a:gdLst>
                    <a:gd name="connsiteX0" fmla="*/ 0 w 1532940"/>
                    <a:gd name="connsiteY0" fmla="*/ 658157 h 1316313"/>
                    <a:gd name="connsiteX1" fmla="*/ 329078 w 1532940"/>
                    <a:gd name="connsiteY1" fmla="*/ 0 h 1316313"/>
                    <a:gd name="connsiteX2" fmla="*/ 1203862 w 1532940"/>
                    <a:gd name="connsiteY2" fmla="*/ 0 h 1316313"/>
                    <a:gd name="connsiteX3" fmla="*/ 1532940 w 1532940"/>
                    <a:gd name="connsiteY3" fmla="*/ 658157 h 1316313"/>
                    <a:gd name="connsiteX4" fmla="*/ 1203862 w 1532940"/>
                    <a:gd name="connsiteY4" fmla="*/ 1316313 h 1316313"/>
                    <a:gd name="connsiteX5" fmla="*/ 329078 w 1532940"/>
                    <a:gd name="connsiteY5" fmla="*/ 1316313 h 1316313"/>
                    <a:gd name="connsiteX6" fmla="*/ 0 w 1532940"/>
                    <a:gd name="connsiteY6" fmla="*/ 658157 h 1316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32940" h="1316313">
                      <a:moveTo>
                        <a:pt x="0" y="658157"/>
                      </a:moveTo>
                      <a:lnTo>
                        <a:pt x="329078" y="0"/>
                      </a:lnTo>
                      <a:lnTo>
                        <a:pt x="1203862" y="0"/>
                      </a:lnTo>
                      <a:lnTo>
                        <a:pt x="1532940" y="658157"/>
                      </a:lnTo>
                      <a:lnTo>
                        <a:pt x="1203862" y="1316313"/>
                      </a:lnTo>
                      <a:lnTo>
                        <a:pt x="329078" y="1316313"/>
                      </a:lnTo>
                      <a:lnTo>
                        <a:pt x="0" y="658157"/>
                      </a:lnTo>
                      <a:close/>
                    </a:path>
                  </a:pathLst>
                </a:custGeom>
              </p:spPr>
              <p:style>
                <a:lnRef idx="1">
                  <a:schemeClr val="accent3">
                    <a:hueOff val="0"/>
                    <a:satOff val="0"/>
                    <a:lumOff val="0"/>
                    <a:alphaOff val="0"/>
                  </a:schemeClr>
                </a:lnRef>
                <a:fillRef idx="3">
                  <a:schemeClr val="accent3">
                    <a:hueOff val="0"/>
                    <a:satOff val="0"/>
                    <a:lumOff val="0"/>
                    <a:alphaOff val="0"/>
                  </a:schemeClr>
                </a:fillRef>
                <a:effectRef idx="3">
                  <a:schemeClr val="accent3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178079" tIns="185298" rIns="178079" bIns="185298" numCol="1" spcCol="1270" anchor="ctr" anchorCtr="0">
                  <a:noAutofit/>
                </a:bodyPr>
                <a:lstStyle/>
                <a:p>
                  <a:pPr algn="ctr" defTabSz="113347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defRPr/>
                  </a:pPr>
                  <a:endParaRPr lang="de-DE" sz="2550">
                    <a:solidFill>
                      <a:srgbClr val="FFFFFF"/>
                    </a:solidFill>
                    <a:latin typeface="Segoe UI"/>
                  </a:endParaRPr>
                </a:p>
              </p:txBody>
            </p:sp>
          </p:grpSp>
          <p:sp>
            <p:nvSpPr>
              <p:cNvPr id="43" name="Sechseck 42">
                <a:extLst>
                  <a:ext uri="{FF2B5EF4-FFF2-40B4-BE49-F238E27FC236}">
                    <a16:creationId xmlns:a16="http://schemas.microsoft.com/office/drawing/2014/main" id="{2B1BB07C-7CB6-A5FE-5256-04FE28F9B101}"/>
                  </a:ext>
                </a:extLst>
              </p:cNvPr>
              <p:cNvSpPr/>
              <p:nvPr/>
            </p:nvSpPr>
            <p:spPr>
              <a:xfrm>
                <a:off x="1519786" y="5803134"/>
                <a:ext cx="1532940" cy="1316313"/>
              </a:xfrm>
              <a:prstGeom prst="hexagon">
                <a:avLst>
                  <a:gd name="adj" fmla="val 25000"/>
                  <a:gd name="vf" fmla="val 115470"/>
                </a:avLst>
              </a:prstGeom>
            </p:spPr>
            <p:style>
              <a:lnRef idx="1">
                <a:schemeClr val="accent4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2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46" name="Sechseck 45">
              <a:extLst>
                <a:ext uri="{FF2B5EF4-FFF2-40B4-BE49-F238E27FC236}">
                  <a16:creationId xmlns:a16="http://schemas.microsoft.com/office/drawing/2014/main" id="{4A754FB0-43DC-9F00-DE96-662AF1ECD6F9}"/>
                </a:ext>
              </a:extLst>
            </p:cNvPr>
            <p:cNvSpPr/>
            <p:nvPr/>
          </p:nvSpPr>
          <p:spPr>
            <a:xfrm>
              <a:off x="8232988" y="778974"/>
              <a:ext cx="1532940" cy="1316313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1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3298D3A6-7BE0-4318-E3E4-5C378B2E5D0A}"/>
                </a:ext>
              </a:extLst>
            </p:cNvPr>
            <p:cNvSpPr/>
            <p:nvPr/>
          </p:nvSpPr>
          <p:spPr>
            <a:xfrm>
              <a:off x="6892957" y="1456903"/>
              <a:ext cx="1532940" cy="1316313"/>
            </a:xfrm>
            <a:custGeom>
              <a:avLst/>
              <a:gdLst>
                <a:gd name="connsiteX0" fmla="*/ 0 w 1532940"/>
                <a:gd name="connsiteY0" fmla="*/ 658157 h 1316313"/>
                <a:gd name="connsiteX1" fmla="*/ 329078 w 1532940"/>
                <a:gd name="connsiteY1" fmla="*/ 0 h 1316313"/>
                <a:gd name="connsiteX2" fmla="*/ 1203862 w 1532940"/>
                <a:gd name="connsiteY2" fmla="*/ 0 h 1316313"/>
                <a:gd name="connsiteX3" fmla="*/ 1532940 w 1532940"/>
                <a:gd name="connsiteY3" fmla="*/ 658157 h 1316313"/>
                <a:gd name="connsiteX4" fmla="*/ 1203862 w 1532940"/>
                <a:gd name="connsiteY4" fmla="*/ 1316313 h 1316313"/>
                <a:gd name="connsiteX5" fmla="*/ 329078 w 1532940"/>
                <a:gd name="connsiteY5" fmla="*/ 1316313 h 1316313"/>
                <a:gd name="connsiteX6" fmla="*/ 0 w 1532940"/>
                <a:gd name="connsiteY6" fmla="*/ 658157 h 131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940" h="1316313">
                  <a:moveTo>
                    <a:pt x="0" y="658157"/>
                  </a:moveTo>
                  <a:lnTo>
                    <a:pt x="329078" y="0"/>
                  </a:lnTo>
                  <a:lnTo>
                    <a:pt x="1203862" y="0"/>
                  </a:lnTo>
                  <a:lnTo>
                    <a:pt x="1532940" y="658157"/>
                  </a:lnTo>
                  <a:lnTo>
                    <a:pt x="1203862" y="1316313"/>
                  </a:lnTo>
                  <a:lnTo>
                    <a:pt x="329078" y="1316313"/>
                  </a:lnTo>
                  <a:lnTo>
                    <a:pt x="0" y="658157"/>
                  </a:lnTo>
                  <a:close/>
                </a:path>
              </a:pathLst>
            </a:custGeom>
          </p:spPr>
          <p:style>
            <a:lnRef idx="1">
              <a:schemeClr val="accent3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8079" tIns="185298" rIns="178079" bIns="185298" numCol="1" spcCol="1270" anchor="ctr" anchorCtr="0">
              <a:noAutofit/>
            </a:bodyPr>
            <a:lstStyle/>
            <a:p>
              <a:pPr algn="ctr" defTabSz="11334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de-DE" sz="2550" dirty="0">
                <a:solidFill>
                  <a:srgbClr val="FFFFFF"/>
                </a:solidFill>
                <a:latin typeface="Segoe UI"/>
              </a:endParaRPr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32689C12-32C2-4884-968A-D91BD72F1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724" y="2259981"/>
            <a:ext cx="1941574" cy="1296000"/>
          </a:xfrm>
          <a:prstGeom prst="rect">
            <a:avLst/>
          </a:prstGeom>
          <a:ln w="190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Shape 5"/>
          <p:cNvSpPr txBox="1"/>
          <p:nvPr/>
        </p:nvSpPr>
        <p:spPr>
          <a:xfrm>
            <a:off x="258964" y="4728411"/>
            <a:ext cx="299700" cy="2735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ECBCB955-4474-47A1-85E7-9BB34A46E24C}" type="slidenum">
              <a:rPr lang="en-US" sz="600" spc="-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25</a:t>
            </a:fld>
            <a:endParaRPr lang="en-US" sz="600" spc="-1" dirty="0">
              <a:solidFill>
                <a:prstClr val="black"/>
              </a:solidFill>
              <a:latin typeface="Times New Roman"/>
              <a:ea typeface="DejaVu Sans"/>
              <a:cs typeface="DejaVu Sans"/>
            </a:endParaRPr>
          </a:p>
        </p:txBody>
      </p:sp>
      <p:sp>
        <p:nvSpPr>
          <p:cNvPr id="160" name="TextShape 5"/>
          <p:cNvSpPr txBox="1"/>
          <p:nvPr/>
        </p:nvSpPr>
        <p:spPr>
          <a:xfrm>
            <a:off x="258964" y="4728411"/>
            <a:ext cx="299700" cy="2735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r" defTabSz="685800">
              <a:defRPr/>
            </a:pPr>
            <a:fld id="{ECBCB955-4474-47A1-85E7-9BB34A46E24C}" type="slidenum">
              <a:rPr lang="en-US" sz="600" spc="-1">
                <a:solidFill>
                  <a:srgbClr val="005AA0"/>
                </a:solidFill>
                <a:latin typeface="Arial"/>
                <a:ea typeface="DejaVu Sans"/>
                <a:cs typeface="DejaVu Sans"/>
              </a:rPr>
              <a:pPr algn="r" defTabSz="685800">
                <a:defRPr/>
              </a:pPr>
              <a:t>25</a:t>
            </a:fld>
            <a:endParaRPr lang="en-US" sz="600" spc="-1" dirty="0">
              <a:solidFill>
                <a:prstClr val="black"/>
              </a:solidFill>
              <a:latin typeface="Times New Roman"/>
              <a:ea typeface="DejaVu Sans"/>
              <a:cs typeface="DejaVu Sans"/>
            </a:endParaRPr>
          </a:p>
        </p:txBody>
      </p:sp>
      <p:pic>
        <p:nvPicPr>
          <p:cNvPr id="161" name="Grafik 8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360650" y="4750163"/>
            <a:ext cx="612360" cy="221400"/>
          </a:xfrm>
          <a:prstGeom prst="rect">
            <a:avLst/>
          </a:prstGeom>
          <a:ln>
            <a:noFill/>
          </a:ln>
        </p:spPr>
      </p:pic>
      <p:pic>
        <p:nvPicPr>
          <p:cNvPr id="64" name="imgViewerModal-Img" descr="Zoomed image larger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9" r="6103" b="2431"/>
          <a:stretch/>
        </p:blipFill>
        <p:spPr bwMode="auto">
          <a:xfrm>
            <a:off x="4951273" y="3664285"/>
            <a:ext cx="1944475" cy="1296000"/>
          </a:xfrm>
          <a:prstGeom prst="rect">
            <a:avLst/>
          </a:prstGeom>
          <a:ln w="190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platzhalter 4">
            <a:extLst>
              <a:ext uri="{FF2B5EF4-FFF2-40B4-BE49-F238E27FC236}">
                <a16:creationId xmlns:a16="http://schemas.microsoft.com/office/drawing/2014/main" id="{594076EF-A952-2E22-54A5-898D626C6B10}"/>
              </a:ext>
            </a:extLst>
          </p:cNvPr>
          <p:cNvSpPr txBox="1">
            <a:spLocks/>
          </p:cNvSpPr>
          <p:nvPr/>
        </p:nvSpPr>
        <p:spPr>
          <a:xfrm>
            <a:off x="646200" y="244853"/>
            <a:ext cx="7873302" cy="289322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Apple SD Gothic Neo Thin" panose="02000300000000000000" pitchFamily="2" charset="-127"/>
              <a:buChar char="◼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Apple SD Gothic Neo Thin" panose="02000300000000000000" pitchFamily="2" charset="-127"/>
              <a:buChar char="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Apple SD Gothic Neo Thin" panose="02000300000000000000" pitchFamily="2" charset="-127"/>
              <a:buChar char="◼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Apple SD Gothic Neo Thin" panose="02000300000000000000" pitchFamily="2" charset="-127"/>
              <a:buChar char="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2"/>
              </a:buClr>
              <a:buSzPct val="100000"/>
              <a:buFont typeface="Apple SD Gothic Neo Thin" panose="02000300000000000000" pitchFamily="2" charset="-127"/>
              <a:buChar char="◼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buClr>
                <a:srgbClr val="005AA0"/>
              </a:buClr>
              <a:buNone/>
              <a:defRPr/>
            </a:pPr>
            <a:endParaRPr lang="de-DE" sz="2400" b="1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3343204-E2A7-C548-BC18-43D1DE4ED0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20" y="831923"/>
            <a:ext cx="1944475" cy="1296000"/>
          </a:xfrm>
          <a:prstGeom prst="rect">
            <a:avLst/>
          </a:prstGeom>
          <a:ln w="190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6204838-0EB8-6D72-E94D-F71910BA0C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616" r="7508" b="2301"/>
          <a:stretch/>
        </p:blipFill>
        <p:spPr>
          <a:xfrm>
            <a:off x="7024455" y="3664285"/>
            <a:ext cx="1932503" cy="1296000"/>
          </a:xfrm>
          <a:prstGeom prst="rect">
            <a:avLst/>
          </a:prstGeom>
          <a:ln w="190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366F3736-89D3-50CE-79C3-E496A334A562}"/>
              </a:ext>
            </a:extLst>
          </p:cNvPr>
          <p:cNvSpPr txBox="1"/>
          <p:nvPr/>
        </p:nvSpPr>
        <p:spPr>
          <a:xfrm>
            <a:off x="575523" y="1329091"/>
            <a:ext cx="249856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de-DE" sz="2700" dirty="0" err="1">
                <a:solidFill>
                  <a:srgbClr val="FFFFFF"/>
                </a:solidFill>
                <a:latin typeface="Arial Black" panose="020B0A04020102020204" pitchFamily="34" charset="0"/>
              </a:rPr>
              <a:t>Impressions</a:t>
            </a:r>
            <a:endParaRPr lang="de-DE" sz="27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Grafik 2" descr="Ein Bild, das Kleidung, Person, draußen, Schuhwerk enthält.&#10;&#10;Automatisch generierte Beschreibung">
            <a:extLst>
              <a:ext uri="{FF2B5EF4-FFF2-40B4-BE49-F238E27FC236}">
                <a16:creationId xmlns:a16="http://schemas.microsoft.com/office/drawing/2014/main" id="{9B5AAFE7-23D3-9EF4-3F30-359E37196D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787" y="3664285"/>
            <a:ext cx="1944475" cy="12960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5329C6C-8267-067E-D32C-73CB3E77C4B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9" b="4343"/>
          <a:stretch/>
        </p:blipFill>
        <p:spPr>
          <a:xfrm>
            <a:off x="7023520" y="2247819"/>
            <a:ext cx="1944474" cy="1296000"/>
          </a:xfrm>
          <a:prstGeom prst="rect">
            <a:avLst/>
          </a:prstGeom>
          <a:ln w="1905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7C23BE19-9D78-E51D-5B6D-3F293168607A}"/>
              </a:ext>
            </a:extLst>
          </p:cNvPr>
          <p:cNvSpPr/>
          <p:nvPr/>
        </p:nvSpPr>
        <p:spPr>
          <a:xfrm>
            <a:off x="2528591" y="2645817"/>
            <a:ext cx="1149705" cy="987235"/>
          </a:xfrm>
          <a:custGeom>
            <a:avLst/>
            <a:gdLst>
              <a:gd name="connsiteX0" fmla="*/ 0 w 1532940"/>
              <a:gd name="connsiteY0" fmla="*/ 658157 h 1316313"/>
              <a:gd name="connsiteX1" fmla="*/ 329078 w 1532940"/>
              <a:gd name="connsiteY1" fmla="*/ 0 h 1316313"/>
              <a:gd name="connsiteX2" fmla="*/ 1203862 w 1532940"/>
              <a:gd name="connsiteY2" fmla="*/ 0 h 1316313"/>
              <a:gd name="connsiteX3" fmla="*/ 1532940 w 1532940"/>
              <a:gd name="connsiteY3" fmla="*/ 658157 h 1316313"/>
              <a:gd name="connsiteX4" fmla="*/ 1203862 w 1532940"/>
              <a:gd name="connsiteY4" fmla="*/ 1316313 h 1316313"/>
              <a:gd name="connsiteX5" fmla="*/ 329078 w 1532940"/>
              <a:gd name="connsiteY5" fmla="*/ 1316313 h 1316313"/>
              <a:gd name="connsiteX6" fmla="*/ 0 w 1532940"/>
              <a:gd name="connsiteY6" fmla="*/ 658157 h 131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2940" h="1316313">
                <a:moveTo>
                  <a:pt x="0" y="658157"/>
                </a:moveTo>
                <a:lnTo>
                  <a:pt x="329078" y="0"/>
                </a:lnTo>
                <a:lnTo>
                  <a:pt x="1203862" y="0"/>
                </a:lnTo>
                <a:lnTo>
                  <a:pt x="1532940" y="658157"/>
                </a:lnTo>
                <a:lnTo>
                  <a:pt x="1203862" y="1316313"/>
                </a:lnTo>
                <a:lnTo>
                  <a:pt x="329078" y="1316313"/>
                </a:lnTo>
                <a:lnTo>
                  <a:pt x="0" y="658157"/>
                </a:lnTo>
                <a:close/>
              </a:path>
            </a:pathLst>
          </a:custGeom>
        </p:spPr>
        <p:style>
          <a:lnRef idx="1">
            <a:schemeClr val="accent6">
              <a:hueOff val="0"/>
              <a:satOff val="0"/>
              <a:lumOff val="0"/>
              <a:alphaOff val="0"/>
            </a:schemeClr>
          </a:lnRef>
          <a:fillRef idx="3">
            <a:schemeClr val="accent6">
              <a:hueOff val="0"/>
              <a:satOff val="0"/>
              <a:lumOff val="0"/>
              <a:alphaOff val="0"/>
            </a:schemeClr>
          </a:fillRef>
          <a:effectRef idx="3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8079" tIns="185298" rIns="178079" bIns="185298" numCol="1" spcCol="1270" anchor="ctr" anchorCtr="0">
            <a:noAutofit/>
          </a:bodyPr>
          <a:lstStyle/>
          <a:p>
            <a:pPr algn="ctr" defTabSz="11334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de-DE" sz="255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448C70B-FF66-F1A1-C99F-4B843D2718B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339" t="16073" r="9317" b="6445"/>
          <a:stretch/>
        </p:blipFill>
        <p:spPr>
          <a:xfrm>
            <a:off x="2859236" y="2253708"/>
            <a:ext cx="1941575" cy="1295673"/>
          </a:xfrm>
          <a:prstGeom prst="rect">
            <a:avLst/>
          </a:prstGeom>
          <a:ln w="19050">
            <a:solidFill>
              <a:schemeClr val="bg1"/>
            </a:solidFill>
          </a:ln>
          <a:effectLst/>
        </p:spPr>
      </p:pic>
      <p:sp>
        <p:nvSpPr>
          <p:cNvPr id="19" name="Freihandform: Form 18">
            <a:extLst>
              <a:ext uri="{FF2B5EF4-FFF2-40B4-BE49-F238E27FC236}">
                <a16:creationId xmlns:a16="http://schemas.microsoft.com/office/drawing/2014/main" id="{D9124BCC-12AE-D199-6FAE-149F2770EA96}"/>
              </a:ext>
            </a:extLst>
          </p:cNvPr>
          <p:cNvSpPr/>
          <p:nvPr/>
        </p:nvSpPr>
        <p:spPr>
          <a:xfrm>
            <a:off x="1530453" y="3200577"/>
            <a:ext cx="1149705" cy="987235"/>
          </a:xfrm>
          <a:custGeom>
            <a:avLst/>
            <a:gdLst>
              <a:gd name="connsiteX0" fmla="*/ 0 w 1532940"/>
              <a:gd name="connsiteY0" fmla="*/ 658157 h 1316313"/>
              <a:gd name="connsiteX1" fmla="*/ 329078 w 1532940"/>
              <a:gd name="connsiteY1" fmla="*/ 0 h 1316313"/>
              <a:gd name="connsiteX2" fmla="*/ 1203862 w 1532940"/>
              <a:gd name="connsiteY2" fmla="*/ 0 h 1316313"/>
              <a:gd name="connsiteX3" fmla="*/ 1532940 w 1532940"/>
              <a:gd name="connsiteY3" fmla="*/ 658157 h 1316313"/>
              <a:gd name="connsiteX4" fmla="*/ 1203862 w 1532940"/>
              <a:gd name="connsiteY4" fmla="*/ 1316313 h 1316313"/>
              <a:gd name="connsiteX5" fmla="*/ 329078 w 1532940"/>
              <a:gd name="connsiteY5" fmla="*/ 1316313 h 1316313"/>
              <a:gd name="connsiteX6" fmla="*/ 0 w 1532940"/>
              <a:gd name="connsiteY6" fmla="*/ 658157 h 131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2940" h="1316313">
                <a:moveTo>
                  <a:pt x="0" y="658157"/>
                </a:moveTo>
                <a:lnTo>
                  <a:pt x="329078" y="0"/>
                </a:lnTo>
                <a:lnTo>
                  <a:pt x="1203862" y="0"/>
                </a:lnTo>
                <a:lnTo>
                  <a:pt x="1532940" y="658157"/>
                </a:lnTo>
                <a:lnTo>
                  <a:pt x="1203862" y="1316313"/>
                </a:lnTo>
                <a:lnTo>
                  <a:pt x="329078" y="1316313"/>
                </a:lnTo>
                <a:lnTo>
                  <a:pt x="0" y="658157"/>
                </a:lnTo>
                <a:close/>
              </a:path>
            </a:pathLst>
          </a:custGeom>
        </p:spPr>
        <p:style>
          <a:lnRef idx="1">
            <a:schemeClr val="accent4">
              <a:hueOff val="0"/>
              <a:satOff val="0"/>
              <a:lumOff val="0"/>
              <a:alphaOff val="0"/>
            </a:schemeClr>
          </a:lnRef>
          <a:fillRef idx="3">
            <a:schemeClr val="accent4">
              <a:hueOff val="0"/>
              <a:satOff val="0"/>
              <a:lumOff val="0"/>
              <a:alphaOff val="0"/>
            </a:schemeClr>
          </a:fillRef>
          <a:effectRef idx="3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8079" tIns="185298" rIns="178079" bIns="185298" numCol="1" spcCol="1270" anchor="ctr" anchorCtr="0">
            <a:noAutofit/>
          </a:bodyPr>
          <a:lstStyle/>
          <a:p>
            <a:pPr algn="ctr" defTabSz="11334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de-DE" sz="255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5" name="Grafik 4" descr="Ein Bild, das Menschliches Gesicht, Mann, Kleidung, Person enthält.&#10;&#10;Automatisch generierte Beschreibung">
            <a:extLst>
              <a:ext uri="{FF2B5EF4-FFF2-40B4-BE49-F238E27FC236}">
                <a16:creationId xmlns:a16="http://schemas.microsoft.com/office/drawing/2014/main" id="{62C229B6-48F1-BDB2-D018-C627C8EF72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3142" y="3664285"/>
            <a:ext cx="1944000" cy="1296000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17BD573D-398D-183D-AC8C-697ED608444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3418" y="389514"/>
            <a:ext cx="754382" cy="141732"/>
          </a:xfrm>
          <a:prstGeom prst="rect">
            <a:avLst/>
          </a:prstGeom>
        </p:spPr>
      </p:pic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FC11B7E6-385B-BEB5-F1C9-8201F218F008}"/>
              </a:ext>
            </a:extLst>
          </p:cNvPr>
          <p:cNvSpPr/>
          <p:nvPr/>
        </p:nvSpPr>
        <p:spPr>
          <a:xfrm>
            <a:off x="8546177" y="-603255"/>
            <a:ext cx="1149705" cy="987235"/>
          </a:xfrm>
          <a:custGeom>
            <a:avLst/>
            <a:gdLst>
              <a:gd name="connsiteX0" fmla="*/ 0 w 1532940"/>
              <a:gd name="connsiteY0" fmla="*/ 658157 h 1316313"/>
              <a:gd name="connsiteX1" fmla="*/ 329078 w 1532940"/>
              <a:gd name="connsiteY1" fmla="*/ 0 h 1316313"/>
              <a:gd name="connsiteX2" fmla="*/ 1203862 w 1532940"/>
              <a:gd name="connsiteY2" fmla="*/ 0 h 1316313"/>
              <a:gd name="connsiteX3" fmla="*/ 1532940 w 1532940"/>
              <a:gd name="connsiteY3" fmla="*/ 658157 h 1316313"/>
              <a:gd name="connsiteX4" fmla="*/ 1203862 w 1532940"/>
              <a:gd name="connsiteY4" fmla="*/ 1316313 h 1316313"/>
              <a:gd name="connsiteX5" fmla="*/ 329078 w 1532940"/>
              <a:gd name="connsiteY5" fmla="*/ 1316313 h 1316313"/>
              <a:gd name="connsiteX6" fmla="*/ 0 w 1532940"/>
              <a:gd name="connsiteY6" fmla="*/ 658157 h 1316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2940" h="1316313">
                <a:moveTo>
                  <a:pt x="0" y="658157"/>
                </a:moveTo>
                <a:lnTo>
                  <a:pt x="329078" y="0"/>
                </a:lnTo>
                <a:lnTo>
                  <a:pt x="1203862" y="0"/>
                </a:lnTo>
                <a:lnTo>
                  <a:pt x="1532940" y="658157"/>
                </a:lnTo>
                <a:lnTo>
                  <a:pt x="1203862" y="1316313"/>
                </a:lnTo>
                <a:lnTo>
                  <a:pt x="329078" y="1316313"/>
                </a:lnTo>
                <a:lnTo>
                  <a:pt x="0" y="658157"/>
                </a:lnTo>
                <a:close/>
              </a:path>
            </a:pathLst>
          </a:custGeom>
        </p:spPr>
        <p:style>
          <a:lnRef idx="1">
            <a:schemeClr val="accent3">
              <a:hueOff val="0"/>
              <a:satOff val="0"/>
              <a:lumOff val="0"/>
              <a:alphaOff val="0"/>
            </a:schemeClr>
          </a:lnRef>
          <a:fillRef idx="3">
            <a:schemeClr val="accent3">
              <a:hueOff val="0"/>
              <a:satOff val="0"/>
              <a:lumOff val="0"/>
              <a:alphaOff val="0"/>
            </a:schemeClr>
          </a:fillRef>
          <a:effectRef idx="3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8079" tIns="185298" rIns="178079" bIns="185298" numCol="1" spcCol="1270" anchor="ctr" anchorCtr="0">
            <a:noAutofit/>
          </a:bodyPr>
          <a:lstStyle/>
          <a:p>
            <a:pPr algn="ctr" defTabSz="113347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de-DE" sz="2550" dirty="0">
              <a:solidFill>
                <a:srgbClr val="FFFFFF"/>
              </a:solidFill>
              <a:latin typeface="Segoe UI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470A95D-36E4-96AA-7BCE-E95C3BBAD73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51273" y="831923"/>
            <a:ext cx="1944474" cy="129600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877241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>
            <a:extLst>
              <a:ext uri="{FF2B5EF4-FFF2-40B4-BE49-F238E27FC236}">
                <a16:creationId xmlns:a16="http://schemas.microsoft.com/office/drawing/2014/main" id="{999E8F48-B94A-8768-F853-B3450C5F22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5FB1B78-D335-C2C7-60B5-4758C3C7D4D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A3F1CDB-D369-BD7A-0A26-3F6750131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AED6AF60-9605-E970-6687-44ADAA3D7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C6531518-A9D1-D5B5-28FB-DA37E9FC5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r>
              <a:rPr lang="en-US">
                <a:solidFill>
                  <a:srgbClr val="000000">
                    <a:tint val="75000"/>
                  </a:srgbClr>
                </a:solidFill>
                <a:latin typeface="Segoe UI"/>
              </a:rPr>
              <a:t>Date</a:t>
            </a:r>
            <a:endParaRPr lang="en-US" dirty="0">
              <a:solidFill>
                <a:srgbClr val="000000">
                  <a:tint val="75000"/>
                </a:srgbClr>
              </a:solidFill>
              <a:latin typeface="Segoe UI"/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6004F32B-5E31-5E19-D246-467FE7A1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r>
              <a:rPr lang="en-US">
                <a:solidFill>
                  <a:srgbClr val="000000">
                    <a:tint val="75000"/>
                  </a:srgbClr>
                </a:solidFill>
                <a:latin typeface="Segoe UI"/>
              </a:rPr>
              <a:t>Title of presentation</a:t>
            </a:r>
            <a:endParaRPr lang="en-US" dirty="0">
              <a:solidFill>
                <a:srgbClr val="000000">
                  <a:tint val="75000"/>
                </a:srgbClr>
              </a:solidFill>
              <a:latin typeface="Segoe UI"/>
            </a:endParaRP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EDE86057-C84A-E40D-BD3A-A7F2149A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EBEB721F-1515-4815-8BAC-2C06E19CB9A5}" type="slidenum">
              <a:rPr lang="en-US">
                <a:solidFill>
                  <a:srgbClr val="000000">
                    <a:tint val="75000"/>
                  </a:srgbClr>
                </a:solidFill>
                <a:latin typeface="Segoe UI"/>
              </a:rPr>
              <a:pPr defTabSz="685800"/>
              <a:t>26</a:t>
            </a:fld>
            <a:endParaRPr lang="en-US" dirty="0">
              <a:solidFill>
                <a:srgbClr val="000000">
                  <a:tint val="75000"/>
                </a:srgbClr>
              </a:solidFill>
              <a:latin typeface="Segoe UI"/>
            </a:endParaRPr>
          </a:p>
        </p:txBody>
      </p:sp>
      <p:sp>
        <p:nvSpPr>
          <p:cNvPr id="9" name="Untertitel 8">
            <a:extLst>
              <a:ext uri="{FF2B5EF4-FFF2-40B4-BE49-F238E27FC236}">
                <a16:creationId xmlns:a16="http://schemas.microsoft.com/office/drawing/2014/main" id="{D178C131-2080-DEB9-2758-FAE7217A0CE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C50B9B0-18D7-5064-85E0-5175A20FE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76" y="0"/>
            <a:ext cx="3630483" cy="514394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045903E-87D1-A75A-55B6-CE9FBA070C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154" y="-446"/>
            <a:ext cx="3648773" cy="5143946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DF1F8313-A494-AE50-4754-0A7CBFEB6BFD}"/>
              </a:ext>
            </a:extLst>
          </p:cNvPr>
          <p:cNvGrpSpPr/>
          <p:nvPr/>
        </p:nvGrpSpPr>
        <p:grpSpPr>
          <a:xfrm rot="375004">
            <a:off x="3586756" y="1232906"/>
            <a:ext cx="4964336" cy="2476787"/>
            <a:chOff x="793869" y="900526"/>
            <a:chExt cx="10469618" cy="5223460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9B5A577F-515B-9ED8-160E-4CF3BF8A8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009" t="776" r="891" b="1500"/>
            <a:stretch/>
          </p:blipFill>
          <p:spPr>
            <a:xfrm>
              <a:off x="793869" y="900526"/>
              <a:ext cx="5241927" cy="522190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06827782-6D0F-3941-8B6E-3FAA359CB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020" b="1926"/>
            <a:stretch/>
          </p:blipFill>
          <p:spPr>
            <a:xfrm>
              <a:off x="6021561" y="902084"/>
              <a:ext cx="5241926" cy="522190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D2EF0F71-F4CA-A7B2-C16C-66CD4896C0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8964" y="3460496"/>
            <a:ext cx="1641491" cy="157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67233"/>
      </p:ext>
    </p:extLst>
  </p:cSld>
  <p:clrMapOvr>
    <a:masterClrMapping/>
  </p:clrMapOvr>
</p:sld>
</file>

<file path=ppt/theme/theme1.xml><?xml version="1.0" encoding="utf-8"?>
<a:theme xmlns:a="http://schemas.openxmlformats.org/drawingml/2006/main" name="1_Titelfolie">
  <a:themeElements>
    <a:clrScheme name="hz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A2D6E"/>
      </a:accent1>
      <a:accent2>
        <a:srgbClr val="005AA0"/>
      </a:accent2>
      <a:accent3>
        <a:srgbClr val="8CB423"/>
      </a:accent3>
      <a:accent4>
        <a:srgbClr val="5A696E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Inhaltsfolie">
  <a:themeElements>
    <a:clrScheme name="CD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Inhaltsfolie">
  <a:themeElements>
    <a:clrScheme name="CD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Inhaltsfolie">
  <a:themeElements>
    <a:clrScheme name="CD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Inhaltsfolie">
  <a:themeElements>
    <a:clrScheme name="CD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Inhaltsfolie">
  <a:themeElements>
    <a:clrScheme name="CD 2022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8CD600"/>
      </a:accent4>
      <a:accent5>
        <a:srgbClr val="FA7833"/>
      </a:accent5>
      <a:accent6>
        <a:srgbClr val="ED5EF2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Inhaltsfolie">
  <a:themeElements>
    <a:clrScheme name="CD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Inhaltsfolie">
  <a:themeElements>
    <a:clrScheme name="CD 2022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8CD600"/>
      </a:accent4>
      <a:accent5>
        <a:srgbClr val="FA7833"/>
      </a:accent5>
      <a:accent6>
        <a:srgbClr val="ED5EF2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Inhaltsfolie">
  <a:themeElements>
    <a:clrScheme name="CD 2022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8CD600"/>
      </a:accent4>
      <a:accent5>
        <a:srgbClr val="FA7833"/>
      </a:accent5>
      <a:accent6>
        <a:srgbClr val="ED5EF2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Office">
  <a:themeElements>
    <a:clrScheme name="HZDR-Image">
      <a:dk1>
        <a:srgbClr val="000000"/>
      </a:dk1>
      <a:lt1>
        <a:srgbClr val="FFFFFF"/>
      </a:lt1>
      <a:dk2>
        <a:srgbClr val="005AA0"/>
      </a:dk2>
      <a:lt2>
        <a:srgbClr val="121B49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Benutzerdefiniert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HZDR_Office_Design">
  <a:themeElements>
    <a:clrScheme name="HZDR_Farben">
      <a:dk1>
        <a:sysClr val="windowText" lastClr="000000"/>
      </a:dk1>
      <a:lt1>
        <a:sysClr val="window" lastClr="FFFFFF"/>
      </a:lt1>
      <a:dk2>
        <a:srgbClr val="005AA0"/>
      </a:dk2>
      <a:lt2>
        <a:srgbClr val="C6C6C6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HZDR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15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5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ZDR_ppt_template_16_9_ENGLISH.pptx" id="{1746AFC9-9D9A-4C2D-B2BC-D7E3E2E0EBCD}" vid="{BE5915EC-7EBA-43DB-B7F5-8C1C5FBF447A}"/>
    </a:ext>
  </a:extLst>
</a:theme>
</file>

<file path=ppt/theme/theme12.xml><?xml version="1.0" encoding="utf-8"?>
<a:theme xmlns:a="http://schemas.openxmlformats.org/drawingml/2006/main" name="4_HZDR_Office_Design">
  <a:themeElements>
    <a:clrScheme name="HZDR_Farben">
      <a:dk1>
        <a:sysClr val="windowText" lastClr="000000"/>
      </a:dk1>
      <a:lt1>
        <a:sysClr val="window" lastClr="FFFFFF"/>
      </a:lt1>
      <a:dk2>
        <a:srgbClr val="005AA0"/>
      </a:dk2>
      <a:lt2>
        <a:srgbClr val="C6C6C6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HZDR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15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5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ZDR_ppt_template_16_9_ENGLISH.pptx" id="{1746AFC9-9D9A-4C2D-B2BC-D7E3E2E0EBCD}" vid="{BE5915EC-7EBA-43DB-B7F5-8C1C5FBF447A}"/>
    </a:ext>
  </a:extLst>
</a:theme>
</file>

<file path=ppt/theme/theme13.xml><?xml version="1.0" encoding="utf-8"?>
<a:theme xmlns:a="http://schemas.openxmlformats.org/drawingml/2006/main" name="1_HZDR_Office_Design">
  <a:themeElements>
    <a:clrScheme name="HZDR_Farben">
      <a:dk1>
        <a:sysClr val="windowText" lastClr="000000"/>
      </a:dk1>
      <a:lt1>
        <a:sysClr val="window" lastClr="FFFFFF"/>
      </a:lt1>
      <a:dk2>
        <a:srgbClr val="005AA0"/>
      </a:dk2>
      <a:lt2>
        <a:srgbClr val="C6C6C6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HZDR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15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5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ZDR_ppt_template_16_9_ENGLISH.pptx" id="{1746AFC9-9D9A-4C2D-B2BC-D7E3E2E0EBCD}" vid="{BE5915EC-7EBA-43DB-B7F5-8C1C5FBF447A}"/>
    </a:ext>
  </a:extLst>
</a:theme>
</file>

<file path=ppt/theme/theme14.xml><?xml version="1.0" encoding="utf-8"?>
<a:theme xmlns:a="http://schemas.openxmlformats.org/drawingml/2006/main" name="10_Inhaltsfolie">
  <a:themeElements>
    <a:clrScheme name="CD 2022">
      <a:dk1>
        <a:sysClr val="windowText" lastClr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8CD600"/>
      </a:accent4>
      <a:accent5>
        <a:srgbClr val="FA7833"/>
      </a:accent5>
      <a:accent6>
        <a:srgbClr val="ED5EF2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_Inhaltsfolie">
  <a:themeElements>
    <a:clrScheme name="hz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A2D6E"/>
      </a:accent1>
      <a:accent2>
        <a:srgbClr val="005AA0"/>
      </a:accent2>
      <a:accent3>
        <a:srgbClr val="8CB423"/>
      </a:accent3>
      <a:accent4>
        <a:srgbClr val="5A696E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">
  <a:themeElements>
    <a:clrScheme name="HZDR-Image">
      <a:dk1>
        <a:srgbClr val="000000"/>
      </a:dk1>
      <a:lt1>
        <a:srgbClr val="FFFFFF"/>
      </a:lt1>
      <a:dk2>
        <a:srgbClr val="005AA0"/>
      </a:dk2>
      <a:lt2>
        <a:srgbClr val="121B49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Benutzerdefiniert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2_Office">
  <a:themeElements>
    <a:clrScheme name="HZDR-Image">
      <a:dk1>
        <a:srgbClr val="000000"/>
      </a:dk1>
      <a:lt1>
        <a:srgbClr val="FFFFFF"/>
      </a:lt1>
      <a:dk2>
        <a:srgbClr val="005AA0"/>
      </a:dk2>
      <a:lt2>
        <a:srgbClr val="121B49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Benutzerdefiniert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Office">
  <a:themeElements>
    <a:clrScheme name="HZDR-Image">
      <a:dk1>
        <a:srgbClr val="000000"/>
      </a:dk1>
      <a:lt1>
        <a:srgbClr val="FFFFFF"/>
      </a:lt1>
      <a:dk2>
        <a:srgbClr val="005AA0"/>
      </a:dk2>
      <a:lt2>
        <a:srgbClr val="121B49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Benutzerdefiniert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3_HZDR_Office_Design">
  <a:themeElements>
    <a:clrScheme name="HZDR_Farben">
      <a:dk1>
        <a:srgbClr val="000000"/>
      </a:dk1>
      <a:lt1>
        <a:srgbClr val="FFFFFF"/>
      </a:lt1>
      <a:dk2>
        <a:srgbClr val="005AA0"/>
      </a:dk2>
      <a:lt2>
        <a:srgbClr val="C6C6C6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HZDR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_HZDR_Office_Design">
  <a:themeElements>
    <a:clrScheme name="HZDR_Farben">
      <a:dk1>
        <a:sysClr val="windowText" lastClr="000000"/>
      </a:dk1>
      <a:lt1>
        <a:sysClr val="window" lastClr="FFFFFF"/>
      </a:lt1>
      <a:dk2>
        <a:srgbClr val="005AA0"/>
      </a:dk2>
      <a:lt2>
        <a:srgbClr val="C6C6C6"/>
      </a:lt2>
      <a:accent1>
        <a:srgbClr val="005AA0"/>
      </a:accent1>
      <a:accent2>
        <a:srgbClr val="7EABCB"/>
      </a:accent2>
      <a:accent3>
        <a:srgbClr val="F0781E"/>
      </a:accent3>
      <a:accent4>
        <a:srgbClr val="F5B891"/>
      </a:accent4>
      <a:accent5>
        <a:srgbClr val="7F7F7F"/>
      </a:accent5>
      <a:accent6>
        <a:srgbClr val="C6C6C6"/>
      </a:accent6>
      <a:hlink>
        <a:srgbClr val="E6007E"/>
      </a:hlink>
      <a:folHlink>
        <a:srgbClr val="F0781E"/>
      </a:folHlink>
    </a:clrScheme>
    <a:fontScheme name="HZDR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1500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15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HZDR_ppt_template_16_9_ENGLISH.pptx" id="{1746AFC9-9D9A-4C2D-B2BC-D7E3E2E0EBCD}" vid="{BE5915EC-7EBA-43DB-B7F5-8C1C5FBF447A}"/>
    </a:ext>
  </a:extLst>
</a:theme>
</file>

<file path=ppt/theme/theme2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1218</Words>
  <Application>Microsoft Office PowerPoint</Application>
  <PresentationFormat>Bildschirmpräsentation (16:9)</PresentationFormat>
  <Paragraphs>368</Paragraphs>
  <Slides>26</Slides>
  <Notes>7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12</vt:i4>
      </vt:variant>
      <vt:variant>
        <vt:lpstr>Design</vt:lpstr>
      </vt:variant>
      <vt:variant>
        <vt:i4>20</vt:i4>
      </vt:variant>
      <vt:variant>
        <vt:lpstr>Folientitel</vt:lpstr>
      </vt:variant>
      <vt:variant>
        <vt:i4>26</vt:i4>
      </vt:variant>
    </vt:vector>
  </HeadingPairs>
  <TitlesOfParts>
    <vt:vector size="58" baseType="lpstr">
      <vt:lpstr>Apple SD Gothic Neo Thin</vt:lpstr>
      <vt:lpstr>Arial</vt:lpstr>
      <vt:lpstr>Arial Black</vt:lpstr>
      <vt:lpstr>Calibri</vt:lpstr>
      <vt:lpstr>Courier New</vt:lpstr>
      <vt:lpstr>DejaVu Sans</vt:lpstr>
      <vt:lpstr>Eurostile</vt:lpstr>
      <vt:lpstr>Helvetica Neue</vt:lpstr>
      <vt:lpstr>Segoe UI</vt:lpstr>
      <vt:lpstr>Symbol</vt:lpstr>
      <vt:lpstr>Times New Roman</vt:lpstr>
      <vt:lpstr>Wingdings</vt:lpstr>
      <vt:lpstr>1_Titelfolie</vt:lpstr>
      <vt:lpstr>5_Inhaltsfolie</vt:lpstr>
      <vt:lpstr>2_Inhaltsfolie</vt:lpstr>
      <vt:lpstr>3_Inhaltsfolie</vt:lpstr>
      <vt:lpstr>4_Inhaltsfolie</vt:lpstr>
      <vt:lpstr>6_Inhaltsfolie</vt:lpstr>
      <vt:lpstr>7_Inhaltsfolie</vt:lpstr>
      <vt:lpstr>8_Inhaltsfolie</vt:lpstr>
      <vt:lpstr>9_Inhaltsfolie</vt:lpstr>
      <vt:lpstr>1_Office</vt:lpstr>
      <vt:lpstr>HZDR_Office_Design</vt:lpstr>
      <vt:lpstr>4_HZDR_Office_Design</vt:lpstr>
      <vt:lpstr>1_HZDR_Office_Design</vt:lpstr>
      <vt:lpstr>10_Inhaltsfolie</vt:lpstr>
      <vt:lpstr>1_Inhaltsfolie</vt:lpstr>
      <vt:lpstr>Office</vt:lpstr>
      <vt:lpstr>2_Office</vt:lpstr>
      <vt:lpstr>3_Office</vt:lpstr>
      <vt:lpstr>3_HZDR_Office_Design</vt:lpstr>
      <vt:lpstr>2_HZDR_Office_Design</vt:lpstr>
      <vt:lpstr>  Research for the World of Tomorrow </vt:lpstr>
      <vt:lpstr>PowerPoint-Präsentation</vt:lpstr>
      <vt:lpstr>PowerPoint-Präsentation</vt:lpstr>
      <vt:lpstr>PowerPoint-Präsentation</vt:lpstr>
      <vt:lpstr>Helmholtz Association </vt:lpstr>
      <vt:lpstr>Helmholtz Association </vt:lpstr>
      <vt:lpstr>Helmholtz Matter </vt:lpstr>
      <vt:lpstr>PowerPoint-Präsentation</vt:lpstr>
      <vt:lpstr>Helmholtz Matter – Mission  </vt:lpstr>
      <vt:lpstr>PowerPoint-Präsentation</vt:lpstr>
      <vt:lpstr>HZDR</vt:lpstr>
      <vt:lpstr>HZDR</vt:lpstr>
      <vt:lpstr>HZDR</vt:lpstr>
      <vt:lpstr>HZDR </vt:lpstr>
      <vt:lpstr>HZDR </vt:lpstr>
      <vt:lpstr>HZDR </vt:lpstr>
      <vt:lpstr>Research Field Health </vt:lpstr>
      <vt:lpstr>Research Field Energy</vt:lpstr>
      <vt:lpstr>Research Field Matter</vt:lpstr>
      <vt:lpstr>Talent Management</vt:lpstr>
      <vt:lpstr>Talent Management</vt:lpstr>
      <vt:lpstr>HZDR – Summer Student Program</vt:lpstr>
      <vt:lpstr>Joint Projects</vt:lpstr>
      <vt:lpstr>A Place to Be – Defining Values Together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Anna Layer</dc:creator>
  <cp:lastModifiedBy>Hamann, Dr. Sandra (FSPP) - 8905</cp:lastModifiedBy>
  <cp:revision>1121</cp:revision>
  <cp:lastPrinted>2018-09-06T12:56:39Z</cp:lastPrinted>
  <dcterms:created xsi:type="dcterms:W3CDTF">2017-08-27T12:31:56Z</dcterms:created>
  <dcterms:modified xsi:type="dcterms:W3CDTF">2026-08-31T09:37:13Z</dcterms:modified>
</cp:coreProperties>
</file>