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12" r:id="rId3"/>
    <p:sldId id="311" r:id="rId4"/>
    <p:sldId id="271" r:id="rId5"/>
    <p:sldId id="275" r:id="rId6"/>
    <p:sldId id="305" r:id="rId7"/>
    <p:sldId id="301" r:id="rId8"/>
    <p:sldId id="287" r:id="rId9"/>
    <p:sldId id="297" r:id="rId10"/>
    <p:sldId id="300" r:id="rId11"/>
    <p:sldId id="298" r:id="rId12"/>
    <p:sldId id="299" r:id="rId13"/>
    <p:sldId id="290" r:id="rId14"/>
    <p:sldId id="306" r:id="rId15"/>
    <p:sldId id="304" r:id="rId16"/>
    <p:sldId id="302" r:id="rId17"/>
    <p:sldId id="303" r:id="rId18"/>
    <p:sldId id="307" r:id="rId19"/>
    <p:sldId id="308" r:id="rId20"/>
    <p:sldId id="309" r:id="rId21"/>
    <p:sldId id="310" r:id="rId22"/>
    <p:sldId id="257" r:id="rId23"/>
    <p:sldId id="258" r:id="rId24"/>
    <p:sldId id="313" r:id="rId25"/>
    <p:sldId id="265" r:id="rId26"/>
  </p:sldIdLst>
  <p:sldSz cx="12192000" cy="6858000"/>
  <p:notesSz cx="6858000" cy="9144000"/>
  <p:defaultTextStyle>
    <a:defPPr>
      <a:defRPr lang="en-001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1"/>
          <c:order val="1"/>
          <c:tx>
            <c:v>Sensor dara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strRef>
              <c:f>'[Chart in Microsoft PowerPoint]Data-Export-Tsereteli-1H'!$M$2:$M$505</c:f>
              <c:strCache>
                <c:ptCount val="504"/>
                <c:pt idx="0">
                  <c:v>17.06.2021 00:00</c:v>
                </c:pt>
                <c:pt idx="1">
                  <c:v>1:00</c:v>
                </c:pt>
                <c:pt idx="2">
                  <c:v>2:00</c:v>
                </c:pt>
                <c:pt idx="3">
                  <c:v>3:00</c:v>
                </c:pt>
                <c:pt idx="4">
                  <c:v>4:00</c:v>
                </c:pt>
                <c:pt idx="5">
                  <c:v>5:00</c:v>
                </c:pt>
                <c:pt idx="6">
                  <c:v>6:00</c:v>
                </c:pt>
                <c:pt idx="7">
                  <c:v>7:00</c:v>
                </c:pt>
                <c:pt idx="8">
                  <c:v>8:00</c:v>
                </c:pt>
                <c:pt idx="9">
                  <c:v>9:00</c:v>
                </c:pt>
                <c:pt idx="10">
                  <c:v>10:00</c:v>
                </c:pt>
                <c:pt idx="11">
                  <c:v>11:00</c:v>
                </c:pt>
                <c:pt idx="12">
                  <c:v>12:00</c:v>
                </c:pt>
                <c:pt idx="13">
                  <c:v>13:00</c:v>
                </c:pt>
                <c:pt idx="14">
                  <c:v>14:00</c:v>
                </c:pt>
                <c:pt idx="15">
                  <c:v>15:00</c:v>
                </c:pt>
                <c:pt idx="16">
                  <c:v>16:00</c:v>
                </c:pt>
                <c:pt idx="17">
                  <c:v>17:00</c:v>
                </c:pt>
                <c:pt idx="18">
                  <c:v>18:00</c:v>
                </c:pt>
                <c:pt idx="19">
                  <c:v>19:00</c:v>
                </c:pt>
                <c:pt idx="20">
                  <c:v>20:00</c:v>
                </c:pt>
                <c:pt idx="21">
                  <c:v>21:00</c:v>
                </c:pt>
                <c:pt idx="22">
                  <c:v>22:00</c:v>
                </c:pt>
                <c:pt idx="23">
                  <c:v>23:00</c:v>
                </c:pt>
                <c:pt idx="24">
                  <c:v>18.06.2021  00:00</c:v>
                </c:pt>
                <c:pt idx="25">
                  <c:v>1:00</c:v>
                </c:pt>
                <c:pt idx="26">
                  <c:v>2:00</c:v>
                </c:pt>
                <c:pt idx="27">
                  <c:v>3:00</c:v>
                </c:pt>
                <c:pt idx="28">
                  <c:v>4:00</c:v>
                </c:pt>
                <c:pt idx="29">
                  <c:v>5:00</c:v>
                </c:pt>
                <c:pt idx="30">
                  <c:v>6:00</c:v>
                </c:pt>
                <c:pt idx="31">
                  <c:v>7:00</c:v>
                </c:pt>
                <c:pt idx="32">
                  <c:v>8:00</c:v>
                </c:pt>
                <c:pt idx="33">
                  <c:v>9:00</c:v>
                </c:pt>
                <c:pt idx="34">
                  <c:v>10:00</c:v>
                </c:pt>
                <c:pt idx="35">
                  <c:v>11:00</c:v>
                </c:pt>
                <c:pt idx="36">
                  <c:v>12:00</c:v>
                </c:pt>
                <c:pt idx="37">
                  <c:v>13:00</c:v>
                </c:pt>
                <c:pt idx="38">
                  <c:v>14:00</c:v>
                </c:pt>
                <c:pt idx="39">
                  <c:v>15:00</c:v>
                </c:pt>
                <c:pt idx="40">
                  <c:v>16:00</c:v>
                </c:pt>
                <c:pt idx="41">
                  <c:v>17:00</c:v>
                </c:pt>
                <c:pt idx="42">
                  <c:v>18:00</c:v>
                </c:pt>
                <c:pt idx="43">
                  <c:v>19:00</c:v>
                </c:pt>
                <c:pt idx="44">
                  <c:v>20:00</c:v>
                </c:pt>
                <c:pt idx="45">
                  <c:v>21:00</c:v>
                </c:pt>
                <c:pt idx="46">
                  <c:v>22:00</c:v>
                </c:pt>
                <c:pt idx="47">
                  <c:v>23:00</c:v>
                </c:pt>
                <c:pt idx="48">
                  <c:v>19.06.2021 00:00</c:v>
                </c:pt>
                <c:pt idx="49">
                  <c:v>1:00</c:v>
                </c:pt>
                <c:pt idx="50">
                  <c:v>2:00</c:v>
                </c:pt>
                <c:pt idx="51">
                  <c:v>3:00</c:v>
                </c:pt>
                <c:pt idx="52">
                  <c:v>4:00</c:v>
                </c:pt>
                <c:pt idx="53">
                  <c:v>5:00</c:v>
                </c:pt>
                <c:pt idx="54">
                  <c:v>6:00</c:v>
                </c:pt>
                <c:pt idx="55">
                  <c:v>7:00</c:v>
                </c:pt>
                <c:pt idx="56">
                  <c:v>8:00</c:v>
                </c:pt>
                <c:pt idx="57">
                  <c:v>9:00</c:v>
                </c:pt>
                <c:pt idx="58">
                  <c:v>10:00</c:v>
                </c:pt>
                <c:pt idx="59">
                  <c:v>11:00</c:v>
                </c:pt>
                <c:pt idx="60">
                  <c:v>12:00</c:v>
                </c:pt>
                <c:pt idx="61">
                  <c:v>13:00</c:v>
                </c:pt>
                <c:pt idx="62">
                  <c:v>14:00</c:v>
                </c:pt>
                <c:pt idx="63">
                  <c:v>15:00</c:v>
                </c:pt>
                <c:pt idx="64">
                  <c:v>16:00</c:v>
                </c:pt>
                <c:pt idx="65">
                  <c:v>17:00</c:v>
                </c:pt>
                <c:pt idx="66">
                  <c:v>18:00</c:v>
                </c:pt>
                <c:pt idx="67">
                  <c:v>19:00</c:v>
                </c:pt>
                <c:pt idx="68">
                  <c:v>20:00</c:v>
                </c:pt>
                <c:pt idx="69">
                  <c:v>21:00</c:v>
                </c:pt>
                <c:pt idx="70">
                  <c:v>22:00</c:v>
                </c:pt>
                <c:pt idx="71">
                  <c:v>23:00</c:v>
                </c:pt>
                <c:pt idx="72">
                  <c:v>20.06.2021 00:00</c:v>
                </c:pt>
                <c:pt idx="73">
                  <c:v>1:00</c:v>
                </c:pt>
                <c:pt idx="74">
                  <c:v>2:00</c:v>
                </c:pt>
                <c:pt idx="75">
                  <c:v>3:00</c:v>
                </c:pt>
                <c:pt idx="76">
                  <c:v>4:00</c:v>
                </c:pt>
                <c:pt idx="77">
                  <c:v>5:00</c:v>
                </c:pt>
                <c:pt idx="78">
                  <c:v>6:00</c:v>
                </c:pt>
                <c:pt idx="79">
                  <c:v>7:00</c:v>
                </c:pt>
                <c:pt idx="80">
                  <c:v>8:00</c:v>
                </c:pt>
                <c:pt idx="81">
                  <c:v>9:00</c:v>
                </c:pt>
                <c:pt idx="82">
                  <c:v>10:00</c:v>
                </c:pt>
                <c:pt idx="83">
                  <c:v>11:00</c:v>
                </c:pt>
                <c:pt idx="84">
                  <c:v>12:00</c:v>
                </c:pt>
                <c:pt idx="85">
                  <c:v>13:00</c:v>
                </c:pt>
                <c:pt idx="86">
                  <c:v>14:00</c:v>
                </c:pt>
                <c:pt idx="87">
                  <c:v>15:00</c:v>
                </c:pt>
                <c:pt idx="88">
                  <c:v>16:00</c:v>
                </c:pt>
                <c:pt idx="89">
                  <c:v>17:00</c:v>
                </c:pt>
                <c:pt idx="90">
                  <c:v>18:00</c:v>
                </c:pt>
                <c:pt idx="91">
                  <c:v>19:00</c:v>
                </c:pt>
                <c:pt idx="92">
                  <c:v>20:00</c:v>
                </c:pt>
                <c:pt idx="93">
                  <c:v>21:00</c:v>
                </c:pt>
                <c:pt idx="94">
                  <c:v>22:00</c:v>
                </c:pt>
                <c:pt idx="95">
                  <c:v>23:00</c:v>
                </c:pt>
                <c:pt idx="96">
                  <c:v>21.06.2021 00:00</c:v>
                </c:pt>
                <c:pt idx="97">
                  <c:v>1:00</c:v>
                </c:pt>
                <c:pt idx="98">
                  <c:v>2:00</c:v>
                </c:pt>
                <c:pt idx="99">
                  <c:v>3:00</c:v>
                </c:pt>
                <c:pt idx="100">
                  <c:v>4:00</c:v>
                </c:pt>
                <c:pt idx="101">
                  <c:v>5:00</c:v>
                </c:pt>
                <c:pt idx="102">
                  <c:v>6:00</c:v>
                </c:pt>
                <c:pt idx="103">
                  <c:v>7:00</c:v>
                </c:pt>
                <c:pt idx="104">
                  <c:v>8:00</c:v>
                </c:pt>
                <c:pt idx="105">
                  <c:v>9:00</c:v>
                </c:pt>
                <c:pt idx="106">
                  <c:v>10:00</c:v>
                </c:pt>
                <c:pt idx="107">
                  <c:v>11:00</c:v>
                </c:pt>
                <c:pt idx="108">
                  <c:v>12:00</c:v>
                </c:pt>
                <c:pt idx="109">
                  <c:v>13:00</c:v>
                </c:pt>
                <c:pt idx="110">
                  <c:v>14:00</c:v>
                </c:pt>
                <c:pt idx="111">
                  <c:v>15:00</c:v>
                </c:pt>
                <c:pt idx="112">
                  <c:v>16:00</c:v>
                </c:pt>
                <c:pt idx="113">
                  <c:v>17:00</c:v>
                </c:pt>
                <c:pt idx="114">
                  <c:v>18:00</c:v>
                </c:pt>
                <c:pt idx="115">
                  <c:v>19:00</c:v>
                </c:pt>
                <c:pt idx="116">
                  <c:v>20:00</c:v>
                </c:pt>
                <c:pt idx="117">
                  <c:v>21:00</c:v>
                </c:pt>
                <c:pt idx="118">
                  <c:v>22:00</c:v>
                </c:pt>
                <c:pt idx="119">
                  <c:v>23:00</c:v>
                </c:pt>
                <c:pt idx="120">
                  <c:v>22.06.2021 00:00</c:v>
                </c:pt>
                <c:pt idx="121">
                  <c:v>1:00</c:v>
                </c:pt>
                <c:pt idx="122">
                  <c:v>2:00</c:v>
                </c:pt>
                <c:pt idx="123">
                  <c:v>3:00</c:v>
                </c:pt>
                <c:pt idx="124">
                  <c:v>4:00</c:v>
                </c:pt>
                <c:pt idx="125">
                  <c:v>5:00</c:v>
                </c:pt>
                <c:pt idx="126">
                  <c:v>6:00</c:v>
                </c:pt>
                <c:pt idx="127">
                  <c:v>7:00</c:v>
                </c:pt>
                <c:pt idx="128">
                  <c:v>8:00</c:v>
                </c:pt>
                <c:pt idx="129">
                  <c:v>9:00</c:v>
                </c:pt>
                <c:pt idx="130">
                  <c:v>10:00</c:v>
                </c:pt>
                <c:pt idx="131">
                  <c:v>11:00</c:v>
                </c:pt>
                <c:pt idx="132">
                  <c:v>12:00</c:v>
                </c:pt>
                <c:pt idx="133">
                  <c:v>13:00</c:v>
                </c:pt>
                <c:pt idx="134">
                  <c:v>14:00</c:v>
                </c:pt>
                <c:pt idx="135">
                  <c:v>15:00</c:v>
                </c:pt>
                <c:pt idx="136">
                  <c:v>16:00</c:v>
                </c:pt>
                <c:pt idx="137">
                  <c:v>17:00</c:v>
                </c:pt>
                <c:pt idx="138">
                  <c:v>18:00</c:v>
                </c:pt>
                <c:pt idx="139">
                  <c:v>19:00</c:v>
                </c:pt>
                <c:pt idx="140">
                  <c:v>20:00</c:v>
                </c:pt>
                <c:pt idx="141">
                  <c:v>21:00</c:v>
                </c:pt>
                <c:pt idx="142">
                  <c:v>22:00</c:v>
                </c:pt>
                <c:pt idx="143">
                  <c:v>23:00</c:v>
                </c:pt>
                <c:pt idx="144">
                  <c:v>23.06.2021  00:00</c:v>
                </c:pt>
                <c:pt idx="145">
                  <c:v>1:00</c:v>
                </c:pt>
                <c:pt idx="146">
                  <c:v>2:00</c:v>
                </c:pt>
                <c:pt idx="147">
                  <c:v>3:00</c:v>
                </c:pt>
                <c:pt idx="148">
                  <c:v>4:00</c:v>
                </c:pt>
                <c:pt idx="149">
                  <c:v>5:00</c:v>
                </c:pt>
                <c:pt idx="150">
                  <c:v>6:00</c:v>
                </c:pt>
                <c:pt idx="151">
                  <c:v>7:00</c:v>
                </c:pt>
                <c:pt idx="152">
                  <c:v>8:00</c:v>
                </c:pt>
                <c:pt idx="153">
                  <c:v>9:00</c:v>
                </c:pt>
                <c:pt idx="154">
                  <c:v>10:00</c:v>
                </c:pt>
                <c:pt idx="155">
                  <c:v>11:00</c:v>
                </c:pt>
                <c:pt idx="156">
                  <c:v>12:00</c:v>
                </c:pt>
                <c:pt idx="157">
                  <c:v>13:00</c:v>
                </c:pt>
                <c:pt idx="158">
                  <c:v>14:00</c:v>
                </c:pt>
                <c:pt idx="159">
                  <c:v>15:00</c:v>
                </c:pt>
                <c:pt idx="160">
                  <c:v>16:00</c:v>
                </c:pt>
                <c:pt idx="161">
                  <c:v>17:00</c:v>
                </c:pt>
                <c:pt idx="162">
                  <c:v>18:00</c:v>
                </c:pt>
                <c:pt idx="163">
                  <c:v>19:00</c:v>
                </c:pt>
                <c:pt idx="164">
                  <c:v>20:00</c:v>
                </c:pt>
                <c:pt idx="165">
                  <c:v>21:00</c:v>
                </c:pt>
                <c:pt idx="166">
                  <c:v>22:00</c:v>
                </c:pt>
                <c:pt idx="167">
                  <c:v>23:00</c:v>
                </c:pt>
                <c:pt idx="168">
                  <c:v>24.06.2021  00:00</c:v>
                </c:pt>
                <c:pt idx="169">
                  <c:v>1:00</c:v>
                </c:pt>
                <c:pt idx="170">
                  <c:v>2:00</c:v>
                </c:pt>
                <c:pt idx="171">
                  <c:v>3:00</c:v>
                </c:pt>
                <c:pt idx="172">
                  <c:v>4:00</c:v>
                </c:pt>
                <c:pt idx="173">
                  <c:v>5:00</c:v>
                </c:pt>
                <c:pt idx="174">
                  <c:v>6:00</c:v>
                </c:pt>
                <c:pt idx="175">
                  <c:v>7:00</c:v>
                </c:pt>
                <c:pt idx="176">
                  <c:v>8:00</c:v>
                </c:pt>
                <c:pt idx="177">
                  <c:v>9:00</c:v>
                </c:pt>
                <c:pt idx="178">
                  <c:v>10:00</c:v>
                </c:pt>
                <c:pt idx="179">
                  <c:v>11:00</c:v>
                </c:pt>
                <c:pt idx="180">
                  <c:v>12:00</c:v>
                </c:pt>
                <c:pt idx="181">
                  <c:v>13:00</c:v>
                </c:pt>
                <c:pt idx="182">
                  <c:v>14:00</c:v>
                </c:pt>
                <c:pt idx="183">
                  <c:v>15:00</c:v>
                </c:pt>
                <c:pt idx="184">
                  <c:v>16:00</c:v>
                </c:pt>
                <c:pt idx="185">
                  <c:v>17:00</c:v>
                </c:pt>
                <c:pt idx="186">
                  <c:v>18:00</c:v>
                </c:pt>
                <c:pt idx="187">
                  <c:v>19:00</c:v>
                </c:pt>
                <c:pt idx="188">
                  <c:v>20:00</c:v>
                </c:pt>
                <c:pt idx="189">
                  <c:v>21:00</c:v>
                </c:pt>
                <c:pt idx="190">
                  <c:v>22:00</c:v>
                </c:pt>
                <c:pt idx="191">
                  <c:v>23:00</c:v>
                </c:pt>
                <c:pt idx="192">
                  <c:v>25.06.2021  00:00</c:v>
                </c:pt>
                <c:pt idx="193">
                  <c:v>1:00</c:v>
                </c:pt>
                <c:pt idx="194">
                  <c:v>2:00</c:v>
                </c:pt>
                <c:pt idx="195">
                  <c:v>3:00</c:v>
                </c:pt>
                <c:pt idx="196">
                  <c:v>4:00</c:v>
                </c:pt>
                <c:pt idx="197">
                  <c:v>5:00</c:v>
                </c:pt>
                <c:pt idx="198">
                  <c:v>6:00</c:v>
                </c:pt>
                <c:pt idx="199">
                  <c:v>7:00</c:v>
                </c:pt>
                <c:pt idx="200">
                  <c:v>8:00</c:v>
                </c:pt>
                <c:pt idx="201">
                  <c:v>9:00</c:v>
                </c:pt>
                <c:pt idx="202">
                  <c:v>10:00</c:v>
                </c:pt>
                <c:pt idx="203">
                  <c:v>11:00</c:v>
                </c:pt>
                <c:pt idx="204">
                  <c:v>12:00</c:v>
                </c:pt>
                <c:pt idx="205">
                  <c:v>13:00</c:v>
                </c:pt>
                <c:pt idx="206">
                  <c:v>14:00</c:v>
                </c:pt>
                <c:pt idx="207">
                  <c:v>15:00</c:v>
                </c:pt>
                <c:pt idx="208">
                  <c:v>16:00</c:v>
                </c:pt>
                <c:pt idx="209">
                  <c:v>17:00</c:v>
                </c:pt>
                <c:pt idx="210">
                  <c:v>18:00</c:v>
                </c:pt>
                <c:pt idx="211">
                  <c:v>19:00</c:v>
                </c:pt>
                <c:pt idx="212">
                  <c:v>20:00</c:v>
                </c:pt>
                <c:pt idx="213">
                  <c:v>21:00</c:v>
                </c:pt>
                <c:pt idx="214">
                  <c:v>22:00</c:v>
                </c:pt>
                <c:pt idx="215">
                  <c:v>23:00</c:v>
                </c:pt>
                <c:pt idx="216">
                  <c:v>26.06.2021 00:00</c:v>
                </c:pt>
                <c:pt idx="217">
                  <c:v>1:00</c:v>
                </c:pt>
                <c:pt idx="218">
                  <c:v>2:00</c:v>
                </c:pt>
                <c:pt idx="219">
                  <c:v>3:00</c:v>
                </c:pt>
                <c:pt idx="220">
                  <c:v>4:00</c:v>
                </c:pt>
                <c:pt idx="221">
                  <c:v>5:00</c:v>
                </c:pt>
                <c:pt idx="222">
                  <c:v>6:00</c:v>
                </c:pt>
                <c:pt idx="223">
                  <c:v>7:00</c:v>
                </c:pt>
                <c:pt idx="224">
                  <c:v>8:00</c:v>
                </c:pt>
                <c:pt idx="225">
                  <c:v>9:00</c:v>
                </c:pt>
                <c:pt idx="226">
                  <c:v>10:00</c:v>
                </c:pt>
                <c:pt idx="227">
                  <c:v>11:00</c:v>
                </c:pt>
                <c:pt idx="228">
                  <c:v>12:00</c:v>
                </c:pt>
                <c:pt idx="229">
                  <c:v>13:00</c:v>
                </c:pt>
                <c:pt idx="230">
                  <c:v>14:00</c:v>
                </c:pt>
                <c:pt idx="231">
                  <c:v>15:00</c:v>
                </c:pt>
                <c:pt idx="232">
                  <c:v>16:00</c:v>
                </c:pt>
                <c:pt idx="233">
                  <c:v>17:00</c:v>
                </c:pt>
                <c:pt idx="234">
                  <c:v>18:00</c:v>
                </c:pt>
                <c:pt idx="235">
                  <c:v>19:00</c:v>
                </c:pt>
                <c:pt idx="236">
                  <c:v>20:00</c:v>
                </c:pt>
                <c:pt idx="237">
                  <c:v>21:00</c:v>
                </c:pt>
                <c:pt idx="238">
                  <c:v>22:00</c:v>
                </c:pt>
                <c:pt idx="239">
                  <c:v>23:00</c:v>
                </c:pt>
                <c:pt idx="240">
                  <c:v>27.06.2021 00:00</c:v>
                </c:pt>
                <c:pt idx="241">
                  <c:v>1:00</c:v>
                </c:pt>
                <c:pt idx="242">
                  <c:v>2:00</c:v>
                </c:pt>
                <c:pt idx="243">
                  <c:v>3:00</c:v>
                </c:pt>
                <c:pt idx="244">
                  <c:v>4:00</c:v>
                </c:pt>
                <c:pt idx="245">
                  <c:v>5:00</c:v>
                </c:pt>
                <c:pt idx="246">
                  <c:v>6:00</c:v>
                </c:pt>
                <c:pt idx="247">
                  <c:v>7:00</c:v>
                </c:pt>
                <c:pt idx="248">
                  <c:v>8:00</c:v>
                </c:pt>
                <c:pt idx="249">
                  <c:v>9:00</c:v>
                </c:pt>
                <c:pt idx="250">
                  <c:v>10:00</c:v>
                </c:pt>
                <c:pt idx="251">
                  <c:v>11:00</c:v>
                </c:pt>
                <c:pt idx="252">
                  <c:v>12:00</c:v>
                </c:pt>
                <c:pt idx="253">
                  <c:v>13:00</c:v>
                </c:pt>
                <c:pt idx="254">
                  <c:v>14:00</c:v>
                </c:pt>
                <c:pt idx="255">
                  <c:v>15:00</c:v>
                </c:pt>
                <c:pt idx="256">
                  <c:v>16:00</c:v>
                </c:pt>
                <c:pt idx="257">
                  <c:v>17:00</c:v>
                </c:pt>
                <c:pt idx="258">
                  <c:v>18:00</c:v>
                </c:pt>
                <c:pt idx="259">
                  <c:v>19:00</c:v>
                </c:pt>
                <c:pt idx="260">
                  <c:v>20:00</c:v>
                </c:pt>
                <c:pt idx="261">
                  <c:v>21:00</c:v>
                </c:pt>
                <c:pt idx="262">
                  <c:v>22:00</c:v>
                </c:pt>
                <c:pt idx="263">
                  <c:v>23:00</c:v>
                </c:pt>
                <c:pt idx="264">
                  <c:v>28.06.2021  00:00</c:v>
                </c:pt>
                <c:pt idx="265">
                  <c:v>1:00</c:v>
                </c:pt>
                <c:pt idx="266">
                  <c:v>2:00</c:v>
                </c:pt>
                <c:pt idx="267">
                  <c:v>3:00</c:v>
                </c:pt>
                <c:pt idx="268">
                  <c:v>4:00</c:v>
                </c:pt>
                <c:pt idx="269">
                  <c:v>5:00</c:v>
                </c:pt>
                <c:pt idx="270">
                  <c:v>6:00</c:v>
                </c:pt>
                <c:pt idx="271">
                  <c:v>7:00</c:v>
                </c:pt>
                <c:pt idx="272">
                  <c:v>8:00</c:v>
                </c:pt>
                <c:pt idx="273">
                  <c:v>9:00</c:v>
                </c:pt>
                <c:pt idx="274">
                  <c:v>10:00</c:v>
                </c:pt>
                <c:pt idx="275">
                  <c:v>11:00</c:v>
                </c:pt>
                <c:pt idx="276">
                  <c:v>12:00</c:v>
                </c:pt>
                <c:pt idx="277">
                  <c:v>13:00</c:v>
                </c:pt>
                <c:pt idx="278">
                  <c:v>14:00</c:v>
                </c:pt>
                <c:pt idx="279">
                  <c:v>15:00</c:v>
                </c:pt>
                <c:pt idx="280">
                  <c:v>16:00</c:v>
                </c:pt>
                <c:pt idx="281">
                  <c:v>17:00</c:v>
                </c:pt>
                <c:pt idx="282">
                  <c:v>18:00</c:v>
                </c:pt>
                <c:pt idx="283">
                  <c:v>19:00</c:v>
                </c:pt>
                <c:pt idx="284">
                  <c:v>20:00</c:v>
                </c:pt>
                <c:pt idx="285">
                  <c:v>21:00</c:v>
                </c:pt>
                <c:pt idx="286">
                  <c:v>22:00</c:v>
                </c:pt>
                <c:pt idx="287">
                  <c:v>23:00</c:v>
                </c:pt>
                <c:pt idx="288">
                  <c:v>29.06.2021 00:00</c:v>
                </c:pt>
                <c:pt idx="289">
                  <c:v>1:00</c:v>
                </c:pt>
                <c:pt idx="290">
                  <c:v>2:00</c:v>
                </c:pt>
                <c:pt idx="291">
                  <c:v>3:00</c:v>
                </c:pt>
                <c:pt idx="292">
                  <c:v>4:00</c:v>
                </c:pt>
                <c:pt idx="293">
                  <c:v>5:00</c:v>
                </c:pt>
                <c:pt idx="294">
                  <c:v>6:00</c:v>
                </c:pt>
                <c:pt idx="295">
                  <c:v>7:00</c:v>
                </c:pt>
                <c:pt idx="296">
                  <c:v>8:00</c:v>
                </c:pt>
                <c:pt idx="297">
                  <c:v>9:00</c:v>
                </c:pt>
                <c:pt idx="298">
                  <c:v>10:00</c:v>
                </c:pt>
                <c:pt idx="299">
                  <c:v>11:00</c:v>
                </c:pt>
                <c:pt idx="300">
                  <c:v>12:00</c:v>
                </c:pt>
                <c:pt idx="301">
                  <c:v>13:00</c:v>
                </c:pt>
                <c:pt idx="302">
                  <c:v>14:00</c:v>
                </c:pt>
                <c:pt idx="303">
                  <c:v>15:00</c:v>
                </c:pt>
                <c:pt idx="304">
                  <c:v>16:00</c:v>
                </c:pt>
                <c:pt idx="305">
                  <c:v>17:00</c:v>
                </c:pt>
                <c:pt idx="306">
                  <c:v>18:00</c:v>
                </c:pt>
                <c:pt idx="307">
                  <c:v>19:00</c:v>
                </c:pt>
                <c:pt idx="308">
                  <c:v>20:00</c:v>
                </c:pt>
                <c:pt idx="309">
                  <c:v>21:00</c:v>
                </c:pt>
                <c:pt idx="310">
                  <c:v>22:00</c:v>
                </c:pt>
                <c:pt idx="311">
                  <c:v>23:00</c:v>
                </c:pt>
                <c:pt idx="312">
                  <c:v>30.06.2021 00:00</c:v>
                </c:pt>
                <c:pt idx="313">
                  <c:v>1:00</c:v>
                </c:pt>
                <c:pt idx="314">
                  <c:v>2:00</c:v>
                </c:pt>
                <c:pt idx="315">
                  <c:v>3:00</c:v>
                </c:pt>
                <c:pt idx="316">
                  <c:v>4:00</c:v>
                </c:pt>
                <c:pt idx="317">
                  <c:v>5:00</c:v>
                </c:pt>
                <c:pt idx="318">
                  <c:v>6:00</c:v>
                </c:pt>
                <c:pt idx="319">
                  <c:v>7:00</c:v>
                </c:pt>
                <c:pt idx="320">
                  <c:v>8:00</c:v>
                </c:pt>
                <c:pt idx="321">
                  <c:v>9:00</c:v>
                </c:pt>
                <c:pt idx="322">
                  <c:v>10:00</c:v>
                </c:pt>
                <c:pt idx="323">
                  <c:v>11:00</c:v>
                </c:pt>
                <c:pt idx="324">
                  <c:v>12:00</c:v>
                </c:pt>
                <c:pt idx="325">
                  <c:v>13:00</c:v>
                </c:pt>
                <c:pt idx="326">
                  <c:v>14:00</c:v>
                </c:pt>
                <c:pt idx="327">
                  <c:v>15:00</c:v>
                </c:pt>
                <c:pt idx="328">
                  <c:v>16:00</c:v>
                </c:pt>
                <c:pt idx="329">
                  <c:v>17:00</c:v>
                </c:pt>
                <c:pt idx="330">
                  <c:v>18:00</c:v>
                </c:pt>
                <c:pt idx="331">
                  <c:v>19:00</c:v>
                </c:pt>
                <c:pt idx="332">
                  <c:v>20:00</c:v>
                </c:pt>
                <c:pt idx="333">
                  <c:v>21:00</c:v>
                </c:pt>
                <c:pt idx="334">
                  <c:v>22:00</c:v>
                </c:pt>
                <c:pt idx="335">
                  <c:v>23:00</c:v>
                </c:pt>
                <c:pt idx="336">
                  <c:v>01.07.2021 00:00</c:v>
                </c:pt>
                <c:pt idx="337">
                  <c:v>1:00</c:v>
                </c:pt>
                <c:pt idx="338">
                  <c:v>2:00</c:v>
                </c:pt>
                <c:pt idx="339">
                  <c:v>3:00</c:v>
                </c:pt>
                <c:pt idx="340">
                  <c:v>4:00</c:v>
                </c:pt>
                <c:pt idx="341">
                  <c:v>5:00</c:v>
                </c:pt>
                <c:pt idx="342">
                  <c:v>6:00</c:v>
                </c:pt>
                <c:pt idx="343">
                  <c:v>7:00</c:v>
                </c:pt>
                <c:pt idx="344">
                  <c:v>8:00</c:v>
                </c:pt>
                <c:pt idx="345">
                  <c:v>9:00</c:v>
                </c:pt>
                <c:pt idx="346">
                  <c:v>10:00</c:v>
                </c:pt>
                <c:pt idx="347">
                  <c:v>11:00</c:v>
                </c:pt>
                <c:pt idx="348">
                  <c:v>12:00</c:v>
                </c:pt>
                <c:pt idx="349">
                  <c:v>13:00</c:v>
                </c:pt>
                <c:pt idx="350">
                  <c:v>14:00</c:v>
                </c:pt>
                <c:pt idx="351">
                  <c:v>15:00</c:v>
                </c:pt>
                <c:pt idx="352">
                  <c:v>16:00</c:v>
                </c:pt>
                <c:pt idx="353">
                  <c:v>17:00</c:v>
                </c:pt>
                <c:pt idx="354">
                  <c:v>18:00</c:v>
                </c:pt>
                <c:pt idx="355">
                  <c:v>19:00</c:v>
                </c:pt>
                <c:pt idx="356">
                  <c:v>20:00</c:v>
                </c:pt>
                <c:pt idx="357">
                  <c:v>21:00</c:v>
                </c:pt>
                <c:pt idx="358">
                  <c:v>22:00</c:v>
                </c:pt>
                <c:pt idx="359">
                  <c:v>23:00</c:v>
                </c:pt>
                <c:pt idx="360">
                  <c:v>02.07.2021  00:00</c:v>
                </c:pt>
                <c:pt idx="361">
                  <c:v>1:00</c:v>
                </c:pt>
                <c:pt idx="362">
                  <c:v>2:00</c:v>
                </c:pt>
                <c:pt idx="363">
                  <c:v>3:00</c:v>
                </c:pt>
                <c:pt idx="364">
                  <c:v>4:00</c:v>
                </c:pt>
                <c:pt idx="365">
                  <c:v>5:00</c:v>
                </c:pt>
                <c:pt idx="366">
                  <c:v>6:00</c:v>
                </c:pt>
                <c:pt idx="367">
                  <c:v>7:00</c:v>
                </c:pt>
                <c:pt idx="368">
                  <c:v>8:00</c:v>
                </c:pt>
                <c:pt idx="369">
                  <c:v>9:00</c:v>
                </c:pt>
                <c:pt idx="370">
                  <c:v>10:00</c:v>
                </c:pt>
                <c:pt idx="371">
                  <c:v>11:00</c:v>
                </c:pt>
                <c:pt idx="372">
                  <c:v>12:00</c:v>
                </c:pt>
                <c:pt idx="373">
                  <c:v>13:00</c:v>
                </c:pt>
                <c:pt idx="374">
                  <c:v>14:00</c:v>
                </c:pt>
                <c:pt idx="375">
                  <c:v>15:00</c:v>
                </c:pt>
                <c:pt idx="376">
                  <c:v>16:00</c:v>
                </c:pt>
                <c:pt idx="377">
                  <c:v>17:00</c:v>
                </c:pt>
                <c:pt idx="378">
                  <c:v>18:00</c:v>
                </c:pt>
                <c:pt idx="379">
                  <c:v>19:00</c:v>
                </c:pt>
                <c:pt idx="380">
                  <c:v>20:00</c:v>
                </c:pt>
                <c:pt idx="381">
                  <c:v>21:00</c:v>
                </c:pt>
                <c:pt idx="382">
                  <c:v>22:00</c:v>
                </c:pt>
                <c:pt idx="383">
                  <c:v>23:00</c:v>
                </c:pt>
                <c:pt idx="384">
                  <c:v>03.07.2021  00:00</c:v>
                </c:pt>
                <c:pt idx="385">
                  <c:v>1:00</c:v>
                </c:pt>
                <c:pt idx="386">
                  <c:v>2:00</c:v>
                </c:pt>
                <c:pt idx="387">
                  <c:v>3:00</c:v>
                </c:pt>
                <c:pt idx="388">
                  <c:v>4:00</c:v>
                </c:pt>
                <c:pt idx="389">
                  <c:v>5:00</c:v>
                </c:pt>
                <c:pt idx="390">
                  <c:v>6:00</c:v>
                </c:pt>
                <c:pt idx="391">
                  <c:v>7:00</c:v>
                </c:pt>
                <c:pt idx="392">
                  <c:v>8:00</c:v>
                </c:pt>
                <c:pt idx="393">
                  <c:v>9:00</c:v>
                </c:pt>
                <c:pt idx="394">
                  <c:v>10:00</c:v>
                </c:pt>
                <c:pt idx="395">
                  <c:v>11:00</c:v>
                </c:pt>
                <c:pt idx="396">
                  <c:v>12:00</c:v>
                </c:pt>
                <c:pt idx="397">
                  <c:v>13:00</c:v>
                </c:pt>
                <c:pt idx="398">
                  <c:v>14:00</c:v>
                </c:pt>
                <c:pt idx="399">
                  <c:v>15:00</c:v>
                </c:pt>
                <c:pt idx="400">
                  <c:v>16:00</c:v>
                </c:pt>
                <c:pt idx="401">
                  <c:v>17:00</c:v>
                </c:pt>
                <c:pt idx="402">
                  <c:v>18:00</c:v>
                </c:pt>
                <c:pt idx="403">
                  <c:v>19:00</c:v>
                </c:pt>
                <c:pt idx="404">
                  <c:v>20:00</c:v>
                </c:pt>
                <c:pt idx="405">
                  <c:v>21:00</c:v>
                </c:pt>
                <c:pt idx="406">
                  <c:v>22:00</c:v>
                </c:pt>
                <c:pt idx="407">
                  <c:v>23:00</c:v>
                </c:pt>
                <c:pt idx="408">
                  <c:v>04.07.202100:00 </c:v>
                </c:pt>
                <c:pt idx="409">
                  <c:v>1:00</c:v>
                </c:pt>
                <c:pt idx="410">
                  <c:v>2:00</c:v>
                </c:pt>
                <c:pt idx="411">
                  <c:v>3:00</c:v>
                </c:pt>
                <c:pt idx="412">
                  <c:v>4:00</c:v>
                </c:pt>
                <c:pt idx="413">
                  <c:v>5:00</c:v>
                </c:pt>
                <c:pt idx="414">
                  <c:v>6:00</c:v>
                </c:pt>
                <c:pt idx="415">
                  <c:v>7:00</c:v>
                </c:pt>
                <c:pt idx="416">
                  <c:v>8:00</c:v>
                </c:pt>
                <c:pt idx="417">
                  <c:v>9:00</c:v>
                </c:pt>
                <c:pt idx="418">
                  <c:v>10:00</c:v>
                </c:pt>
                <c:pt idx="419">
                  <c:v>11:00</c:v>
                </c:pt>
                <c:pt idx="420">
                  <c:v>12:00</c:v>
                </c:pt>
                <c:pt idx="421">
                  <c:v>13:00</c:v>
                </c:pt>
                <c:pt idx="422">
                  <c:v>14:00</c:v>
                </c:pt>
                <c:pt idx="423">
                  <c:v>15:00</c:v>
                </c:pt>
                <c:pt idx="424">
                  <c:v>16:00</c:v>
                </c:pt>
                <c:pt idx="425">
                  <c:v>17:00</c:v>
                </c:pt>
                <c:pt idx="426">
                  <c:v>18:00</c:v>
                </c:pt>
                <c:pt idx="427">
                  <c:v>19:00</c:v>
                </c:pt>
                <c:pt idx="428">
                  <c:v>20:00</c:v>
                </c:pt>
                <c:pt idx="429">
                  <c:v>21:00</c:v>
                </c:pt>
                <c:pt idx="430">
                  <c:v>22:00</c:v>
                </c:pt>
                <c:pt idx="431">
                  <c:v>  23:00</c:v>
                </c:pt>
                <c:pt idx="432">
                  <c:v>05.07.2021 00:00</c:v>
                </c:pt>
                <c:pt idx="433">
                  <c:v>1:00</c:v>
                </c:pt>
                <c:pt idx="434">
                  <c:v>2:00</c:v>
                </c:pt>
                <c:pt idx="435">
                  <c:v>3:00</c:v>
                </c:pt>
                <c:pt idx="436">
                  <c:v>4:00</c:v>
                </c:pt>
                <c:pt idx="437">
                  <c:v>5:00</c:v>
                </c:pt>
                <c:pt idx="438">
                  <c:v>6:00</c:v>
                </c:pt>
                <c:pt idx="439">
                  <c:v>7:00</c:v>
                </c:pt>
                <c:pt idx="440">
                  <c:v>8:00</c:v>
                </c:pt>
                <c:pt idx="441">
                  <c:v>9:00</c:v>
                </c:pt>
                <c:pt idx="442">
                  <c:v>10:00</c:v>
                </c:pt>
                <c:pt idx="443">
                  <c:v>11:00</c:v>
                </c:pt>
                <c:pt idx="444">
                  <c:v>12:00</c:v>
                </c:pt>
                <c:pt idx="445">
                  <c:v>13:00</c:v>
                </c:pt>
                <c:pt idx="446">
                  <c:v>14:00</c:v>
                </c:pt>
                <c:pt idx="447">
                  <c:v>15:00</c:v>
                </c:pt>
                <c:pt idx="448">
                  <c:v>16:00</c:v>
                </c:pt>
                <c:pt idx="449">
                  <c:v>17:00</c:v>
                </c:pt>
                <c:pt idx="450">
                  <c:v>18:00</c:v>
                </c:pt>
                <c:pt idx="451">
                  <c:v>19:00</c:v>
                </c:pt>
                <c:pt idx="452">
                  <c:v>20:00</c:v>
                </c:pt>
                <c:pt idx="453">
                  <c:v>21:00</c:v>
                </c:pt>
                <c:pt idx="454">
                  <c:v>22:00</c:v>
                </c:pt>
                <c:pt idx="455">
                  <c:v>23:00</c:v>
                </c:pt>
                <c:pt idx="456">
                  <c:v>06.07.202100:00</c:v>
                </c:pt>
                <c:pt idx="457">
                  <c:v>1:00</c:v>
                </c:pt>
                <c:pt idx="458">
                  <c:v>2:00</c:v>
                </c:pt>
                <c:pt idx="459">
                  <c:v>3:00</c:v>
                </c:pt>
                <c:pt idx="460">
                  <c:v>4:00</c:v>
                </c:pt>
                <c:pt idx="461">
                  <c:v>5:00</c:v>
                </c:pt>
                <c:pt idx="462">
                  <c:v>6:00</c:v>
                </c:pt>
                <c:pt idx="463">
                  <c:v>7:00</c:v>
                </c:pt>
                <c:pt idx="464">
                  <c:v>8:00</c:v>
                </c:pt>
                <c:pt idx="465">
                  <c:v>9:00</c:v>
                </c:pt>
                <c:pt idx="466">
                  <c:v>10:00</c:v>
                </c:pt>
                <c:pt idx="467">
                  <c:v>11:00</c:v>
                </c:pt>
                <c:pt idx="468">
                  <c:v>12:00</c:v>
                </c:pt>
                <c:pt idx="469">
                  <c:v>13:00</c:v>
                </c:pt>
                <c:pt idx="470">
                  <c:v>14:00</c:v>
                </c:pt>
                <c:pt idx="471">
                  <c:v>15:00</c:v>
                </c:pt>
                <c:pt idx="472">
                  <c:v>16:00</c:v>
                </c:pt>
                <c:pt idx="473">
                  <c:v>17:00</c:v>
                </c:pt>
                <c:pt idx="474">
                  <c:v>18:00</c:v>
                </c:pt>
                <c:pt idx="475">
                  <c:v>19:00</c:v>
                </c:pt>
                <c:pt idx="476">
                  <c:v>20:00</c:v>
                </c:pt>
                <c:pt idx="477">
                  <c:v>21:00</c:v>
                </c:pt>
                <c:pt idx="478">
                  <c:v>22:00</c:v>
                </c:pt>
                <c:pt idx="479">
                  <c:v> 23:00</c:v>
                </c:pt>
                <c:pt idx="480">
                  <c:v>07.07.202100:00 </c:v>
                </c:pt>
                <c:pt idx="481">
                  <c:v>1:00</c:v>
                </c:pt>
                <c:pt idx="482">
                  <c:v>2:00</c:v>
                </c:pt>
                <c:pt idx="483">
                  <c:v>3:00</c:v>
                </c:pt>
                <c:pt idx="484">
                  <c:v>4:00</c:v>
                </c:pt>
                <c:pt idx="485">
                  <c:v>5:00</c:v>
                </c:pt>
                <c:pt idx="486">
                  <c:v>6:00</c:v>
                </c:pt>
                <c:pt idx="487">
                  <c:v>7:00</c:v>
                </c:pt>
                <c:pt idx="488">
                  <c:v>8:00</c:v>
                </c:pt>
                <c:pt idx="489">
                  <c:v>9:00</c:v>
                </c:pt>
                <c:pt idx="490">
                  <c:v>10:00</c:v>
                </c:pt>
                <c:pt idx="491">
                  <c:v>11:00</c:v>
                </c:pt>
                <c:pt idx="492">
                  <c:v>12:00</c:v>
                </c:pt>
                <c:pt idx="493">
                  <c:v>13:00</c:v>
                </c:pt>
                <c:pt idx="494">
                  <c:v>14:00</c:v>
                </c:pt>
                <c:pt idx="495">
                  <c:v>15:00</c:v>
                </c:pt>
                <c:pt idx="496">
                  <c:v>16:00</c:v>
                </c:pt>
                <c:pt idx="497">
                  <c:v>17:00</c:v>
                </c:pt>
                <c:pt idx="498">
                  <c:v>18:00</c:v>
                </c:pt>
                <c:pt idx="499">
                  <c:v>19:00</c:v>
                </c:pt>
                <c:pt idx="500">
                  <c:v>20:00</c:v>
                </c:pt>
                <c:pt idx="501">
                  <c:v>21:00</c:v>
                </c:pt>
                <c:pt idx="502">
                  <c:v>22:00</c:v>
                </c:pt>
                <c:pt idx="503">
                  <c:v>07.07.2021 23:00 </c:v>
                </c:pt>
              </c:strCache>
            </c:strRef>
          </c:xVal>
          <c:yVal>
            <c:numRef>
              <c:f>'[Chart in Microsoft PowerPoint]Data-Export-Tsereteli-1H'!$K$2:$K$505</c:f>
              <c:numCache>
                <c:formatCode>General</c:formatCode>
                <c:ptCount val="504"/>
                <c:pt idx="0">
                  <c:v>104.63172186682262</c:v>
                </c:pt>
                <c:pt idx="1">
                  <c:v>96.176820555681545</c:v>
                </c:pt>
                <c:pt idx="2">
                  <c:v>98.454131287275899</c:v>
                </c:pt>
                <c:pt idx="3">
                  <c:v>128.39557470890244</c:v>
                </c:pt>
                <c:pt idx="4">
                  <c:v>116.2063997071469</c:v>
                </c:pt>
                <c:pt idx="5">
                  <c:v>162.62706655264557</c:v>
                </c:pt>
                <c:pt idx="6">
                  <c:v>20.508318335574298</c:v>
                </c:pt>
                <c:pt idx="7">
                  <c:v>193.95380587303546</c:v>
                </c:pt>
                <c:pt idx="8">
                  <c:v>110.36146943070597</c:v>
                </c:pt>
                <c:pt idx="9">
                  <c:v>121.21155004443428</c:v>
                </c:pt>
                <c:pt idx="10">
                  <c:v>46.150180745530491</c:v>
                </c:pt>
                <c:pt idx="11">
                  <c:v>207.0339805566135</c:v>
                </c:pt>
                <c:pt idx="12">
                  <c:v>254.19804197742079</c:v>
                </c:pt>
                <c:pt idx="13">
                  <c:v>268.73694581019254</c:v>
                </c:pt>
                <c:pt idx="14">
                  <c:v>118.42995580317501</c:v>
                </c:pt>
                <c:pt idx="15">
                  <c:v>172.71308918812935</c:v>
                </c:pt>
                <c:pt idx="16">
                  <c:v>241.24176282432626</c:v>
                </c:pt>
                <c:pt idx="17">
                  <c:v>197.41981271287781</c:v>
                </c:pt>
                <c:pt idx="18">
                  <c:v>141.00257245432095</c:v>
                </c:pt>
                <c:pt idx="19">
                  <c:v>91.736569829222546</c:v>
                </c:pt>
                <c:pt idx="20">
                  <c:v>102.00890037614191</c:v>
                </c:pt>
                <c:pt idx="21">
                  <c:v>100.30833790959075</c:v>
                </c:pt>
                <c:pt idx="22">
                  <c:v>21.475737820570018</c:v>
                </c:pt>
                <c:pt idx="23">
                  <c:v>37.710585861810365</c:v>
                </c:pt>
                <c:pt idx="24">
                  <c:v>62.969595080763881</c:v>
                </c:pt>
                <c:pt idx="25">
                  <c:v>127.46483530184263</c:v>
                </c:pt>
                <c:pt idx="26">
                  <c:v>63.075833481578449</c:v>
                </c:pt>
                <c:pt idx="27">
                  <c:v>113.65772991801002</c:v>
                </c:pt>
                <c:pt idx="28">
                  <c:v>151.55571536062246</c:v>
                </c:pt>
                <c:pt idx="29">
                  <c:v>131.63082025702428</c:v>
                </c:pt>
                <c:pt idx="30">
                  <c:v>131.02118104643563</c:v>
                </c:pt>
                <c:pt idx="31">
                  <c:v>39.204582603716226</c:v>
                </c:pt>
                <c:pt idx="32">
                  <c:v>60.384348439479623</c:v>
                </c:pt>
                <c:pt idx="33">
                  <c:v>37.295680915268981</c:v>
                </c:pt>
                <c:pt idx="34">
                  <c:v>119.81547504823928</c:v>
                </c:pt>
                <c:pt idx="35">
                  <c:v>99.578737625625223</c:v>
                </c:pt>
                <c:pt idx="36">
                  <c:v>25.401686026648534</c:v>
                </c:pt>
                <c:pt idx="37">
                  <c:v>247.70921202477737</c:v>
                </c:pt>
                <c:pt idx="38">
                  <c:v>17.650446647677644</c:v>
                </c:pt>
                <c:pt idx="39">
                  <c:v>117.2270926493408</c:v>
                </c:pt>
                <c:pt idx="40">
                  <c:v>70.635974229474542</c:v>
                </c:pt>
                <c:pt idx="41">
                  <c:v>142.58399347935963</c:v>
                </c:pt>
                <c:pt idx="42">
                  <c:v>254.82210240197861</c:v>
                </c:pt>
                <c:pt idx="43">
                  <c:v>173.41585762554229</c:v>
                </c:pt>
                <c:pt idx="44">
                  <c:v>104.70900346169918</c:v>
                </c:pt>
                <c:pt idx="45">
                  <c:v>257.81839972992032</c:v>
                </c:pt>
                <c:pt idx="46">
                  <c:v>111.13657644286867</c:v>
                </c:pt>
                <c:pt idx="47">
                  <c:v>126.432510010976</c:v>
                </c:pt>
                <c:pt idx="48">
                  <c:v>66.770306424575622</c:v>
                </c:pt>
                <c:pt idx="49">
                  <c:v>65.709162637711557</c:v>
                </c:pt>
                <c:pt idx="50">
                  <c:v>126.55723967461854</c:v>
                </c:pt>
                <c:pt idx="51">
                  <c:v>37.597409427119068</c:v>
                </c:pt>
                <c:pt idx="52">
                  <c:v>34.286199457287275</c:v>
                </c:pt>
                <c:pt idx="53">
                  <c:v>69.362031151146709</c:v>
                </c:pt>
                <c:pt idx="54">
                  <c:v>18.883292540516639</c:v>
                </c:pt>
                <c:pt idx="55">
                  <c:v>26.178076477315905</c:v>
                </c:pt>
                <c:pt idx="56">
                  <c:v>24.541175955887212</c:v>
                </c:pt>
                <c:pt idx="57">
                  <c:v>30.312903206878001</c:v>
                </c:pt>
                <c:pt idx="58">
                  <c:v>49.061321897030986</c:v>
                </c:pt>
                <c:pt idx="59">
                  <c:v>5.9395010388885945</c:v>
                </c:pt>
                <c:pt idx="60">
                  <c:v>61.259154500936368</c:v>
                </c:pt>
                <c:pt idx="61">
                  <c:v>11.669212346409546</c:v>
                </c:pt>
                <c:pt idx="62">
                  <c:v>134.4720155363309</c:v>
                </c:pt>
                <c:pt idx="63">
                  <c:v>70.188268072579177</c:v>
                </c:pt>
                <c:pt idx="64">
                  <c:v>154.72021880784311</c:v>
                </c:pt>
                <c:pt idx="65">
                  <c:v>73.799953322458876</c:v>
                </c:pt>
                <c:pt idx="66">
                  <c:v>58.783612500299007</c:v>
                </c:pt>
                <c:pt idx="67">
                  <c:v>138.9776423344282</c:v>
                </c:pt>
                <c:pt idx="68">
                  <c:v>51.282114635067828</c:v>
                </c:pt>
                <c:pt idx="69">
                  <c:v>12.249359332851325</c:v>
                </c:pt>
                <c:pt idx="70">
                  <c:v>18.441935964603058</c:v>
                </c:pt>
                <c:pt idx="71">
                  <c:v>12.354800530894263</c:v>
                </c:pt>
                <c:pt idx="72">
                  <c:v>32.165637223057878</c:v>
                </c:pt>
                <c:pt idx="73">
                  <c:v>24.797706593936159</c:v>
                </c:pt>
                <c:pt idx="74">
                  <c:v>90.257175614697445</c:v>
                </c:pt>
                <c:pt idx="75">
                  <c:v>1.1227384065724013</c:v>
                </c:pt>
                <c:pt idx="76">
                  <c:v>37.437257460267269</c:v>
                </c:pt>
                <c:pt idx="77">
                  <c:v>97.238408985528096</c:v>
                </c:pt>
                <c:pt idx="78">
                  <c:v>150.29740871914379</c:v>
                </c:pt>
                <c:pt idx="79">
                  <c:v>37.240437264033673</c:v>
                </c:pt>
                <c:pt idx="80">
                  <c:v>48.913988144394118</c:v>
                </c:pt>
                <c:pt idx="81">
                  <c:v>26.853099279589092</c:v>
                </c:pt>
                <c:pt idx="82">
                  <c:v>114.16206052368176</c:v>
                </c:pt>
                <c:pt idx="83">
                  <c:v>35.726221550337875</c:v>
                </c:pt>
                <c:pt idx="84">
                  <c:v>23.712564488486748</c:v>
                </c:pt>
                <c:pt idx="85">
                  <c:v>153.27412955381345</c:v>
                </c:pt>
                <c:pt idx="86">
                  <c:v>152.74342154451651</c:v>
                </c:pt>
                <c:pt idx="87">
                  <c:v>140.33777555274844</c:v>
                </c:pt>
                <c:pt idx="88">
                  <c:v>105.83450700431857</c:v>
                </c:pt>
                <c:pt idx="89">
                  <c:v>247.53296961006799</c:v>
                </c:pt>
                <c:pt idx="90">
                  <c:v>63.242561732184448</c:v>
                </c:pt>
                <c:pt idx="91">
                  <c:v>108.41098350158495</c:v>
                </c:pt>
                <c:pt idx="92">
                  <c:v>97.189989786101208</c:v>
                </c:pt>
                <c:pt idx="93">
                  <c:v>135.04071510562787</c:v>
                </c:pt>
                <c:pt idx="94">
                  <c:v>137.08943518706886</c:v>
                </c:pt>
                <c:pt idx="95">
                  <c:v>126.83315440333449</c:v>
                </c:pt>
                <c:pt idx="96">
                  <c:v>12.342046370937487</c:v>
                </c:pt>
                <c:pt idx="97">
                  <c:v>6.1948488159522883</c:v>
                </c:pt>
                <c:pt idx="98">
                  <c:v>3.7337384873444575</c:v>
                </c:pt>
                <c:pt idx="99">
                  <c:v>2.4973432639979092</c:v>
                </c:pt>
                <c:pt idx="100">
                  <c:v>0.62579356672057895</c:v>
                </c:pt>
                <c:pt idx="101">
                  <c:v>1.1285095582634139</c:v>
                </c:pt>
                <c:pt idx="102">
                  <c:v>18.771480687194764</c:v>
                </c:pt>
                <c:pt idx="103">
                  <c:v>14.892942304439288</c:v>
                </c:pt>
                <c:pt idx="104">
                  <c:v>24.494222324783035</c:v>
                </c:pt>
                <c:pt idx="105">
                  <c:v>14.420070614235357</c:v>
                </c:pt>
                <c:pt idx="106">
                  <c:v>71.807684611115306</c:v>
                </c:pt>
                <c:pt idx="107">
                  <c:v>23.872338340459727</c:v>
                </c:pt>
                <c:pt idx="108">
                  <c:v>88.674197972597483</c:v>
                </c:pt>
                <c:pt idx="109">
                  <c:v>27.233222041537726</c:v>
                </c:pt>
                <c:pt idx="110">
                  <c:v>61.683309891902347</c:v>
                </c:pt>
                <c:pt idx="111">
                  <c:v>106.06883774416013</c:v>
                </c:pt>
                <c:pt idx="112">
                  <c:v>35.537814442528699</c:v>
                </c:pt>
                <c:pt idx="113">
                  <c:v>12.972102996876947</c:v>
                </c:pt>
                <c:pt idx="114">
                  <c:v>95.922010074315125</c:v>
                </c:pt>
                <c:pt idx="115">
                  <c:v>48.293604216378029</c:v>
                </c:pt>
                <c:pt idx="116">
                  <c:v>48.632834861342545</c:v>
                </c:pt>
                <c:pt idx="117">
                  <c:v>36.696208627001695</c:v>
                </c:pt>
                <c:pt idx="118">
                  <c:v>73.842246271907399</c:v>
                </c:pt>
                <c:pt idx="119">
                  <c:v>2.101727033255123</c:v>
                </c:pt>
                <c:pt idx="120">
                  <c:v>24.794181277166413</c:v>
                </c:pt>
                <c:pt idx="121">
                  <c:v>1.2441342288075548</c:v>
                </c:pt>
                <c:pt idx="122">
                  <c:v>12.469066750075617</c:v>
                </c:pt>
                <c:pt idx="123">
                  <c:v>15.008279430701807</c:v>
                </c:pt>
                <c:pt idx="124">
                  <c:v>23.551618232418239</c:v>
                </c:pt>
                <c:pt idx="125">
                  <c:v>16.434873716687754</c:v>
                </c:pt>
                <c:pt idx="126">
                  <c:v>22.540734512973042</c:v>
                </c:pt>
                <c:pt idx="127">
                  <c:v>26.08670153069453</c:v>
                </c:pt>
                <c:pt idx="128">
                  <c:v>39.238627849898812</c:v>
                </c:pt>
                <c:pt idx="129">
                  <c:v>36.096134628439145</c:v>
                </c:pt>
                <c:pt idx="130">
                  <c:v>24.875513210687</c:v>
                </c:pt>
                <c:pt idx="131">
                  <c:v>33.088544603605214</c:v>
                </c:pt>
                <c:pt idx="132">
                  <c:v>36.578618049738921</c:v>
                </c:pt>
                <c:pt idx="133">
                  <c:v>38.412673706019838</c:v>
                </c:pt>
                <c:pt idx="134">
                  <c:v>44.363034205874683</c:v>
                </c:pt>
                <c:pt idx="135">
                  <c:v>47.866054654615034</c:v>
                </c:pt>
                <c:pt idx="136">
                  <c:v>52.905226643960169</c:v>
                </c:pt>
                <c:pt idx="137">
                  <c:v>64.875770676436957</c:v>
                </c:pt>
                <c:pt idx="138">
                  <c:v>67.086572905737427</c:v>
                </c:pt>
                <c:pt idx="139">
                  <c:v>60.247897339326123</c:v>
                </c:pt>
                <c:pt idx="140">
                  <c:v>36.474457903477713</c:v>
                </c:pt>
                <c:pt idx="141">
                  <c:v>37.968793499959915</c:v>
                </c:pt>
                <c:pt idx="142">
                  <c:v>25.882846822095441</c:v>
                </c:pt>
                <c:pt idx="143">
                  <c:v>12.378654237858573</c:v>
                </c:pt>
                <c:pt idx="144">
                  <c:v>49.68739204841301</c:v>
                </c:pt>
                <c:pt idx="145">
                  <c:v>37.33478867091695</c:v>
                </c:pt>
                <c:pt idx="146">
                  <c:v>26.212780567260946</c:v>
                </c:pt>
                <c:pt idx="147">
                  <c:v>22.414310836497542</c:v>
                </c:pt>
                <c:pt idx="148">
                  <c:v>40.137076261530623</c:v>
                </c:pt>
                <c:pt idx="149">
                  <c:v>24.869589207633943</c:v>
                </c:pt>
                <c:pt idx="150">
                  <c:v>45.155182996475638</c:v>
                </c:pt>
                <c:pt idx="151">
                  <c:v>31.073485664769155</c:v>
                </c:pt>
                <c:pt idx="152">
                  <c:v>15.804038601678188</c:v>
                </c:pt>
                <c:pt idx="153">
                  <c:v>60.118579051910821</c:v>
                </c:pt>
                <c:pt idx="154">
                  <c:v>117.4583480889324</c:v>
                </c:pt>
                <c:pt idx="155">
                  <c:v>23.516017683146391</c:v>
                </c:pt>
                <c:pt idx="156">
                  <c:v>58.614067049408355</c:v>
                </c:pt>
                <c:pt idx="157">
                  <c:v>34.840727273633995</c:v>
                </c:pt>
                <c:pt idx="158">
                  <c:v>132.34442044246845</c:v>
                </c:pt>
                <c:pt idx="159">
                  <c:v>16.249300189305902</c:v>
                </c:pt>
                <c:pt idx="160">
                  <c:v>95.657799729104156</c:v>
                </c:pt>
                <c:pt idx="161">
                  <c:v>106.15598485708006</c:v>
                </c:pt>
                <c:pt idx="162">
                  <c:v>46.547453055514083</c:v>
                </c:pt>
                <c:pt idx="163">
                  <c:v>42.038011535273554</c:v>
                </c:pt>
                <c:pt idx="164">
                  <c:v>14.534401110153807</c:v>
                </c:pt>
                <c:pt idx="165">
                  <c:v>37.830348421915765</c:v>
                </c:pt>
                <c:pt idx="166">
                  <c:v>71.236644116389442</c:v>
                </c:pt>
                <c:pt idx="167">
                  <c:v>39.001509298174383</c:v>
                </c:pt>
                <c:pt idx="168">
                  <c:v>13.620031417472536</c:v>
                </c:pt>
                <c:pt idx="169">
                  <c:v>37.260764379476903</c:v>
                </c:pt>
                <c:pt idx="170">
                  <c:v>1.2454454290439096</c:v>
                </c:pt>
                <c:pt idx="171">
                  <c:v>28.704329108300154</c:v>
                </c:pt>
                <c:pt idx="172">
                  <c:v>23.752737047608054</c:v>
                </c:pt>
                <c:pt idx="173">
                  <c:v>11.280553639021479</c:v>
                </c:pt>
                <c:pt idx="174">
                  <c:v>48.704970691040266</c:v>
                </c:pt>
                <c:pt idx="175">
                  <c:v>22.309537291586945</c:v>
                </c:pt>
                <c:pt idx="176">
                  <c:v>25.766317849905715</c:v>
                </c:pt>
                <c:pt idx="177">
                  <c:v>30.044472206524674</c:v>
                </c:pt>
                <c:pt idx="178">
                  <c:v>59.026732504162347</c:v>
                </c:pt>
                <c:pt idx="179">
                  <c:v>5.82582364992781</c:v>
                </c:pt>
                <c:pt idx="180">
                  <c:v>70.434829954487029</c:v>
                </c:pt>
                <c:pt idx="181">
                  <c:v>34.913633813235762</c:v>
                </c:pt>
                <c:pt idx="182">
                  <c:v>36.164300246196902</c:v>
                </c:pt>
                <c:pt idx="183">
                  <c:v>48.001165625668314</c:v>
                </c:pt>
                <c:pt idx="184">
                  <c:v>47.012461849514231</c:v>
                </c:pt>
                <c:pt idx="185">
                  <c:v>47.4928860964432</c:v>
                </c:pt>
                <c:pt idx="186">
                  <c:v>59.730792413353583</c:v>
                </c:pt>
                <c:pt idx="187">
                  <c:v>84.157768504281862</c:v>
                </c:pt>
                <c:pt idx="188">
                  <c:v>23.024399429665735</c:v>
                </c:pt>
                <c:pt idx="189">
                  <c:v>37.802094720612509</c:v>
                </c:pt>
                <c:pt idx="190">
                  <c:v>28.185396349524975</c:v>
                </c:pt>
                <c:pt idx="191">
                  <c:v>34.836454263410495</c:v>
                </c:pt>
                <c:pt idx="192">
                  <c:v>25.965404322988118</c:v>
                </c:pt>
                <c:pt idx="193">
                  <c:v>43.384919821533714</c:v>
                </c:pt>
                <c:pt idx="194">
                  <c:v>24.895199794992624</c:v>
                </c:pt>
                <c:pt idx="195">
                  <c:v>65.26163046528869</c:v>
                </c:pt>
                <c:pt idx="196">
                  <c:v>37.542695513006805</c:v>
                </c:pt>
                <c:pt idx="197">
                  <c:v>15.058485660588079</c:v>
                </c:pt>
                <c:pt idx="198">
                  <c:v>28.826944701246667</c:v>
                </c:pt>
                <c:pt idx="199">
                  <c:v>28.621052683779421</c:v>
                </c:pt>
                <c:pt idx="200">
                  <c:v>14.738294903303929</c:v>
                </c:pt>
                <c:pt idx="201">
                  <c:v>38.352340809708167</c:v>
                </c:pt>
                <c:pt idx="202">
                  <c:v>24.883182494319314</c:v>
                </c:pt>
                <c:pt idx="203">
                  <c:v>58.69493271875286</c:v>
                </c:pt>
                <c:pt idx="204">
                  <c:v>37.516060009642487</c:v>
                </c:pt>
                <c:pt idx="205">
                  <c:v>58.246247853665828</c:v>
                </c:pt>
                <c:pt idx="206">
                  <c:v>80.475399210595185</c:v>
                </c:pt>
                <c:pt idx="207">
                  <c:v>101.17278905281127</c:v>
                </c:pt>
                <c:pt idx="208">
                  <c:v>46.710264742873839</c:v>
                </c:pt>
                <c:pt idx="209">
                  <c:v>42.85151151992789</c:v>
                </c:pt>
                <c:pt idx="210">
                  <c:v>28.810498398375056</c:v>
                </c:pt>
                <c:pt idx="211">
                  <c:v>75.561474551499643</c:v>
                </c:pt>
                <c:pt idx="212">
                  <c:v>38.650801694058138</c:v>
                </c:pt>
                <c:pt idx="213">
                  <c:v>15.822901567955553</c:v>
                </c:pt>
                <c:pt idx="214">
                  <c:v>13.445533264337376</c:v>
                </c:pt>
                <c:pt idx="215">
                  <c:v>28.201601544455986</c:v>
                </c:pt>
                <c:pt idx="216">
                  <c:v>6.1629614256632497</c:v>
                </c:pt>
                <c:pt idx="217">
                  <c:v>22.270012953486471</c:v>
                </c:pt>
                <c:pt idx="218">
                  <c:v>14.885700708439082</c:v>
                </c:pt>
                <c:pt idx="219">
                  <c:v>13.686395163605322</c:v>
                </c:pt>
                <c:pt idx="220">
                  <c:v>44.865170963920178</c:v>
                </c:pt>
                <c:pt idx="221">
                  <c:v>47.425359272698088</c:v>
                </c:pt>
                <c:pt idx="222">
                  <c:v>7.35090431137486</c:v>
                </c:pt>
                <c:pt idx="223">
                  <c:v>44.003469802212074</c:v>
                </c:pt>
                <c:pt idx="224">
                  <c:v>18.343956313412281</c:v>
                </c:pt>
                <c:pt idx="225">
                  <c:v>39.227231342726398</c:v>
                </c:pt>
                <c:pt idx="226">
                  <c:v>49.178403141288804</c:v>
                </c:pt>
                <c:pt idx="227">
                  <c:v>51.341200091566094</c:v>
                </c:pt>
                <c:pt idx="228">
                  <c:v>51.788906624537283</c:v>
                </c:pt>
                <c:pt idx="229">
                  <c:v>87.069371258795002</c:v>
                </c:pt>
                <c:pt idx="230">
                  <c:v>86.529564511610857</c:v>
                </c:pt>
                <c:pt idx="231">
                  <c:v>73.98313423889762</c:v>
                </c:pt>
                <c:pt idx="232">
                  <c:v>81.378580877500028</c:v>
                </c:pt>
                <c:pt idx="233">
                  <c:v>57.403927194707741</c:v>
                </c:pt>
                <c:pt idx="234">
                  <c:v>75.246375466150567</c:v>
                </c:pt>
                <c:pt idx="235">
                  <c:v>39.433529444439131</c:v>
                </c:pt>
                <c:pt idx="236">
                  <c:v>25.298467095228187</c:v>
                </c:pt>
                <c:pt idx="237">
                  <c:v>38.792773497365701</c:v>
                </c:pt>
                <c:pt idx="238">
                  <c:v>52.808985045140226</c:v>
                </c:pt>
                <c:pt idx="239">
                  <c:v>39.206144356292853</c:v>
                </c:pt>
                <c:pt idx="240">
                  <c:v>25.72264752038723</c:v>
                </c:pt>
                <c:pt idx="241">
                  <c:v>27.061744892097327</c:v>
                </c:pt>
                <c:pt idx="242">
                  <c:v>28.408924874285162</c:v>
                </c:pt>
                <c:pt idx="243">
                  <c:v>50.757178554924145</c:v>
                </c:pt>
                <c:pt idx="244">
                  <c:v>48.983861773232924</c:v>
                </c:pt>
                <c:pt idx="245">
                  <c:v>40.915558189454565</c:v>
                </c:pt>
                <c:pt idx="246">
                  <c:v>42.502121745006271</c:v>
                </c:pt>
                <c:pt idx="247">
                  <c:v>27.18938099385792</c:v>
                </c:pt>
                <c:pt idx="248">
                  <c:v>29.344402518964504</c:v>
                </c:pt>
                <c:pt idx="249">
                  <c:v>53.612844474500911</c:v>
                </c:pt>
                <c:pt idx="250">
                  <c:v>48.222251217050641</c:v>
                </c:pt>
                <c:pt idx="251">
                  <c:v>54.492210565198882</c:v>
                </c:pt>
                <c:pt idx="252">
                  <c:v>43.765699795809773</c:v>
                </c:pt>
                <c:pt idx="253">
                  <c:v>51.827534716336501</c:v>
                </c:pt>
                <c:pt idx="254">
                  <c:v>48.241289571026449</c:v>
                </c:pt>
                <c:pt idx="255">
                  <c:v>56.082926022347777</c:v>
                </c:pt>
                <c:pt idx="256">
                  <c:v>50.40608633099459</c:v>
                </c:pt>
                <c:pt idx="257">
                  <c:v>66.273275286048516</c:v>
                </c:pt>
                <c:pt idx="258">
                  <c:v>77.609400459695081</c:v>
                </c:pt>
                <c:pt idx="259">
                  <c:v>72.249440639703394</c:v>
                </c:pt>
                <c:pt idx="260">
                  <c:v>48.712173278417374</c:v>
                </c:pt>
                <c:pt idx="261">
                  <c:v>55.057459571638979</c:v>
                </c:pt>
                <c:pt idx="262">
                  <c:v>66.202899596493594</c:v>
                </c:pt>
                <c:pt idx="263">
                  <c:v>67.728993005611585</c:v>
                </c:pt>
                <c:pt idx="264">
                  <c:v>80.163445812473142</c:v>
                </c:pt>
                <c:pt idx="265">
                  <c:v>42.58196053296043</c:v>
                </c:pt>
                <c:pt idx="266">
                  <c:v>52.266883867561234</c:v>
                </c:pt>
                <c:pt idx="267">
                  <c:v>55.336578966938028</c:v>
                </c:pt>
                <c:pt idx="268">
                  <c:v>114.66688509259977</c:v>
                </c:pt>
                <c:pt idx="269">
                  <c:v>41.463094232221501</c:v>
                </c:pt>
                <c:pt idx="270">
                  <c:v>49.049193675587858</c:v>
                </c:pt>
                <c:pt idx="271">
                  <c:v>70.527522770083891</c:v>
                </c:pt>
                <c:pt idx="272">
                  <c:v>55.565105258685882</c:v>
                </c:pt>
                <c:pt idx="273">
                  <c:v>38.910272296625699</c:v>
                </c:pt>
                <c:pt idx="274">
                  <c:v>47.504847621062908</c:v>
                </c:pt>
                <c:pt idx="275">
                  <c:v>48.41077579002809</c:v>
                </c:pt>
                <c:pt idx="276">
                  <c:v>48.87556745911634</c:v>
                </c:pt>
                <c:pt idx="277">
                  <c:v>71.271525163091823</c:v>
                </c:pt>
                <c:pt idx="278">
                  <c:v>59.572172121068583</c:v>
                </c:pt>
                <c:pt idx="279">
                  <c:v>101.81060771409325</c:v>
                </c:pt>
                <c:pt idx="280">
                  <c:v>105.44163908852119</c:v>
                </c:pt>
                <c:pt idx="281">
                  <c:v>83.109387259005786</c:v>
                </c:pt>
                <c:pt idx="282">
                  <c:v>69.253699917233078</c:v>
                </c:pt>
                <c:pt idx="283">
                  <c:v>66.732403209840271</c:v>
                </c:pt>
                <c:pt idx="284">
                  <c:v>48.813719994898754</c:v>
                </c:pt>
                <c:pt idx="285">
                  <c:v>12.281472237573256</c:v>
                </c:pt>
                <c:pt idx="286">
                  <c:v>16.038641716102056</c:v>
                </c:pt>
                <c:pt idx="287">
                  <c:v>25.975872295952168</c:v>
                </c:pt>
                <c:pt idx="288">
                  <c:v>27.276059853234596</c:v>
                </c:pt>
                <c:pt idx="289">
                  <c:v>91.062286878439707</c:v>
                </c:pt>
                <c:pt idx="290">
                  <c:v>45.768802796573119</c:v>
                </c:pt>
                <c:pt idx="291">
                  <c:v>94.781070641145163</c:v>
                </c:pt>
                <c:pt idx="292">
                  <c:v>67.264112702546583</c:v>
                </c:pt>
                <c:pt idx="293">
                  <c:v>81.243438503764793</c:v>
                </c:pt>
                <c:pt idx="294">
                  <c:v>33.679904976303128</c:v>
                </c:pt>
                <c:pt idx="295">
                  <c:v>51.215994648897144</c:v>
                </c:pt>
                <c:pt idx="296">
                  <c:v>5.4512031445869926</c:v>
                </c:pt>
                <c:pt idx="297">
                  <c:v>25.639491024410347</c:v>
                </c:pt>
                <c:pt idx="298">
                  <c:v>6.0167471374616008</c:v>
                </c:pt>
                <c:pt idx="299">
                  <c:v>98.859803178792831</c:v>
                </c:pt>
                <c:pt idx="300">
                  <c:v>78.344744382056817</c:v>
                </c:pt>
                <c:pt idx="301">
                  <c:v>87.671797093484983</c:v>
                </c:pt>
                <c:pt idx="302">
                  <c:v>83.342006759926207</c:v>
                </c:pt>
                <c:pt idx="303">
                  <c:v>0.23547376556155364</c:v>
                </c:pt>
                <c:pt idx="304">
                  <c:v>38.387458516700327</c:v>
                </c:pt>
                <c:pt idx="305">
                  <c:v>86.452877810031211</c:v>
                </c:pt>
                <c:pt idx="306">
                  <c:v>122.47010639201186</c:v>
                </c:pt>
                <c:pt idx="307">
                  <c:v>111.74243856322722</c:v>
                </c:pt>
                <c:pt idx="308">
                  <c:v>84.212783860562098</c:v>
                </c:pt>
                <c:pt idx="309">
                  <c:v>73.046752534816832</c:v>
                </c:pt>
                <c:pt idx="310">
                  <c:v>36.437356080214613</c:v>
                </c:pt>
                <c:pt idx="311">
                  <c:v>40.225361608955907</c:v>
                </c:pt>
                <c:pt idx="312">
                  <c:v>26.400068360982086</c:v>
                </c:pt>
                <c:pt idx="313">
                  <c:v>90.567313411111357</c:v>
                </c:pt>
                <c:pt idx="314">
                  <c:v>15.090121487030212</c:v>
                </c:pt>
                <c:pt idx="315">
                  <c:v>23.03851289185517</c:v>
                </c:pt>
                <c:pt idx="316">
                  <c:v>13.843668263443988</c:v>
                </c:pt>
                <c:pt idx="317">
                  <c:v>80.418225152936856</c:v>
                </c:pt>
                <c:pt idx="318">
                  <c:v>26.449447467652014</c:v>
                </c:pt>
                <c:pt idx="319">
                  <c:v>34.907150986546434</c:v>
                </c:pt>
                <c:pt idx="320">
                  <c:v>21.201159249315186</c:v>
                </c:pt>
                <c:pt idx="321">
                  <c:v>44.254894490124734</c:v>
                </c:pt>
                <c:pt idx="322">
                  <c:v>49.586467840729064</c:v>
                </c:pt>
                <c:pt idx="323">
                  <c:v>38.185763208214375</c:v>
                </c:pt>
                <c:pt idx="324">
                  <c:v>27.156820608510923</c:v>
                </c:pt>
                <c:pt idx="325">
                  <c:v>24.599985515338972</c:v>
                </c:pt>
                <c:pt idx="326">
                  <c:v>75.642578570986188</c:v>
                </c:pt>
                <c:pt idx="327">
                  <c:v>85.489528060833592</c:v>
                </c:pt>
                <c:pt idx="328">
                  <c:v>64.430763552993028</c:v>
                </c:pt>
                <c:pt idx="329">
                  <c:v>96.082600983129936</c:v>
                </c:pt>
                <c:pt idx="330">
                  <c:v>59.85345269208451</c:v>
                </c:pt>
                <c:pt idx="331">
                  <c:v>12.479075212055591</c:v>
                </c:pt>
                <c:pt idx="332">
                  <c:v>38.74716896850061</c:v>
                </c:pt>
                <c:pt idx="333">
                  <c:v>97.893284036491934</c:v>
                </c:pt>
                <c:pt idx="334">
                  <c:v>64.137538723964042</c:v>
                </c:pt>
                <c:pt idx="335">
                  <c:v>77.272110696361267</c:v>
                </c:pt>
                <c:pt idx="336">
                  <c:v>79.252660466276936</c:v>
                </c:pt>
                <c:pt idx="337">
                  <c:v>14.882994577435628</c:v>
                </c:pt>
                <c:pt idx="338">
                  <c:v>26.041030725132135</c:v>
                </c:pt>
                <c:pt idx="339">
                  <c:v>28.81801210575464</c:v>
                </c:pt>
                <c:pt idx="340">
                  <c:v>68.077866603238988</c:v>
                </c:pt>
                <c:pt idx="341">
                  <c:v>39.867263492684131</c:v>
                </c:pt>
                <c:pt idx="342">
                  <c:v>59.916644500119205</c:v>
                </c:pt>
                <c:pt idx="343">
                  <c:v>44.497877452428952</c:v>
                </c:pt>
                <c:pt idx="344">
                  <c:v>45.102528927698572</c:v>
                </c:pt>
                <c:pt idx="345">
                  <c:v>38.330521883164309</c:v>
                </c:pt>
                <c:pt idx="346">
                  <c:v>43.414692304221994</c:v>
                </c:pt>
                <c:pt idx="347">
                  <c:v>23.92485072599391</c:v>
                </c:pt>
                <c:pt idx="348">
                  <c:v>77.461876474640817</c:v>
                </c:pt>
                <c:pt idx="349">
                  <c:v>64.753631367963322</c:v>
                </c:pt>
                <c:pt idx="350">
                  <c:v>72.639802484669744</c:v>
                </c:pt>
                <c:pt idx="351">
                  <c:v>91.400526901641086</c:v>
                </c:pt>
                <c:pt idx="352">
                  <c:v>52.674574816403691</c:v>
                </c:pt>
                <c:pt idx="353">
                  <c:v>35.387719525627858</c:v>
                </c:pt>
                <c:pt idx="354">
                  <c:v>59.901937017697868</c:v>
                </c:pt>
                <c:pt idx="355">
                  <c:v>59.752044684950548</c:v>
                </c:pt>
                <c:pt idx="356">
                  <c:v>105.22165832446851</c:v>
                </c:pt>
                <c:pt idx="357">
                  <c:v>66.8132102540158</c:v>
                </c:pt>
                <c:pt idx="358">
                  <c:v>75.188296756965755</c:v>
                </c:pt>
                <c:pt idx="359">
                  <c:v>66.572623750177371</c:v>
                </c:pt>
                <c:pt idx="360">
                  <c:v>24.474850231707592</c:v>
                </c:pt>
                <c:pt idx="361">
                  <c:v>27.023944994412243</c:v>
                </c:pt>
                <c:pt idx="362">
                  <c:v>13.566915732587249</c:v>
                </c:pt>
                <c:pt idx="363">
                  <c:v>40.768360915116169</c:v>
                </c:pt>
                <c:pt idx="364">
                  <c:v>27.222648536159735</c:v>
                </c:pt>
                <c:pt idx="365">
                  <c:v>33.321985426038935</c:v>
                </c:pt>
                <c:pt idx="366">
                  <c:v>5.8101993494934794</c:v>
                </c:pt>
                <c:pt idx="367">
                  <c:v>12.543106790936074</c:v>
                </c:pt>
                <c:pt idx="368">
                  <c:v>28.085710846634584</c:v>
                </c:pt>
                <c:pt idx="369">
                  <c:v>28.00795681834321</c:v>
                </c:pt>
                <c:pt idx="370">
                  <c:v>39.440065930674969</c:v>
                </c:pt>
                <c:pt idx="371">
                  <c:v>88.572212719744627</c:v>
                </c:pt>
                <c:pt idx="372">
                  <c:v>87.203074059353483</c:v>
                </c:pt>
                <c:pt idx="373">
                  <c:v>8.9980642628935978</c:v>
                </c:pt>
                <c:pt idx="374">
                  <c:v>75.002204288526926</c:v>
                </c:pt>
                <c:pt idx="375">
                  <c:v>83.59678941985247</c:v>
                </c:pt>
                <c:pt idx="376">
                  <c:v>71.538432364440922</c:v>
                </c:pt>
                <c:pt idx="377">
                  <c:v>57.972935449353919</c:v>
                </c:pt>
                <c:pt idx="378">
                  <c:v>105.09210445451659</c:v>
                </c:pt>
                <c:pt idx="379">
                  <c:v>118.89006652718881</c:v>
                </c:pt>
                <c:pt idx="380">
                  <c:v>62.913848105678206</c:v>
                </c:pt>
                <c:pt idx="381">
                  <c:v>15.977747783528567</c:v>
                </c:pt>
                <c:pt idx="382">
                  <c:v>67.247186784013238</c:v>
                </c:pt>
                <c:pt idx="383">
                  <c:v>79.311834867921519</c:v>
                </c:pt>
                <c:pt idx="384">
                  <c:v>54.030671201917229</c:v>
                </c:pt>
                <c:pt idx="385">
                  <c:v>27.127527950793887</c:v>
                </c:pt>
                <c:pt idx="386">
                  <c:v>40.799540355368194</c:v>
                </c:pt>
                <c:pt idx="387">
                  <c:v>74.14455915949658</c:v>
                </c:pt>
                <c:pt idx="388">
                  <c:v>83.385071942463682</c:v>
                </c:pt>
                <c:pt idx="389">
                  <c:v>16.608877085094338</c:v>
                </c:pt>
                <c:pt idx="390">
                  <c:v>59.584767956912437</c:v>
                </c:pt>
                <c:pt idx="391">
                  <c:v>27.055674818760398</c:v>
                </c:pt>
                <c:pt idx="392">
                  <c:v>40.189642025824305</c:v>
                </c:pt>
                <c:pt idx="393">
                  <c:v>61.227078350928508</c:v>
                </c:pt>
                <c:pt idx="394">
                  <c:v>12.912813692592691</c:v>
                </c:pt>
                <c:pt idx="395">
                  <c:v>25.731190955487531</c:v>
                </c:pt>
                <c:pt idx="396">
                  <c:v>38.334282776857499</c:v>
                </c:pt>
                <c:pt idx="397">
                  <c:v>89.111272247926948</c:v>
                </c:pt>
                <c:pt idx="398">
                  <c:v>102.80332519334902</c:v>
                </c:pt>
                <c:pt idx="399">
                  <c:v>50.572380482943984</c:v>
                </c:pt>
                <c:pt idx="400">
                  <c:v>64.013480234637171</c:v>
                </c:pt>
                <c:pt idx="401">
                  <c:v>38.102015127910505</c:v>
                </c:pt>
                <c:pt idx="402">
                  <c:v>13.865951759419753</c:v>
                </c:pt>
                <c:pt idx="403">
                  <c:v>41.574976223949143</c:v>
                </c:pt>
                <c:pt idx="404">
                  <c:v>34.065549388091824</c:v>
                </c:pt>
                <c:pt idx="405">
                  <c:v>53.013947495058346</c:v>
                </c:pt>
                <c:pt idx="406">
                  <c:v>39.810784145385448</c:v>
                </c:pt>
                <c:pt idx="407">
                  <c:v>26.619311934441093</c:v>
                </c:pt>
                <c:pt idx="408">
                  <c:v>13.33581497361204</c:v>
                </c:pt>
                <c:pt idx="409">
                  <c:v>14.592669215432011</c:v>
                </c:pt>
                <c:pt idx="410">
                  <c:v>27.148421967109293</c:v>
                </c:pt>
                <c:pt idx="411">
                  <c:v>13.570361419852478</c:v>
                </c:pt>
                <c:pt idx="412">
                  <c:v>27.158562318478165</c:v>
                </c:pt>
                <c:pt idx="413">
                  <c:v>28.41434028552235</c:v>
                </c:pt>
                <c:pt idx="414">
                  <c:v>13.551248810245038</c:v>
                </c:pt>
                <c:pt idx="415">
                  <c:v>28.108447254754999</c:v>
                </c:pt>
                <c:pt idx="416">
                  <c:v>25.398411919714064</c:v>
                </c:pt>
                <c:pt idx="417">
                  <c:v>55.658400341995886</c:v>
                </c:pt>
                <c:pt idx="418">
                  <c:v>38.60967405405826</c:v>
                </c:pt>
                <c:pt idx="419">
                  <c:v>37.324726500053814</c:v>
                </c:pt>
                <c:pt idx="420">
                  <c:v>26.748319528338634</c:v>
                </c:pt>
                <c:pt idx="421">
                  <c:v>49.359533511784413</c:v>
                </c:pt>
                <c:pt idx="422">
                  <c:v>49.040480777821905</c:v>
                </c:pt>
                <c:pt idx="423">
                  <c:v>59.671259703418841</c:v>
                </c:pt>
                <c:pt idx="424">
                  <c:v>0.92180494505786448</c:v>
                </c:pt>
                <c:pt idx="425">
                  <c:v>48.535119861131108</c:v>
                </c:pt>
                <c:pt idx="426">
                  <c:v>102.06532303824233</c:v>
                </c:pt>
                <c:pt idx="427">
                  <c:v>63.450997639939239</c:v>
                </c:pt>
                <c:pt idx="428">
                  <c:v>29.299027922395304</c:v>
                </c:pt>
                <c:pt idx="429">
                  <c:v>33.326475835859107</c:v>
                </c:pt>
                <c:pt idx="430">
                  <c:v>43.245961501634511</c:v>
                </c:pt>
                <c:pt idx="431">
                  <c:v>43.687445522975324</c:v>
                </c:pt>
                <c:pt idx="432">
                  <c:v>60.422836467191381</c:v>
                </c:pt>
                <c:pt idx="433">
                  <c:v>60.215160838049705</c:v>
                </c:pt>
                <c:pt idx="434">
                  <c:v>51.1257637054822</c:v>
                </c:pt>
                <c:pt idx="435">
                  <c:v>47.164857032437361</c:v>
                </c:pt>
                <c:pt idx="436">
                  <c:v>48.744165444206331</c:v>
                </c:pt>
                <c:pt idx="437">
                  <c:v>111.12098284011576</c:v>
                </c:pt>
                <c:pt idx="438">
                  <c:v>12.046101489003126</c:v>
                </c:pt>
                <c:pt idx="439">
                  <c:v>43.528887150308748</c:v>
                </c:pt>
                <c:pt idx="440">
                  <c:v>20.549080567272011</c:v>
                </c:pt>
                <c:pt idx="441">
                  <c:v>60.113498740032171</c:v>
                </c:pt>
                <c:pt idx="442">
                  <c:v>41.960943409986747</c:v>
                </c:pt>
                <c:pt idx="443">
                  <c:v>126.86941246789605</c:v>
                </c:pt>
                <c:pt idx="444">
                  <c:v>71.960660084064926</c:v>
                </c:pt>
                <c:pt idx="445">
                  <c:v>75.517545618254928</c:v>
                </c:pt>
                <c:pt idx="446">
                  <c:v>83.445625915960647</c:v>
                </c:pt>
                <c:pt idx="447">
                  <c:v>130.35123995112087</c:v>
                </c:pt>
                <c:pt idx="448">
                  <c:v>75.936662514626974</c:v>
                </c:pt>
                <c:pt idx="449">
                  <c:v>2.6083442096692449</c:v>
                </c:pt>
                <c:pt idx="450">
                  <c:v>93.570423324741427</c:v>
                </c:pt>
                <c:pt idx="451">
                  <c:v>99.212068588749602</c:v>
                </c:pt>
                <c:pt idx="452">
                  <c:v>90.274445834741471</c:v>
                </c:pt>
                <c:pt idx="453">
                  <c:v>121.32696447234535</c:v>
                </c:pt>
                <c:pt idx="454">
                  <c:v>122.10189998728097</c:v>
                </c:pt>
                <c:pt idx="455">
                  <c:v>120.01564850155178</c:v>
                </c:pt>
                <c:pt idx="456">
                  <c:v>29.260144790529367</c:v>
                </c:pt>
                <c:pt idx="457">
                  <c:v>30.693192428974598</c:v>
                </c:pt>
                <c:pt idx="458">
                  <c:v>67.201504151699623</c:v>
                </c:pt>
                <c:pt idx="459">
                  <c:v>15.571806146747049</c:v>
                </c:pt>
                <c:pt idx="460">
                  <c:v>25.816476760607944</c:v>
                </c:pt>
                <c:pt idx="461">
                  <c:v>26.890069775807664</c:v>
                </c:pt>
                <c:pt idx="462">
                  <c:v>33.365019126482409</c:v>
                </c:pt>
                <c:pt idx="463">
                  <c:v>2.3583213859485634</c:v>
                </c:pt>
                <c:pt idx="464">
                  <c:v>38.252591982542327</c:v>
                </c:pt>
                <c:pt idx="465">
                  <c:v>12.116024542706127</c:v>
                </c:pt>
                <c:pt idx="466">
                  <c:v>38.277180351950008</c:v>
                </c:pt>
                <c:pt idx="467">
                  <c:v>43.133710763889447</c:v>
                </c:pt>
                <c:pt idx="468">
                  <c:v>46.218254725876996</c:v>
                </c:pt>
                <c:pt idx="469">
                  <c:v>23.805328234483689</c:v>
                </c:pt>
                <c:pt idx="470">
                  <c:v>71.734285795836058</c:v>
                </c:pt>
                <c:pt idx="471">
                  <c:v>126.26293925387274</c:v>
                </c:pt>
                <c:pt idx="472">
                  <c:v>97.967414699822285</c:v>
                </c:pt>
                <c:pt idx="473">
                  <c:v>77.26630370424779</c:v>
                </c:pt>
                <c:pt idx="474">
                  <c:v>42.861843781889476</c:v>
                </c:pt>
                <c:pt idx="475">
                  <c:v>45.57919636918021</c:v>
                </c:pt>
                <c:pt idx="476">
                  <c:v>29.049382933481933</c:v>
                </c:pt>
                <c:pt idx="477">
                  <c:v>28.483469327885505</c:v>
                </c:pt>
                <c:pt idx="478">
                  <c:v>30.96391249326992</c:v>
                </c:pt>
                <c:pt idx="479">
                  <c:v>34.033835616871329</c:v>
                </c:pt>
                <c:pt idx="480">
                  <c:v>26.144002109798553</c:v>
                </c:pt>
                <c:pt idx="481">
                  <c:v>73.075592903123749</c:v>
                </c:pt>
                <c:pt idx="482">
                  <c:v>37.490710351477098</c:v>
                </c:pt>
                <c:pt idx="483">
                  <c:v>43.773649021351645</c:v>
                </c:pt>
                <c:pt idx="484">
                  <c:v>40.026397086528817</c:v>
                </c:pt>
                <c:pt idx="485">
                  <c:v>29.363446632179375</c:v>
                </c:pt>
                <c:pt idx="486">
                  <c:v>23.61762185622409</c:v>
                </c:pt>
                <c:pt idx="487">
                  <c:v>37.986858207162953</c:v>
                </c:pt>
                <c:pt idx="488">
                  <c:v>26.511803736761223</c:v>
                </c:pt>
                <c:pt idx="489">
                  <c:v>23.136308558023654</c:v>
                </c:pt>
                <c:pt idx="490">
                  <c:v>5.480362517873191</c:v>
                </c:pt>
                <c:pt idx="491">
                  <c:v>14.810559698839938</c:v>
                </c:pt>
                <c:pt idx="492">
                  <c:v>27.935521246168523</c:v>
                </c:pt>
                <c:pt idx="493">
                  <c:v>38.425852527032241</c:v>
                </c:pt>
                <c:pt idx="494">
                  <c:v>30.808153585726036</c:v>
                </c:pt>
                <c:pt idx="495">
                  <c:v>20.91243548972027</c:v>
                </c:pt>
                <c:pt idx="496">
                  <c:v>23.719242696491882</c:v>
                </c:pt>
                <c:pt idx="497">
                  <c:v>52.406085306070487</c:v>
                </c:pt>
                <c:pt idx="498">
                  <c:v>43.654855188550826</c:v>
                </c:pt>
                <c:pt idx="499">
                  <c:v>43.780836938923684</c:v>
                </c:pt>
                <c:pt idx="500">
                  <c:v>21.335550250495434</c:v>
                </c:pt>
                <c:pt idx="501">
                  <c:v>3.8626049023212774</c:v>
                </c:pt>
                <c:pt idx="502">
                  <c:v>31.870961488375979</c:v>
                </c:pt>
                <c:pt idx="503">
                  <c:v>57.361358858911082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E6D-45F9-94B0-188323ED2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060768"/>
        <c:axId val="-199065664"/>
      </c:scatterChart>
      <c:scatterChart>
        <c:scatterStyle val="smoothMarker"/>
        <c:varyColors val="0"/>
        <c:ser>
          <c:idx val="0"/>
          <c:order val="0"/>
          <c:tx>
            <c:v>Station data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mpd="dbl">
                <a:solidFill>
                  <a:schemeClr val="tx1"/>
                </a:solidFill>
              </a:ln>
              <a:effectLst/>
            </c:spPr>
          </c:marker>
          <c:xVal>
            <c:strRef>
              <c:f>'[Chart in Microsoft PowerPoint]Data-Export-Tsereteli-1H'!$M$2:$M$505</c:f>
              <c:strCache>
                <c:ptCount val="504"/>
                <c:pt idx="0">
                  <c:v>17.06.2021 00:00</c:v>
                </c:pt>
                <c:pt idx="1">
                  <c:v>1:00</c:v>
                </c:pt>
                <c:pt idx="2">
                  <c:v>2:00</c:v>
                </c:pt>
                <c:pt idx="3">
                  <c:v>3:00</c:v>
                </c:pt>
                <c:pt idx="4">
                  <c:v>4:00</c:v>
                </c:pt>
                <c:pt idx="5">
                  <c:v>5:00</c:v>
                </c:pt>
                <c:pt idx="6">
                  <c:v>6:00</c:v>
                </c:pt>
                <c:pt idx="7">
                  <c:v>7:00</c:v>
                </c:pt>
                <c:pt idx="8">
                  <c:v>8:00</c:v>
                </c:pt>
                <c:pt idx="9">
                  <c:v>9:00</c:v>
                </c:pt>
                <c:pt idx="10">
                  <c:v>10:00</c:v>
                </c:pt>
                <c:pt idx="11">
                  <c:v>11:00</c:v>
                </c:pt>
                <c:pt idx="12">
                  <c:v>12:00</c:v>
                </c:pt>
                <c:pt idx="13">
                  <c:v>13:00</c:v>
                </c:pt>
                <c:pt idx="14">
                  <c:v>14:00</c:v>
                </c:pt>
                <c:pt idx="15">
                  <c:v>15:00</c:v>
                </c:pt>
                <c:pt idx="16">
                  <c:v>16:00</c:v>
                </c:pt>
                <c:pt idx="17">
                  <c:v>17:00</c:v>
                </c:pt>
                <c:pt idx="18">
                  <c:v>18:00</c:v>
                </c:pt>
                <c:pt idx="19">
                  <c:v>19:00</c:v>
                </c:pt>
                <c:pt idx="20">
                  <c:v>20:00</c:v>
                </c:pt>
                <c:pt idx="21">
                  <c:v>21:00</c:v>
                </c:pt>
                <c:pt idx="22">
                  <c:v>22:00</c:v>
                </c:pt>
                <c:pt idx="23">
                  <c:v>23:00</c:v>
                </c:pt>
                <c:pt idx="24">
                  <c:v>18.06.2021  00:00</c:v>
                </c:pt>
                <c:pt idx="25">
                  <c:v>1:00</c:v>
                </c:pt>
                <c:pt idx="26">
                  <c:v>2:00</c:v>
                </c:pt>
                <c:pt idx="27">
                  <c:v>3:00</c:v>
                </c:pt>
                <c:pt idx="28">
                  <c:v>4:00</c:v>
                </c:pt>
                <c:pt idx="29">
                  <c:v>5:00</c:v>
                </c:pt>
                <c:pt idx="30">
                  <c:v>6:00</c:v>
                </c:pt>
                <c:pt idx="31">
                  <c:v>7:00</c:v>
                </c:pt>
                <c:pt idx="32">
                  <c:v>8:00</c:v>
                </c:pt>
                <c:pt idx="33">
                  <c:v>9:00</c:v>
                </c:pt>
                <c:pt idx="34">
                  <c:v>10:00</c:v>
                </c:pt>
                <c:pt idx="35">
                  <c:v>11:00</c:v>
                </c:pt>
                <c:pt idx="36">
                  <c:v>12:00</c:v>
                </c:pt>
                <c:pt idx="37">
                  <c:v>13:00</c:v>
                </c:pt>
                <c:pt idx="38">
                  <c:v>14:00</c:v>
                </c:pt>
                <c:pt idx="39">
                  <c:v>15:00</c:v>
                </c:pt>
                <c:pt idx="40">
                  <c:v>16:00</c:v>
                </c:pt>
                <c:pt idx="41">
                  <c:v>17:00</c:v>
                </c:pt>
                <c:pt idx="42">
                  <c:v>18:00</c:v>
                </c:pt>
                <c:pt idx="43">
                  <c:v>19:00</c:v>
                </c:pt>
                <c:pt idx="44">
                  <c:v>20:00</c:v>
                </c:pt>
                <c:pt idx="45">
                  <c:v>21:00</c:v>
                </c:pt>
                <c:pt idx="46">
                  <c:v>22:00</c:v>
                </c:pt>
                <c:pt idx="47">
                  <c:v>23:00</c:v>
                </c:pt>
                <c:pt idx="48">
                  <c:v>19.06.2021 00:00</c:v>
                </c:pt>
                <c:pt idx="49">
                  <c:v>1:00</c:v>
                </c:pt>
                <c:pt idx="50">
                  <c:v>2:00</c:v>
                </c:pt>
                <c:pt idx="51">
                  <c:v>3:00</c:v>
                </c:pt>
                <c:pt idx="52">
                  <c:v>4:00</c:v>
                </c:pt>
                <c:pt idx="53">
                  <c:v>5:00</c:v>
                </c:pt>
                <c:pt idx="54">
                  <c:v>6:00</c:v>
                </c:pt>
                <c:pt idx="55">
                  <c:v>7:00</c:v>
                </c:pt>
                <c:pt idx="56">
                  <c:v>8:00</c:v>
                </c:pt>
                <c:pt idx="57">
                  <c:v>9:00</c:v>
                </c:pt>
                <c:pt idx="58">
                  <c:v>10:00</c:v>
                </c:pt>
                <c:pt idx="59">
                  <c:v>11:00</c:v>
                </c:pt>
                <c:pt idx="60">
                  <c:v>12:00</c:v>
                </c:pt>
                <c:pt idx="61">
                  <c:v>13:00</c:v>
                </c:pt>
                <c:pt idx="62">
                  <c:v>14:00</c:v>
                </c:pt>
                <c:pt idx="63">
                  <c:v>15:00</c:v>
                </c:pt>
                <c:pt idx="64">
                  <c:v>16:00</c:v>
                </c:pt>
                <c:pt idx="65">
                  <c:v>17:00</c:v>
                </c:pt>
                <c:pt idx="66">
                  <c:v>18:00</c:v>
                </c:pt>
                <c:pt idx="67">
                  <c:v>19:00</c:v>
                </c:pt>
                <c:pt idx="68">
                  <c:v>20:00</c:v>
                </c:pt>
                <c:pt idx="69">
                  <c:v>21:00</c:v>
                </c:pt>
                <c:pt idx="70">
                  <c:v>22:00</c:v>
                </c:pt>
                <c:pt idx="71">
                  <c:v>23:00</c:v>
                </c:pt>
                <c:pt idx="72">
                  <c:v>20.06.2021 00:00</c:v>
                </c:pt>
                <c:pt idx="73">
                  <c:v>1:00</c:v>
                </c:pt>
                <c:pt idx="74">
                  <c:v>2:00</c:v>
                </c:pt>
                <c:pt idx="75">
                  <c:v>3:00</c:v>
                </c:pt>
                <c:pt idx="76">
                  <c:v>4:00</c:v>
                </c:pt>
                <c:pt idx="77">
                  <c:v>5:00</c:v>
                </c:pt>
                <c:pt idx="78">
                  <c:v>6:00</c:v>
                </c:pt>
                <c:pt idx="79">
                  <c:v>7:00</c:v>
                </c:pt>
                <c:pt idx="80">
                  <c:v>8:00</c:v>
                </c:pt>
                <c:pt idx="81">
                  <c:v>9:00</c:v>
                </c:pt>
                <c:pt idx="82">
                  <c:v>10:00</c:v>
                </c:pt>
                <c:pt idx="83">
                  <c:v>11:00</c:v>
                </c:pt>
                <c:pt idx="84">
                  <c:v>12:00</c:v>
                </c:pt>
                <c:pt idx="85">
                  <c:v>13:00</c:v>
                </c:pt>
                <c:pt idx="86">
                  <c:v>14:00</c:v>
                </c:pt>
                <c:pt idx="87">
                  <c:v>15:00</c:v>
                </c:pt>
                <c:pt idx="88">
                  <c:v>16:00</c:v>
                </c:pt>
                <c:pt idx="89">
                  <c:v>17:00</c:v>
                </c:pt>
                <c:pt idx="90">
                  <c:v>18:00</c:v>
                </c:pt>
                <c:pt idx="91">
                  <c:v>19:00</c:v>
                </c:pt>
                <c:pt idx="92">
                  <c:v>20:00</c:v>
                </c:pt>
                <c:pt idx="93">
                  <c:v>21:00</c:v>
                </c:pt>
                <c:pt idx="94">
                  <c:v>22:00</c:v>
                </c:pt>
                <c:pt idx="95">
                  <c:v>23:00</c:v>
                </c:pt>
                <c:pt idx="96">
                  <c:v>21.06.2021 00:00</c:v>
                </c:pt>
                <c:pt idx="97">
                  <c:v>1:00</c:v>
                </c:pt>
                <c:pt idx="98">
                  <c:v>2:00</c:v>
                </c:pt>
                <c:pt idx="99">
                  <c:v>3:00</c:v>
                </c:pt>
                <c:pt idx="100">
                  <c:v>4:00</c:v>
                </c:pt>
                <c:pt idx="101">
                  <c:v>5:00</c:v>
                </c:pt>
                <c:pt idx="102">
                  <c:v>6:00</c:v>
                </c:pt>
                <c:pt idx="103">
                  <c:v>7:00</c:v>
                </c:pt>
                <c:pt idx="104">
                  <c:v>8:00</c:v>
                </c:pt>
                <c:pt idx="105">
                  <c:v>9:00</c:v>
                </c:pt>
                <c:pt idx="106">
                  <c:v>10:00</c:v>
                </c:pt>
                <c:pt idx="107">
                  <c:v>11:00</c:v>
                </c:pt>
                <c:pt idx="108">
                  <c:v>12:00</c:v>
                </c:pt>
                <c:pt idx="109">
                  <c:v>13:00</c:v>
                </c:pt>
                <c:pt idx="110">
                  <c:v>14:00</c:v>
                </c:pt>
                <c:pt idx="111">
                  <c:v>15:00</c:v>
                </c:pt>
                <c:pt idx="112">
                  <c:v>16:00</c:v>
                </c:pt>
                <c:pt idx="113">
                  <c:v>17:00</c:v>
                </c:pt>
                <c:pt idx="114">
                  <c:v>18:00</c:v>
                </c:pt>
                <c:pt idx="115">
                  <c:v>19:00</c:v>
                </c:pt>
                <c:pt idx="116">
                  <c:v>20:00</c:v>
                </c:pt>
                <c:pt idx="117">
                  <c:v>21:00</c:v>
                </c:pt>
                <c:pt idx="118">
                  <c:v>22:00</c:v>
                </c:pt>
                <c:pt idx="119">
                  <c:v>23:00</c:v>
                </c:pt>
                <c:pt idx="120">
                  <c:v>22.06.2021 00:00</c:v>
                </c:pt>
                <c:pt idx="121">
                  <c:v>1:00</c:v>
                </c:pt>
                <c:pt idx="122">
                  <c:v>2:00</c:v>
                </c:pt>
                <c:pt idx="123">
                  <c:v>3:00</c:v>
                </c:pt>
                <c:pt idx="124">
                  <c:v>4:00</c:v>
                </c:pt>
                <c:pt idx="125">
                  <c:v>5:00</c:v>
                </c:pt>
                <c:pt idx="126">
                  <c:v>6:00</c:v>
                </c:pt>
                <c:pt idx="127">
                  <c:v>7:00</c:v>
                </c:pt>
                <c:pt idx="128">
                  <c:v>8:00</c:v>
                </c:pt>
                <c:pt idx="129">
                  <c:v>9:00</c:v>
                </c:pt>
                <c:pt idx="130">
                  <c:v>10:00</c:v>
                </c:pt>
                <c:pt idx="131">
                  <c:v>11:00</c:v>
                </c:pt>
                <c:pt idx="132">
                  <c:v>12:00</c:v>
                </c:pt>
                <c:pt idx="133">
                  <c:v>13:00</c:v>
                </c:pt>
                <c:pt idx="134">
                  <c:v>14:00</c:v>
                </c:pt>
                <c:pt idx="135">
                  <c:v>15:00</c:v>
                </c:pt>
                <c:pt idx="136">
                  <c:v>16:00</c:v>
                </c:pt>
                <c:pt idx="137">
                  <c:v>17:00</c:v>
                </c:pt>
                <c:pt idx="138">
                  <c:v>18:00</c:v>
                </c:pt>
                <c:pt idx="139">
                  <c:v>19:00</c:v>
                </c:pt>
                <c:pt idx="140">
                  <c:v>20:00</c:v>
                </c:pt>
                <c:pt idx="141">
                  <c:v>21:00</c:v>
                </c:pt>
                <c:pt idx="142">
                  <c:v>22:00</c:v>
                </c:pt>
                <c:pt idx="143">
                  <c:v>23:00</c:v>
                </c:pt>
                <c:pt idx="144">
                  <c:v>23.06.2021  00:00</c:v>
                </c:pt>
                <c:pt idx="145">
                  <c:v>1:00</c:v>
                </c:pt>
                <c:pt idx="146">
                  <c:v>2:00</c:v>
                </c:pt>
                <c:pt idx="147">
                  <c:v>3:00</c:v>
                </c:pt>
                <c:pt idx="148">
                  <c:v>4:00</c:v>
                </c:pt>
                <c:pt idx="149">
                  <c:v>5:00</c:v>
                </c:pt>
                <c:pt idx="150">
                  <c:v>6:00</c:v>
                </c:pt>
                <c:pt idx="151">
                  <c:v>7:00</c:v>
                </c:pt>
                <c:pt idx="152">
                  <c:v>8:00</c:v>
                </c:pt>
                <c:pt idx="153">
                  <c:v>9:00</c:v>
                </c:pt>
                <c:pt idx="154">
                  <c:v>10:00</c:v>
                </c:pt>
                <c:pt idx="155">
                  <c:v>11:00</c:v>
                </c:pt>
                <c:pt idx="156">
                  <c:v>12:00</c:v>
                </c:pt>
                <c:pt idx="157">
                  <c:v>13:00</c:v>
                </c:pt>
                <c:pt idx="158">
                  <c:v>14:00</c:v>
                </c:pt>
                <c:pt idx="159">
                  <c:v>15:00</c:v>
                </c:pt>
                <c:pt idx="160">
                  <c:v>16:00</c:v>
                </c:pt>
                <c:pt idx="161">
                  <c:v>17:00</c:v>
                </c:pt>
                <c:pt idx="162">
                  <c:v>18:00</c:v>
                </c:pt>
                <c:pt idx="163">
                  <c:v>19:00</c:v>
                </c:pt>
                <c:pt idx="164">
                  <c:v>20:00</c:v>
                </c:pt>
                <c:pt idx="165">
                  <c:v>21:00</c:v>
                </c:pt>
                <c:pt idx="166">
                  <c:v>22:00</c:v>
                </c:pt>
                <c:pt idx="167">
                  <c:v>23:00</c:v>
                </c:pt>
                <c:pt idx="168">
                  <c:v>24.06.2021  00:00</c:v>
                </c:pt>
                <c:pt idx="169">
                  <c:v>1:00</c:v>
                </c:pt>
                <c:pt idx="170">
                  <c:v>2:00</c:v>
                </c:pt>
                <c:pt idx="171">
                  <c:v>3:00</c:v>
                </c:pt>
                <c:pt idx="172">
                  <c:v>4:00</c:v>
                </c:pt>
                <c:pt idx="173">
                  <c:v>5:00</c:v>
                </c:pt>
                <c:pt idx="174">
                  <c:v>6:00</c:v>
                </c:pt>
                <c:pt idx="175">
                  <c:v>7:00</c:v>
                </c:pt>
                <c:pt idx="176">
                  <c:v>8:00</c:v>
                </c:pt>
                <c:pt idx="177">
                  <c:v>9:00</c:v>
                </c:pt>
                <c:pt idx="178">
                  <c:v>10:00</c:v>
                </c:pt>
                <c:pt idx="179">
                  <c:v>11:00</c:v>
                </c:pt>
                <c:pt idx="180">
                  <c:v>12:00</c:v>
                </c:pt>
                <c:pt idx="181">
                  <c:v>13:00</c:v>
                </c:pt>
                <c:pt idx="182">
                  <c:v>14:00</c:v>
                </c:pt>
                <c:pt idx="183">
                  <c:v>15:00</c:v>
                </c:pt>
                <c:pt idx="184">
                  <c:v>16:00</c:v>
                </c:pt>
                <c:pt idx="185">
                  <c:v>17:00</c:v>
                </c:pt>
                <c:pt idx="186">
                  <c:v>18:00</c:v>
                </c:pt>
                <c:pt idx="187">
                  <c:v>19:00</c:v>
                </c:pt>
                <c:pt idx="188">
                  <c:v>20:00</c:v>
                </c:pt>
                <c:pt idx="189">
                  <c:v>21:00</c:v>
                </c:pt>
                <c:pt idx="190">
                  <c:v>22:00</c:v>
                </c:pt>
                <c:pt idx="191">
                  <c:v>23:00</c:v>
                </c:pt>
                <c:pt idx="192">
                  <c:v>25.06.2021  00:00</c:v>
                </c:pt>
                <c:pt idx="193">
                  <c:v>1:00</c:v>
                </c:pt>
                <c:pt idx="194">
                  <c:v>2:00</c:v>
                </c:pt>
                <c:pt idx="195">
                  <c:v>3:00</c:v>
                </c:pt>
                <c:pt idx="196">
                  <c:v>4:00</c:v>
                </c:pt>
                <c:pt idx="197">
                  <c:v>5:00</c:v>
                </c:pt>
                <c:pt idx="198">
                  <c:v>6:00</c:v>
                </c:pt>
                <c:pt idx="199">
                  <c:v>7:00</c:v>
                </c:pt>
                <c:pt idx="200">
                  <c:v>8:00</c:v>
                </c:pt>
                <c:pt idx="201">
                  <c:v>9:00</c:v>
                </c:pt>
                <c:pt idx="202">
                  <c:v>10:00</c:v>
                </c:pt>
                <c:pt idx="203">
                  <c:v>11:00</c:v>
                </c:pt>
                <c:pt idx="204">
                  <c:v>12:00</c:v>
                </c:pt>
                <c:pt idx="205">
                  <c:v>13:00</c:v>
                </c:pt>
                <c:pt idx="206">
                  <c:v>14:00</c:v>
                </c:pt>
                <c:pt idx="207">
                  <c:v>15:00</c:v>
                </c:pt>
                <c:pt idx="208">
                  <c:v>16:00</c:v>
                </c:pt>
                <c:pt idx="209">
                  <c:v>17:00</c:v>
                </c:pt>
                <c:pt idx="210">
                  <c:v>18:00</c:v>
                </c:pt>
                <c:pt idx="211">
                  <c:v>19:00</c:v>
                </c:pt>
                <c:pt idx="212">
                  <c:v>20:00</c:v>
                </c:pt>
                <c:pt idx="213">
                  <c:v>21:00</c:v>
                </c:pt>
                <c:pt idx="214">
                  <c:v>22:00</c:v>
                </c:pt>
                <c:pt idx="215">
                  <c:v>23:00</c:v>
                </c:pt>
                <c:pt idx="216">
                  <c:v>26.06.2021 00:00</c:v>
                </c:pt>
                <c:pt idx="217">
                  <c:v>1:00</c:v>
                </c:pt>
                <c:pt idx="218">
                  <c:v>2:00</c:v>
                </c:pt>
                <c:pt idx="219">
                  <c:v>3:00</c:v>
                </c:pt>
                <c:pt idx="220">
                  <c:v>4:00</c:v>
                </c:pt>
                <c:pt idx="221">
                  <c:v>5:00</c:v>
                </c:pt>
                <c:pt idx="222">
                  <c:v>6:00</c:v>
                </c:pt>
                <c:pt idx="223">
                  <c:v>7:00</c:v>
                </c:pt>
                <c:pt idx="224">
                  <c:v>8:00</c:v>
                </c:pt>
                <c:pt idx="225">
                  <c:v>9:00</c:v>
                </c:pt>
                <c:pt idx="226">
                  <c:v>10:00</c:v>
                </c:pt>
                <c:pt idx="227">
                  <c:v>11:00</c:v>
                </c:pt>
                <c:pt idx="228">
                  <c:v>12:00</c:v>
                </c:pt>
                <c:pt idx="229">
                  <c:v>13:00</c:v>
                </c:pt>
                <c:pt idx="230">
                  <c:v>14:00</c:v>
                </c:pt>
                <c:pt idx="231">
                  <c:v>15:00</c:v>
                </c:pt>
                <c:pt idx="232">
                  <c:v>16:00</c:v>
                </c:pt>
                <c:pt idx="233">
                  <c:v>17:00</c:v>
                </c:pt>
                <c:pt idx="234">
                  <c:v>18:00</c:v>
                </c:pt>
                <c:pt idx="235">
                  <c:v>19:00</c:v>
                </c:pt>
                <c:pt idx="236">
                  <c:v>20:00</c:v>
                </c:pt>
                <c:pt idx="237">
                  <c:v>21:00</c:v>
                </c:pt>
                <c:pt idx="238">
                  <c:v>22:00</c:v>
                </c:pt>
                <c:pt idx="239">
                  <c:v>23:00</c:v>
                </c:pt>
                <c:pt idx="240">
                  <c:v>27.06.2021 00:00</c:v>
                </c:pt>
                <c:pt idx="241">
                  <c:v>1:00</c:v>
                </c:pt>
                <c:pt idx="242">
                  <c:v>2:00</c:v>
                </c:pt>
                <c:pt idx="243">
                  <c:v>3:00</c:v>
                </c:pt>
                <c:pt idx="244">
                  <c:v>4:00</c:v>
                </c:pt>
                <c:pt idx="245">
                  <c:v>5:00</c:v>
                </c:pt>
                <c:pt idx="246">
                  <c:v>6:00</c:v>
                </c:pt>
                <c:pt idx="247">
                  <c:v>7:00</c:v>
                </c:pt>
                <c:pt idx="248">
                  <c:v>8:00</c:v>
                </c:pt>
                <c:pt idx="249">
                  <c:v>9:00</c:v>
                </c:pt>
                <c:pt idx="250">
                  <c:v>10:00</c:v>
                </c:pt>
                <c:pt idx="251">
                  <c:v>11:00</c:v>
                </c:pt>
                <c:pt idx="252">
                  <c:v>12:00</c:v>
                </c:pt>
                <c:pt idx="253">
                  <c:v>13:00</c:v>
                </c:pt>
                <c:pt idx="254">
                  <c:v>14:00</c:v>
                </c:pt>
                <c:pt idx="255">
                  <c:v>15:00</c:v>
                </c:pt>
                <c:pt idx="256">
                  <c:v>16:00</c:v>
                </c:pt>
                <c:pt idx="257">
                  <c:v>17:00</c:v>
                </c:pt>
                <c:pt idx="258">
                  <c:v>18:00</c:v>
                </c:pt>
                <c:pt idx="259">
                  <c:v>19:00</c:v>
                </c:pt>
                <c:pt idx="260">
                  <c:v>20:00</c:v>
                </c:pt>
                <c:pt idx="261">
                  <c:v>21:00</c:v>
                </c:pt>
                <c:pt idx="262">
                  <c:v>22:00</c:v>
                </c:pt>
                <c:pt idx="263">
                  <c:v>23:00</c:v>
                </c:pt>
                <c:pt idx="264">
                  <c:v>28.06.2021  00:00</c:v>
                </c:pt>
                <c:pt idx="265">
                  <c:v>1:00</c:v>
                </c:pt>
                <c:pt idx="266">
                  <c:v>2:00</c:v>
                </c:pt>
                <c:pt idx="267">
                  <c:v>3:00</c:v>
                </c:pt>
                <c:pt idx="268">
                  <c:v>4:00</c:v>
                </c:pt>
                <c:pt idx="269">
                  <c:v>5:00</c:v>
                </c:pt>
                <c:pt idx="270">
                  <c:v>6:00</c:v>
                </c:pt>
                <c:pt idx="271">
                  <c:v>7:00</c:v>
                </c:pt>
                <c:pt idx="272">
                  <c:v>8:00</c:v>
                </c:pt>
                <c:pt idx="273">
                  <c:v>9:00</c:v>
                </c:pt>
                <c:pt idx="274">
                  <c:v>10:00</c:v>
                </c:pt>
                <c:pt idx="275">
                  <c:v>11:00</c:v>
                </c:pt>
                <c:pt idx="276">
                  <c:v>12:00</c:v>
                </c:pt>
                <c:pt idx="277">
                  <c:v>13:00</c:v>
                </c:pt>
                <c:pt idx="278">
                  <c:v>14:00</c:v>
                </c:pt>
                <c:pt idx="279">
                  <c:v>15:00</c:v>
                </c:pt>
                <c:pt idx="280">
                  <c:v>16:00</c:v>
                </c:pt>
                <c:pt idx="281">
                  <c:v>17:00</c:v>
                </c:pt>
                <c:pt idx="282">
                  <c:v>18:00</c:v>
                </c:pt>
                <c:pt idx="283">
                  <c:v>19:00</c:v>
                </c:pt>
                <c:pt idx="284">
                  <c:v>20:00</c:v>
                </c:pt>
                <c:pt idx="285">
                  <c:v>21:00</c:v>
                </c:pt>
                <c:pt idx="286">
                  <c:v>22:00</c:v>
                </c:pt>
                <c:pt idx="287">
                  <c:v>23:00</c:v>
                </c:pt>
                <c:pt idx="288">
                  <c:v>29.06.2021 00:00</c:v>
                </c:pt>
                <c:pt idx="289">
                  <c:v>1:00</c:v>
                </c:pt>
                <c:pt idx="290">
                  <c:v>2:00</c:v>
                </c:pt>
                <c:pt idx="291">
                  <c:v>3:00</c:v>
                </c:pt>
                <c:pt idx="292">
                  <c:v>4:00</c:v>
                </c:pt>
                <c:pt idx="293">
                  <c:v>5:00</c:v>
                </c:pt>
                <c:pt idx="294">
                  <c:v>6:00</c:v>
                </c:pt>
                <c:pt idx="295">
                  <c:v>7:00</c:v>
                </c:pt>
                <c:pt idx="296">
                  <c:v>8:00</c:v>
                </c:pt>
                <c:pt idx="297">
                  <c:v>9:00</c:v>
                </c:pt>
                <c:pt idx="298">
                  <c:v>10:00</c:v>
                </c:pt>
                <c:pt idx="299">
                  <c:v>11:00</c:v>
                </c:pt>
                <c:pt idx="300">
                  <c:v>12:00</c:v>
                </c:pt>
                <c:pt idx="301">
                  <c:v>13:00</c:v>
                </c:pt>
                <c:pt idx="302">
                  <c:v>14:00</c:v>
                </c:pt>
                <c:pt idx="303">
                  <c:v>15:00</c:v>
                </c:pt>
                <c:pt idx="304">
                  <c:v>16:00</c:v>
                </c:pt>
                <c:pt idx="305">
                  <c:v>17:00</c:v>
                </c:pt>
                <c:pt idx="306">
                  <c:v>18:00</c:v>
                </c:pt>
                <c:pt idx="307">
                  <c:v>19:00</c:v>
                </c:pt>
                <c:pt idx="308">
                  <c:v>20:00</c:v>
                </c:pt>
                <c:pt idx="309">
                  <c:v>21:00</c:v>
                </c:pt>
                <c:pt idx="310">
                  <c:v>22:00</c:v>
                </c:pt>
                <c:pt idx="311">
                  <c:v>23:00</c:v>
                </c:pt>
                <c:pt idx="312">
                  <c:v>30.06.2021 00:00</c:v>
                </c:pt>
                <c:pt idx="313">
                  <c:v>1:00</c:v>
                </c:pt>
                <c:pt idx="314">
                  <c:v>2:00</c:v>
                </c:pt>
                <c:pt idx="315">
                  <c:v>3:00</c:v>
                </c:pt>
                <c:pt idx="316">
                  <c:v>4:00</c:v>
                </c:pt>
                <c:pt idx="317">
                  <c:v>5:00</c:v>
                </c:pt>
                <c:pt idx="318">
                  <c:v>6:00</c:v>
                </c:pt>
                <c:pt idx="319">
                  <c:v>7:00</c:v>
                </c:pt>
                <c:pt idx="320">
                  <c:v>8:00</c:v>
                </c:pt>
                <c:pt idx="321">
                  <c:v>9:00</c:v>
                </c:pt>
                <c:pt idx="322">
                  <c:v>10:00</c:v>
                </c:pt>
                <c:pt idx="323">
                  <c:v>11:00</c:v>
                </c:pt>
                <c:pt idx="324">
                  <c:v>12:00</c:v>
                </c:pt>
                <c:pt idx="325">
                  <c:v>13:00</c:v>
                </c:pt>
                <c:pt idx="326">
                  <c:v>14:00</c:v>
                </c:pt>
                <c:pt idx="327">
                  <c:v>15:00</c:v>
                </c:pt>
                <c:pt idx="328">
                  <c:v>16:00</c:v>
                </c:pt>
                <c:pt idx="329">
                  <c:v>17:00</c:v>
                </c:pt>
                <c:pt idx="330">
                  <c:v>18:00</c:v>
                </c:pt>
                <c:pt idx="331">
                  <c:v>19:00</c:v>
                </c:pt>
                <c:pt idx="332">
                  <c:v>20:00</c:v>
                </c:pt>
                <c:pt idx="333">
                  <c:v>21:00</c:v>
                </c:pt>
                <c:pt idx="334">
                  <c:v>22:00</c:v>
                </c:pt>
                <c:pt idx="335">
                  <c:v>23:00</c:v>
                </c:pt>
                <c:pt idx="336">
                  <c:v>01.07.2021 00:00</c:v>
                </c:pt>
                <c:pt idx="337">
                  <c:v>1:00</c:v>
                </c:pt>
                <c:pt idx="338">
                  <c:v>2:00</c:v>
                </c:pt>
                <c:pt idx="339">
                  <c:v>3:00</c:v>
                </c:pt>
                <c:pt idx="340">
                  <c:v>4:00</c:v>
                </c:pt>
                <c:pt idx="341">
                  <c:v>5:00</c:v>
                </c:pt>
                <c:pt idx="342">
                  <c:v>6:00</c:v>
                </c:pt>
                <c:pt idx="343">
                  <c:v>7:00</c:v>
                </c:pt>
                <c:pt idx="344">
                  <c:v>8:00</c:v>
                </c:pt>
                <c:pt idx="345">
                  <c:v>9:00</c:v>
                </c:pt>
                <c:pt idx="346">
                  <c:v>10:00</c:v>
                </c:pt>
                <c:pt idx="347">
                  <c:v>11:00</c:v>
                </c:pt>
                <c:pt idx="348">
                  <c:v>12:00</c:v>
                </c:pt>
                <c:pt idx="349">
                  <c:v>13:00</c:v>
                </c:pt>
                <c:pt idx="350">
                  <c:v>14:00</c:v>
                </c:pt>
                <c:pt idx="351">
                  <c:v>15:00</c:v>
                </c:pt>
                <c:pt idx="352">
                  <c:v>16:00</c:v>
                </c:pt>
                <c:pt idx="353">
                  <c:v>17:00</c:v>
                </c:pt>
                <c:pt idx="354">
                  <c:v>18:00</c:v>
                </c:pt>
                <c:pt idx="355">
                  <c:v>19:00</c:v>
                </c:pt>
                <c:pt idx="356">
                  <c:v>20:00</c:v>
                </c:pt>
                <c:pt idx="357">
                  <c:v>21:00</c:v>
                </c:pt>
                <c:pt idx="358">
                  <c:v>22:00</c:v>
                </c:pt>
                <c:pt idx="359">
                  <c:v>23:00</c:v>
                </c:pt>
                <c:pt idx="360">
                  <c:v>02.07.2021  00:00</c:v>
                </c:pt>
                <c:pt idx="361">
                  <c:v>1:00</c:v>
                </c:pt>
                <c:pt idx="362">
                  <c:v>2:00</c:v>
                </c:pt>
                <c:pt idx="363">
                  <c:v>3:00</c:v>
                </c:pt>
                <c:pt idx="364">
                  <c:v>4:00</c:v>
                </c:pt>
                <c:pt idx="365">
                  <c:v>5:00</c:v>
                </c:pt>
                <c:pt idx="366">
                  <c:v>6:00</c:v>
                </c:pt>
                <c:pt idx="367">
                  <c:v>7:00</c:v>
                </c:pt>
                <c:pt idx="368">
                  <c:v>8:00</c:v>
                </c:pt>
                <c:pt idx="369">
                  <c:v>9:00</c:v>
                </c:pt>
                <c:pt idx="370">
                  <c:v>10:00</c:v>
                </c:pt>
                <c:pt idx="371">
                  <c:v>11:00</c:v>
                </c:pt>
                <c:pt idx="372">
                  <c:v>12:00</c:v>
                </c:pt>
                <c:pt idx="373">
                  <c:v>13:00</c:v>
                </c:pt>
                <c:pt idx="374">
                  <c:v>14:00</c:v>
                </c:pt>
                <c:pt idx="375">
                  <c:v>15:00</c:v>
                </c:pt>
                <c:pt idx="376">
                  <c:v>16:00</c:v>
                </c:pt>
                <c:pt idx="377">
                  <c:v>17:00</c:v>
                </c:pt>
                <c:pt idx="378">
                  <c:v>18:00</c:v>
                </c:pt>
                <c:pt idx="379">
                  <c:v>19:00</c:v>
                </c:pt>
                <c:pt idx="380">
                  <c:v>20:00</c:v>
                </c:pt>
                <c:pt idx="381">
                  <c:v>21:00</c:v>
                </c:pt>
                <c:pt idx="382">
                  <c:v>22:00</c:v>
                </c:pt>
                <c:pt idx="383">
                  <c:v>23:00</c:v>
                </c:pt>
                <c:pt idx="384">
                  <c:v>03.07.2021  00:00</c:v>
                </c:pt>
                <c:pt idx="385">
                  <c:v>1:00</c:v>
                </c:pt>
                <c:pt idx="386">
                  <c:v>2:00</c:v>
                </c:pt>
                <c:pt idx="387">
                  <c:v>3:00</c:v>
                </c:pt>
                <c:pt idx="388">
                  <c:v>4:00</c:v>
                </c:pt>
                <c:pt idx="389">
                  <c:v>5:00</c:v>
                </c:pt>
                <c:pt idx="390">
                  <c:v>6:00</c:v>
                </c:pt>
                <c:pt idx="391">
                  <c:v>7:00</c:v>
                </c:pt>
                <c:pt idx="392">
                  <c:v>8:00</c:v>
                </c:pt>
                <c:pt idx="393">
                  <c:v>9:00</c:v>
                </c:pt>
                <c:pt idx="394">
                  <c:v>10:00</c:v>
                </c:pt>
                <c:pt idx="395">
                  <c:v>11:00</c:v>
                </c:pt>
                <c:pt idx="396">
                  <c:v>12:00</c:v>
                </c:pt>
                <c:pt idx="397">
                  <c:v>13:00</c:v>
                </c:pt>
                <c:pt idx="398">
                  <c:v>14:00</c:v>
                </c:pt>
                <c:pt idx="399">
                  <c:v>15:00</c:v>
                </c:pt>
                <c:pt idx="400">
                  <c:v>16:00</c:v>
                </c:pt>
                <c:pt idx="401">
                  <c:v>17:00</c:v>
                </c:pt>
                <c:pt idx="402">
                  <c:v>18:00</c:v>
                </c:pt>
                <c:pt idx="403">
                  <c:v>19:00</c:v>
                </c:pt>
                <c:pt idx="404">
                  <c:v>20:00</c:v>
                </c:pt>
                <c:pt idx="405">
                  <c:v>21:00</c:v>
                </c:pt>
                <c:pt idx="406">
                  <c:v>22:00</c:v>
                </c:pt>
                <c:pt idx="407">
                  <c:v>23:00</c:v>
                </c:pt>
                <c:pt idx="408">
                  <c:v>04.07.202100:00 </c:v>
                </c:pt>
                <c:pt idx="409">
                  <c:v>1:00</c:v>
                </c:pt>
                <c:pt idx="410">
                  <c:v>2:00</c:v>
                </c:pt>
                <c:pt idx="411">
                  <c:v>3:00</c:v>
                </c:pt>
                <c:pt idx="412">
                  <c:v>4:00</c:v>
                </c:pt>
                <c:pt idx="413">
                  <c:v>5:00</c:v>
                </c:pt>
                <c:pt idx="414">
                  <c:v>6:00</c:v>
                </c:pt>
                <c:pt idx="415">
                  <c:v>7:00</c:v>
                </c:pt>
                <c:pt idx="416">
                  <c:v>8:00</c:v>
                </c:pt>
                <c:pt idx="417">
                  <c:v>9:00</c:v>
                </c:pt>
                <c:pt idx="418">
                  <c:v>10:00</c:v>
                </c:pt>
                <c:pt idx="419">
                  <c:v>11:00</c:v>
                </c:pt>
                <c:pt idx="420">
                  <c:v>12:00</c:v>
                </c:pt>
                <c:pt idx="421">
                  <c:v>13:00</c:v>
                </c:pt>
                <c:pt idx="422">
                  <c:v>14:00</c:v>
                </c:pt>
                <c:pt idx="423">
                  <c:v>15:00</c:v>
                </c:pt>
                <c:pt idx="424">
                  <c:v>16:00</c:v>
                </c:pt>
                <c:pt idx="425">
                  <c:v>17:00</c:v>
                </c:pt>
                <c:pt idx="426">
                  <c:v>18:00</c:v>
                </c:pt>
                <c:pt idx="427">
                  <c:v>19:00</c:v>
                </c:pt>
                <c:pt idx="428">
                  <c:v>20:00</c:v>
                </c:pt>
                <c:pt idx="429">
                  <c:v>21:00</c:v>
                </c:pt>
                <c:pt idx="430">
                  <c:v>22:00</c:v>
                </c:pt>
                <c:pt idx="431">
                  <c:v>  23:00</c:v>
                </c:pt>
                <c:pt idx="432">
                  <c:v>05.07.2021 00:00</c:v>
                </c:pt>
                <c:pt idx="433">
                  <c:v>1:00</c:v>
                </c:pt>
                <c:pt idx="434">
                  <c:v>2:00</c:v>
                </c:pt>
                <c:pt idx="435">
                  <c:v>3:00</c:v>
                </c:pt>
                <c:pt idx="436">
                  <c:v>4:00</c:v>
                </c:pt>
                <c:pt idx="437">
                  <c:v>5:00</c:v>
                </c:pt>
                <c:pt idx="438">
                  <c:v>6:00</c:v>
                </c:pt>
                <c:pt idx="439">
                  <c:v>7:00</c:v>
                </c:pt>
                <c:pt idx="440">
                  <c:v>8:00</c:v>
                </c:pt>
                <c:pt idx="441">
                  <c:v>9:00</c:v>
                </c:pt>
                <c:pt idx="442">
                  <c:v>10:00</c:v>
                </c:pt>
                <c:pt idx="443">
                  <c:v>11:00</c:v>
                </c:pt>
                <c:pt idx="444">
                  <c:v>12:00</c:v>
                </c:pt>
                <c:pt idx="445">
                  <c:v>13:00</c:v>
                </c:pt>
                <c:pt idx="446">
                  <c:v>14:00</c:v>
                </c:pt>
                <c:pt idx="447">
                  <c:v>15:00</c:v>
                </c:pt>
                <c:pt idx="448">
                  <c:v>16:00</c:v>
                </c:pt>
                <c:pt idx="449">
                  <c:v>17:00</c:v>
                </c:pt>
                <c:pt idx="450">
                  <c:v>18:00</c:v>
                </c:pt>
                <c:pt idx="451">
                  <c:v>19:00</c:v>
                </c:pt>
                <c:pt idx="452">
                  <c:v>20:00</c:v>
                </c:pt>
                <c:pt idx="453">
                  <c:v>21:00</c:v>
                </c:pt>
                <c:pt idx="454">
                  <c:v>22:00</c:v>
                </c:pt>
                <c:pt idx="455">
                  <c:v>23:00</c:v>
                </c:pt>
                <c:pt idx="456">
                  <c:v>06.07.202100:00</c:v>
                </c:pt>
                <c:pt idx="457">
                  <c:v>1:00</c:v>
                </c:pt>
                <c:pt idx="458">
                  <c:v>2:00</c:v>
                </c:pt>
                <c:pt idx="459">
                  <c:v>3:00</c:v>
                </c:pt>
                <c:pt idx="460">
                  <c:v>4:00</c:v>
                </c:pt>
                <c:pt idx="461">
                  <c:v>5:00</c:v>
                </c:pt>
                <c:pt idx="462">
                  <c:v>6:00</c:v>
                </c:pt>
                <c:pt idx="463">
                  <c:v>7:00</c:v>
                </c:pt>
                <c:pt idx="464">
                  <c:v>8:00</c:v>
                </c:pt>
                <c:pt idx="465">
                  <c:v>9:00</c:v>
                </c:pt>
                <c:pt idx="466">
                  <c:v>10:00</c:v>
                </c:pt>
                <c:pt idx="467">
                  <c:v>11:00</c:v>
                </c:pt>
                <c:pt idx="468">
                  <c:v>12:00</c:v>
                </c:pt>
                <c:pt idx="469">
                  <c:v>13:00</c:v>
                </c:pt>
                <c:pt idx="470">
                  <c:v>14:00</c:v>
                </c:pt>
                <c:pt idx="471">
                  <c:v>15:00</c:v>
                </c:pt>
                <c:pt idx="472">
                  <c:v>16:00</c:v>
                </c:pt>
                <c:pt idx="473">
                  <c:v>17:00</c:v>
                </c:pt>
                <c:pt idx="474">
                  <c:v>18:00</c:v>
                </c:pt>
                <c:pt idx="475">
                  <c:v>19:00</c:v>
                </c:pt>
                <c:pt idx="476">
                  <c:v>20:00</c:v>
                </c:pt>
                <c:pt idx="477">
                  <c:v>21:00</c:v>
                </c:pt>
                <c:pt idx="478">
                  <c:v>22:00</c:v>
                </c:pt>
                <c:pt idx="479">
                  <c:v> 23:00</c:v>
                </c:pt>
                <c:pt idx="480">
                  <c:v>07.07.202100:00 </c:v>
                </c:pt>
                <c:pt idx="481">
                  <c:v>1:00</c:v>
                </c:pt>
                <c:pt idx="482">
                  <c:v>2:00</c:v>
                </c:pt>
                <c:pt idx="483">
                  <c:v>3:00</c:v>
                </c:pt>
                <c:pt idx="484">
                  <c:v>4:00</c:v>
                </c:pt>
                <c:pt idx="485">
                  <c:v>5:00</c:v>
                </c:pt>
                <c:pt idx="486">
                  <c:v>6:00</c:v>
                </c:pt>
                <c:pt idx="487">
                  <c:v>7:00</c:v>
                </c:pt>
                <c:pt idx="488">
                  <c:v>8:00</c:v>
                </c:pt>
                <c:pt idx="489">
                  <c:v>9:00</c:v>
                </c:pt>
                <c:pt idx="490">
                  <c:v>10:00</c:v>
                </c:pt>
                <c:pt idx="491">
                  <c:v>11:00</c:v>
                </c:pt>
                <c:pt idx="492">
                  <c:v>12:00</c:v>
                </c:pt>
                <c:pt idx="493">
                  <c:v>13:00</c:v>
                </c:pt>
                <c:pt idx="494">
                  <c:v>14:00</c:v>
                </c:pt>
                <c:pt idx="495">
                  <c:v>15:00</c:v>
                </c:pt>
                <c:pt idx="496">
                  <c:v>16:00</c:v>
                </c:pt>
                <c:pt idx="497">
                  <c:v>17:00</c:v>
                </c:pt>
                <c:pt idx="498">
                  <c:v>18:00</c:v>
                </c:pt>
                <c:pt idx="499">
                  <c:v>19:00</c:v>
                </c:pt>
                <c:pt idx="500">
                  <c:v>20:00</c:v>
                </c:pt>
                <c:pt idx="501">
                  <c:v>21:00</c:v>
                </c:pt>
                <c:pt idx="502">
                  <c:v>22:00</c:v>
                </c:pt>
                <c:pt idx="503">
                  <c:v>07.07.2021 23:00 </c:v>
                </c:pt>
              </c:strCache>
            </c:strRef>
          </c:xVal>
          <c:yVal>
            <c:numRef>
              <c:f>'[Chart in Microsoft PowerPoint]Data-Export-Tsereteli-1H'!$I$2:$I$505</c:f>
              <c:numCache>
                <c:formatCode>General</c:formatCode>
                <c:ptCount val="504"/>
                <c:pt idx="0">
                  <c:v>70.47</c:v>
                </c:pt>
                <c:pt idx="1">
                  <c:v>68.78</c:v>
                </c:pt>
                <c:pt idx="2">
                  <c:v>66.099999999999994</c:v>
                </c:pt>
                <c:pt idx="3">
                  <c:v>63.67</c:v>
                </c:pt>
                <c:pt idx="4">
                  <c:v>63.08</c:v>
                </c:pt>
                <c:pt idx="5">
                  <c:v>62.62</c:v>
                </c:pt>
                <c:pt idx="6">
                  <c:v>67.7</c:v>
                </c:pt>
                <c:pt idx="7">
                  <c:v>67.33</c:v>
                </c:pt>
                <c:pt idx="8">
                  <c:v>64.33</c:v>
                </c:pt>
                <c:pt idx="9">
                  <c:v>61.85</c:v>
                </c:pt>
                <c:pt idx="10">
                  <c:v>61.15</c:v>
                </c:pt>
                <c:pt idx="11">
                  <c:v>60.67</c:v>
                </c:pt>
                <c:pt idx="12">
                  <c:v>61.27</c:v>
                </c:pt>
                <c:pt idx="13">
                  <c:v>64.08</c:v>
                </c:pt>
                <c:pt idx="14">
                  <c:v>67.47</c:v>
                </c:pt>
                <c:pt idx="15">
                  <c:v>71.25</c:v>
                </c:pt>
                <c:pt idx="16">
                  <c:v>74.400000000000006</c:v>
                </c:pt>
                <c:pt idx="17">
                  <c:v>77.3</c:v>
                </c:pt>
                <c:pt idx="18">
                  <c:v>79.97</c:v>
                </c:pt>
                <c:pt idx="19">
                  <c:v>81.45</c:v>
                </c:pt>
                <c:pt idx="20">
                  <c:v>81.75</c:v>
                </c:pt>
                <c:pt idx="21">
                  <c:v>81.3</c:v>
                </c:pt>
                <c:pt idx="22">
                  <c:v>80.83</c:v>
                </c:pt>
                <c:pt idx="23">
                  <c:v>81.349999999999994</c:v>
                </c:pt>
                <c:pt idx="24">
                  <c:v>83.22</c:v>
                </c:pt>
                <c:pt idx="25">
                  <c:v>85.53</c:v>
                </c:pt>
                <c:pt idx="26">
                  <c:v>86.83</c:v>
                </c:pt>
                <c:pt idx="27">
                  <c:v>87.75</c:v>
                </c:pt>
                <c:pt idx="28">
                  <c:v>88.45</c:v>
                </c:pt>
                <c:pt idx="29">
                  <c:v>88.97</c:v>
                </c:pt>
                <c:pt idx="30">
                  <c:v>89.67</c:v>
                </c:pt>
                <c:pt idx="31">
                  <c:v>89.17</c:v>
                </c:pt>
                <c:pt idx="32">
                  <c:v>87.3</c:v>
                </c:pt>
                <c:pt idx="33">
                  <c:v>84.53</c:v>
                </c:pt>
                <c:pt idx="34">
                  <c:v>81.099999999999994</c:v>
                </c:pt>
                <c:pt idx="35">
                  <c:v>78.05</c:v>
                </c:pt>
                <c:pt idx="36">
                  <c:v>76.150000000000006</c:v>
                </c:pt>
                <c:pt idx="37">
                  <c:v>75.75</c:v>
                </c:pt>
                <c:pt idx="38">
                  <c:v>77.349999999999994</c:v>
                </c:pt>
                <c:pt idx="39">
                  <c:v>77.72</c:v>
                </c:pt>
                <c:pt idx="40">
                  <c:v>78.5</c:v>
                </c:pt>
                <c:pt idx="41">
                  <c:v>79.42</c:v>
                </c:pt>
                <c:pt idx="42">
                  <c:v>81.349999999999994</c:v>
                </c:pt>
                <c:pt idx="43">
                  <c:v>82.67</c:v>
                </c:pt>
                <c:pt idx="44">
                  <c:v>81.05</c:v>
                </c:pt>
                <c:pt idx="45">
                  <c:v>74.05</c:v>
                </c:pt>
                <c:pt idx="46">
                  <c:v>66.45</c:v>
                </c:pt>
                <c:pt idx="47">
                  <c:v>57.33</c:v>
                </c:pt>
                <c:pt idx="48">
                  <c:v>47.6</c:v>
                </c:pt>
                <c:pt idx="49">
                  <c:v>39.880000000000003</c:v>
                </c:pt>
                <c:pt idx="50">
                  <c:v>33.479999999999997</c:v>
                </c:pt>
                <c:pt idx="51">
                  <c:v>29.62</c:v>
                </c:pt>
                <c:pt idx="52">
                  <c:v>27.45</c:v>
                </c:pt>
                <c:pt idx="53">
                  <c:v>30.93</c:v>
                </c:pt>
                <c:pt idx="54">
                  <c:v>31.45</c:v>
                </c:pt>
                <c:pt idx="55">
                  <c:v>34.799999999999997</c:v>
                </c:pt>
                <c:pt idx="56">
                  <c:v>38.479999999999997</c:v>
                </c:pt>
                <c:pt idx="57">
                  <c:v>44.12</c:v>
                </c:pt>
                <c:pt idx="58">
                  <c:v>51.42</c:v>
                </c:pt>
                <c:pt idx="59">
                  <c:v>58.33</c:v>
                </c:pt>
                <c:pt idx="60">
                  <c:v>67.08</c:v>
                </c:pt>
                <c:pt idx="61">
                  <c:v>75.2</c:v>
                </c:pt>
                <c:pt idx="62">
                  <c:v>83.33</c:v>
                </c:pt>
                <c:pt idx="63">
                  <c:v>90.92</c:v>
                </c:pt>
                <c:pt idx="64">
                  <c:v>99.08</c:v>
                </c:pt>
                <c:pt idx="65">
                  <c:v>103.97</c:v>
                </c:pt>
                <c:pt idx="66">
                  <c:v>104.55</c:v>
                </c:pt>
                <c:pt idx="67">
                  <c:v>102.38</c:v>
                </c:pt>
                <c:pt idx="68">
                  <c:v>97.6</c:v>
                </c:pt>
                <c:pt idx="69">
                  <c:v>90.42</c:v>
                </c:pt>
                <c:pt idx="70">
                  <c:v>85.22</c:v>
                </c:pt>
                <c:pt idx="71">
                  <c:v>80.95</c:v>
                </c:pt>
                <c:pt idx="72">
                  <c:v>48.73</c:v>
                </c:pt>
                <c:pt idx="73">
                  <c:v>38.380000000000003</c:v>
                </c:pt>
                <c:pt idx="74">
                  <c:v>34.270000000000003</c:v>
                </c:pt>
                <c:pt idx="75">
                  <c:v>25.73</c:v>
                </c:pt>
                <c:pt idx="76">
                  <c:v>20.7</c:v>
                </c:pt>
                <c:pt idx="77">
                  <c:v>21.07</c:v>
                </c:pt>
                <c:pt idx="78">
                  <c:v>21.57</c:v>
                </c:pt>
                <c:pt idx="79">
                  <c:v>22.25</c:v>
                </c:pt>
                <c:pt idx="80">
                  <c:v>23.32</c:v>
                </c:pt>
                <c:pt idx="81">
                  <c:v>25.9</c:v>
                </c:pt>
                <c:pt idx="82">
                  <c:v>26.82</c:v>
                </c:pt>
                <c:pt idx="83">
                  <c:v>30.9</c:v>
                </c:pt>
                <c:pt idx="84">
                  <c:v>35.1</c:v>
                </c:pt>
                <c:pt idx="85">
                  <c:v>39.770000000000003</c:v>
                </c:pt>
                <c:pt idx="86">
                  <c:v>47.95</c:v>
                </c:pt>
                <c:pt idx="87">
                  <c:v>58.27</c:v>
                </c:pt>
                <c:pt idx="88">
                  <c:v>68.92</c:v>
                </c:pt>
                <c:pt idx="89">
                  <c:v>78.17</c:v>
                </c:pt>
                <c:pt idx="90">
                  <c:v>85.65</c:v>
                </c:pt>
                <c:pt idx="91">
                  <c:v>89.33</c:v>
                </c:pt>
                <c:pt idx="92">
                  <c:v>90.17</c:v>
                </c:pt>
                <c:pt idx="93">
                  <c:v>87</c:v>
                </c:pt>
                <c:pt idx="94">
                  <c:v>79</c:v>
                </c:pt>
                <c:pt idx="95">
                  <c:v>68.08</c:v>
                </c:pt>
                <c:pt idx="96">
                  <c:v>56.35</c:v>
                </c:pt>
                <c:pt idx="97">
                  <c:v>45.45</c:v>
                </c:pt>
                <c:pt idx="98">
                  <c:v>36.42</c:v>
                </c:pt>
                <c:pt idx="99">
                  <c:v>28.12</c:v>
                </c:pt>
                <c:pt idx="100">
                  <c:v>21.3</c:v>
                </c:pt>
                <c:pt idx="101">
                  <c:v>18.7</c:v>
                </c:pt>
                <c:pt idx="102">
                  <c:v>19.3</c:v>
                </c:pt>
                <c:pt idx="103">
                  <c:v>20.6</c:v>
                </c:pt>
                <c:pt idx="104">
                  <c:v>22.07</c:v>
                </c:pt>
                <c:pt idx="105">
                  <c:v>22.73</c:v>
                </c:pt>
                <c:pt idx="106">
                  <c:v>21.93</c:v>
                </c:pt>
                <c:pt idx="107">
                  <c:v>23.27</c:v>
                </c:pt>
                <c:pt idx="108">
                  <c:v>29.32</c:v>
                </c:pt>
                <c:pt idx="109">
                  <c:v>33.9</c:v>
                </c:pt>
                <c:pt idx="110">
                  <c:v>39.17</c:v>
                </c:pt>
                <c:pt idx="111">
                  <c:v>45.35</c:v>
                </c:pt>
                <c:pt idx="112">
                  <c:v>50.2</c:v>
                </c:pt>
                <c:pt idx="113">
                  <c:v>54.4</c:v>
                </c:pt>
                <c:pt idx="114">
                  <c:v>58.9</c:v>
                </c:pt>
                <c:pt idx="115">
                  <c:v>58.3</c:v>
                </c:pt>
                <c:pt idx="116">
                  <c:v>51.1</c:v>
                </c:pt>
                <c:pt idx="117">
                  <c:v>44.48</c:v>
                </c:pt>
                <c:pt idx="118">
                  <c:v>37.450000000000003</c:v>
                </c:pt>
                <c:pt idx="119">
                  <c:v>29.75</c:v>
                </c:pt>
                <c:pt idx="120">
                  <c:v>56.35</c:v>
                </c:pt>
                <c:pt idx="121">
                  <c:v>45.45</c:v>
                </c:pt>
                <c:pt idx="122">
                  <c:v>36.42</c:v>
                </c:pt>
                <c:pt idx="123">
                  <c:v>28.12</c:v>
                </c:pt>
                <c:pt idx="124">
                  <c:v>21.3</c:v>
                </c:pt>
                <c:pt idx="125">
                  <c:v>18.7</c:v>
                </c:pt>
                <c:pt idx="126">
                  <c:v>19.3</c:v>
                </c:pt>
                <c:pt idx="127">
                  <c:v>20.6</c:v>
                </c:pt>
                <c:pt idx="128">
                  <c:v>22.07</c:v>
                </c:pt>
                <c:pt idx="129">
                  <c:v>22.73</c:v>
                </c:pt>
                <c:pt idx="130">
                  <c:v>21.93</c:v>
                </c:pt>
                <c:pt idx="131">
                  <c:v>23.27</c:v>
                </c:pt>
                <c:pt idx="132">
                  <c:v>29.32</c:v>
                </c:pt>
                <c:pt idx="133">
                  <c:v>33.9</c:v>
                </c:pt>
                <c:pt idx="134">
                  <c:v>39.17</c:v>
                </c:pt>
                <c:pt idx="135">
                  <c:v>45.35</c:v>
                </c:pt>
                <c:pt idx="136">
                  <c:v>50.2</c:v>
                </c:pt>
                <c:pt idx="137">
                  <c:v>54.4</c:v>
                </c:pt>
                <c:pt idx="138">
                  <c:v>58.9</c:v>
                </c:pt>
                <c:pt idx="139">
                  <c:v>58.3</c:v>
                </c:pt>
                <c:pt idx="140">
                  <c:v>51.1</c:v>
                </c:pt>
                <c:pt idx="141">
                  <c:v>44.48</c:v>
                </c:pt>
                <c:pt idx="142">
                  <c:v>37.450000000000003</c:v>
                </c:pt>
                <c:pt idx="143">
                  <c:v>29.75</c:v>
                </c:pt>
                <c:pt idx="144">
                  <c:v>44.58</c:v>
                </c:pt>
                <c:pt idx="145">
                  <c:v>39.67</c:v>
                </c:pt>
                <c:pt idx="146">
                  <c:v>38.950000000000003</c:v>
                </c:pt>
                <c:pt idx="147">
                  <c:v>34.58</c:v>
                </c:pt>
                <c:pt idx="148">
                  <c:v>33.520000000000003</c:v>
                </c:pt>
                <c:pt idx="149">
                  <c:v>34.5</c:v>
                </c:pt>
                <c:pt idx="150">
                  <c:v>36.15</c:v>
                </c:pt>
                <c:pt idx="151">
                  <c:v>36.83</c:v>
                </c:pt>
                <c:pt idx="152">
                  <c:v>34.619999999999997</c:v>
                </c:pt>
                <c:pt idx="153">
                  <c:v>32.200000000000003</c:v>
                </c:pt>
                <c:pt idx="154">
                  <c:v>30.5</c:v>
                </c:pt>
                <c:pt idx="155">
                  <c:v>28.05</c:v>
                </c:pt>
                <c:pt idx="156">
                  <c:v>27.55</c:v>
                </c:pt>
                <c:pt idx="157">
                  <c:v>29.27</c:v>
                </c:pt>
                <c:pt idx="158">
                  <c:v>33.92</c:v>
                </c:pt>
                <c:pt idx="159">
                  <c:v>41.35</c:v>
                </c:pt>
                <c:pt idx="160">
                  <c:v>47.08</c:v>
                </c:pt>
                <c:pt idx="161">
                  <c:v>52.02</c:v>
                </c:pt>
                <c:pt idx="162">
                  <c:v>56.62</c:v>
                </c:pt>
                <c:pt idx="163">
                  <c:v>64.849999999999994</c:v>
                </c:pt>
                <c:pt idx="164">
                  <c:v>69.95</c:v>
                </c:pt>
                <c:pt idx="165">
                  <c:v>66.88</c:v>
                </c:pt>
                <c:pt idx="166">
                  <c:v>60.55</c:v>
                </c:pt>
                <c:pt idx="167">
                  <c:v>54.12</c:v>
                </c:pt>
                <c:pt idx="168">
                  <c:v>50.2</c:v>
                </c:pt>
                <c:pt idx="169">
                  <c:v>47.8</c:v>
                </c:pt>
                <c:pt idx="170">
                  <c:v>43.12</c:v>
                </c:pt>
                <c:pt idx="171">
                  <c:v>34.75</c:v>
                </c:pt>
                <c:pt idx="172">
                  <c:v>29.48</c:v>
                </c:pt>
                <c:pt idx="173">
                  <c:v>30.7</c:v>
                </c:pt>
                <c:pt idx="174">
                  <c:v>34.1</c:v>
                </c:pt>
                <c:pt idx="175">
                  <c:v>33.33</c:v>
                </c:pt>
                <c:pt idx="176">
                  <c:v>32.770000000000003</c:v>
                </c:pt>
                <c:pt idx="177">
                  <c:v>33.6</c:v>
                </c:pt>
                <c:pt idx="178">
                  <c:v>35.700000000000003</c:v>
                </c:pt>
                <c:pt idx="179">
                  <c:v>37.75</c:v>
                </c:pt>
                <c:pt idx="180">
                  <c:v>36.200000000000003</c:v>
                </c:pt>
                <c:pt idx="181">
                  <c:v>42.3</c:v>
                </c:pt>
                <c:pt idx="182">
                  <c:v>48.3</c:v>
                </c:pt>
                <c:pt idx="183">
                  <c:v>58.25</c:v>
                </c:pt>
                <c:pt idx="184">
                  <c:v>64.97</c:v>
                </c:pt>
                <c:pt idx="185">
                  <c:v>67.95</c:v>
                </c:pt>
                <c:pt idx="186">
                  <c:v>73.8</c:v>
                </c:pt>
                <c:pt idx="187">
                  <c:v>79</c:v>
                </c:pt>
                <c:pt idx="188">
                  <c:v>84.28</c:v>
                </c:pt>
                <c:pt idx="189">
                  <c:v>77.2</c:v>
                </c:pt>
                <c:pt idx="190">
                  <c:v>67.650000000000006</c:v>
                </c:pt>
                <c:pt idx="191">
                  <c:v>57.58</c:v>
                </c:pt>
                <c:pt idx="192">
                  <c:v>48.92</c:v>
                </c:pt>
                <c:pt idx="193">
                  <c:v>45.62</c:v>
                </c:pt>
                <c:pt idx="194">
                  <c:v>40.4</c:v>
                </c:pt>
                <c:pt idx="195">
                  <c:v>37.020000000000003</c:v>
                </c:pt>
                <c:pt idx="196">
                  <c:v>35.119999999999997</c:v>
                </c:pt>
                <c:pt idx="197">
                  <c:v>37.65</c:v>
                </c:pt>
                <c:pt idx="198">
                  <c:v>40.67</c:v>
                </c:pt>
                <c:pt idx="199">
                  <c:v>41.12</c:v>
                </c:pt>
                <c:pt idx="200">
                  <c:v>42.17</c:v>
                </c:pt>
                <c:pt idx="201">
                  <c:v>39.549999999999997</c:v>
                </c:pt>
                <c:pt idx="202">
                  <c:v>37.6</c:v>
                </c:pt>
                <c:pt idx="203">
                  <c:v>33.83</c:v>
                </c:pt>
                <c:pt idx="204">
                  <c:v>32.1</c:v>
                </c:pt>
                <c:pt idx="205">
                  <c:v>37.92</c:v>
                </c:pt>
                <c:pt idx="206">
                  <c:v>44.98</c:v>
                </c:pt>
                <c:pt idx="207">
                  <c:v>54.5</c:v>
                </c:pt>
                <c:pt idx="208">
                  <c:v>64.08</c:v>
                </c:pt>
                <c:pt idx="209">
                  <c:v>72.650000000000006</c:v>
                </c:pt>
                <c:pt idx="210">
                  <c:v>79.92</c:v>
                </c:pt>
                <c:pt idx="211">
                  <c:v>88.35</c:v>
                </c:pt>
                <c:pt idx="212">
                  <c:v>93.55</c:v>
                </c:pt>
                <c:pt idx="213">
                  <c:v>86.28</c:v>
                </c:pt>
                <c:pt idx="214">
                  <c:v>75.95</c:v>
                </c:pt>
                <c:pt idx="215">
                  <c:v>64.7</c:v>
                </c:pt>
                <c:pt idx="216">
                  <c:v>52.73</c:v>
                </c:pt>
                <c:pt idx="217">
                  <c:v>44.33</c:v>
                </c:pt>
                <c:pt idx="218">
                  <c:v>38.58</c:v>
                </c:pt>
                <c:pt idx="219">
                  <c:v>34.17</c:v>
                </c:pt>
                <c:pt idx="220">
                  <c:v>31.02</c:v>
                </c:pt>
                <c:pt idx="221">
                  <c:v>31.62</c:v>
                </c:pt>
                <c:pt idx="222">
                  <c:v>35.799999999999997</c:v>
                </c:pt>
                <c:pt idx="223">
                  <c:v>38.479999999999997</c:v>
                </c:pt>
                <c:pt idx="224">
                  <c:v>41.9</c:v>
                </c:pt>
                <c:pt idx="225">
                  <c:v>43.65</c:v>
                </c:pt>
                <c:pt idx="226">
                  <c:v>43.15</c:v>
                </c:pt>
                <c:pt idx="227">
                  <c:v>43.27</c:v>
                </c:pt>
                <c:pt idx="228">
                  <c:v>40.35</c:v>
                </c:pt>
                <c:pt idx="229">
                  <c:v>40.020000000000003</c:v>
                </c:pt>
                <c:pt idx="230">
                  <c:v>39.9</c:v>
                </c:pt>
                <c:pt idx="231">
                  <c:v>45.98</c:v>
                </c:pt>
                <c:pt idx="232">
                  <c:v>49.9</c:v>
                </c:pt>
                <c:pt idx="233">
                  <c:v>51.38</c:v>
                </c:pt>
                <c:pt idx="234">
                  <c:v>52.9</c:v>
                </c:pt>
                <c:pt idx="235">
                  <c:v>50.92</c:v>
                </c:pt>
                <c:pt idx="236">
                  <c:v>52.3</c:v>
                </c:pt>
                <c:pt idx="237">
                  <c:v>48.83</c:v>
                </c:pt>
                <c:pt idx="238">
                  <c:v>46.45</c:v>
                </c:pt>
                <c:pt idx="239">
                  <c:v>39.950000000000003</c:v>
                </c:pt>
                <c:pt idx="240">
                  <c:v>37.979999999999997</c:v>
                </c:pt>
                <c:pt idx="241">
                  <c:v>39.200000000000003</c:v>
                </c:pt>
                <c:pt idx="242">
                  <c:v>39.880000000000003</c:v>
                </c:pt>
                <c:pt idx="243">
                  <c:v>42.1</c:v>
                </c:pt>
                <c:pt idx="244">
                  <c:v>43.52</c:v>
                </c:pt>
                <c:pt idx="245">
                  <c:v>49.05</c:v>
                </c:pt>
                <c:pt idx="246">
                  <c:v>53.95</c:v>
                </c:pt>
                <c:pt idx="247">
                  <c:v>57.35</c:v>
                </c:pt>
                <c:pt idx="248">
                  <c:v>56.73</c:v>
                </c:pt>
                <c:pt idx="249">
                  <c:v>52.83</c:v>
                </c:pt>
                <c:pt idx="250">
                  <c:v>50.83</c:v>
                </c:pt>
                <c:pt idx="251">
                  <c:v>50.15</c:v>
                </c:pt>
                <c:pt idx="252">
                  <c:v>50.88</c:v>
                </c:pt>
                <c:pt idx="253">
                  <c:v>48.75</c:v>
                </c:pt>
                <c:pt idx="254">
                  <c:v>47.25</c:v>
                </c:pt>
                <c:pt idx="255">
                  <c:v>49.65</c:v>
                </c:pt>
                <c:pt idx="256">
                  <c:v>52.48</c:v>
                </c:pt>
                <c:pt idx="257">
                  <c:v>58.48</c:v>
                </c:pt>
                <c:pt idx="258">
                  <c:v>56.55</c:v>
                </c:pt>
                <c:pt idx="259">
                  <c:v>54.2</c:v>
                </c:pt>
                <c:pt idx="260">
                  <c:v>53.45</c:v>
                </c:pt>
                <c:pt idx="261">
                  <c:v>56.25</c:v>
                </c:pt>
                <c:pt idx="262">
                  <c:v>55.38</c:v>
                </c:pt>
                <c:pt idx="263">
                  <c:v>49.8</c:v>
                </c:pt>
                <c:pt idx="264">
                  <c:v>47.1</c:v>
                </c:pt>
                <c:pt idx="265">
                  <c:v>44.73</c:v>
                </c:pt>
                <c:pt idx="266">
                  <c:v>48.38</c:v>
                </c:pt>
                <c:pt idx="267">
                  <c:v>51.27</c:v>
                </c:pt>
                <c:pt idx="268">
                  <c:v>51.73</c:v>
                </c:pt>
                <c:pt idx="269">
                  <c:v>50.3</c:v>
                </c:pt>
                <c:pt idx="270">
                  <c:v>51.35</c:v>
                </c:pt>
                <c:pt idx="271">
                  <c:v>54.35</c:v>
                </c:pt>
                <c:pt idx="272">
                  <c:v>54.83</c:v>
                </c:pt>
                <c:pt idx="273">
                  <c:v>52.55</c:v>
                </c:pt>
                <c:pt idx="274">
                  <c:v>50.92</c:v>
                </c:pt>
                <c:pt idx="275">
                  <c:v>50.77</c:v>
                </c:pt>
                <c:pt idx="276">
                  <c:v>49.2</c:v>
                </c:pt>
                <c:pt idx="277">
                  <c:v>49.55</c:v>
                </c:pt>
                <c:pt idx="278">
                  <c:v>49.67</c:v>
                </c:pt>
                <c:pt idx="279">
                  <c:v>52</c:v>
                </c:pt>
                <c:pt idx="280">
                  <c:v>57.62</c:v>
                </c:pt>
                <c:pt idx="281">
                  <c:v>65.78</c:v>
                </c:pt>
                <c:pt idx="282">
                  <c:v>67.22</c:v>
                </c:pt>
                <c:pt idx="283">
                  <c:v>65.67</c:v>
                </c:pt>
                <c:pt idx="284">
                  <c:v>65.97</c:v>
                </c:pt>
                <c:pt idx="285">
                  <c:v>65.25</c:v>
                </c:pt>
                <c:pt idx="286">
                  <c:v>65.5</c:v>
                </c:pt>
                <c:pt idx="287">
                  <c:v>63.45</c:v>
                </c:pt>
                <c:pt idx="288">
                  <c:v>58.52</c:v>
                </c:pt>
                <c:pt idx="289">
                  <c:v>52.8</c:v>
                </c:pt>
                <c:pt idx="290">
                  <c:v>53.23</c:v>
                </c:pt>
                <c:pt idx="291">
                  <c:v>54.8</c:v>
                </c:pt>
                <c:pt idx="292">
                  <c:v>55.7</c:v>
                </c:pt>
                <c:pt idx="293">
                  <c:v>56.12</c:v>
                </c:pt>
                <c:pt idx="294">
                  <c:v>57.05</c:v>
                </c:pt>
                <c:pt idx="295">
                  <c:v>58.02</c:v>
                </c:pt>
                <c:pt idx="296">
                  <c:v>57.83</c:v>
                </c:pt>
                <c:pt idx="297">
                  <c:v>56.7</c:v>
                </c:pt>
                <c:pt idx="298">
                  <c:v>55.92</c:v>
                </c:pt>
                <c:pt idx="299">
                  <c:v>56.23</c:v>
                </c:pt>
                <c:pt idx="300">
                  <c:v>54.15</c:v>
                </c:pt>
                <c:pt idx="301">
                  <c:v>54.27</c:v>
                </c:pt>
                <c:pt idx="302">
                  <c:v>51.7</c:v>
                </c:pt>
                <c:pt idx="303">
                  <c:v>55.33</c:v>
                </c:pt>
                <c:pt idx="304">
                  <c:v>58.88</c:v>
                </c:pt>
                <c:pt idx="305">
                  <c:v>62.77</c:v>
                </c:pt>
                <c:pt idx="306">
                  <c:v>60.77</c:v>
                </c:pt>
                <c:pt idx="307">
                  <c:v>56.95</c:v>
                </c:pt>
                <c:pt idx="308">
                  <c:v>59.27</c:v>
                </c:pt>
                <c:pt idx="309">
                  <c:v>60.33</c:v>
                </c:pt>
                <c:pt idx="310">
                  <c:v>62.65</c:v>
                </c:pt>
                <c:pt idx="311">
                  <c:v>56.45</c:v>
                </c:pt>
                <c:pt idx="312">
                  <c:v>56.27</c:v>
                </c:pt>
                <c:pt idx="313">
                  <c:v>56.58</c:v>
                </c:pt>
                <c:pt idx="314">
                  <c:v>63.12</c:v>
                </c:pt>
                <c:pt idx="315">
                  <c:v>68.92</c:v>
                </c:pt>
                <c:pt idx="316">
                  <c:v>69.17</c:v>
                </c:pt>
                <c:pt idx="317">
                  <c:v>69.03</c:v>
                </c:pt>
                <c:pt idx="318">
                  <c:v>68.83</c:v>
                </c:pt>
                <c:pt idx="319">
                  <c:v>69.900000000000006</c:v>
                </c:pt>
                <c:pt idx="320">
                  <c:v>65.349999999999994</c:v>
                </c:pt>
                <c:pt idx="321">
                  <c:v>59.9</c:v>
                </c:pt>
                <c:pt idx="322">
                  <c:v>53.7</c:v>
                </c:pt>
                <c:pt idx="323">
                  <c:v>51.42</c:v>
                </c:pt>
                <c:pt idx="324">
                  <c:v>50.98</c:v>
                </c:pt>
                <c:pt idx="325">
                  <c:v>50.77</c:v>
                </c:pt>
                <c:pt idx="326">
                  <c:v>51.95</c:v>
                </c:pt>
                <c:pt idx="327">
                  <c:v>54.17</c:v>
                </c:pt>
                <c:pt idx="328">
                  <c:v>57</c:v>
                </c:pt>
                <c:pt idx="329">
                  <c:v>58.58</c:v>
                </c:pt>
                <c:pt idx="330">
                  <c:v>60.08</c:v>
                </c:pt>
                <c:pt idx="331">
                  <c:v>56.5</c:v>
                </c:pt>
                <c:pt idx="332">
                  <c:v>54.92</c:v>
                </c:pt>
                <c:pt idx="333">
                  <c:v>55.8</c:v>
                </c:pt>
                <c:pt idx="334">
                  <c:v>56.3</c:v>
                </c:pt>
                <c:pt idx="335">
                  <c:v>55.88</c:v>
                </c:pt>
                <c:pt idx="336">
                  <c:v>55.05</c:v>
                </c:pt>
                <c:pt idx="337">
                  <c:v>55.52</c:v>
                </c:pt>
                <c:pt idx="338">
                  <c:v>54.5</c:v>
                </c:pt>
                <c:pt idx="339">
                  <c:v>57.6</c:v>
                </c:pt>
                <c:pt idx="340">
                  <c:v>59.6</c:v>
                </c:pt>
                <c:pt idx="341">
                  <c:v>57.9</c:v>
                </c:pt>
                <c:pt idx="342">
                  <c:v>54.15</c:v>
                </c:pt>
                <c:pt idx="343">
                  <c:v>49.3</c:v>
                </c:pt>
                <c:pt idx="344">
                  <c:v>45.27</c:v>
                </c:pt>
                <c:pt idx="345">
                  <c:v>41.67</c:v>
                </c:pt>
                <c:pt idx="346">
                  <c:v>42.95</c:v>
                </c:pt>
                <c:pt idx="347">
                  <c:v>39.520000000000003</c:v>
                </c:pt>
                <c:pt idx="348">
                  <c:v>38.700000000000003</c:v>
                </c:pt>
                <c:pt idx="349">
                  <c:v>37.75</c:v>
                </c:pt>
                <c:pt idx="350">
                  <c:v>40.729999999999997</c:v>
                </c:pt>
                <c:pt idx="351">
                  <c:v>45.05</c:v>
                </c:pt>
                <c:pt idx="352">
                  <c:v>49.67</c:v>
                </c:pt>
                <c:pt idx="353">
                  <c:v>54.6</c:v>
                </c:pt>
                <c:pt idx="354">
                  <c:v>55.05</c:v>
                </c:pt>
                <c:pt idx="355">
                  <c:v>61.3</c:v>
                </c:pt>
                <c:pt idx="356">
                  <c:v>58.92</c:v>
                </c:pt>
                <c:pt idx="357">
                  <c:v>61.02</c:v>
                </c:pt>
                <c:pt idx="358">
                  <c:v>61.02</c:v>
                </c:pt>
                <c:pt idx="359">
                  <c:v>58.1</c:v>
                </c:pt>
                <c:pt idx="360">
                  <c:v>52.23</c:v>
                </c:pt>
                <c:pt idx="361">
                  <c:v>46</c:v>
                </c:pt>
                <c:pt idx="362">
                  <c:v>41.27</c:v>
                </c:pt>
                <c:pt idx="363">
                  <c:v>36.770000000000003</c:v>
                </c:pt>
                <c:pt idx="364">
                  <c:v>40.75</c:v>
                </c:pt>
                <c:pt idx="365">
                  <c:v>41.75</c:v>
                </c:pt>
                <c:pt idx="366">
                  <c:v>41.27</c:v>
                </c:pt>
                <c:pt idx="367">
                  <c:v>43.55</c:v>
                </c:pt>
                <c:pt idx="368">
                  <c:v>45.6</c:v>
                </c:pt>
                <c:pt idx="369">
                  <c:v>45.6</c:v>
                </c:pt>
                <c:pt idx="370">
                  <c:v>47.6</c:v>
                </c:pt>
                <c:pt idx="371">
                  <c:v>49.48</c:v>
                </c:pt>
                <c:pt idx="372">
                  <c:v>47.92</c:v>
                </c:pt>
                <c:pt idx="373">
                  <c:v>49.48</c:v>
                </c:pt>
                <c:pt idx="374">
                  <c:v>53.42</c:v>
                </c:pt>
                <c:pt idx="375">
                  <c:v>59.42</c:v>
                </c:pt>
                <c:pt idx="376">
                  <c:v>66.28</c:v>
                </c:pt>
                <c:pt idx="377">
                  <c:v>72.08</c:v>
                </c:pt>
                <c:pt idx="378">
                  <c:v>73.75</c:v>
                </c:pt>
                <c:pt idx="379">
                  <c:v>70.05</c:v>
                </c:pt>
                <c:pt idx="380">
                  <c:v>65.75</c:v>
                </c:pt>
                <c:pt idx="381">
                  <c:v>61.2</c:v>
                </c:pt>
                <c:pt idx="382">
                  <c:v>58.58</c:v>
                </c:pt>
                <c:pt idx="383">
                  <c:v>54.42</c:v>
                </c:pt>
                <c:pt idx="384">
                  <c:v>46.5</c:v>
                </c:pt>
                <c:pt idx="385">
                  <c:v>42.6</c:v>
                </c:pt>
                <c:pt idx="386">
                  <c:v>42.15</c:v>
                </c:pt>
                <c:pt idx="387">
                  <c:v>43.88</c:v>
                </c:pt>
                <c:pt idx="388">
                  <c:v>48.88</c:v>
                </c:pt>
                <c:pt idx="389">
                  <c:v>48.92</c:v>
                </c:pt>
                <c:pt idx="390">
                  <c:v>47.4</c:v>
                </c:pt>
                <c:pt idx="391">
                  <c:v>41.95</c:v>
                </c:pt>
                <c:pt idx="392">
                  <c:v>44.6</c:v>
                </c:pt>
                <c:pt idx="393">
                  <c:v>44.98</c:v>
                </c:pt>
                <c:pt idx="394">
                  <c:v>46.92</c:v>
                </c:pt>
                <c:pt idx="395">
                  <c:v>50.83</c:v>
                </c:pt>
                <c:pt idx="396">
                  <c:v>52.33</c:v>
                </c:pt>
                <c:pt idx="397">
                  <c:v>55.7</c:v>
                </c:pt>
                <c:pt idx="398">
                  <c:v>62.52</c:v>
                </c:pt>
                <c:pt idx="399">
                  <c:v>71.47</c:v>
                </c:pt>
                <c:pt idx="400">
                  <c:v>77.349999999999994</c:v>
                </c:pt>
                <c:pt idx="401">
                  <c:v>81.25</c:v>
                </c:pt>
                <c:pt idx="402">
                  <c:v>78.38</c:v>
                </c:pt>
                <c:pt idx="403">
                  <c:v>75.75</c:v>
                </c:pt>
                <c:pt idx="404">
                  <c:v>73.33</c:v>
                </c:pt>
                <c:pt idx="405">
                  <c:v>70.05</c:v>
                </c:pt>
                <c:pt idx="406">
                  <c:v>57.55</c:v>
                </c:pt>
                <c:pt idx="407">
                  <c:v>46.02</c:v>
                </c:pt>
                <c:pt idx="408">
                  <c:v>35.92</c:v>
                </c:pt>
                <c:pt idx="409">
                  <c:v>29.2</c:v>
                </c:pt>
                <c:pt idx="410">
                  <c:v>31.68</c:v>
                </c:pt>
                <c:pt idx="411">
                  <c:v>31.57</c:v>
                </c:pt>
                <c:pt idx="412">
                  <c:v>29.52</c:v>
                </c:pt>
                <c:pt idx="413">
                  <c:v>30.3</c:v>
                </c:pt>
                <c:pt idx="414">
                  <c:v>34.33</c:v>
                </c:pt>
                <c:pt idx="415">
                  <c:v>37.479999999999997</c:v>
                </c:pt>
                <c:pt idx="416">
                  <c:v>38.950000000000003</c:v>
                </c:pt>
                <c:pt idx="417">
                  <c:v>42.95</c:v>
                </c:pt>
                <c:pt idx="418">
                  <c:v>40.880000000000003</c:v>
                </c:pt>
                <c:pt idx="419">
                  <c:v>44.67</c:v>
                </c:pt>
                <c:pt idx="420">
                  <c:v>48.38</c:v>
                </c:pt>
                <c:pt idx="421">
                  <c:v>49.73</c:v>
                </c:pt>
                <c:pt idx="422">
                  <c:v>52.88</c:v>
                </c:pt>
                <c:pt idx="423">
                  <c:v>58.8</c:v>
                </c:pt>
                <c:pt idx="424">
                  <c:v>65.55</c:v>
                </c:pt>
                <c:pt idx="425">
                  <c:v>69.58</c:v>
                </c:pt>
                <c:pt idx="426">
                  <c:v>73.08</c:v>
                </c:pt>
                <c:pt idx="427">
                  <c:v>70.33</c:v>
                </c:pt>
                <c:pt idx="428">
                  <c:v>67.7</c:v>
                </c:pt>
                <c:pt idx="429">
                  <c:v>65.08</c:v>
                </c:pt>
                <c:pt idx="430">
                  <c:v>63.88</c:v>
                </c:pt>
                <c:pt idx="431">
                  <c:v>65.7</c:v>
                </c:pt>
                <c:pt idx="432">
                  <c:v>68.38</c:v>
                </c:pt>
                <c:pt idx="433">
                  <c:v>72.47</c:v>
                </c:pt>
                <c:pt idx="434">
                  <c:v>77.58</c:v>
                </c:pt>
                <c:pt idx="435">
                  <c:v>85.35</c:v>
                </c:pt>
                <c:pt idx="436">
                  <c:v>95.28</c:v>
                </c:pt>
                <c:pt idx="437">
                  <c:v>105.4</c:v>
                </c:pt>
                <c:pt idx="438">
                  <c:v>112.45</c:v>
                </c:pt>
                <c:pt idx="439">
                  <c:v>113.75</c:v>
                </c:pt>
                <c:pt idx="440">
                  <c:v>113.03</c:v>
                </c:pt>
                <c:pt idx="441">
                  <c:v>106.2</c:v>
                </c:pt>
                <c:pt idx="442">
                  <c:v>102.7</c:v>
                </c:pt>
                <c:pt idx="443">
                  <c:v>94.67</c:v>
                </c:pt>
                <c:pt idx="444">
                  <c:v>87.2</c:v>
                </c:pt>
                <c:pt idx="445">
                  <c:v>81.28</c:v>
                </c:pt>
                <c:pt idx="446">
                  <c:v>75.8</c:v>
                </c:pt>
                <c:pt idx="447">
                  <c:v>70.45</c:v>
                </c:pt>
                <c:pt idx="448">
                  <c:v>66.650000000000006</c:v>
                </c:pt>
                <c:pt idx="449">
                  <c:v>68.95</c:v>
                </c:pt>
                <c:pt idx="450">
                  <c:v>69.05</c:v>
                </c:pt>
                <c:pt idx="451">
                  <c:v>69.58</c:v>
                </c:pt>
                <c:pt idx="452">
                  <c:v>68.97</c:v>
                </c:pt>
                <c:pt idx="453">
                  <c:v>69.17</c:v>
                </c:pt>
                <c:pt idx="454">
                  <c:v>67.28</c:v>
                </c:pt>
                <c:pt idx="455">
                  <c:v>69.150000000000006</c:v>
                </c:pt>
                <c:pt idx="456">
                  <c:v>69.88</c:v>
                </c:pt>
                <c:pt idx="457">
                  <c:v>69.42</c:v>
                </c:pt>
                <c:pt idx="458">
                  <c:v>68.22</c:v>
                </c:pt>
                <c:pt idx="459">
                  <c:v>70.97</c:v>
                </c:pt>
                <c:pt idx="460">
                  <c:v>75.25</c:v>
                </c:pt>
                <c:pt idx="461">
                  <c:v>76.349999999999994</c:v>
                </c:pt>
                <c:pt idx="462">
                  <c:v>79.25</c:v>
                </c:pt>
                <c:pt idx="463">
                  <c:v>79.83</c:v>
                </c:pt>
                <c:pt idx="464">
                  <c:v>80.42</c:v>
                </c:pt>
                <c:pt idx="465">
                  <c:v>81.38</c:v>
                </c:pt>
                <c:pt idx="466">
                  <c:v>80.38</c:v>
                </c:pt>
                <c:pt idx="467">
                  <c:v>78.650000000000006</c:v>
                </c:pt>
                <c:pt idx="468">
                  <c:v>78.2</c:v>
                </c:pt>
                <c:pt idx="469">
                  <c:v>74.75</c:v>
                </c:pt>
                <c:pt idx="470">
                  <c:v>70.2</c:v>
                </c:pt>
                <c:pt idx="471">
                  <c:v>67.55</c:v>
                </c:pt>
                <c:pt idx="472">
                  <c:v>64.38</c:v>
                </c:pt>
                <c:pt idx="473">
                  <c:v>64.67</c:v>
                </c:pt>
                <c:pt idx="474">
                  <c:v>68.95</c:v>
                </c:pt>
                <c:pt idx="475">
                  <c:v>68.33</c:v>
                </c:pt>
                <c:pt idx="476">
                  <c:v>66</c:v>
                </c:pt>
                <c:pt idx="477">
                  <c:v>64.38</c:v>
                </c:pt>
                <c:pt idx="478">
                  <c:v>67.25</c:v>
                </c:pt>
                <c:pt idx="479">
                  <c:v>67</c:v>
                </c:pt>
                <c:pt idx="480">
                  <c:v>68.12</c:v>
                </c:pt>
                <c:pt idx="481">
                  <c:v>64.42</c:v>
                </c:pt>
                <c:pt idx="482">
                  <c:v>58.17</c:v>
                </c:pt>
                <c:pt idx="483">
                  <c:v>57.35</c:v>
                </c:pt>
                <c:pt idx="484">
                  <c:v>55.25</c:v>
                </c:pt>
                <c:pt idx="485">
                  <c:v>56.42</c:v>
                </c:pt>
                <c:pt idx="486">
                  <c:v>54.27</c:v>
                </c:pt>
                <c:pt idx="487">
                  <c:v>52.65</c:v>
                </c:pt>
                <c:pt idx="488">
                  <c:v>49.52</c:v>
                </c:pt>
                <c:pt idx="489">
                  <c:v>45.5</c:v>
                </c:pt>
                <c:pt idx="490">
                  <c:v>44.67</c:v>
                </c:pt>
                <c:pt idx="491">
                  <c:v>42.95</c:v>
                </c:pt>
                <c:pt idx="492">
                  <c:v>40.67</c:v>
                </c:pt>
                <c:pt idx="493">
                  <c:v>39.1</c:v>
                </c:pt>
                <c:pt idx="494">
                  <c:v>43.25</c:v>
                </c:pt>
                <c:pt idx="495">
                  <c:v>44.02</c:v>
                </c:pt>
                <c:pt idx="496">
                  <c:v>44.52</c:v>
                </c:pt>
                <c:pt idx="497">
                  <c:v>45.15</c:v>
                </c:pt>
                <c:pt idx="498">
                  <c:v>41.8</c:v>
                </c:pt>
                <c:pt idx="499">
                  <c:v>37.770000000000003</c:v>
                </c:pt>
                <c:pt idx="500">
                  <c:v>39.85</c:v>
                </c:pt>
                <c:pt idx="501">
                  <c:v>37.229999999999997</c:v>
                </c:pt>
                <c:pt idx="502">
                  <c:v>31.23</c:v>
                </c:pt>
                <c:pt idx="503">
                  <c:v>32.83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E6D-45F9-94B0-188323ED2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978256"/>
        <c:axId val="543977928"/>
      </c:scatterChart>
      <c:valAx>
        <c:axId val="-199060768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Data nad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001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001"/>
          </a:p>
        </c:txPr>
        <c:crossAx val="-199065664"/>
        <c:crosses val="autoZero"/>
        <c:crossBetween val="midCat"/>
      </c:valAx>
      <c:valAx>
        <c:axId val="-19906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u="none" strike="noStrike" baseline="0">
                    <a:effectLst/>
                  </a:rPr>
                  <a:t>O</a:t>
                </a:r>
                <a:r>
                  <a:rPr lang="en-GB" sz="1000" b="0" i="0" u="none" strike="noStrike" baseline="-25000">
                    <a:effectLst/>
                  </a:rPr>
                  <a:t>3</a:t>
                </a:r>
                <a:r>
                  <a:rPr lang="en-GB" sz="1000" b="0" i="0" u="none" strike="noStrike" baseline="0">
                    <a:effectLst/>
                  </a:rPr>
                  <a:t>, </a:t>
                </a:r>
                <a:r>
                  <a:rPr lang="en-US" sz="1000" b="0" i="0" u="none" strike="noStrike" baseline="0">
                    <a:effectLst/>
                  </a:rPr>
                  <a:t>μg</a:t>
                </a:r>
                <a:r>
                  <a:rPr lang="ka-GE" sz="1000" b="0" i="0" u="none" strike="noStrike" baseline="0">
                    <a:effectLst/>
                  </a:rPr>
                  <a:t>/</a:t>
                </a:r>
                <a:r>
                  <a:rPr lang="en-US" sz="1000" b="0" i="0" u="none" strike="noStrike" baseline="0">
                    <a:effectLst/>
                  </a:rPr>
                  <a:t>m</a:t>
                </a:r>
                <a:r>
                  <a:rPr lang="ka-GE" sz="1000" b="0" i="0" u="none" strike="noStrike" baseline="30000">
                    <a:effectLst/>
                  </a:rPr>
                  <a:t>3</a:t>
                </a:r>
                <a:r>
                  <a:rPr lang="ka-GE" sz="1000" b="0" i="0" u="none" strike="noStrike" baseline="0">
                    <a:effectLst/>
                  </a:rPr>
                  <a:t>               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001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001"/>
          </a:p>
        </c:txPr>
        <c:crossAx val="-199060768"/>
        <c:crosses val="autoZero"/>
        <c:crossBetween val="midCat"/>
      </c:valAx>
      <c:valAx>
        <c:axId val="54397792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543978256"/>
        <c:crosses val="max"/>
        <c:crossBetween val="midCat"/>
      </c:valAx>
      <c:valAx>
        <c:axId val="543978256"/>
        <c:scaling>
          <c:orientation val="minMax"/>
        </c:scaling>
        <c:delete val="1"/>
        <c:axPos val="t"/>
        <c:majorTickMark val="out"/>
        <c:minorTickMark val="none"/>
        <c:tickLblPos val="nextTo"/>
        <c:crossAx val="543977928"/>
        <c:crosses val="max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001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001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7T07:52:19.530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1 24575,'1020'0'-1365,"-981"0"-5461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7T07:55:26.409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1 24575,'1535'0'-1365,"-1501"0"-5461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7T07:55:29.48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B8C01-91A9-4E42-94A1-6076B3EED431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EAF0C-687F-4F3B-9BBC-DD33C8CFF002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5208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Founding, GGSB,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smartlab</a:t>
            </a:r>
            <a:endParaRPr lang="en-US" dirty="0"/>
          </a:p>
          <a:p>
            <a:r>
              <a:rPr lang="en-US" dirty="0"/>
              <a:t>Bezhan and </a:t>
            </a:r>
            <a:r>
              <a:rPr lang="en-US" dirty="0" err="1"/>
              <a:t>Ramaz</a:t>
            </a:r>
            <a:r>
              <a:rPr lang="en-US" dirty="0"/>
              <a:t>, </a:t>
            </a:r>
          </a:p>
          <a:p>
            <a:r>
              <a:rPr lang="en-US" dirty="0"/>
              <a:t>Andreas, Astrid, Franz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EB34A-E92D-4232-9544-51AA6C5C42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20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Institute for Sustainability – Helmholtz Centre Potsdam (</a:t>
            </a:r>
            <a:r>
              <a:rPr lang="en-US" b="1" dirty="0"/>
              <a:t>RIFS</a:t>
            </a:r>
            <a:r>
              <a:rPr lang="en-US" dirty="0"/>
              <a:t>)</a:t>
            </a:r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EAF0C-687F-4F3B-9BBC-DD33C8CFF002}" type="slidenum">
              <a:rPr lang="en-001" smtClean="0"/>
              <a:t>22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17869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BSB01291</a:t>
            </a:r>
          </a:p>
          <a:p>
            <a:r>
              <a:rPr lang="en-US" sz="1800" b="0" i="0" u="none" strike="noStrike" baseline="0" dirty="0" err="1">
                <a:latin typeface="Roboto-Regular"/>
              </a:rPr>
              <a:t>Boğaziçi</a:t>
            </a:r>
            <a:r>
              <a:rPr lang="en-US" sz="1800" b="0" i="0" u="none" strike="noStrike" baseline="0" dirty="0">
                <a:latin typeface="Roboto-Regular"/>
              </a:rPr>
              <a:t> University</a:t>
            </a:r>
          </a:p>
          <a:p>
            <a:r>
              <a:rPr lang="en-US" sz="1800" b="0" i="0" u="none" strike="noStrike" baseline="0" dirty="0">
                <a:latin typeface="Roboto-Regular"/>
              </a:rPr>
              <a:t>“</a:t>
            </a:r>
            <a:r>
              <a:rPr lang="en-US" sz="1800" b="0" i="0" u="none" strike="noStrike" baseline="0" dirty="0" err="1">
                <a:latin typeface="Roboto-Regular"/>
              </a:rPr>
              <a:t>Dunarea</a:t>
            </a:r>
            <a:r>
              <a:rPr lang="en-US" sz="1800" b="0" i="0" u="none" strike="noStrike" baseline="0" dirty="0">
                <a:latin typeface="Roboto-Regular"/>
              </a:rPr>
              <a:t> de Jos” University of Galati</a:t>
            </a:r>
          </a:p>
          <a:p>
            <a:pPr algn="l"/>
            <a:r>
              <a:rPr lang="en-US" sz="1800" b="0" i="0" u="none" strike="noStrike" baseline="0" dirty="0">
                <a:latin typeface="Roboto-Regular"/>
              </a:rPr>
              <a:t>ARISTOTELIO PANEPISTIMIO THESSALONIKIS-EIDIKOS LOGARIASMOS KONDILION EREVNAS</a:t>
            </a:r>
            <a:endParaRPr lang="en-US" dirty="0"/>
          </a:p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EAF0C-687F-4F3B-9BBC-DD33C8CFF002}" type="slidenum">
              <a:rPr lang="en-001" smtClean="0"/>
              <a:t>23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33745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Future outlook:</a:t>
            </a:r>
          </a:p>
          <a:p>
            <a:r>
              <a:rPr lang="en-US" dirty="0"/>
              <a:t>Prolonging project</a:t>
            </a:r>
          </a:p>
          <a:p>
            <a:r>
              <a:rPr lang="en-US" dirty="0"/>
              <a:t>Smart Sensors</a:t>
            </a:r>
          </a:p>
          <a:p>
            <a:r>
              <a:rPr lang="en-US" dirty="0"/>
              <a:t>Financial sources for permanent/semi permanent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5F558-F7C0-483E-AAA8-969465439B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+Drone,+ 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EB34A-E92D-4232-9544-51AA6C5C42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8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 team</a:t>
            </a:r>
          </a:p>
          <a:p>
            <a:r>
              <a:rPr lang="en-US" dirty="0"/>
              <a:t>Drones+ 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EB34A-E92D-4232-9544-51AA6C5C42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5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Interdisciplinary collaboration</a:t>
            </a:r>
          </a:p>
          <a:p>
            <a:r>
              <a:rPr lang="en-US" dirty="0"/>
              <a:t>Semiconductor and electrochemical sensors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EB34A-E92D-4232-9544-51AA6C5C42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46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Mchedlishvili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EB34A-E92D-4232-9544-51AA6C5C42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F1F26-3AF3-41BD-8845-A923B26012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82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EA9CD-5D34-46F1-8601-0BEA4DA8AA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69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9CFD6-940A-47B1-A801-C8F257215949}" type="slidenum">
              <a:rPr lang="en-001" smtClean="0"/>
              <a:t>19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73509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 with DA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F1F26-3AF3-41BD-8845-A923B26012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8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39F97-A90F-8864-9635-A099739ED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221AC-3CC5-4099-5BD0-F00DC08AC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BC480-2712-9042-DB94-6AC7F7E40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52FA9-F528-6D01-3909-3CAE77ED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B1D23-EA1F-5DBC-2B1F-5EF7D7DF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71602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CE54-2B81-7F4B-6E3B-A909CC84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94F48D-BBA8-D975-437D-CE7C6599D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80646-C8FE-D411-F982-BCD655C6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66CDF-C1E6-E679-BAFF-1F419FBC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93A-D32F-AA2D-964B-67C6532F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60466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C3D4D1-4B81-6E1E-EB19-A15C2B0CF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175D9-DB13-FB62-54FE-D27A773AB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D4DAF-B490-7FBD-ECD0-3BBA9F980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382A2-1786-BD0F-9F97-EC2744E38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B17E6-40B7-5249-44AB-3CE0A7DA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09977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252DD-C968-1789-BEBA-49ED37A1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A441-B721-8BE1-9493-6A0E1AA08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0DB81-01BC-040F-166D-BCFA02CBB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62AF-DF55-0DB4-9E87-AFA8E4EA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0F89A-0801-E4E0-E9B2-E143E6B3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64875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C4547-C814-46FC-5A7F-AE3E2A4E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10699-5AC2-F833-0E17-E7A18C402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75BAC-EFC8-75ED-5277-5A448A36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A65C-6532-545C-6F2A-085F3C13A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F313B-B1FD-95E7-A80E-74C85B67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96286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B3D7-0AE4-94F0-082A-F262EC008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6111E-D69D-B202-FB81-F373CAD92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87FBE-74AB-0ACC-1D36-26CBB11A2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CF7FB-D2B6-2AFB-1F11-DF25D558C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4FCF4-6BAD-16F9-1865-8DEA340A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C9E08-B2BA-E84F-920B-C6277037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87923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9CAA-0F74-9F6D-76F3-46CA4E8D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0FD0-E7FB-20EF-62BD-FD398283D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BF36A-F14D-2E19-CA41-D186D5AD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AC898-3A0B-B56D-AB9E-0973F5E38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51DF2-E6A2-B3E9-00E7-808FEC710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B76EA-10CB-8768-05D4-06203A7C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872EC-14CA-3A46-CBD8-41C58A9F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0E8D9B-E04D-78F3-2C45-E4B16E27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58500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F06C-260F-0A28-89F5-252CB1B7A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54D19-DE49-22B9-A031-5F174E9FC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F01BB5-634A-A481-58F2-893CC59B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75DE5-2EBC-437C-B467-518ACD41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83181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9BE24-64E7-A5D5-7853-06609E42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87622-1796-BC57-3D40-E2EC36DB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960B0-D630-FDC7-46AC-6FE2B6AA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67362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4F0F-5AEB-20D0-32C2-DF8DE592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58C49-3F21-DD89-26D5-A12B0E68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E4061-E7A7-15CD-5AAF-ADB7E8F4B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C1D9C-6E62-5CFB-3AE0-853A62CE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E194F-D0CA-8D81-F395-05CE26DC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DE505-0FE4-7727-E9FC-B296F11D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7452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E8E99-E900-ED27-BB96-115CB80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054C0-A34F-4F1C-28CA-02E63ED4C9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5AB41-AC8B-037A-8914-12023F76D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0ABA9-8EFB-6989-4BE5-2072415B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B9E22-9A39-538F-F14A-D2AAE093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95EF6-987C-C017-DF1F-F043A793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82521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1D45EA-F5E7-43AA-E2F0-F4E6B3D1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BC33B-019E-73D2-5391-3DD63F5A3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ECE99-C0AD-838D-DD92-A77D8CE9E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B9505E-9A91-4772-96DA-08D39FEFF600}" type="datetimeFigureOut">
              <a:rPr lang="en-001" smtClean="0"/>
              <a:t>10/09/2024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5A887-F29C-6D9F-9F3A-BCB5C4F9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E9A3-5482-3CF5-9FFD-F5DFC8327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F08261-DF8D-4AED-B9F6-FD7C254B772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26329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9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34.svg"/><Relationship Id="rId7" Type="http://schemas.openxmlformats.org/officeDocument/2006/relationships/customXml" Target="../ink/ink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customXml" Target="../ink/ink2.xml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9CFFE6-AB9F-D667-6822-4F4D2608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8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5EC2B-81D0-1151-BE00-3D52E11C1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979"/>
            <a:ext cx="12192000" cy="770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1194D2-6725-3B74-71CF-D1476787F600}"/>
              </a:ext>
            </a:extLst>
          </p:cNvPr>
          <p:cNvSpPr txBox="1"/>
          <p:nvPr/>
        </p:nvSpPr>
        <p:spPr>
          <a:xfrm>
            <a:off x="7390875" y="4085206"/>
            <a:ext cx="46271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b="1" dirty="0"/>
              <a:t>Dr. Giorgi Jibuti</a:t>
            </a:r>
          </a:p>
          <a:p>
            <a:pPr algn="r"/>
            <a:r>
              <a:rPr lang="it-IT" sz="2800" b="1" dirty="0"/>
              <a:t>Assistant Professor</a:t>
            </a:r>
          </a:p>
          <a:p>
            <a:pPr algn="r"/>
            <a:r>
              <a:rPr lang="it-IT" sz="2800" b="1" dirty="0"/>
              <a:t>Tbilisi State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6FBBB-B83A-6802-846A-813317E7479C}"/>
              </a:ext>
            </a:extLst>
          </p:cNvPr>
          <p:cNvSpPr txBox="1"/>
          <p:nvPr/>
        </p:nvSpPr>
        <p:spPr>
          <a:xfrm>
            <a:off x="1399978" y="2610769"/>
            <a:ext cx="10386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Atmospheric Research at </a:t>
            </a:r>
            <a:r>
              <a:rPr lang="en-US" sz="4000" b="1" dirty="0" err="1"/>
              <a:t>SMART|AtmoSim_LAB</a:t>
            </a:r>
            <a:endParaRPr lang="en-001" sz="4000" b="1" dirty="0"/>
          </a:p>
        </p:txBody>
      </p:sp>
    </p:spTree>
    <p:extLst>
      <p:ext uri="{BB962C8B-B14F-4D97-AF65-F5344CB8AC3E}">
        <p14:creationId xmlns:p14="http://schemas.microsoft.com/office/powerpoint/2010/main" val="3564179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793E58-091A-4606-9039-95C502FC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143"/>
            <a:ext cx="12192000" cy="5805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3891B4-030E-8D91-4876-7838CA27F561}"/>
              </a:ext>
            </a:extLst>
          </p:cNvPr>
          <p:cNvSpPr txBox="1"/>
          <p:nvPr/>
        </p:nvSpPr>
        <p:spPr>
          <a:xfrm>
            <a:off x="3280672" y="83763"/>
            <a:ext cx="613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Comparative studies of sensors</a:t>
            </a:r>
            <a:endParaRPr lang="en-001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72558-FC84-2367-CE5D-ABEB8CCAA783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4020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3A010-9A9B-4A39-850F-F9E87092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F2D0-0CA4-4EF3-BF6B-17131752CCEF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413DD5-E4DE-4BB3-B167-2E41E1C02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3"/>
          <a:stretch/>
        </p:blipFill>
        <p:spPr>
          <a:xfrm>
            <a:off x="0" y="523220"/>
            <a:ext cx="12192000" cy="6125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2A9E31-7932-493E-ADEB-4CD6878AACB3}"/>
              </a:ext>
            </a:extLst>
          </p:cNvPr>
          <p:cNvSpPr txBox="1"/>
          <p:nvPr/>
        </p:nvSpPr>
        <p:spPr>
          <a:xfrm>
            <a:off x="417443" y="0"/>
            <a:ext cx="1182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Carbon dioxide sensor evaluation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682732-F8FE-B97A-0A48-28D634BD2F09}"/>
              </a:ext>
            </a:extLst>
          </p:cNvPr>
          <p:cNvSpPr txBox="1"/>
          <p:nvPr/>
        </p:nvSpPr>
        <p:spPr>
          <a:xfrm>
            <a:off x="11773296" y="653891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5537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3A010-9A9B-4A39-850F-F9E87092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F2D0-0CA4-4EF3-BF6B-17131752CCE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90D2B-2442-4F4D-A6FB-3BF406A34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4"/>
          <a:stretch/>
        </p:blipFill>
        <p:spPr>
          <a:xfrm>
            <a:off x="0" y="495426"/>
            <a:ext cx="12192000" cy="6124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3634E-68DF-48E7-8F40-E31A0A7C9320}"/>
              </a:ext>
            </a:extLst>
          </p:cNvPr>
          <p:cNvSpPr txBox="1"/>
          <p:nvPr/>
        </p:nvSpPr>
        <p:spPr>
          <a:xfrm>
            <a:off x="417443" y="0"/>
            <a:ext cx="1182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Nitrogen monoxide sensor evaluation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A0F55A-73AD-DCBF-4724-D206E4AE8FE8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50247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834518-38EA-47B9-96D2-6474C749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F2D0-0CA4-4EF3-BF6B-17131752CCEF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A93F4-B99B-44F7-A505-34C3B8EE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" y="526559"/>
            <a:ext cx="12192000" cy="6331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57D15B-8A30-423A-87CE-4C9034F25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79" y="2173370"/>
            <a:ext cx="4672412" cy="3608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C0CC19-48FD-C8A3-33E3-44B36E6C2918}"/>
              </a:ext>
            </a:extLst>
          </p:cNvPr>
          <p:cNvSpPr txBox="1"/>
          <p:nvPr/>
        </p:nvSpPr>
        <p:spPr>
          <a:xfrm>
            <a:off x="1608831" y="-116985"/>
            <a:ext cx="8804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Collaboration with National Environmental Agency</a:t>
            </a:r>
            <a:endParaRPr lang="en-001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96E93-EC9F-4E30-9A4F-1A016795894A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68641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1544433F-2A2E-A17B-60C4-25A578317F04}"/>
              </a:ext>
            </a:extLst>
          </p:cNvPr>
          <p:cNvSpPr txBox="1"/>
          <p:nvPr/>
        </p:nvSpPr>
        <p:spPr>
          <a:xfrm>
            <a:off x="900396" y="1242526"/>
            <a:ext cx="339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SOWA Flying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5C0DC-D1EC-CDCB-C691-C4CB546F5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457" y="1704190"/>
            <a:ext cx="7315543" cy="3445621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C0C8FFCD-BD9C-BE61-98BD-D30870A94E2A}"/>
              </a:ext>
            </a:extLst>
          </p:cNvPr>
          <p:cNvSpPr txBox="1"/>
          <p:nvPr/>
        </p:nvSpPr>
        <p:spPr>
          <a:xfrm>
            <a:off x="7052379" y="1242525"/>
            <a:ext cx="339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NEA ambient air station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999EC38-5166-0458-CFCA-5BB4F3FE0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7488" r="14433"/>
          <a:stretch/>
        </p:blipFill>
        <p:spPr bwMode="auto">
          <a:xfrm>
            <a:off x="1" y="1704190"/>
            <a:ext cx="4842587" cy="41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09200-1107-E091-46AC-9A0AE646907E}"/>
              </a:ext>
            </a:extLst>
          </p:cNvPr>
          <p:cNvSpPr txBox="1"/>
          <p:nvPr/>
        </p:nvSpPr>
        <p:spPr>
          <a:xfrm>
            <a:off x="196585" y="5881531"/>
            <a:ext cx="444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Educational for Drone (</a:t>
            </a:r>
            <a:r>
              <a:rPr lang="en-US" b="1" i="1" dirty="0" err="1">
                <a:solidFill>
                  <a:srgbClr val="FF0000"/>
                </a:solidFill>
              </a:rPr>
              <a:t>eDrone</a:t>
            </a:r>
            <a:r>
              <a:rPr lang="en-US" b="1" i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574090-EPP-1-2016-1-IT-EPPKA2-CBHE-JP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EEFC1-71D5-F9EC-02F8-CEF3CE22D6E3}"/>
              </a:ext>
            </a:extLst>
          </p:cNvPr>
          <p:cNvSpPr txBox="1"/>
          <p:nvPr/>
        </p:nvSpPr>
        <p:spPr>
          <a:xfrm>
            <a:off x="2610374" y="29257"/>
            <a:ext cx="697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Commercial Sensor platform 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E6EB5-776E-F837-CEB3-C31BBFB9A364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449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243C9-552B-3361-CABA-160DBB810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58" b="42512"/>
          <a:stretch/>
        </p:blipFill>
        <p:spPr>
          <a:xfrm>
            <a:off x="4749795" y="2093319"/>
            <a:ext cx="7025517" cy="2445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595E7-3F85-30F5-355F-A28A2BDC8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226"/>
            <a:ext cx="4360702" cy="581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C7EB1-E567-97A8-1E9A-5F5206CF3963}"/>
              </a:ext>
            </a:extLst>
          </p:cNvPr>
          <p:cNvSpPr txBox="1"/>
          <p:nvPr/>
        </p:nvSpPr>
        <p:spPr>
          <a:xfrm>
            <a:off x="3558207" y="0"/>
            <a:ext cx="6029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FZJ Sensor systems 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DB92C-BCC5-0A20-D025-EF27046C55D3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247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DA85E-883E-4F48-39B2-A9772AC48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442" t="15411" r="7648" b="2913"/>
          <a:stretch/>
        </p:blipFill>
        <p:spPr>
          <a:xfrm>
            <a:off x="0" y="1088570"/>
            <a:ext cx="12192000" cy="57694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3E035F-D2F2-B8E2-D174-06B8D972B4CC}"/>
              </a:ext>
            </a:extLst>
          </p:cNvPr>
          <p:cNvSpPr txBox="1"/>
          <p:nvPr/>
        </p:nvSpPr>
        <p:spPr>
          <a:xfrm>
            <a:off x="1426030" y="0"/>
            <a:ext cx="45284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NO</a:t>
            </a:r>
            <a:r>
              <a:rPr lang="en-US" sz="2400" b="1" baseline="-25000" dirty="0"/>
              <a:t>2</a:t>
            </a:r>
            <a:r>
              <a:rPr lang="en-US" sz="2400" b="1" dirty="0"/>
              <a:t> Sensor mean = 0.0</a:t>
            </a:r>
            <a:r>
              <a:rPr lang="ka-GE" sz="2400" b="1" dirty="0"/>
              <a:t>27</a:t>
            </a:r>
            <a:r>
              <a:rPr lang="en-US" sz="2400" b="1" dirty="0"/>
              <a:t> mg/m</a:t>
            </a:r>
            <a:r>
              <a:rPr lang="en-US" sz="2400" b="1" baseline="30000" dirty="0"/>
              <a:t>3</a:t>
            </a:r>
            <a:endParaRPr lang="en-US" sz="2400" b="1" dirty="0"/>
          </a:p>
          <a:p>
            <a:r>
              <a:rPr lang="en-US" sz="2400" b="1" dirty="0"/>
              <a:t>NO</a:t>
            </a:r>
            <a:r>
              <a:rPr lang="en-US" sz="2400" b="1" baseline="-25000" dirty="0"/>
              <a:t>2</a:t>
            </a:r>
            <a:r>
              <a:rPr lang="en-US" sz="2400" b="1" dirty="0"/>
              <a:t> Station mean = 0.0</a:t>
            </a:r>
            <a:r>
              <a:rPr lang="ka-GE" sz="2400" b="1" dirty="0"/>
              <a:t>29</a:t>
            </a:r>
            <a:r>
              <a:rPr lang="en-US" sz="2400" b="1" dirty="0"/>
              <a:t> mg/m</a:t>
            </a:r>
            <a:r>
              <a:rPr lang="en-US" sz="2400" b="1" baseline="30000" dirty="0"/>
              <a:t>3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A8FFF-CDE9-696E-E1D7-84CF6EBDE8B4}"/>
              </a:ext>
            </a:extLst>
          </p:cNvPr>
          <p:cNvSpPr txBox="1"/>
          <p:nvPr/>
        </p:nvSpPr>
        <p:spPr>
          <a:xfrm>
            <a:off x="5818910" y="6581001"/>
            <a:ext cx="22776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Date and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145199-FE5A-7ED6-AAEB-D8F261A13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69909"/>
            <a:ext cx="349134" cy="2605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7C326-22CE-2EC6-5704-561411EB8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7648" y="1200329"/>
            <a:ext cx="1945930" cy="5952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8118F89-284A-857A-6E2F-99963DB2BAF6}"/>
                  </a:ext>
                </a:extLst>
              </p14:cNvPr>
              <p14:cNvContentPartPr/>
              <p14:nvPr/>
            </p14:nvContentPartPr>
            <p14:xfrm>
              <a:off x="10074175" y="1362829"/>
              <a:ext cx="38160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8118F89-284A-857A-6E2F-99963DB2BA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69855" y="1358509"/>
                <a:ext cx="39024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3032C64-C4A1-EA96-BC9A-411845EF4F12}"/>
              </a:ext>
            </a:extLst>
          </p:cNvPr>
          <p:cNvSpPr txBox="1"/>
          <p:nvPr/>
        </p:nvSpPr>
        <p:spPr>
          <a:xfrm>
            <a:off x="8719457" y="1958049"/>
            <a:ext cx="291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Correlation Coefficient = 0.3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E432A-CE51-7608-8EFA-BDB4E9CC985E}"/>
              </a:ext>
            </a:extLst>
          </p:cNvPr>
          <p:cNvSpPr txBox="1"/>
          <p:nvPr/>
        </p:nvSpPr>
        <p:spPr>
          <a:xfrm>
            <a:off x="6607629" y="97971"/>
            <a:ext cx="5395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/>
              <a:t>Bsc</a:t>
            </a:r>
            <a:r>
              <a:rPr lang="en-US" sz="2000" dirty="0"/>
              <a:t>. Student of San Diego State University Georgia</a:t>
            </a:r>
          </a:p>
          <a:p>
            <a:pPr algn="r"/>
            <a:r>
              <a:rPr lang="en-US" sz="2400" b="1" dirty="0"/>
              <a:t>Lika </a:t>
            </a:r>
            <a:r>
              <a:rPr lang="en-US" sz="2400" b="1" dirty="0" err="1"/>
              <a:t>Kirtadze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1CA02F-EC17-63A6-6605-F8318F5AF445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5629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C963-F0B7-C841-5EA1-56D1C39E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EDB9F-3B2D-D396-3133-E9144DC36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9FF3F23-944A-CA84-B1C7-468D97438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500" r="8034" b="3874"/>
          <a:stretch/>
        </p:blipFill>
        <p:spPr>
          <a:xfrm>
            <a:off x="0" y="-217512"/>
            <a:ext cx="12192000" cy="6801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E4966-1067-35E2-CD11-6038B9989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23" y="566057"/>
            <a:ext cx="3060619" cy="9289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1BC9F69-89F8-1D46-6E39-768B105777B5}"/>
                  </a:ext>
                </a:extLst>
              </p14:cNvPr>
              <p14:cNvContentPartPr/>
              <p14:nvPr/>
            </p14:nvContentPartPr>
            <p14:xfrm>
              <a:off x="8925714" y="812457"/>
              <a:ext cx="5655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1BC9F69-89F8-1D46-6E39-768B105777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21394" y="808137"/>
                <a:ext cx="5742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C73F064-5453-633F-359D-EF2CC39D059E}"/>
                  </a:ext>
                </a:extLst>
              </p14:cNvPr>
              <p14:cNvContentPartPr/>
              <p14:nvPr/>
            </p14:nvContentPartPr>
            <p14:xfrm>
              <a:off x="12438234" y="1204137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C73F064-5453-633F-359D-EF2CC39D05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33914" y="1199817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43F1E18-60B4-5F3B-D859-E6E145F75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58" y="2194560"/>
            <a:ext cx="349135" cy="2491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64DFCB-C0E9-FFB2-A342-4C84D9005F5C}"/>
              </a:ext>
            </a:extLst>
          </p:cNvPr>
          <p:cNvSpPr txBox="1"/>
          <p:nvPr/>
        </p:nvSpPr>
        <p:spPr>
          <a:xfrm>
            <a:off x="3321878" y="-96540"/>
            <a:ext cx="535760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03/04/2021 27/05/2021 NO</a:t>
            </a:r>
            <a:r>
              <a:rPr lang="en-US" sz="2000" b="1" baseline="-25000" dirty="0"/>
              <a:t>2</a:t>
            </a:r>
            <a:r>
              <a:rPr lang="en-US" sz="2000" b="1" dirty="0"/>
              <a:t> mg/m</a:t>
            </a:r>
            <a:r>
              <a:rPr lang="en-US" sz="2000" b="1" baseline="30000" dirty="0"/>
              <a:t>3</a:t>
            </a:r>
          </a:p>
          <a:p>
            <a:endParaRPr lang="en-US" sz="2000" b="1" dirty="0"/>
          </a:p>
          <a:p>
            <a:r>
              <a:rPr lang="en-US" sz="2000" b="1" dirty="0"/>
              <a:t>Correlation Coefficient = 0.448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CD728-9340-56B7-A22B-3DB09609F125}"/>
              </a:ext>
            </a:extLst>
          </p:cNvPr>
          <p:cNvSpPr txBox="1"/>
          <p:nvPr/>
        </p:nvSpPr>
        <p:spPr>
          <a:xfrm>
            <a:off x="11353800" y="0"/>
            <a:ext cx="6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14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6CDEF2-99FD-3E47-9A0A-A0E180B30117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03117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94D72E-83F1-307A-7546-C5DB4990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90EE1-7CC2-412C-026B-0BFD07AE42EB}"/>
              </a:ext>
            </a:extLst>
          </p:cNvPr>
          <p:cNvSpPr txBox="1"/>
          <p:nvPr/>
        </p:nvSpPr>
        <p:spPr>
          <a:xfrm>
            <a:off x="0" y="6488668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Lika </a:t>
            </a:r>
            <a:r>
              <a:rPr lang="en-US" b="1" i="1" dirty="0" err="1"/>
              <a:t>Kirtadze</a:t>
            </a:r>
            <a:endParaRPr lang="en-001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BBAB3-2B7B-5AD9-6048-2EF0A2ED56D3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82643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15A51-2C7B-E7A9-10FD-C318B7D2D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42D73A-D7D4-1E97-9EF2-735737E625BC}"/>
              </a:ext>
            </a:extLst>
          </p:cNvPr>
          <p:cNvSpPr txBox="1"/>
          <p:nvPr/>
        </p:nvSpPr>
        <p:spPr>
          <a:xfrm>
            <a:off x="0" y="6488668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Lika </a:t>
            </a:r>
            <a:r>
              <a:rPr lang="en-US" b="1" i="1" dirty="0" err="1"/>
              <a:t>Kirtadze</a:t>
            </a:r>
            <a:endParaRPr lang="en-001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60DD2-5536-A8F9-4AAE-36E43C6C59BD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9524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E40605-581B-D3FD-DE0B-B08502AA8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15" y="121983"/>
            <a:ext cx="11320530" cy="6736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A10C8-1F8C-2FE8-C9AE-983A3A226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94905" cy="1197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36043C-8A66-0455-2EAA-AB835E15E0D0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874412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0" y="653955"/>
          <a:ext cx="12192000" cy="413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144C827-E512-8028-A9FD-03217D346DBE}"/>
              </a:ext>
            </a:extLst>
          </p:cNvPr>
          <p:cNvSpPr txBox="1">
            <a:spLocks/>
          </p:cNvSpPr>
          <p:nvPr/>
        </p:nvSpPr>
        <p:spPr>
          <a:xfrm>
            <a:off x="1807367" y="203579"/>
            <a:ext cx="8911687" cy="4503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Ozone </a:t>
            </a:r>
            <a:r>
              <a:rPr lang="ka-GE" sz="3200" dirty="0">
                <a:latin typeface="+mn-lt"/>
              </a:rPr>
              <a:t>17.06.2021 – 07.07.2021</a:t>
            </a:r>
            <a:endParaRPr lang="en-US" sz="32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BEFCA-15D5-8E4B-4E34-3F963B8C5459}"/>
              </a:ext>
            </a:extLst>
          </p:cNvPr>
          <p:cNvSpPr txBox="1"/>
          <p:nvPr/>
        </p:nvSpPr>
        <p:spPr>
          <a:xfrm>
            <a:off x="468085" y="5013849"/>
            <a:ext cx="6069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Average O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 concentration (Station)</a:t>
            </a:r>
            <a:r>
              <a:rPr lang="ka-GE" sz="2400" dirty="0">
                <a:solidFill>
                  <a:srgbClr val="FF0000"/>
                </a:solidFill>
              </a:rPr>
              <a:t>- 55 </a:t>
            </a:r>
            <a:r>
              <a:rPr lang="el-GR" sz="2400" dirty="0">
                <a:solidFill>
                  <a:srgbClr val="FF0000"/>
                </a:solidFill>
              </a:rPr>
              <a:t>μ</a:t>
            </a:r>
            <a:r>
              <a:rPr lang="ka-GE" sz="2400" dirty="0">
                <a:solidFill>
                  <a:srgbClr val="FF0000"/>
                </a:solidFill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m</a:t>
            </a:r>
            <a:r>
              <a:rPr lang="ka-GE" sz="2400" baseline="30000" dirty="0">
                <a:solidFill>
                  <a:srgbClr val="FF0000"/>
                </a:solidFill>
              </a:rPr>
              <a:t>3 </a:t>
            </a:r>
            <a:endParaRPr lang="en-US" sz="2400" baseline="300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5B9BD5"/>
                </a:solidFill>
              </a:rPr>
              <a:t>Average O</a:t>
            </a:r>
            <a:r>
              <a:rPr lang="en-US" sz="2400" baseline="-25000" dirty="0">
                <a:solidFill>
                  <a:srgbClr val="5B9BD5"/>
                </a:solidFill>
              </a:rPr>
              <a:t>3</a:t>
            </a:r>
            <a:r>
              <a:rPr lang="en-US" sz="2400" dirty="0">
                <a:solidFill>
                  <a:srgbClr val="5B9BD5"/>
                </a:solidFill>
              </a:rPr>
              <a:t> concentration (Sensor) </a:t>
            </a:r>
            <a:r>
              <a:rPr lang="ka-GE" sz="2400" dirty="0">
                <a:solidFill>
                  <a:srgbClr val="5B9BD5"/>
                </a:solidFill>
              </a:rPr>
              <a:t>- 57 </a:t>
            </a:r>
            <a:r>
              <a:rPr lang="el-GR" sz="2400" dirty="0">
                <a:solidFill>
                  <a:srgbClr val="5B9BD5"/>
                </a:solidFill>
              </a:rPr>
              <a:t>μ</a:t>
            </a:r>
            <a:r>
              <a:rPr lang="ka-GE" sz="2400" dirty="0">
                <a:solidFill>
                  <a:srgbClr val="5B9BD5"/>
                </a:solidFill>
              </a:rPr>
              <a:t>/</a:t>
            </a:r>
            <a:r>
              <a:rPr lang="en-US" sz="2400" dirty="0">
                <a:solidFill>
                  <a:srgbClr val="5B9BD5"/>
                </a:solidFill>
              </a:rPr>
              <a:t>m</a:t>
            </a:r>
            <a:r>
              <a:rPr lang="ka-GE" sz="2400" baseline="30000" dirty="0">
                <a:solidFill>
                  <a:srgbClr val="5B9BD5"/>
                </a:solidFill>
              </a:rPr>
              <a:t>3</a:t>
            </a:r>
            <a:endParaRPr lang="ka-GE" sz="2400" dirty="0">
              <a:solidFill>
                <a:srgbClr val="5B9BD5"/>
              </a:solidFill>
            </a:endParaRPr>
          </a:p>
          <a:p>
            <a:r>
              <a:rPr lang="en-US" sz="2400" dirty="0"/>
              <a:t>Correlation coefficient</a:t>
            </a:r>
            <a:r>
              <a:rPr lang="ka-GE" sz="2400" dirty="0"/>
              <a:t>- 0</a:t>
            </a:r>
            <a:r>
              <a:rPr lang="en-US" sz="2400" dirty="0"/>
              <a:t>.</a:t>
            </a:r>
            <a:r>
              <a:rPr lang="ka-GE" sz="2400" dirty="0"/>
              <a:t>3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4024A-7BD5-A421-F7B3-7EA9CFCBC254}"/>
              </a:ext>
            </a:extLst>
          </p:cNvPr>
          <p:cNvSpPr txBox="1"/>
          <p:nvPr/>
        </p:nvSpPr>
        <p:spPr>
          <a:xfrm>
            <a:off x="9043309" y="5234576"/>
            <a:ext cx="2680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TSU Master Student</a:t>
            </a:r>
          </a:p>
          <a:p>
            <a:r>
              <a:rPr lang="en-US" sz="2400" dirty="0" err="1"/>
              <a:t>Levani</a:t>
            </a:r>
            <a:r>
              <a:rPr lang="en-US" sz="2400" dirty="0"/>
              <a:t> </a:t>
            </a:r>
            <a:r>
              <a:rPr lang="en-US" sz="2400" dirty="0" err="1"/>
              <a:t>Turmanidze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7A84D-3DCF-50A6-0729-41A76279BB45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85608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43A818-12A9-5580-5CC0-861F56EB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644988"/>
            <a:ext cx="10452192" cy="6006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53D3C-ED94-C5B8-77DA-3C579C4B3B20}"/>
              </a:ext>
            </a:extLst>
          </p:cNvPr>
          <p:cNvSpPr txBox="1"/>
          <p:nvPr/>
        </p:nvSpPr>
        <p:spPr>
          <a:xfrm>
            <a:off x="217714" y="-54781"/>
            <a:ext cx="12061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Comparison of OPC measurements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7AF71-426A-4CEB-0AA5-356FB46F3378}"/>
              </a:ext>
            </a:extLst>
          </p:cNvPr>
          <p:cNvSpPr txBox="1"/>
          <p:nvPr/>
        </p:nvSpPr>
        <p:spPr>
          <a:xfrm>
            <a:off x="10130858" y="1328058"/>
            <a:ext cx="20611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TSU BCs students</a:t>
            </a:r>
          </a:p>
          <a:p>
            <a:r>
              <a:rPr lang="en-US" dirty="0"/>
              <a:t>Ani </a:t>
            </a:r>
            <a:r>
              <a:rPr lang="en-US" dirty="0" err="1"/>
              <a:t>Rurua</a:t>
            </a:r>
            <a:endParaRPr lang="en-US" dirty="0"/>
          </a:p>
          <a:p>
            <a:r>
              <a:rPr lang="en-US" dirty="0"/>
              <a:t>Mariam </a:t>
            </a:r>
            <a:r>
              <a:rPr lang="en-US" dirty="0" err="1"/>
              <a:t>Shanidze</a:t>
            </a:r>
            <a:endParaRPr lang="en-US" dirty="0"/>
          </a:p>
          <a:p>
            <a:r>
              <a:rPr lang="en-US" dirty="0"/>
              <a:t>Nino </a:t>
            </a:r>
            <a:r>
              <a:rPr lang="en-US" dirty="0" err="1"/>
              <a:t>Jajanidze</a:t>
            </a:r>
            <a:endParaRPr lang="en-US" dirty="0"/>
          </a:p>
          <a:p>
            <a:r>
              <a:rPr lang="en-US" dirty="0"/>
              <a:t>Lika </a:t>
            </a:r>
            <a:r>
              <a:rPr lang="en-US" dirty="0" err="1"/>
              <a:t>Kirtadze</a:t>
            </a:r>
            <a:endParaRPr lang="en-US" dirty="0"/>
          </a:p>
          <a:p>
            <a:r>
              <a:rPr lang="en-US" dirty="0"/>
              <a:t>Mariam </a:t>
            </a:r>
            <a:r>
              <a:rPr lang="en-US" dirty="0" err="1"/>
              <a:t>Akhvlediani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9DEDD-B27E-57EE-942E-CA829F35113D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91204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54E7AF-16B8-9CAB-2F8F-E95499460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97" y="0"/>
            <a:ext cx="117862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A3368-06C8-96D3-0204-3F713E01CBB7}"/>
              </a:ext>
            </a:extLst>
          </p:cNvPr>
          <p:cNvSpPr txBox="1"/>
          <p:nvPr/>
        </p:nvSpPr>
        <p:spPr>
          <a:xfrm>
            <a:off x="4592494" y="91491"/>
            <a:ext cx="3933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https://www.net4cities.eu/</a:t>
            </a:r>
            <a:endParaRPr lang="en-001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9D022C-24D6-1A56-9BE9-C495ADC6E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352" y="1106312"/>
            <a:ext cx="3714750" cy="1038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27BC7C-68D9-20D3-1B91-AC62DE5BD632}"/>
              </a:ext>
            </a:extLst>
          </p:cNvPr>
          <p:cNvSpPr txBox="1"/>
          <p:nvPr/>
        </p:nvSpPr>
        <p:spPr>
          <a:xfrm>
            <a:off x="11773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134330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58666-55FD-D6D1-F8A2-5C6041B68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9435"/>
            <a:ext cx="12192000" cy="4091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F5FF90-6FD9-9EF2-7D42-A24F0266DB25}"/>
              </a:ext>
            </a:extLst>
          </p:cNvPr>
          <p:cNvSpPr txBox="1"/>
          <p:nvPr/>
        </p:nvSpPr>
        <p:spPr>
          <a:xfrm>
            <a:off x="-231752" y="1054440"/>
            <a:ext cx="11910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Alliance for the Protection of Black Sea Community Health through integrated Air Quality Early Warning Systems</a:t>
            </a:r>
          </a:p>
          <a:p>
            <a:pPr algn="ctr"/>
            <a:r>
              <a:rPr lang="en-US" sz="2800" b="1" dirty="0"/>
              <a:t>AIRBASE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13FEC2-709D-F9B9-F35C-857A21561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2"/>
            <a:ext cx="4704430" cy="1053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B4DD9E-C3B7-CF10-A989-78E9F47FE8C6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687880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787379-6DD9-8AB7-6152-64C50183A10E}"/>
              </a:ext>
            </a:extLst>
          </p:cNvPr>
          <p:cNvSpPr txBox="1"/>
          <p:nvPr/>
        </p:nvSpPr>
        <p:spPr>
          <a:xfrm>
            <a:off x="172278" y="0"/>
            <a:ext cx="11847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SMART|AtmoSim_LAB’s</a:t>
            </a:r>
            <a:r>
              <a:rPr lang="en-US" sz="3200" dirty="0"/>
              <a:t> Contribution to Science and education</a:t>
            </a:r>
          </a:p>
          <a:p>
            <a:pPr algn="ctr"/>
            <a:r>
              <a:rPr lang="en-US" sz="3200" dirty="0"/>
              <a:t>(some figures)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7505B-803E-E982-DCD8-58B43EFEF768}"/>
              </a:ext>
            </a:extLst>
          </p:cNvPr>
          <p:cNvSpPr txBox="1"/>
          <p:nvPr/>
        </p:nvSpPr>
        <p:spPr>
          <a:xfrm>
            <a:off x="-50450" y="1305341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/>
              <a:t>2 bachelor and 15 master degree diploma were completed at </a:t>
            </a:r>
            <a:r>
              <a:rPr lang="en-US" sz="2600" dirty="0" err="1"/>
              <a:t>SMART|AtmoSim_LAB</a:t>
            </a:r>
            <a:endParaRPr lang="en-US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Up to 40 presentations given at local and international scientific conferences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More than 20 students visited FZJ from Chemistry department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1 master diploma was completed at FZJ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1 PhD diploma was completed 2 PhD students are currently finishing their diplomas at FZJ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Joint workshops/summer schools at TSU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DBE56-24F6-4D99-3080-C7A82F073E46}"/>
              </a:ext>
            </a:extLst>
          </p:cNvPr>
          <p:cNvSpPr txBox="1"/>
          <p:nvPr/>
        </p:nvSpPr>
        <p:spPr>
          <a:xfrm>
            <a:off x="11718035" y="63899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E4DF7E6-F312-EAA7-7877-5C447B230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59" y="5549791"/>
            <a:ext cx="1207797" cy="1206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411AB-7D6A-52C7-30F2-5940AB7E0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993" y="5903152"/>
            <a:ext cx="2929495" cy="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7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B5DE8-DFF8-7EE9-FAE8-0807D861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754" y="829364"/>
            <a:ext cx="4412714" cy="2891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BA387-5621-8DD7-3328-3B017FACB8B0}"/>
              </a:ext>
            </a:extLst>
          </p:cNvPr>
          <p:cNvSpPr txBox="1"/>
          <p:nvPr/>
        </p:nvSpPr>
        <p:spPr>
          <a:xfrm>
            <a:off x="2818334" y="4080115"/>
            <a:ext cx="69317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 for your attention!</a:t>
            </a:r>
            <a:endParaRPr lang="en-001" sz="4400" dirty="0"/>
          </a:p>
        </p:txBody>
      </p:sp>
    </p:spTree>
    <p:extLst>
      <p:ext uri="{BB962C8B-B14F-4D97-AF65-F5344CB8AC3E}">
        <p14:creationId xmlns:p14="http://schemas.microsoft.com/office/powerpoint/2010/main" val="287602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8C797-5482-7ACE-E7CD-E9901284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FA3E9-4298-C07A-0063-CA3F82FEF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335" y="0"/>
            <a:ext cx="2764665" cy="830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0AFEA0-43DF-BEE9-0086-A17FDDA95B9A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18147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97360-BA9D-4C41-A536-DAED11EDCAC5}"/>
              </a:ext>
            </a:extLst>
          </p:cNvPr>
          <p:cNvSpPr/>
          <p:nvPr/>
        </p:nvSpPr>
        <p:spPr>
          <a:xfrm>
            <a:off x="3198027" y="0"/>
            <a:ext cx="57959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 err="1"/>
              <a:t>SMART</a:t>
            </a:r>
            <a:r>
              <a:rPr lang="en-US" sz="4800" dirty="0" err="1"/>
              <a:t>|AtmoSim_LAB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C6CC9-3BBB-478B-8CD9-01CDAC21B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13" y="1696554"/>
            <a:ext cx="4119716" cy="1900340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B07C3BE-72CA-43B9-A2EA-24C1D98B6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" y="1696554"/>
            <a:ext cx="2099661" cy="2097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1925DA-4B4A-4E99-9B95-7558E9EF0859}"/>
              </a:ext>
            </a:extLst>
          </p:cNvPr>
          <p:cNvSpPr txBox="1"/>
          <p:nvPr/>
        </p:nvSpPr>
        <p:spPr>
          <a:xfrm>
            <a:off x="1194145" y="920221"/>
            <a:ext cx="10835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3200" i="1" dirty="0"/>
              <a:t>29 </a:t>
            </a:r>
            <a:r>
              <a:rPr lang="en-US" sz="3200" i="1" dirty="0"/>
              <a:t>September 2017-Opening ceremony of </a:t>
            </a:r>
            <a:r>
              <a:rPr lang="ka-GE" sz="3200" i="1" dirty="0"/>
              <a:t> </a:t>
            </a:r>
            <a:r>
              <a:rPr lang="en-US" sz="3200" i="1" dirty="0" err="1"/>
              <a:t>SMART|AtoSim_LAB</a:t>
            </a:r>
            <a:endParaRPr lang="en-US" sz="3200" i="1" dirty="0"/>
          </a:p>
        </p:txBody>
      </p:sp>
      <p:pic>
        <p:nvPicPr>
          <p:cNvPr id="11" name="Picture 10" descr="A close up of a coin&#10;&#10;Description generated with very high confidence">
            <a:extLst>
              <a:ext uri="{FF2B5EF4-FFF2-40B4-BE49-F238E27FC236}">
                <a16:creationId xmlns:a16="http://schemas.microsoft.com/office/drawing/2014/main" id="{3672D076-88D2-42A0-B279-01EE62D0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16" y="4003217"/>
            <a:ext cx="2578984" cy="2535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58C9AD-CD7D-496E-80CA-F2B8F6F20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99408"/>
            <a:ext cx="5028708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BEB8E-8535-421A-AF57-6ED37C130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91" y="2096172"/>
            <a:ext cx="4457700" cy="1298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B9A65-CE62-4E88-B14D-BCEE01D3761D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54398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39BCF-F377-4863-BEB8-539DB5F7A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27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C7E53-978C-E3A9-4D91-1C89E2ADD0E7}"/>
              </a:ext>
            </a:extLst>
          </p:cNvPr>
          <p:cNvSpPr txBox="1"/>
          <p:nvPr/>
        </p:nvSpPr>
        <p:spPr>
          <a:xfrm>
            <a:off x="57853" y="6345994"/>
            <a:ext cx="159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Abasha</a:t>
            </a:r>
            <a:r>
              <a:rPr lang="en-US" dirty="0"/>
              <a:t>, </a:t>
            </a:r>
            <a:r>
              <a:rPr lang="en-US" b="1" i="1" dirty="0"/>
              <a:t>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CD659-7F63-EE43-4F09-1B16216E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57" y="5452020"/>
            <a:ext cx="3048000" cy="140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C2C39-108C-CD8A-253F-6D04603A6258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58924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436236-603C-4273-8831-911D93B89980}"/>
              </a:ext>
            </a:extLst>
          </p:cNvPr>
          <p:cNvSpPr/>
          <p:nvPr/>
        </p:nvSpPr>
        <p:spPr>
          <a:xfrm>
            <a:off x="214003" y="1498089"/>
            <a:ext cx="119779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•</a:t>
            </a:r>
            <a:r>
              <a:rPr lang="en-US" sz="3200" b="1" dirty="0"/>
              <a:t>ECO PHYSICS CLD 780 TR </a:t>
            </a:r>
            <a:r>
              <a:rPr lang="en-US" sz="3200" dirty="0"/>
              <a:t>(for NO and NO</a:t>
            </a:r>
            <a:r>
              <a:rPr lang="en-US" sz="3200" baseline="-25000" dirty="0"/>
              <a:t>2</a:t>
            </a:r>
            <a:r>
              <a:rPr lang="ka-GE" sz="3200" dirty="0"/>
              <a:t> </a:t>
            </a:r>
            <a:r>
              <a:rPr lang="en-US" sz="3200" dirty="0"/>
              <a:t>measurement)</a:t>
            </a:r>
          </a:p>
          <a:p>
            <a:endParaRPr lang="en-US" sz="3200" dirty="0"/>
          </a:p>
          <a:p>
            <a:r>
              <a:rPr lang="en-US" sz="3200" dirty="0"/>
              <a:t>•</a:t>
            </a:r>
            <a:r>
              <a:rPr lang="en-US" sz="3200" b="1" dirty="0"/>
              <a:t>Environment S.A</a:t>
            </a:r>
            <a:r>
              <a:rPr lang="en-US" sz="3200" dirty="0"/>
              <a:t>  </a:t>
            </a:r>
            <a:r>
              <a:rPr lang="en-US" sz="3200" b="1" dirty="0"/>
              <a:t>O</a:t>
            </a:r>
            <a:r>
              <a:rPr lang="en-US" sz="3200" b="1" baseline="-25000" dirty="0"/>
              <a:t>3</a:t>
            </a:r>
            <a:r>
              <a:rPr lang="en-US" sz="3200" b="1" dirty="0"/>
              <a:t> 41 M</a:t>
            </a:r>
            <a:r>
              <a:rPr lang="en-US" sz="3200" dirty="0"/>
              <a:t>- (for ozone measurement)</a:t>
            </a:r>
          </a:p>
          <a:p>
            <a:endParaRPr lang="en-US" sz="3200" dirty="0"/>
          </a:p>
          <a:p>
            <a:r>
              <a:rPr lang="en-US" sz="3200" dirty="0"/>
              <a:t>•</a:t>
            </a:r>
            <a:r>
              <a:rPr lang="en-US" sz="3200" b="1" dirty="0"/>
              <a:t>PICARRO CRDS G2401</a:t>
            </a:r>
            <a:r>
              <a:rPr lang="en-US" sz="3200" dirty="0"/>
              <a:t>  (for </a:t>
            </a:r>
            <a:r>
              <a:rPr lang="en-US" sz="3200" b="1" dirty="0"/>
              <a:t>CO</a:t>
            </a:r>
            <a:r>
              <a:rPr lang="en-US" sz="3200" dirty="0"/>
              <a:t>, </a:t>
            </a:r>
            <a:r>
              <a:rPr lang="en-US" sz="3200" b="1" dirty="0"/>
              <a:t>CO</a:t>
            </a:r>
            <a:r>
              <a:rPr lang="en-US" sz="3200" b="1" baseline="-25000" dirty="0"/>
              <a:t>2</a:t>
            </a:r>
            <a:r>
              <a:rPr lang="en-US" sz="3200" dirty="0"/>
              <a:t>, </a:t>
            </a:r>
            <a:r>
              <a:rPr lang="en-US" sz="3200" b="1" dirty="0"/>
              <a:t>CH</a:t>
            </a:r>
            <a:r>
              <a:rPr lang="en-US" sz="3200" b="1" baseline="-25000" dirty="0"/>
              <a:t>4</a:t>
            </a:r>
            <a:r>
              <a:rPr lang="en-US" sz="3200" dirty="0"/>
              <a:t>, </a:t>
            </a:r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r>
              <a:rPr lang="en-US" sz="3200" dirty="0"/>
              <a:t> measurement)</a:t>
            </a:r>
          </a:p>
          <a:p>
            <a:endParaRPr lang="en-US" sz="3200" dirty="0"/>
          </a:p>
          <a:p>
            <a:r>
              <a:rPr lang="en-US" sz="3200" dirty="0"/>
              <a:t>•</a:t>
            </a:r>
            <a:r>
              <a:rPr lang="en-US" sz="3200" b="1" dirty="0"/>
              <a:t>Grimm Aerosol Technik </a:t>
            </a:r>
            <a:r>
              <a:rPr lang="en-US" sz="3200" dirty="0"/>
              <a:t> </a:t>
            </a:r>
            <a:r>
              <a:rPr lang="en-US" sz="3200" b="1" dirty="0"/>
              <a:t>1.129</a:t>
            </a:r>
            <a:r>
              <a:rPr lang="en-US" sz="3200" dirty="0"/>
              <a:t> </a:t>
            </a:r>
            <a:r>
              <a:rPr lang="en-US" sz="3200" b="1" dirty="0"/>
              <a:t>OPC </a:t>
            </a:r>
            <a:r>
              <a:rPr lang="en-US" sz="3200" dirty="0"/>
              <a:t>(for aerosol measurement)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73658-9A03-4B07-91B2-BBD53D246D1A}"/>
              </a:ext>
            </a:extLst>
          </p:cNvPr>
          <p:cNvSpPr/>
          <p:nvPr/>
        </p:nvSpPr>
        <p:spPr>
          <a:xfrm>
            <a:off x="584782" y="88491"/>
            <a:ext cx="10550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 err="1"/>
              <a:t>SMART</a:t>
            </a:r>
            <a:r>
              <a:rPr lang="en-US" sz="4800" dirty="0" err="1"/>
              <a:t>|AtmoSim_LAB</a:t>
            </a:r>
            <a:r>
              <a:rPr lang="en-US" sz="4800" dirty="0"/>
              <a:t> - instrumentations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49E6D-D354-32D7-526F-4E41378E1691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334215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id="{B097E603-33D4-424F-9C53-01D5E374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95" y="0"/>
            <a:ext cx="7079605" cy="3982278"/>
          </a:xfrm>
          <a:prstGeom prst="rect">
            <a:avLst/>
          </a:prstGeom>
        </p:spPr>
      </p:pic>
      <p:pic>
        <p:nvPicPr>
          <p:cNvPr id="2" name="Picture 1" descr="A picture containing indoor, floor, wall, table&#10;&#10;Description generated with very high confidence">
            <a:extLst>
              <a:ext uri="{FF2B5EF4-FFF2-40B4-BE49-F238E27FC236}">
                <a16:creationId xmlns:a16="http://schemas.microsoft.com/office/drawing/2014/main" id="{D8E25A99-A0DA-449B-87B5-0371A74B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5722"/>
            <a:ext cx="7079604" cy="398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89B1C-0064-4135-99CB-83B3094D2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16" y="2951922"/>
            <a:ext cx="4514810" cy="392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526A4-F245-48B3-99D5-392A007B5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85760" cy="2372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E4857-1B97-86CB-830D-1FA1222F7654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103364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51414A02-BE17-40EF-9048-BAB72B672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7CAEA-4FF1-47C6-8D4B-DD7393C4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F2D0-0CA4-4EF3-BF6B-17131752CCEF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BBDA7-4A52-03C0-E09B-EE3654EA18F2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27104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CQE0wNC22aOVGhxUCDqJFjRj4n32qJ0q-jJgdG9TqeWhnUCXSTvkNQaakd9-5u5_8yOw_nMXZxY8TqqsoAo51lOD9-8rUDD2zxaSANVe4sClIJpPd4Axl8BvQ1X0Qw04EnC1iQn5yd4-U46lfqZ6k8SrlHnoBfFlU_z5YBcwTEW2YC6QliUjgPveoUCyUS994v9HMcFxEcZTXaqvKUUrsSmM1STqk_dgQMJJn0gpePtNtCSOVbcRmzeiA8QUnjnqnMm6xT7eU29xy075pRiN4R51Md_X8uM7BySSHNMX5JnZ-OG-U0CgzgH_QhcFk29kXHw4giuEE-6JltqAQ8THHrDsugbyb_ce4O9aaewvZVgHzuoAdnJd9OF6wNk9KXOn4RWpnI1Pqrj_Qkzo84zW47b5E3lTd2DoksO5gOjxCFWZROmF5qIFUkaq1TP7t0IttahwkvkXBivJ9i2B26ABxMsB8ro1Witlm6opbBLWukDU_F8lf_6UCQP54J1O4MVSGM20EtbBBpjJNCk9rbLQE48YZ5iggSBlb20CFp9jWnMZCrwf2RDZCHqy4g4g08wl6A-4uP4N_jtAn1Svj7RL5pJpWSNvsrEuOFTaNbKlmYLyIZv-eGEpzcEOnKDuomwc5hnQQVkcXPm0Y3E-GPuBt4Dc7rddKqfm=w1920-h908-no">
            <a:extLst>
              <a:ext uri="{FF2B5EF4-FFF2-40B4-BE49-F238E27FC236}">
                <a16:creationId xmlns:a16="http://schemas.microsoft.com/office/drawing/2014/main" id="{48083887-905F-4A02-B484-4EC33C3C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87951"/>
            <a:ext cx="6406356" cy="302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575BA-142D-44C2-B279-61535A1DC38E}"/>
              </a:ext>
            </a:extLst>
          </p:cNvPr>
          <p:cNvGraphicFramePr>
            <a:graphicFrameLocks noGrp="1"/>
          </p:cNvGraphicFramePr>
          <p:nvPr/>
        </p:nvGraphicFramePr>
        <p:xfrm>
          <a:off x="0" y="3814287"/>
          <a:ext cx="7693342" cy="3043713"/>
        </p:xfrm>
        <a:graphic>
          <a:graphicData uri="http://schemas.openxmlformats.org/drawingml/2006/table">
            <a:tbl>
              <a:tblPr firstRow="1" firstCol="1" bandRow="1"/>
              <a:tblGrid>
                <a:gridCol w="2665550">
                  <a:extLst>
                    <a:ext uri="{9D8B030D-6E8A-4147-A177-3AD203B41FA5}">
                      <a16:colId xmlns:a16="http://schemas.microsoft.com/office/drawing/2014/main" val="4124676621"/>
                    </a:ext>
                  </a:extLst>
                </a:gridCol>
                <a:gridCol w="5027792">
                  <a:extLst>
                    <a:ext uri="{9D8B030D-6E8A-4147-A177-3AD203B41FA5}">
                      <a16:colId xmlns:a16="http://schemas.microsoft.com/office/drawing/2014/main" val="2477964967"/>
                    </a:ext>
                  </a:extLst>
                </a:gridCol>
              </a:tblGrid>
              <a:tr h="471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 sensor model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Detected gas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318598"/>
                  </a:ext>
                </a:extLst>
              </a:tr>
              <a:tr h="471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CO-A4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 monoxide (CO)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172487"/>
                  </a:ext>
                </a:extLst>
              </a:tr>
              <a:tr h="471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NO-A4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Nitrogen monoxide (NO)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233855"/>
                  </a:ext>
                </a:extLst>
              </a:tr>
              <a:tr h="471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NO2-A43F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Nitrogen dioxide (NO</a:t>
                      </a:r>
                      <a:r>
                        <a:rPr lang="en-US" sz="2400" baseline="-25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031622"/>
                  </a:ext>
                </a:extLst>
              </a:tr>
              <a:tr h="471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OX-A431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Ozone and nitrogen dioxide (O</a:t>
                      </a:r>
                      <a:r>
                        <a:rPr lang="en-US" sz="2400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+NO</a:t>
                      </a:r>
                      <a:r>
                        <a:rPr lang="en-US" sz="2400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17932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575F9D1-D867-4FB8-834B-58978F6F8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729" y="1339917"/>
            <a:ext cx="3013722" cy="2056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AAD9A-F3E1-44B7-BC90-C5B4974BF458}"/>
              </a:ext>
            </a:extLst>
          </p:cNvPr>
          <p:cNvSpPr txBox="1"/>
          <p:nvPr/>
        </p:nvSpPr>
        <p:spPr>
          <a:xfrm>
            <a:off x="7693342" y="3814287"/>
            <a:ext cx="423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Arduino Nano Microcontroller to record sensor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F7B4A-DED2-0D82-01CB-861669032D0D}"/>
              </a:ext>
            </a:extLst>
          </p:cNvPr>
          <p:cNvSpPr txBox="1"/>
          <p:nvPr/>
        </p:nvSpPr>
        <p:spPr>
          <a:xfrm>
            <a:off x="3551143" y="0"/>
            <a:ext cx="6546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Collaboration with SMART|EDM_LAB</a:t>
            </a:r>
            <a:endParaRPr lang="en-001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095B0-93F9-1624-C9CA-95EF31A166E6}"/>
              </a:ext>
            </a:extLst>
          </p:cNvPr>
          <p:cNvSpPr txBox="1"/>
          <p:nvPr/>
        </p:nvSpPr>
        <p:spPr>
          <a:xfrm>
            <a:off x="11773296" y="65306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214823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522</Words>
  <Application>Microsoft Office PowerPoint</Application>
  <PresentationFormat>Widescreen</PresentationFormat>
  <Paragraphs>139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Roboto-Regular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Giorgi Jibuti-GGSB-2024</dc:title>
  <dc:creator>George Jibuti</dc:creator>
  <cp:lastModifiedBy>George Jibuti</cp:lastModifiedBy>
  <cp:revision>6</cp:revision>
  <dcterms:created xsi:type="dcterms:W3CDTF">2024-09-10T15:48:57Z</dcterms:created>
  <dcterms:modified xsi:type="dcterms:W3CDTF">2024-09-10T16:36:35Z</dcterms:modified>
</cp:coreProperties>
</file>