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</p:sldMasterIdLst>
  <p:notesMasterIdLst>
    <p:notesMasterId r:id="rId19"/>
  </p:notesMasterIdLst>
  <p:sldIdLst>
    <p:sldId id="256" r:id="rId2"/>
    <p:sldId id="275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>
        <p:scale>
          <a:sx n="82" d="100"/>
          <a:sy n="82" d="100"/>
        </p:scale>
        <p:origin x="7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B1DFD-7E30-49D4-A875-F7CC1E151AFD}" type="datetimeFigureOut">
              <a:rPr lang="en-US" smtClean="0"/>
              <a:t>23-Aug-18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6B3B-8540-49A3-BC2F-34DFA86A6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8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CF43-7148-4427-AFF5-ECCD7C735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27592-3EC1-4370-B70E-4724D2159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E7148-2E29-4420-B66E-0B30E9055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1BAF-C386-4B66-9EF6-20DCB5669CB7}" type="datetime1">
              <a:rPr lang="en-US" smtClean="0"/>
              <a:t>23-Aug-18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52A15-38C0-4556-803F-7958B813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97FD1-69D7-4CE8-824B-4B67A48C6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4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86E94-D751-483D-AFEF-1562C1490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49CEF-9AF4-4921-9621-1B6628C6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FB475-2FDD-4B1F-A2EE-3680535DB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823B-D3F6-4819-AB18-D773D0AB4728}" type="datetime1">
              <a:rPr lang="en-US" smtClean="0"/>
              <a:t>23-Aug-18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A70E0-89C2-4A64-B547-550F22E7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E159B-BCA5-4AA6-AB81-78C4D621B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2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1CA088-AD9C-4EAC-AC3C-CC209ED58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63AAA-AAE2-4E20-91C8-DB3E8963D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E616D-32CB-45B4-BDE3-CCDAA5F3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657B-749F-4CAB-B623-C4A7BC7B36F4}" type="datetime1">
              <a:rPr lang="en-US" smtClean="0"/>
              <a:t>23-Aug-18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FC98-E0CE-445B-9C26-8903ABA1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B9C54-1AD5-4AA2-853D-70743116E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7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F70C2-97E6-4407-9CD6-358BCE2A3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C47BD-4E48-42BF-9BB0-DEED08891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8508C-64B5-4614-906B-93681F00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29D3-5FCE-4362-B6B7-00B3299DD0F5}" type="datetime1">
              <a:rPr lang="en-US" smtClean="0"/>
              <a:t>23-Aug-18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6F0A3-B430-4FFF-BBE7-395A9238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A1AA-478F-4A03-B5C7-AA4F8195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8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9328-D697-4194-A5E7-ED0F3E97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E746A-2A15-4907-BA0E-716A1D75F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2BF58-B14D-45FD-92E5-8F37D0F5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78F0-1B5A-4B0F-B6E8-ED3DBD6EF55D}" type="datetime1">
              <a:rPr lang="en-US" smtClean="0"/>
              <a:t>23-Aug-18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4AC82-2185-410C-8DDB-1602CC3F0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3BCF0-890B-4B1A-9464-125768AB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72888-EA75-44AC-85B7-6B592DFB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CF65-80E0-45AA-87E6-5B52E069A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D7994-CFAB-4165-86F4-E47BD596C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884BF-F310-4D6E-B930-8897214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3089-B546-489F-8D36-75ADD3D71994}" type="datetime1">
              <a:rPr lang="en-US" smtClean="0"/>
              <a:t>23-Aug-18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AE4D0-6008-45E4-BFA6-140AE38F3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B17A4-4A52-4D9C-B24B-A73A61AF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3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08631-9D4B-420B-89A3-6EAE67A97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639D7-6491-4E23-8CBD-24ECAB927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600CD-8298-4F2F-A49A-584D841E2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9CC78-2C09-41EB-8C5E-AB4CDC173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36EF4E-C150-4FB3-AF08-4C670202C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3540B-75E9-44E1-9D07-89076F6E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7B01-A823-42E7-A3A3-C97191FB71BA}" type="datetime1">
              <a:rPr lang="en-US" smtClean="0"/>
              <a:t>23-Aug-18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413EEC-64AC-4C56-ACC7-A1A732F0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D0CE5B-D252-499C-9E0B-975F0391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6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DBA4-7682-4B0B-891E-7ADF8485A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5CE8F-1483-4458-97A3-20161E46F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0953-921C-4C10-ACE6-7759A656BD27}" type="datetime1">
              <a:rPr lang="en-US" smtClean="0"/>
              <a:t>23-Aug-18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AD4C0-6602-4D38-B004-51475F11A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0F52B-F0C4-49AC-ACE3-435787116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4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F70ED7-57C2-48E4-B19D-1AF605B0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208CF-CD5E-442B-A9B1-046D31BB455E}" type="datetime1">
              <a:rPr lang="en-US" smtClean="0"/>
              <a:t>23-Aug-18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00D2A-9F38-4812-A817-AE36B80D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E2834-CD2C-436D-819A-5E41FE45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8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97F3-907A-4EAE-8303-50FF6190A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B488D-C59C-462E-9213-539674AF0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2FE9C-BCE4-459B-AB90-0F4DB2124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5B505-426C-48C3-BEDD-C42E4B2D5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35AF-2602-42FA-888D-E9413C202D48}" type="datetime1">
              <a:rPr lang="en-US" smtClean="0"/>
              <a:t>23-Aug-18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DC172-089D-4B58-B59B-DB050E31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1329A-E6E7-4998-A226-94576BFD2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7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DDE4A-041E-4F4E-87CA-5694691B1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88E3D3-0AB2-44FD-82CB-DE514B8F4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EA586-FD1B-414E-B691-E7D8E3D48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DABD0-9552-41E7-B65C-6536855D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D256-B692-4910-9A28-7E8302298D75}" type="datetime1">
              <a:rPr lang="en-US" smtClean="0"/>
              <a:t>23-Aug-18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63C3B-B03D-46DB-85EA-F22D9AF4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862DB-052C-455D-A7FA-BA88DA7C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3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24436-4682-4E49-BCC9-F15D372CD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9CD74-260F-407B-AFA4-327A100F0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4E215-33BE-4F81-A95F-37F08650A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4553A-D916-4139-A68C-A710E42CC757}" type="datetime1">
              <a:rPr lang="en-US" smtClean="0"/>
              <a:t>23-Aug-18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ECDE7-C825-4C8A-888D-A837398C0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LR - Quantization of 10d massless superparticle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C9FC5-7BAF-4F69-8928-D3CBF6255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8A39D-94CF-456C-BB71-52EE28AC3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3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81220-7C49-486F-A7E3-EFAD102A5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6839"/>
            <a:ext cx="9144000" cy="1919416"/>
          </a:xfrm>
        </p:spPr>
        <p:txBody>
          <a:bodyPr>
            <a:normAutofit/>
          </a:bodyPr>
          <a:lstStyle/>
          <a:p>
            <a:r>
              <a:rPr lang="en-US" b="1" dirty="0"/>
              <a:t>Quantization of 10d massless </a:t>
            </a:r>
            <a:r>
              <a:rPr lang="en-US" b="1" dirty="0" err="1"/>
              <a:t>superparticle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F1AEA-3556-4F6B-A005-28BBA6799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7944"/>
            <a:ext cx="9144000" cy="3127603"/>
          </a:xfrm>
        </p:spPr>
        <p:txBody>
          <a:bodyPr>
            <a:noAutofit/>
          </a:bodyPr>
          <a:lstStyle/>
          <a:p>
            <a:r>
              <a:rPr lang="en-US" sz="2500" dirty="0"/>
              <a:t>Lado Razmadze</a:t>
            </a:r>
          </a:p>
          <a:p>
            <a:r>
              <a:rPr lang="en-US" sz="2500" dirty="0"/>
              <a:t>Supervisor: Prof. George </a:t>
            </a:r>
            <a:r>
              <a:rPr lang="en-US" sz="2500" dirty="0" err="1"/>
              <a:t>Jorjadze</a:t>
            </a:r>
            <a:endParaRPr lang="en-US" sz="2500" dirty="0"/>
          </a:p>
          <a:p>
            <a:r>
              <a:rPr lang="en-US" sz="2500" dirty="0"/>
              <a:t>Free University of Tbilisi</a:t>
            </a:r>
          </a:p>
          <a:p>
            <a:endParaRPr lang="en-US" sz="2500" dirty="0"/>
          </a:p>
          <a:p>
            <a:r>
              <a:rPr lang="en-US" sz="2800" dirty="0"/>
              <a:t>8 </a:t>
            </a:r>
            <a:r>
              <a:rPr lang="en-US" sz="2800" dirty="0" err="1"/>
              <a:t>th</a:t>
            </a:r>
            <a:r>
              <a:rPr lang="en-US" sz="2800" dirty="0"/>
              <a:t> Georgian – German School and Workshop in Basic Science</a:t>
            </a:r>
            <a:endParaRPr lang="en-US" sz="2500" dirty="0"/>
          </a:p>
          <a:p>
            <a:r>
              <a:rPr lang="en-US" sz="2500" dirty="0"/>
              <a:t>Tbilisi – 23</a:t>
            </a:r>
            <a:r>
              <a:rPr lang="ka-GE" sz="2500" dirty="0"/>
              <a:t>.0</a:t>
            </a:r>
            <a:r>
              <a:rPr lang="en-US" sz="2500" dirty="0"/>
              <a:t>8</a:t>
            </a:r>
            <a:r>
              <a:rPr lang="ka-GE" sz="2500" dirty="0"/>
              <a:t>.2018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17246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8A524-B2E0-4950-A177-6246B28D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Super-Algebra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3C5B4D-7DFB-4B9B-98DF-BD44A74BB1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Introducing the momentum variables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Corresponding charges are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𝑎𝑏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3C5B4D-7DFB-4B9B-98DF-BD44A74BB1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EA78B-66ED-4926-92B1-90B72270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129666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7F4CF-BDC2-4CE3-9D7E-E02657071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Super-Algebra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E7D9F8-B5BF-4C94-B0E0-3E6080F684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Introducing first order formalism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sup>
                              </m:sSup>
                              <m:acc>
                                <m:accPr>
                                  <m:chr m:val="̇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plays a role of Lagrange multiplier and its variation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and defines energy of the particle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E7D9F8-B5BF-4C94-B0E0-3E6080F684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0823CE-03E8-492B-8468-B1D82E28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1339025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03E6A-3578-4A6F-9547-B319D2832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Super-Algebra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A01220-D006-422F-94F4-9B7625D5CA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rad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=1,2,…,8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dirty="0"/>
                  <a:t> are orthonormal solutions of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𝑎𝑏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ka-GE" dirty="0"/>
              </a:p>
              <a:p>
                <a:r>
                  <a:rPr lang="en-US" dirty="0"/>
                  <a:t>Factor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rad>
                  </m:oMath>
                </a14:m>
                <a:r>
                  <a:rPr lang="en-US" dirty="0"/>
                  <a:t> is added for convenience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A01220-D006-422F-94F4-9B7625D5CA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12A50-F1C6-4ABB-AC10-3C239468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1236485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CF51B-6993-4945-B0EC-9DC5FFAD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F5D7F5-F0C8-408A-9A2D-CECE8A8140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We take the presymplectic form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We choose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as our variables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F5D7F5-F0C8-408A-9A2D-CECE8A8140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blipFill>
                <a:blip r:embed="rId2"/>
                <a:stretch>
                  <a:fillRect l="-812" t="-2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B09D9-E58F-4144-A353-42242CE6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3358098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19D9B-FF42-4EBA-8F79-E49149F57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3B29E3-AC68-415F-9C97-079430BAA3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the solutions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𝛼𝛽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𝛼𝛽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p>
                          </m:sSubSup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We neglected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𝛼𝛽</m:t>
                            </m:r>
                          </m:sup>
                        </m:sSub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3B29E3-AC68-415F-9C97-079430BAA3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65242-542C-465B-8DD7-F7C5F75E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4245710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F9CCF-8323-4AA3-A117-B2D74861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construction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97A3F7-0764-434F-84E3-C8A3319D6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We use first 8x8 block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matrices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  1≤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&lt;8,  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8 orthonormal vectors can be chosen as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b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rad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=1,2,…,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8 ,  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=1,2,…,16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97A3F7-0764-434F-84E3-C8A3319D6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3CA035-BCBE-4E46-8EE1-1B3E3EEC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4099882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AACBC-63D3-45AB-AEF3-8C2F5857D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9EFB0-663C-41D0-A278-CC78B86EA9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Using the defined vectors we write out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𝛼𝛽</m:t>
                        </m:r>
                      </m:sup>
                    </m:sSubSup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𝛼𝛽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Now we rewrite rotation generator using invariant variables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p>
                          </m:sSubSup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9EFB0-663C-41D0-A278-CC78B86EA9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9AB18-A877-414E-8C61-E4E63287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148840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DAA2C-6D3F-4E12-822D-EDC2AC2D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669FD-189D-47BB-A03E-338C5825F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Thanks to VW-Stiftung  for the opportunity of continuing my studies in Bonn</a:t>
            </a:r>
          </a:p>
          <a:p>
            <a:r>
              <a:rPr lang="en-US" dirty="0"/>
              <a:t>I intend to continue working on </a:t>
            </a:r>
            <a:r>
              <a:rPr lang="en-US" dirty="0" err="1"/>
              <a:t>superstings</a:t>
            </a:r>
            <a:r>
              <a:rPr lang="en-US" dirty="0"/>
              <a:t> in </a:t>
            </a:r>
            <a:r>
              <a:rPr lang="en-US" dirty="0" err="1"/>
              <a:t>AdS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0C42D-22FA-4F0A-987A-35109932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58122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D3B93-6907-46C6-A0DE-74CBB181B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DBD2B-A8DB-4335-8622-00224BF38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Strings and Superstrings in </a:t>
            </a:r>
            <a:r>
              <a:rPr lang="en-US" b="1" dirty="0" err="1"/>
              <a:t>AdS</a:t>
            </a:r>
            <a:r>
              <a:rPr lang="en-US" b="1" dirty="0"/>
              <a:t> </a:t>
            </a:r>
            <a:r>
              <a:rPr lang="en-US" dirty="0"/>
              <a:t>space</a:t>
            </a:r>
          </a:p>
          <a:p>
            <a:r>
              <a:rPr lang="en-US" dirty="0"/>
              <a:t>Quantizing </a:t>
            </a:r>
            <a:r>
              <a:rPr lang="en-US" b="1" dirty="0" err="1"/>
              <a:t>relativistically</a:t>
            </a:r>
            <a:r>
              <a:rPr lang="en-US" b="1" dirty="0"/>
              <a:t> invariant </a:t>
            </a:r>
            <a:r>
              <a:rPr lang="en-US" dirty="0"/>
              <a:t>theories in curved spacetime involve solving nonlinear Klein-Gordon equations</a:t>
            </a:r>
          </a:p>
          <a:p>
            <a:r>
              <a:rPr lang="en-US" dirty="0"/>
              <a:t> Algebraic approach using </a:t>
            </a:r>
            <a:r>
              <a:rPr lang="en-US" b="1" dirty="0" err="1"/>
              <a:t>Faddeev-Jackiw</a:t>
            </a:r>
            <a:r>
              <a:rPr lang="en-US" dirty="0"/>
              <a:t> method is favorable.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1D78A2-7607-4F44-AEBC-B2FCB7BB6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273909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CA06-4271-4468-8F63-3668C4C0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Quantizing gauge theories</a:t>
            </a:r>
          </a:p>
        </p:txBody>
      </p:sp>
      <p:pic>
        <p:nvPicPr>
          <p:cNvPr id="6" name="Content Placeholder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D6BF247-8337-4B16-AE82-C046F71038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59085"/>
            <a:ext cx="10515600" cy="3284417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E4C595-74C3-4C72-9EA8-E61E3CA2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400218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1B22-93F9-4D4B-A7BD-433AE5FA2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Quantizing gauge theories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4C3E32-D4CD-45C3-8B1F-B3959398E2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Covariant quantization </a:t>
                </a:r>
                <a:r>
                  <a:rPr lang="en-US" dirty="0"/>
                  <a:t>first quantizes the gauge theory and then reduces the space of states by the condition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begChr m:val="|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⟩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Ψ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𝑝h𝑦𝑠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</m:oMath>
                </a14:m>
                <a:r>
                  <a:rPr lang="en-US" dirty="0"/>
                  <a:t> corresponds to classical constraints.</a:t>
                </a:r>
                <a:endParaRPr lang="en-US" b="1" dirty="0"/>
              </a:p>
              <a:p>
                <a:r>
                  <a:rPr lang="en-US" b="1" dirty="0"/>
                  <a:t>Hamiltonian reduction </a:t>
                </a:r>
                <a:r>
                  <a:rPr lang="en-US" dirty="0"/>
                  <a:t>is done via gauge fixing or by choosing a complete set of gauge invariant variables.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4C3E32-D4CD-45C3-8B1F-B3959398E2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E169E-330D-4A46-8D75-807688009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234949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29AA2-7B88-4EE4-BC3D-E7E2A5AA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Quantizing gauge theories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80AB96-7340-4B07-9105-BAEBFA6F2D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</a:t>
                </a:r>
                <a:r>
                  <a:rPr lang="en-US" b="1" dirty="0" err="1"/>
                  <a:t>Darboux’s</a:t>
                </a:r>
                <a:r>
                  <a:rPr lang="en-US" b="1" dirty="0"/>
                  <a:t> theorem </a:t>
                </a:r>
                <a:r>
                  <a:rPr lang="en-US" dirty="0"/>
                  <a:t>we can always change to canonical variables </a:t>
                </a: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 Q and P are </a:t>
                </a:r>
                <a:r>
                  <a:rPr lang="en-US" b="1" dirty="0"/>
                  <a:t>canonical coordinates </a:t>
                </a:r>
                <a:r>
                  <a:rPr lang="en-US" dirty="0"/>
                  <a:t>of our reduced phase space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80AB96-7340-4B07-9105-BAEBFA6F2D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1C5EDC-F0AC-454A-981E-3056C4A9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181857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2D807-6265-4B75-A940-B68F6550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Quantizing gauge theories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ACB69A-3240-45D0-B1A3-E401C7F679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can then rewrite our </a:t>
                </a:r>
                <a:r>
                  <a:rPr lang="en-US" b="1" dirty="0"/>
                  <a:t>conserved quantities </a:t>
                </a:r>
                <a:r>
                  <a:rPr lang="en-US" dirty="0"/>
                  <a:t>in terms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Define </a:t>
                </a:r>
                <a:r>
                  <a:rPr lang="en-US" b="1" dirty="0"/>
                  <a:t>canonical Poisson brackets </a:t>
                </a:r>
                <a:r>
                  <a:rPr lang="en-US" dirty="0"/>
                  <a:t>as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Use this to define </a:t>
                </a:r>
                <a:r>
                  <a:rPr lang="en-US" b="1" dirty="0"/>
                  <a:t>canonical commutator relations</a:t>
                </a:r>
              </a:p>
              <a:p>
                <a:r>
                  <a:rPr lang="en-US" dirty="0"/>
                  <a:t>After this we define </a:t>
                </a:r>
                <a:r>
                  <a:rPr lang="en-US" b="1" dirty="0"/>
                  <a:t>Inner product</a:t>
                </a:r>
                <a:r>
                  <a:rPr lang="en-US" dirty="0"/>
                  <a:t> so that the operators defined by the conserved quantities are </a:t>
                </a:r>
                <a:r>
                  <a:rPr lang="en-US" b="1" dirty="0"/>
                  <a:t>self-adjoint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ACB69A-3240-45D0-B1A3-E401C7F679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17B95-A222-459E-A80B-2BE15F12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 - Quantization of 10d massless </a:t>
            </a:r>
            <a:r>
              <a:rPr lang="en-US" dirty="0" err="1"/>
              <a:t>superparticle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31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1CCC2-1E56-4EC4-86DF-543898C0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Brink-Schwartz action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EF56D0-CC48-4D2A-9D5E-CEC5582B67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>
                    <a:latin typeface="Cambria Math" panose="02040503050406030204" pitchFamily="18" charset="0"/>
                  </a:rPr>
                  <a:t>Consider </a:t>
                </a:r>
                <a:r>
                  <a:rPr lang="en-US" dirty="0" err="1">
                    <a:latin typeface="Cambria Math" panose="02040503050406030204" pitchFamily="18" charset="0"/>
                  </a:rPr>
                  <a:t>superspace</a:t>
                </a:r>
                <a:r>
                  <a:rPr lang="en-US" dirty="0">
                    <a:latin typeface="Cambria Math" panose="02040503050406030204" pitchFamily="18" charset="0"/>
                  </a:rPr>
                  <a:t>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are fermionic coordinates given by 32-component </a:t>
                </a:r>
                <a:r>
                  <a:rPr lang="en-US" b="1" dirty="0">
                    <a:latin typeface="Cambria Math" panose="02040503050406030204" pitchFamily="18" charset="0"/>
                  </a:rPr>
                  <a:t>Majorana-Weyl spinors</a:t>
                </a:r>
                <a:r>
                  <a:rPr lang="en-US" b="0" dirty="0">
                    <a:latin typeface="Cambria Math" panose="02040503050406030204" pitchFamily="18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are </a:t>
                </a:r>
                <a:r>
                  <a:rPr lang="en-US" b="1" dirty="0" err="1">
                    <a:latin typeface="Cambria Math" panose="02040503050406030204" pitchFamily="18" charset="0"/>
                  </a:rPr>
                  <a:t>Grassmann</a:t>
                </a:r>
                <a:r>
                  <a:rPr lang="en-US" b="1" dirty="0">
                    <a:latin typeface="Cambria Math" panose="02040503050406030204" pitchFamily="18" charset="0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</a:rPr>
                  <a:t>numbers</a:t>
                </a:r>
              </a:p>
              <a:p>
                <a:pPr marL="0" indent="0">
                  <a:buNone/>
                </a:pPr>
                <a:endParaRPr lang="en-US" b="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EF56D0-CC48-4D2A-9D5E-CEC5582B67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blipFill>
                <a:blip r:embed="rId2"/>
                <a:stretch>
                  <a:fillRect l="-1043" t="-2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D37862-F434-4343-9506-6285B7FB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399052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5384-E9FA-4A3A-878C-A57520035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Brink-Schwartz action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F38526-03C3-4753-B3B1-9431BF43B0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acc>
                                            <m:accPr>
                                              <m:chr m:val="̇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𝛾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sup>
                                      </m:sSup>
                                      <m:acc>
                                        <m:accPr>
                                          <m:chr m:val="̇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&lt;0 is associated with worldline metric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=0,1,…,9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defined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matrices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=1,…,9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form Euclidean 9d </a:t>
                </a:r>
                <a:r>
                  <a:rPr lang="en-US" b="1" dirty="0">
                    <a:latin typeface="Cambria Math" panose="02040503050406030204" pitchFamily="18" charset="0"/>
                  </a:rPr>
                  <a:t>Clifford Algebra </a:t>
                </a:r>
              </a:p>
              <a:p>
                <a:endParaRPr lang="en-US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F38526-03C3-4753-B3B1-9431BF43B0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1472E-303C-463D-99EF-BFE4CFC3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138396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28C07-9483-4E1D-93AD-E5F20DF24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Super-Algebra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AB9BE1-7A99-4B0A-A948-EF73CB43BF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Our action is invariant under the transformations of the form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𝜇𝜈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𝜈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𝜇𝜈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=1,2,…,9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AB9BE1-7A99-4B0A-A948-EF73CB43BF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196D88-394F-495C-80ED-8B26CC1D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LR - Quantization of 10d massless superparticle</a:t>
            </a:r>
          </a:p>
        </p:txBody>
      </p:sp>
    </p:spTree>
    <p:extLst>
      <p:ext uri="{BB962C8B-B14F-4D97-AF65-F5344CB8AC3E}">
        <p14:creationId xmlns:p14="http://schemas.microsoft.com/office/powerpoint/2010/main" val="182804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737</Words>
  <Application>Microsoft Office PowerPoint</Application>
  <PresentationFormat>Widescreen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Sylfaen</vt:lpstr>
      <vt:lpstr>Office Theme</vt:lpstr>
      <vt:lpstr>Quantization of 10d massless superparticle</vt:lpstr>
      <vt:lpstr>Motivation</vt:lpstr>
      <vt:lpstr>Quantizing gauge theories</vt:lpstr>
      <vt:lpstr>Quantizing gauge theories</vt:lpstr>
      <vt:lpstr>Quantizing gauge theories</vt:lpstr>
      <vt:lpstr>Quantizing gauge theories</vt:lpstr>
      <vt:lpstr>Brink-Schwartz action</vt:lpstr>
      <vt:lpstr>Brink-Schwartz action </vt:lpstr>
      <vt:lpstr>Super-Algebra</vt:lpstr>
      <vt:lpstr>Super-Algebra</vt:lpstr>
      <vt:lpstr>Super-Algebra</vt:lpstr>
      <vt:lpstr>Super-Algebra</vt:lpstr>
      <vt:lpstr>Generator construction</vt:lpstr>
      <vt:lpstr>Generator construction</vt:lpstr>
      <vt:lpstr>Generator construction</vt:lpstr>
      <vt:lpstr>Generator construction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Quantization of 10d massless superparticle</dc:title>
  <dc:creator>Lado Razmadze</dc:creator>
  <cp:lastModifiedBy>Lado Razmadze</cp:lastModifiedBy>
  <cp:revision>97</cp:revision>
  <dcterms:created xsi:type="dcterms:W3CDTF">2018-07-02T20:21:46Z</dcterms:created>
  <dcterms:modified xsi:type="dcterms:W3CDTF">2018-08-23T22:50:12Z</dcterms:modified>
</cp:coreProperties>
</file>