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1.xml" ContentType="application/vnd.openxmlformats-officedocument.drawingml.chartshapes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3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4.xml" ContentType="application/vnd.openxmlformats-officedocument.presentationml.notesSl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notesSlides/notesSlide5.xml" ContentType="application/vnd.openxmlformats-officedocument.presentationml.notesSlid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3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notesSlides/notesSlide6.xml" ContentType="application/vnd.openxmlformats-officedocument.presentationml.notesSlide+xml"/>
  <Override PartName="/ppt/charts/chart31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charts/chart32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charts/chart33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charts/chart34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charts/chart35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charts/chart36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charts/chart37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charts/chart38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charts/chart39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charts/chart40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ppt/charts/chart41.xml" ContentType="application/vnd.openxmlformats-officedocument.drawingml.chart+xml"/>
  <Override PartName="/ppt/charts/style41.xml" ContentType="application/vnd.ms-office.chartstyle+xml"/>
  <Override PartName="/ppt/charts/colors41.xml" ContentType="application/vnd.ms-office.chartcolorstyle+xml"/>
  <Override PartName="/ppt/charts/chart42.xml" ContentType="application/vnd.openxmlformats-officedocument.drawingml.chart+xml"/>
  <Override PartName="/ppt/charts/style42.xml" ContentType="application/vnd.ms-office.chartstyle+xml"/>
  <Override PartName="/ppt/charts/colors42.xml" ContentType="application/vnd.ms-office.chartcolorstyle+xml"/>
  <Override PartName="/ppt/charts/chart43.xml" ContentType="application/vnd.openxmlformats-officedocument.drawingml.chart+xml"/>
  <Override PartName="/ppt/charts/style43.xml" ContentType="application/vnd.ms-office.chartstyle+xml"/>
  <Override PartName="/ppt/charts/colors43.xml" ContentType="application/vnd.ms-office.chartcolorstyle+xml"/>
  <Override PartName="/ppt/charts/chart44.xml" ContentType="application/vnd.openxmlformats-officedocument.drawingml.chart+xml"/>
  <Override PartName="/ppt/charts/style44.xml" ContentType="application/vnd.ms-office.chartstyle+xml"/>
  <Override PartName="/ppt/charts/colors44.xml" ContentType="application/vnd.ms-office.chartcolorstyle+xml"/>
  <Override PartName="/ppt/charts/chart45.xml" ContentType="application/vnd.openxmlformats-officedocument.drawingml.chart+xml"/>
  <Override PartName="/ppt/charts/style45.xml" ContentType="application/vnd.ms-office.chartstyle+xml"/>
  <Override PartName="/ppt/charts/colors45.xml" ContentType="application/vnd.ms-office.chartcolorstyle+xml"/>
  <Override PartName="/ppt/charts/chart46.xml" ContentType="application/vnd.openxmlformats-officedocument.drawingml.chart+xml"/>
  <Override PartName="/ppt/charts/style46.xml" ContentType="application/vnd.ms-office.chartstyle+xml"/>
  <Override PartName="/ppt/charts/colors46.xml" ContentType="application/vnd.ms-office.chartcolorstyle+xml"/>
  <Override PartName="/ppt/charts/chart47.xml" ContentType="application/vnd.openxmlformats-officedocument.drawingml.chart+xml"/>
  <Override PartName="/ppt/charts/style47.xml" ContentType="application/vnd.ms-office.chartstyle+xml"/>
  <Override PartName="/ppt/charts/colors47.xml" ContentType="application/vnd.ms-office.chartcolorstyle+xml"/>
  <Override PartName="/ppt/charts/chart48.xml" ContentType="application/vnd.openxmlformats-officedocument.drawingml.chart+xml"/>
  <Override PartName="/ppt/charts/style48.xml" ContentType="application/vnd.ms-office.chartstyle+xml"/>
  <Override PartName="/ppt/charts/colors48.xml" ContentType="application/vnd.ms-office.chartcolorstyle+xml"/>
  <Override PartName="/ppt/charts/chart49.xml" ContentType="application/vnd.openxmlformats-officedocument.drawingml.chart+xml"/>
  <Override PartName="/ppt/charts/style49.xml" ContentType="application/vnd.ms-office.chartstyle+xml"/>
  <Override PartName="/ppt/charts/colors49.xml" ContentType="application/vnd.ms-office.chartcolorstyle+xml"/>
  <Override PartName="/ppt/charts/chart50.xml" ContentType="application/vnd.openxmlformats-officedocument.drawingml.chart+xml"/>
  <Override PartName="/ppt/charts/style50.xml" ContentType="application/vnd.ms-office.chartstyle+xml"/>
  <Override PartName="/ppt/charts/colors50.xml" ContentType="application/vnd.ms-office.chartcolorstyle+xml"/>
  <Override PartName="/ppt/charts/chart51.xml" ContentType="application/vnd.openxmlformats-officedocument.drawingml.chart+xml"/>
  <Override PartName="/ppt/charts/style51.xml" ContentType="application/vnd.ms-office.chartstyle+xml"/>
  <Override PartName="/ppt/charts/colors51.xml" ContentType="application/vnd.ms-office.chartcolorstyle+xml"/>
  <Override PartName="/ppt/charts/chart52.xml" ContentType="application/vnd.openxmlformats-officedocument.drawingml.chart+xml"/>
  <Override PartName="/ppt/charts/style52.xml" ContentType="application/vnd.ms-office.chartstyle+xml"/>
  <Override PartName="/ppt/charts/colors52.xml" ContentType="application/vnd.ms-office.chartcolorstyle+xml"/>
  <Override PartName="/ppt/charts/chart53.xml" ContentType="application/vnd.openxmlformats-officedocument.drawingml.chart+xml"/>
  <Override PartName="/ppt/charts/style53.xml" ContentType="application/vnd.ms-office.chartstyle+xml"/>
  <Override PartName="/ppt/charts/colors53.xml" ContentType="application/vnd.ms-office.chartcolorstyle+xml"/>
  <Override PartName="/ppt/charts/chart54.xml" ContentType="application/vnd.openxmlformats-officedocument.drawingml.chart+xml"/>
  <Override PartName="/ppt/charts/style54.xml" ContentType="application/vnd.ms-office.chartstyle+xml"/>
  <Override PartName="/ppt/charts/colors54.xml" ContentType="application/vnd.ms-office.chartcolorstyle+xml"/>
  <Override PartName="/ppt/charts/chart55.xml" ContentType="application/vnd.openxmlformats-officedocument.drawingml.chart+xml"/>
  <Override PartName="/ppt/charts/style55.xml" ContentType="application/vnd.ms-office.chartstyle+xml"/>
  <Override PartName="/ppt/charts/colors5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7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76" r:id="rId13"/>
    <p:sldId id="266" r:id="rId14"/>
    <p:sldId id="267" r:id="rId15"/>
    <p:sldId id="268" r:id="rId16"/>
    <p:sldId id="269" r:id="rId17"/>
    <p:sldId id="270" r:id="rId18"/>
    <p:sldId id="272" r:id="rId19"/>
    <p:sldId id="271" r:id="rId20"/>
    <p:sldId id="273" r:id="rId21"/>
    <p:sldId id="279" r:id="rId22"/>
    <p:sldId id="280" r:id="rId23"/>
    <p:sldId id="281" r:id="rId24"/>
    <p:sldId id="274" r:id="rId25"/>
    <p:sldId id="275" r:id="rId26"/>
    <p:sldId id="282" r:id="rId27"/>
    <p:sldId id="27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59" autoAdjust="0"/>
    <p:restoredTop sz="94660"/>
  </p:normalViewPr>
  <p:slideViewPr>
    <p:cSldViewPr snapToGrid="0">
      <p:cViewPr varScale="1">
        <p:scale>
          <a:sx n="67" d="100"/>
          <a:sy n="67" d="100"/>
        </p:scale>
        <p:origin x="69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Graphs%20(Autosaved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Graphs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Graphs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Graphs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Graphs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Graphs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Graphs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Graphs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Graphs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Graphs.xlsx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Graphs.xlsx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Graphs.xlsx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Graphs.xlsx" TargetMode="External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Graphs.xlsx" TargetMode="External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Graphs.xlsx" TargetMode="External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Graphs.xlsx" TargetMode="External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Graphs.xlsx" TargetMode="External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Graphs.xlsx" TargetMode="External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Graphs.xlsx" TargetMode="External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AppData\Roaming\Microsoft\Excel\Graphs%20(version%201).xlsb" TargetMode="External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AppData\Roaming\Microsoft\Excel\Graphs%20(version%201).xlsb" TargetMode="External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Graphs.xlsx" TargetMode="External"/><Relationship Id="rId2" Type="http://schemas.microsoft.com/office/2011/relationships/chartColorStyle" Target="colors36.xml"/><Relationship Id="rId1" Type="http://schemas.microsoft.com/office/2011/relationships/chartStyle" Target="style36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37.xml"/><Relationship Id="rId1" Type="http://schemas.microsoft.com/office/2011/relationships/chartStyle" Target="style37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Graphs.xlsx" TargetMode="External"/><Relationship Id="rId2" Type="http://schemas.microsoft.com/office/2011/relationships/chartColorStyle" Target="colors38.xml"/><Relationship Id="rId1" Type="http://schemas.microsoft.com/office/2011/relationships/chartStyle" Target="style38.xm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Graphs.xlsx" TargetMode="External"/><Relationship Id="rId2" Type="http://schemas.microsoft.com/office/2011/relationships/chartColorStyle" Target="colors39.xml"/><Relationship Id="rId1" Type="http://schemas.microsoft.com/office/2011/relationships/chartStyle" Target="style39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Graphs.xlsx" TargetMode="External"/><Relationship Id="rId2" Type="http://schemas.microsoft.com/office/2011/relationships/chartColorStyle" Target="colors40.xml"/><Relationship Id="rId1" Type="http://schemas.microsoft.com/office/2011/relationships/chartStyle" Target="style40.xm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Graphs.xlsx" TargetMode="External"/><Relationship Id="rId2" Type="http://schemas.microsoft.com/office/2011/relationships/chartColorStyle" Target="colors41.xml"/><Relationship Id="rId1" Type="http://schemas.microsoft.com/office/2011/relationships/chartStyle" Target="style41.xm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Graphs.xlsx" TargetMode="External"/><Relationship Id="rId2" Type="http://schemas.microsoft.com/office/2011/relationships/chartColorStyle" Target="colors42.xml"/><Relationship Id="rId1" Type="http://schemas.microsoft.com/office/2011/relationships/chartStyle" Target="style42.xml"/></Relationships>
</file>

<file path=ppt/charts/_rels/chart4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Graphs%20(Autosaved).xlsx" TargetMode="External"/><Relationship Id="rId2" Type="http://schemas.microsoft.com/office/2011/relationships/chartColorStyle" Target="colors43.xml"/><Relationship Id="rId1" Type="http://schemas.microsoft.com/office/2011/relationships/chartStyle" Target="style43.xml"/></Relationships>
</file>

<file path=ppt/charts/_rels/chart4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Graphs.xlsx" TargetMode="External"/><Relationship Id="rId2" Type="http://schemas.microsoft.com/office/2011/relationships/chartColorStyle" Target="colors44.xml"/><Relationship Id="rId1" Type="http://schemas.microsoft.com/office/2011/relationships/chartStyle" Target="style44.xml"/></Relationships>
</file>

<file path=ppt/charts/_rels/chart4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Graphs.xlsx" TargetMode="External"/><Relationship Id="rId2" Type="http://schemas.microsoft.com/office/2011/relationships/chartColorStyle" Target="colors45.xml"/><Relationship Id="rId1" Type="http://schemas.microsoft.com/office/2011/relationships/chartStyle" Target="style45.xml"/></Relationships>
</file>

<file path=ppt/charts/_rels/chart4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Graphs.xlsx" TargetMode="External"/><Relationship Id="rId2" Type="http://schemas.microsoft.com/office/2011/relationships/chartColorStyle" Target="colors46.xml"/><Relationship Id="rId1" Type="http://schemas.microsoft.com/office/2011/relationships/chartStyle" Target="style46.xml"/></Relationships>
</file>

<file path=ppt/charts/_rels/chart4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Graphs.xlsx" TargetMode="External"/><Relationship Id="rId2" Type="http://schemas.microsoft.com/office/2011/relationships/chartColorStyle" Target="colors47.xml"/><Relationship Id="rId1" Type="http://schemas.microsoft.com/office/2011/relationships/chartStyle" Target="style47.xml"/></Relationships>
</file>

<file path=ppt/charts/_rels/chart4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48.xml"/><Relationship Id="rId1" Type="http://schemas.microsoft.com/office/2011/relationships/chartStyle" Target="style48.xml"/></Relationships>
</file>

<file path=ppt/charts/_rels/chart4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Graphs%20(Autosaved).xlsx" TargetMode="External"/><Relationship Id="rId2" Type="http://schemas.microsoft.com/office/2011/relationships/chartColorStyle" Target="colors49.xml"/><Relationship Id="rId1" Type="http://schemas.microsoft.com/office/2011/relationships/chartStyle" Target="style49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5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Graphs%20(Autosaved).xlsx" TargetMode="External"/><Relationship Id="rId2" Type="http://schemas.microsoft.com/office/2011/relationships/chartColorStyle" Target="colors50.xml"/><Relationship Id="rId1" Type="http://schemas.microsoft.com/office/2011/relationships/chartStyle" Target="style50.xml"/></Relationships>
</file>

<file path=ppt/charts/_rels/chart5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Graphs%20(Autosaved).xlsx" TargetMode="External"/><Relationship Id="rId2" Type="http://schemas.microsoft.com/office/2011/relationships/chartColorStyle" Target="colors51.xml"/><Relationship Id="rId1" Type="http://schemas.microsoft.com/office/2011/relationships/chartStyle" Target="style51.xml"/></Relationships>
</file>

<file path=ppt/charts/_rels/chart5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Graphs%20(Autosaved).xlsx" TargetMode="External"/><Relationship Id="rId2" Type="http://schemas.microsoft.com/office/2011/relationships/chartColorStyle" Target="colors52.xml"/><Relationship Id="rId1" Type="http://schemas.microsoft.com/office/2011/relationships/chartStyle" Target="style52.xml"/></Relationships>
</file>

<file path=ppt/charts/_rels/chart5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Graphs.xlsx" TargetMode="External"/><Relationship Id="rId2" Type="http://schemas.microsoft.com/office/2011/relationships/chartColorStyle" Target="colors53.xml"/><Relationship Id="rId1" Type="http://schemas.microsoft.com/office/2011/relationships/chartStyle" Target="style53.xml"/></Relationships>
</file>

<file path=ppt/charts/_rels/chart5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Graphs.xlsx" TargetMode="External"/><Relationship Id="rId2" Type="http://schemas.microsoft.com/office/2011/relationships/chartColorStyle" Target="colors54.xml"/><Relationship Id="rId1" Type="http://schemas.microsoft.com/office/2011/relationships/chartStyle" Target="style54.xml"/></Relationships>
</file>

<file path=ppt/charts/_rels/chart5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55.xml"/><Relationship Id="rId1" Type="http://schemas.microsoft.com/office/2011/relationships/chartStyle" Target="style5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Graph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Graphs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Graphs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Graphs.xlsx" TargetMode="Externa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TSU Garden</a:t>
            </a:r>
          </a:p>
        </c:rich>
      </c:tx>
      <c:layout>
        <c:manualLayout>
          <c:xMode val="edge"/>
          <c:yMode val="edge"/>
          <c:x val="0.3383193350831146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824540682414698"/>
          <c:y val="0.15731551819475287"/>
          <c:w val="0.78696741032370965"/>
          <c:h val="0.562486295534016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Sheet2!$K$2</c:f>
              <c:strCache>
                <c:ptCount val="1"/>
                <c:pt idx="0">
                  <c:v>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(Sheet2!$C$3,Sheet2!$C$8,Sheet2!$C$13)</c:f>
              <c:numCache>
                <c:formatCode>h:mm:ss;@</c:formatCode>
                <c:ptCount val="3"/>
                <c:pt idx="0">
                  <c:v>0.28125</c:v>
                </c:pt>
                <c:pt idx="1">
                  <c:v>0.37708333333333338</c:v>
                </c:pt>
                <c:pt idx="2" formatCode="[$-F400]h:mm:ss\ AM/PM">
                  <c:v>0.62361111111111112</c:v>
                </c:pt>
              </c:numCache>
            </c:numRef>
          </c:cat>
          <c:val>
            <c:numRef>
              <c:f>(Sheet2!$K$3,Sheet2!$K$8,Sheet2!$K$13)</c:f>
              <c:numCache>
                <c:formatCode>General</c:formatCode>
                <c:ptCount val="3"/>
                <c:pt idx="0">
                  <c:v>1.7601075268817205E-2</c:v>
                </c:pt>
                <c:pt idx="1">
                  <c:v>0</c:v>
                </c:pt>
                <c:pt idx="2">
                  <c:v>6.5021739130434783E-2</c:v>
                </c:pt>
              </c:numCache>
            </c:numRef>
          </c:val>
        </c:ser>
        <c:ser>
          <c:idx val="1"/>
          <c:order val="1"/>
          <c:tx>
            <c:strRef>
              <c:f>Sheet2!$L$2</c:f>
              <c:strCache>
                <c:ptCount val="1"/>
                <c:pt idx="0">
                  <c:v>NO2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(Sheet2!$C$3,Sheet2!$C$8,Sheet2!$C$13)</c:f>
              <c:numCache>
                <c:formatCode>h:mm:ss;@</c:formatCode>
                <c:ptCount val="3"/>
                <c:pt idx="0">
                  <c:v>0.28125</c:v>
                </c:pt>
                <c:pt idx="1">
                  <c:v>0.37708333333333338</c:v>
                </c:pt>
                <c:pt idx="2" formatCode="[$-F400]h:mm:ss\ AM/PM">
                  <c:v>0.62361111111111112</c:v>
                </c:pt>
              </c:numCache>
            </c:numRef>
          </c:cat>
          <c:val>
            <c:numRef>
              <c:f>(Sheet2!$L$3,Sheet2!$L$8,Sheet2!$L$13)</c:f>
              <c:numCache>
                <c:formatCode>General</c:formatCode>
                <c:ptCount val="3"/>
                <c:pt idx="0">
                  <c:v>3.6314462365591393</c:v>
                </c:pt>
                <c:pt idx="1">
                  <c:v>11.051612903225806</c:v>
                </c:pt>
                <c:pt idx="2">
                  <c:v>19.544630434782608</c:v>
                </c:pt>
              </c:numCache>
            </c:numRef>
          </c:val>
        </c:ser>
        <c:ser>
          <c:idx val="2"/>
          <c:order val="2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(Sheet2!$C$3,Sheet2!$C$8,Sheet2!$C$13)</c:f>
              <c:numCache>
                <c:formatCode>h:mm:ss;@</c:formatCode>
                <c:ptCount val="3"/>
                <c:pt idx="0">
                  <c:v>0.28125</c:v>
                </c:pt>
                <c:pt idx="1">
                  <c:v>0.37708333333333338</c:v>
                </c:pt>
                <c:pt idx="2" formatCode="[$-F400]h:mm:ss\ AM/PM">
                  <c:v>0.62361111111111112</c:v>
                </c:pt>
              </c:numCache>
            </c:numRef>
          </c:cat>
          <c:val>
            <c:numRef>
              <c:f>(Sheet2!$M$3,Sheet2!$M$8,Sheet2!$M$13)</c:f>
              <c:numCache>
                <c:formatCode>General</c:formatCode>
                <c:ptCount val="3"/>
              </c:numCache>
            </c:numRef>
          </c:val>
        </c:ser>
        <c:ser>
          <c:idx val="3"/>
          <c:order val="3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(Sheet2!$C$3,Sheet2!$C$8,Sheet2!$C$13)</c:f>
              <c:numCache>
                <c:formatCode>h:mm:ss;@</c:formatCode>
                <c:ptCount val="3"/>
                <c:pt idx="0">
                  <c:v>0.28125</c:v>
                </c:pt>
                <c:pt idx="1">
                  <c:v>0.37708333333333338</c:v>
                </c:pt>
                <c:pt idx="2" formatCode="[$-F400]h:mm:ss\ AM/PM">
                  <c:v>0.62361111111111112</c:v>
                </c:pt>
              </c:numCache>
            </c:numRef>
          </c:cat>
          <c:val>
            <c:numRef>
              <c:f>(Sheet2!$N$3,Sheet2!$N$8,Sheet2!$N$13)</c:f>
              <c:numCache>
                <c:formatCode>General</c:formatCode>
                <c:ptCount val="3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308120136"/>
        <c:axId val="308119744"/>
      </c:barChart>
      <c:barChart>
        <c:barDir val="col"/>
        <c:grouping val="clustered"/>
        <c:varyColors val="0"/>
        <c:ser>
          <c:idx val="4"/>
          <c:order val="4"/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(Sheet2!$C$3,Sheet2!$C$8,Sheet2!$C$13)</c:f>
              <c:numCache>
                <c:formatCode>h:mm:ss;@</c:formatCode>
                <c:ptCount val="3"/>
                <c:pt idx="0">
                  <c:v>0.28125</c:v>
                </c:pt>
                <c:pt idx="1">
                  <c:v>0.37708333333333338</c:v>
                </c:pt>
                <c:pt idx="2" formatCode="[$-F400]h:mm:ss\ AM/PM">
                  <c:v>0.62361111111111112</c:v>
                </c:pt>
              </c:numCache>
            </c:numRef>
          </c:cat>
          <c:val>
            <c:numRef>
              <c:f>(Sheet2!$O$3,Sheet2!$O$8,Sheet2!$O$13)</c:f>
              <c:numCache>
                <c:formatCode>General</c:formatCode>
                <c:ptCount val="3"/>
              </c:numCache>
            </c:numRef>
          </c:val>
        </c:ser>
        <c:ser>
          <c:idx val="5"/>
          <c:order val="5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(Sheet2!$C$3,Sheet2!$C$8,Sheet2!$C$13)</c:f>
              <c:numCache>
                <c:formatCode>h:mm:ss;@</c:formatCode>
                <c:ptCount val="3"/>
                <c:pt idx="0">
                  <c:v>0.28125</c:v>
                </c:pt>
                <c:pt idx="1">
                  <c:v>0.37708333333333338</c:v>
                </c:pt>
                <c:pt idx="2" formatCode="[$-F400]h:mm:ss\ AM/PM">
                  <c:v>0.62361111111111112</c:v>
                </c:pt>
              </c:numCache>
            </c:numRef>
          </c:cat>
          <c:val>
            <c:numRef>
              <c:f>(Sheet2!$P$3,Sheet2!$P$8,Sheet2!$P$13)</c:f>
              <c:numCache>
                <c:formatCode>General</c:formatCode>
                <c:ptCount val="3"/>
              </c:numCache>
            </c:numRef>
          </c:val>
        </c:ser>
        <c:ser>
          <c:idx val="6"/>
          <c:order val="6"/>
          <c:tx>
            <c:strRef>
              <c:f>Sheet2!$Q$2</c:f>
              <c:strCache>
                <c:ptCount val="1"/>
                <c:pt idx="0">
                  <c:v>CO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(Sheet2!$C$3,Sheet2!$C$8,Sheet2!$C$13)</c:f>
              <c:numCache>
                <c:formatCode>h:mm:ss;@</c:formatCode>
                <c:ptCount val="3"/>
                <c:pt idx="0">
                  <c:v>0.28125</c:v>
                </c:pt>
                <c:pt idx="1">
                  <c:v>0.37708333333333338</c:v>
                </c:pt>
                <c:pt idx="2" formatCode="[$-F400]h:mm:ss\ AM/PM">
                  <c:v>0.62361111111111112</c:v>
                </c:pt>
              </c:numCache>
            </c:numRef>
          </c:cat>
          <c:val>
            <c:numRef>
              <c:f>(Sheet2!$Q$3,Sheet2!$Q$8,Sheet2!$Q$13)</c:f>
              <c:numCache>
                <c:formatCode>General</c:formatCode>
                <c:ptCount val="3"/>
                <c:pt idx="0">
                  <c:v>0.3704354838709677</c:v>
                </c:pt>
                <c:pt idx="1">
                  <c:v>0.41246774193548386</c:v>
                </c:pt>
                <c:pt idx="2">
                  <c:v>0.41439130434782606</c:v>
                </c:pt>
              </c:numCache>
            </c:numRef>
          </c:val>
        </c:ser>
        <c:ser>
          <c:idx val="7"/>
          <c:order val="7"/>
          <c:tx>
            <c:strRef>
              <c:f>Sheet2!$R$2</c:f>
              <c:strCache>
                <c:ptCount val="1"/>
                <c:pt idx="0">
                  <c:v>CH4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(Sheet2!$C$3,Sheet2!$C$8,Sheet2!$C$13)</c:f>
              <c:numCache>
                <c:formatCode>h:mm:ss;@</c:formatCode>
                <c:ptCount val="3"/>
                <c:pt idx="0">
                  <c:v>0.28125</c:v>
                </c:pt>
                <c:pt idx="1">
                  <c:v>0.37708333333333338</c:v>
                </c:pt>
                <c:pt idx="2" formatCode="[$-F400]h:mm:ss\ AM/PM">
                  <c:v>0.62361111111111112</c:v>
                </c:pt>
              </c:numCache>
            </c:numRef>
          </c:cat>
          <c:val>
            <c:numRef>
              <c:f>(Sheet2!$R$3,Sheet2!$R$8,Sheet2!$R$13)</c:f>
              <c:numCache>
                <c:formatCode>General</c:formatCode>
                <c:ptCount val="3"/>
                <c:pt idx="0">
                  <c:v>1.9826935483870967</c:v>
                </c:pt>
                <c:pt idx="1">
                  <c:v>1.9844193548387097</c:v>
                </c:pt>
                <c:pt idx="2">
                  <c:v>2.0959565217391303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310025824"/>
        <c:axId val="310029352"/>
      </c:barChart>
      <c:catAx>
        <c:axId val="30812013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Time (GMT)</a:t>
                </a:r>
              </a:p>
            </c:rich>
          </c:tx>
          <c:layout>
            <c:manualLayout>
              <c:xMode val="edge"/>
              <c:yMode val="edge"/>
              <c:x val="0.37754155730533684"/>
              <c:y val="0.8155353697255077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h:mm:ss;@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8119744"/>
        <c:crosses val="autoZero"/>
        <c:auto val="1"/>
        <c:lblAlgn val="ctr"/>
        <c:lblOffset val="100"/>
        <c:noMultiLvlLbl val="0"/>
      </c:catAx>
      <c:valAx>
        <c:axId val="308119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ppbv</a:t>
                </a:r>
              </a:p>
            </c:rich>
          </c:tx>
          <c:layout>
            <c:manualLayout>
              <c:xMode val="edge"/>
              <c:yMode val="edge"/>
              <c:x val="0"/>
              <c:y val="3.6600685331000297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8120136"/>
        <c:crosses val="autoZero"/>
        <c:crossBetween val="between"/>
      </c:valAx>
      <c:valAx>
        <c:axId val="310029352"/>
        <c:scaling>
          <c:orientation val="minMax"/>
        </c:scaling>
        <c:delete val="0"/>
        <c:axPos val="r"/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ppmv</a:t>
                </a:r>
              </a:p>
            </c:rich>
          </c:tx>
          <c:layout>
            <c:manualLayout>
              <c:xMode val="edge"/>
              <c:yMode val="edge"/>
              <c:x val="0.86911111111111106"/>
              <c:y val="3.1971055701370661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0025824"/>
        <c:crosses val="max"/>
        <c:crossBetween val="between"/>
        <c:majorUnit val="0.5"/>
      </c:valAx>
      <c:catAx>
        <c:axId val="310025824"/>
        <c:scaling>
          <c:orientation val="minMax"/>
        </c:scaling>
        <c:delete val="1"/>
        <c:axPos val="b"/>
        <c:numFmt formatCode="h:mm:ss;@" sourceLinked="1"/>
        <c:majorTickMark val="out"/>
        <c:minorTickMark val="none"/>
        <c:tickLblPos val="nextTo"/>
        <c:crossAx val="31002935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ayout>
        <c:manualLayout>
          <c:xMode val="edge"/>
          <c:yMode val="edge"/>
          <c:x val="0.21589654418197726"/>
          <c:y val="0.89100612423447068"/>
          <c:w val="0.56820669291338588"/>
          <c:h val="0.1089938757655293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'one day analysis'!$H$14:$H$16</c:f>
          <c:strCache>
            <c:ptCount val="3"/>
            <c:pt idx="0">
              <c:v>Ortachala</c:v>
            </c:pt>
          </c:strCache>
        </c:strRef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cap="none" spc="0" normalizeH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5133086490155054"/>
          <c:y val="0.18920768153636033"/>
          <c:w val="0.8231682536112862"/>
          <c:h val="0.5872421252047177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'one day analysis'!$I$14</c:f>
              <c:strCache>
                <c:ptCount val="1"/>
                <c:pt idx="0">
                  <c:v>Morning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'one day analysis'!$U$1:$W$1</c:f>
              <c:strCache>
                <c:ptCount val="3"/>
                <c:pt idx="0">
                  <c:v>CO2</c:v>
                </c:pt>
                <c:pt idx="1">
                  <c:v>CO</c:v>
                </c:pt>
                <c:pt idx="2">
                  <c:v>CH4</c:v>
                </c:pt>
              </c:strCache>
            </c:strRef>
          </c:cat>
          <c:val>
            <c:numRef>
              <c:f>'one day analysis'!$U$14:$W$14</c:f>
              <c:numCache>
                <c:formatCode>General</c:formatCode>
                <c:ptCount val="3"/>
                <c:pt idx="0">
                  <c:v>500.47526315789474</c:v>
                </c:pt>
                <c:pt idx="1">
                  <c:v>0.92909473684210542</c:v>
                </c:pt>
                <c:pt idx="2">
                  <c:v>2.9827915789473685</c:v>
                </c:pt>
              </c:numCache>
            </c:numRef>
          </c:val>
        </c:ser>
        <c:ser>
          <c:idx val="1"/>
          <c:order val="1"/>
          <c:tx>
            <c:strRef>
              <c:f>'one day analysis'!$I$15</c:f>
              <c:strCache>
                <c:ptCount val="1"/>
                <c:pt idx="0">
                  <c:v>Midday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'one day analysis'!$U$1:$W$1</c:f>
              <c:strCache>
                <c:ptCount val="3"/>
                <c:pt idx="0">
                  <c:v>CO2</c:v>
                </c:pt>
                <c:pt idx="1">
                  <c:v>CO</c:v>
                </c:pt>
                <c:pt idx="2">
                  <c:v>CH4</c:v>
                </c:pt>
              </c:strCache>
            </c:strRef>
          </c:cat>
          <c:val>
            <c:numRef>
              <c:f>'one day analysis'!$U$15:$W$15</c:f>
              <c:numCache>
                <c:formatCode>General</c:formatCode>
                <c:ptCount val="3"/>
                <c:pt idx="0">
                  <c:v>513.13032258064516</c:v>
                </c:pt>
                <c:pt idx="1">
                  <c:v>0.7470021505376343</c:v>
                </c:pt>
                <c:pt idx="2">
                  <c:v>3.6748559139784946</c:v>
                </c:pt>
              </c:numCache>
            </c:numRef>
          </c:val>
        </c:ser>
        <c:ser>
          <c:idx val="2"/>
          <c:order val="2"/>
          <c:tx>
            <c:strRef>
              <c:f>'one day analysis'!$I$16</c:f>
              <c:strCache>
                <c:ptCount val="1"/>
                <c:pt idx="0">
                  <c:v>Evening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'one day analysis'!$U$1:$W$1</c:f>
              <c:strCache>
                <c:ptCount val="3"/>
                <c:pt idx="0">
                  <c:v>CO2</c:v>
                </c:pt>
                <c:pt idx="1">
                  <c:v>CO</c:v>
                </c:pt>
                <c:pt idx="2">
                  <c:v>CH4</c:v>
                </c:pt>
              </c:strCache>
            </c:strRef>
          </c:cat>
          <c:val>
            <c:numRef>
              <c:f>'one day analysis'!$U$16:$W$16</c:f>
              <c:numCache>
                <c:formatCode>General</c:formatCode>
                <c:ptCount val="3"/>
                <c:pt idx="0">
                  <c:v>566.11869565217387</c:v>
                </c:pt>
                <c:pt idx="1">
                  <c:v>4.0277608695652178</c:v>
                </c:pt>
                <c:pt idx="2">
                  <c:v>2.7852934782608698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08838536"/>
        <c:axId val="308839320"/>
        <c:axId val="0"/>
      </c:bar3DChart>
      <c:catAx>
        <c:axId val="308838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08839320"/>
        <c:crosses val="autoZero"/>
        <c:auto val="1"/>
        <c:lblAlgn val="ctr"/>
        <c:lblOffset val="100"/>
        <c:noMultiLvlLbl val="0"/>
      </c:catAx>
      <c:valAx>
        <c:axId val="308839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8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ppmv</a:t>
                </a:r>
              </a:p>
            </c:rich>
          </c:tx>
          <c:layout>
            <c:manualLayout>
              <c:xMode val="edge"/>
              <c:yMode val="edge"/>
              <c:x val="1.5346510796711791E-2"/>
              <c:y val="0.1151623514241195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8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8838536"/>
        <c:crosses val="autoZero"/>
        <c:crossBetween val="between"/>
        <c:majorUnit val="10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0472750199790375E-2"/>
          <c:y val="0.91930851314339768"/>
          <c:w val="0.93140423515427029"/>
          <c:h val="8.069148685660233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'one day analysis'!$H$14:$H$16</c:f>
          <c:strCache>
            <c:ptCount val="3"/>
            <c:pt idx="0">
              <c:v>Ortachala</c:v>
            </c:pt>
          </c:strCache>
        </c:strRef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cap="none" spc="0" normalizeH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413808541694597"/>
          <c:y val="0.20521380504911477"/>
          <c:w val="0.86735463686074676"/>
          <c:h val="0.5872285426165011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'one day analysis'!$I$14</c:f>
              <c:strCache>
                <c:ptCount val="1"/>
                <c:pt idx="0">
                  <c:v>Morning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'one day analysis'!$V$1:$W$1</c:f>
              <c:strCache>
                <c:ptCount val="2"/>
                <c:pt idx="0">
                  <c:v>CO</c:v>
                </c:pt>
                <c:pt idx="1">
                  <c:v>CH4</c:v>
                </c:pt>
              </c:strCache>
            </c:strRef>
          </c:cat>
          <c:val>
            <c:numRef>
              <c:f>'one day analysis'!$V$14:$W$14</c:f>
              <c:numCache>
                <c:formatCode>General</c:formatCode>
                <c:ptCount val="2"/>
                <c:pt idx="0">
                  <c:v>0.92909473684210542</c:v>
                </c:pt>
                <c:pt idx="1">
                  <c:v>2.9827915789473685</c:v>
                </c:pt>
              </c:numCache>
            </c:numRef>
          </c:val>
        </c:ser>
        <c:ser>
          <c:idx val="1"/>
          <c:order val="1"/>
          <c:tx>
            <c:strRef>
              <c:f>'one day analysis'!$I$15</c:f>
              <c:strCache>
                <c:ptCount val="1"/>
                <c:pt idx="0">
                  <c:v>Midday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'one day analysis'!$V$1:$W$1</c:f>
              <c:strCache>
                <c:ptCount val="2"/>
                <c:pt idx="0">
                  <c:v>CO</c:v>
                </c:pt>
                <c:pt idx="1">
                  <c:v>CH4</c:v>
                </c:pt>
              </c:strCache>
            </c:strRef>
          </c:cat>
          <c:val>
            <c:numRef>
              <c:f>'one day analysis'!$V$15:$W$15</c:f>
              <c:numCache>
                <c:formatCode>General</c:formatCode>
                <c:ptCount val="2"/>
                <c:pt idx="0">
                  <c:v>0.7470021505376343</c:v>
                </c:pt>
                <c:pt idx="1">
                  <c:v>3.6748559139784946</c:v>
                </c:pt>
              </c:numCache>
            </c:numRef>
          </c:val>
        </c:ser>
        <c:ser>
          <c:idx val="2"/>
          <c:order val="2"/>
          <c:tx>
            <c:strRef>
              <c:f>'one day analysis'!$I$16</c:f>
              <c:strCache>
                <c:ptCount val="1"/>
                <c:pt idx="0">
                  <c:v>Evening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'one day analysis'!$V$1:$W$1</c:f>
              <c:strCache>
                <c:ptCount val="2"/>
                <c:pt idx="0">
                  <c:v>CO</c:v>
                </c:pt>
                <c:pt idx="1">
                  <c:v>CH4</c:v>
                </c:pt>
              </c:strCache>
            </c:strRef>
          </c:cat>
          <c:val>
            <c:numRef>
              <c:f>'one day analysis'!$V$16:$W$16</c:f>
              <c:numCache>
                <c:formatCode>General</c:formatCode>
                <c:ptCount val="2"/>
                <c:pt idx="0">
                  <c:v>4.0277608695652178</c:v>
                </c:pt>
                <c:pt idx="1">
                  <c:v>2.7852934782608698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11328360"/>
        <c:axId val="311328752"/>
        <c:axId val="0"/>
      </c:bar3DChart>
      <c:catAx>
        <c:axId val="311328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11328752"/>
        <c:crosses val="autoZero"/>
        <c:auto val="1"/>
        <c:lblAlgn val="ctr"/>
        <c:lblOffset val="100"/>
        <c:noMultiLvlLbl val="0"/>
      </c:catAx>
      <c:valAx>
        <c:axId val="311328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8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ppmv</a:t>
                </a:r>
              </a:p>
            </c:rich>
          </c:tx>
          <c:layout>
            <c:manualLayout>
              <c:xMode val="edge"/>
              <c:yMode val="edge"/>
              <c:x val="3.6785203478091943E-2"/>
              <c:y val="0.1660861548848373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8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1328360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7651657391088205E-2"/>
          <c:y val="0.91963834198568395"/>
          <c:w val="0.92841449132874732"/>
          <c:h val="8.036165801431609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Saakadze Square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cap="none" spc="0" normalizeH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4016995060948839"/>
          <c:y val="0.20011517733356496"/>
          <c:w val="0.82949568522440709"/>
          <c:h val="0.6015041956680121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'one day analysis'!$I$2</c:f>
              <c:strCache>
                <c:ptCount val="1"/>
                <c:pt idx="0">
                  <c:v>Morning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'one day analysis'!$S$1:$T$1</c:f>
              <c:strCache>
                <c:ptCount val="2"/>
                <c:pt idx="0">
                  <c:v>NO</c:v>
                </c:pt>
                <c:pt idx="1">
                  <c:v>NO2</c:v>
                </c:pt>
              </c:strCache>
            </c:strRef>
          </c:cat>
          <c:val>
            <c:numRef>
              <c:f>'one day analysis'!$S$2:$T$2</c:f>
              <c:numCache>
                <c:formatCode>General</c:formatCode>
                <c:ptCount val="2"/>
                <c:pt idx="0">
                  <c:v>37.156250000000007</c:v>
                </c:pt>
                <c:pt idx="1">
                  <c:v>4.53125</c:v>
                </c:pt>
              </c:numCache>
            </c:numRef>
          </c:val>
        </c:ser>
        <c:ser>
          <c:idx val="1"/>
          <c:order val="1"/>
          <c:tx>
            <c:strRef>
              <c:f>'one day analysis'!$I$3</c:f>
              <c:strCache>
                <c:ptCount val="1"/>
                <c:pt idx="0">
                  <c:v>Midday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'one day analysis'!$S$1:$T$1</c:f>
              <c:strCache>
                <c:ptCount val="2"/>
                <c:pt idx="0">
                  <c:v>NO</c:v>
                </c:pt>
                <c:pt idx="1">
                  <c:v>NO2</c:v>
                </c:pt>
              </c:strCache>
            </c:strRef>
          </c:cat>
          <c:val>
            <c:numRef>
              <c:f>'one day analysis'!$S$3:$T$3</c:f>
              <c:numCache>
                <c:formatCode>General</c:formatCode>
                <c:ptCount val="2"/>
                <c:pt idx="0">
                  <c:v>74.238297872340411</c:v>
                </c:pt>
                <c:pt idx="1">
                  <c:v>29.20851063829787</c:v>
                </c:pt>
              </c:numCache>
            </c:numRef>
          </c:val>
        </c:ser>
        <c:ser>
          <c:idx val="2"/>
          <c:order val="2"/>
          <c:tx>
            <c:strRef>
              <c:f>'one day analysis'!$I$4</c:f>
              <c:strCache>
                <c:ptCount val="1"/>
                <c:pt idx="0">
                  <c:v>Evening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'one day analysis'!$S$1:$T$1</c:f>
              <c:strCache>
                <c:ptCount val="2"/>
                <c:pt idx="0">
                  <c:v>NO</c:v>
                </c:pt>
                <c:pt idx="1">
                  <c:v>NO2</c:v>
                </c:pt>
              </c:strCache>
            </c:strRef>
          </c:cat>
          <c:val>
            <c:numRef>
              <c:f>'one day analysis'!$S$4:$T$4</c:f>
              <c:numCache>
                <c:formatCode>General</c:formatCode>
                <c:ptCount val="2"/>
                <c:pt idx="0">
                  <c:v>81.814285714285717</c:v>
                </c:pt>
                <c:pt idx="1">
                  <c:v>5.5857142857142863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24222584"/>
        <c:axId val="324222192"/>
        <c:axId val="0"/>
      </c:bar3DChart>
      <c:catAx>
        <c:axId val="324222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24222192"/>
        <c:crosses val="autoZero"/>
        <c:auto val="1"/>
        <c:lblAlgn val="ctr"/>
        <c:lblOffset val="100"/>
        <c:noMultiLvlLbl val="0"/>
      </c:catAx>
      <c:valAx>
        <c:axId val="324222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8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ppbv</a:t>
                </a:r>
              </a:p>
            </c:rich>
          </c:tx>
          <c:layout>
            <c:manualLayout>
              <c:xMode val="edge"/>
              <c:yMode val="edge"/>
              <c:x val="3.0165367872963592E-2"/>
              <c:y val="0.1224431845461416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8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4222584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6269830455851059E-2"/>
          <c:y val="0.91069922069513276"/>
          <c:w val="0.96621139633997921"/>
          <c:h val="8.93007793048671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Saakadze Square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cap="none" spc="0" normalizeH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4016995060948839"/>
          <c:y val="0.20011517733356496"/>
          <c:w val="0.82949568522440709"/>
          <c:h val="0.6015041956680121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'one day analysis'!$I$2</c:f>
              <c:strCache>
                <c:ptCount val="1"/>
                <c:pt idx="0">
                  <c:v>Morning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'one day analysis'!$U$1:$W$1</c:f>
              <c:strCache>
                <c:ptCount val="3"/>
                <c:pt idx="0">
                  <c:v>CO2</c:v>
                </c:pt>
                <c:pt idx="1">
                  <c:v>CO</c:v>
                </c:pt>
                <c:pt idx="2">
                  <c:v>CH4</c:v>
                </c:pt>
              </c:strCache>
            </c:strRef>
          </c:cat>
          <c:val>
            <c:numRef>
              <c:f>'one day analysis'!$U$2:$W$2</c:f>
              <c:numCache>
                <c:formatCode>General</c:formatCode>
                <c:ptCount val="3"/>
                <c:pt idx="0">
                  <c:v>469.58854166666663</c:v>
                </c:pt>
                <c:pt idx="1">
                  <c:v>0.74010416666666667</c:v>
                </c:pt>
                <c:pt idx="2">
                  <c:v>2.3683333333333336</c:v>
                </c:pt>
              </c:numCache>
            </c:numRef>
          </c:val>
        </c:ser>
        <c:ser>
          <c:idx val="1"/>
          <c:order val="1"/>
          <c:tx>
            <c:strRef>
              <c:f>'one day analysis'!$I$3</c:f>
              <c:strCache>
                <c:ptCount val="1"/>
                <c:pt idx="0">
                  <c:v>Midday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'one day analysis'!$U$1:$W$1</c:f>
              <c:strCache>
                <c:ptCount val="3"/>
                <c:pt idx="0">
                  <c:v>CO2</c:v>
                </c:pt>
                <c:pt idx="1">
                  <c:v>CO</c:v>
                </c:pt>
                <c:pt idx="2">
                  <c:v>CH4</c:v>
                </c:pt>
              </c:strCache>
            </c:strRef>
          </c:cat>
          <c:val>
            <c:numRef>
              <c:f>'one day analysis'!$U$3:$W$3</c:f>
              <c:numCache>
                <c:formatCode>General</c:formatCode>
                <c:ptCount val="3"/>
                <c:pt idx="0">
                  <c:v>481.05808510638298</c:v>
                </c:pt>
                <c:pt idx="1">
                  <c:v>1.4147872340425531</c:v>
                </c:pt>
                <c:pt idx="2">
                  <c:v>2.4614255319148937</c:v>
                </c:pt>
              </c:numCache>
            </c:numRef>
          </c:val>
        </c:ser>
        <c:ser>
          <c:idx val="2"/>
          <c:order val="2"/>
          <c:tx>
            <c:strRef>
              <c:f>'one day analysis'!$I$4</c:f>
              <c:strCache>
                <c:ptCount val="1"/>
                <c:pt idx="0">
                  <c:v>Evening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'one day analysis'!$U$1:$W$1</c:f>
              <c:strCache>
                <c:ptCount val="3"/>
                <c:pt idx="0">
                  <c:v>CO2</c:v>
                </c:pt>
                <c:pt idx="1">
                  <c:v>CO</c:v>
                </c:pt>
                <c:pt idx="2">
                  <c:v>CH4</c:v>
                </c:pt>
              </c:strCache>
            </c:strRef>
          </c:cat>
          <c:val>
            <c:numRef>
              <c:f>'one day analysis'!$U$4:$W$4</c:f>
              <c:numCache>
                <c:formatCode>General</c:formatCode>
                <c:ptCount val="3"/>
                <c:pt idx="0">
                  <c:v>470.02142857142866</c:v>
                </c:pt>
                <c:pt idx="1">
                  <c:v>1.0777142857142858</c:v>
                </c:pt>
                <c:pt idx="2">
                  <c:v>2.4741428571428572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24222976"/>
        <c:axId val="324223368"/>
        <c:axId val="0"/>
      </c:bar3DChart>
      <c:catAx>
        <c:axId val="324222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24223368"/>
        <c:crosses val="autoZero"/>
        <c:auto val="1"/>
        <c:lblAlgn val="ctr"/>
        <c:lblOffset val="100"/>
        <c:noMultiLvlLbl val="0"/>
      </c:catAx>
      <c:valAx>
        <c:axId val="324223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8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ppmv</a:t>
                </a:r>
              </a:p>
            </c:rich>
          </c:tx>
          <c:layout>
            <c:manualLayout>
              <c:xMode val="edge"/>
              <c:yMode val="edge"/>
              <c:x val="1.3606739657156393E-2"/>
              <c:y val="0.1269458452768814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8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4222976"/>
        <c:crosses val="autoZero"/>
        <c:crossBetween val="between"/>
        <c:majorUnit val="10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8034984791662649E-2"/>
          <c:y val="0.91049076605705748"/>
          <c:w val="0.73315968907399143"/>
          <c:h val="8.53466997659148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Saakadze Square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cap="none" spc="0" normalizeH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259325591302961"/>
          <c:y val="0.20011517733356496"/>
          <c:w val="0.85707237992086571"/>
          <c:h val="0.5690902011323404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'one day analysis'!$I$2</c:f>
              <c:strCache>
                <c:ptCount val="1"/>
                <c:pt idx="0">
                  <c:v>Morning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'one day analysis'!$V$1:$W$1</c:f>
              <c:strCache>
                <c:ptCount val="2"/>
                <c:pt idx="0">
                  <c:v>CO</c:v>
                </c:pt>
                <c:pt idx="1">
                  <c:v>CH4</c:v>
                </c:pt>
              </c:strCache>
            </c:strRef>
          </c:cat>
          <c:val>
            <c:numRef>
              <c:f>'one day analysis'!$V$2:$W$2</c:f>
              <c:numCache>
                <c:formatCode>General</c:formatCode>
                <c:ptCount val="2"/>
                <c:pt idx="0">
                  <c:v>0.74010416666666667</c:v>
                </c:pt>
                <c:pt idx="1">
                  <c:v>2.3683333333333336</c:v>
                </c:pt>
              </c:numCache>
            </c:numRef>
          </c:val>
        </c:ser>
        <c:ser>
          <c:idx val="1"/>
          <c:order val="1"/>
          <c:tx>
            <c:strRef>
              <c:f>'one day analysis'!$I$3</c:f>
              <c:strCache>
                <c:ptCount val="1"/>
                <c:pt idx="0">
                  <c:v>Midday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'one day analysis'!$V$1:$W$1</c:f>
              <c:strCache>
                <c:ptCount val="2"/>
                <c:pt idx="0">
                  <c:v>CO</c:v>
                </c:pt>
                <c:pt idx="1">
                  <c:v>CH4</c:v>
                </c:pt>
              </c:strCache>
            </c:strRef>
          </c:cat>
          <c:val>
            <c:numRef>
              <c:f>'one day analysis'!$V$3:$W$3</c:f>
              <c:numCache>
                <c:formatCode>General</c:formatCode>
                <c:ptCount val="2"/>
                <c:pt idx="0">
                  <c:v>1.4147872340425531</c:v>
                </c:pt>
                <c:pt idx="1">
                  <c:v>2.4614255319148937</c:v>
                </c:pt>
              </c:numCache>
            </c:numRef>
          </c:val>
        </c:ser>
        <c:ser>
          <c:idx val="2"/>
          <c:order val="2"/>
          <c:tx>
            <c:strRef>
              <c:f>'one day analysis'!$I$4</c:f>
              <c:strCache>
                <c:ptCount val="1"/>
                <c:pt idx="0">
                  <c:v>Evening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'one day analysis'!$V$1:$W$1</c:f>
              <c:strCache>
                <c:ptCount val="2"/>
                <c:pt idx="0">
                  <c:v>CO</c:v>
                </c:pt>
                <c:pt idx="1">
                  <c:v>CH4</c:v>
                </c:pt>
              </c:strCache>
            </c:strRef>
          </c:cat>
          <c:val>
            <c:numRef>
              <c:f>'one day analysis'!$V$4:$W$4</c:f>
              <c:numCache>
                <c:formatCode>General</c:formatCode>
                <c:ptCount val="2"/>
                <c:pt idx="0">
                  <c:v>1.0777142857142858</c:v>
                </c:pt>
                <c:pt idx="1">
                  <c:v>2.4741428571428572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24220624"/>
        <c:axId val="324224152"/>
        <c:axId val="0"/>
      </c:bar3DChart>
      <c:catAx>
        <c:axId val="324220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24224152"/>
        <c:crosses val="autoZero"/>
        <c:auto val="1"/>
        <c:lblAlgn val="ctr"/>
        <c:lblOffset val="100"/>
        <c:noMultiLvlLbl val="0"/>
      </c:catAx>
      <c:valAx>
        <c:axId val="324224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8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dirty="0" err="1"/>
                  <a:t>ppmv</a:t>
                </a:r>
                <a:endParaRPr lang="en-US" sz="1800" dirty="0"/>
              </a:p>
            </c:rich>
          </c:tx>
          <c:layout>
            <c:manualLayout>
              <c:xMode val="edge"/>
              <c:yMode val="edge"/>
              <c:x val="1.9450474094124339E-2"/>
              <c:y val="0.1411181025661531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8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4220624"/>
        <c:crosses val="autoZero"/>
        <c:crossBetween val="between"/>
        <c:majorUnit val="0.5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595682764052403"/>
          <c:y val="0.92025797223622485"/>
          <c:w val="0.73648767196699816"/>
          <c:h val="7.974202776377520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</a:p>
        </c:rich>
      </c:tx>
      <c:layout>
        <c:manualLayout>
          <c:xMode val="edge"/>
          <c:yMode val="edge"/>
          <c:x val="0.48449389358863454"/>
          <c:y val="1.2651523668779412E-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5369423559565334"/>
          <c:y val="0.11615740740740743"/>
          <c:w val="0.79041690602270898"/>
          <c:h val="0.58744482794357034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'one day analysis'!$A$43</c:f>
              <c:strCache>
                <c:ptCount val="1"/>
                <c:pt idx="0">
                  <c:v>Saakadze Square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'one day analysis'!$B$42:$E$42</c:f>
              <c:strCache>
                <c:ptCount val="4"/>
                <c:pt idx="0">
                  <c:v>Morning</c:v>
                </c:pt>
                <c:pt idx="1">
                  <c:v>Midday</c:v>
                </c:pt>
                <c:pt idx="2">
                  <c:v>Evening</c:v>
                </c:pt>
                <c:pt idx="3">
                  <c:v>Limit</c:v>
                </c:pt>
              </c:strCache>
            </c:strRef>
          </c:cat>
          <c:val>
            <c:numRef>
              <c:f>'one day analysis'!$B$43:$E$43</c:f>
              <c:numCache>
                <c:formatCode>General</c:formatCode>
                <c:ptCount val="4"/>
                <c:pt idx="0">
                  <c:v>37.156250000000007</c:v>
                </c:pt>
                <c:pt idx="1">
                  <c:v>74.238297872340411</c:v>
                </c:pt>
                <c:pt idx="2">
                  <c:v>81.814285714285717</c:v>
                </c:pt>
              </c:numCache>
            </c:numRef>
          </c:val>
        </c:ser>
        <c:ser>
          <c:idx val="1"/>
          <c:order val="1"/>
          <c:tx>
            <c:strRef>
              <c:f>'one day analysis'!$A$44</c:f>
              <c:strCache>
                <c:ptCount val="1"/>
                <c:pt idx="0">
                  <c:v>Metro station "Varketili"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'one day analysis'!$B$42:$E$42</c:f>
              <c:strCache>
                <c:ptCount val="4"/>
                <c:pt idx="0">
                  <c:v>Morning</c:v>
                </c:pt>
                <c:pt idx="1">
                  <c:v>Midday</c:v>
                </c:pt>
                <c:pt idx="2">
                  <c:v>Evening</c:v>
                </c:pt>
                <c:pt idx="3">
                  <c:v>Limit</c:v>
                </c:pt>
              </c:strCache>
            </c:strRef>
          </c:cat>
          <c:val>
            <c:numRef>
              <c:f>'one day analysis'!$B$44:$E$44</c:f>
              <c:numCache>
                <c:formatCode>General</c:formatCode>
                <c:ptCount val="4"/>
                <c:pt idx="0">
                  <c:v>31.284838709677416</c:v>
                </c:pt>
                <c:pt idx="1">
                  <c:v>3.2127659574468086</c:v>
                </c:pt>
                <c:pt idx="2">
                  <c:v>37.978723404255327</c:v>
                </c:pt>
              </c:numCache>
            </c:numRef>
          </c:val>
        </c:ser>
        <c:ser>
          <c:idx val="2"/>
          <c:order val="2"/>
          <c:tx>
            <c:strRef>
              <c:f>'one day analysis'!$A$45</c:f>
              <c:strCache>
                <c:ptCount val="1"/>
                <c:pt idx="0">
                  <c:v>Liberty Square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'one day analysis'!$B$42:$E$42</c:f>
              <c:strCache>
                <c:ptCount val="4"/>
                <c:pt idx="0">
                  <c:v>Morning</c:v>
                </c:pt>
                <c:pt idx="1">
                  <c:v>Midday</c:v>
                </c:pt>
                <c:pt idx="2">
                  <c:v>Evening</c:v>
                </c:pt>
                <c:pt idx="3">
                  <c:v>Limit</c:v>
                </c:pt>
              </c:strCache>
            </c:strRef>
          </c:cat>
          <c:val>
            <c:numRef>
              <c:f>'one day analysis'!$B$45:$E$45</c:f>
              <c:numCache>
                <c:formatCode>General</c:formatCode>
                <c:ptCount val="4"/>
                <c:pt idx="0">
                  <c:v>236.39578947368423</c:v>
                </c:pt>
                <c:pt idx="1">
                  <c:v>46.869565217391298</c:v>
                </c:pt>
                <c:pt idx="2">
                  <c:v>3.9178069756330629</c:v>
                </c:pt>
              </c:numCache>
            </c:numRef>
          </c:val>
        </c:ser>
        <c:ser>
          <c:idx val="3"/>
          <c:order val="3"/>
          <c:tx>
            <c:strRef>
              <c:f>'one day analysis'!$A$46</c:f>
              <c:strCache>
                <c:ptCount val="1"/>
                <c:pt idx="0">
                  <c:v>Station Square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'one day analysis'!$B$42:$E$42</c:f>
              <c:strCache>
                <c:ptCount val="4"/>
                <c:pt idx="0">
                  <c:v>Morning</c:v>
                </c:pt>
                <c:pt idx="1">
                  <c:v>Midday</c:v>
                </c:pt>
                <c:pt idx="2">
                  <c:v>Evening</c:v>
                </c:pt>
                <c:pt idx="3">
                  <c:v>Limit</c:v>
                </c:pt>
              </c:strCache>
            </c:strRef>
          </c:cat>
          <c:val>
            <c:numRef>
              <c:f>'one day analysis'!$B$46:$E$46</c:f>
              <c:numCache>
                <c:formatCode>General</c:formatCode>
                <c:ptCount val="4"/>
                <c:pt idx="0">
                  <c:v>20.731578947368423</c:v>
                </c:pt>
                <c:pt idx="1">
                  <c:v>3.2067391304347823</c:v>
                </c:pt>
                <c:pt idx="2">
                  <c:v>60.135652173913037</c:v>
                </c:pt>
              </c:numCache>
            </c:numRef>
          </c:val>
        </c:ser>
        <c:ser>
          <c:idx val="4"/>
          <c:order val="4"/>
          <c:tx>
            <c:strRef>
              <c:f>'one day analysis'!$A$47</c:f>
              <c:strCache>
                <c:ptCount val="1"/>
                <c:pt idx="0">
                  <c:v>Ortachala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cat>
            <c:strRef>
              <c:f>'one day analysis'!$B$42:$E$42</c:f>
              <c:strCache>
                <c:ptCount val="4"/>
                <c:pt idx="0">
                  <c:v>Morning</c:v>
                </c:pt>
                <c:pt idx="1">
                  <c:v>Midday</c:v>
                </c:pt>
                <c:pt idx="2">
                  <c:v>Evening</c:v>
                </c:pt>
                <c:pt idx="3">
                  <c:v>Limit</c:v>
                </c:pt>
              </c:strCache>
            </c:strRef>
          </c:cat>
          <c:val>
            <c:numRef>
              <c:f>'one day analysis'!$B$47:$E$47</c:f>
              <c:numCache>
                <c:formatCode>General</c:formatCode>
                <c:ptCount val="4"/>
                <c:pt idx="0">
                  <c:v>17.544736842105266</c:v>
                </c:pt>
                <c:pt idx="1">
                  <c:v>2.8326881720430106</c:v>
                </c:pt>
                <c:pt idx="2">
                  <c:v>1101.3808695652174</c:v>
                </c:pt>
              </c:numCache>
            </c:numRef>
          </c:val>
        </c:ser>
        <c:ser>
          <c:idx val="5"/>
          <c:order val="5"/>
          <c:tx>
            <c:strRef>
              <c:f>'one day analysis'!$A$48</c:f>
              <c:strCache>
                <c:ptCount val="1"/>
                <c:pt idx="0">
                  <c:v>Varazis Khevi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  <a:sp3d>
                <a:contourClr>
                  <a:srgbClr val="FF0000"/>
                </a:contourClr>
              </a:sp3d>
            </c:spPr>
          </c:dPt>
          <c:cat>
            <c:strRef>
              <c:f>'one day analysis'!$B$42:$E$42</c:f>
              <c:strCache>
                <c:ptCount val="4"/>
                <c:pt idx="0">
                  <c:v>Morning</c:v>
                </c:pt>
                <c:pt idx="1">
                  <c:v>Midday</c:v>
                </c:pt>
                <c:pt idx="2">
                  <c:v>Evening</c:v>
                </c:pt>
                <c:pt idx="3">
                  <c:v>Limit</c:v>
                </c:pt>
              </c:strCache>
            </c:strRef>
          </c:cat>
          <c:val>
            <c:numRef>
              <c:f>'one day analysis'!$B$48:$E$48</c:f>
              <c:numCache>
                <c:formatCode>General</c:formatCode>
                <c:ptCount val="4"/>
                <c:pt idx="0">
                  <c:v>399.03326086956514</c:v>
                </c:pt>
                <c:pt idx="1">
                  <c:v>478.21720430107524</c:v>
                </c:pt>
                <c:pt idx="2">
                  <c:v>183.23612903225808</c:v>
                </c:pt>
                <c:pt idx="3">
                  <c:v>40.9</c:v>
                </c:pt>
              </c:numCache>
            </c:numRef>
          </c:val>
        </c:ser>
        <c:ser>
          <c:idx val="6"/>
          <c:order val="6"/>
          <c:tx>
            <c:strRef>
              <c:f>'one day analysis'!$A$49</c:f>
              <c:strCache>
                <c:ptCount val="1"/>
                <c:pt idx="0">
                  <c:v>Marjanishvili Square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'one day analysis'!$B$42:$E$42</c:f>
              <c:strCache>
                <c:ptCount val="4"/>
                <c:pt idx="0">
                  <c:v>Morning</c:v>
                </c:pt>
                <c:pt idx="1">
                  <c:v>Midday</c:v>
                </c:pt>
                <c:pt idx="2">
                  <c:v>Evening</c:v>
                </c:pt>
                <c:pt idx="3">
                  <c:v>Limit</c:v>
                </c:pt>
              </c:strCache>
            </c:strRef>
          </c:cat>
          <c:val>
            <c:numRef>
              <c:f>'one day analysis'!$B$49:$E$49</c:f>
              <c:numCache>
                <c:formatCode>General</c:formatCode>
                <c:ptCount val="4"/>
                <c:pt idx="0">
                  <c:v>92.006808510638294</c:v>
                </c:pt>
                <c:pt idx="1">
                  <c:v>1.9441935483870967</c:v>
                </c:pt>
                <c:pt idx="2">
                  <c:v>31.841304347826085</c:v>
                </c:pt>
              </c:numCache>
            </c:numRef>
          </c:val>
        </c:ser>
        <c:ser>
          <c:idx val="7"/>
          <c:order val="7"/>
          <c:tx>
            <c:strRef>
              <c:f>'one day analysis'!$A$50</c:f>
              <c:strCache>
                <c:ptCount val="1"/>
                <c:pt idx="0">
                  <c:v>Didi Digomi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'one day analysis'!$B$42:$E$42</c:f>
              <c:strCache>
                <c:ptCount val="4"/>
                <c:pt idx="0">
                  <c:v>Morning</c:v>
                </c:pt>
                <c:pt idx="1">
                  <c:v>Midday</c:v>
                </c:pt>
                <c:pt idx="2">
                  <c:v>Evening</c:v>
                </c:pt>
                <c:pt idx="3">
                  <c:v>Limit</c:v>
                </c:pt>
              </c:strCache>
            </c:strRef>
          </c:cat>
          <c:val>
            <c:numRef>
              <c:f>'one day analysis'!$B$50:$E$50</c:f>
              <c:numCache>
                <c:formatCode>General</c:formatCode>
                <c:ptCount val="4"/>
                <c:pt idx="0">
                  <c:v>77.185263157894738</c:v>
                </c:pt>
                <c:pt idx="1">
                  <c:v>85.533085106382998</c:v>
                </c:pt>
                <c:pt idx="2">
                  <c:v>119.93698924731181</c:v>
                </c:pt>
              </c:numCache>
            </c:numRef>
          </c:val>
        </c:ser>
        <c:ser>
          <c:idx val="8"/>
          <c:order val="8"/>
          <c:tx>
            <c:strRef>
              <c:f>'one day analysis'!$A$51</c:f>
              <c:strCache>
                <c:ptCount val="1"/>
                <c:pt idx="0">
                  <c:v>Mushtaidi Garden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'one day analysis'!$B$42:$E$42</c:f>
              <c:strCache>
                <c:ptCount val="4"/>
                <c:pt idx="0">
                  <c:v>Morning</c:v>
                </c:pt>
                <c:pt idx="1">
                  <c:v>Midday</c:v>
                </c:pt>
                <c:pt idx="2">
                  <c:v>Evening</c:v>
                </c:pt>
                <c:pt idx="3">
                  <c:v>Limit</c:v>
                </c:pt>
              </c:strCache>
            </c:strRef>
          </c:cat>
          <c:val>
            <c:numRef>
              <c:f>'one day analysis'!$B$51:$E$51</c:f>
              <c:numCache>
                <c:formatCode>General</c:formatCode>
                <c:ptCount val="4"/>
                <c:pt idx="0">
                  <c:v>1.0295652173913044</c:v>
                </c:pt>
                <c:pt idx="1">
                  <c:v>0.16666666666666666</c:v>
                </c:pt>
                <c:pt idx="2">
                  <c:v>0.98666666666666669</c:v>
                </c:pt>
              </c:numCache>
            </c:numRef>
          </c:val>
        </c:ser>
        <c:ser>
          <c:idx val="9"/>
          <c:order val="9"/>
          <c:tx>
            <c:strRef>
              <c:f>'one day analysis'!$A$52</c:f>
              <c:strCache>
                <c:ptCount val="1"/>
                <c:pt idx="0">
                  <c:v>Vake Park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'one day analysis'!$B$42:$E$42</c:f>
              <c:strCache>
                <c:ptCount val="4"/>
                <c:pt idx="0">
                  <c:v>Morning</c:v>
                </c:pt>
                <c:pt idx="1">
                  <c:v>Midday</c:v>
                </c:pt>
                <c:pt idx="2">
                  <c:v>Evening</c:v>
                </c:pt>
                <c:pt idx="3">
                  <c:v>Limit</c:v>
                </c:pt>
              </c:strCache>
            </c:strRef>
          </c:cat>
          <c:val>
            <c:numRef>
              <c:f>'one day analysis'!$B$52:$E$52</c:f>
              <c:numCache>
                <c:formatCode>General</c:formatCode>
                <c:ptCount val="4"/>
                <c:pt idx="0">
                  <c:v>0.35894736842105268</c:v>
                </c:pt>
                <c:pt idx="1">
                  <c:v>0</c:v>
                </c:pt>
                <c:pt idx="2">
                  <c:v>5.9123711340206189</c:v>
                </c:pt>
              </c:numCache>
            </c:numRef>
          </c:val>
        </c:ser>
        <c:ser>
          <c:idx val="10"/>
          <c:order val="10"/>
          <c:tx>
            <c:strRef>
              <c:f>'one day analysis'!$A$53</c:f>
              <c:strCache>
                <c:ptCount val="1"/>
                <c:pt idx="0">
                  <c:v>Metro Station "Gldani"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'one day analysis'!$B$42:$E$42</c:f>
              <c:strCache>
                <c:ptCount val="4"/>
                <c:pt idx="0">
                  <c:v>Morning</c:v>
                </c:pt>
                <c:pt idx="1">
                  <c:v>Midday</c:v>
                </c:pt>
                <c:pt idx="2">
                  <c:v>Evening</c:v>
                </c:pt>
                <c:pt idx="3">
                  <c:v>Limit</c:v>
                </c:pt>
              </c:strCache>
            </c:strRef>
          </c:cat>
          <c:val>
            <c:numRef>
              <c:f>'one day analysis'!$B$53:$E$53</c:f>
              <c:numCache>
                <c:formatCode>General</c:formatCode>
                <c:ptCount val="4"/>
                <c:pt idx="0">
                  <c:v>26.190103092783506</c:v>
                </c:pt>
                <c:pt idx="1">
                  <c:v>12.828865979381444</c:v>
                </c:pt>
                <c:pt idx="2">
                  <c:v>171.30833333333334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24221408"/>
        <c:axId val="309868992"/>
        <c:axId val="0"/>
      </c:bar3DChart>
      <c:catAx>
        <c:axId val="3242214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09868992"/>
        <c:crosses val="autoZero"/>
        <c:auto val="1"/>
        <c:lblAlgn val="ctr"/>
        <c:lblOffset val="100"/>
        <c:noMultiLvlLbl val="0"/>
      </c:catAx>
      <c:valAx>
        <c:axId val="3098689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ppbv</a:t>
                </a:r>
              </a:p>
            </c:rich>
          </c:tx>
          <c:layout>
            <c:manualLayout>
              <c:xMode val="edge"/>
              <c:yMode val="edge"/>
              <c:x val="0.90493611026327614"/>
              <c:y val="0.7807939968704474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42214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2358435617778503E-2"/>
          <c:y val="0.79121890690051166"/>
          <c:w val="0.97211461067366578"/>
          <c:h val="0.2071236034614470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b" anchorCtr="1"/>
        <a:lstStyle/>
        <a:p>
          <a:pPr>
            <a:defRPr sz="1400" b="0" i="0" u="none" strike="noStrike" kern="1200" spc="5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en-US" sz="2800" b="1" baseline="-25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c:rich>
      </c:tx>
      <c:layout>
        <c:manualLayout>
          <c:xMode val="edge"/>
          <c:yMode val="edge"/>
          <c:x val="0.45691820875786082"/>
          <c:y val="9.0696308410297237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5752259569597329"/>
          <c:y val="0.10017407263917333"/>
          <c:w val="0.78803544872721754"/>
          <c:h val="0.59169123155651338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'one day analysis'!$A$43</c:f>
              <c:strCache>
                <c:ptCount val="1"/>
                <c:pt idx="0">
                  <c:v>Saakadze Square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'one day analysis'!$F$42:$I$42</c:f>
              <c:strCache>
                <c:ptCount val="4"/>
                <c:pt idx="0">
                  <c:v>Morning</c:v>
                </c:pt>
                <c:pt idx="1">
                  <c:v>Midday</c:v>
                </c:pt>
                <c:pt idx="2">
                  <c:v>Evening</c:v>
                </c:pt>
                <c:pt idx="3">
                  <c:v>Limit</c:v>
                </c:pt>
              </c:strCache>
            </c:strRef>
          </c:cat>
          <c:val>
            <c:numRef>
              <c:f>'one day analysis'!$F$43:$I$43</c:f>
              <c:numCache>
                <c:formatCode>General</c:formatCode>
                <c:ptCount val="4"/>
                <c:pt idx="0">
                  <c:v>4.53125</c:v>
                </c:pt>
                <c:pt idx="1">
                  <c:v>29.20851063829787</c:v>
                </c:pt>
                <c:pt idx="2">
                  <c:v>5.5857142857142863</c:v>
                </c:pt>
              </c:numCache>
            </c:numRef>
          </c:val>
        </c:ser>
        <c:ser>
          <c:idx val="1"/>
          <c:order val="1"/>
          <c:tx>
            <c:strRef>
              <c:f>'one day analysis'!$A$44</c:f>
              <c:strCache>
                <c:ptCount val="1"/>
                <c:pt idx="0">
                  <c:v>Metro station "Varketili"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'one day analysis'!$F$42:$I$42</c:f>
              <c:strCache>
                <c:ptCount val="4"/>
                <c:pt idx="0">
                  <c:v>Morning</c:v>
                </c:pt>
                <c:pt idx="1">
                  <c:v>Midday</c:v>
                </c:pt>
                <c:pt idx="2">
                  <c:v>Evening</c:v>
                </c:pt>
                <c:pt idx="3">
                  <c:v>Limit</c:v>
                </c:pt>
              </c:strCache>
            </c:strRef>
          </c:cat>
          <c:val>
            <c:numRef>
              <c:f>'one day analysis'!$F$44:$I$44</c:f>
              <c:numCache>
                <c:formatCode>General</c:formatCode>
                <c:ptCount val="4"/>
                <c:pt idx="0">
                  <c:v>34.372365591397852</c:v>
                </c:pt>
                <c:pt idx="1">
                  <c:v>49.47659574468085</c:v>
                </c:pt>
                <c:pt idx="2">
                  <c:v>81.702127659574487</c:v>
                </c:pt>
              </c:numCache>
            </c:numRef>
          </c:val>
        </c:ser>
        <c:ser>
          <c:idx val="2"/>
          <c:order val="2"/>
          <c:tx>
            <c:strRef>
              <c:f>'one day analysis'!$A$45</c:f>
              <c:strCache>
                <c:ptCount val="1"/>
                <c:pt idx="0">
                  <c:v>Liberty Square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'one day analysis'!$F$42:$I$42</c:f>
              <c:strCache>
                <c:ptCount val="4"/>
                <c:pt idx="0">
                  <c:v>Morning</c:v>
                </c:pt>
                <c:pt idx="1">
                  <c:v>Midday</c:v>
                </c:pt>
                <c:pt idx="2">
                  <c:v>Evening</c:v>
                </c:pt>
                <c:pt idx="3">
                  <c:v>Limit</c:v>
                </c:pt>
              </c:strCache>
            </c:strRef>
          </c:cat>
          <c:val>
            <c:numRef>
              <c:f>'one day analysis'!$F$45:$I$45</c:f>
              <c:numCache>
                <c:formatCode>General</c:formatCode>
                <c:ptCount val="4"/>
                <c:pt idx="0">
                  <c:v>40.294736842105266</c:v>
                </c:pt>
                <c:pt idx="1">
                  <c:v>75.99565217391303</c:v>
                </c:pt>
                <c:pt idx="2">
                  <c:v>3.6464500716674628</c:v>
                </c:pt>
              </c:numCache>
            </c:numRef>
          </c:val>
        </c:ser>
        <c:ser>
          <c:idx val="3"/>
          <c:order val="3"/>
          <c:tx>
            <c:strRef>
              <c:f>'one day analysis'!$A$46</c:f>
              <c:strCache>
                <c:ptCount val="1"/>
                <c:pt idx="0">
                  <c:v>Station Square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'one day analysis'!$F$42:$I$42</c:f>
              <c:strCache>
                <c:ptCount val="4"/>
                <c:pt idx="0">
                  <c:v>Morning</c:v>
                </c:pt>
                <c:pt idx="1">
                  <c:v>Midday</c:v>
                </c:pt>
                <c:pt idx="2">
                  <c:v>Evening</c:v>
                </c:pt>
                <c:pt idx="3">
                  <c:v>Limit</c:v>
                </c:pt>
              </c:strCache>
            </c:strRef>
          </c:cat>
          <c:val>
            <c:numRef>
              <c:f>'one day analysis'!$F$46:$I$46</c:f>
              <c:numCache>
                <c:formatCode>General</c:formatCode>
                <c:ptCount val="4"/>
                <c:pt idx="0">
                  <c:v>19.13684210526316</c:v>
                </c:pt>
                <c:pt idx="1">
                  <c:v>34.982608695652175</c:v>
                </c:pt>
                <c:pt idx="2">
                  <c:v>85.81304347826088</c:v>
                </c:pt>
              </c:numCache>
            </c:numRef>
          </c:val>
        </c:ser>
        <c:ser>
          <c:idx val="4"/>
          <c:order val="4"/>
          <c:tx>
            <c:strRef>
              <c:f>'one day analysis'!$A$47</c:f>
              <c:strCache>
                <c:ptCount val="1"/>
                <c:pt idx="0">
                  <c:v>Ortachala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cat>
            <c:strRef>
              <c:f>'one day analysis'!$F$42:$I$42</c:f>
              <c:strCache>
                <c:ptCount val="4"/>
                <c:pt idx="0">
                  <c:v>Morning</c:v>
                </c:pt>
                <c:pt idx="1">
                  <c:v>Midday</c:v>
                </c:pt>
                <c:pt idx="2">
                  <c:v>Evening</c:v>
                </c:pt>
                <c:pt idx="3">
                  <c:v>Limit</c:v>
                </c:pt>
              </c:strCache>
            </c:strRef>
          </c:cat>
          <c:val>
            <c:numRef>
              <c:f>'one day analysis'!$F$47:$I$47</c:f>
              <c:numCache>
                <c:formatCode>General</c:formatCode>
                <c:ptCount val="4"/>
                <c:pt idx="0">
                  <c:v>35.772631578947369</c:v>
                </c:pt>
                <c:pt idx="1">
                  <c:v>64.069677419354832</c:v>
                </c:pt>
                <c:pt idx="2">
                  <c:v>153.33065217391305</c:v>
                </c:pt>
              </c:numCache>
            </c:numRef>
          </c:val>
        </c:ser>
        <c:ser>
          <c:idx val="5"/>
          <c:order val="5"/>
          <c:tx>
            <c:strRef>
              <c:f>'one day analysis'!$A$48</c:f>
              <c:strCache>
                <c:ptCount val="1"/>
                <c:pt idx="0">
                  <c:v>Varazis Khevi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  <a:sp3d>
                <a:contourClr>
                  <a:srgbClr val="FF0000"/>
                </a:contourClr>
              </a:sp3d>
            </c:spPr>
          </c:dPt>
          <c:cat>
            <c:strRef>
              <c:f>'one day analysis'!$F$42:$I$42</c:f>
              <c:strCache>
                <c:ptCount val="4"/>
                <c:pt idx="0">
                  <c:v>Morning</c:v>
                </c:pt>
                <c:pt idx="1">
                  <c:v>Midday</c:v>
                </c:pt>
                <c:pt idx="2">
                  <c:v>Evening</c:v>
                </c:pt>
                <c:pt idx="3">
                  <c:v>Limit</c:v>
                </c:pt>
              </c:strCache>
            </c:strRef>
          </c:cat>
          <c:val>
            <c:numRef>
              <c:f>'one day analysis'!$F$48:$I$48</c:f>
              <c:numCache>
                <c:formatCode>General</c:formatCode>
                <c:ptCount val="4"/>
                <c:pt idx="0">
                  <c:v>113.65673913043477</c:v>
                </c:pt>
                <c:pt idx="1">
                  <c:v>108.03978494623657</c:v>
                </c:pt>
                <c:pt idx="2">
                  <c:v>101.22419354838709</c:v>
                </c:pt>
                <c:pt idx="3">
                  <c:v>21.3</c:v>
                </c:pt>
              </c:numCache>
            </c:numRef>
          </c:val>
        </c:ser>
        <c:ser>
          <c:idx val="6"/>
          <c:order val="6"/>
          <c:tx>
            <c:strRef>
              <c:f>'one day analysis'!$A$49</c:f>
              <c:strCache>
                <c:ptCount val="1"/>
                <c:pt idx="0">
                  <c:v>Marjanishvili Square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'one day analysis'!$F$42:$I$42</c:f>
              <c:strCache>
                <c:ptCount val="4"/>
                <c:pt idx="0">
                  <c:v>Morning</c:v>
                </c:pt>
                <c:pt idx="1">
                  <c:v>Midday</c:v>
                </c:pt>
                <c:pt idx="2">
                  <c:v>Evening</c:v>
                </c:pt>
                <c:pt idx="3">
                  <c:v>Limit</c:v>
                </c:pt>
              </c:strCache>
            </c:strRef>
          </c:cat>
          <c:val>
            <c:numRef>
              <c:f>'one day analysis'!$F$49:$I$49</c:f>
              <c:numCache>
                <c:formatCode>General</c:formatCode>
                <c:ptCount val="4"/>
                <c:pt idx="0">
                  <c:v>47.458723404255316</c:v>
                </c:pt>
                <c:pt idx="1">
                  <c:v>32.619247311827955</c:v>
                </c:pt>
                <c:pt idx="2">
                  <c:v>92.471086956521745</c:v>
                </c:pt>
              </c:numCache>
            </c:numRef>
          </c:val>
        </c:ser>
        <c:ser>
          <c:idx val="7"/>
          <c:order val="7"/>
          <c:tx>
            <c:strRef>
              <c:f>'one day analysis'!$A$50</c:f>
              <c:strCache>
                <c:ptCount val="1"/>
                <c:pt idx="0">
                  <c:v>Didi Digomi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'one day analysis'!$F$42:$I$42</c:f>
              <c:strCache>
                <c:ptCount val="4"/>
                <c:pt idx="0">
                  <c:v>Morning</c:v>
                </c:pt>
                <c:pt idx="1">
                  <c:v>Midday</c:v>
                </c:pt>
                <c:pt idx="2">
                  <c:v>Evening</c:v>
                </c:pt>
                <c:pt idx="3">
                  <c:v>Limit</c:v>
                </c:pt>
              </c:strCache>
            </c:strRef>
          </c:cat>
          <c:val>
            <c:numRef>
              <c:f>'one day analysis'!$F$50:$I$50</c:f>
              <c:numCache>
                <c:formatCode>General</c:formatCode>
                <c:ptCount val="4"/>
                <c:pt idx="0">
                  <c:v>4.5505263157894742</c:v>
                </c:pt>
                <c:pt idx="1">
                  <c:v>4.0396808510638307</c:v>
                </c:pt>
                <c:pt idx="2">
                  <c:v>4.806451612903226</c:v>
                </c:pt>
              </c:numCache>
            </c:numRef>
          </c:val>
        </c:ser>
        <c:ser>
          <c:idx val="8"/>
          <c:order val="8"/>
          <c:tx>
            <c:strRef>
              <c:f>'one day analysis'!$A$51</c:f>
              <c:strCache>
                <c:ptCount val="1"/>
                <c:pt idx="0">
                  <c:v>Mushtaidi Garden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'one day analysis'!$F$42:$I$42</c:f>
              <c:strCache>
                <c:ptCount val="4"/>
                <c:pt idx="0">
                  <c:v>Morning</c:v>
                </c:pt>
                <c:pt idx="1">
                  <c:v>Midday</c:v>
                </c:pt>
                <c:pt idx="2">
                  <c:v>Evening</c:v>
                </c:pt>
                <c:pt idx="3">
                  <c:v>Limit</c:v>
                </c:pt>
              </c:strCache>
            </c:strRef>
          </c:cat>
          <c:val>
            <c:numRef>
              <c:f>'one day analysis'!$F$51:$I$51</c:f>
              <c:numCache>
                <c:formatCode>General</c:formatCode>
                <c:ptCount val="4"/>
                <c:pt idx="0">
                  <c:v>16.312173913043477</c:v>
                </c:pt>
                <c:pt idx="1">
                  <c:v>23.033333333333331</c:v>
                </c:pt>
                <c:pt idx="2">
                  <c:v>10.051666666666666</c:v>
                </c:pt>
              </c:numCache>
            </c:numRef>
          </c:val>
        </c:ser>
        <c:ser>
          <c:idx val="9"/>
          <c:order val="9"/>
          <c:tx>
            <c:strRef>
              <c:f>'one day analysis'!$A$52</c:f>
              <c:strCache>
                <c:ptCount val="1"/>
                <c:pt idx="0">
                  <c:v>Vake Park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'one day analysis'!$F$42:$I$42</c:f>
              <c:strCache>
                <c:ptCount val="4"/>
                <c:pt idx="0">
                  <c:v>Morning</c:v>
                </c:pt>
                <c:pt idx="1">
                  <c:v>Midday</c:v>
                </c:pt>
                <c:pt idx="2">
                  <c:v>Evening</c:v>
                </c:pt>
                <c:pt idx="3">
                  <c:v>Limit</c:v>
                </c:pt>
              </c:strCache>
            </c:strRef>
          </c:cat>
          <c:val>
            <c:numRef>
              <c:f>'one day analysis'!$F$52:$I$52</c:f>
              <c:numCache>
                <c:formatCode>General</c:formatCode>
                <c:ptCount val="4"/>
                <c:pt idx="0">
                  <c:v>19.546315789473688</c:v>
                </c:pt>
                <c:pt idx="1">
                  <c:v>13.461914893617024</c:v>
                </c:pt>
                <c:pt idx="2">
                  <c:v>3.1</c:v>
                </c:pt>
              </c:numCache>
            </c:numRef>
          </c:val>
        </c:ser>
        <c:ser>
          <c:idx val="10"/>
          <c:order val="10"/>
          <c:tx>
            <c:strRef>
              <c:f>'one day analysis'!$A$53</c:f>
              <c:strCache>
                <c:ptCount val="1"/>
                <c:pt idx="0">
                  <c:v>Metro Station "Gldani"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'one day analysis'!$F$42:$I$42</c:f>
              <c:strCache>
                <c:ptCount val="4"/>
                <c:pt idx="0">
                  <c:v>Morning</c:v>
                </c:pt>
                <c:pt idx="1">
                  <c:v>Midday</c:v>
                </c:pt>
                <c:pt idx="2">
                  <c:v>Evening</c:v>
                </c:pt>
                <c:pt idx="3">
                  <c:v>Limit</c:v>
                </c:pt>
              </c:strCache>
            </c:strRef>
          </c:cat>
          <c:val>
            <c:numRef>
              <c:f>'one day analysis'!$F$53:$I$53</c:f>
              <c:numCache>
                <c:formatCode>General</c:formatCode>
                <c:ptCount val="4"/>
                <c:pt idx="0">
                  <c:v>1.2412371134020619</c:v>
                </c:pt>
                <c:pt idx="1">
                  <c:v>2.3268041237113399</c:v>
                </c:pt>
                <c:pt idx="2">
                  <c:v>14.487499999999999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09869384"/>
        <c:axId val="309872128"/>
        <c:axId val="0"/>
      </c:bar3DChart>
      <c:catAx>
        <c:axId val="3098693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09872128"/>
        <c:crosses val="autoZero"/>
        <c:auto val="1"/>
        <c:lblAlgn val="ctr"/>
        <c:lblOffset val="100"/>
        <c:noMultiLvlLbl val="0"/>
      </c:catAx>
      <c:valAx>
        <c:axId val="309872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ppbv</a:t>
                </a:r>
              </a:p>
            </c:rich>
          </c:tx>
          <c:layout>
            <c:manualLayout>
              <c:xMode val="edge"/>
              <c:yMode val="edge"/>
              <c:x val="0.9015456918132051"/>
              <c:y val="0.7466203889749717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9869384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79213714636043564"/>
          <c:w val="1"/>
          <c:h val="0.2078628536395644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5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</a:p>
        </c:rich>
      </c:tx>
      <c:layout>
        <c:manualLayout>
          <c:xMode val="edge"/>
          <c:yMode val="edge"/>
          <c:x val="0.46947034642546992"/>
          <c:y val="8.9270651746049604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8048829833445401"/>
          <c:y val="0.10317060185185187"/>
          <c:w val="0.78364835583332126"/>
          <c:h val="0.58301736111111113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'one day analysis'!$A$43</c:f>
              <c:strCache>
                <c:ptCount val="1"/>
                <c:pt idx="0">
                  <c:v>Saakadze Square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'one day analysis'!$J$42:$M$42</c:f>
              <c:strCache>
                <c:ptCount val="4"/>
                <c:pt idx="0">
                  <c:v>Morning</c:v>
                </c:pt>
                <c:pt idx="1">
                  <c:v>Midday</c:v>
                </c:pt>
                <c:pt idx="2">
                  <c:v>Evening</c:v>
                </c:pt>
                <c:pt idx="3">
                  <c:v>Limit</c:v>
                </c:pt>
              </c:strCache>
            </c:strRef>
          </c:cat>
          <c:val>
            <c:numRef>
              <c:f>'one day analysis'!$J$43:$M$43</c:f>
              <c:numCache>
                <c:formatCode>General</c:formatCode>
                <c:ptCount val="4"/>
                <c:pt idx="0">
                  <c:v>0.74010416666666667</c:v>
                </c:pt>
                <c:pt idx="1">
                  <c:v>1.4147872340425531</c:v>
                </c:pt>
                <c:pt idx="2">
                  <c:v>1.0777142857142858</c:v>
                </c:pt>
              </c:numCache>
            </c:numRef>
          </c:val>
        </c:ser>
        <c:ser>
          <c:idx val="1"/>
          <c:order val="1"/>
          <c:tx>
            <c:strRef>
              <c:f>'one day analysis'!$A$44</c:f>
              <c:strCache>
                <c:ptCount val="1"/>
                <c:pt idx="0">
                  <c:v>Metro station "Varketili"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'one day analysis'!$J$42:$M$42</c:f>
              <c:strCache>
                <c:ptCount val="4"/>
                <c:pt idx="0">
                  <c:v>Morning</c:v>
                </c:pt>
                <c:pt idx="1">
                  <c:v>Midday</c:v>
                </c:pt>
                <c:pt idx="2">
                  <c:v>Evening</c:v>
                </c:pt>
                <c:pt idx="3">
                  <c:v>Limit</c:v>
                </c:pt>
              </c:strCache>
            </c:strRef>
          </c:cat>
          <c:val>
            <c:numRef>
              <c:f>'one day analysis'!$J$44:$M$44</c:f>
              <c:numCache>
                <c:formatCode>General</c:formatCode>
                <c:ptCount val="4"/>
                <c:pt idx="0">
                  <c:v>0.56079569892473113</c:v>
                </c:pt>
                <c:pt idx="1">
                  <c:v>0.81540000000000012</c:v>
                </c:pt>
                <c:pt idx="2">
                  <c:v>1.2829787234042556</c:v>
                </c:pt>
              </c:numCache>
            </c:numRef>
          </c:val>
        </c:ser>
        <c:ser>
          <c:idx val="2"/>
          <c:order val="2"/>
          <c:tx>
            <c:strRef>
              <c:f>'one day analysis'!$A$45</c:f>
              <c:strCache>
                <c:ptCount val="1"/>
                <c:pt idx="0">
                  <c:v>Liberty Square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'one day analysis'!$J$42:$M$42</c:f>
              <c:strCache>
                <c:ptCount val="4"/>
                <c:pt idx="0">
                  <c:v>Morning</c:v>
                </c:pt>
                <c:pt idx="1">
                  <c:v>Midday</c:v>
                </c:pt>
                <c:pt idx="2">
                  <c:v>Evening</c:v>
                </c:pt>
                <c:pt idx="3">
                  <c:v>Limit</c:v>
                </c:pt>
              </c:strCache>
            </c:strRef>
          </c:cat>
          <c:val>
            <c:numRef>
              <c:f>'one day analysis'!$J$45:$M$45</c:f>
              <c:numCache>
                <c:formatCode>General</c:formatCode>
                <c:ptCount val="4"/>
                <c:pt idx="0">
                  <c:v>1.8391189473684211</c:v>
                </c:pt>
                <c:pt idx="1">
                  <c:v>1.0301260869565216</c:v>
                </c:pt>
                <c:pt idx="2">
                  <c:v>6.3512183468705213E-2</c:v>
                </c:pt>
              </c:numCache>
            </c:numRef>
          </c:val>
        </c:ser>
        <c:ser>
          <c:idx val="3"/>
          <c:order val="3"/>
          <c:tx>
            <c:strRef>
              <c:f>'one day analysis'!$A$46</c:f>
              <c:strCache>
                <c:ptCount val="1"/>
                <c:pt idx="0">
                  <c:v>Station Square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'one day analysis'!$J$42:$M$42</c:f>
              <c:strCache>
                <c:ptCount val="4"/>
                <c:pt idx="0">
                  <c:v>Morning</c:v>
                </c:pt>
                <c:pt idx="1">
                  <c:v>Midday</c:v>
                </c:pt>
                <c:pt idx="2">
                  <c:v>Evening</c:v>
                </c:pt>
                <c:pt idx="3">
                  <c:v>Limit</c:v>
                </c:pt>
              </c:strCache>
            </c:strRef>
          </c:cat>
          <c:val>
            <c:numRef>
              <c:f>'one day analysis'!$J$46:$M$46</c:f>
              <c:numCache>
                <c:formatCode>General</c:formatCode>
                <c:ptCount val="4"/>
                <c:pt idx="0">
                  <c:v>0.91474105263157901</c:v>
                </c:pt>
                <c:pt idx="1">
                  <c:v>1.0449434782608695</c:v>
                </c:pt>
                <c:pt idx="2">
                  <c:v>0.85147826086956524</c:v>
                </c:pt>
              </c:numCache>
            </c:numRef>
          </c:val>
        </c:ser>
        <c:ser>
          <c:idx val="4"/>
          <c:order val="4"/>
          <c:tx>
            <c:strRef>
              <c:f>'one day analysis'!$A$47</c:f>
              <c:strCache>
                <c:ptCount val="1"/>
                <c:pt idx="0">
                  <c:v>Ortachala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cat>
            <c:strRef>
              <c:f>'one day analysis'!$J$42:$M$42</c:f>
              <c:strCache>
                <c:ptCount val="4"/>
                <c:pt idx="0">
                  <c:v>Morning</c:v>
                </c:pt>
                <c:pt idx="1">
                  <c:v>Midday</c:v>
                </c:pt>
                <c:pt idx="2">
                  <c:v>Evening</c:v>
                </c:pt>
                <c:pt idx="3">
                  <c:v>Limit</c:v>
                </c:pt>
              </c:strCache>
            </c:strRef>
          </c:cat>
          <c:val>
            <c:numRef>
              <c:f>'one day analysis'!$J$47:$M$47</c:f>
              <c:numCache>
                <c:formatCode>General</c:formatCode>
                <c:ptCount val="4"/>
                <c:pt idx="0">
                  <c:v>0.92909473684210542</c:v>
                </c:pt>
                <c:pt idx="1">
                  <c:v>0.7470021505376343</c:v>
                </c:pt>
                <c:pt idx="2">
                  <c:v>4.0277608695652178</c:v>
                </c:pt>
              </c:numCache>
            </c:numRef>
          </c:val>
        </c:ser>
        <c:ser>
          <c:idx val="5"/>
          <c:order val="5"/>
          <c:tx>
            <c:strRef>
              <c:f>'one day analysis'!$A$48</c:f>
              <c:strCache>
                <c:ptCount val="1"/>
                <c:pt idx="0">
                  <c:v>Varazis Khevi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  <a:sp3d>
                <a:contourClr>
                  <a:srgbClr val="FF0000"/>
                </a:contourClr>
              </a:sp3d>
            </c:spPr>
          </c:dPt>
          <c:cat>
            <c:strRef>
              <c:f>'one day analysis'!$J$42:$M$42</c:f>
              <c:strCache>
                <c:ptCount val="4"/>
                <c:pt idx="0">
                  <c:v>Morning</c:v>
                </c:pt>
                <c:pt idx="1">
                  <c:v>Midday</c:v>
                </c:pt>
                <c:pt idx="2">
                  <c:v>Evening</c:v>
                </c:pt>
                <c:pt idx="3">
                  <c:v>Limit</c:v>
                </c:pt>
              </c:strCache>
            </c:strRef>
          </c:cat>
          <c:val>
            <c:numRef>
              <c:f>'one day analysis'!$J$48:$M$48</c:f>
              <c:numCache>
                <c:formatCode>General</c:formatCode>
                <c:ptCount val="4"/>
                <c:pt idx="0">
                  <c:v>1.5616956521739129</c:v>
                </c:pt>
                <c:pt idx="1">
                  <c:v>1.455967741935484</c:v>
                </c:pt>
                <c:pt idx="2">
                  <c:v>1.9681612903225807</c:v>
                </c:pt>
                <c:pt idx="3">
                  <c:v>2.66</c:v>
                </c:pt>
              </c:numCache>
            </c:numRef>
          </c:val>
        </c:ser>
        <c:ser>
          <c:idx val="6"/>
          <c:order val="6"/>
          <c:tx>
            <c:strRef>
              <c:f>'one day analysis'!$A$49</c:f>
              <c:strCache>
                <c:ptCount val="1"/>
                <c:pt idx="0">
                  <c:v>Marjanishvili Square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'one day analysis'!$J$42:$M$42</c:f>
              <c:strCache>
                <c:ptCount val="4"/>
                <c:pt idx="0">
                  <c:v>Morning</c:v>
                </c:pt>
                <c:pt idx="1">
                  <c:v>Midday</c:v>
                </c:pt>
                <c:pt idx="2">
                  <c:v>Evening</c:v>
                </c:pt>
                <c:pt idx="3">
                  <c:v>Limit</c:v>
                </c:pt>
              </c:strCache>
            </c:strRef>
          </c:cat>
          <c:val>
            <c:numRef>
              <c:f>'one day analysis'!$J$49:$M$49</c:f>
              <c:numCache>
                <c:formatCode>General</c:formatCode>
                <c:ptCount val="4"/>
                <c:pt idx="0">
                  <c:v>1.2408510638297874</c:v>
                </c:pt>
                <c:pt idx="1">
                  <c:v>0.59560215053763443</c:v>
                </c:pt>
                <c:pt idx="2">
                  <c:v>1.6708478260869566</c:v>
                </c:pt>
              </c:numCache>
            </c:numRef>
          </c:val>
        </c:ser>
        <c:ser>
          <c:idx val="7"/>
          <c:order val="7"/>
          <c:tx>
            <c:strRef>
              <c:f>'one day analysis'!$A$50</c:f>
              <c:strCache>
                <c:ptCount val="1"/>
                <c:pt idx="0">
                  <c:v>Didi Digomi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'one day analysis'!$J$42:$M$42</c:f>
              <c:strCache>
                <c:ptCount val="4"/>
                <c:pt idx="0">
                  <c:v>Morning</c:v>
                </c:pt>
                <c:pt idx="1">
                  <c:v>Midday</c:v>
                </c:pt>
                <c:pt idx="2">
                  <c:v>Evening</c:v>
                </c:pt>
                <c:pt idx="3">
                  <c:v>Limit</c:v>
                </c:pt>
              </c:strCache>
            </c:strRef>
          </c:cat>
          <c:val>
            <c:numRef>
              <c:f>'one day analysis'!$J$50:$M$50</c:f>
              <c:numCache>
                <c:formatCode>General</c:formatCode>
                <c:ptCount val="4"/>
                <c:pt idx="0">
                  <c:v>0.94831578947368433</c:v>
                </c:pt>
                <c:pt idx="1">
                  <c:v>0.96125319148936195</c:v>
                </c:pt>
                <c:pt idx="2">
                  <c:v>1.462443010752688</c:v>
                </c:pt>
              </c:numCache>
            </c:numRef>
          </c:val>
        </c:ser>
        <c:ser>
          <c:idx val="8"/>
          <c:order val="8"/>
          <c:tx>
            <c:strRef>
              <c:f>'one day analysis'!$A$51</c:f>
              <c:strCache>
                <c:ptCount val="1"/>
                <c:pt idx="0">
                  <c:v>Mushtaidi Garden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'one day analysis'!$J$42:$M$42</c:f>
              <c:strCache>
                <c:ptCount val="4"/>
                <c:pt idx="0">
                  <c:v>Morning</c:v>
                </c:pt>
                <c:pt idx="1">
                  <c:v>Midday</c:v>
                </c:pt>
                <c:pt idx="2">
                  <c:v>Evening</c:v>
                </c:pt>
                <c:pt idx="3">
                  <c:v>Limit</c:v>
                </c:pt>
              </c:strCache>
            </c:strRef>
          </c:cat>
          <c:val>
            <c:numRef>
              <c:f>'one day analysis'!$J$51:$M$51</c:f>
              <c:numCache>
                <c:formatCode>General</c:formatCode>
                <c:ptCount val="4"/>
                <c:pt idx="0">
                  <c:v>0.49226086956521731</c:v>
                </c:pt>
                <c:pt idx="1">
                  <c:v>0.49333333333333329</c:v>
                </c:pt>
                <c:pt idx="2">
                  <c:v>0.47267500000000001</c:v>
                </c:pt>
              </c:numCache>
            </c:numRef>
          </c:val>
        </c:ser>
        <c:ser>
          <c:idx val="9"/>
          <c:order val="9"/>
          <c:tx>
            <c:strRef>
              <c:f>'one day analysis'!$A$52</c:f>
              <c:strCache>
                <c:ptCount val="1"/>
                <c:pt idx="0">
                  <c:v>Vake Park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'one day analysis'!$J$42:$M$42</c:f>
              <c:strCache>
                <c:ptCount val="4"/>
                <c:pt idx="0">
                  <c:v>Morning</c:v>
                </c:pt>
                <c:pt idx="1">
                  <c:v>Midday</c:v>
                </c:pt>
                <c:pt idx="2">
                  <c:v>Evening</c:v>
                </c:pt>
                <c:pt idx="3">
                  <c:v>Limit</c:v>
                </c:pt>
              </c:strCache>
            </c:strRef>
          </c:cat>
          <c:val>
            <c:numRef>
              <c:f>'one day analysis'!$J$52:$M$52</c:f>
              <c:numCache>
                <c:formatCode>General</c:formatCode>
                <c:ptCount val="4"/>
                <c:pt idx="0">
                  <c:v>0.43726315789473691</c:v>
                </c:pt>
                <c:pt idx="1">
                  <c:v>0.4008510638297873</c:v>
                </c:pt>
                <c:pt idx="2">
                  <c:v>0.44934020618556703</c:v>
                </c:pt>
              </c:numCache>
            </c:numRef>
          </c:val>
        </c:ser>
        <c:ser>
          <c:idx val="10"/>
          <c:order val="10"/>
          <c:tx>
            <c:strRef>
              <c:f>'one day analysis'!$A$53</c:f>
              <c:strCache>
                <c:ptCount val="1"/>
                <c:pt idx="0">
                  <c:v>Metro Station "Gldani"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'one day analysis'!$J$42:$M$42</c:f>
              <c:strCache>
                <c:ptCount val="4"/>
                <c:pt idx="0">
                  <c:v>Morning</c:v>
                </c:pt>
                <c:pt idx="1">
                  <c:v>Midday</c:v>
                </c:pt>
                <c:pt idx="2">
                  <c:v>Evening</c:v>
                </c:pt>
                <c:pt idx="3">
                  <c:v>Limit</c:v>
                </c:pt>
              </c:strCache>
            </c:strRef>
          </c:cat>
          <c:val>
            <c:numRef>
              <c:f>'one day analysis'!$J$53:$M$53</c:f>
              <c:numCache>
                <c:formatCode>General</c:formatCode>
                <c:ptCount val="4"/>
                <c:pt idx="0">
                  <c:v>0.60786484536082475</c:v>
                </c:pt>
                <c:pt idx="1">
                  <c:v>0.47636597938144326</c:v>
                </c:pt>
                <c:pt idx="2">
                  <c:v>1.0645135416666669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09870952"/>
        <c:axId val="309868600"/>
        <c:axId val="0"/>
      </c:bar3DChart>
      <c:catAx>
        <c:axId val="3098709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09868600"/>
        <c:crosses val="autoZero"/>
        <c:auto val="1"/>
        <c:lblAlgn val="ctr"/>
        <c:lblOffset val="100"/>
        <c:noMultiLvlLbl val="0"/>
      </c:catAx>
      <c:valAx>
        <c:axId val="3098686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ppmv</a:t>
                </a:r>
              </a:p>
            </c:rich>
          </c:tx>
          <c:layout>
            <c:manualLayout>
              <c:xMode val="edge"/>
              <c:yMode val="edge"/>
              <c:x val="0.89569428413710039"/>
              <c:y val="0.7555639515267390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9870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8594192307369246E-3"/>
          <c:y val="0.78525341667601189"/>
          <c:w val="0.92648220480642429"/>
          <c:h val="0.2114841270228233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2800" b="1" baseline="-25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c:rich>
      </c:tx>
      <c:layout>
        <c:manualLayout>
          <c:xMode val="edge"/>
          <c:yMode val="edge"/>
          <c:x val="0.46947030605196671"/>
          <c:y val="1.685987771029519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6382962822731401"/>
          <c:y val="0.11199003261541922"/>
          <c:w val="0.80030734654348867"/>
          <c:h val="0.57776291218301579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'one day analysis'!$A$43</c:f>
              <c:strCache>
                <c:ptCount val="1"/>
                <c:pt idx="0">
                  <c:v>Saakadze Square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'one day analysis'!$N$42:$P$42</c:f>
              <c:strCache>
                <c:ptCount val="3"/>
                <c:pt idx="0">
                  <c:v>Morning</c:v>
                </c:pt>
                <c:pt idx="1">
                  <c:v>Midday</c:v>
                </c:pt>
                <c:pt idx="2">
                  <c:v>Evening</c:v>
                </c:pt>
              </c:strCache>
            </c:strRef>
          </c:cat>
          <c:val>
            <c:numRef>
              <c:f>'one day analysis'!$N$43:$P$43</c:f>
              <c:numCache>
                <c:formatCode>General</c:formatCode>
                <c:ptCount val="3"/>
                <c:pt idx="0">
                  <c:v>2.3683333333333336</c:v>
                </c:pt>
                <c:pt idx="1">
                  <c:v>2.4614255319148937</c:v>
                </c:pt>
                <c:pt idx="2">
                  <c:v>2.4741428571428572</c:v>
                </c:pt>
              </c:numCache>
            </c:numRef>
          </c:val>
        </c:ser>
        <c:ser>
          <c:idx val="1"/>
          <c:order val="1"/>
          <c:tx>
            <c:strRef>
              <c:f>'one day analysis'!$A$44</c:f>
              <c:strCache>
                <c:ptCount val="1"/>
                <c:pt idx="0">
                  <c:v>Metro station "Varketili"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'one day analysis'!$N$42:$P$42</c:f>
              <c:strCache>
                <c:ptCount val="3"/>
                <c:pt idx="0">
                  <c:v>Morning</c:v>
                </c:pt>
                <c:pt idx="1">
                  <c:v>Midday</c:v>
                </c:pt>
                <c:pt idx="2">
                  <c:v>Evening</c:v>
                </c:pt>
              </c:strCache>
            </c:strRef>
          </c:cat>
          <c:val>
            <c:numRef>
              <c:f>'one day analysis'!$N$44:$P$44</c:f>
              <c:numCache>
                <c:formatCode>General</c:formatCode>
                <c:ptCount val="3"/>
                <c:pt idx="0">
                  <c:v>2.0446989247311826</c:v>
                </c:pt>
                <c:pt idx="1">
                  <c:v>2.3462829787234041</c:v>
                </c:pt>
                <c:pt idx="2">
                  <c:v>2.4797872340425537</c:v>
                </c:pt>
              </c:numCache>
            </c:numRef>
          </c:val>
        </c:ser>
        <c:ser>
          <c:idx val="2"/>
          <c:order val="2"/>
          <c:tx>
            <c:strRef>
              <c:f>'one day analysis'!$A$45</c:f>
              <c:strCache>
                <c:ptCount val="1"/>
                <c:pt idx="0">
                  <c:v>Liberty Square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'one day analysis'!$N$42:$P$42</c:f>
              <c:strCache>
                <c:ptCount val="3"/>
                <c:pt idx="0">
                  <c:v>Morning</c:v>
                </c:pt>
                <c:pt idx="1">
                  <c:v>Midday</c:v>
                </c:pt>
                <c:pt idx="2">
                  <c:v>Evening</c:v>
                </c:pt>
              </c:strCache>
            </c:strRef>
          </c:cat>
          <c:val>
            <c:numRef>
              <c:f>'one day analysis'!$N$45:$P$45</c:f>
              <c:numCache>
                <c:formatCode>General</c:formatCode>
                <c:ptCount val="3"/>
                <c:pt idx="0">
                  <c:v>3.1795905263157898</c:v>
                </c:pt>
                <c:pt idx="1">
                  <c:v>2.2477304347826084</c:v>
                </c:pt>
                <c:pt idx="2">
                  <c:v>0.10487577639751552</c:v>
                </c:pt>
              </c:numCache>
            </c:numRef>
          </c:val>
        </c:ser>
        <c:ser>
          <c:idx val="3"/>
          <c:order val="3"/>
          <c:tx>
            <c:strRef>
              <c:f>'one day analysis'!$A$46</c:f>
              <c:strCache>
                <c:ptCount val="1"/>
                <c:pt idx="0">
                  <c:v>Station Square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'one day analysis'!$N$42:$P$42</c:f>
              <c:strCache>
                <c:ptCount val="3"/>
                <c:pt idx="0">
                  <c:v>Morning</c:v>
                </c:pt>
                <c:pt idx="1">
                  <c:v>Midday</c:v>
                </c:pt>
                <c:pt idx="2">
                  <c:v>Evening</c:v>
                </c:pt>
              </c:strCache>
            </c:strRef>
          </c:cat>
          <c:val>
            <c:numRef>
              <c:f>'one day analysis'!$N$46:$P$46</c:f>
              <c:numCache>
                <c:formatCode>General</c:formatCode>
                <c:ptCount val="3"/>
                <c:pt idx="0">
                  <c:v>2.5796463157894736</c:v>
                </c:pt>
                <c:pt idx="1">
                  <c:v>2.2879921739130431</c:v>
                </c:pt>
                <c:pt idx="2">
                  <c:v>2.2783695652173916</c:v>
                </c:pt>
              </c:numCache>
            </c:numRef>
          </c:val>
        </c:ser>
        <c:ser>
          <c:idx val="4"/>
          <c:order val="4"/>
          <c:tx>
            <c:strRef>
              <c:f>'one day analysis'!$A$47</c:f>
              <c:strCache>
                <c:ptCount val="1"/>
                <c:pt idx="0">
                  <c:v>Ortachala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cat>
            <c:strRef>
              <c:f>'one day analysis'!$N$42:$P$42</c:f>
              <c:strCache>
                <c:ptCount val="3"/>
                <c:pt idx="0">
                  <c:v>Morning</c:v>
                </c:pt>
                <c:pt idx="1">
                  <c:v>Midday</c:v>
                </c:pt>
                <c:pt idx="2">
                  <c:v>Evening</c:v>
                </c:pt>
              </c:strCache>
            </c:strRef>
          </c:cat>
          <c:val>
            <c:numRef>
              <c:f>'one day analysis'!$N$47:$P$47</c:f>
              <c:numCache>
                <c:formatCode>General</c:formatCode>
                <c:ptCount val="3"/>
                <c:pt idx="0">
                  <c:v>2.9827915789473685</c:v>
                </c:pt>
                <c:pt idx="1">
                  <c:v>3.6748559139784946</c:v>
                </c:pt>
                <c:pt idx="2">
                  <c:v>2.7852934782608698</c:v>
                </c:pt>
              </c:numCache>
            </c:numRef>
          </c:val>
        </c:ser>
        <c:ser>
          <c:idx val="5"/>
          <c:order val="5"/>
          <c:tx>
            <c:strRef>
              <c:f>'one day analysis'!$A$48</c:f>
              <c:strCache>
                <c:ptCount val="1"/>
                <c:pt idx="0">
                  <c:v>Varazis Khevi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  <a:sp3d>
                <a:contourClr>
                  <a:srgbClr val="FF0000"/>
                </a:contourClr>
              </a:sp3d>
            </c:spPr>
          </c:dPt>
          <c:cat>
            <c:strRef>
              <c:f>'one day analysis'!$N$42:$P$42</c:f>
              <c:strCache>
                <c:ptCount val="3"/>
                <c:pt idx="0">
                  <c:v>Morning</c:v>
                </c:pt>
                <c:pt idx="1">
                  <c:v>Midday</c:v>
                </c:pt>
                <c:pt idx="2">
                  <c:v>Evening</c:v>
                </c:pt>
              </c:strCache>
            </c:strRef>
          </c:cat>
          <c:val>
            <c:numRef>
              <c:f>'one day analysis'!$N$48:$P$48</c:f>
              <c:numCache>
                <c:formatCode>General</c:formatCode>
                <c:ptCount val="3"/>
                <c:pt idx="0">
                  <c:v>2.1890434782608694</c:v>
                </c:pt>
                <c:pt idx="1">
                  <c:v>2.1411290322580645</c:v>
                </c:pt>
                <c:pt idx="2">
                  <c:v>3.4012580645161288</c:v>
                </c:pt>
              </c:numCache>
            </c:numRef>
          </c:val>
        </c:ser>
        <c:ser>
          <c:idx val="6"/>
          <c:order val="6"/>
          <c:tx>
            <c:strRef>
              <c:f>'one day analysis'!$A$49</c:f>
              <c:strCache>
                <c:ptCount val="1"/>
                <c:pt idx="0">
                  <c:v>Marjanishvili Square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'one day analysis'!$N$42:$P$42</c:f>
              <c:strCache>
                <c:ptCount val="3"/>
                <c:pt idx="0">
                  <c:v>Morning</c:v>
                </c:pt>
                <c:pt idx="1">
                  <c:v>Midday</c:v>
                </c:pt>
                <c:pt idx="2">
                  <c:v>Evening</c:v>
                </c:pt>
              </c:strCache>
            </c:strRef>
          </c:cat>
          <c:val>
            <c:numRef>
              <c:f>'one day analysis'!$N$49:$P$49</c:f>
              <c:numCache>
                <c:formatCode>General</c:formatCode>
                <c:ptCount val="3"/>
                <c:pt idx="0">
                  <c:v>2.3162553191489361</c:v>
                </c:pt>
                <c:pt idx="1">
                  <c:v>2.0275161290322581</c:v>
                </c:pt>
                <c:pt idx="2">
                  <c:v>2.3470652173913042</c:v>
                </c:pt>
              </c:numCache>
            </c:numRef>
          </c:val>
        </c:ser>
        <c:ser>
          <c:idx val="7"/>
          <c:order val="7"/>
          <c:tx>
            <c:strRef>
              <c:f>'one day analysis'!$A$50</c:f>
              <c:strCache>
                <c:ptCount val="1"/>
                <c:pt idx="0">
                  <c:v>Didi Digomi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'one day analysis'!$N$42:$P$42</c:f>
              <c:strCache>
                <c:ptCount val="3"/>
                <c:pt idx="0">
                  <c:v>Morning</c:v>
                </c:pt>
                <c:pt idx="1">
                  <c:v>Midday</c:v>
                </c:pt>
                <c:pt idx="2">
                  <c:v>Evening</c:v>
                </c:pt>
              </c:strCache>
            </c:strRef>
          </c:cat>
          <c:val>
            <c:numRef>
              <c:f>'one day analysis'!$N$50:$P$50</c:f>
              <c:numCache>
                <c:formatCode>General</c:formatCode>
                <c:ptCount val="3"/>
                <c:pt idx="0">
                  <c:v>2.8171578947368423</c:v>
                </c:pt>
                <c:pt idx="1">
                  <c:v>2.4575255319148939</c:v>
                </c:pt>
                <c:pt idx="2">
                  <c:v>2.1507268817204301</c:v>
                </c:pt>
              </c:numCache>
            </c:numRef>
          </c:val>
        </c:ser>
        <c:ser>
          <c:idx val="8"/>
          <c:order val="8"/>
          <c:tx>
            <c:strRef>
              <c:f>'one day analysis'!$A$51</c:f>
              <c:strCache>
                <c:ptCount val="1"/>
                <c:pt idx="0">
                  <c:v>Mushtaidi Garden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'one day analysis'!$N$42:$P$42</c:f>
              <c:strCache>
                <c:ptCount val="3"/>
                <c:pt idx="0">
                  <c:v>Morning</c:v>
                </c:pt>
                <c:pt idx="1">
                  <c:v>Midday</c:v>
                </c:pt>
                <c:pt idx="2">
                  <c:v>Evening</c:v>
                </c:pt>
              </c:strCache>
            </c:strRef>
          </c:cat>
          <c:val>
            <c:numRef>
              <c:f>'one day analysis'!$N$51:$P$51</c:f>
              <c:numCache>
                <c:formatCode>General</c:formatCode>
                <c:ptCount val="3"/>
                <c:pt idx="0">
                  <c:v>2.0366086956521738</c:v>
                </c:pt>
                <c:pt idx="1">
                  <c:v>2.13</c:v>
                </c:pt>
                <c:pt idx="2">
                  <c:v>2.0467166666666667</c:v>
                </c:pt>
              </c:numCache>
            </c:numRef>
          </c:val>
        </c:ser>
        <c:ser>
          <c:idx val="9"/>
          <c:order val="9"/>
          <c:tx>
            <c:strRef>
              <c:f>'one day analysis'!$A$52</c:f>
              <c:strCache>
                <c:ptCount val="1"/>
                <c:pt idx="0">
                  <c:v>Vake Park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'one day analysis'!$N$42:$P$42</c:f>
              <c:strCache>
                <c:ptCount val="3"/>
                <c:pt idx="0">
                  <c:v>Morning</c:v>
                </c:pt>
                <c:pt idx="1">
                  <c:v>Midday</c:v>
                </c:pt>
                <c:pt idx="2">
                  <c:v>Evening</c:v>
                </c:pt>
              </c:strCache>
            </c:strRef>
          </c:cat>
          <c:val>
            <c:numRef>
              <c:f>'one day analysis'!$N$52:$P$52</c:f>
              <c:numCache>
                <c:formatCode>General</c:formatCode>
                <c:ptCount val="3"/>
                <c:pt idx="0">
                  <c:v>2.0427368421052634</c:v>
                </c:pt>
                <c:pt idx="1">
                  <c:v>2.0610425531914895</c:v>
                </c:pt>
                <c:pt idx="2">
                  <c:v>2.139319587628866</c:v>
                </c:pt>
              </c:numCache>
            </c:numRef>
          </c:val>
        </c:ser>
        <c:ser>
          <c:idx val="10"/>
          <c:order val="10"/>
          <c:tx>
            <c:strRef>
              <c:f>'one day analysis'!$A$53</c:f>
              <c:strCache>
                <c:ptCount val="1"/>
                <c:pt idx="0">
                  <c:v>Metro Station "Gldani"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'one day analysis'!$N$42:$P$42</c:f>
              <c:strCache>
                <c:ptCount val="3"/>
                <c:pt idx="0">
                  <c:v>Morning</c:v>
                </c:pt>
                <c:pt idx="1">
                  <c:v>Midday</c:v>
                </c:pt>
                <c:pt idx="2">
                  <c:v>Evening</c:v>
                </c:pt>
              </c:strCache>
            </c:strRef>
          </c:cat>
          <c:val>
            <c:numRef>
              <c:f>'one day analysis'!$N$53:$P$53</c:f>
              <c:numCache>
                <c:formatCode>General</c:formatCode>
                <c:ptCount val="3"/>
                <c:pt idx="0">
                  <c:v>2.1594422680412371</c:v>
                </c:pt>
                <c:pt idx="1">
                  <c:v>2.0736855670103091</c:v>
                </c:pt>
                <c:pt idx="2">
                  <c:v>2.2361901041666665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09870560"/>
        <c:axId val="309871736"/>
        <c:axId val="0"/>
      </c:bar3DChart>
      <c:catAx>
        <c:axId val="3098705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09871736"/>
        <c:crosses val="autoZero"/>
        <c:auto val="1"/>
        <c:lblAlgn val="ctr"/>
        <c:lblOffset val="100"/>
        <c:noMultiLvlLbl val="0"/>
      </c:catAx>
      <c:valAx>
        <c:axId val="3098717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ppmv</a:t>
                </a:r>
              </a:p>
            </c:rich>
          </c:tx>
          <c:layout>
            <c:manualLayout>
              <c:xMode val="edge"/>
              <c:yMode val="edge"/>
              <c:x val="0.89569428413710039"/>
              <c:y val="0.7555639515267390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9870560"/>
        <c:crosses val="autoZero"/>
        <c:crossBetween val="between"/>
        <c:majorUnit val="0.5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7573215839804943E-2"/>
          <c:y val="0.78125881899784"/>
          <c:w val="0.85865821309759383"/>
          <c:h val="0.2173040073721214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5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/>
              <a:t>NO Average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'one day analysis'!$B$42:$D$42</c:f>
              <c:strCache>
                <c:ptCount val="3"/>
                <c:pt idx="0">
                  <c:v>Morning</c:v>
                </c:pt>
                <c:pt idx="1">
                  <c:v>Midday</c:v>
                </c:pt>
                <c:pt idx="2">
                  <c:v>Evening</c:v>
                </c:pt>
              </c:strCache>
            </c:strRef>
          </c:cat>
          <c:val>
            <c:numRef>
              <c:f>'one day analysis'!$B$55:$D$55</c:f>
              <c:numCache>
                <c:formatCode>General</c:formatCode>
                <c:ptCount val="3"/>
                <c:pt idx="0">
                  <c:v>85.356103835411758</c:v>
                </c:pt>
                <c:pt idx="1">
                  <c:v>64.459097450140902</c:v>
                </c:pt>
                <c:pt idx="2">
                  <c:v>163.49537559952012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accent3">
            <a:lumMod val="5000"/>
            <a:lumOff val="95000"/>
          </a:schemeClr>
        </a:gs>
        <a:gs pos="74000">
          <a:schemeClr val="accent3">
            <a:lumMod val="45000"/>
            <a:lumOff val="55000"/>
          </a:schemeClr>
        </a:gs>
        <a:gs pos="83000">
          <a:schemeClr val="accent3">
            <a:lumMod val="45000"/>
            <a:lumOff val="55000"/>
          </a:schemeClr>
        </a:gs>
        <a:gs pos="100000">
          <a:schemeClr val="accent3">
            <a:lumMod val="30000"/>
            <a:lumOff val="70000"/>
          </a:schemeClr>
        </a:gs>
      </a:gsLst>
      <a:lin ang="13500000" scaled="1"/>
      <a:tileRect/>
    </a:gra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Bus Stop</a:t>
            </a:r>
          </a:p>
        </c:rich>
      </c:tx>
      <c:layout>
        <c:manualLayout>
          <c:xMode val="edge"/>
          <c:yMode val="edge"/>
          <c:x val="0.3383193350831146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824540682414698"/>
          <c:y val="0.15090036539550203"/>
          <c:w val="0.78696741032370965"/>
          <c:h val="0.572302248983582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Sheet2!$K$2</c:f>
              <c:strCache>
                <c:ptCount val="1"/>
                <c:pt idx="0">
                  <c:v>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(Sheet2!$C$5,Sheet2!$C$10,Sheet2!$C$15)</c:f>
              <c:numCache>
                <c:formatCode>[$-F400]h:mm:ss\ AM/PM</c:formatCode>
                <c:ptCount val="3"/>
                <c:pt idx="0" formatCode="h:mm:ss;@">
                  <c:v>0.28680555555555554</c:v>
                </c:pt>
                <c:pt idx="1">
                  <c:v>0.38680555555555557</c:v>
                </c:pt>
                <c:pt idx="2">
                  <c:v>0.62708333333333333</c:v>
                </c:pt>
              </c:numCache>
            </c:numRef>
          </c:cat>
          <c:val>
            <c:numRef>
              <c:f>(Sheet2!$K$5,Sheet2!$K$10,Sheet2!$K$15)</c:f>
              <c:numCache>
                <c:formatCode>General</c:formatCode>
                <c:ptCount val="3"/>
                <c:pt idx="0">
                  <c:v>0</c:v>
                </c:pt>
                <c:pt idx="1">
                  <c:v>1.6544154655685197</c:v>
                </c:pt>
                <c:pt idx="2">
                  <c:v>5.3389110686110443E-2</c:v>
                </c:pt>
              </c:numCache>
            </c:numRef>
          </c:val>
        </c:ser>
        <c:ser>
          <c:idx val="1"/>
          <c:order val="1"/>
          <c:tx>
            <c:strRef>
              <c:f>Sheet2!$L$2</c:f>
              <c:strCache>
                <c:ptCount val="1"/>
                <c:pt idx="0">
                  <c:v>NO2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(Sheet2!$C$5,Sheet2!$C$10,Sheet2!$C$15)</c:f>
              <c:numCache>
                <c:formatCode>[$-F400]h:mm:ss\ AM/PM</c:formatCode>
                <c:ptCount val="3"/>
                <c:pt idx="0" formatCode="h:mm:ss;@">
                  <c:v>0.28680555555555554</c:v>
                </c:pt>
                <c:pt idx="1">
                  <c:v>0.38680555555555557</c:v>
                </c:pt>
                <c:pt idx="2">
                  <c:v>0.62708333333333333</c:v>
                </c:pt>
              </c:numCache>
            </c:numRef>
          </c:cat>
          <c:val>
            <c:numRef>
              <c:f>(Sheet2!$L$5,Sheet2!$L$10,Sheet2!$L$15)</c:f>
              <c:numCache>
                <c:formatCode>General</c:formatCode>
                <c:ptCount val="3"/>
                <c:pt idx="0">
                  <c:v>10.144725804444766</c:v>
                </c:pt>
                <c:pt idx="1">
                  <c:v>31.95572332799512</c:v>
                </c:pt>
                <c:pt idx="2">
                  <c:v>33.78874256912902</c:v>
                </c:pt>
              </c:numCache>
            </c:numRef>
          </c:val>
        </c:ser>
        <c:ser>
          <c:idx val="2"/>
          <c:order val="2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(Sheet2!$C$5,Sheet2!$C$10,Sheet2!$C$15)</c:f>
              <c:numCache>
                <c:formatCode>[$-F400]h:mm:ss\ AM/PM</c:formatCode>
                <c:ptCount val="3"/>
                <c:pt idx="0" formatCode="h:mm:ss;@">
                  <c:v>0.28680555555555554</c:v>
                </c:pt>
                <c:pt idx="1">
                  <c:v>0.38680555555555557</c:v>
                </c:pt>
                <c:pt idx="2">
                  <c:v>0.62708333333333333</c:v>
                </c:pt>
              </c:numCache>
            </c:numRef>
          </c:cat>
          <c:val>
            <c:numRef>
              <c:f>(Sheet2!$M$3,Sheet2!$M$8,Sheet2!$M$13)</c:f>
              <c:numCache>
                <c:formatCode>General</c:formatCode>
                <c:ptCount val="3"/>
              </c:numCache>
            </c:numRef>
          </c:val>
        </c:ser>
        <c:ser>
          <c:idx val="3"/>
          <c:order val="3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(Sheet2!$C$5,Sheet2!$C$10,Sheet2!$C$15)</c:f>
              <c:numCache>
                <c:formatCode>[$-F400]h:mm:ss\ AM/PM</c:formatCode>
                <c:ptCount val="3"/>
                <c:pt idx="0" formatCode="h:mm:ss;@">
                  <c:v>0.28680555555555554</c:v>
                </c:pt>
                <c:pt idx="1">
                  <c:v>0.38680555555555557</c:v>
                </c:pt>
                <c:pt idx="2">
                  <c:v>0.62708333333333333</c:v>
                </c:pt>
              </c:numCache>
            </c:numRef>
          </c:cat>
          <c:val>
            <c:numRef>
              <c:f>(Sheet2!$N$3,Sheet2!$N$8,Sheet2!$N$13)</c:f>
              <c:numCache>
                <c:formatCode>General</c:formatCode>
                <c:ptCount val="3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310027000"/>
        <c:axId val="310026216"/>
      </c:barChart>
      <c:barChart>
        <c:barDir val="col"/>
        <c:grouping val="clustered"/>
        <c:varyColors val="0"/>
        <c:ser>
          <c:idx val="4"/>
          <c:order val="4"/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(Sheet2!$C$3,Sheet2!$C$8,Sheet2!$C$13)</c:f>
              <c:numCache>
                <c:formatCode>h:mm:ss;@</c:formatCode>
                <c:ptCount val="3"/>
                <c:pt idx="0">
                  <c:v>0.28125</c:v>
                </c:pt>
                <c:pt idx="1">
                  <c:v>0.37708333333333338</c:v>
                </c:pt>
                <c:pt idx="2" formatCode="[$-F400]h:mm:ss\ AM/PM">
                  <c:v>0.62361111111111112</c:v>
                </c:pt>
              </c:numCache>
            </c:numRef>
          </c:cat>
          <c:val>
            <c:numRef>
              <c:f>(Sheet2!$O$3,Sheet2!$O$8,Sheet2!$O$13)</c:f>
              <c:numCache>
                <c:formatCode>General</c:formatCode>
                <c:ptCount val="3"/>
              </c:numCache>
            </c:numRef>
          </c:val>
        </c:ser>
        <c:ser>
          <c:idx val="5"/>
          <c:order val="5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(Sheet2!$C$3,Sheet2!$C$8,Sheet2!$C$13)</c:f>
              <c:numCache>
                <c:formatCode>h:mm:ss;@</c:formatCode>
                <c:ptCount val="3"/>
                <c:pt idx="0">
                  <c:v>0.28125</c:v>
                </c:pt>
                <c:pt idx="1">
                  <c:v>0.37708333333333338</c:v>
                </c:pt>
                <c:pt idx="2" formatCode="[$-F400]h:mm:ss\ AM/PM">
                  <c:v>0.62361111111111112</c:v>
                </c:pt>
              </c:numCache>
            </c:numRef>
          </c:cat>
          <c:val>
            <c:numRef>
              <c:f>(Sheet2!$P$3,Sheet2!$P$8,Sheet2!$P$13)</c:f>
              <c:numCache>
                <c:formatCode>General</c:formatCode>
                <c:ptCount val="3"/>
              </c:numCache>
            </c:numRef>
          </c:val>
        </c:ser>
        <c:ser>
          <c:idx val="6"/>
          <c:order val="6"/>
          <c:tx>
            <c:strRef>
              <c:f>Sheet2!$Q$2</c:f>
              <c:strCache>
                <c:ptCount val="1"/>
                <c:pt idx="0">
                  <c:v>CO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(Sheet2!$C$3,Sheet2!$C$8,Sheet2!$C$13)</c:f>
              <c:numCache>
                <c:formatCode>h:mm:ss;@</c:formatCode>
                <c:ptCount val="3"/>
                <c:pt idx="0">
                  <c:v>0.28125</c:v>
                </c:pt>
                <c:pt idx="1">
                  <c:v>0.37708333333333338</c:v>
                </c:pt>
                <c:pt idx="2" formatCode="[$-F400]h:mm:ss\ AM/PM">
                  <c:v>0.62361111111111112</c:v>
                </c:pt>
              </c:numCache>
            </c:numRef>
          </c:cat>
          <c:val>
            <c:numRef>
              <c:f>(Sheet2!$Q$5,Sheet2!$Q$10,Sheet2!$Q$15)</c:f>
              <c:numCache>
                <c:formatCode>General</c:formatCode>
                <c:ptCount val="3"/>
                <c:pt idx="0">
                  <c:v>0.41873014926930691</c:v>
                </c:pt>
                <c:pt idx="1">
                  <c:v>0.53990871654083739</c:v>
                </c:pt>
                <c:pt idx="2">
                  <c:v>0.53681979440592875</c:v>
                </c:pt>
              </c:numCache>
            </c:numRef>
          </c:val>
        </c:ser>
        <c:ser>
          <c:idx val="7"/>
          <c:order val="7"/>
          <c:tx>
            <c:strRef>
              <c:f>Sheet2!$R$2</c:f>
              <c:strCache>
                <c:ptCount val="1"/>
                <c:pt idx="0">
                  <c:v>CH4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(Sheet2!$C$3,Sheet2!$C$8,Sheet2!$C$13)</c:f>
              <c:numCache>
                <c:formatCode>h:mm:ss;@</c:formatCode>
                <c:ptCount val="3"/>
                <c:pt idx="0">
                  <c:v>0.28125</c:v>
                </c:pt>
                <c:pt idx="1">
                  <c:v>0.37708333333333338</c:v>
                </c:pt>
                <c:pt idx="2" formatCode="[$-F400]h:mm:ss\ AM/PM">
                  <c:v>0.62361111111111112</c:v>
                </c:pt>
              </c:numCache>
            </c:numRef>
          </c:cat>
          <c:val>
            <c:numRef>
              <c:f>(Sheet2!$R$5,Sheet2!$R$10,Sheet2!$R$15)</c:f>
              <c:numCache>
                <c:formatCode>General</c:formatCode>
                <c:ptCount val="3"/>
                <c:pt idx="0">
                  <c:v>2.1815104757432358</c:v>
                </c:pt>
                <c:pt idx="1">
                  <c:v>2.027465873560589</c:v>
                </c:pt>
                <c:pt idx="2">
                  <c:v>2.1725756633994742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310027784"/>
        <c:axId val="310026608"/>
      </c:barChart>
      <c:catAx>
        <c:axId val="3100270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0" i="0" kern="1200" baseline="0">
                    <a:solidFill>
                      <a:srgbClr val="595959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Time (GMT)</a:t>
                </a:r>
                <a:endParaRPr lang="en-US" sz="1600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h:mm:ss;@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0026216"/>
        <c:crosses val="autoZero"/>
        <c:auto val="1"/>
        <c:lblAlgn val="ctr"/>
        <c:lblOffset val="100"/>
        <c:noMultiLvlLbl val="0"/>
      </c:catAx>
      <c:valAx>
        <c:axId val="310026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ppbv</a:t>
                </a:r>
              </a:p>
            </c:rich>
          </c:tx>
          <c:layout>
            <c:manualLayout>
              <c:xMode val="edge"/>
              <c:yMode val="edge"/>
              <c:x val="0"/>
              <c:y val="3.6600685331000297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0027000"/>
        <c:crosses val="autoZero"/>
        <c:crossBetween val="between"/>
      </c:valAx>
      <c:valAx>
        <c:axId val="310026608"/>
        <c:scaling>
          <c:orientation val="minMax"/>
        </c:scaling>
        <c:delete val="0"/>
        <c:axPos val="r"/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ppmv</a:t>
                </a:r>
              </a:p>
            </c:rich>
          </c:tx>
          <c:layout>
            <c:manualLayout>
              <c:xMode val="edge"/>
              <c:yMode val="edge"/>
              <c:x val="0.86911111111111106"/>
              <c:y val="3.1971055701370661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0027784"/>
        <c:crosses val="max"/>
        <c:crossBetween val="between"/>
        <c:majorUnit val="0.5"/>
      </c:valAx>
      <c:catAx>
        <c:axId val="310027784"/>
        <c:scaling>
          <c:orientation val="minMax"/>
        </c:scaling>
        <c:delete val="1"/>
        <c:axPos val="b"/>
        <c:numFmt formatCode="h:mm:ss;@" sourceLinked="1"/>
        <c:majorTickMark val="out"/>
        <c:minorTickMark val="none"/>
        <c:tickLblPos val="nextTo"/>
        <c:crossAx val="31002660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ayout>
        <c:manualLayout>
          <c:xMode val="edge"/>
          <c:yMode val="edge"/>
          <c:x val="0.21589654418197726"/>
          <c:y val="0.89100612423447068"/>
          <c:w val="0.56820669291338588"/>
          <c:h val="0.1089938757655293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/>
              <a:t>NO</a:t>
            </a:r>
            <a:r>
              <a:rPr lang="en-US" sz="2000" baseline="-25000" dirty="0"/>
              <a:t>2</a:t>
            </a:r>
            <a:r>
              <a:rPr lang="en-US" sz="2000" dirty="0"/>
              <a:t> Average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'one day analysis'!$F$42:$H$42</c:f>
              <c:strCache>
                <c:ptCount val="3"/>
                <c:pt idx="0">
                  <c:v>Morning</c:v>
                </c:pt>
                <c:pt idx="1">
                  <c:v>Midday</c:v>
                </c:pt>
                <c:pt idx="2">
                  <c:v>Evening</c:v>
                </c:pt>
              </c:strCache>
            </c:strRef>
          </c:cat>
          <c:val>
            <c:numRef>
              <c:f>'one day analysis'!$F$55:$H$55</c:f>
              <c:numCache>
                <c:formatCode>General</c:formatCode>
                <c:ptCount val="3"/>
                <c:pt idx="0">
                  <c:v>30.624867434919306</c:v>
                </c:pt>
                <c:pt idx="1">
                  <c:v>39.750346375608075</c:v>
                </c:pt>
                <c:pt idx="2">
                  <c:v>50.565353313964437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accent3">
            <a:lumMod val="5000"/>
            <a:lumOff val="95000"/>
          </a:schemeClr>
        </a:gs>
        <a:gs pos="74000">
          <a:schemeClr val="accent3">
            <a:lumMod val="45000"/>
            <a:lumOff val="55000"/>
          </a:schemeClr>
        </a:gs>
        <a:gs pos="83000">
          <a:schemeClr val="accent3">
            <a:lumMod val="45000"/>
            <a:lumOff val="55000"/>
          </a:schemeClr>
        </a:gs>
        <a:gs pos="100000">
          <a:schemeClr val="accent3">
            <a:lumMod val="30000"/>
            <a:lumOff val="70000"/>
          </a:schemeClr>
        </a:gs>
      </a:gsLst>
      <a:lin ang="8100000" scaled="1"/>
      <a:tileRect/>
    </a:gra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/>
              <a:t>CO Average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'one day analysis'!$J$42:$L$42</c:f>
              <c:strCache>
                <c:ptCount val="3"/>
                <c:pt idx="0">
                  <c:v>Morning</c:v>
                </c:pt>
                <c:pt idx="1">
                  <c:v>Midday</c:v>
                </c:pt>
                <c:pt idx="2">
                  <c:v>Evening</c:v>
                </c:pt>
              </c:strCache>
            </c:strRef>
          </c:cat>
          <c:val>
            <c:numRef>
              <c:f>'one day analysis'!$J$55:$L$55</c:f>
              <c:numCache>
                <c:formatCode>General</c:formatCode>
                <c:ptCount val="3"/>
                <c:pt idx="0">
                  <c:v>0.93382781643015145</c:v>
                </c:pt>
                <c:pt idx="1">
                  <c:v>0.85778476457314745</c:v>
                </c:pt>
                <c:pt idx="2">
                  <c:v>1.308311381639681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accent3">
            <a:lumMod val="5000"/>
            <a:lumOff val="95000"/>
          </a:schemeClr>
        </a:gs>
        <a:gs pos="74000">
          <a:schemeClr val="accent3">
            <a:lumMod val="45000"/>
            <a:lumOff val="55000"/>
          </a:schemeClr>
        </a:gs>
        <a:gs pos="83000">
          <a:schemeClr val="accent3">
            <a:lumMod val="45000"/>
            <a:lumOff val="55000"/>
          </a:schemeClr>
        </a:gs>
        <a:gs pos="100000">
          <a:schemeClr val="accent3">
            <a:lumMod val="30000"/>
            <a:lumOff val="70000"/>
          </a:schemeClr>
        </a:gs>
      </a:gsLst>
      <a:lin ang="18900000" scaled="1"/>
      <a:tileRect/>
    </a:gra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/>
              <a:t>CH</a:t>
            </a:r>
            <a:r>
              <a:rPr lang="en-US" sz="2000" baseline="-25000" dirty="0"/>
              <a:t>4</a:t>
            </a:r>
            <a:r>
              <a:rPr lang="en-US" sz="2000" dirty="0"/>
              <a:t> Average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'one day analysis'!$N$42:$P$42</c:f>
              <c:strCache>
                <c:ptCount val="3"/>
                <c:pt idx="0">
                  <c:v>Morning</c:v>
                </c:pt>
                <c:pt idx="1">
                  <c:v>Midday</c:v>
                </c:pt>
                <c:pt idx="2">
                  <c:v>Evening</c:v>
                </c:pt>
              </c:strCache>
            </c:strRef>
          </c:cat>
          <c:val>
            <c:numRef>
              <c:f>'one day analysis'!$N$55:$P$55</c:f>
              <c:numCache>
                <c:formatCode>General</c:formatCode>
                <c:ptCount val="3"/>
                <c:pt idx="0">
                  <c:v>2.4287550160965878</c:v>
                </c:pt>
                <c:pt idx="1">
                  <c:v>2.3553805315199501</c:v>
                </c:pt>
                <c:pt idx="2">
                  <c:v>2.222158675741023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accent3">
            <a:lumMod val="5000"/>
            <a:lumOff val="95000"/>
          </a:schemeClr>
        </a:gs>
        <a:gs pos="74000">
          <a:schemeClr val="accent3">
            <a:lumMod val="45000"/>
            <a:lumOff val="55000"/>
          </a:schemeClr>
        </a:gs>
        <a:gs pos="83000">
          <a:schemeClr val="accent3">
            <a:lumMod val="45000"/>
            <a:lumOff val="55000"/>
          </a:schemeClr>
        </a:gs>
        <a:gs pos="100000">
          <a:schemeClr val="accent3">
            <a:lumMod val="30000"/>
            <a:lumOff val="70000"/>
          </a:schemeClr>
        </a:gs>
      </a:gsLst>
      <a:lin ang="2700000" scaled="1"/>
      <a:tileRect/>
    </a:gra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2000" b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en-US" sz="2000" b="1" baseline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Tsereteli ave.</a:t>
            </a:r>
            <a:endParaRPr lang="en-US" sz="2000" b="1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36859372838405352"/>
          <c:y val="5.074971164936562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217277777777776"/>
          <c:y val="0.20311436848940595"/>
          <c:w val="0.77407777777777775"/>
          <c:h val="0.50358063373566198"/>
        </c:manualLayout>
      </c:layout>
      <c:scatterChart>
        <c:scatterStyle val="lineMarker"/>
        <c:varyColors val="0"/>
        <c:ser>
          <c:idx val="2"/>
          <c:order val="0"/>
          <c:tx>
            <c:v>Metro Station "Didube"</c:v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(tsereteli!$C$6,tsereteli!$C$12,tsereteli!$C$18,tsereteli!$C$24,tsereteli!$C$30)</c:f>
              <c:numCache>
                <c:formatCode>[$-F400]h:mm:ss\ AM/PM</c:formatCode>
                <c:ptCount val="5"/>
                <c:pt idx="0">
                  <c:v>0.26041666666666702</c:v>
                </c:pt>
                <c:pt idx="1">
                  <c:v>0.26597222222222222</c:v>
                </c:pt>
                <c:pt idx="2">
                  <c:v>0.36805555555555602</c:v>
                </c:pt>
                <c:pt idx="3">
                  <c:v>0.45902777777777798</c:v>
                </c:pt>
                <c:pt idx="4">
                  <c:v>0.60069444444444398</c:v>
                </c:pt>
              </c:numCache>
            </c:numRef>
          </c:xVal>
          <c:yVal>
            <c:numRef>
              <c:f>(tsereteli!$T$4,tsereteli!$T$10,tsereteli!$T$16,tsereteli!$T$22,tsereteli!$T$28)</c:f>
              <c:numCache>
                <c:formatCode>General</c:formatCode>
                <c:ptCount val="5"/>
                <c:pt idx="0">
                  <c:v>-0.10642999313658201</c:v>
                </c:pt>
                <c:pt idx="1">
                  <c:v>2.4468843085106387</c:v>
                </c:pt>
                <c:pt idx="2">
                  <c:v>21.309033973919011</c:v>
                </c:pt>
                <c:pt idx="3">
                  <c:v>9.4386923076923068</c:v>
                </c:pt>
                <c:pt idx="4">
                  <c:v>118.246095035461</c:v>
                </c:pt>
              </c:numCache>
            </c:numRef>
          </c:yVal>
          <c:smooth val="0"/>
        </c:ser>
        <c:ser>
          <c:idx val="4"/>
          <c:order val="1"/>
          <c:tx>
            <c:v>Exhibition</c:v>
          </c:tx>
          <c:spPr>
            <a:ln w="28575" cap="rnd">
              <a:solidFill>
                <a:schemeClr val="tx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2"/>
              </a:solidFill>
              <a:ln w="9525">
                <a:solidFill>
                  <a:schemeClr val="tx2"/>
                </a:solidFill>
              </a:ln>
              <a:effectLst/>
            </c:spPr>
          </c:marker>
          <c:xVal>
            <c:numRef>
              <c:f>(tsereteli!$C$6,tsereteli!$C$12,tsereteli!$C$18,tsereteli!$C$24,tsereteli!$C$30)</c:f>
              <c:numCache>
                <c:formatCode>[$-F400]h:mm:ss\ AM/PM</c:formatCode>
                <c:ptCount val="5"/>
                <c:pt idx="0">
                  <c:v>0.26041666666666702</c:v>
                </c:pt>
                <c:pt idx="1">
                  <c:v>0.26597222222222222</c:v>
                </c:pt>
                <c:pt idx="2">
                  <c:v>0.36805555555555602</c:v>
                </c:pt>
                <c:pt idx="3">
                  <c:v>0.45902777777777798</c:v>
                </c:pt>
                <c:pt idx="4">
                  <c:v>0.60069444444444398</c:v>
                </c:pt>
              </c:numCache>
            </c:numRef>
          </c:xVal>
          <c:yVal>
            <c:numRef>
              <c:f>(tsereteli!$T$8,tsereteli!$T$14,tsereteli!$T$20,tsereteli!$T$26,tsereteli!$T$32)</c:f>
              <c:numCache>
                <c:formatCode>General</c:formatCode>
                <c:ptCount val="5"/>
                <c:pt idx="0">
                  <c:v>11.347259094028828</c:v>
                </c:pt>
                <c:pt idx="1">
                  <c:v>699.06613437849944</c:v>
                </c:pt>
                <c:pt idx="2">
                  <c:v>0.25132631578947368</c:v>
                </c:pt>
                <c:pt idx="3">
                  <c:v>23.687335164835165</c:v>
                </c:pt>
                <c:pt idx="4">
                  <c:v>1.0851080988332191</c:v>
                </c:pt>
              </c:numCache>
            </c:numRef>
          </c:yVal>
          <c:smooth val="0"/>
        </c:ser>
        <c:ser>
          <c:idx val="0"/>
          <c:order val="2"/>
          <c:tx>
            <c:v>Dinamo</c:v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(tsereteli!$C$6,tsereteli!$C$12,tsereteli!$C$18,tsereteli!$C$24,tsereteli!$C$30)</c:f>
              <c:numCache>
                <c:formatCode>[$-F400]h:mm:ss\ AM/PM</c:formatCode>
                <c:ptCount val="5"/>
                <c:pt idx="0">
                  <c:v>0.26041666666666702</c:v>
                </c:pt>
                <c:pt idx="1">
                  <c:v>0.26597222222222222</c:v>
                </c:pt>
                <c:pt idx="2">
                  <c:v>0.36805555555555602</c:v>
                </c:pt>
                <c:pt idx="3">
                  <c:v>0.45902777777777798</c:v>
                </c:pt>
                <c:pt idx="4">
                  <c:v>0.60069444444444398</c:v>
                </c:pt>
              </c:numCache>
            </c:numRef>
          </c:xVal>
          <c:yVal>
            <c:numRef>
              <c:f>(tsereteli!$T$6,tsereteli!$T$12,tsereteli!$T$18,tsereteli!$T$24,tsereteli!$T$30)</c:f>
              <c:numCache>
                <c:formatCode>General</c:formatCode>
                <c:ptCount val="5"/>
                <c:pt idx="0">
                  <c:v>72.81475561009816</c:v>
                </c:pt>
                <c:pt idx="1">
                  <c:v>47.680843201754385</c:v>
                </c:pt>
                <c:pt idx="2">
                  <c:v>4.0146920492721172E-2</c:v>
                </c:pt>
                <c:pt idx="3">
                  <c:v>0.4648316970546984</c:v>
                </c:pt>
                <c:pt idx="4">
                  <c:v>484.43600210378679</c:v>
                </c:pt>
              </c:numCache>
            </c:numRef>
          </c:yVal>
          <c:smooth val="0"/>
        </c:ser>
        <c:ser>
          <c:idx val="1"/>
          <c:order val="3"/>
          <c:tx>
            <c:v>Limit</c:v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(tsereteli!$C$6,tsereteli!$C$12,tsereteli!$C$18,tsereteli!$C$24,tsereteli!$C$30)</c:f>
              <c:numCache>
                <c:formatCode>[$-F400]h:mm:ss\ AM/PM</c:formatCode>
                <c:ptCount val="5"/>
                <c:pt idx="0">
                  <c:v>0.26041666666666702</c:v>
                </c:pt>
                <c:pt idx="1">
                  <c:v>0.26597222222222222</c:v>
                </c:pt>
                <c:pt idx="2">
                  <c:v>0.36805555555555602</c:v>
                </c:pt>
                <c:pt idx="3">
                  <c:v>0.45902777777777798</c:v>
                </c:pt>
                <c:pt idx="4">
                  <c:v>0.60069444444444398</c:v>
                </c:pt>
              </c:numCache>
            </c:numRef>
          </c:xVal>
          <c:yVal>
            <c:numRef>
              <c:f>tsereteli!$W$36:$W$40</c:f>
              <c:numCache>
                <c:formatCode>General</c:formatCode>
                <c:ptCount val="5"/>
                <c:pt idx="0">
                  <c:v>40.9</c:v>
                </c:pt>
                <c:pt idx="1">
                  <c:v>40.9</c:v>
                </c:pt>
                <c:pt idx="2">
                  <c:v>40.9</c:v>
                </c:pt>
                <c:pt idx="3">
                  <c:v>40.9</c:v>
                </c:pt>
                <c:pt idx="4">
                  <c:v>40.9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26488528"/>
        <c:axId val="326488920"/>
      </c:scatterChart>
      <c:valAx>
        <c:axId val="326488528"/>
        <c:scaling>
          <c:orientation val="minMax"/>
          <c:max val="0.6100000000000001"/>
          <c:min val="0.26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Time (GMT)</a:t>
                </a:r>
              </a:p>
            </c:rich>
          </c:tx>
          <c:layout>
            <c:manualLayout>
              <c:xMode val="edge"/>
              <c:yMode val="edge"/>
              <c:x val="0.83549124462466373"/>
              <c:y val="0.8145096222833737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[$-F400]h:mm:ss\ AM/PM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6488920"/>
        <c:crosses val="autoZero"/>
        <c:crossBetween val="midCat"/>
      </c:valAx>
      <c:valAx>
        <c:axId val="326488920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ppbv</a:t>
                </a:r>
              </a:p>
            </c:rich>
          </c:tx>
          <c:layout>
            <c:manualLayout>
              <c:xMode val="edge"/>
              <c:yMode val="edge"/>
              <c:x val="1.8175185185185187E-2"/>
              <c:y val="5.3417976732147238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6488528"/>
        <c:crosses val="autoZero"/>
        <c:crossBetween val="midCat"/>
        <c:majorUnit val="20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92214478380513853"/>
          <c:w val="0.99837722222222225"/>
          <c:h val="7.785521619486146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>
            <a:defRPr sz="1400" b="0" i="0" u="none" strike="noStrike" kern="1200" spc="5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2000" b="1" i="0" u="none" strike="noStrike" baseline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en-US" sz="2000" b="1" i="0" u="none" strike="noStrike" baseline="-2500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i="0" u="none" strike="noStrike" baseline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Tsereteki</a:t>
            </a:r>
            <a:r>
              <a:rPr lang="en-US" sz="2000" b="1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ave.</a:t>
            </a:r>
            <a:endParaRPr lang="en-US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042097991952351"/>
          <c:y val="0.1938871481895213"/>
          <c:w val="0.80221933464401474"/>
          <c:h val="0.50358063373566198"/>
        </c:manualLayout>
      </c:layout>
      <c:scatterChart>
        <c:scatterStyle val="lineMarker"/>
        <c:varyColors val="0"/>
        <c:ser>
          <c:idx val="2"/>
          <c:order val="0"/>
          <c:tx>
            <c:v>Metro Station "Didube"</c:v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(tsereteli!$C$6,tsereteli!$C$12,tsereteli!$C$18,tsereteli!$C$24,tsereteli!$C$30)</c:f>
              <c:numCache>
                <c:formatCode>[$-F400]h:mm:ss\ AM/PM</c:formatCode>
                <c:ptCount val="5"/>
                <c:pt idx="0">
                  <c:v>0.26041666666666702</c:v>
                </c:pt>
                <c:pt idx="1">
                  <c:v>0.26597222222222222</c:v>
                </c:pt>
                <c:pt idx="2">
                  <c:v>0.36805555555555602</c:v>
                </c:pt>
                <c:pt idx="3">
                  <c:v>0.45902777777777798</c:v>
                </c:pt>
                <c:pt idx="4">
                  <c:v>0.60069444444444398</c:v>
                </c:pt>
              </c:numCache>
            </c:numRef>
          </c:xVal>
          <c:yVal>
            <c:numRef>
              <c:f>(tsereteli!$U$4,tsereteli!$U$10,tsereteli!$U$16,tsereteli!$U$22,tsereteli!$U$28)</c:f>
              <c:numCache>
                <c:formatCode>General</c:formatCode>
                <c:ptCount val="5"/>
                <c:pt idx="0">
                  <c:v>42.020476893159454</c:v>
                </c:pt>
                <c:pt idx="1">
                  <c:v>35.404722739361702</c:v>
                </c:pt>
                <c:pt idx="2">
                  <c:v>63.889857755662312</c:v>
                </c:pt>
                <c:pt idx="3">
                  <c:v>78.829153846153844</c:v>
                </c:pt>
                <c:pt idx="4">
                  <c:v>99.980202718676125</c:v>
                </c:pt>
              </c:numCache>
            </c:numRef>
          </c:yVal>
          <c:smooth val="0"/>
        </c:ser>
        <c:ser>
          <c:idx val="0"/>
          <c:order val="1"/>
          <c:tx>
            <c:v>Exhibition</c:v>
          </c:tx>
          <c:spPr>
            <a:ln w="28575" cap="rnd">
              <a:solidFill>
                <a:schemeClr val="tx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2"/>
              </a:solidFill>
              <a:ln w="9525">
                <a:solidFill>
                  <a:schemeClr val="tx2"/>
                </a:solidFill>
              </a:ln>
              <a:effectLst/>
            </c:spPr>
          </c:marker>
          <c:xVal>
            <c:numRef>
              <c:f>(tsereteli!$C$6,tsereteli!$C$12,tsereteli!$C$18,tsereteli!$C$24,tsereteli!$C$30)</c:f>
              <c:numCache>
                <c:formatCode>[$-F400]h:mm:ss\ AM/PM</c:formatCode>
                <c:ptCount val="5"/>
                <c:pt idx="0">
                  <c:v>0.26041666666666702</c:v>
                </c:pt>
                <c:pt idx="1">
                  <c:v>0.26597222222222222</c:v>
                </c:pt>
                <c:pt idx="2">
                  <c:v>0.36805555555555602</c:v>
                </c:pt>
                <c:pt idx="3">
                  <c:v>0.45902777777777798</c:v>
                </c:pt>
                <c:pt idx="4">
                  <c:v>0.60069444444444398</c:v>
                </c:pt>
              </c:numCache>
            </c:numRef>
          </c:xVal>
          <c:yVal>
            <c:numRef>
              <c:f>(tsereteli!$U$8,tsereteli!$U$14,tsereteli!$U$14,tsereteli!$U$20,tsereteli!$U$26,tsereteli!$U$32)</c:f>
              <c:numCache>
                <c:formatCode>General</c:formatCode>
                <c:ptCount val="6"/>
                <c:pt idx="0">
                  <c:v>81.059239247311837</c:v>
                </c:pt>
                <c:pt idx="1">
                  <c:v>133.10654176931692</c:v>
                </c:pt>
                <c:pt idx="2">
                  <c:v>133.10654176931692</c:v>
                </c:pt>
                <c:pt idx="3">
                  <c:v>37.154178947368422</c:v>
                </c:pt>
                <c:pt idx="4">
                  <c:v>108.54428266178266</c:v>
                </c:pt>
                <c:pt idx="5">
                  <c:v>31.458538778311599</c:v>
                </c:pt>
              </c:numCache>
            </c:numRef>
          </c:yVal>
          <c:smooth val="0"/>
        </c:ser>
        <c:ser>
          <c:idx val="4"/>
          <c:order val="2"/>
          <c:tx>
            <c:v>Dinamo</c:v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(tsereteli!$C$6,tsereteli!$C$12,tsereteli!$C$18,tsereteli!$C$24,tsereteli!$C$30)</c:f>
              <c:numCache>
                <c:formatCode>[$-F400]h:mm:ss\ AM/PM</c:formatCode>
                <c:ptCount val="5"/>
                <c:pt idx="0">
                  <c:v>0.26041666666666702</c:v>
                </c:pt>
                <c:pt idx="1">
                  <c:v>0.26597222222222222</c:v>
                </c:pt>
                <c:pt idx="2">
                  <c:v>0.36805555555555602</c:v>
                </c:pt>
                <c:pt idx="3">
                  <c:v>0.45902777777777798</c:v>
                </c:pt>
                <c:pt idx="4">
                  <c:v>0.60069444444444398</c:v>
                </c:pt>
              </c:numCache>
            </c:numRef>
          </c:xVal>
          <c:yVal>
            <c:numRef>
              <c:f>(tsereteli!$U$6,tsereteli!$U$12,tsereteli!$U$18,tsereteli!$U$24,tsereteli!$U$30)</c:f>
              <c:numCache>
                <c:formatCode>General</c:formatCode>
                <c:ptCount val="5"/>
                <c:pt idx="0">
                  <c:v>99.293690392706864</c:v>
                </c:pt>
                <c:pt idx="1">
                  <c:v>37.834958333333333</c:v>
                </c:pt>
                <c:pt idx="2">
                  <c:v>42.706433314669653</c:v>
                </c:pt>
                <c:pt idx="3">
                  <c:v>32.083115007012623</c:v>
                </c:pt>
                <c:pt idx="4">
                  <c:v>175.87363510986441</c:v>
                </c:pt>
              </c:numCache>
            </c:numRef>
          </c:yVal>
          <c:smooth val="0"/>
        </c:ser>
        <c:ser>
          <c:idx val="1"/>
          <c:order val="3"/>
          <c:tx>
            <c:v>Limit</c:v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(tsereteli!$C$6,tsereteli!$C$12,tsereteli!$C$18,tsereteli!$C$24,tsereteli!$C$30)</c:f>
              <c:numCache>
                <c:formatCode>[$-F400]h:mm:ss\ AM/PM</c:formatCode>
                <c:ptCount val="5"/>
                <c:pt idx="0">
                  <c:v>0.26041666666666702</c:v>
                </c:pt>
                <c:pt idx="1">
                  <c:v>0.26597222222222222</c:v>
                </c:pt>
                <c:pt idx="2">
                  <c:v>0.36805555555555602</c:v>
                </c:pt>
                <c:pt idx="3">
                  <c:v>0.45902777777777798</c:v>
                </c:pt>
                <c:pt idx="4">
                  <c:v>0.60069444444444398</c:v>
                </c:pt>
              </c:numCache>
            </c:numRef>
          </c:xVal>
          <c:yVal>
            <c:numRef>
              <c:f>tsereteli!$X$36:$X$40</c:f>
              <c:numCache>
                <c:formatCode>General</c:formatCode>
                <c:ptCount val="5"/>
                <c:pt idx="0">
                  <c:v>21.3</c:v>
                </c:pt>
                <c:pt idx="1">
                  <c:v>21.3</c:v>
                </c:pt>
                <c:pt idx="2">
                  <c:v>21.3</c:v>
                </c:pt>
                <c:pt idx="3">
                  <c:v>21.3</c:v>
                </c:pt>
                <c:pt idx="4">
                  <c:v>21.3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26490096"/>
        <c:axId val="324531712"/>
      </c:scatterChart>
      <c:valAx>
        <c:axId val="326490096"/>
        <c:scaling>
          <c:orientation val="minMax"/>
          <c:max val="0.6100000000000001"/>
          <c:min val="0.26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Time (GMT)</a:t>
                </a:r>
              </a:p>
            </c:rich>
          </c:tx>
          <c:layout>
            <c:manualLayout>
              <c:xMode val="edge"/>
              <c:yMode val="edge"/>
              <c:x val="0.8424369013172831"/>
              <c:y val="0.8243129989374163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[$-F400]h:mm:ss\ AM/PM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4531712"/>
        <c:crosses val="autoZero"/>
        <c:crossBetween val="midCat"/>
      </c:valAx>
      <c:valAx>
        <c:axId val="324531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ppbv</a:t>
                </a:r>
              </a:p>
            </c:rich>
          </c:tx>
          <c:layout>
            <c:manualLayout>
              <c:xMode val="edge"/>
              <c:yMode val="edge"/>
              <c:x val="1.435462962962963E-2"/>
              <c:y val="4.2172029534370485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6490096"/>
        <c:crosses val="autoZero"/>
        <c:crossBetween val="midCat"/>
        <c:majorUnit val="5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91161667075352604"/>
          <c:w val="0.99877759259259258"/>
          <c:h val="8.83833292464739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5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2000" b="1" i="0" u="none" strike="noStrike" baseline="-2500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Tsereteli</a:t>
            </a:r>
            <a:r>
              <a:rPr lang="en-US" sz="2000" b="1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ave.</a:t>
            </a:r>
            <a:endParaRPr lang="en-US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018752083162253"/>
          <c:y val="0.17723201554822948"/>
          <c:w val="0.79245279373191568"/>
          <c:h val="0.55253103742655008"/>
        </c:manualLayout>
      </c:layout>
      <c:scatterChart>
        <c:scatterStyle val="lineMarker"/>
        <c:varyColors val="0"/>
        <c:ser>
          <c:idx val="1"/>
          <c:order val="0"/>
          <c:tx>
            <c:v>Metro Station "Didube"</c:v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(tsereteli!$C$6,tsereteli!$C$12,tsereteli!$C$18,tsereteli!$C$24,tsereteli!$C$30)</c:f>
              <c:numCache>
                <c:formatCode>[$-F400]h:mm:ss\ AM/PM</c:formatCode>
                <c:ptCount val="5"/>
                <c:pt idx="0">
                  <c:v>0.26041666666666702</c:v>
                </c:pt>
                <c:pt idx="1">
                  <c:v>0.26597222222222222</c:v>
                </c:pt>
                <c:pt idx="2">
                  <c:v>0.36805555555555602</c:v>
                </c:pt>
                <c:pt idx="3">
                  <c:v>0.45902777777777798</c:v>
                </c:pt>
                <c:pt idx="4">
                  <c:v>0.60069444444444398</c:v>
                </c:pt>
              </c:numCache>
            </c:numRef>
          </c:xVal>
          <c:yVal>
            <c:numRef>
              <c:f>(tsereteli!$X$4,tsereteli!$X$10,tsereteli!$X$16,tsereteli!$X$22,tsereteli!$X$28)</c:f>
              <c:numCache>
                <c:formatCode>General</c:formatCode>
                <c:ptCount val="5"/>
                <c:pt idx="0">
                  <c:v>1.9792358625028599</c:v>
                </c:pt>
                <c:pt idx="1">
                  <c:v>2.3226420212765957</c:v>
                </c:pt>
                <c:pt idx="2">
                  <c:v>3.206329512697323</c:v>
                </c:pt>
                <c:pt idx="3">
                  <c:v>2.3885076923076918</c:v>
                </c:pt>
                <c:pt idx="4">
                  <c:v>3.3936636761229311</c:v>
                </c:pt>
              </c:numCache>
            </c:numRef>
          </c:yVal>
          <c:smooth val="0"/>
        </c:ser>
        <c:ser>
          <c:idx val="2"/>
          <c:order val="1"/>
          <c:tx>
            <c:v>Exhibition</c:v>
          </c:tx>
          <c:spPr>
            <a:ln w="28575" cap="rnd">
              <a:solidFill>
                <a:schemeClr val="tx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2"/>
              </a:solidFill>
              <a:ln w="9525">
                <a:solidFill>
                  <a:schemeClr val="tx2"/>
                </a:solidFill>
              </a:ln>
              <a:effectLst/>
            </c:spPr>
          </c:marker>
          <c:xVal>
            <c:numRef>
              <c:f>(tsereteli!$C$6,tsereteli!$C$12,tsereteli!$C$18,tsereteli!$C$24,tsereteli!$C$30)</c:f>
              <c:numCache>
                <c:formatCode>[$-F400]h:mm:ss\ AM/PM</c:formatCode>
                <c:ptCount val="5"/>
                <c:pt idx="0">
                  <c:v>0.26041666666666702</c:v>
                </c:pt>
                <c:pt idx="1">
                  <c:v>0.26597222222222222</c:v>
                </c:pt>
                <c:pt idx="2">
                  <c:v>0.36805555555555602</c:v>
                </c:pt>
                <c:pt idx="3">
                  <c:v>0.45902777777777798</c:v>
                </c:pt>
                <c:pt idx="4">
                  <c:v>0.60069444444444398</c:v>
                </c:pt>
              </c:numCache>
            </c:numRef>
          </c:xVal>
          <c:yVal>
            <c:numRef>
              <c:f>(tsereteli!$X$8,tsereteli!$X$14,tsereteli!$X$20,tsereteli!$X$20,tsereteli!$X$26,tsereteli!$X$32)</c:f>
              <c:numCache>
                <c:formatCode>General</c:formatCode>
                <c:ptCount val="6"/>
                <c:pt idx="0">
                  <c:v>2.000391631205674</c:v>
                </c:pt>
                <c:pt idx="1">
                  <c:v>2.540746584546473</c:v>
                </c:pt>
                <c:pt idx="2">
                  <c:v>2.0688544736842109</c:v>
                </c:pt>
                <c:pt idx="3">
                  <c:v>2.0688544736842109</c:v>
                </c:pt>
                <c:pt idx="4">
                  <c:v>2.1730837606837605</c:v>
                </c:pt>
                <c:pt idx="5">
                  <c:v>2.3258064001372682</c:v>
                </c:pt>
              </c:numCache>
            </c:numRef>
          </c:yVal>
          <c:smooth val="0"/>
        </c:ser>
        <c:ser>
          <c:idx val="0"/>
          <c:order val="2"/>
          <c:tx>
            <c:v>Dinamo</c:v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(tsereteli!$C$6,tsereteli!$C$12,tsereteli!$C$18,tsereteli!$C$24,tsereteli!$C$30)</c:f>
              <c:numCache>
                <c:formatCode>[$-F400]h:mm:ss\ AM/PM</c:formatCode>
                <c:ptCount val="5"/>
                <c:pt idx="0">
                  <c:v>0.26041666666666702</c:v>
                </c:pt>
                <c:pt idx="1">
                  <c:v>0.26597222222222222</c:v>
                </c:pt>
                <c:pt idx="2">
                  <c:v>0.36805555555555602</c:v>
                </c:pt>
                <c:pt idx="3">
                  <c:v>0.45902777777777798</c:v>
                </c:pt>
                <c:pt idx="4">
                  <c:v>0.60069444444444398</c:v>
                </c:pt>
              </c:numCache>
            </c:numRef>
          </c:xVal>
          <c:yVal>
            <c:numRef>
              <c:f>(tsereteli!$X$6,tsereteli!$X$12,tsereteli!$X$18,tsereteli!$X$24,tsereteli!$X$30)</c:f>
              <c:numCache>
                <c:formatCode>General</c:formatCode>
                <c:ptCount val="5"/>
                <c:pt idx="0">
                  <c:v>2.0433365042075735</c:v>
                </c:pt>
                <c:pt idx="1">
                  <c:v>2.291875657894737</c:v>
                </c:pt>
                <c:pt idx="2">
                  <c:v>2.0678531690929454</c:v>
                </c:pt>
                <c:pt idx="3">
                  <c:v>2.1762542075736322</c:v>
                </c:pt>
                <c:pt idx="4">
                  <c:v>2.1197835168302945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24528968"/>
        <c:axId val="324531320"/>
      </c:scatterChart>
      <c:valAx>
        <c:axId val="324528968"/>
        <c:scaling>
          <c:orientation val="minMax"/>
          <c:max val="0.6100000000000001"/>
          <c:min val="0.26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Time (GMT)</a:t>
                </a:r>
              </a:p>
            </c:rich>
          </c:tx>
          <c:layout>
            <c:manualLayout>
              <c:xMode val="edge"/>
              <c:yMode val="edge"/>
              <c:x val="0.81340933353299483"/>
              <c:y val="0.8427674395371859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[$-F400]h:mm:ss\ AM/PM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4531320"/>
        <c:crosses val="autoZero"/>
        <c:crossBetween val="midCat"/>
      </c:valAx>
      <c:valAx>
        <c:axId val="324531320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ppmv</a:t>
                </a:r>
              </a:p>
            </c:rich>
          </c:tx>
          <c:layout>
            <c:manualLayout>
              <c:xMode val="edge"/>
              <c:yMode val="edge"/>
              <c:x val="1.2819074074074075E-2"/>
              <c:y val="2.6635424897147372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452896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91161667075352604"/>
          <c:w val="0.9179355555555555"/>
          <c:h val="8.83833292464739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5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 </a:t>
            </a:r>
            <a:r>
              <a:rPr lang="en-US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Tsereteli</a:t>
            </a:r>
            <a:r>
              <a:rPr lang="en-US" sz="2000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ave.</a:t>
            </a:r>
            <a:r>
              <a:rPr lang="en-US" sz="2000" b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40674138649673969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360939923969667"/>
          <c:y val="0.18414781226522561"/>
          <c:w val="0.79018648657096902"/>
          <c:h val="0.49389020046711507"/>
        </c:manualLayout>
      </c:layout>
      <c:scatterChart>
        <c:scatterStyle val="lineMarker"/>
        <c:varyColors val="0"/>
        <c:ser>
          <c:idx val="1"/>
          <c:order val="0"/>
          <c:tx>
            <c:v>Metro Station "Didube"</c:v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C000"/>
              </a:solidFill>
              <a:ln w="9525">
                <a:solidFill>
                  <a:srgbClr val="FFC000"/>
                </a:solidFill>
              </a:ln>
              <a:effectLst/>
            </c:spPr>
          </c:marker>
          <c:xVal>
            <c:numRef>
              <c:f>(tsereteli!$C$6,tsereteli!$C$12,tsereteli!$C$18,tsereteli!$C$24,tsereteli!$C$30)</c:f>
              <c:numCache>
                <c:formatCode>[$-F400]h:mm:ss\ AM/PM</c:formatCode>
                <c:ptCount val="5"/>
                <c:pt idx="0">
                  <c:v>0.26041666666666702</c:v>
                </c:pt>
                <c:pt idx="1">
                  <c:v>0.26597222222222222</c:v>
                </c:pt>
                <c:pt idx="2">
                  <c:v>0.36805555555555602</c:v>
                </c:pt>
                <c:pt idx="3">
                  <c:v>0.45902777777777798</c:v>
                </c:pt>
                <c:pt idx="4">
                  <c:v>0.60069444444444398</c:v>
                </c:pt>
              </c:numCache>
            </c:numRef>
          </c:xVal>
          <c:yVal>
            <c:numRef>
              <c:f>(tsereteli!$W$4,tsereteli!$W$10,tsereteli!$W$16,tsereteli!$W$22,tsereteli!$W$28)</c:f>
              <c:numCache>
                <c:formatCode>General</c:formatCode>
                <c:ptCount val="5"/>
                <c:pt idx="0">
                  <c:v>0.54116983184625944</c:v>
                </c:pt>
                <c:pt idx="1">
                  <c:v>0.84386442819148932</c:v>
                </c:pt>
                <c:pt idx="2">
                  <c:v>0.97518969114619081</c:v>
                </c:pt>
                <c:pt idx="3">
                  <c:v>0.96939230769230766</c:v>
                </c:pt>
                <c:pt idx="4">
                  <c:v>1.0099361477541371</c:v>
                </c:pt>
              </c:numCache>
            </c:numRef>
          </c:yVal>
          <c:smooth val="0"/>
        </c:ser>
        <c:ser>
          <c:idx val="0"/>
          <c:order val="1"/>
          <c:tx>
            <c:v>Exhibition</c:v>
          </c:tx>
          <c:spPr>
            <a:ln w="28575" cap="rnd">
              <a:solidFill>
                <a:srgbClr val="00206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2060"/>
              </a:solidFill>
              <a:ln w="9525">
                <a:solidFill>
                  <a:srgbClr val="002060"/>
                </a:solidFill>
              </a:ln>
              <a:effectLst/>
            </c:spPr>
          </c:marker>
          <c:xVal>
            <c:numRef>
              <c:f>(tsereteli!$C$6,tsereteli!$C$12,tsereteli!$C$18,tsereteli!$C$24,tsereteli!$C$30)</c:f>
              <c:numCache>
                <c:formatCode>[$-F400]h:mm:ss\ AM/PM</c:formatCode>
                <c:ptCount val="5"/>
                <c:pt idx="0">
                  <c:v>0.26041666666666702</c:v>
                </c:pt>
                <c:pt idx="1">
                  <c:v>0.26597222222222222</c:v>
                </c:pt>
                <c:pt idx="2">
                  <c:v>0.36805555555555602</c:v>
                </c:pt>
                <c:pt idx="3">
                  <c:v>0.45902777777777798</c:v>
                </c:pt>
                <c:pt idx="4">
                  <c:v>0.60069444444444398</c:v>
                </c:pt>
              </c:numCache>
            </c:numRef>
          </c:xVal>
          <c:yVal>
            <c:numRef>
              <c:f>(tsereteli!$W$8,tsereteli!$W$14,tsereteli!$W$20,tsereteli!$W$26,tsereteli!$W$32)</c:f>
              <c:numCache>
                <c:formatCode>General</c:formatCode>
                <c:ptCount val="5"/>
                <c:pt idx="0">
                  <c:v>0.58970512697323274</c:v>
                </c:pt>
                <c:pt idx="1">
                  <c:v>3.7537977939529679</c:v>
                </c:pt>
                <c:pt idx="2">
                  <c:v>0.49761131578947371</c:v>
                </c:pt>
                <c:pt idx="3">
                  <c:v>1.0720619047619047</c:v>
                </c:pt>
                <c:pt idx="4">
                  <c:v>0.5634645229924502</c:v>
                </c:pt>
              </c:numCache>
            </c:numRef>
          </c:yVal>
          <c:smooth val="0"/>
        </c:ser>
        <c:ser>
          <c:idx val="2"/>
          <c:order val="2"/>
          <c:tx>
            <c:v>Dinamo</c:v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(tsereteli!$C$6,tsereteli!$C$12,tsereteli!$C$18,tsereteli!$C$24,tsereteli!$C$30)</c:f>
              <c:numCache>
                <c:formatCode>[$-F400]h:mm:ss\ AM/PM</c:formatCode>
                <c:ptCount val="5"/>
                <c:pt idx="0">
                  <c:v>0.26041666666666702</c:v>
                </c:pt>
                <c:pt idx="1">
                  <c:v>0.26597222222222222</c:v>
                </c:pt>
                <c:pt idx="2">
                  <c:v>0.36805555555555602</c:v>
                </c:pt>
                <c:pt idx="3">
                  <c:v>0.45902777777777798</c:v>
                </c:pt>
                <c:pt idx="4">
                  <c:v>0.60069444444444398</c:v>
                </c:pt>
              </c:numCache>
            </c:numRef>
          </c:xVal>
          <c:yVal>
            <c:numRef>
              <c:f>(tsereteli!$W$6,tsereteli!$W$12,tsereteli!$W$18,tsereteli!$W$24,tsereteli!$W$30)</c:f>
              <c:numCache>
                <c:formatCode>General</c:formatCode>
                <c:ptCount val="5"/>
                <c:pt idx="0">
                  <c:v>0.7687114761570828</c:v>
                </c:pt>
                <c:pt idx="1">
                  <c:v>1.1644650219298245</c:v>
                </c:pt>
                <c:pt idx="2">
                  <c:v>1.2632626091825307</c:v>
                </c:pt>
                <c:pt idx="3">
                  <c:v>0.5954306451612903</c:v>
                </c:pt>
                <c:pt idx="4">
                  <c:v>1.4753272755960727</c:v>
                </c:pt>
              </c:numCache>
            </c:numRef>
          </c:yVal>
          <c:smooth val="0"/>
        </c:ser>
        <c:ser>
          <c:idx val="3"/>
          <c:order val="3"/>
          <c:tx>
            <c:v>Limit</c:v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(tsereteli!$C$6,tsereteli!$C$12,tsereteli!$C$18,tsereteli!$C$24,tsereteli!$C$30)</c:f>
              <c:numCache>
                <c:formatCode>[$-F400]h:mm:ss\ AM/PM</c:formatCode>
                <c:ptCount val="5"/>
                <c:pt idx="0">
                  <c:v>0.26041666666666702</c:v>
                </c:pt>
                <c:pt idx="1">
                  <c:v>0.26597222222222222</c:v>
                </c:pt>
                <c:pt idx="2">
                  <c:v>0.36805555555555602</c:v>
                </c:pt>
                <c:pt idx="3">
                  <c:v>0.45902777777777798</c:v>
                </c:pt>
                <c:pt idx="4">
                  <c:v>0.60069444444444398</c:v>
                </c:pt>
              </c:numCache>
            </c:numRef>
          </c:xVal>
          <c:yVal>
            <c:numRef>
              <c:f>tsereteli!$X$50:$X$59</c:f>
              <c:numCache>
                <c:formatCode>General</c:formatCode>
                <c:ptCount val="10"/>
                <c:pt idx="0">
                  <c:v>2.66</c:v>
                </c:pt>
                <c:pt idx="1">
                  <c:v>2.66</c:v>
                </c:pt>
                <c:pt idx="2">
                  <c:v>2.66</c:v>
                </c:pt>
                <c:pt idx="3">
                  <c:v>2.66</c:v>
                </c:pt>
                <c:pt idx="4">
                  <c:v>2.66</c:v>
                </c:pt>
                <c:pt idx="5">
                  <c:v>2.66</c:v>
                </c:pt>
                <c:pt idx="6">
                  <c:v>2.66</c:v>
                </c:pt>
                <c:pt idx="7">
                  <c:v>2.66</c:v>
                </c:pt>
                <c:pt idx="8">
                  <c:v>2.66</c:v>
                </c:pt>
                <c:pt idx="9">
                  <c:v>2.66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24530928"/>
        <c:axId val="324529360"/>
      </c:scatterChart>
      <c:valAx>
        <c:axId val="324530928"/>
        <c:scaling>
          <c:orientation val="minMax"/>
          <c:max val="0.6100000000000001"/>
          <c:min val="0.26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Time (GMT)</a:t>
                </a:r>
              </a:p>
            </c:rich>
          </c:tx>
          <c:layout>
            <c:manualLayout>
              <c:xMode val="edge"/>
              <c:yMode val="edge"/>
              <c:x val="0.81362848019441736"/>
              <c:y val="0.7874039445436488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[$-F400]h:mm:ss\ AM/PM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4529360"/>
        <c:crosses val="autoZero"/>
        <c:crossBetween val="midCat"/>
      </c:valAx>
      <c:valAx>
        <c:axId val="324529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ppmv</a:t>
                </a:r>
              </a:p>
            </c:rich>
          </c:tx>
          <c:layout>
            <c:manualLayout>
              <c:xMode val="edge"/>
              <c:yMode val="edge"/>
              <c:x val="7.1352374762453301E-4"/>
              <c:y val="3.3112334259983778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453092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0140875365292946E-2"/>
          <c:y val="0.89234655092081727"/>
          <c:w val="0.98527024300546939"/>
          <c:h val="9.349732148231375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Marjanishvili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751425925925926"/>
          <c:y val="0.21701715955371415"/>
          <c:w val="0.8010881481481481"/>
          <c:h val="0.46747368439603193"/>
        </c:manualLayout>
      </c:layout>
      <c:scatterChart>
        <c:scatterStyle val="lineMarker"/>
        <c:varyColors val="0"/>
        <c:ser>
          <c:idx val="2"/>
          <c:order val="0"/>
          <c:tx>
            <c:v>Danish House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(marjanishvili!$C$3,marjanishvili!$C$9,marjanishvili!$C$16,marjanishvili!$C$23,marjanishvili!$C$36,marjanishvili!$C$43,marjanishvili!$C$50,marjanishvili!$C$57,marjanishvili!$C$64,marjanishvili!$C$77,marjanishvili!$C$83,marjanishvili!$C$90,marjanishvili!$C$103)</c:f>
              <c:numCache>
                <c:formatCode>[$-F400]h:mm:ss\ AM/PM</c:formatCode>
                <c:ptCount val="13"/>
                <c:pt idx="0">
                  <c:v>0.24652777777777779</c:v>
                </c:pt>
                <c:pt idx="1">
                  <c:v>0.35902777777777778</c:v>
                </c:pt>
                <c:pt idx="2">
                  <c:v>0.38472222222222219</c:v>
                </c:pt>
                <c:pt idx="3">
                  <c:v>0.3888888888888889</c:v>
                </c:pt>
                <c:pt idx="4">
                  <c:v>0.40972222222222227</c:v>
                </c:pt>
                <c:pt idx="5">
                  <c:v>0.45208333333333334</c:v>
                </c:pt>
                <c:pt idx="6">
                  <c:v>0.47083333333333338</c:v>
                </c:pt>
                <c:pt idx="7">
                  <c:v>0.49305555555555558</c:v>
                </c:pt>
                <c:pt idx="8">
                  <c:v>0.50694444444444442</c:v>
                </c:pt>
                <c:pt idx="9">
                  <c:v>0.52708333333333335</c:v>
                </c:pt>
                <c:pt idx="10">
                  <c:v>0.56458333333333333</c:v>
                </c:pt>
                <c:pt idx="11">
                  <c:v>0.59791666666666665</c:v>
                </c:pt>
                <c:pt idx="12">
                  <c:v>0.66666666666666663</c:v>
                </c:pt>
              </c:numCache>
            </c:numRef>
          </c:xVal>
          <c:yVal>
            <c:numRef>
              <c:f>(marjanishvili!$Q$3,marjanishvili!$Q$9,marjanishvili!$Q$16,marjanishvili!$Q$23,marjanishvili!$Q$36,marjanishvili!$Q$43,marjanishvili!$Q$50,marjanishvili!$Q$57,marjanishvili!$Q$64,marjanishvili!$Q$77,marjanishvili!$Q$83,marjanishvili!$Q$90,marjanishvili!$Q$103)</c:f>
              <c:numCache>
                <c:formatCode>General</c:formatCode>
                <c:ptCount val="13"/>
                <c:pt idx="0">
                  <c:v>3.509137</c:v>
                </c:pt>
                <c:pt idx="1">
                  <c:v>0.47319149999999999</c:v>
                </c:pt>
                <c:pt idx="2">
                  <c:v>3.7564500000000001E-2</c:v>
                </c:pt>
                <c:pt idx="3">
                  <c:v>113.64395</c:v>
                </c:pt>
                <c:pt idx="4">
                  <c:v>324.51530000000002</c:v>
                </c:pt>
                <c:pt idx="5">
                  <c:v>-0.34633000000000003</c:v>
                </c:pt>
                <c:pt idx="6">
                  <c:v>0.75937499999999991</c:v>
                </c:pt>
                <c:pt idx="7">
                  <c:v>5.4437059999999997</c:v>
                </c:pt>
                <c:pt idx="8">
                  <c:v>59.212680000000006</c:v>
                </c:pt>
                <c:pt idx="9">
                  <c:v>9.7914825000000008</c:v>
                </c:pt>
                <c:pt idx="10">
                  <c:v>0.21797850000000002</c:v>
                </c:pt>
                <c:pt idx="11">
                  <c:v>4.5713152499999996</c:v>
                </c:pt>
                <c:pt idx="12">
                  <c:v>2.9744679999999999</c:v>
                </c:pt>
              </c:numCache>
            </c:numRef>
          </c:yVal>
          <c:smooth val="0"/>
        </c:ser>
        <c:ser>
          <c:idx val="4"/>
          <c:order val="1"/>
          <c:tx>
            <c:v>McDonalds Marjanishvili</c:v>
          </c:tx>
          <c:spPr>
            <a:ln w="19050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xVal>
            <c:numRef>
              <c:f>(marjanishvili!$C$3,marjanishvili!$C$9,marjanishvili!$C$18,marjanishvili!$C$23,marjanishvili!$C$36,marjanishvili!$C$43,marjanishvili!$C$50,marjanishvili!$C$57,marjanishvili!$C$64,marjanishvili!$C$77,marjanishvili!$C$83,marjanishvili!$C$90,marjanishvili!$C$103)</c:f>
              <c:numCache>
                <c:formatCode>[$-F400]h:mm:ss\ AM/PM</c:formatCode>
                <c:ptCount val="13"/>
                <c:pt idx="0">
                  <c:v>0.24652777777777779</c:v>
                </c:pt>
                <c:pt idx="1">
                  <c:v>0.35902777777777778</c:v>
                </c:pt>
                <c:pt idx="2">
                  <c:v>0.38541666666666669</c:v>
                </c:pt>
                <c:pt idx="3">
                  <c:v>0.3888888888888889</c:v>
                </c:pt>
                <c:pt idx="4">
                  <c:v>0.40972222222222227</c:v>
                </c:pt>
                <c:pt idx="5">
                  <c:v>0.45208333333333334</c:v>
                </c:pt>
                <c:pt idx="6">
                  <c:v>0.47083333333333338</c:v>
                </c:pt>
                <c:pt idx="7">
                  <c:v>0.49305555555555558</c:v>
                </c:pt>
                <c:pt idx="8">
                  <c:v>0.50694444444444442</c:v>
                </c:pt>
                <c:pt idx="9">
                  <c:v>0.52708333333333335</c:v>
                </c:pt>
                <c:pt idx="10">
                  <c:v>0.56458333333333333</c:v>
                </c:pt>
                <c:pt idx="11">
                  <c:v>0.59791666666666665</c:v>
                </c:pt>
                <c:pt idx="12">
                  <c:v>0.66666666666666663</c:v>
                </c:pt>
              </c:numCache>
            </c:numRef>
          </c:xVal>
          <c:yVal>
            <c:numRef>
              <c:f>(marjanishvili!$Q$5,marjanishvili!$Q$11,marjanishvili!$Q$18,marjanishvili!$Q$27,marjanishvili!$Q$38,marjanishvili!$Q$45,marjanishvili!$Q$52,marjanishvili!$Q$59,marjanishvili!$Q$68,marjanishvili!$Q$79,marjanishvili!$Q$85,marjanishvili!$Q$94,marjanishvili!$Q$105)</c:f>
              <c:numCache>
                <c:formatCode>General</c:formatCode>
                <c:ptCount val="13"/>
                <c:pt idx="0">
                  <c:v>0.91775600000000002</c:v>
                </c:pt>
                <c:pt idx="1">
                  <c:v>4.1638805000000003</c:v>
                </c:pt>
                <c:pt idx="2">
                  <c:v>10.832381999999999</c:v>
                </c:pt>
                <c:pt idx="3">
                  <c:v>36.119277499999995</c:v>
                </c:pt>
                <c:pt idx="4">
                  <c:v>0.35102349999999999</c:v>
                </c:pt>
                <c:pt idx="5">
                  <c:v>-0.16785</c:v>
                </c:pt>
                <c:pt idx="6">
                  <c:v>7.2161795</c:v>
                </c:pt>
                <c:pt idx="7">
                  <c:v>0.13299449999999999</c:v>
                </c:pt>
                <c:pt idx="8">
                  <c:v>18.175227499999998</c:v>
                </c:pt>
                <c:pt idx="9">
                  <c:v>13.4937395</c:v>
                </c:pt>
                <c:pt idx="10">
                  <c:v>5.7283050000000006</c:v>
                </c:pt>
                <c:pt idx="11">
                  <c:v>23.129817500000001</c:v>
                </c:pt>
                <c:pt idx="12">
                  <c:v>430.1884</c:v>
                </c:pt>
              </c:numCache>
            </c:numRef>
          </c:yVal>
          <c:smooth val="0"/>
        </c:ser>
        <c:ser>
          <c:idx val="0"/>
          <c:order val="2"/>
          <c:tx>
            <c:v>Saarbruken Square</c:v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(marjanishvili!$C$3,marjanishvili!$C$9,marjanishvili!$C$16,marjanishvili!$C$23,marjanishvili!$C$36,marjanishvili!$C$43,marjanishvili!$C$50,marjanishvili!$C$57,marjanishvili!$C$64,marjanishvili!$C$77,marjanishvili!$C$83,marjanishvili!$C$90,marjanishvili!$C$103)</c:f>
              <c:numCache>
                <c:formatCode>[$-F400]h:mm:ss\ AM/PM</c:formatCode>
                <c:ptCount val="13"/>
                <c:pt idx="0">
                  <c:v>0.24652777777777779</c:v>
                </c:pt>
                <c:pt idx="1">
                  <c:v>0.35902777777777778</c:v>
                </c:pt>
                <c:pt idx="2">
                  <c:v>0.38472222222222219</c:v>
                </c:pt>
                <c:pt idx="3">
                  <c:v>0.3888888888888889</c:v>
                </c:pt>
                <c:pt idx="4">
                  <c:v>0.40972222222222227</c:v>
                </c:pt>
                <c:pt idx="5">
                  <c:v>0.45208333333333334</c:v>
                </c:pt>
                <c:pt idx="6">
                  <c:v>0.47083333333333338</c:v>
                </c:pt>
                <c:pt idx="7">
                  <c:v>0.49305555555555558</c:v>
                </c:pt>
                <c:pt idx="8">
                  <c:v>0.50694444444444442</c:v>
                </c:pt>
                <c:pt idx="9">
                  <c:v>0.52708333333333335</c:v>
                </c:pt>
                <c:pt idx="10">
                  <c:v>0.56458333333333333</c:v>
                </c:pt>
                <c:pt idx="11">
                  <c:v>0.59791666666666665</c:v>
                </c:pt>
                <c:pt idx="12">
                  <c:v>0.66666666666666663</c:v>
                </c:pt>
              </c:numCache>
            </c:numRef>
          </c:xVal>
          <c:yVal>
            <c:numRef>
              <c:f>(marjanishvili!$Q$7,marjanishvili!$Q$13,marjanishvili!$Q$20,marjanishvili!$Q$31,marjanishvili!$Q$40,marjanishvili!$Q$47,marjanishvili!$Q$54,marjanishvili!$Q$61,marjanishvili!$Q$72,marjanishvili!$Q$81,marjanishvili!$Q$87,marjanishvili!$Q$98,marjanishvili!$Q$106)</c:f>
              <c:numCache>
                <c:formatCode>General</c:formatCode>
                <c:ptCount val="13"/>
                <c:pt idx="0">
                  <c:v>160.09630000000001</c:v>
                </c:pt>
                <c:pt idx="1">
                  <c:v>16.408860000000001</c:v>
                </c:pt>
                <c:pt idx="2">
                  <c:v>111.24760000000001</c:v>
                </c:pt>
                <c:pt idx="3">
                  <c:v>24.777194999999999</c:v>
                </c:pt>
                <c:pt idx="4">
                  <c:v>21.178620000000002</c:v>
                </c:pt>
                <c:pt idx="5">
                  <c:v>3.6140499999999992E-2</c:v>
                </c:pt>
                <c:pt idx="6">
                  <c:v>0.3380765</c:v>
                </c:pt>
                <c:pt idx="7">
                  <c:v>35.291854999999998</c:v>
                </c:pt>
                <c:pt idx="8">
                  <c:v>66.477647500000003</c:v>
                </c:pt>
                <c:pt idx="9">
                  <c:v>5.1746354999999999</c:v>
                </c:pt>
                <c:pt idx="10">
                  <c:v>35.61721</c:v>
                </c:pt>
                <c:pt idx="11">
                  <c:v>149.82307500000002</c:v>
                </c:pt>
                <c:pt idx="12">
                  <c:v>14.037610000000001</c:v>
                </c:pt>
              </c:numCache>
            </c:numRef>
          </c:yVal>
          <c:smooth val="0"/>
        </c:ser>
        <c:ser>
          <c:idx val="1"/>
          <c:order val="3"/>
          <c:tx>
            <c:v>Limit</c:v>
          </c:tx>
          <c:spPr>
            <a:ln w="254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(marjanishvili!$C$3,marjanishvili!$C$9,marjanishvili!$C$16,marjanishvili!$C$23,marjanishvili!$C$36,marjanishvili!$C$43,marjanishvili!$C$50,marjanishvili!$C$57,marjanishvili!$C$64,marjanishvili!$C$77,marjanishvili!$C$83,marjanishvili!$C$90,marjanishvili!$C$103)</c:f>
              <c:numCache>
                <c:formatCode>[$-F400]h:mm:ss\ AM/PM</c:formatCode>
                <c:ptCount val="13"/>
                <c:pt idx="0">
                  <c:v>0.24652777777777779</c:v>
                </c:pt>
                <c:pt idx="1">
                  <c:v>0.35902777777777778</c:v>
                </c:pt>
                <c:pt idx="2">
                  <c:v>0.38472222222222219</c:v>
                </c:pt>
                <c:pt idx="3">
                  <c:v>0.3888888888888889</c:v>
                </c:pt>
                <c:pt idx="4">
                  <c:v>0.40972222222222227</c:v>
                </c:pt>
                <c:pt idx="5">
                  <c:v>0.45208333333333334</c:v>
                </c:pt>
                <c:pt idx="6">
                  <c:v>0.47083333333333338</c:v>
                </c:pt>
                <c:pt idx="7">
                  <c:v>0.49305555555555558</c:v>
                </c:pt>
                <c:pt idx="8">
                  <c:v>0.50694444444444442</c:v>
                </c:pt>
                <c:pt idx="9">
                  <c:v>0.52708333333333335</c:v>
                </c:pt>
                <c:pt idx="10">
                  <c:v>0.56458333333333333</c:v>
                </c:pt>
                <c:pt idx="11">
                  <c:v>0.59791666666666665</c:v>
                </c:pt>
                <c:pt idx="12">
                  <c:v>0.66666666666666663</c:v>
                </c:pt>
              </c:numCache>
            </c:numRef>
          </c:xVal>
          <c:yVal>
            <c:numRef>
              <c:f>marjanishvili!$V$59:$V$71</c:f>
              <c:numCache>
                <c:formatCode>General</c:formatCode>
                <c:ptCount val="13"/>
                <c:pt idx="0">
                  <c:v>40.9</c:v>
                </c:pt>
                <c:pt idx="1">
                  <c:v>40.9</c:v>
                </c:pt>
                <c:pt idx="2">
                  <c:v>40.9</c:v>
                </c:pt>
                <c:pt idx="3">
                  <c:v>40.9</c:v>
                </c:pt>
                <c:pt idx="4">
                  <c:v>40.9</c:v>
                </c:pt>
                <c:pt idx="5">
                  <c:v>40.9</c:v>
                </c:pt>
                <c:pt idx="6">
                  <c:v>40.9</c:v>
                </c:pt>
                <c:pt idx="7">
                  <c:v>40.9</c:v>
                </c:pt>
                <c:pt idx="8">
                  <c:v>40.9</c:v>
                </c:pt>
                <c:pt idx="9">
                  <c:v>40.9</c:v>
                </c:pt>
                <c:pt idx="10">
                  <c:v>40.9</c:v>
                </c:pt>
                <c:pt idx="11">
                  <c:v>40.9</c:v>
                </c:pt>
                <c:pt idx="12">
                  <c:v>40.9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24530144"/>
        <c:axId val="324530536"/>
      </c:scatterChart>
      <c:valAx>
        <c:axId val="324530144"/>
        <c:scaling>
          <c:orientation val="minMax"/>
          <c:max val="0.67500000000000016"/>
          <c:min val="0.2400000000000000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Time (GMT)</a:t>
                </a:r>
              </a:p>
            </c:rich>
          </c:tx>
          <c:layout>
            <c:manualLayout>
              <c:xMode val="edge"/>
              <c:yMode val="edge"/>
              <c:x val="0.83691870370370391"/>
              <c:y val="0.8169886333558457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[$-F400]h:mm:ss\ AM/PM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4530536"/>
        <c:crosses val="autoZero"/>
        <c:crossBetween val="midCat"/>
      </c:valAx>
      <c:valAx>
        <c:axId val="32453053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dirty="0" err="1"/>
                  <a:t>ppbv</a:t>
                </a:r>
                <a:endParaRPr lang="en-US" sz="1800" dirty="0"/>
              </a:p>
            </c:rich>
          </c:tx>
          <c:layout>
            <c:manualLayout>
              <c:xMode val="edge"/>
              <c:yMode val="edge"/>
              <c:x val="1.8850000000000002E-2"/>
              <c:y val="2.4849895759720422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4530144"/>
        <c:crosses val="autoZero"/>
        <c:crossBetween val="midCat"/>
        <c:majorUnit val="10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962390671067727"/>
          <c:w val="1"/>
          <c:h val="0.1037609328932272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en-US" sz="20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Marjanishvili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301407407407407"/>
          <c:y val="0.17945294560296349"/>
          <c:w val="0.79797796296296297"/>
          <c:h val="0.54624937658497208"/>
        </c:manualLayout>
      </c:layout>
      <c:scatterChart>
        <c:scatterStyle val="lineMarker"/>
        <c:varyColors val="0"/>
        <c:ser>
          <c:idx val="2"/>
          <c:order val="0"/>
          <c:tx>
            <c:v>Danish House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(marjanishvili!$C$3,marjanishvili!$C$9,marjanishvili!$C$16,marjanishvili!$C$23,marjanishvili!$C$36,marjanishvili!$C$43,marjanishvili!$C$50,marjanishvili!$C$57,marjanishvili!$C$64,marjanishvili!$C$77,marjanishvili!$C$83,marjanishvili!$C$90,marjanishvili!$C$103)</c:f>
              <c:numCache>
                <c:formatCode>[$-F400]h:mm:ss\ AM/PM</c:formatCode>
                <c:ptCount val="13"/>
                <c:pt idx="0">
                  <c:v>0.24652777777777779</c:v>
                </c:pt>
                <c:pt idx="1">
                  <c:v>0.35902777777777778</c:v>
                </c:pt>
                <c:pt idx="2">
                  <c:v>0.38472222222222219</c:v>
                </c:pt>
                <c:pt idx="3">
                  <c:v>0.3888888888888889</c:v>
                </c:pt>
                <c:pt idx="4">
                  <c:v>0.40972222222222227</c:v>
                </c:pt>
                <c:pt idx="5">
                  <c:v>0.45208333333333334</c:v>
                </c:pt>
                <c:pt idx="6">
                  <c:v>0.47083333333333338</c:v>
                </c:pt>
                <c:pt idx="7">
                  <c:v>0.49305555555555558</c:v>
                </c:pt>
                <c:pt idx="8">
                  <c:v>0.50694444444444442</c:v>
                </c:pt>
                <c:pt idx="9">
                  <c:v>0.52708333333333335</c:v>
                </c:pt>
                <c:pt idx="10">
                  <c:v>0.56458333333333333</c:v>
                </c:pt>
                <c:pt idx="11">
                  <c:v>0.59791666666666665</c:v>
                </c:pt>
                <c:pt idx="12">
                  <c:v>0.66666666666666663</c:v>
                </c:pt>
              </c:numCache>
            </c:numRef>
          </c:xVal>
          <c:yVal>
            <c:numRef>
              <c:f>(marjanishvili!$R$3,marjanishvili!$R$9,marjanishvili!$R$16,marjanishvili!$R$23,marjanishvili!$R$36,marjanishvili!$R$43,marjanishvili!$R$50,marjanishvili!$R$57,marjanishvili!$R$64,marjanishvili!$R$77,marjanishvili!$R$83,marjanishvili!$R$90,marjanishvili!$R$103)</c:f>
              <c:numCache>
                <c:formatCode>General</c:formatCode>
                <c:ptCount val="13"/>
                <c:pt idx="0">
                  <c:v>3.9348899999999998</c:v>
                </c:pt>
                <c:pt idx="1">
                  <c:v>18.278755</c:v>
                </c:pt>
                <c:pt idx="2">
                  <c:v>22.020899999999997</c:v>
                </c:pt>
                <c:pt idx="3">
                  <c:v>111.8763</c:v>
                </c:pt>
                <c:pt idx="4">
                  <c:v>119.71610000000001</c:v>
                </c:pt>
                <c:pt idx="5">
                  <c:v>18.613589999999999</c:v>
                </c:pt>
                <c:pt idx="6">
                  <c:v>11.352193999999999</c:v>
                </c:pt>
                <c:pt idx="7">
                  <c:v>73.045105000000007</c:v>
                </c:pt>
                <c:pt idx="8">
                  <c:v>76.522320000000008</c:v>
                </c:pt>
                <c:pt idx="9">
                  <c:v>37.994295000000001</c:v>
                </c:pt>
                <c:pt idx="10">
                  <c:v>12.53218</c:v>
                </c:pt>
                <c:pt idx="11">
                  <c:v>67.209985000000003</c:v>
                </c:pt>
                <c:pt idx="12">
                  <c:v>34.522755000000004</c:v>
                </c:pt>
              </c:numCache>
            </c:numRef>
          </c:yVal>
          <c:smooth val="0"/>
        </c:ser>
        <c:ser>
          <c:idx val="4"/>
          <c:order val="1"/>
          <c:tx>
            <c:v>McDonalds Marjanishvili</c:v>
          </c:tx>
          <c:spPr>
            <a:ln w="19050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xVal>
            <c:numRef>
              <c:f>(marjanishvili!$C$3,marjanishvili!$C$9,marjanishvili!$C$18,marjanishvili!$C$23,marjanishvili!$C$36,marjanishvili!$C$43,marjanishvili!$C$50,marjanishvili!$C$57,marjanishvili!$C$64,marjanishvili!$C$77,marjanishvili!$C$83,marjanishvili!$C$90,marjanishvili!$C$103)</c:f>
              <c:numCache>
                <c:formatCode>[$-F400]h:mm:ss\ AM/PM</c:formatCode>
                <c:ptCount val="13"/>
                <c:pt idx="0">
                  <c:v>0.24652777777777779</c:v>
                </c:pt>
                <c:pt idx="1">
                  <c:v>0.35902777777777778</c:v>
                </c:pt>
                <c:pt idx="2">
                  <c:v>0.38541666666666669</c:v>
                </c:pt>
                <c:pt idx="3">
                  <c:v>0.3888888888888889</c:v>
                </c:pt>
                <c:pt idx="4">
                  <c:v>0.40972222222222227</c:v>
                </c:pt>
                <c:pt idx="5">
                  <c:v>0.45208333333333334</c:v>
                </c:pt>
                <c:pt idx="6">
                  <c:v>0.47083333333333338</c:v>
                </c:pt>
                <c:pt idx="7">
                  <c:v>0.49305555555555558</c:v>
                </c:pt>
                <c:pt idx="8">
                  <c:v>0.50694444444444442</c:v>
                </c:pt>
                <c:pt idx="9">
                  <c:v>0.52708333333333335</c:v>
                </c:pt>
                <c:pt idx="10">
                  <c:v>0.56458333333333333</c:v>
                </c:pt>
                <c:pt idx="11">
                  <c:v>0.59791666666666665</c:v>
                </c:pt>
                <c:pt idx="12">
                  <c:v>0.66666666666666663</c:v>
                </c:pt>
              </c:numCache>
            </c:numRef>
          </c:xVal>
          <c:yVal>
            <c:numRef>
              <c:f>(marjanishvili!$R$5,marjanishvili!$R$11,marjanishvili!$R$18,marjanishvili!$R$27,marjanishvili!$R$38,marjanishvili!$R$45,marjanishvili!$R$52,marjanishvili!$R$59,marjanishvili!$R$68,marjanishvili!$R$79,marjanishvili!$R$85,marjanishvili!$R$94,marjanishvili!$R$105)</c:f>
              <c:numCache>
                <c:formatCode>General</c:formatCode>
                <c:ptCount val="13"/>
                <c:pt idx="0">
                  <c:v>18.290064999999998</c:v>
                </c:pt>
                <c:pt idx="1">
                  <c:v>92.665005000000008</c:v>
                </c:pt>
                <c:pt idx="2">
                  <c:v>76.654775000000001</c:v>
                </c:pt>
                <c:pt idx="3">
                  <c:v>110.1036</c:v>
                </c:pt>
                <c:pt idx="4">
                  <c:v>56.997725000000003</c:v>
                </c:pt>
                <c:pt idx="5">
                  <c:v>61.373075</c:v>
                </c:pt>
                <c:pt idx="6">
                  <c:v>34.140990000000002</c:v>
                </c:pt>
                <c:pt idx="7">
                  <c:v>29.524569999999997</c:v>
                </c:pt>
                <c:pt idx="8">
                  <c:v>93.1080975</c:v>
                </c:pt>
                <c:pt idx="9">
                  <c:v>47.132959999999997</c:v>
                </c:pt>
                <c:pt idx="10">
                  <c:v>65.294449999999998</c:v>
                </c:pt>
                <c:pt idx="11">
                  <c:v>92.150117499999993</c:v>
                </c:pt>
                <c:pt idx="12">
                  <c:v>162.36699999999999</c:v>
                </c:pt>
              </c:numCache>
            </c:numRef>
          </c:yVal>
          <c:smooth val="0"/>
        </c:ser>
        <c:ser>
          <c:idx val="0"/>
          <c:order val="2"/>
          <c:tx>
            <c:v>Saarbruken Square</c:v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(marjanishvili!$C$3,marjanishvili!$C$9,marjanishvili!$C$16,marjanishvili!$C$23,marjanishvili!$C$36,marjanishvili!$C$43,marjanishvili!$C$50,marjanishvili!$C$57,marjanishvili!$C$64,marjanishvili!$C$77,marjanishvili!$C$83,marjanishvili!$C$90,marjanishvili!$C$103)</c:f>
              <c:numCache>
                <c:formatCode>[$-F400]h:mm:ss\ AM/PM</c:formatCode>
                <c:ptCount val="13"/>
                <c:pt idx="0">
                  <c:v>0.24652777777777779</c:v>
                </c:pt>
                <c:pt idx="1">
                  <c:v>0.35902777777777778</c:v>
                </c:pt>
                <c:pt idx="2">
                  <c:v>0.38472222222222219</c:v>
                </c:pt>
                <c:pt idx="3">
                  <c:v>0.3888888888888889</c:v>
                </c:pt>
                <c:pt idx="4">
                  <c:v>0.40972222222222227</c:v>
                </c:pt>
                <c:pt idx="5">
                  <c:v>0.45208333333333334</c:v>
                </c:pt>
                <c:pt idx="6">
                  <c:v>0.47083333333333338</c:v>
                </c:pt>
                <c:pt idx="7">
                  <c:v>0.49305555555555558</c:v>
                </c:pt>
                <c:pt idx="8">
                  <c:v>0.50694444444444442</c:v>
                </c:pt>
                <c:pt idx="9">
                  <c:v>0.52708333333333335</c:v>
                </c:pt>
                <c:pt idx="10">
                  <c:v>0.56458333333333333</c:v>
                </c:pt>
                <c:pt idx="11">
                  <c:v>0.59791666666666665</c:v>
                </c:pt>
                <c:pt idx="12">
                  <c:v>0.66666666666666663</c:v>
                </c:pt>
              </c:numCache>
            </c:numRef>
          </c:xVal>
          <c:yVal>
            <c:numRef>
              <c:f>(marjanishvili!$R$7,marjanishvili!$R$13,marjanishvili!$R$20,marjanishvili!$R$31,marjanishvili!$R$40,marjanishvili!$R$47,marjanishvili!$R$54,marjanishvili!$R$61,marjanishvili!$R$72,marjanishvili!$R$81,marjanishvili!$R$87,marjanishvili!$R$98,marjanishvili!$R$106)</c:f>
              <c:numCache>
                <c:formatCode>General</c:formatCode>
                <c:ptCount val="13"/>
                <c:pt idx="0">
                  <c:v>47.323889999999999</c:v>
                </c:pt>
                <c:pt idx="1">
                  <c:v>61.408465000000007</c:v>
                </c:pt>
                <c:pt idx="2">
                  <c:v>106.01759999999999</c:v>
                </c:pt>
                <c:pt idx="3">
                  <c:v>83.43177750000001</c:v>
                </c:pt>
                <c:pt idx="4">
                  <c:v>88.644184999999993</c:v>
                </c:pt>
                <c:pt idx="5">
                  <c:v>24.94744</c:v>
                </c:pt>
                <c:pt idx="6">
                  <c:v>24.438130000000001</c:v>
                </c:pt>
                <c:pt idx="7">
                  <c:v>75.302850000000007</c:v>
                </c:pt>
                <c:pt idx="8">
                  <c:v>81.710882499999997</c:v>
                </c:pt>
                <c:pt idx="9">
                  <c:v>18.8212005</c:v>
                </c:pt>
                <c:pt idx="10">
                  <c:v>101.5896</c:v>
                </c:pt>
                <c:pt idx="11">
                  <c:v>103.96275</c:v>
                </c:pt>
                <c:pt idx="12">
                  <c:v>61.419629999999998</c:v>
                </c:pt>
              </c:numCache>
            </c:numRef>
          </c:yVal>
          <c:smooth val="0"/>
        </c:ser>
        <c:ser>
          <c:idx val="1"/>
          <c:order val="3"/>
          <c:tx>
            <c:v>Limit</c:v>
          </c:tx>
          <c:spPr>
            <a:ln w="254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(marjanishvili!$C$3,marjanishvili!$C$9,marjanishvili!$C$16,marjanishvili!$C$23,marjanishvili!$C$36,marjanishvili!$C$43,marjanishvili!$C$50,marjanishvili!$C$57,marjanishvili!$C$64,marjanishvili!$C$77,marjanishvili!$C$83,marjanishvili!$C$90,marjanishvili!$C$103)</c:f>
              <c:numCache>
                <c:formatCode>[$-F400]h:mm:ss\ AM/PM</c:formatCode>
                <c:ptCount val="13"/>
                <c:pt idx="0">
                  <c:v>0.24652777777777779</c:v>
                </c:pt>
                <c:pt idx="1">
                  <c:v>0.35902777777777778</c:v>
                </c:pt>
                <c:pt idx="2">
                  <c:v>0.38472222222222219</c:v>
                </c:pt>
                <c:pt idx="3">
                  <c:v>0.3888888888888889</c:v>
                </c:pt>
                <c:pt idx="4">
                  <c:v>0.40972222222222227</c:v>
                </c:pt>
                <c:pt idx="5">
                  <c:v>0.45208333333333334</c:v>
                </c:pt>
                <c:pt idx="6">
                  <c:v>0.47083333333333338</c:v>
                </c:pt>
                <c:pt idx="7">
                  <c:v>0.49305555555555558</c:v>
                </c:pt>
                <c:pt idx="8">
                  <c:v>0.50694444444444442</c:v>
                </c:pt>
                <c:pt idx="9">
                  <c:v>0.52708333333333335</c:v>
                </c:pt>
                <c:pt idx="10">
                  <c:v>0.56458333333333333</c:v>
                </c:pt>
                <c:pt idx="11">
                  <c:v>0.59791666666666665</c:v>
                </c:pt>
                <c:pt idx="12">
                  <c:v>0.66666666666666663</c:v>
                </c:pt>
              </c:numCache>
            </c:numRef>
          </c:xVal>
          <c:yVal>
            <c:numRef>
              <c:f>marjanishvili!$V$74:$V$86</c:f>
              <c:numCache>
                <c:formatCode>General</c:formatCode>
                <c:ptCount val="13"/>
                <c:pt idx="0">
                  <c:v>21.3</c:v>
                </c:pt>
                <c:pt idx="1">
                  <c:v>21.3</c:v>
                </c:pt>
                <c:pt idx="2">
                  <c:v>21.3</c:v>
                </c:pt>
                <c:pt idx="3">
                  <c:v>21.3</c:v>
                </c:pt>
                <c:pt idx="4">
                  <c:v>21.3</c:v>
                </c:pt>
                <c:pt idx="5">
                  <c:v>21.3</c:v>
                </c:pt>
                <c:pt idx="6">
                  <c:v>21.3</c:v>
                </c:pt>
                <c:pt idx="7">
                  <c:v>21.3</c:v>
                </c:pt>
                <c:pt idx="8">
                  <c:v>21.3</c:v>
                </c:pt>
                <c:pt idx="9">
                  <c:v>21.3</c:v>
                </c:pt>
                <c:pt idx="10">
                  <c:v>21.3</c:v>
                </c:pt>
                <c:pt idx="11">
                  <c:v>21.3</c:v>
                </c:pt>
                <c:pt idx="12">
                  <c:v>21.3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26482304"/>
        <c:axId val="326481520"/>
      </c:scatterChart>
      <c:valAx>
        <c:axId val="326482304"/>
        <c:scaling>
          <c:orientation val="minMax"/>
          <c:max val="0.67500000000000016"/>
          <c:min val="0.2400000000000000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Time</a:t>
                </a:r>
                <a:r>
                  <a:rPr lang="en-US" sz="1600" baseline="0"/>
                  <a:t> (GMT)</a:t>
                </a:r>
                <a:endParaRPr lang="en-US" sz="1600"/>
              </a:p>
            </c:rich>
          </c:tx>
          <c:layout>
            <c:manualLayout>
              <c:xMode val="edge"/>
              <c:yMode val="edge"/>
              <c:x val="0.84804740740740758"/>
              <c:y val="0.8453172940175067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[$-F400]h:mm:ss\ AM/PM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6481520"/>
        <c:crosses val="autoZero"/>
        <c:crossBetween val="midCat"/>
      </c:valAx>
      <c:valAx>
        <c:axId val="326481520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ppbv</a:t>
                </a:r>
              </a:p>
            </c:rich>
          </c:tx>
          <c:layout>
            <c:manualLayout>
              <c:xMode val="edge"/>
              <c:yMode val="edge"/>
              <c:x val="1.7944444444444443E-2"/>
              <c:y val="2.8435126947566169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648230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0495925925925926E-2"/>
          <c:y val="0.91715761517978145"/>
          <c:w val="0.9884155555555556"/>
          <c:h val="8.284238482021855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20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Marjanishvili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340048118985124"/>
          <c:y val="0.17171296296296296"/>
          <c:w val="0.81523833333333329"/>
          <c:h val="0.54459062408865555"/>
        </c:manualLayout>
      </c:layout>
      <c:scatterChart>
        <c:scatterStyle val="lineMarker"/>
        <c:varyColors val="0"/>
        <c:ser>
          <c:idx val="1"/>
          <c:order val="0"/>
          <c:tx>
            <c:v>Danish House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(marjanishvili!$C$3,marjanishvili!$C$9,marjanishvili!$C$16,marjanishvili!$C$23,marjanishvili!$C$36,marjanishvili!$C$43,marjanishvili!$C$50,marjanishvili!$C$57,marjanishvili!$C$64,marjanishvili!$C$77,marjanishvili!$C$83,marjanishvili!$C$90,marjanishvili!$C$103)</c:f>
              <c:numCache>
                <c:formatCode>[$-F400]h:mm:ss\ AM/PM</c:formatCode>
                <c:ptCount val="13"/>
                <c:pt idx="0">
                  <c:v>0.24652777777777779</c:v>
                </c:pt>
                <c:pt idx="1">
                  <c:v>0.35902777777777778</c:v>
                </c:pt>
                <c:pt idx="2">
                  <c:v>0.38472222222222219</c:v>
                </c:pt>
                <c:pt idx="3">
                  <c:v>0.3888888888888889</c:v>
                </c:pt>
                <c:pt idx="4">
                  <c:v>0.40972222222222227</c:v>
                </c:pt>
                <c:pt idx="5">
                  <c:v>0.45208333333333334</c:v>
                </c:pt>
                <c:pt idx="6">
                  <c:v>0.47083333333333338</c:v>
                </c:pt>
                <c:pt idx="7">
                  <c:v>0.49305555555555558</c:v>
                </c:pt>
                <c:pt idx="8">
                  <c:v>0.50694444444444442</c:v>
                </c:pt>
                <c:pt idx="9">
                  <c:v>0.52708333333333335</c:v>
                </c:pt>
                <c:pt idx="10">
                  <c:v>0.56458333333333333</c:v>
                </c:pt>
                <c:pt idx="11">
                  <c:v>0.59791666666666665</c:v>
                </c:pt>
                <c:pt idx="12">
                  <c:v>0.66666666666666663</c:v>
                </c:pt>
              </c:numCache>
            </c:numRef>
          </c:xVal>
          <c:yVal>
            <c:numRef>
              <c:f>(marjanishvili!$U$3,marjanishvili!$U$9,marjanishvili!$U$16,marjanishvili!$U$23,marjanishvili!$U$36,marjanishvili!$U$43,marjanishvili!$U$50,marjanishvili!$U$57,marjanishvili!$U$64,marjanishvili!$U$77,marjanishvili!$U$83,marjanishvili!$U$90,marjanishvili!$U$103)</c:f>
              <c:numCache>
                <c:formatCode>General</c:formatCode>
                <c:ptCount val="13"/>
                <c:pt idx="0">
                  <c:v>1.9744345000000001</c:v>
                </c:pt>
                <c:pt idx="1">
                  <c:v>2.1099625</c:v>
                </c:pt>
                <c:pt idx="2">
                  <c:v>2.043037</c:v>
                </c:pt>
                <c:pt idx="3">
                  <c:v>2.2060335000000002</c:v>
                </c:pt>
                <c:pt idx="4">
                  <c:v>2.2027644999999998</c:v>
                </c:pt>
                <c:pt idx="5">
                  <c:v>1.9897265000000002</c:v>
                </c:pt>
                <c:pt idx="6">
                  <c:v>1.8743319999999999</c:v>
                </c:pt>
                <c:pt idx="7">
                  <c:v>6.6998669999999994</c:v>
                </c:pt>
                <c:pt idx="8">
                  <c:v>2.0640257499999999</c:v>
                </c:pt>
                <c:pt idx="9">
                  <c:v>2.0484210000000003</c:v>
                </c:pt>
                <c:pt idx="10">
                  <c:v>2.1786370000000002</c:v>
                </c:pt>
                <c:pt idx="11">
                  <c:v>2.0959137499999998</c:v>
                </c:pt>
                <c:pt idx="12">
                  <c:v>2.0731985000000002</c:v>
                </c:pt>
              </c:numCache>
            </c:numRef>
          </c:yVal>
          <c:smooth val="0"/>
        </c:ser>
        <c:ser>
          <c:idx val="2"/>
          <c:order val="1"/>
          <c:tx>
            <c:v>McDonalds Marjanishvili</c:v>
          </c:tx>
          <c:spPr>
            <a:ln w="19050" cap="rnd">
              <a:solidFill>
                <a:schemeClr val="tx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2"/>
              </a:solidFill>
              <a:ln w="9525">
                <a:solidFill>
                  <a:schemeClr val="tx2"/>
                </a:solidFill>
              </a:ln>
              <a:effectLst/>
            </c:spPr>
          </c:marker>
          <c:xVal>
            <c:numRef>
              <c:f>(marjanishvili!$C$3,marjanishvili!$C$9,marjanishvili!$C$18,marjanishvili!$C$23,marjanishvili!$C$36,marjanishvili!$C$43,marjanishvili!$C$50,marjanishvili!$C$57,marjanishvili!$C$64,marjanishvili!$C$77,marjanishvili!$C$83,marjanishvili!$C$90,marjanishvili!$C$103)</c:f>
              <c:numCache>
                <c:formatCode>[$-F400]h:mm:ss\ AM/PM</c:formatCode>
                <c:ptCount val="13"/>
                <c:pt idx="0">
                  <c:v>0.24652777777777779</c:v>
                </c:pt>
                <c:pt idx="1">
                  <c:v>0.35902777777777778</c:v>
                </c:pt>
                <c:pt idx="2">
                  <c:v>0.38541666666666669</c:v>
                </c:pt>
                <c:pt idx="3">
                  <c:v>0.3888888888888889</c:v>
                </c:pt>
                <c:pt idx="4">
                  <c:v>0.40972222222222227</c:v>
                </c:pt>
                <c:pt idx="5">
                  <c:v>0.45208333333333334</c:v>
                </c:pt>
                <c:pt idx="6">
                  <c:v>0.47083333333333338</c:v>
                </c:pt>
                <c:pt idx="7">
                  <c:v>0.49305555555555558</c:v>
                </c:pt>
                <c:pt idx="8">
                  <c:v>0.50694444444444442</c:v>
                </c:pt>
                <c:pt idx="9">
                  <c:v>0.52708333333333335</c:v>
                </c:pt>
                <c:pt idx="10">
                  <c:v>0.56458333333333333</c:v>
                </c:pt>
                <c:pt idx="11">
                  <c:v>0.59791666666666665</c:v>
                </c:pt>
                <c:pt idx="12">
                  <c:v>0.66666666666666663</c:v>
                </c:pt>
              </c:numCache>
            </c:numRef>
          </c:xVal>
          <c:yVal>
            <c:numRef>
              <c:f>(marjanishvili!$U$5,marjanishvili!$U$11,marjanishvili!$U$18,marjanishvili!$U$27,marjanishvili!$U$38,marjanishvili!$U$45,marjanishvili!$U$52,marjanishvili!$U$59,marjanishvili!$U$68,marjanishvili!$U$79,marjanishvili!$U$85,marjanishvili!$U$94,marjanishvili!$U$105)</c:f>
              <c:numCache>
                <c:formatCode>General</c:formatCode>
                <c:ptCount val="13"/>
                <c:pt idx="0">
                  <c:v>2.2440570000000002</c:v>
                </c:pt>
                <c:pt idx="1">
                  <c:v>2.2698989999999997</c:v>
                </c:pt>
                <c:pt idx="2">
                  <c:v>2.1522294999999998</c:v>
                </c:pt>
                <c:pt idx="3">
                  <c:v>2.2564995000000003</c:v>
                </c:pt>
                <c:pt idx="4">
                  <c:v>2.1148560000000001</c:v>
                </c:pt>
                <c:pt idx="5">
                  <c:v>2.0513915000000003</c:v>
                </c:pt>
                <c:pt idx="6">
                  <c:v>1.9420705</c:v>
                </c:pt>
                <c:pt idx="7">
                  <c:v>1.970512</c:v>
                </c:pt>
                <c:pt idx="8">
                  <c:v>2.0759792500000001</c:v>
                </c:pt>
                <c:pt idx="9">
                  <c:v>2.1541945</c:v>
                </c:pt>
                <c:pt idx="10">
                  <c:v>2.1773315000000002</c:v>
                </c:pt>
                <c:pt idx="11">
                  <c:v>2.1822852500000001</c:v>
                </c:pt>
                <c:pt idx="12">
                  <c:v>2.6530499999999999</c:v>
                </c:pt>
              </c:numCache>
            </c:numRef>
          </c:yVal>
          <c:smooth val="0"/>
        </c:ser>
        <c:ser>
          <c:idx val="0"/>
          <c:order val="2"/>
          <c:tx>
            <c:v>Saarbrucken Square</c:v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(marjanishvili!$C$3,marjanishvili!$C$9,marjanishvili!$C$16,marjanishvili!$C$23,marjanishvili!$C$36,marjanishvili!$C$43,marjanishvili!$C$50,marjanishvili!$C$57,marjanishvili!$C$64,marjanishvili!$C$77,marjanishvili!$C$83,marjanishvili!$C$90,marjanishvili!$C$103)</c:f>
              <c:numCache>
                <c:formatCode>[$-F400]h:mm:ss\ AM/PM</c:formatCode>
                <c:ptCount val="13"/>
                <c:pt idx="0">
                  <c:v>0.24652777777777779</c:v>
                </c:pt>
                <c:pt idx="1">
                  <c:v>0.35902777777777778</c:v>
                </c:pt>
                <c:pt idx="2">
                  <c:v>0.38472222222222219</c:v>
                </c:pt>
                <c:pt idx="3">
                  <c:v>0.3888888888888889</c:v>
                </c:pt>
                <c:pt idx="4">
                  <c:v>0.40972222222222227</c:v>
                </c:pt>
                <c:pt idx="5">
                  <c:v>0.45208333333333334</c:v>
                </c:pt>
                <c:pt idx="6">
                  <c:v>0.47083333333333338</c:v>
                </c:pt>
                <c:pt idx="7">
                  <c:v>0.49305555555555558</c:v>
                </c:pt>
                <c:pt idx="8">
                  <c:v>0.50694444444444442</c:v>
                </c:pt>
                <c:pt idx="9">
                  <c:v>0.52708333333333335</c:v>
                </c:pt>
                <c:pt idx="10">
                  <c:v>0.56458333333333333</c:v>
                </c:pt>
                <c:pt idx="11">
                  <c:v>0.59791666666666665</c:v>
                </c:pt>
                <c:pt idx="12">
                  <c:v>0.66666666666666663</c:v>
                </c:pt>
              </c:numCache>
            </c:numRef>
          </c:xVal>
          <c:yVal>
            <c:numRef>
              <c:f>(marjanishvili!$U$7,marjanishvili!$U$13,marjanishvili!$U$20,marjanishvili!$U$31,marjanishvili!$U$40,marjanishvili!$U$47,marjanishvili!$U$54,marjanishvili!$U$61,marjanishvili!$U$72,marjanishvili!$U$81,marjanishvili!$U$87,marjanishvili!$U$98,marjanishvili!$U$106)</c:f>
              <c:numCache>
                <c:formatCode>General</c:formatCode>
                <c:ptCount val="13"/>
                <c:pt idx="0">
                  <c:v>2.4845429999999999</c:v>
                </c:pt>
                <c:pt idx="1">
                  <c:v>2.1854395000000002</c:v>
                </c:pt>
                <c:pt idx="2">
                  <c:v>2.5706205</c:v>
                </c:pt>
                <c:pt idx="3">
                  <c:v>2.2803334999999998</c:v>
                </c:pt>
                <c:pt idx="4">
                  <c:v>2.1325275000000001</c:v>
                </c:pt>
                <c:pt idx="5">
                  <c:v>1.9833595000000002</c:v>
                </c:pt>
                <c:pt idx="6">
                  <c:v>1.9987755</c:v>
                </c:pt>
                <c:pt idx="7">
                  <c:v>2.115094</c:v>
                </c:pt>
                <c:pt idx="8">
                  <c:v>2.3249469999999999</c:v>
                </c:pt>
                <c:pt idx="9">
                  <c:v>2.1176605000000004</c:v>
                </c:pt>
                <c:pt idx="10">
                  <c:v>1.9956904999999998</c:v>
                </c:pt>
                <c:pt idx="11">
                  <c:v>2.2816622500000001</c:v>
                </c:pt>
                <c:pt idx="12">
                  <c:v>2.6355430000000002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26479560"/>
        <c:axId val="326481128"/>
      </c:scatterChart>
      <c:valAx>
        <c:axId val="326479560"/>
        <c:scaling>
          <c:orientation val="minMax"/>
          <c:max val="0.67500000000000016"/>
          <c:min val="0.2400000000000000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Time (GMT)</a:t>
                </a:r>
              </a:p>
            </c:rich>
          </c:tx>
          <c:layout>
            <c:manualLayout>
              <c:xMode val="edge"/>
              <c:yMode val="edge"/>
              <c:x val="0.84881129629629626"/>
              <c:y val="0.8375918635170601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[$-F400]h:mm:ss\ AM/PM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6481128"/>
        <c:crosses val="autoZero"/>
        <c:crossBetween val="midCat"/>
      </c:valAx>
      <c:valAx>
        <c:axId val="326481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dirty="0" err="1" smtClean="0"/>
                  <a:t>ppmv</a:t>
                </a:r>
                <a:endParaRPr lang="en-US" sz="1800" dirty="0"/>
              </a:p>
            </c:rich>
          </c:tx>
          <c:layout>
            <c:manualLayout>
              <c:xMode val="edge"/>
              <c:yMode val="edge"/>
              <c:x val="1.7037037037037029E-3"/>
              <c:y val="1.5292723826188388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6479560"/>
        <c:crosses val="autoZero"/>
        <c:crossBetween val="midCat"/>
        <c:majorUnit val="2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92187445319335082"/>
          <c:w val="0.99642592592592605"/>
          <c:h val="7.81255468066491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'one day analysis'!$H$20:$H$22</c:f>
          <c:strCache>
            <c:ptCount val="3"/>
            <c:pt idx="0">
              <c:v>Marjanishvili Square</c:v>
            </c:pt>
          </c:strCache>
        </c:strRef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cap="none" spc="0" normalizeH="0" baseline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Times New Roman" panose="02020603050405020304" pitchFamily="18" charset="0"/>
              <a:ea typeface="+mj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2326880286760591"/>
          <c:y val="0.18873781510901136"/>
          <c:w val="0.84879933868031798"/>
          <c:h val="0.6139878884832146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'one day analysis'!$I$20</c:f>
              <c:strCache>
                <c:ptCount val="1"/>
                <c:pt idx="0">
                  <c:v>Morning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'one day analysis'!$S$1:$T$1</c:f>
              <c:strCache>
                <c:ptCount val="2"/>
                <c:pt idx="0">
                  <c:v>NO</c:v>
                </c:pt>
                <c:pt idx="1">
                  <c:v>NO2</c:v>
                </c:pt>
              </c:strCache>
            </c:strRef>
          </c:cat>
          <c:val>
            <c:numRef>
              <c:f>'one day analysis'!$S$20:$T$20</c:f>
              <c:numCache>
                <c:formatCode>General</c:formatCode>
                <c:ptCount val="2"/>
                <c:pt idx="0">
                  <c:v>92.006808510638294</c:v>
                </c:pt>
                <c:pt idx="1">
                  <c:v>47.458723404255316</c:v>
                </c:pt>
              </c:numCache>
            </c:numRef>
          </c:val>
        </c:ser>
        <c:ser>
          <c:idx val="1"/>
          <c:order val="1"/>
          <c:tx>
            <c:strRef>
              <c:f>'one day analysis'!$I$21</c:f>
              <c:strCache>
                <c:ptCount val="1"/>
                <c:pt idx="0">
                  <c:v>Midday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'one day analysis'!$S$1:$T$1</c:f>
              <c:strCache>
                <c:ptCount val="2"/>
                <c:pt idx="0">
                  <c:v>NO</c:v>
                </c:pt>
                <c:pt idx="1">
                  <c:v>NO2</c:v>
                </c:pt>
              </c:strCache>
            </c:strRef>
          </c:cat>
          <c:val>
            <c:numRef>
              <c:f>'one day analysis'!$S$21:$T$21</c:f>
              <c:numCache>
                <c:formatCode>General</c:formatCode>
                <c:ptCount val="2"/>
                <c:pt idx="0">
                  <c:v>1.9441935483870967</c:v>
                </c:pt>
                <c:pt idx="1">
                  <c:v>32.619247311827955</c:v>
                </c:pt>
              </c:numCache>
            </c:numRef>
          </c:val>
        </c:ser>
        <c:ser>
          <c:idx val="2"/>
          <c:order val="2"/>
          <c:tx>
            <c:strRef>
              <c:f>'one day analysis'!$I$22</c:f>
              <c:strCache>
                <c:ptCount val="1"/>
                <c:pt idx="0">
                  <c:v>Evening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'one day analysis'!$S$1:$T$1</c:f>
              <c:strCache>
                <c:ptCount val="2"/>
                <c:pt idx="0">
                  <c:v>NO</c:v>
                </c:pt>
                <c:pt idx="1">
                  <c:v>NO2</c:v>
                </c:pt>
              </c:strCache>
            </c:strRef>
          </c:cat>
          <c:val>
            <c:numRef>
              <c:f>'one day analysis'!$S$22:$T$22</c:f>
              <c:numCache>
                <c:formatCode>General</c:formatCode>
                <c:ptCount val="2"/>
                <c:pt idx="0">
                  <c:v>31.841304347826085</c:v>
                </c:pt>
                <c:pt idx="1">
                  <c:v>92.471086956521745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41554784"/>
        <c:axId val="341558704"/>
        <c:axId val="0"/>
      </c:bar3DChart>
      <c:catAx>
        <c:axId val="341554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41558704"/>
        <c:crosses val="autoZero"/>
        <c:auto val="1"/>
        <c:lblAlgn val="ctr"/>
        <c:lblOffset val="100"/>
        <c:noMultiLvlLbl val="0"/>
      </c:catAx>
      <c:valAx>
        <c:axId val="341558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8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ppbv</a:t>
                </a:r>
              </a:p>
            </c:rich>
          </c:tx>
          <c:layout>
            <c:manualLayout>
              <c:xMode val="edge"/>
              <c:yMode val="edge"/>
              <c:x val="0"/>
              <c:y val="0.1396982227674339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8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1554784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6797317937935888E-2"/>
          <c:y val="0.92291931739264876"/>
          <c:w val="0.96640536412412825"/>
          <c:h val="7.708068260735123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CO Marjanishvili</a:t>
            </a:r>
          </a:p>
        </c:rich>
      </c:tx>
      <c:layout>
        <c:manualLayout>
          <c:xMode val="edge"/>
          <c:yMode val="edge"/>
          <c:x val="0.33378739316239314"/>
          <c:y val="1.844627866299338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249343832020996"/>
          <c:y val="0.14404364941467562"/>
          <c:w val="0.79301623931623932"/>
          <c:h val="0.56607453385927009"/>
        </c:manualLayout>
      </c:layout>
      <c:scatterChart>
        <c:scatterStyle val="lineMarker"/>
        <c:varyColors val="0"/>
        <c:ser>
          <c:idx val="1"/>
          <c:order val="0"/>
          <c:tx>
            <c:v>Danish House</c:v>
          </c:tx>
          <c:spPr>
            <a:ln w="1905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C000"/>
              </a:solidFill>
              <a:ln w="9525">
                <a:solidFill>
                  <a:srgbClr val="FFC000"/>
                </a:solidFill>
              </a:ln>
              <a:effectLst/>
            </c:spPr>
          </c:marker>
          <c:xVal>
            <c:numRef>
              <c:f>(marjanishvili!$C$3,marjanishvili!$C$9,marjanishvili!$C$16,marjanishvili!$C$23,marjanishvili!$C$36,marjanishvili!$C$43,marjanishvili!$C$50,marjanishvili!$C$57,marjanishvili!$C$64,marjanishvili!$C$77,marjanishvili!$C$83,marjanishvili!$C$90,marjanishvili!$C$103)</c:f>
              <c:numCache>
                <c:formatCode>[$-F400]h:mm:ss\ AM/PM</c:formatCode>
                <c:ptCount val="13"/>
                <c:pt idx="0">
                  <c:v>0.24652777777777779</c:v>
                </c:pt>
                <c:pt idx="1">
                  <c:v>0.35902777777777778</c:v>
                </c:pt>
                <c:pt idx="2">
                  <c:v>0.38472222222222219</c:v>
                </c:pt>
                <c:pt idx="3">
                  <c:v>0.3888888888888889</c:v>
                </c:pt>
                <c:pt idx="4">
                  <c:v>0.40972222222222227</c:v>
                </c:pt>
                <c:pt idx="5">
                  <c:v>0.45208333333333334</c:v>
                </c:pt>
                <c:pt idx="6">
                  <c:v>0.47083333333333338</c:v>
                </c:pt>
                <c:pt idx="7">
                  <c:v>0.49305555555555558</c:v>
                </c:pt>
                <c:pt idx="8">
                  <c:v>0.50694444444444442</c:v>
                </c:pt>
                <c:pt idx="9">
                  <c:v>0.52708333333333335</c:v>
                </c:pt>
                <c:pt idx="10">
                  <c:v>0.56458333333333333</c:v>
                </c:pt>
                <c:pt idx="11">
                  <c:v>0.59791666666666665</c:v>
                </c:pt>
                <c:pt idx="12">
                  <c:v>0.66666666666666663</c:v>
                </c:pt>
              </c:numCache>
            </c:numRef>
          </c:xVal>
          <c:yVal>
            <c:numRef>
              <c:f>(marjanishvili!$T$3,marjanishvili!$T$9,marjanishvili!$T$16,marjanishvili!$T$23,marjanishvili!$T$36,marjanishvili!$T$43,marjanishvili!$T$50,marjanishvili!$T$57,marjanishvili!$T$64,marjanishvili!$T$77,marjanishvili!$T$83,marjanishvili!$T$90,marjanishvili!$T$103)</c:f>
              <c:numCache>
                <c:formatCode>General</c:formatCode>
                <c:ptCount val="13"/>
                <c:pt idx="0">
                  <c:v>0.36845249999999996</c:v>
                </c:pt>
                <c:pt idx="1">
                  <c:v>0.42830999999999997</c:v>
                </c:pt>
                <c:pt idx="2">
                  <c:v>0.52493400000000001</c:v>
                </c:pt>
                <c:pt idx="3">
                  <c:v>1.71804475</c:v>
                </c:pt>
                <c:pt idx="4">
                  <c:v>1.4868459999999999</c:v>
                </c:pt>
                <c:pt idx="5">
                  <c:v>0.46071899999999999</c:v>
                </c:pt>
                <c:pt idx="6">
                  <c:v>0.39145449999999998</c:v>
                </c:pt>
                <c:pt idx="7">
                  <c:v>0.97839399999999999</c:v>
                </c:pt>
                <c:pt idx="8">
                  <c:v>1.2702862500000001</c:v>
                </c:pt>
                <c:pt idx="9">
                  <c:v>0.7663835</c:v>
                </c:pt>
                <c:pt idx="10">
                  <c:v>0.45742149999999998</c:v>
                </c:pt>
                <c:pt idx="11">
                  <c:v>0.76478950000000001</c:v>
                </c:pt>
                <c:pt idx="12">
                  <c:v>0.5875205</c:v>
                </c:pt>
              </c:numCache>
            </c:numRef>
          </c:yVal>
          <c:smooth val="0"/>
        </c:ser>
        <c:ser>
          <c:idx val="2"/>
          <c:order val="1"/>
          <c:tx>
            <c:v>McDonalds Marjanishvili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(marjanishvili!$C$3,marjanishvili!$C$9,marjanishvili!$C$18,marjanishvili!$C$23,marjanishvili!$C$36,marjanishvili!$C$43,marjanishvili!$C$50,marjanishvili!$C$57,marjanishvili!$C$64,marjanishvili!$C$77,marjanishvili!$C$83,marjanishvili!$C$90,marjanishvili!$C$103)</c:f>
              <c:numCache>
                <c:formatCode>[$-F400]h:mm:ss\ AM/PM</c:formatCode>
                <c:ptCount val="13"/>
                <c:pt idx="0">
                  <c:v>0.24652777777777779</c:v>
                </c:pt>
                <c:pt idx="1">
                  <c:v>0.35902777777777778</c:v>
                </c:pt>
                <c:pt idx="2">
                  <c:v>0.38541666666666669</c:v>
                </c:pt>
                <c:pt idx="3">
                  <c:v>0.3888888888888889</c:v>
                </c:pt>
                <c:pt idx="4">
                  <c:v>0.40972222222222227</c:v>
                </c:pt>
                <c:pt idx="5">
                  <c:v>0.45208333333333334</c:v>
                </c:pt>
                <c:pt idx="6">
                  <c:v>0.47083333333333338</c:v>
                </c:pt>
                <c:pt idx="7">
                  <c:v>0.49305555555555558</c:v>
                </c:pt>
                <c:pt idx="8">
                  <c:v>0.50694444444444442</c:v>
                </c:pt>
                <c:pt idx="9">
                  <c:v>0.52708333333333335</c:v>
                </c:pt>
                <c:pt idx="10">
                  <c:v>0.56458333333333333</c:v>
                </c:pt>
                <c:pt idx="11">
                  <c:v>0.59791666666666665</c:v>
                </c:pt>
                <c:pt idx="12">
                  <c:v>0.66666666666666663</c:v>
                </c:pt>
              </c:numCache>
            </c:numRef>
          </c:xVal>
          <c:yVal>
            <c:numRef>
              <c:f>(marjanishvili!$T$5,marjanishvili!$T$11,marjanishvili!$T$18,marjanishvili!$T$27,marjanishvili!$T$38,marjanishvili!$T$45,marjanishvili!$T$52,marjanishvili!$T$59,marjanishvili!$T$68,marjanishvili!$T$79,marjanishvili!$T$85,marjanishvili!$T$94,marjanishvili!$T$105)</c:f>
              <c:numCache>
                <c:formatCode>General</c:formatCode>
                <c:ptCount val="13"/>
                <c:pt idx="0">
                  <c:v>0.58376349999999999</c:v>
                </c:pt>
                <c:pt idx="1">
                  <c:v>0.85136499999999993</c:v>
                </c:pt>
                <c:pt idx="2">
                  <c:v>0.76258700000000001</c:v>
                </c:pt>
                <c:pt idx="3">
                  <c:v>1.20131225</c:v>
                </c:pt>
                <c:pt idx="4">
                  <c:v>0.88021799999999994</c:v>
                </c:pt>
                <c:pt idx="5">
                  <c:v>0.74258349999999995</c:v>
                </c:pt>
                <c:pt idx="6">
                  <c:v>0.71283150000000006</c:v>
                </c:pt>
                <c:pt idx="7">
                  <c:v>0.52035900000000002</c:v>
                </c:pt>
                <c:pt idx="8">
                  <c:v>0.88187300000000002</c:v>
                </c:pt>
                <c:pt idx="9">
                  <c:v>0.98132750000000002</c:v>
                </c:pt>
                <c:pt idx="10">
                  <c:v>0.72887250000000003</c:v>
                </c:pt>
                <c:pt idx="11">
                  <c:v>1.307801</c:v>
                </c:pt>
                <c:pt idx="12">
                  <c:v>2.0803500000000001</c:v>
                </c:pt>
              </c:numCache>
            </c:numRef>
          </c:yVal>
          <c:smooth val="0"/>
        </c:ser>
        <c:ser>
          <c:idx val="0"/>
          <c:order val="2"/>
          <c:tx>
            <c:v>Saarbrucken Square</c:v>
          </c:tx>
          <c:spPr>
            <a:ln w="19050" cap="rnd">
              <a:solidFill>
                <a:srgbClr val="00206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2060"/>
              </a:solidFill>
              <a:ln w="9525">
                <a:solidFill>
                  <a:srgbClr val="002060"/>
                </a:solidFill>
              </a:ln>
              <a:effectLst/>
            </c:spPr>
          </c:marker>
          <c:xVal>
            <c:numRef>
              <c:f>(marjanishvili!$C$3,marjanishvili!$C$9,marjanishvili!$C$16,marjanishvili!$C$23,marjanishvili!$C$36,marjanishvili!$C$43,marjanishvili!$C$50,marjanishvili!$C$57,marjanishvili!$C$64,marjanishvili!$C$77,marjanishvili!$C$83,marjanishvili!$C$90,marjanishvili!$C$103)</c:f>
              <c:numCache>
                <c:formatCode>[$-F400]h:mm:ss\ AM/PM</c:formatCode>
                <c:ptCount val="13"/>
                <c:pt idx="0">
                  <c:v>0.24652777777777779</c:v>
                </c:pt>
                <c:pt idx="1">
                  <c:v>0.35902777777777778</c:v>
                </c:pt>
                <c:pt idx="2">
                  <c:v>0.38472222222222219</c:v>
                </c:pt>
                <c:pt idx="3">
                  <c:v>0.3888888888888889</c:v>
                </c:pt>
                <c:pt idx="4">
                  <c:v>0.40972222222222227</c:v>
                </c:pt>
                <c:pt idx="5">
                  <c:v>0.45208333333333334</c:v>
                </c:pt>
                <c:pt idx="6">
                  <c:v>0.47083333333333338</c:v>
                </c:pt>
                <c:pt idx="7">
                  <c:v>0.49305555555555558</c:v>
                </c:pt>
                <c:pt idx="8">
                  <c:v>0.50694444444444442</c:v>
                </c:pt>
                <c:pt idx="9">
                  <c:v>0.52708333333333335</c:v>
                </c:pt>
                <c:pt idx="10">
                  <c:v>0.56458333333333333</c:v>
                </c:pt>
                <c:pt idx="11">
                  <c:v>0.59791666666666665</c:v>
                </c:pt>
                <c:pt idx="12">
                  <c:v>0.66666666666666663</c:v>
                </c:pt>
              </c:numCache>
            </c:numRef>
          </c:xVal>
          <c:yVal>
            <c:numRef>
              <c:f>(marjanishvili!$T$7,marjanishvili!$T$13,marjanishvili!$T$20,marjanishvili!$T$31,marjanishvili!$T$40,marjanishvili!$T$47,marjanishvili!$T$54,marjanishvili!$T$61,marjanishvili!$T$72,marjanishvili!$T$81,marjanishvili!$T$87,marjanishvili!$T$98,marjanishvili!$T$106)</c:f>
              <c:numCache>
                <c:formatCode>General</c:formatCode>
                <c:ptCount val="13"/>
                <c:pt idx="0">
                  <c:v>1.918121</c:v>
                </c:pt>
                <c:pt idx="1">
                  <c:v>0.72869649999999997</c:v>
                </c:pt>
                <c:pt idx="2">
                  <c:v>1.205757</c:v>
                </c:pt>
                <c:pt idx="3">
                  <c:v>1.0551067500000002</c:v>
                </c:pt>
                <c:pt idx="4">
                  <c:v>0.80520349999999996</c:v>
                </c:pt>
                <c:pt idx="5">
                  <c:v>0.49549750000000004</c:v>
                </c:pt>
                <c:pt idx="6">
                  <c:v>0.59210150000000006</c:v>
                </c:pt>
                <c:pt idx="7">
                  <c:v>0.85860950000000003</c:v>
                </c:pt>
                <c:pt idx="8">
                  <c:v>1.6425437500000002</c:v>
                </c:pt>
                <c:pt idx="9">
                  <c:v>0.54942449999999998</c:v>
                </c:pt>
                <c:pt idx="10">
                  <c:v>1.047993</c:v>
                </c:pt>
                <c:pt idx="11">
                  <c:v>1.595569</c:v>
                </c:pt>
                <c:pt idx="12">
                  <c:v>1.0843130000000001</c:v>
                </c:pt>
              </c:numCache>
            </c:numRef>
          </c:yVal>
          <c:smooth val="0"/>
        </c:ser>
        <c:ser>
          <c:idx val="3"/>
          <c:order val="3"/>
          <c:tx>
            <c:v>Limit</c:v>
          </c:tx>
          <c:spPr>
            <a:ln w="254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(marjanishvili!$C$3,marjanishvili!$C$9,marjanishvili!$C$16,marjanishvili!$C$23,marjanishvili!$C$36,marjanishvili!$C$43,marjanishvili!$C$50,marjanishvili!$C$57,marjanishvili!$C$64,marjanishvili!$C$77,marjanishvili!$C$83,marjanishvili!$C$90,marjanishvili!$C$103)</c:f>
              <c:numCache>
                <c:formatCode>[$-F400]h:mm:ss\ AM/PM</c:formatCode>
                <c:ptCount val="13"/>
                <c:pt idx="0">
                  <c:v>0.24652777777777779</c:v>
                </c:pt>
                <c:pt idx="1">
                  <c:v>0.35902777777777778</c:v>
                </c:pt>
                <c:pt idx="2">
                  <c:v>0.38472222222222219</c:v>
                </c:pt>
                <c:pt idx="3">
                  <c:v>0.3888888888888889</c:v>
                </c:pt>
                <c:pt idx="4">
                  <c:v>0.40972222222222227</c:v>
                </c:pt>
                <c:pt idx="5">
                  <c:v>0.45208333333333334</c:v>
                </c:pt>
                <c:pt idx="6">
                  <c:v>0.47083333333333338</c:v>
                </c:pt>
                <c:pt idx="7">
                  <c:v>0.49305555555555558</c:v>
                </c:pt>
                <c:pt idx="8">
                  <c:v>0.50694444444444442</c:v>
                </c:pt>
                <c:pt idx="9">
                  <c:v>0.52708333333333335</c:v>
                </c:pt>
                <c:pt idx="10">
                  <c:v>0.56458333333333333</c:v>
                </c:pt>
                <c:pt idx="11">
                  <c:v>0.59791666666666665</c:v>
                </c:pt>
                <c:pt idx="12">
                  <c:v>0.66666666666666663</c:v>
                </c:pt>
              </c:numCache>
            </c:numRef>
          </c:xVal>
          <c:yVal>
            <c:numRef>
              <c:f>marjanishvili!$V$105:$V$117</c:f>
              <c:numCache>
                <c:formatCode>General</c:formatCode>
                <c:ptCount val="13"/>
                <c:pt idx="0">
                  <c:v>2.66</c:v>
                </c:pt>
                <c:pt idx="1">
                  <c:v>2.66</c:v>
                </c:pt>
                <c:pt idx="2">
                  <c:v>2.66</c:v>
                </c:pt>
                <c:pt idx="3">
                  <c:v>2.66</c:v>
                </c:pt>
                <c:pt idx="4">
                  <c:v>2.66</c:v>
                </c:pt>
                <c:pt idx="5">
                  <c:v>2.66</c:v>
                </c:pt>
                <c:pt idx="6">
                  <c:v>2.66</c:v>
                </c:pt>
                <c:pt idx="7">
                  <c:v>2.66</c:v>
                </c:pt>
                <c:pt idx="8">
                  <c:v>2.66</c:v>
                </c:pt>
                <c:pt idx="9">
                  <c:v>2.66</c:v>
                </c:pt>
                <c:pt idx="10">
                  <c:v>2.66</c:v>
                </c:pt>
                <c:pt idx="11">
                  <c:v>2.66</c:v>
                </c:pt>
                <c:pt idx="12">
                  <c:v>2.66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26480344"/>
        <c:axId val="326481912"/>
      </c:scatterChart>
      <c:valAx>
        <c:axId val="326480344"/>
        <c:scaling>
          <c:orientation val="minMax"/>
          <c:max val="0.67500000000000016"/>
          <c:min val="0.2400000000000000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Time (GMT)</a:t>
                </a:r>
              </a:p>
            </c:rich>
          </c:tx>
          <c:layout>
            <c:manualLayout>
              <c:xMode val="edge"/>
              <c:yMode val="edge"/>
              <c:x val="0.8320014409963461"/>
              <c:y val="0.8173909191294083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[$-F400]h:mm:ss\ AM/PM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6481912"/>
        <c:crosses val="autoZero"/>
        <c:crossBetween val="midCat"/>
      </c:valAx>
      <c:valAx>
        <c:axId val="3264819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ppmv</a:t>
                </a:r>
              </a:p>
            </c:rich>
          </c:tx>
          <c:layout>
            <c:manualLayout>
              <c:xMode val="edge"/>
              <c:yMode val="edge"/>
              <c:x val="2.115871725345676E-3"/>
              <c:y val="3.4281755286874136E-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6480344"/>
        <c:crosses val="autoZero"/>
        <c:crossBetween val="midCat"/>
        <c:majorUnit val="0.5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8782084451275867"/>
          <c:w val="1"/>
          <c:h val="0.1075497931511291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2000" b="1" i="0" u="none" strike="noStrike" baseline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en-US" sz="2000" b="1" i="0" u="none" strike="noStrike" baseline="-2500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Rustaveli</a:t>
            </a:r>
            <a:r>
              <a:rPr lang="en-US" sz="2000" b="1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ave.</a:t>
            </a:r>
            <a:endParaRPr lang="en-US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929629629629629"/>
          <c:y val="0.16870764032704705"/>
          <c:w val="0.80930611111111106"/>
          <c:h val="0.54837828098855113"/>
        </c:manualLayout>
      </c:layout>
      <c:scatterChart>
        <c:scatterStyle val="lineMarker"/>
        <c:varyColors val="0"/>
        <c:ser>
          <c:idx val="1"/>
          <c:order val="0"/>
          <c:tx>
            <c:v>Metro Station "Rustaveli"</c:v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(Rustaveli!$C$3,Rustaveli!$C$16,Rustaveli!$C$29,Rustaveli!$C$42,Rustaveli!$C$55,Rustaveli!$C$67,Rustaveli!$C$80,Rustaveli!$C$93,Rustaveli!$C$104,Rustaveli!$C$116,Rustaveli!$C$129,Rustaveli!$C$142)</c:f>
              <c:numCache>
                <c:formatCode>[$-F400]h:mm:ss\ AM/PM</c:formatCode>
                <c:ptCount val="12"/>
                <c:pt idx="0">
                  <c:v>0.23819444444444446</c:v>
                </c:pt>
                <c:pt idx="1">
                  <c:v>0.28055555555555556</c:v>
                </c:pt>
                <c:pt idx="2">
                  <c:v>0.28055555555555556</c:v>
                </c:pt>
                <c:pt idx="3">
                  <c:v>0.31597222222222221</c:v>
                </c:pt>
                <c:pt idx="4">
                  <c:v>0.37916666666666665</c:v>
                </c:pt>
                <c:pt idx="5" formatCode="h:mm:ss;@">
                  <c:v>0.38541666666666669</c:v>
                </c:pt>
                <c:pt idx="6">
                  <c:v>0.3979166666666667</c:v>
                </c:pt>
                <c:pt idx="7">
                  <c:v>0.42986111111111108</c:v>
                </c:pt>
                <c:pt idx="8">
                  <c:v>0.44097222222222227</c:v>
                </c:pt>
                <c:pt idx="9" formatCode="h:mm:ss;@">
                  <c:v>0.4597222222222222</c:v>
                </c:pt>
                <c:pt idx="10">
                  <c:v>0.49305555555555558</c:v>
                </c:pt>
                <c:pt idx="11">
                  <c:v>0.55763888888888891</c:v>
                </c:pt>
              </c:numCache>
            </c:numRef>
          </c:xVal>
          <c:yVal>
            <c:numRef>
              <c:f>(Rustaveli!$R$3,Rustaveli!$R$16,Rustaveli!$R$29,Rustaveli!$R$42,Rustaveli!$R$55,Rustaveli!$R$67,Rustaveli!$R$80,Rustaveli!$R$93,Rustaveli!$R$104,Rustaveli!$R$116,Rustaveli!$R$129,Rustaveli!$R$142)</c:f>
              <c:numCache>
                <c:formatCode>General</c:formatCode>
                <c:ptCount val="12"/>
                <c:pt idx="0">
                  <c:v>49.169907500000008</c:v>
                </c:pt>
                <c:pt idx="1">
                  <c:v>49.556365</c:v>
                </c:pt>
                <c:pt idx="2">
                  <c:v>59.4311875</c:v>
                </c:pt>
                <c:pt idx="3">
                  <c:v>42.185852499999996</c:v>
                </c:pt>
                <c:pt idx="4">
                  <c:v>17.522407999999999</c:v>
                </c:pt>
                <c:pt idx="5">
                  <c:v>103.09258516483516</c:v>
                </c:pt>
                <c:pt idx="6">
                  <c:v>40.1839765</c:v>
                </c:pt>
                <c:pt idx="7">
                  <c:v>29.45454325</c:v>
                </c:pt>
                <c:pt idx="8">
                  <c:v>40.448666249999995</c:v>
                </c:pt>
                <c:pt idx="9">
                  <c:v>45.467445067788681</c:v>
                </c:pt>
                <c:pt idx="10">
                  <c:v>77.96423999999999</c:v>
                </c:pt>
                <c:pt idx="11">
                  <c:v>1.1242400000000001</c:v>
                </c:pt>
              </c:numCache>
            </c:numRef>
          </c:yVal>
          <c:smooth val="0"/>
        </c:ser>
        <c:ser>
          <c:idx val="2"/>
          <c:order val="1"/>
          <c:tx>
            <c:v>Opera House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(Rustaveli!$C$3,Rustaveli!$C$16,Rustaveli!$C$29,Rustaveli!$C$42,Rustaveli!$C$55,Rustaveli!$C$67,Rustaveli!$C$80,Rustaveli!$C$93,Rustaveli!$C$116,Rustaveli!$C$129,Rustaveli!$C$142)</c:f>
              <c:numCache>
                <c:formatCode>[$-F400]h:mm:ss\ AM/PM</c:formatCode>
                <c:ptCount val="11"/>
                <c:pt idx="0">
                  <c:v>0.23819444444444446</c:v>
                </c:pt>
                <c:pt idx="1">
                  <c:v>0.28055555555555556</c:v>
                </c:pt>
                <c:pt idx="2">
                  <c:v>0.28055555555555556</c:v>
                </c:pt>
                <c:pt idx="3">
                  <c:v>0.31597222222222221</c:v>
                </c:pt>
                <c:pt idx="4">
                  <c:v>0.37916666666666665</c:v>
                </c:pt>
                <c:pt idx="5" formatCode="h:mm:ss;@">
                  <c:v>0.38541666666666669</c:v>
                </c:pt>
                <c:pt idx="6">
                  <c:v>0.3979166666666667</c:v>
                </c:pt>
                <c:pt idx="7">
                  <c:v>0.42986111111111108</c:v>
                </c:pt>
                <c:pt idx="8" formatCode="h:mm:ss;@">
                  <c:v>0.4597222222222222</c:v>
                </c:pt>
                <c:pt idx="9">
                  <c:v>0.49305555555555558</c:v>
                </c:pt>
                <c:pt idx="10">
                  <c:v>0.55763888888888891</c:v>
                </c:pt>
              </c:numCache>
            </c:numRef>
          </c:xVal>
          <c:yVal>
            <c:numRef>
              <c:f>(Rustaveli!$R$7,Rustaveli!$R$20,Rustaveli!$R$33,Rustaveli!$R$46,Rustaveli!$R$59,Rustaveli!$R$71,Rustaveli!$R$84,Rustaveli!$R$97,Rustaveli!$R$120,Rustaveli!$R$133,Rustaveli!$R$144)</c:f>
              <c:numCache>
                <c:formatCode>General</c:formatCode>
                <c:ptCount val="11"/>
                <c:pt idx="0">
                  <c:v>42.315345250000007</c:v>
                </c:pt>
                <c:pt idx="1">
                  <c:v>18.67534625</c:v>
                </c:pt>
                <c:pt idx="2">
                  <c:v>52.911022500000001</c:v>
                </c:pt>
                <c:pt idx="3">
                  <c:v>62.282525</c:v>
                </c:pt>
                <c:pt idx="4">
                  <c:v>116.49365</c:v>
                </c:pt>
                <c:pt idx="5">
                  <c:v>65.140331521739128</c:v>
                </c:pt>
                <c:pt idx="6">
                  <c:v>71.240009999999998</c:v>
                </c:pt>
                <c:pt idx="7">
                  <c:v>100.14179250000001</c:v>
                </c:pt>
                <c:pt idx="8">
                  <c:v>29.940971774193549</c:v>
                </c:pt>
                <c:pt idx="9">
                  <c:v>103.7007175</c:v>
                </c:pt>
                <c:pt idx="10">
                  <c:v>49.440133000000003</c:v>
                </c:pt>
              </c:numCache>
            </c:numRef>
          </c:yVal>
          <c:smooth val="0"/>
        </c:ser>
        <c:ser>
          <c:idx val="0"/>
          <c:order val="2"/>
          <c:tx>
            <c:v>Metro Station "Liberty Square"</c:v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(Rustaveli!$C$3,Rustaveli!$C$16,Rustaveli!$C$29,Rustaveli!$C$42,Rustaveli!$C$55,Rustaveli!$C$67,Rustaveli!$C$80,Rustaveli!$C$93,Rustaveli!$C$116,Rustaveli!$C$129,Rustaveli!$C$142)</c:f>
              <c:numCache>
                <c:formatCode>[$-F400]h:mm:ss\ AM/PM</c:formatCode>
                <c:ptCount val="11"/>
                <c:pt idx="0">
                  <c:v>0.23819444444444446</c:v>
                </c:pt>
                <c:pt idx="1">
                  <c:v>0.28055555555555556</c:v>
                </c:pt>
                <c:pt idx="2">
                  <c:v>0.28055555555555556</c:v>
                </c:pt>
                <c:pt idx="3">
                  <c:v>0.31597222222222221</c:v>
                </c:pt>
                <c:pt idx="4">
                  <c:v>0.37916666666666665</c:v>
                </c:pt>
                <c:pt idx="5" formatCode="h:mm:ss;@">
                  <c:v>0.38541666666666669</c:v>
                </c:pt>
                <c:pt idx="6">
                  <c:v>0.3979166666666667</c:v>
                </c:pt>
                <c:pt idx="7">
                  <c:v>0.42986111111111108</c:v>
                </c:pt>
                <c:pt idx="8" formatCode="h:mm:ss;@">
                  <c:v>0.4597222222222222</c:v>
                </c:pt>
                <c:pt idx="9">
                  <c:v>0.49305555555555558</c:v>
                </c:pt>
                <c:pt idx="10">
                  <c:v>0.55763888888888891</c:v>
                </c:pt>
              </c:numCache>
            </c:numRef>
          </c:xVal>
          <c:yVal>
            <c:numRef>
              <c:f>(Rustaveli!$R$11,Rustaveli!$R$24,Rustaveli!$R$37,Rustaveli!$R$50,Rustaveli!$R$63,Rustaveli!$R$75,Rustaveli!$R$88,Rustaveli!$R$101,Rustaveli!$R$124,Rustaveli!$R$137,Rustaveli!$R$148)</c:f>
              <c:numCache>
                <c:formatCode>General</c:formatCode>
                <c:ptCount val="11"/>
                <c:pt idx="0">
                  <c:v>94.391194999999996</c:v>
                </c:pt>
                <c:pt idx="1">
                  <c:v>43.041730000000001</c:v>
                </c:pt>
                <c:pt idx="2">
                  <c:v>58.606362500000003</c:v>
                </c:pt>
                <c:pt idx="3">
                  <c:v>15.131137500000001</c:v>
                </c:pt>
                <c:pt idx="4">
                  <c:v>55.069500000000005</c:v>
                </c:pt>
                <c:pt idx="5">
                  <c:v>40.80940217391305</c:v>
                </c:pt>
                <c:pt idx="6">
                  <c:v>58.700969999999998</c:v>
                </c:pt>
                <c:pt idx="7">
                  <c:v>85.762919999999994</c:v>
                </c:pt>
                <c:pt idx="8">
                  <c:v>18.476209677419355</c:v>
                </c:pt>
                <c:pt idx="9">
                  <c:v>72.626312499999997</c:v>
                </c:pt>
                <c:pt idx="10">
                  <c:v>39.255697499999997</c:v>
                </c:pt>
              </c:numCache>
            </c:numRef>
          </c:yVal>
          <c:smooth val="0"/>
        </c:ser>
        <c:ser>
          <c:idx val="3"/>
          <c:order val="3"/>
          <c:tx>
            <c:v>Limit</c:v>
          </c:tx>
          <c:spPr>
            <a:ln w="254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(Rustaveli!$C$3,Rustaveli!$C$16,Rustaveli!$C$29,Rustaveli!$C$42,Rustaveli!$C$55,Rustaveli!$C$80,Rustaveli!$C$93,Rustaveli!$C$129,Rustaveli!$C$142)</c:f>
              <c:numCache>
                <c:formatCode>[$-F400]h:mm:ss\ AM/PM</c:formatCode>
                <c:ptCount val="9"/>
                <c:pt idx="0">
                  <c:v>0.23819444444444446</c:v>
                </c:pt>
                <c:pt idx="1">
                  <c:v>0.28055555555555556</c:v>
                </c:pt>
                <c:pt idx="2">
                  <c:v>0.28055555555555556</c:v>
                </c:pt>
                <c:pt idx="3">
                  <c:v>0.31597222222222221</c:v>
                </c:pt>
                <c:pt idx="4">
                  <c:v>0.37916666666666665</c:v>
                </c:pt>
                <c:pt idx="5">
                  <c:v>0.3979166666666667</c:v>
                </c:pt>
                <c:pt idx="6">
                  <c:v>0.42986111111111108</c:v>
                </c:pt>
                <c:pt idx="7">
                  <c:v>0.49305555555555558</c:v>
                </c:pt>
                <c:pt idx="8">
                  <c:v>0.55763888888888891</c:v>
                </c:pt>
              </c:numCache>
            </c:numRef>
          </c:xVal>
          <c:yVal>
            <c:numRef>
              <c:f>Rustaveli!$V$84:$V$93</c:f>
              <c:numCache>
                <c:formatCode>General</c:formatCode>
                <c:ptCount val="10"/>
                <c:pt idx="0">
                  <c:v>21.3</c:v>
                </c:pt>
                <c:pt idx="1">
                  <c:v>21.3</c:v>
                </c:pt>
                <c:pt idx="2">
                  <c:v>21.3</c:v>
                </c:pt>
                <c:pt idx="3">
                  <c:v>21.3</c:v>
                </c:pt>
                <c:pt idx="4">
                  <c:v>21.3</c:v>
                </c:pt>
                <c:pt idx="5">
                  <c:v>21.3</c:v>
                </c:pt>
                <c:pt idx="6">
                  <c:v>21.3</c:v>
                </c:pt>
                <c:pt idx="7">
                  <c:v>21.3</c:v>
                </c:pt>
                <c:pt idx="8">
                  <c:v>21.3</c:v>
                </c:pt>
                <c:pt idx="9">
                  <c:v>21.3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28040096"/>
        <c:axId val="328039312"/>
      </c:scatterChart>
      <c:valAx>
        <c:axId val="328040096"/>
        <c:scaling>
          <c:orientation val="minMax"/>
          <c:max val="0.56500000000000006"/>
          <c:min val="0.2320000000000000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Time (GMT)</a:t>
                </a:r>
              </a:p>
            </c:rich>
          </c:tx>
          <c:layout>
            <c:manualLayout>
              <c:xMode val="edge"/>
              <c:yMode val="edge"/>
              <c:x val="0.82764907407407395"/>
              <c:y val="0.8348822108609328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[$-F400]h:mm:ss\ AM/PM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8039312"/>
        <c:crosses val="autoZero"/>
        <c:crossBetween val="midCat"/>
      </c:valAx>
      <c:valAx>
        <c:axId val="32803931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ppbv</a:t>
                </a:r>
              </a:p>
            </c:rich>
          </c:tx>
          <c:layout>
            <c:manualLayout>
              <c:xMode val="edge"/>
              <c:yMode val="edge"/>
              <c:x val="0"/>
              <c:y val="1.9570514718736734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804009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7225221111067508"/>
          <c:w val="0.98753038512450675"/>
          <c:h val="0.1277477888893249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NO Rustaveli ave.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146018518518519"/>
          <c:y val="0.16276810361861763"/>
          <c:w val="0.78457407407407409"/>
          <c:h val="0.53046882377991966"/>
        </c:manualLayout>
      </c:layout>
      <c:scatterChart>
        <c:scatterStyle val="lineMarker"/>
        <c:varyColors val="0"/>
        <c:ser>
          <c:idx val="1"/>
          <c:order val="0"/>
          <c:tx>
            <c:v>Metro Station "Rustaveli"</c:v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(Rustaveli!$C$3,Rustaveli!$C$16,Rustaveli!$C$29,Rustaveli!$C$42,Rustaveli!$C$55,Rustaveli!$C$67,Rustaveli!$C$80,Rustaveli!$C$93,Rustaveli!$C$104,Rustaveli!$C$116,Rustaveli!$C$129,Rustaveli!$C$142)</c:f>
              <c:numCache>
                <c:formatCode>[$-F400]h:mm:ss\ AM/PM</c:formatCode>
                <c:ptCount val="12"/>
                <c:pt idx="0">
                  <c:v>0.23819444444444446</c:v>
                </c:pt>
                <c:pt idx="1">
                  <c:v>0.28055555555555556</c:v>
                </c:pt>
                <c:pt idx="2">
                  <c:v>0.28055555555555556</c:v>
                </c:pt>
                <c:pt idx="3">
                  <c:v>0.31597222222222221</c:v>
                </c:pt>
                <c:pt idx="4">
                  <c:v>0.37916666666666665</c:v>
                </c:pt>
                <c:pt idx="5" formatCode="h:mm:ss;@">
                  <c:v>0.38541666666666669</c:v>
                </c:pt>
                <c:pt idx="6">
                  <c:v>0.3979166666666667</c:v>
                </c:pt>
                <c:pt idx="7">
                  <c:v>0.42986111111111108</c:v>
                </c:pt>
                <c:pt idx="8">
                  <c:v>0.44097222222222227</c:v>
                </c:pt>
                <c:pt idx="9" formatCode="h:mm:ss;@">
                  <c:v>0.4597222222222222</c:v>
                </c:pt>
                <c:pt idx="10">
                  <c:v>0.49305555555555558</c:v>
                </c:pt>
                <c:pt idx="11">
                  <c:v>0.55763888888888891</c:v>
                </c:pt>
              </c:numCache>
            </c:numRef>
          </c:xVal>
          <c:yVal>
            <c:numRef>
              <c:f>(Rustaveli!$Q$3,Rustaveli!$Q$16,Rustaveli!$Q$29,Rustaveli!$Q$42,Rustaveli!$Q$55,Rustaveli!$Q$67,Rustaveli!$Q$80,Rustaveli!$Q$93,Rustaveli!$Q$104,Rustaveli!$Q$116,Rustaveli!$Q$129,Rustaveli!$Q$142)</c:f>
              <c:numCache>
                <c:formatCode>General</c:formatCode>
                <c:ptCount val="12"/>
                <c:pt idx="0">
                  <c:v>20.127712500000001</c:v>
                </c:pt>
                <c:pt idx="1">
                  <c:v>53.214502499999995</c:v>
                </c:pt>
                <c:pt idx="2">
                  <c:v>9.3944297500000005</c:v>
                </c:pt>
                <c:pt idx="3">
                  <c:v>4.165489</c:v>
                </c:pt>
                <c:pt idx="4">
                  <c:v>0.79568050000000001</c:v>
                </c:pt>
                <c:pt idx="5">
                  <c:v>115.11529395604396</c:v>
                </c:pt>
                <c:pt idx="6">
                  <c:v>182.86330000000001</c:v>
                </c:pt>
                <c:pt idx="7">
                  <c:v>4.23765825</c:v>
                </c:pt>
                <c:pt idx="8">
                  <c:v>320.5401</c:v>
                </c:pt>
                <c:pt idx="9">
                  <c:v>73.376836839644682</c:v>
                </c:pt>
                <c:pt idx="10">
                  <c:v>114.593075</c:v>
                </c:pt>
                <c:pt idx="11">
                  <c:v>1.5204149999999998</c:v>
                </c:pt>
              </c:numCache>
            </c:numRef>
          </c:yVal>
          <c:smooth val="0"/>
        </c:ser>
        <c:ser>
          <c:idx val="2"/>
          <c:order val="1"/>
          <c:tx>
            <c:v>Opera House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(Rustaveli!$C$3,Rustaveli!$C$16,Rustaveli!$C$29,Rustaveli!$C$42,Rustaveli!$C$55,Rustaveli!$C$67,Rustaveli!$C$80,Rustaveli!$C$93,Rustaveli!$C$116,Rustaveli!$C$129,Rustaveli!$C$142)</c:f>
              <c:numCache>
                <c:formatCode>[$-F400]h:mm:ss\ AM/PM</c:formatCode>
                <c:ptCount val="11"/>
                <c:pt idx="0">
                  <c:v>0.23819444444444446</c:v>
                </c:pt>
                <c:pt idx="1">
                  <c:v>0.28055555555555556</c:v>
                </c:pt>
                <c:pt idx="2">
                  <c:v>0.28055555555555556</c:v>
                </c:pt>
                <c:pt idx="3">
                  <c:v>0.31597222222222221</c:v>
                </c:pt>
                <c:pt idx="4">
                  <c:v>0.37916666666666665</c:v>
                </c:pt>
                <c:pt idx="5" formatCode="h:mm:ss;@">
                  <c:v>0.38541666666666669</c:v>
                </c:pt>
                <c:pt idx="6">
                  <c:v>0.3979166666666667</c:v>
                </c:pt>
                <c:pt idx="7">
                  <c:v>0.42986111111111108</c:v>
                </c:pt>
                <c:pt idx="8" formatCode="h:mm:ss;@">
                  <c:v>0.4597222222222222</c:v>
                </c:pt>
                <c:pt idx="9">
                  <c:v>0.49305555555555558</c:v>
                </c:pt>
                <c:pt idx="10">
                  <c:v>0.55763888888888891</c:v>
                </c:pt>
              </c:numCache>
            </c:numRef>
          </c:xVal>
          <c:yVal>
            <c:numRef>
              <c:f>(Rustaveli!$Q$7,Rustaveli!$Q$20,Rustaveli!$Q$33,Rustaveli!$Q$46,Rustaveli!$Q$59,Rustaveli!$Q$71,Rustaveli!$Q$84,Rustaveli!$Q$97,Rustaveli!$Q$120,Rustaveli!$Q$133,Rustaveli!$Q$144)</c:f>
              <c:numCache>
                <c:formatCode>General</c:formatCode>
                <c:ptCount val="11"/>
                <c:pt idx="0">
                  <c:v>51.646675500000001</c:v>
                </c:pt>
                <c:pt idx="1">
                  <c:v>8.3172774999999994</c:v>
                </c:pt>
                <c:pt idx="2">
                  <c:v>260.16697499999998</c:v>
                </c:pt>
                <c:pt idx="3">
                  <c:v>184.37397500000003</c:v>
                </c:pt>
                <c:pt idx="4">
                  <c:v>91.885529999999989</c:v>
                </c:pt>
                <c:pt idx="5">
                  <c:v>198.27878804347827</c:v>
                </c:pt>
                <c:pt idx="6">
                  <c:v>177.727125</c:v>
                </c:pt>
                <c:pt idx="7">
                  <c:v>347.69285000000002</c:v>
                </c:pt>
                <c:pt idx="8">
                  <c:v>247.71829233870966</c:v>
                </c:pt>
                <c:pt idx="9">
                  <c:v>39.582232499999996</c:v>
                </c:pt>
                <c:pt idx="10">
                  <c:v>17.272257500000002</c:v>
                </c:pt>
              </c:numCache>
            </c:numRef>
          </c:yVal>
          <c:smooth val="0"/>
        </c:ser>
        <c:ser>
          <c:idx val="0"/>
          <c:order val="2"/>
          <c:tx>
            <c:v>Metro Station "Liberty Square"</c:v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(Rustaveli!$C$3,Rustaveli!$C$16,Rustaveli!$C$29,Rustaveli!$C$42,Rustaveli!$C$55,Rustaveli!$C$67,Rustaveli!$C$80,Rustaveli!$C$93,Rustaveli!$C$116,Rustaveli!$C$129,Rustaveli!$C$142)</c:f>
              <c:numCache>
                <c:formatCode>[$-F400]h:mm:ss\ AM/PM</c:formatCode>
                <c:ptCount val="11"/>
                <c:pt idx="0">
                  <c:v>0.23819444444444446</c:v>
                </c:pt>
                <c:pt idx="1">
                  <c:v>0.28055555555555556</c:v>
                </c:pt>
                <c:pt idx="2">
                  <c:v>0.28055555555555556</c:v>
                </c:pt>
                <c:pt idx="3">
                  <c:v>0.31597222222222221</c:v>
                </c:pt>
                <c:pt idx="4">
                  <c:v>0.37916666666666665</c:v>
                </c:pt>
                <c:pt idx="5" formatCode="h:mm:ss;@">
                  <c:v>0.38541666666666669</c:v>
                </c:pt>
                <c:pt idx="6">
                  <c:v>0.3979166666666667</c:v>
                </c:pt>
                <c:pt idx="7">
                  <c:v>0.42986111111111108</c:v>
                </c:pt>
                <c:pt idx="8" formatCode="h:mm:ss;@">
                  <c:v>0.4597222222222222</c:v>
                </c:pt>
                <c:pt idx="9">
                  <c:v>0.49305555555555558</c:v>
                </c:pt>
                <c:pt idx="10">
                  <c:v>0.55763888888888891</c:v>
                </c:pt>
              </c:numCache>
            </c:numRef>
          </c:xVal>
          <c:yVal>
            <c:numRef>
              <c:f>(Rustaveli!$Q$11,Rustaveli!$Q$24,Rustaveli!$Q$37,Rustaveli!$Q$50,Rustaveli!$Q$63,Rustaveli!$Q$75,Rustaveli!$Q$88,Rustaveli!$Q$101,Rustaveli!$Q$124,Rustaveli!$Q$137,Rustaveli!$Q$148)</c:f>
              <c:numCache>
                <c:formatCode>General</c:formatCode>
                <c:ptCount val="11"/>
                <c:pt idx="0">
                  <c:v>182.730075</c:v>
                </c:pt>
                <c:pt idx="1">
                  <c:v>35.653597500000004</c:v>
                </c:pt>
                <c:pt idx="2">
                  <c:v>151.688275</c:v>
                </c:pt>
                <c:pt idx="3">
                  <c:v>0.35396824999999998</c:v>
                </c:pt>
                <c:pt idx="4">
                  <c:v>0.37013850000000004</c:v>
                </c:pt>
                <c:pt idx="5">
                  <c:v>0.92828804347826088</c:v>
                </c:pt>
                <c:pt idx="6">
                  <c:v>1.6594707500000001</c:v>
                </c:pt>
                <c:pt idx="7">
                  <c:v>7.1995835000000001</c:v>
                </c:pt>
                <c:pt idx="8">
                  <c:v>1.2013655913978494</c:v>
                </c:pt>
                <c:pt idx="9">
                  <c:v>10.8900685</c:v>
                </c:pt>
                <c:pt idx="10">
                  <c:v>45.737283500000004</c:v>
                </c:pt>
              </c:numCache>
            </c:numRef>
          </c:yVal>
          <c:smooth val="0"/>
        </c:ser>
        <c:ser>
          <c:idx val="3"/>
          <c:order val="3"/>
          <c:tx>
            <c:v>Limit</c:v>
          </c:tx>
          <c:spPr>
            <a:ln w="254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(Rustaveli!$C$3,Rustaveli!$C$16,Rustaveli!$C$29,Rustaveli!$C$42,Rustaveli!$C$55,Rustaveli!$C$67,Rustaveli!$C$80,Rustaveli!$C$93,Rustaveli!$C$104,Rustaveli!$C$116,Rustaveli!$C$129,Rustaveli!$C$142)</c:f>
              <c:numCache>
                <c:formatCode>[$-F400]h:mm:ss\ AM/PM</c:formatCode>
                <c:ptCount val="12"/>
                <c:pt idx="0">
                  <c:v>0.23819444444444446</c:v>
                </c:pt>
                <c:pt idx="1">
                  <c:v>0.28055555555555556</c:v>
                </c:pt>
                <c:pt idx="2">
                  <c:v>0.28055555555555556</c:v>
                </c:pt>
                <c:pt idx="3">
                  <c:v>0.31597222222222221</c:v>
                </c:pt>
                <c:pt idx="4">
                  <c:v>0.37916666666666665</c:v>
                </c:pt>
                <c:pt idx="5" formatCode="h:mm:ss;@">
                  <c:v>0.38541666666666669</c:v>
                </c:pt>
                <c:pt idx="6">
                  <c:v>0.3979166666666667</c:v>
                </c:pt>
                <c:pt idx="7">
                  <c:v>0.42986111111111108</c:v>
                </c:pt>
                <c:pt idx="8">
                  <c:v>0.44097222222222227</c:v>
                </c:pt>
                <c:pt idx="9" formatCode="h:mm:ss;@">
                  <c:v>0.4597222222222222</c:v>
                </c:pt>
                <c:pt idx="10">
                  <c:v>0.49305555555555558</c:v>
                </c:pt>
                <c:pt idx="11">
                  <c:v>0.55763888888888891</c:v>
                </c:pt>
              </c:numCache>
            </c:numRef>
          </c:xVal>
          <c:yVal>
            <c:numRef>
              <c:f>Rustaveli!$V$59:$V$78</c:f>
              <c:numCache>
                <c:formatCode>General</c:formatCode>
                <c:ptCount val="20"/>
                <c:pt idx="0">
                  <c:v>40.9</c:v>
                </c:pt>
                <c:pt idx="1">
                  <c:v>40.9</c:v>
                </c:pt>
                <c:pt idx="2">
                  <c:v>40.9</c:v>
                </c:pt>
                <c:pt idx="3">
                  <c:v>40.9</c:v>
                </c:pt>
                <c:pt idx="4">
                  <c:v>40.9</c:v>
                </c:pt>
                <c:pt idx="5">
                  <c:v>40.9</c:v>
                </c:pt>
                <c:pt idx="6">
                  <c:v>40.9</c:v>
                </c:pt>
                <c:pt idx="7">
                  <c:v>40.9</c:v>
                </c:pt>
                <c:pt idx="8">
                  <c:v>40.9</c:v>
                </c:pt>
                <c:pt idx="9">
                  <c:v>40.9</c:v>
                </c:pt>
                <c:pt idx="10">
                  <c:v>40.9</c:v>
                </c:pt>
                <c:pt idx="11">
                  <c:v>40.9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28039704"/>
        <c:axId val="328038528"/>
      </c:scatterChart>
      <c:valAx>
        <c:axId val="328039704"/>
        <c:scaling>
          <c:orientation val="minMax"/>
          <c:max val="0.56500000000000006"/>
          <c:min val="0.2320000000000000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Time (GMT)</a:t>
                </a:r>
              </a:p>
            </c:rich>
          </c:tx>
          <c:layout>
            <c:manualLayout>
              <c:xMode val="edge"/>
              <c:yMode val="edge"/>
              <c:x val="0.83647888888888888"/>
              <c:y val="0.8236960261197160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[$-F400]h:mm:ss\ AM/PM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8038528"/>
        <c:crosses val="autoZero"/>
        <c:crossBetween val="midCat"/>
      </c:valAx>
      <c:valAx>
        <c:axId val="3280385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ppbv</a:t>
                </a:r>
              </a:p>
            </c:rich>
          </c:tx>
          <c:layout>
            <c:manualLayout>
              <c:xMode val="edge"/>
              <c:yMode val="edge"/>
              <c:x val="3.652037037037037E-3"/>
              <c:y val="2.2910018121461904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803970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4527657057124483"/>
          <c:w val="0.89181481481481484"/>
          <c:h val="0.1547234294287552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20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Rustaveli ave.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45537037037037"/>
          <c:y val="0.17228416632824844"/>
          <c:w val="0.83088796296296297"/>
          <c:h val="0.47962727530511107"/>
        </c:manualLayout>
      </c:layout>
      <c:scatterChart>
        <c:scatterStyle val="lineMarker"/>
        <c:varyColors val="0"/>
        <c:ser>
          <c:idx val="1"/>
          <c:order val="0"/>
          <c:tx>
            <c:v>Metro Station "Rustaveli"</c:v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(Rustaveli!$C$3,Rustaveli!$C$16,Rustaveli!$C$29,Rustaveli!$C$55,Rustaveli!$C$67,Rustaveli!$C$80,Rustaveli!$C$93,Rustaveli!$C$108,Rustaveli!$C$116,Rustaveli!$C$129,Rustaveli!$C$142)</c:f>
              <c:numCache>
                <c:formatCode>[$-F400]h:mm:ss\ AM/PM</c:formatCode>
                <c:ptCount val="11"/>
                <c:pt idx="0">
                  <c:v>0.23819444444444446</c:v>
                </c:pt>
                <c:pt idx="1">
                  <c:v>0.28055555555555556</c:v>
                </c:pt>
                <c:pt idx="2">
                  <c:v>0.28055555555555556</c:v>
                </c:pt>
                <c:pt idx="3">
                  <c:v>0.37916666666666665</c:v>
                </c:pt>
                <c:pt idx="4" formatCode="h:mm:ss;@">
                  <c:v>0.38541666666666669</c:v>
                </c:pt>
                <c:pt idx="5">
                  <c:v>0.3979166666666667</c:v>
                </c:pt>
                <c:pt idx="6">
                  <c:v>0.42986111111111108</c:v>
                </c:pt>
                <c:pt idx="7">
                  <c:v>0.44097222222222199</c:v>
                </c:pt>
                <c:pt idx="8" formatCode="h:mm:ss;@">
                  <c:v>0.4597222222222222</c:v>
                </c:pt>
                <c:pt idx="9">
                  <c:v>0.49305555555555558</c:v>
                </c:pt>
                <c:pt idx="10">
                  <c:v>0.55763888888888891</c:v>
                </c:pt>
              </c:numCache>
            </c:numRef>
          </c:xVal>
          <c:yVal>
            <c:numRef>
              <c:f>(Rustaveli!$U$3,Rustaveli!$U$16,Rustaveli!$U$29,Rustaveli!$U$55,Rustaveli!$U$67,Rustaveli!$U$80,Rustaveli!$U$93,Rustaveli!$U$104,Rustaveli!$U$116,Rustaveli!$U$129,Rustaveli!$U$142)</c:f>
              <c:numCache>
                <c:formatCode>General</c:formatCode>
                <c:ptCount val="11"/>
                <c:pt idx="0">
                  <c:v>2.3163917500000002</c:v>
                </c:pt>
                <c:pt idx="1">
                  <c:v>2.13286825</c:v>
                </c:pt>
                <c:pt idx="2">
                  <c:v>2.7921517500000004</c:v>
                </c:pt>
                <c:pt idx="3">
                  <c:v>2.0537567499999998</c:v>
                </c:pt>
                <c:pt idx="4">
                  <c:v>2.0546548076923075</c:v>
                </c:pt>
                <c:pt idx="5">
                  <c:v>2.1879545</c:v>
                </c:pt>
                <c:pt idx="6">
                  <c:v>2.0096227500000001</c:v>
                </c:pt>
                <c:pt idx="7">
                  <c:v>2.3031809999999999</c:v>
                </c:pt>
                <c:pt idx="8">
                  <c:v>2.7258828541374474</c:v>
                </c:pt>
                <c:pt idx="9">
                  <c:v>2.1400874999999999</c:v>
                </c:pt>
                <c:pt idx="10">
                  <c:v>2.2975000000000001E-3</c:v>
                </c:pt>
              </c:numCache>
            </c:numRef>
          </c:yVal>
          <c:smooth val="0"/>
        </c:ser>
        <c:ser>
          <c:idx val="2"/>
          <c:order val="1"/>
          <c:tx>
            <c:v>Opera House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(Rustaveli!$C$3,Rustaveli!$C$16,Rustaveli!$C$29,Rustaveli!$C$42,Rustaveli!$C$55,Rustaveli!$C$67,Rustaveli!$C$80,Rustaveli!$C$93,Rustaveli!$C$116,Rustaveli!$C$129,Rustaveli!$C$142)</c:f>
              <c:numCache>
                <c:formatCode>[$-F400]h:mm:ss\ AM/PM</c:formatCode>
                <c:ptCount val="11"/>
                <c:pt idx="0">
                  <c:v>0.23819444444444446</c:v>
                </c:pt>
                <c:pt idx="1">
                  <c:v>0.28055555555555556</c:v>
                </c:pt>
                <c:pt idx="2">
                  <c:v>0.28055555555555556</c:v>
                </c:pt>
                <c:pt idx="3">
                  <c:v>0.31597222222222221</c:v>
                </c:pt>
                <c:pt idx="4">
                  <c:v>0.37916666666666665</c:v>
                </c:pt>
                <c:pt idx="5" formatCode="h:mm:ss;@">
                  <c:v>0.38541666666666669</c:v>
                </c:pt>
                <c:pt idx="6">
                  <c:v>0.3979166666666667</c:v>
                </c:pt>
                <c:pt idx="7">
                  <c:v>0.42986111111111108</c:v>
                </c:pt>
                <c:pt idx="8" formatCode="h:mm:ss;@">
                  <c:v>0.4597222222222222</c:v>
                </c:pt>
                <c:pt idx="9">
                  <c:v>0.49305555555555558</c:v>
                </c:pt>
                <c:pt idx="10">
                  <c:v>0.55763888888888891</c:v>
                </c:pt>
              </c:numCache>
            </c:numRef>
          </c:xVal>
          <c:yVal>
            <c:numRef>
              <c:f>(Rustaveli!$U$7,Rustaveli!$U$20,Rustaveli!$U$33,Rustaveli!$U$59,Rustaveli!$U$71,Rustaveli!$U$84,Rustaveli!$U$84,Rustaveli!$U$97,Rustaveli!$U$120,Rustaveli!$U$133,Rustaveli!$U$144)</c:f>
              <c:numCache>
                <c:formatCode>General</c:formatCode>
                <c:ptCount val="11"/>
                <c:pt idx="0">
                  <c:v>1.2233957500000001</c:v>
                </c:pt>
                <c:pt idx="1">
                  <c:v>2.01888625</c:v>
                </c:pt>
                <c:pt idx="2">
                  <c:v>2.18752725</c:v>
                </c:pt>
                <c:pt idx="3">
                  <c:v>2.15470725</c:v>
                </c:pt>
                <c:pt idx="4">
                  <c:v>2.307503467391304</c:v>
                </c:pt>
                <c:pt idx="5">
                  <c:v>2.1994294999999999</c:v>
                </c:pt>
                <c:pt idx="6">
                  <c:v>2.1994294999999999</c:v>
                </c:pt>
                <c:pt idx="7">
                  <c:v>2.5964835000000002</c:v>
                </c:pt>
                <c:pt idx="8">
                  <c:v>3.0210243279569893</c:v>
                </c:pt>
                <c:pt idx="9">
                  <c:v>2.0797077499999999</c:v>
                </c:pt>
                <c:pt idx="10">
                  <c:v>2.0121482500000001</c:v>
                </c:pt>
              </c:numCache>
            </c:numRef>
          </c:yVal>
          <c:smooth val="0"/>
        </c:ser>
        <c:ser>
          <c:idx val="0"/>
          <c:order val="2"/>
          <c:tx>
            <c:v>Metro Station "Liberty Square"</c:v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(Rustaveli!$C$3,Rustaveli!$C$16,Rustaveli!$C$29,Rustaveli!$C$55,Rustaveli!$C$67,Rustaveli!$C$80,Rustaveli!$C$93,Rustaveli!$C$116,Rustaveli!$C$129,Rustaveli!$C$142)</c:f>
              <c:numCache>
                <c:formatCode>[$-F400]h:mm:ss\ AM/PM</c:formatCode>
                <c:ptCount val="10"/>
                <c:pt idx="0">
                  <c:v>0.23819444444444446</c:v>
                </c:pt>
                <c:pt idx="1">
                  <c:v>0.28055555555555556</c:v>
                </c:pt>
                <c:pt idx="2">
                  <c:v>0.28055555555555556</c:v>
                </c:pt>
                <c:pt idx="3">
                  <c:v>0.37916666666666665</c:v>
                </c:pt>
                <c:pt idx="4" formatCode="h:mm:ss;@">
                  <c:v>0.38541666666666669</c:v>
                </c:pt>
                <c:pt idx="5">
                  <c:v>0.3979166666666667</c:v>
                </c:pt>
                <c:pt idx="6">
                  <c:v>0.42986111111111108</c:v>
                </c:pt>
                <c:pt idx="7" formatCode="h:mm:ss;@">
                  <c:v>0.4597222222222222</c:v>
                </c:pt>
                <c:pt idx="8">
                  <c:v>0.49305555555555558</c:v>
                </c:pt>
                <c:pt idx="9">
                  <c:v>0.55763888888888891</c:v>
                </c:pt>
              </c:numCache>
            </c:numRef>
          </c:xVal>
          <c:yVal>
            <c:numRef>
              <c:f>(Rustaveli!$U$11,Rustaveli!$U$24,Rustaveli!$U$37,Rustaveli!$U$63,Rustaveli!$U$75,Rustaveli!$U$88,Rustaveli!$U$101,Rustaveli!$U$124,Rustaveli!$U$137,Rustaveli!$U$148)</c:f>
              <c:numCache>
                <c:formatCode>General</c:formatCode>
                <c:ptCount val="10"/>
                <c:pt idx="0">
                  <c:v>2.4790669999999997</c:v>
                </c:pt>
                <c:pt idx="1">
                  <c:v>2.3256455000000003</c:v>
                </c:pt>
                <c:pt idx="2">
                  <c:v>2.2316469999999997</c:v>
                </c:pt>
                <c:pt idx="3">
                  <c:v>2.1661372500000002</c:v>
                </c:pt>
                <c:pt idx="4">
                  <c:v>2.1671437500000001</c:v>
                </c:pt>
                <c:pt idx="5">
                  <c:v>2.0751042499999999</c:v>
                </c:pt>
                <c:pt idx="6">
                  <c:v>1.9910429999999999</c:v>
                </c:pt>
                <c:pt idx="7">
                  <c:v>2.1946043010752687</c:v>
                </c:pt>
                <c:pt idx="8">
                  <c:v>2.064111</c:v>
                </c:pt>
                <c:pt idx="9">
                  <c:v>1.9690799999999999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28036960"/>
        <c:axId val="328037352"/>
      </c:scatterChart>
      <c:valAx>
        <c:axId val="328036960"/>
        <c:scaling>
          <c:orientation val="minMax"/>
          <c:max val="0.56500000000000006"/>
          <c:min val="0.2320000000000000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Time (GMT)</a:t>
                </a:r>
              </a:p>
            </c:rich>
          </c:tx>
          <c:layout>
            <c:manualLayout>
              <c:xMode val="edge"/>
              <c:yMode val="edge"/>
              <c:x val="0.78030166666666667"/>
              <c:y val="0.7962333172460285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[$-F400]h:mm:ss\ AM/PM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8037352"/>
        <c:crosses val="autoZero"/>
        <c:crossBetween val="midCat"/>
      </c:valAx>
      <c:valAx>
        <c:axId val="328037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ppmv</a:t>
                </a:r>
              </a:p>
            </c:rich>
          </c:tx>
          <c:layout>
            <c:manualLayout>
              <c:xMode val="edge"/>
              <c:yMode val="edge"/>
              <c:x val="0"/>
              <c:y val="2.7913413995203855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8036960"/>
        <c:crosses val="autoZero"/>
        <c:crossBetween val="midCat"/>
        <c:majorUnit val="1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4250000000000002E-3"/>
          <c:y val="0.88783818550227134"/>
          <c:w val="0.97298670696547562"/>
          <c:h val="0.1113205173226468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CO Rustaveli ave.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608574074074074E-2"/>
          <c:y val="0.19152914916484695"/>
          <c:w val="0.83251666666666668"/>
          <c:h val="0.51587283223831959"/>
        </c:manualLayout>
      </c:layout>
      <c:scatterChart>
        <c:scatterStyle val="lineMarker"/>
        <c:varyColors val="0"/>
        <c:ser>
          <c:idx val="1"/>
          <c:order val="0"/>
          <c:tx>
            <c:v>Metro Station "Rustaveli"</c:v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(Rustaveli!$C$3,Rustaveli!$C$16,Rustaveli!$C$29,Rustaveli!$C$42,Rustaveli!$C$55,Rustaveli!$C$67,Rustaveli!$C$80,Rustaveli!$C$93,Rustaveli!$C$116,Rustaveli!$C$129,Rustaveli!$C$142)</c:f>
              <c:numCache>
                <c:formatCode>[$-F400]h:mm:ss\ AM/PM</c:formatCode>
                <c:ptCount val="11"/>
                <c:pt idx="0">
                  <c:v>0.23819444444444446</c:v>
                </c:pt>
                <c:pt idx="1">
                  <c:v>0.28055555555555556</c:v>
                </c:pt>
                <c:pt idx="2">
                  <c:v>0.28055555555555556</c:v>
                </c:pt>
                <c:pt idx="3">
                  <c:v>0.31597222222222221</c:v>
                </c:pt>
                <c:pt idx="4">
                  <c:v>0.37916666666666665</c:v>
                </c:pt>
                <c:pt idx="5" formatCode="h:mm:ss;@">
                  <c:v>0.38541666666666669</c:v>
                </c:pt>
                <c:pt idx="6">
                  <c:v>0.3979166666666667</c:v>
                </c:pt>
                <c:pt idx="7">
                  <c:v>0.42986111111111108</c:v>
                </c:pt>
                <c:pt idx="8" formatCode="h:mm:ss;@">
                  <c:v>0.4597222222222222</c:v>
                </c:pt>
                <c:pt idx="9">
                  <c:v>0.49305555555555558</c:v>
                </c:pt>
                <c:pt idx="10">
                  <c:v>0.55763888888888891</c:v>
                </c:pt>
              </c:numCache>
            </c:numRef>
          </c:xVal>
          <c:yVal>
            <c:numRef>
              <c:f>(Rustaveli!$T$3,Rustaveli!$T$16,Rustaveli!$T$29,Rustaveli!$T$42,Rustaveli!$T$55,Rustaveli!$T$67,Rustaveli!$T$80,Rustaveli!$T$93,Rustaveli!$T$116,Rustaveli!$T$129,Rustaveli!$T$142)</c:f>
              <c:numCache>
                <c:formatCode>General</c:formatCode>
                <c:ptCount val="11"/>
                <c:pt idx="0">
                  <c:v>0.86731099999999994</c:v>
                </c:pt>
                <c:pt idx="1">
                  <c:v>1.349596</c:v>
                </c:pt>
                <c:pt idx="2">
                  <c:v>0.95090474999999997</c:v>
                </c:pt>
                <c:pt idx="3">
                  <c:v>0.56379525000000008</c:v>
                </c:pt>
                <c:pt idx="4">
                  <c:v>0.72660800000000003</c:v>
                </c:pt>
                <c:pt idx="5">
                  <c:v>1.3429884065934066</c:v>
                </c:pt>
                <c:pt idx="6">
                  <c:v>1.6175935000000001</c:v>
                </c:pt>
                <c:pt idx="7">
                  <c:v>0.66330074999999999</c:v>
                </c:pt>
                <c:pt idx="8">
                  <c:v>1.5251765778401121</c:v>
                </c:pt>
                <c:pt idx="9">
                  <c:v>1.5552487500000001</c:v>
                </c:pt>
                <c:pt idx="10">
                  <c:v>4.0085499999999996E-2</c:v>
                </c:pt>
              </c:numCache>
            </c:numRef>
          </c:yVal>
          <c:smooth val="0"/>
        </c:ser>
        <c:ser>
          <c:idx val="2"/>
          <c:order val="1"/>
          <c:tx>
            <c:v>Opera House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(Rustaveli!$C$3,Rustaveli!$C$16,Rustaveli!$C$29,Rustaveli!$C$42,Rustaveli!$C$55,Rustaveli!$C$67,Rustaveli!$C$80,Rustaveli!$C$93,Rustaveli!$C$116,Rustaveli!$C$129,Rustaveli!$C$142)</c:f>
              <c:numCache>
                <c:formatCode>[$-F400]h:mm:ss\ AM/PM</c:formatCode>
                <c:ptCount val="11"/>
                <c:pt idx="0">
                  <c:v>0.23819444444444446</c:v>
                </c:pt>
                <c:pt idx="1">
                  <c:v>0.28055555555555556</c:v>
                </c:pt>
                <c:pt idx="2">
                  <c:v>0.28055555555555556</c:v>
                </c:pt>
                <c:pt idx="3">
                  <c:v>0.31597222222222221</c:v>
                </c:pt>
                <c:pt idx="4">
                  <c:v>0.37916666666666665</c:v>
                </c:pt>
                <c:pt idx="5" formatCode="h:mm:ss;@">
                  <c:v>0.38541666666666669</c:v>
                </c:pt>
                <c:pt idx="6">
                  <c:v>0.3979166666666667</c:v>
                </c:pt>
                <c:pt idx="7">
                  <c:v>0.42986111111111108</c:v>
                </c:pt>
                <c:pt idx="8" formatCode="h:mm:ss;@">
                  <c:v>0.4597222222222222</c:v>
                </c:pt>
                <c:pt idx="9">
                  <c:v>0.49305555555555558</c:v>
                </c:pt>
                <c:pt idx="10">
                  <c:v>0.55763888888888891</c:v>
                </c:pt>
              </c:numCache>
            </c:numRef>
          </c:xVal>
          <c:yVal>
            <c:numRef>
              <c:f>(Rustaveli!$T$7,Rustaveli!$T$20,Rustaveli!$T$33,Rustaveli!$T$46,Rustaveli!$T$59,Rustaveli!$T$71,Rustaveli!$T$84,Rustaveli!$T$97,Rustaveli!$T$120,Rustaveli!$T$133,Rustaveli!$T$144)</c:f>
              <c:numCache>
                <c:formatCode>General</c:formatCode>
                <c:ptCount val="11"/>
                <c:pt idx="0">
                  <c:v>0.81302975</c:v>
                </c:pt>
                <c:pt idx="1">
                  <c:v>0.69467849999999998</c:v>
                </c:pt>
                <c:pt idx="2">
                  <c:v>2.04846225</c:v>
                </c:pt>
                <c:pt idx="3">
                  <c:v>1.9063072500000002</c:v>
                </c:pt>
                <c:pt idx="4">
                  <c:v>1.2485625</c:v>
                </c:pt>
                <c:pt idx="5">
                  <c:v>1.2516625760869564</c:v>
                </c:pt>
                <c:pt idx="6">
                  <c:v>1.617569</c:v>
                </c:pt>
                <c:pt idx="7">
                  <c:v>1.3183130000000001</c:v>
                </c:pt>
                <c:pt idx="8">
                  <c:v>2.3753575940860214</c:v>
                </c:pt>
                <c:pt idx="9">
                  <c:v>0.94162824999999994</c:v>
                </c:pt>
                <c:pt idx="10">
                  <c:v>0.85659400000000008</c:v>
                </c:pt>
              </c:numCache>
            </c:numRef>
          </c:yVal>
          <c:smooth val="0"/>
        </c:ser>
        <c:ser>
          <c:idx val="0"/>
          <c:order val="2"/>
          <c:tx>
            <c:v>Metro Station "Liberty Square"</c:v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(Rustaveli!$C$3,Rustaveli!$C$16,Rustaveli!$C$29,Rustaveli!$C$42,Rustaveli!$C$55,Rustaveli!$C$67,Rustaveli!$C$80,Rustaveli!$C$93,Rustaveli!$C$116,Rustaveli!$C$129,Rustaveli!$C$142)</c:f>
              <c:numCache>
                <c:formatCode>[$-F400]h:mm:ss\ AM/PM</c:formatCode>
                <c:ptCount val="11"/>
                <c:pt idx="0">
                  <c:v>0.23819444444444446</c:v>
                </c:pt>
                <c:pt idx="1">
                  <c:v>0.28055555555555556</c:v>
                </c:pt>
                <c:pt idx="2">
                  <c:v>0.28055555555555556</c:v>
                </c:pt>
                <c:pt idx="3">
                  <c:v>0.31597222222222221</c:v>
                </c:pt>
                <c:pt idx="4">
                  <c:v>0.37916666666666665</c:v>
                </c:pt>
                <c:pt idx="5" formatCode="h:mm:ss;@">
                  <c:v>0.38541666666666669</c:v>
                </c:pt>
                <c:pt idx="6">
                  <c:v>0.3979166666666667</c:v>
                </c:pt>
                <c:pt idx="7">
                  <c:v>0.42986111111111108</c:v>
                </c:pt>
                <c:pt idx="8" formatCode="h:mm:ss;@">
                  <c:v>0.4597222222222222</c:v>
                </c:pt>
                <c:pt idx="9">
                  <c:v>0.49305555555555558</c:v>
                </c:pt>
                <c:pt idx="10">
                  <c:v>0.55763888888888891</c:v>
                </c:pt>
              </c:numCache>
            </c:numRef>
          </c:xVal>
          <c:yVal>
            <c:numRef>
              <c:f>(Rustaveli!$T$11,Rustaveli!$T$24,Rustaveli!$T$37,Rustaveli!$T$50,Rustaveli!$T$63,Rustaveli!$T$75,Rustaveli!$T$88,Rustaveli!$T$101,Rustaveli!$T$124,Rustaveli!$T$137,Rustaveli!$T$148)</c:f>
              <c:numCache>
                <c:formatCode>General</c:formatCode>
                <c:ptCount val="11"/>
                <c:pt idx="0">
                  <c:v>2.3600542500000001</c:v>
                </c:pt>
                <c:pt idx="1">
                  <c:v>0.87171949999999998</c:v>
                </c:pt>
                <c:pt idx="2">
                  <c:v>1.3642105</c:v>
                </c:pt>
                <c:pt idx="3">
                  <c:v>0.45139625</c:v>
                </c:pt>
                <c:pt idx="4">
                  <c:v>1.0292735</c:v>
                </c:pt>
                <c:pt idx="5">
                  <c:v>0.64051073369565226</c:v>
                </c:pt>
                <c:pt idx="6">
                  <c:v>0.75590475000000001</c:v>
                </c:pt>
                <c:pt idx="7">
                  <c:v>0.87940499999999999</c:v>
                </c:pt>
                <c:pt idx="8">
                  <c:v>0.77914516129032252</c:v>
                </c:pt>
                <c:pt idx="9">
                  <c:v>0.62562399999999996</c:v>
                </c:pt>
                <c:pt idx="10">
                  <c:v>0.93691024999999994</c:v>
                </c:pt>
              </c:numCache>
            </c:numRef>
          </c:yVal>
          <c:smooth val="0"/>
        </c:ser>
        <c:ser>
          <c:idx val="3"/>
          <c:order val="3"/>
          <c:tx>
            <c:v>Limit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(Rustaveli!$C$3,Rustaveli!$C$16,Rustaveli!$C$29,Rustaveli!$C$42,Rustaveli!$C$55,Rustaveli!$C$67,Rustaveli!$C$80,Rustaveli!$C$93,Rustaveli!$C$116,Rustaveli!$C$129,Rustaveli!$C$142)</c:f>
              <c:numCache>
                <c:formatCode>[$-F400]h:mm:ss\ AM/PM</c:formatCode>
                <c:ptCount val="11"/>
                <c:pt idx="0">
                  <c:v>0.23819444444444446</c:v>
                </c:pt>
                <c:pt idx="1">
                  <c:v>0.28055555555555556</c:v>
                </c:pt>
                <c:pt idx="2">
                  <c:v>0.28055555555555556</c:v>
                </c:pt>
                <c:pt idx="3">
                  <c:v>0.31597222222222221</c:v>
                </c:pt>
                <c:pt idx="4">
                  <c:v>0.37916666666666665</c:v>
                </c:pt>
                <c:pt idx="5" formatCode="h:mm:ss;@">
                  <c:v>0.38541666666666669</c:v>
                </c:pt>
                <c:pt idx="6">
                  <c:v>0.3979166666666667</c:v>
                </c:pt>
                <c:pt idx="7">
                  <c:v>0.42986111111111108</c:v>
                </c:pt>
                <c:pt idx="8" formatCode="h:mm:ss;@">
                  <c:v>0.4597222222222222</c:v>
                </c:pt>
                <c:pt idx="9">
                  <c:v>0.49305555555555558</c:v>
                </c:pt>
                <c:pt idx="10">
                  <c:v>0.55763888888888891</c:v>
                </c:pt>
              </c:numCache>
            </c:numRef>
          </c:xVal>
          <c:yVal>
            <c:numRef>
              <c:f>Rustaveli!$V$128:$V$138</c:f>
              <c:numCache>
                <c:formatCode>General</c:formatCode>
                <c:ptCount val="11"/>
                <c:pt idx="0">
                  <c:v>2.66</c:v>
                </c:pt>
                <c:pt idx="1">
                  <c:v>2.66</c:v>
                </c:pt>
                <c:pt idx="2">
                  <c:v>2.66</c:v>
                </c:pt>
                <c:pt idx="3">
                  <c:v>2.66</c:v>
                </c:pt>
                <c:pt idx="4">
                  <c:v>2.66</c:v>
                </c:pt>
                <c:pt idx="5">
                  <c:v>2.66</c:v>
                </c:pt>
                <c:pt idx="6">
                  <c:v>2.66</c:v>
                </c:pt>
                <c:pt idx="7">
                  <c:v>2.66</c:v>
                </c:pt>
                <c:pt idx="8">
                  <c:v>2.66</c:v>
                </c:pt>
                <c:pt idx="9">
                  <c:v>2.66</c:v>
                </c:pt>
                <c:pt idx="10">
                  <c:v>2.66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28038920"/>
        <c:axId val="328005216"/>
      </c:scatterChart>
      <c:valAx>
        <c:axId val="328038920"/>
        <c:scaling>
          <c:orientation val="minMax"/>
          <c:max val="0.56500000000000006"/>
          <c:min val="0.2320000000000000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Time (GMT)</a:t>
                </a:r>
              </a:p>
            </c:rich>
          </c:tx>
          <c:layout>
            <c:manualLayout>
              <c:xMode val="edge"/>
              <c:yMode val="edge"/>
              <c:x val="0.83086648148148146"/>
              <c:y val="0.8279105653274669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[$-F400]h:mm:ss\ AM/PM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8005216"/>
        <c:crosses val="autoZero"/>
        <c:crossBetween val="midCat"/>
      </c:valAx>
      <c:valAx>
        <c:axId val="328005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ppmv</a:t>
                </a:r>
              </a:p>
            </c:rich>
          </c:tx>
          <c:layout>
            <c:manualLayout>
              <c:xMode val="edge"/>
              <c:yMode val="edge"/>
              <c:x val="0"/>
              <c:y val="1.6516839118009906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8038920"/>
        <c:crosses val="autoZero"/>
        <c:crossBetween val="midCat"/>
        <c:majorUnit val="0.5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7372323386576378"/>
          <c:w val="0.99833129629629647"/>
          <c:h val="0.1250027086117694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</a:p>
        </c:rich>
      </c:tx>
      <c:layout>
        <c:manualLayout>
          <c:xMode val="edge"/>
          <c:yMode val="edge"/>
          <c:x val="0.50647711237930126"/>
          <c:y val="1.169590643274853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5826608820212232"/>
          <c:y val="9.001949317738793E-2"/>
          <c:w val="0.78590511315458"/>
          <c:h val="0.57419980958625239"/>
        </c:manualLayout>
      </c:layout>
      <c:bar3DChart>
        <c:barDir val="bar"/>
        <c:grouping val="clustered"/>
        <c:varyColors val="0"/>
        <c:ser>
          <c:idx val="3"/>
          <c:order val="0"/>
          <c:tx>
            <c:strRef>
              <c:f>tsereteli!$K$38</c:f>
              <c:strCache>
                <c:ptCount val="1"/>
                <c:pt idx="0">
                  <c:v>Metro Station "Didube"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Rustaveli!$AF$2:$AI$2</c:f>
              <c:strCache>
                <c:ptCount val="4"/>
                <c:pt idx="0">
                  <c:v>Morning</c:v>
                </c:pt>
                <c:pt idx="1">
                  <c:v>Midday</c:v>
                </c:pt>
                <c:pt idx="2">
                  <c:v>Evening</c:v>
                </c:pt>
                <c:pt idx="3">
                  <c:v>Limit</c:v>
                </c:pt>
              </c:strCache>
            </c:strRef>
          </c:cat>
          <c:val>
            <c:numRef>
              <c:f>tsereteli!$L$38:$N$38</c:f>
              <c:numCache>
                <c:formatCode>General</c:formatCode>
                <c:ptCount val="3"/>
                <c:pt idx="0">
                  <c:v>1.1702271576870285</c:v>
                </c:pt>
                <c:pt idx="1">
                  <c:v>15.373863140805657</c:v>
                </c:pt>
                <c:pt idx="2">
                  <c:v>63.842393671576659</c:v>
                </c:pt>
              </c:numCache>
            </c:numRef>
          </c:val>
        </c:ser>
        <c:ser>
          <c:idx val="4"/>
          <c:order val="1"/>
          <c:tx>
            <c:strRef>
              <c:f>tsereteli!$K$39</c:f>
              <c:strCache>
                <c:ptCount val="1"/>
                <c:pt idx="0">
                  <c:v>Exhibition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51000"/>
                    <a:satMod val="13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Rustaveli!$AF$2:$AI$2</c:f>
              <c:strCache>
                <c:ptCount val="4"/>
                <c:pt idx="0">
                  <c:v>Morning</c:v>
                </c:pt>
                <c:pt idx="1">
                  <c:v>Midday</c:v>
                </c:pt>
                <c:pt idx="2">
                  <c:v>Evening</c:v>
                </c:pt>
                <c:pt idx="3">
                  <c:v>Limit</c:v>
                </c:pt>
              </c:strCache>
            </c:strRef>
          </c:cat>
          <c:val>
            <c:numRef>
              <c:f>tsereteli!$L$39:$N$39</c:f>
              <c:numCache>
                <c:formatCode>General</c:formatCode>
                <c:ptCount val="3"/>
                <c:pt idx="0">
                  <c:v>355.20669673626412</c:v>
                </c:pt>
                <c:pt idx="1">
                  <c:v>11.969330740312319</c:v>
                </c:pt>
                <c:pt idx="2">
                  <c:v>1.0851080988332191</c:v>
                </c:pt>
              </c:numCache>
            </c:numRef>
          </c:val>
        </c:ser>
        <c:ser>
          <c:idx val="5"/>
          <c:order val="2"/>
          <c:tx>
            <c:strRef>
              <c:f>tsereteli!$K$40</c:f>
              <c:strCache>
                <c:ptCount val="1"/>
                <c:pt idx="0">
                  <c:v>Dinamo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Rustaveli!$AF$2:$AI$2</c:f>
              <c:strCache>
                <c:ptCount val="4"/>
                <c:pt idx="0">
                  <c:v>Morning</c:v>
                </c:pt>
                <c:pt idx="1">
                  <c:v>Midday</c:v>
                </c:pt>
                <c:pt idx="2">
                  <c:v>Evening</c:v>
                </c:pt>
                <c:pt idx="3">
                  <c:v>Limit</c:v>
                </c:pt>
              </c:strCache>
            </c:strRef>
          </c:cat>
          <c:val>
            <c:numRef>
              <c:f>tsereteli!$L$40:$N$40</c:f>
              <c:numCache>
                <c:formatCode>General</c:formatCode>
                <c:ptCount val="3"/>
                <c:pt idx="0">
                  <c:v>60.247799405926273</c:v>
                </c:pt>
                <c:pt idx="1">
                  <c:v>0.25248930877370979</c:v>
                </c:pt>
                <c:pt idx="2">
                  <c:v>484.43600210378679</c:v>
                </c:pt>
              </c:numCache>
            </c:numRef>
          </c:val>
        </c:ser>
        <c:ser>
          <c:idx val="6"/>
          <c:order val="3"/>
          <c:tx>
            <c:strRef>
              <c:f>Rustaveli!$AE$3</c:f>
              <c:strCache>
                <c:ptCount val="1"/>
                <c:pt idx="0">
                  <c:v>Metro Station "Rustaveli"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60000"/>
                    <a:shade val="51000"/>
                    <a:satMod val="130000"/>
                  </a:schemeClr>
                </a:gs>
                <a:gs pos="80000">
                  <a:schemeClr val="accent1">
                    <a:lumMod val="60000"/>
                    <a:shade val="93000"/>
                    <a:satMod val="130000"/>
                  </a:schemeClr>
                </a:gs>
                <a:gs pos="100000">
                  <a:schemeClr val="accent1">
                    <a:lumMod val="6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Rustaveli!$AF$2:$AI$2</c:f>
              <c:strCache>
                <c:ptCount val="4"/>
                <c:pt idx="0">
                  <c:v>Morning</c:v>
                </c:pt>
                <c:pt idx="1">
                  <c:v>Midday</c:v>
                </c:pt>
                <c:pt idx="2">
                  <c:v>Evening</c:v>
                </c:pt>
                <c:pt idx="3">
                  <c:v>Limit</c:v>
                </c:pt>
              </c:strCache>
            </c:strRef>
          </c:cat>
          <c:val>
            <c:numRef>
              <c:f>Rustaveli!$AF$3:$AH$3</c:f>
              <c:numCache>
                <c:formatCode>General</c:formatCode>
                <c:ptCount val="3"/>
                <c:pt idx="0">
                  <c:v>21.725533437500001</c:v>
                </c:pt>
                <c:pt idx="1">
                  <c:v>115.9317063636698</c:v>
                </c:pt>
                <c:pt idx="2">
                  <c:v>1.5204149999999998</c:v>
                </c:pt>
              </c:numCache>
            </c:numRef>
          </c:val>
        </c:ser>
        <c:ser>
          <c:idx val="7"/>
          <c:order val="4"/>
          <c:tx>
            <c:strRef>
              <c:f>Rustaveli!$AE$4</c:f>
              <c:strCache>
                <c:ptCount val="1"/>
                <c:pt idx="0">
                  <c:v>Opera House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60000"/>
                    <a:shade val="51000"/>
                    <a:satMod val="130000"/>
                  </a:schemeClr>
                </a:gs>
                <a:gs pos="80000">
                  <a:schemeClr val="accent2">
                    <a:lumMod val="60000"/>
                    <a:shade val="93000"/>
                    <a:satMod val="130000"/>
                  </a:schemeClr>
                </a:gs>
                <a:gs pos="100000">
                  <a:schemeClr val="accent2">
                    <a:lumMod val="6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cat>
            <c:strRef>
              <c:f>Rustaveli!$AF$2:$AI$2</c:f>
              <c:strCache>
                <c:ptCount val="4"/>
                <c:pt idx="0">
                  <c:v>Morning</c:v>
                </c:pt>
                <c:pt idx="1">
                  <c:v>Midday</c:v>
                </c:pt>
                <c:pt idx="2">
                  <c:v>Evening</c:v>
                </c:pt>
                <c:pt idx="3">
                  <c:v>Limit</c:v>
                </c:pt>
              </c:strCache>
            </c:strRef>
          </c:cat>
          <c:val>
            <c:numRef>
              <c:f>Rustaveli!$AF$4:$AI$4</c:f>
              <c:numCache>
                <c:formatCode>General</c:formatCode>
                <c:ptCount val="4"/>
                <c:pt idx="0">
                  <c:v>126.12622575</c:v>
                </c:pt>
                <c:pt idx="1">
                  <c:v>183.81413631369801</c:v>
                </c:pt>
                <c:pt idx="2">
                  <c:v>3.3907496608865655</c:v>
                </c:pt>
                <c:pt idx="3">
                  <c:v>40.9</c:v>
                </c:pt>
              </c:numCache>
            </c:numRef>
          </c:val>
        </c:ser>
        <c:ser>
          <c:idx val="8"/>
          <c:order val="5"/>
          <c:tx>
            <c:strRef>
              <c:f>Rustaveli!$AE$5</c:f>
              <c:strCache>
                <c:ptCount val="1"/>
                <c:pt idx="0">
                  <c:v>Metro Station "Liberty square"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lumMod val="60000"/>
                    <a:shade val="51000"/>
                    <a:satMod val="130000"/>
                  </a:schemeClr>
                </a:gs>
                <a:gs pos="80000">
                  <a:schemeClr val="accent3">
                    <a:lumMod val="60000"/>
                    <a:shade val="93000"/>
                    <a:satMod val="130000"/>
                  </a:schemeClr>
                </a:gs>
                <a:gs pos="100000">
                  <a:schemeClr val="accent3">
                    <a:lumMod val="6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Rustaveli!$AF$2:$AI$2</c:f>
              <c:strCache>
                <c:ptCount val="4"/>
                <c:pt idx="0">
                  <c:v>Morning</c:v>
                </c:pt>
                <c:pt idx="1">
                  <c:v>Midday</c:v>
                </c:pt>
                <c:pt idx="2">
                  <c:v>Evening</c:v>
                </c:pt>
                <c:pt idx="3">
                  <c:v>Limit</c:v>
                </c:pt>
              </c:strCache>
            </c:strRef>
          </c:cat>
          <c:val>
            <c:numRef>
              <c:f>Rustaveli!$AF$5:$AH$5</c:f>
              <c:numCache>
                <c:formatCode>General</c:formatCode>
                <c:ptCount val="3"/>
                <c:pt idx="0">
                  <c:v>92.6064789375</c:v>
                </c:pt>
                <c:pt idx="1">
                  <c:v>4.7198484285714288</c:v>
                </c:pt>
                <c:pt idx="2">
                  <c:v>45.737283500000004</c:v>
                </c:pt>
              </c:numCache>
            </c:numRef>
          </c:val>
        </c:ser>
        <c:ser>
          <c:idx val="0"/>
          <c:order val="6"/>
          <c:tx>
            <c:strRef>
              <c:f>marjanishvili!$AG$3</c:f>
              <c:strCache>
                <c:ptCount val="1"/>
                <c:pt idx="0">
                  <c:v>Danish House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Rustaveli!$AF$2:$AI$2</c:f>
              <c:strCache>
                <c:ptCount val="4"/>
                <c:pt idx="0">
                  <c:v>Morning</c:v>
                </c:pt>
                <c:pt idx="1">
                  <c:v>Midday</c:v>
                </c:pt>
                <c:pt idx="2">
                  <c:v>Evening</c:v>
                </c:pt>
                <c:pt idx="3">
                  <c:v>Limit</c:v>
                </c:pt>
              </c:strCache>
            </c:strRef>
          </c:cat>
          <c:val>
            <c:numRef>
              <c:f>marjanishvili!$AH$3:$AJ$3</c:f>
              <c:numCache>
                <c:formatCode>General</c:formatCode>
                <c:ptCount val="3"/>
                <c:pt idx="0">
                  <c:v>3.509137</c:v>
                </c:pt>
                <c:pt idx="1">
                  <c:v>57.058991055555552</c:v>
                </c:pt>
                <c:pt idx="2">
                  <c:v>2.5879205833333336</c:v>
                </c:pt>
              </c:numCache>
            </c:numRef>
          </c:val>
        </c:ser>
        <c:ser>
          <c:idx val="1"/>
          <c:order val="7"/>
          <c:tx>
            <c:strRef>
              <c:f>marjanishvili!$AG$4</c:f>
              <c:strCache>
                <c:ptCount val="1"/>
                <c:pt idx="0">
                  <c:v>McDonalds Marijanishvili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Rustaveli!$AF$2:$AI$2</c:f>
              <c:strCache>
                <c:ptCount val="4"/>
                <c:pt idx="0">
                  <c:v>Morning</c:v>
                </c:pt>
                <c:pt idx="1">
                  <c:v>Midday</c:v>
                </c:pt>
                <c:pt idx="2">
                  <c:v>Evening</c:v>
                </c:pt>
                <c:pt idx="3">
                  <c:v>Limit</c:v>
                </c:pt>
              </c:strCache>
            </c:strRef>
          </c:cat>
          <c:val>
            <c:numRef>
              <c:f>marjanishvili!$AH$4:$AJ$4</c:f>
              <c:numCache>
                <c:formatCode>General</c:formatCode>
                <c:ptCount val="3"/>
                <c:pt idx="0">
                  <c:v>0.91775600000000002</c:v>
                </c:pt>
                <c:pt idx="1">
                  <c:v>10.035206055555555</c:v>
                </c:pt>
                <c:pt idx="2">
                  <c:v>97.580928999999998</c:v>
                </c:pt>
              </c:numCache>
            </c:numRef>
          </c:val>
        </c:ser>
        <c:ser>
          <c:idx val="2"/>
          <c:order val="8"/>
          <c:tx>
            <c:strRef>
              <c:f>marjanishvili!$AG$5</c:f>
              <c:strCache>
                <c:ptCount val="1"/>
                <c:pt idx="0">
                  <c:v>Saarbrucken Square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Rustaveli!$AF$2:$AI$2</c:f>
              <c:strCache>
                <c:ptCount val="4"/>
                <c:pt idx="0">
                  <c:v>Morning</c:v>
                </c:pt>
                <c:pt idx="1">
                  <c:v>Midday</c:v>
                </c:pt>
                <c:pt idx="2">
                  <c:v>Evening</c:v>
                </c:pt>
                <c:pt idx="3">
                  <c:v>Limit</c:v>
                </c:pt>
              </c:strCache>
            </c:strRef>
          </c:cat>
          <c:val>
            <c:numRef>
              <c:f>marjanishvili!$AH$5:$AJ$5</c:f>
              <c:numCache>
                <c:formatCode>General</c:formatCode>
                <c:ptCount val="3"/>
                <c:pt idx="0">
                  <c:v>160.09630000000001</c:v>
                </c:pt>
                <c:pt idx="1">
                  <c:v>30.704846874999994</c:v>
                </c:pt>
                <c:pt idx="2">
                  <c:v>76.983636000000004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28001688"/>
        <c:axId val="328006392"/>
        <c:axId val="0"/>
      </c:bar3DChart>
      <c:catAx>
        <c:axId val="3280016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28006392"/>
        <c:crosses val="autoZero"/>
        <c:auto val="1"/>
        <c:lblAlgn val="ctr"/>
        <c:lblOffset val="100"/>
        <c:tickMarkSkip val="1"/>
        <c:noMultiLvlLbl val="0"/>
      </c:catAx>
      <c:valAx>
        <c:axId val="3280063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ppbv</a:t>
                </a:r>
              </a:p>
            </c:rich>
          </c:tx>
          <c:layout>
            <c:manualLayout>
              <c:xMode val="edge"/>
              <c:yMode val="edge"/>
              <c:x val="0.89261519210346507"/>
              <c:y val="0.7301874805771967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8001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7979229741301348"/>
          <c:w val="0.9877462110297931"/>
          <c:h val="0.1920480256738682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5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3611111111111111"/>
          <c:y val="2.31481481481481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0"/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0.16677362204724411"/>
                  <c:y val="9.9795129775444733E-2"/>
                </c:manualLayout>
              </c:layout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Sheet1!$U$2:$W$2</c:f>
              <c:strCache>
                <c:ptCount val="3"/>
                <c:pt idx="0">
                  <c:v>Morning</c:v>
                </c:pt>
                <c:pt idx="1">
                  <c:v>Midday</c:v>
                </c:pt>
                <c:pt idx="2">
                  <c:v>Evening</c:v>
                </c:pt>
              </c:strCache>
            </c:strRef>
          </c:cat>
          <c:val>
            <c:numRef>
              <c:f>Sheet1!$U$6:$W$6</c:f>
              <c:numCache>
                <c:formatCode>General</c:formatCode>
                <c:ptCount val="3"/>
                <c:pt idx="0">
                  <c:v>91.289572713875259</c:v>
                </c:pt>
                <c:pt idx="1">
                  <c:v>46.549163636619348</c:v>
                </c:pt>
                <c:pt idx="2">
                  <c:v>87.893993939725576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en-US" sz="2800" baseline="-25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c:rich>
      </c:tx>
      <c:layout>
        <c:manualLayout>
          <c:xMode val="edge"/>
          <c:yMode val="edge"/>
          <c:x val="0.43901847109074127"/>
          <c:y val="2.33918128654970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6375740854281629"/>
          <c:y val="0.12391423630773805"/>
          <c:w val="0.78251481708563253"/>
          <c:h val="0.5827455576487407"/>
        </c:manualLayout>
      </c:layout>
      <c:bar3DChart>
        <c:barDir val="bar"/>
        <c:grouping val="clustered"/>
        <c:varyColors val="0"/>
        <c:ser>
          <c:idx val="3"/>
          <c:order val="0"/>
          <c:tx>
            <c:strRef>
              <c:f>tsereteli!$K$38</c:f>
              <c:strCache>
                <c:ptCount val="1"/>
                <c:pt idx="0">
                  <c:v>Metro Station "Didube"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Rustaveli!$AJ$2:$AM$2</c:f>
              <c:strCache>
                <c:ptCount val="4"/>
                <c:pt idx="0">
                  <c:v>Morning</c:v>
                </c:pt>
                <c:pt idx="1">
                  <c:v>Midday</c:v>
                </c:pt>
                <c:pt idx="2">
                  <c:v>Evening</c:v>
                </c:pt>
                <c:pt idx="3">
                  <c:v>Limit</c:v>
                </c:pt>
              </c:strCache>
            </c:strRef>
          </c:cat>
          <c:val>
            <c:numRef>
              <c:f>tsereteli!$P$38:$R$38</c:f>
              <c:numCache>
                <c:formatCode>General</c:formatCode>
                <c:ptCount val="3"/>
                <c:pt idx="0">
                  <c:v>38.712599816260578</c:v>
                </c:pt>
                <c:pt idx="1">
                  <c:v>71.359505800908067</c:v>
                </c:pt>
                <c:pt idx="2">
                  <c:v>89.404678282414977</c:v>
                </c:pt>
              </c:numCache>
            </c:numRef>
          </c:val>
        </c:ser>
        <c:ser>
          <c:idx val="4"/>
          <c:order val="1"/>
          <c:tx>
            <c:strRef>
              <c:f>tsereteli!$K$39</c:f>
              <c:strCache>
                <c:ptCount val="1"/>
                <c:pt idx="0">
                  <c:v>Exhibition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51000"/>
                    <a:satMod val="13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Rustaveli!$AJ$2:$AM$2</c:f>
              <c:strCache>
                <c:ptCount val="4"/>
                <c:pt idx="0">
                  <c:v>Morning</c:v>
                </c:pt>
                <c:pt idx="1">
                  <c:v>Midday</c:v>
                </c:pt>
                <c:pt idx="2">
                  <c:v>Evening</c:v>
                </c:pt>
                <c:pt idx="3">
                  <c:v>Limit</c:v>
                </c:pt>
              </c:strCache>
            </c:strRef>
          </c:cat>
          <c:val>
            <c:numRef>
              <c:f>tsereteli!$P$39:$R$39</c:f>
              <c:numCache>
                <c:formatCode>General</c:formatCode>
                <c:ptCount val="3"/>
                <c:pt idx="0">
                  <c:v>107.08289050831439</c:v>
                </c:pt>
                <c:pt idx="1">
                  <c:v>72.849230804575541</c:v>
                </c:pt>
                <c:pt idx="2">
                  <c:v>31.458538778311599</c:v>
                </c:pt>
              </c:numCache>
            </c:numRef>
          </c:val>
        </c:ser>
        <c:ser>
          <c:idx val="5"/>
          <c:order val="2"/>
          <c:tx>
            <c:strRef>
              <c:f>tsereteli!$K$40</c:f>
              <c:strCache>
                <c:ptCount val="1"/>
                <c:pt idx="0">
                  <c:v>Dinamo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Rustaveli!$AJ$2:$AM$2</c:f>
              <c:strCache>
                <c:ptCount val="4"/>
                <c:pt idx="0">
                  <c:v>Morning</c:v>
                </c:pt>
                <c:pt idx="1">
                  <c:v>Midday</c:v>
                </c:pt>
                <c:pt idx="2">
                  <c:v>Evening</c:v>
                </c:pt>
                <c:pt idx="3">
                  <c:v>Limit</c:v>
                </c:pt>
              </c:strCache>
            </c:strRef>
          </c:cat>
          <c:val>
            <c:numRef>
              <c:f>tsereteli!$P$40:$R$40</c:f>
              <c:numCache>
                <c:formatCode>General</c:formatCode>
                <c:ptCount val="3"/>
                <c:pt idx="0">
                  <c:v>68.564324363020106</c:v>
                </c:pt>
                <c:pt idx="1">
                  <c:v>37.394774160841138</c:v>
                </c:pt>
                <c:pt idx="2">
                  <c:v>175.87363510986441</c:v>
                </c:pt>
              </c:numCache>
            </c:numRef>
          </c:val>
        </c:ser>
        <c:ser>
          <c:idx val="6"/>
          <c:order val="3"/>
          <c:tx>
            <c:strRef>
              <c:f>Rustaveli!$AE$3</c:f>
              <c:strCache>
                <c:ptCount val="1"/>
                <c:pt idx="0">
                  <c:v>Metro Station "Rustaveli"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60000"/>
                    <a:shade val="51000"/>
                    <a:satMod val="130000"/>
                  </a:schemeClr>
                </a:gs>
                <a:gs pos="80000">
                  <a:schemeClr val="accent1">
                    <a:lumMod val="60000"/>
                    <a:shade val="93000"/>
                    <a:satMod val="130000"/>
                  </a:schemeClr>
                </a:gs>
                <a:gs pos="100000">
                  <a:schemeClr val="accent1">
                    <a:lumMod val="6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Rustaveli!$AJ$2:$AM$2</c:f>
              <c:strCache>
                <c:ptCount val="4"/>
                <c:pt idx="0">
                  <c:v>Morning</c:v>
                </c:pt>
                <c:pt idx="1">
                  <c:v>Midday</c:v>
                </c:pt>
                <c:pt idx="2">
                  <c:v>Evening</c:v>
                </c:pt>
                <c:pt idx="3">
                  <c:v>Limit</c:v>
                </c:pt>
              </c:strCache>
            </c:strRef>
          </c:cat>
          <c:val>
            <c:numRef>
              <c:f>Rustaveli!$AJ$3:$AL$3</c:f>
              <c:numCache>
                <c:formatCode>General</c:formatCode>
                <c:ptCount val="3"/>
                <c:pt idx="0">
                  <c:v>50.085828124999999</c:v>
                </c:pt>
                <c:pt idx="1">
                  <c:v>49.458688218475302</c:v>
                </c:pt>
                <c:pt idx="2">
                  <c:v>1.1242400000000001</c:v>
                </c:pt>
              </c:numCache>
            </c:numRef>
          </c:val>
        </c:ser>
        <c:ser>
          <c:idx val="7"/>
          <c:order val="4"/>
          <c:tx>
            <c:strRef>
              <c:f>Rustaveli!$AE$4</c:f>
              <c:strCache>
                <c:ptCount val="1"/>
                <c:pt idx="0">
                  <c:v>Opera House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60000"/>
                    <a:shade val="51000"/>
                    <a:satMod val="130000"/>
                  </a:schemeClr>
                </a:gs>
                <a:gs pos="80000">
                  <a:schemeClr val="accent2">
                    <a:lumMod val="60000"/>
                    <a:shade val="93000"/>
                    <a:satMod val="130000"/>
                  </a:schemeClr>
                </a:gs>
                <a:gs pos="100000">
                  <a:schemeClr val="accent2">
                    <a:lumMod val="6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  <a:contourClr>
                  <a:srgbClr val="FF0000"/>
                </a:contourClr>
              </a:sp3d>
            </c:spPr>
          </c:dPt>
          <c:cat>
            <c:strRef>
              <c:f>Rustaveli!$AJ$2:$AM$2</c:f>
              <c:strCache>
                <c:ptCount val="4"/>
                <c:pt idx="0">
                  <c:v>Morning</c:v>
                </c:pt>
                <c:pt idx="1">
                  <c:v>Midday</c:v>
                </c:pt>
                <c:pt idx="2">
                  <c:v>Evening</c:v>
                </c:pt>
                <c:pt idx="3">
                  <c:v>Limit</c:v>
                </c:pt>
              </c:strCache>
            </c:strRef>
          </c:cat>
          <c:val>
            <c:numRef>
              <c:f>Rustaveli!$AJ$4:$AM$4</c:f>
              <c:numCache>
                <c:formatCode>General</c:formatCode>
                <c:ptCount val="4"/>
                <c:pt idx="0">
                  <c:v>44.046059750000005</c:v>
                </c:pt>
                <c:pt idx="1">
                  <c:v>97.894042499999998</c:v>
                </c:pt>
                <c:pt idx="2">
                  <c:v>49.440133000000003</c:v>
                </c:pt>
                <c:pt idx="3">
                  <c:v>21.3</c:v>
                </c:pt>
              </c:numCache>
            </c:numRef>
          </c:val>
        </c:ser>
        <c:ser>
          <c:idx val="8"/>
          <c:order val="5"/>
          <c:tx>
            <c:strRef>
              <c:f>Rustaveli!$AE$5</c:f>
              <c:strCache>
                <c:ptCount val="1"/>
                <c:pt idx="0">
                  <c:v>Metro Station "Liberty square"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lumMod val="60000"/>
                    <a:shade val="51000"/>
                    <a:satMod val="130000"/>
                  </a:schemeClr>
                </a:gs>
                <a:gs pos="80000">
                  <a:schemeClr val="accent3">
                    <a:lumMod val="60000"/>
                    <a:shade val="93000"/>
                    <a:satMod val="130000"/>
                  </a:schemeClr>
                </a:gs>
                <a:gs pos="100000">
                  <a:schemeClr val="accent3">
                    <a:lumMod val="6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Rustaveli!$AJ$2:$AM$2</c:f>
              <c:strCache>
                <c:ptCount val="4"/>
                <c:pt idx="0">
                  <c:v>Morning</c:v>
                </c:pt>
                <c:pt idx="1">
                  <c:v>Midday</c:v>
                </c:pt>
                <c:pt idx="2">
                  <c:v>Evening</c:v>
                </c:pt>
                <c:pt idx="3">
                  <c:v>Limit</c:v>
                </c:pt>
              </c:strCache>
            </c:strRef>
          </c:cat>
          <c:val>
            <c:numRef>
              <c:f>Rustaveli!$AJ$5:$AL$5</c:f>
              <c:numCache>
                <c:formatCode>General</c:formatCode>
                <c:ptCount val="3"/>
                <c:pt idx="0">
                  <c:v>52.792606249999999</c:v>
                </c:pt>
                <c:pt idx="1">
                  <c:v>52.466155336605901</c:v>
                </c:pt>
                <c:pt idx="2">
                  <c:v>39.255697499999997</c:v>
                </c:pt>
              </c:numCache>
            </c:numRef>
          </c:val>
        </c:ser>
        <c:ser>
          <c:idx val="0"/>
          <c:order val="6"/>
          <c:tx>
            <c:strRef>
              <c:f>marjanishvili!$AG$3</c:f>
              <c:strCache>
                <c:ptCount val="1"/>
                <c:pt idx="0">
                  <c:v>Danish House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Rustaveli!$AJ$2:$AM$2</c:f>
              <c:strCache>
                <c:ptCount val="4"/>
                <c:pt idx="0">
                  <c:v>Morning</c:v>
                </c:pt>
                <c:pt idx="1">
                  <c:v>Midday</c:v>
                </c:pt>
                <c:pt idx="2">
                  <c:v>Evening</c:v>
                </c:pt>
                <c:pt idx="3">
                  <c:v>Limit</c:v>
                </c:pt>
              </c:strCache>
            </c:strRef>
          </c:cat>
          <c:val>
            <c:numRef>
              <c:f>marjanishvili!$AL$3:$AN$3</c:f>
              <c:numCache>
                <c:formatCode>General</c:formatCode>
                <c:ptCount val="3"/>
                <c:pt idx="0">
                  <c:v>3.9348899999999998</c:v>
                </c:pt>
                <c:pt idx="1">
                  <c:v>54.379950999999991</c:v>
                </c:pt>
                <c:pt idx="2">
                  <c:v>38.088306666666668</c:v>
                </c:pt>
              </c:numCache>
            </c:numRef>
          </c:val>
        </c:ser>
        <c:ser>
          <c:idx val="1"/>
          <c:order val="7"/>
          <c:tx>
            <c:strRef>
              <c:f>marjanishvili!$AG$4</c:f>
              <c:strCache>
                <c:ptCount val="1"/>
                <c:pt idx="0">
                  <c:v>McDonalds Marijanishvili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Rustaveli!$AJ$2:$AM$2</c:f>
              <c:strCache>
                <c:ptCount val="4"/>
                <c:pt idx="0">
                  <c:v>Morning</c:v>
                </c:pt>
                <c:pt idx="1">
                  <c:v>Midday</c:v>
                </c:pt>
                <c:pt idx="2">
                  <c:v>Evening</c:v>
                </c:pt>
                <c:pt idx="3">
                  <c:v>Limit</c:v>
                </c:pt>
              </c:strCache>
            </c:strRef>
          </c:cat>
          <c:val>
            <c:numRef>
              <c:f>marjanishvili!$AL$4:$AN$4</c:f>
              <c:numCache>
                <c:formatCode>General</c:formatCode>
                <c:ptCount val="3"/>
                <c:pt idx="0">
                  <c:v>18.290064999999998</c:v>
                </c:pt>
                <c:pt idx="1">
                  <c:v>66.855644166666664</c:v>
                </c:pt>
                <c:pt idx="2">
                  <c:v>95.451226999999989</c:v>
                </c:pt>
              </c:numCache>
            </c:numRef>
          </c:val>
        </c:ser>
        <c:ser>
          <c:idx val="2"/>
          <c:order val="8"/>
          <c:tx>
            <c:strRef>
              <c:f>marjanishvili!$AG$5</c:f>
              <c:strCache>
                <c:ptCount val="1"/>
                <c:pt idx="0">
                  <c:v>Saarbrucken Square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Rustaveli!$AJ$2:$AM$2</c:f>
              <c:strCache>
                <c:ptCount val="4"/>
                <c:pt idx="0">
                  <c:v>Morning</c:v>
                </c:pt>
                <c:pt idx="1">
                  <c:v>Midday</c:v>
                </c:pt>
                <c:pt idx="2">
                  <c:v>Evening</c:v>
                </c:pt>
                <c:pt idx="3">
                  <c:v>Limit</c:v>
                </c:pt>
              </c:strCache>
            </c:strRef>
          </c:cat>
          <c:val>
            <c:numRef>
              <c:f>marjanishvili!$AL$5:$AN$5</c:f>
              <c:numCache>
                <c:formatCode>General</c:formatCode>
                <c:ptCount val="3"/>
                <c:pt idx="0">
                  <c:v>47.323889999999999</c:v>
                </c:pt>
                <c:pt idx="1">
                  <c:v>61.177460062499996</c:v>
                </c:pt>
                <c:pt idx="2">
                  <c:v>94.504865999999993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28000904"/>
        <c:axId val="328004824"/>
        <c:axId val="0"/>
      </c:bar3DChart>
      <c:valAx>
        <c:axId val="3280048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ppbv</a:t>
                </a:r>
              </a:p>
            </c:rich>
          </c:tx>
          <c:layout>
            <c:manualLayout>
              <c:xMode val="edge"/>
              <c:yMode val="edge"/>
              <c:x val="0.90666479324204641"/>
              <c:y val="0.7532894278167915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8000904"/>
        <c:crosses val="autoZero"/>
        <c:crossBetween val="between"/>
      </c:valAx>
      <c:catAx>
        <c:axId val="3280009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2800482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3850909462497445E-2"/>
          <c:y val="0.80804448479146473"/>
          <c:w val="0.93953981878874582"/>
          <c:h val="0.19186433077968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en-US" sz="2800" baseline="-25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c:rich>
      </c:tx>
      <c:layout>
        <c:manualLayout>
          <c:xMode val="edge"/>
          <c:yMode val="edge"/>
          <c:x val="0.33333333333333331"/>
          <c:y val="2.7777777777777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Sheet1!$X$2:$Z$2</c:f>
              <c:strCache>
                <c:ptCount val="3"/>
                <c:pt idx="0">
                  <c:v>Morning</c:v>
                </c:pt>
                <c:pt idx="1">
                  <c:v>Midday</c:v>
                </c:pt>
                <c:pt idx="2">
                  <c:v>Evening</c:v>
                </c:pt>
              </c:strCache>
            </c:strRef>
          </c:cat>
          <c:val>
            <c:numRef>
              <c:f>Sheet1!$X$6:$Z$6</c:f>
              <c:numCache>
                <c:formatCode>General</c:formatCode>
                <c:ptCount val="3"/>
                <c:pt idx="0">
                  <c:v>47.87035042362168</c:v>
                </c:pt>
                <c:pt idx="1">
                  <c:v>63.17038273124507</c:v>
                </c:pt>
                <c:pt idx="2">
                  <c:v>68.289035815250841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Tsereteli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c:rich>
      </c:tx>
      <c:layout>
        <c:manualLayout>
          <c:xMode val="edge"/>
          <c:yMode val="edge"/>
          <c:x val="0.28647796734561259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6123551446205175"/>
          <c:y val="0.15848324514991183"/>
          <c:w val="0.47724589095238756"/>
          <c:h val="0.7670528937416030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tsereteli!$L$43:$N$43</c:f>
              <c:strCache>
                <c:ptCount val="3"/>
                <c:pt idx="0">
                  <c:v>Morning</c:v>
                </c:pt>
                <c:pt idx="1">
                  <c:v>Midday</c:v>
                </c:pt>
                <c:pt idx="2">
                  <c:v>Evening</c:v>
                </c:pt>
              </c:strCache>
            </c:strRef>
          </c:cat>
          <c:val>
            <c:numRef>
              <c:f>tsereteli!$L$47:$N$47</c:f>
              <c:numCache>
                <c:formatCode>General</c:formatCode>
                <c:ptCount val="3"/>
                <c:pt idx="0">
                  <c:v>1.2769522798418094</c:v>
                </c:pt>
                <c:pt idx="1">
                  <c:v>0.89549141228894957</c:v>
                </c:pt>
                <c:pt idx="2">
                  <c:v>1.0094853421039149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3979881276590664"/>
          <c:y val="0.35263668430335099"/>
          <c:w val="0.25690533321084175"/>
          <c:h val="0.39549206349206351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accent3">
            <a:lumMod val="5000"/>
            <a:lumOff val="95000"/>
          </a:schemeClr>
        </a:gs>
        <a:gs pos="74000">
          <a:schemeClr val="accent3">
            <a:lumMod val="45000"/>
            <a:lumOff val="55000"/>
          </a:schemeClr>
        </a:gs>
        <a:gs pos="83000">
          <a:schemeClr val="accent3">
            <a:lumMod val="45000"/>
            <a:lumOff val="55000"/>
          </a:schemeClr>
        </a:gs>
        <a:gs pos="100000">
          <a:schemeClr val="accent3">
            <a:lumMod val="30000"/>
            <a:lumOff val="70000"/>
          </a:schemeClr>
        </a:gs>
      </a:gsLst>
      <a:lin ang="5400000" scaled="1"/>
      <a:tileRect/>
    </a:gra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'one day analysis'!$H$20:$H$22</c:f>
          <c:strCache>
            <c:ptCount val="3"/>
            <c:pt idx="0">
              <c:v>Marjanishvili Square</c:v>
            </c:pt>
          </c:strCache>
        </c:strRef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cap="none" spc="0" normalizeH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475020884040309"/>
          <c:y val="0.24909212208941736"/>
          <c:w val="0.80886207545916933"/>
          <c:h val="0.5329175812199338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'one day analysis'!$I$20</c:f>
              <c:strCache>
                <c:ptCount val="1"/>
                <c:pt idx="0">
                  <c:v>Morning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'one day analysis'!$U$1:$W$1</c:f>
              <c:strCache>
                <c:ptCount val="3"/>
                <c:pt idx="0">
                  <c:v>CO2</c:v>
                </c:pt>
                <c:pt idx="1">
                  <c:v>CO</c:v>
                </c:pt>
                <c:pt idx="2">
                  <c:v>CH4</c:v>
                </c:pt>
              </c:strCache>
            </c:strRef>
          </c:cat>
          <c:val>
            <c:numRef>
              <c:f>'one day analysis'!$U$20:$W$20</c:f>
              <c:numCache>
                <c:formatCode>General</c:formatCode>
                <c:ptCount val="3"/>
                <c:pt idx="0">
                  <c:v>480.56170212765954</c:v>
                </c:pt>
                <c:pt idx="1">
                  <c:v>1.2408510638297874</c:v>
                </c:pt>
                <c:pt idx="2">
                  <c:v>2.3162553191489361</c:v>
                </c:pt>
              </c:numCache>
            </c:numRef>
          </c:val>
        </c:ser>
        <c:ser>
          <c:idx val="1"/>
          <c:order val="1"/>
          <c:tx>
            <c:strRef>
              <c:f>'one day analysis'!$I$21</c:f>
              <c:strCache>
                <c:ptCount val="1"/>
                <c:pt idx="0">
                  <c:v>Midday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'one day analysis'!$U$1:$W$1</c:f>
              <c:strCache>
                <c:ptCount val="3"/>
                <c:pt idx="0">
                  <c:v>CO2</c:v>
                </c:pt>
                <c:pt idx="1">
                  <c:v>CO</c:v>
                </c:pt>
                <c:pt idx="2">
                  <c:v>CH4</c:v>
                </c:pt>
              </c:strCache>
            </c:strRef>
          </c:cat>
          <c:val>
            <c:numRef>
              <c:f>'one day analysis'!$U$21:$W$21</c:f>
              <c:numCache>
                <c:formatCode>General</c:formatCode>
                <c:ptCount val="3"/>
                <c:pt idx="0">
                  <c:v>456.73118279569894</c:v>
                </c:pt>
                <c:pt idx="1">
                  <c:v>0.59560215053763443</c:v>
                </c:pt>
                <c:pt idx="2">
                  <c:v>2.0275161290322581</c:v>
                </c:pt>
              </c:numCache>
            </c:numRef>
          </c:val>
        </c:ser>
        <c:ser>
          <c:idx val="2"/>
          <c:order val="2"/>
          <c:tx>
            <c:strRef>
              <c:f>'one day analysis'!$I$22</c:f>
              <c:strCache>
                <c:ptCount val="1"/>
                <c:pt idx="0">
                  <c:v>Evening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'one day analysis'!$U$1:$W$1</c:f>
              <c:strCache>
                <c:ptCount val="3"/>
                <c:pt idx="0">
                  <c:v>CO2</c:v>
                </c:pt>
                <c:pt idx="1">
                  <c:v>CO</c:v>
                </c:pt>
                <c:pt idx="2">
                  <c:v>CH4</c:v>
                </c:pt>
              </c:strCache>
            </c:strRef>
          </c:cat>
          <c:val>
            <c:numRef>
              <c:f>'one day analysis'!$U$22:$W$22</c:f>
              <c:numCache>
                <c:formatCode>General</c:formatCode>
                <c:ptCount val="3"/>
                <c:pt idx="0">
                  <c:v>499.97413043478258</c:v>
                </c:pt>
                <c:pt idx="1">
                  <c:v>1.6708478260869566</c:v>
                </c:pt>
                <c:pt idx="2">
                  <c:v>2.3470652173913042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36983832"/>
        <c:axId val="336983440"/>
        <c:axId val="0"/>
      </c:bar3DChart>
      <c:catAx>
        <c:axId val="336983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36983440"/>
        <c:crosses val="autoZero"/>
        <c:auto val="1"/>
        <c:lblAlgn val="ctr"/>
        <c:lblOffset val="100"/>
        <c:noMultiLvlLbl val="0"/>
      </c:catAx>
      <c:valAx>
        <c:axId val="336983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8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ppmv</a:t>
                </a:r>
              </a:p>
            </c:rich>
          </c:tx>
          <c:layout>
            <c:manualLayout>
              <c:xMode val="edge"/>
              <c:yMode val="edge"/>
              <c:x val="8.0070919059141033E-3"/>
              <c:y val="0.1429510120492921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8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6983832"/>
        <c:crosses val="autoZero"/>
        <c:crossBetween val="between"/>
        <c:majorUnit val="10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3481255235506971E-2"/>
          <c:y val="0.91084848154587805"/>
          <c:w val="0.87854880702185822"/>
          <c:h val="7.708068260735123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CO Marjanishvili</a:t>
            </a:r>
          </a:p>
        </c:rich>
      </c:tx>
      <c:layout>
        <c:manualLayout>
          <c:xMode val="edge"/>
          <c:yMode val="edge"/>
          <c:x val="0.2894426487908802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53832074857133572"/>
          <c:y val="0.17602777777777778"/>
          <c:w val="0.44993040749974283"/>
          <c:h val="0.79706746234616732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marjanishvili!$AS$2:$AU$2</c:f>
              <c:strCache>
                <c:ptCount val="3"/>
                <c:pt idx="0">
                  <c:v>Morning</c:v>
                </c:pt>
                <c:pt idx="1">
                  <c:v>Midday</c:v>
                </c:pt>
                <c:pt idx="2">
                  <c:v>Evening</c:v>
                </c:pt>
              </c:strCache>
            </c:strRef>
          </c:cat>
          <c:val>
            <c:numRef>
              <c:f>marjanishvili!$AS$6:$AU$6</c:f>
              <c:numCache>
                <c:formatCode>General</c:formatCode>
                <c:ptCount val="3"/>
                <c:pt idx="0">
                  <c:v>0.95677900000000005</c:v>
                </c:pt>
                <c:pt idx="1">
                  <c:v>0.87105374537037028</c:v>
                </c:pt>
                <c:pt idx="2">
                  <c:v>1.0360902111111112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23254236606248291"/>
          <c:y val="0.32463844797178132"/>
          <c:w val="0.25529886864799195"/>
          <c:h val="0.39549206349206351"/>
        </c:manualLayout>
      </c:layout>
      <c:overlay val="0"/>
      <c:sp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accent3">
            <a:lumMod val="5000"/>
            <a:lumOff val="95000"/>
          </a:schemeClr>
        </a:gs>
        <a:gs pos="74000">
          <a:schemeClr val="accent3">
            <a:lumMod val="45000"/>
            <a:lumOff val="55000"/>
          </a:schemeClr>
        </a:gs>
        <a:gs pos="83000">
          <a:schemeClr val="accent3">
            <a:lumMod val="45000"/>
            <a:lumOff val="55000"/>
          </a:schemeClr>
        </a:gs>
        <a:gs pos="100000">
          <a:schemeClr val="accent3">
            <a:lumMod val="30000"/>
            <a:lumOff val="70000"/>
          </a:schemeClr>
        </a:gs>
      </a:gsLst>
      <a:path path="circle">
        <a:fillToRect l="50000" t="50000" r="50000" b="50000"/>
      </a:path>
      <a:tileRect/>
    </a:gra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Rustaveli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Ave.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5977557101424759"/>
          <c:y val="0.19040102727938646"/>
          <c:w val="0.47315589592874308"/>
          <c:h val="0.80959897272061354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Rustaveli!$AQ$2:$AS$2</c:f>
              <c:strCache>
                <c:ptCount val="3"/>
                <c:pt idx="0">
                  <c:v>Morning</c:v>
                </c:pt>
                <c:pt idx="1">
                  <c:v>Midday</c:v>
                </c:pt>
                <c:pt idx="2">
                  <c:v>Evening</c:v>
                </c:pt>
              </c:strCache>
            </c:strRef>
          </c:cat>
          <c:val>
            <c:numRef>
              <c:f>Rustaveli!$AQ$6:$AS$6</c:f>
              <c:numCache>
                <c:formatCode>General</c:formatCode>
                <c:ptCount val="3"/>
                <c:pt idx="0">
                  <c:v>1.1867887708333333</c:v>
                </c:pt>
                <c:pt idx="1">
                  <c:v>1.0788786220238096</c:v>
                </c:pt>
                <c:pt idx="2">
                  <c:v>0.61119658333333338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accent3">
            <a:lumMod val="5000"/>
            <a:lumOff val="95000"/>
          </a:schemeClr>
        </a:gs>
        <a:gs pos="74000">
          <a:schemeClr val="accent3">
            <a:lumMod val="45000"/>
            <a:lumOff val="55000"/>
          </a:schemeClr>
        </a:gs>
        <a:gs pos="83000">
          <a:schemeClr val="accent3">
            <a:lumMod val="45000"/>
            <a:lumOff val="55000"/>
          </a:schemeClr>
        </a:gs>
        <a:gs pos="100000">
          <a:schemeClr val="accent3">
            <a:lumMod val="30000"/>
            <a:lumOff val="70000"/>
          </a:schemeClr>
        </a:gs>
      </a:gsLst>
      <a:lin ang="16200000" scaled="1"/>
      <a:tileRect/>
    </a:gra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48297209479926"/>
          <c:y val="5.6650216341377367E-2"/>
          <c:w val="0.56262485706728305"/>
          <c:h val="0.8866995673172453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Sheet1!$AA$2:$AC$2</c:f>
              <c:strCache>
                <c:ptCount val="3"/>
                <c:pt idx="0">
                  <c:v>Morning</c:v>
                </c:pt>
                <c:pt idx="1">
                  <c:v>Midday</c:v>
                </c:pt>
                <c:pt idx="2">
                  <c:v>Evening</c:v>
                </c:pt>
              </c:strCache>
            </c:strRef>
          </c:cat>
          <c:val>
            <c:numRef>
              <c:f>Sheet1!$AA$6:$AC$6</c:f>
              <c:numCache>
                <c:formatCode>General</c:formatCode>
                <c:ptCount val="3"/>
                <c:pt idx="0">
                  <c:v>1.1401733502250477</c:v>
                </c:pt>
                <c:pt idx="1">
                  <c:v>0.94847459322770977</c:v>
                </c:pt>
                <c:pt idx="2">
                  <c:v>0.88559071218278651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</a:p>
        </c:rich>
      </c:tx>
      <c:layout>
        <c:manualLayout>
          <c:xMode val="edge"/>
          <c:yMode val="edge"/>
          <c:x val="0.50193044619422578"/>
          <c:y val="2.31481481481481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7516604090942325"/>
          <c:y val="0.11615740740740743"/>
          <c:w val="0.79883689615099596"/>
          <c:h val="0.55838573317733375"/>
        </c:manualLayout>
      </c:layout>
      <c:bar3DChart>
        <c:barDir val="bar"/>
        <c:grouping val="clustered"/>
        <c:varyColors val="0"/>
        <c:ser>
          <c:idx val="3"/>
          <c:order val="0"/>
          <c:tx>
            <c:strRef>
              <c:f>tsereteli!$K$44</c:f>
              <c:strCache>
                <c:ptCount val="1"/>
                <c:pt idx="0">
                  <c:v>Metro Station "Didube"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(tsereteli!$L$43:$N$43,tsereteli!$R$43)</c:f>
              <c:strCache>
                <c:ptCount val="4"/>
                <c:pt idx="0">
                  <c:v>Morning</c:v>
                </c:pt>
                <c:pt idx="1">
                  <c:v>Midday</c:v>
                </c:pt>
                <c:pt idx="2">
                  <c:v>Evening</c:v>
                </c:pt>
                <c:pt idx="3">
                  <c:v>Limit</c:v>
                </c:pt>
              </c:strCache>
            </c:strRef>
          </c:cat>
          <c:val>
            <c:numRef>
              <c:f>(tsereteli!$L$44:$N$44,tsereteli!$R$44)</c:f>
              <c:numCache>
                <c:formatCode>General</c:formatCode>
                <c:ptCount val="4"/>
                <c:pt idx="0">
                  <c:v>0.69251713001887438</c:v>
                </c:pt>
                <c:pt idx="1">
                  <c:v>0.97229099941924924</c:v>
                </c:pt>
                <c:pt idx="2">
                  <c:v>0.98966422772322238</c:v>
                </c:pt>
              </c:numCache>
            </c:numRef>
          </c:val>
        </c:ser>
        <c:ser>
          <c:idx val="4"/>
          <c:order val="1"/>
          <c:tx>
            <c:strRef>
              <c:f>tsereteli!$K$45</c:f>
              <c:strCache>
                <c:ptCount val="1"/>
                <c:pt idx="0">
                  <c:v>Exhibition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51000"/>
                    <a:satMod val="13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(tsereteli!$L$43:$N$43,tsereteli!$R$43)</c:f>
              <c:strCache>
                <c:ptCount val="4"/>
                <c:pt idx="0">
                  <c:v>Morning</c:v>
                </c:pt>
                <c:pt idx="1">
                  <c:v>Midday</c:v>
                </c:pt>
                <c:pt idx="2">
                  <c:v>Evening</c:v>
                </c:pt>
                <c:pt idx="3">
                  <c:v>Limit</c:v>
                </c:pt>
              </c:strCache>
            </c:strRef>
          </c:cat>
          <c:val>
            <c:numRef>
              <c:f>tsereteli!$L$45:$N$45</c:f>
              <c:numCache>
                <c:formatCode>General</c:formatCode>
                <c:ptCount val="3"/>
                <c:pt idx="0">
                  <c:v>2.1717514604631001</c:v>
                </c:pt>
                <c:pt idx="1">
                  <c:v>0.78483661027568918</c:v>
                </c:pt>
                <c:pt idx="2">
                  <c:v>0.5634645229924502</c:v>
                </c:pt>
              </c:numCache>
            </c:numRef>
          </c:val>
        </c:ser>
        <c:ser>
          <c:idx val="5"/>
          <c:order val="2"/>
          <c:tx>
            <c:strRef>
              <c:f>tsereteli!$K$46</c:f>
              <c:strCache>
                <c:ptCount val="1"/>
                <c:pt idx="0">
                  <c:v>Dinamo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(tsereteli!$L$43:$N$43,tsereteli!$R$43)</c:f>
              <c:strCache>
                <c:ptCount val="4"/>
                <c:pt idx="0">
                  <c:v>Morning</c:v>
                </c:pt>
                <c:pt idx="1">
                  <c:v>Midday</c:v>
                </c:pt>
                <c:pt idx="2">
                  <c:v>Evening</c:v>
                </c:pt>
                <c:pt idx="3">
                  <c:v>Limit</c:v>
                </c:pt>
              </c:strCache>
            </c:strRef>
          </c:cat>
          <c:val>
            <c:numRef>
              <c:f>(tsereteli!$L$46:$N$46,tsereteli!$R$46)</c:f>
              <c:numCache>
                <c:formatCode>General</c:formatCode>
                <c:ptCount val="4"/>
                <c:pt idx="0">
                  <c:v>0.96658824904345364</c:v>
                </c:pt>
                <c:pt idx="1">
                  <c:v>0.92934662717191041</c:v>
                </c:pt>
                <c:pt idx="2">
                  <c:v>1.4753272755960727</c:v>
                </c:pt>
              </c:numCache>
            </c:numRef>
          </c:val>
        </c:ser>
        <c:ser>
          <c:idx val="6"/>
          <c:order val="3"/>
          <c:tx>
            <c:strRef>
              <c:f>Rustaveli!$AE$3</c:f>
              <c:strCache>
                <c:ptCount val="1"/>
                <c:pt idx="0">
                  <c:v>Metro Station "Rustaveli"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60000"/>
                    <a:shade val="51000"/>
                    <a:satMod val="130000"/>
                  </a:schemeClr>
                </a:gs>
                <a:gs pos="80000">
                  <a:schemeClr val="accent1">
                    <a:lumMod val="60000"/>
                    <a:shade val="93000"/>
                    <a:satMod val="130000"/>
                  </a:schemeClr>
                </a:gs>
                <a:gs pos="100000">
                  <a:schemeClr val="accent1">
                    <a:lumMod val="6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(tsereteli!$L$43:$N$43,tsereteli!$R$43)</c:f>
              <c:strCache>
                <c:ptCount val="4"/>
                <c:pt idx="0">
                  <c:v>Morning</c:v>
                </c:pt>
                <c:pt idx="1">
                  <c:v>Midday</c:v>
                </c:pt>
                <c:pt idx="2">
                  <c:v>Evening</c:v>
                </c:pt>
                <c:pt idx="3">
                  <c:v>Limit</c:v>
                </c:pt>
              </c:strCache>
            </c:strRef>
          </c:cat>
          <c:val>
            <c:numRef>
              <c:f>Rustaveli!$AQ$3:$AT$3</c:f>
              <c:numCache>
                <c:formatCode>General</c:formatCode>
                <c:ptCount val="4"/>
                <c:pt idx="0">
                  <c:v>0.93290174999999997</c:v>
                </c:pt>
                <c:pt idx="1">
                  <c:v>1.2384859974055864</c:v>
                </c:pt>
                <c:pt idx="2">
                  <c:v>4.0085499999999996E-2</c:v>
                </c:pt>
              </c:numCache>
            </c:numRef>
          </c:val>
        </c:ser>
        <c:ser>
          <c:idx val="7"/>
          <c:order val="4"/>
          <c:tx>
            <c:strRef>
              <c:f>Rustaveli!$AE$4</c:f>
              <c:strCache>
                <c:ptCount val="1"/>
                <c:pt idx="0">
                  <c:v>Opera House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60000"/>
                    <a:shade val="51000"/>
                    <a:satMod val="130000"/>
                  </a:schemeClr>
                </a:gs>
                <a:gs pos="80000">
                  <a:schemeClr val="accent2">
                    <a:lumMod val="60000"/>
                    <a:shade val="93000"/>
                    <a:satMod val="130000"/>
                  </a:schemeClr>
                </a:gs>
                <a:gs pos="100000">
                  <a:schemeClr val="accent2">
                    <a:lumMod val="6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solidFill>
                  <a:schemeClr val="accent3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  <a:contourClr>
                  <a:schemeClr val="accent3"/>
                </a:contourClr>
              </a:sp3d>
            </c:spPr>
          </c:dPt>
          <c:cat>
            <c:strRef>
              <c:f>(tsereteli!$L$43:$N$43,tsereteli!$R$43)</c:f>
              <c:strCache>
                <c:ptCount val="4"/>
                <c:pt idx="0">
                  <c:v>Morning</c:v>
                </c:pt>
                <c:pt idx="1">
                  <c:v>Midday</c:v>
                </c:pt>
                <c:pt idx="2">
                  <c:v>Evening</c:v>
                </c:pt>
                <c:pt idx="3">
                  <c:v>Limit</c:v>
                </c:pt>
              </c:strCache>
            </c:strRef>
          </c:cat>
          <c:val>
            <c:numRef>
              <c:f>Rustaveli!$AQ$4:$AT$4</c:f>
              <c:numCache>
                <c:formatCode>General</c:formatCode>
                <c:ptCount val="4"/>
                <c:pt idx="0">
                  <c:v>1.3656194374999999</c:v>
                </c:pt>
                <c:pt idx="1">
                  <c:v>1.2815181874999999</c:v>
                </c:pt>
                <c:pt idx="2">
                  <c:v>0.85659400000000008</c:v>
                </c:pt>
                <c:pt idx="3">
                  <c:v>2.66</c:v>
                </c:pt>
              </c:numCache>
            </c:numRef>
          </c:val>
        </c:ser>
        <c:ser>
          <c:idx val="8"/>
          <c:order val="5"/>
          <c:tx>
            <c:strRef>
              <c:f>Rustaveli!$AE$5</c:f>
              <c:strCache>
                <c:ptCount val="1"/>
                <c:pt idx="0">
                  <c:v>Metro Station "Liberty square"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lumMod val="60000"/>
                    <a:shade val="51000"/>
                    <a:satMod val="130000"/>
                  </a:schemeClr>
                </a:gs>
                <a:gs pos="80000">
                  <a:schemeClr val="accent3">
                    <a:lumMod val="60000"/>
                    <a:shade val="93000"/>
                    <a:satMod val="130000"/>
                  </a:schemeClr>
                </a:gs>
                <a:gs pos="100000">
                  <a:schemeClr val="accent3">
                    <a:lumMod val="6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(tsereteli!$L$43:$N$43,tsereteli!$R$43)</c:f>
              <c:strCache>
                <c:ptCount val="4"/>
                <c:pt idx="0">
                  <c:v>Morning</c:v>
                </c:pt>
                <c:pt idx="1">
                  <c:v>Midday</c:v>
                </c:pt>
                <c:pt idx="2">
                  <c:v>Evening</c:v>
                </c:pt>
                <c:pt idx="3">
                  <c:v>Limit</c:v>
                </c:pt>
              </c:strCache>
            </c:strRef>
          </c:cat>
          <c:val>
            <c:numRef>
              <c:f>Rustaveli!$AQ$5:$AT$5</c:f>
              <c:numCache>
                <c:formatCode>General</c:formatCode>
                <c:ptCount val="4"/>
                <c:pt idx="0">
                  <c:v>1.261845125</c:v>
                </c:pt>
                <c:pt idx="1">
                  <c:v>0.77639284454290447</c:v>
                </c:pt>
                <c:pt idx="2">
                  <c:v>0.93691024999999994</c:v>
                </c:pt>
              </c:numCache>
            </c:numRef>
          </c:val>
        </c:ser>
        <c:ser>
          <c:idx val="0"/>
          <c:order val="6"/>
          <c:tx>
            <c:strRef>
              <c:f>marjanishvili!$AG$3</c:f>
              <c:strCache>
                <c:ptCount val="1"/>
                <c:pt idx="0">
                  <c:v>Danish House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(tsereteli!$L$43:$N$43,tsereteli!$R$43)</c:f>
              <c:strCache>
                <c:ptCount val="4"/>
                <c:pt idx="0">
                  <c:v>Morning</c:v>
                </c:pt>
                <c:pt idx="1">
                  <c:v>Midday</c:v>
                </c:pt>
                <c:pt idx="2">
                  <c:v>Evening</c:v>
                </c:pt>
                <c:pt idx="3">
                  <c:v>Limit</c:v>
                </c:pt>
              </c:strCache>
            </c:strRef>
          </c:cat>
          <c:val>
            <c:numRef>
              <c:f>marjanishvili!$AS$3:$AV$3</c:f>
              <c:numCache>
                <c:formatCode>General</c:formatCode>
                <c:ptCount val="4"/>
                <c:pt idx="0">
                  <c:v>0.36845249999999996</c:v>
                </c:pt>
                <c:pt idx="1">
                  <c:v>0.89170800000000006</c:v>
                </c:pt>
                <c:pt idx="2">
                  <c:v>0.60324383333333331</c:v>
                </c:pt>
              </c:numCache>
            </c:numRef>
          </c:val>
        </c:ser>
        <c:ser>
          <c:idx val="1"/>
          <c:order val="7"/>
          <c:tx>
            <c:strRef>
              <c:f>marjanishvili!$AG$4</c:f>
              <c:strCache>
                <c:ptCount val="1"/>
                <c:pt idx="0">
                  <c:v>McDonalds Marijanishvili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3"/>
            <c:invertIfNegative val="0"/>
            <c:bubble3D val="0"/>
          </c:dPt>
          <c:cat>
            <c:strRef>
              <c:f>(tsereteli!$L$43:$N$43,tsereteli!$R$43)</c:f>
              <c:strCache>
                <c:ptCount val="4"/>
                <c:pt idx="0">
                  <c:v>Morning</c:v>
                </c:pt>
                <c:pt idx="1">
                  <c:v>Midday</c:v>
                </c:pt>
                <c:pt idx="2">
                  <c:v>Evening</c:v>
                </c:pt>
                <c:pt idx="3">
                  <c:v>Limit</c:v>
                </c:pt>
              </c:strCache>
            </c:strRef>
          </c:cat>
          <c:val>
            <c:numRef>
              <c:f>marjanishvili!$AS$4:$AU$4</c:f>
              <c:numCache>
                <c:formatCode>General</c:formatCode>
                <c:ptCount val="3"/>
                <c:pt idx="0">
                  <c:v>0.58376349999999999</c:v>
                </c:pt>
                <c:pt idx="1">
                  <c:v>0.83716186111111102</c:v>
                </c:pt>
                <c:pt idx="2">
                  <c:v>1.2307394</c:v>
                </c:pt>
              </c:numCache>
            </c:numRef>
          </c:val>
        </c:ser>
        <c:ser>
          <c:idx val="2"/>
          <c:order val="8"/>
          <c:tx>
            <c:strRef>
              <c:f>marjanishvili!$AG$5</c:f>
              <c:strCache>
                <c:ptCount val="1"/>
                <c:pt idx="0">
                  <c:v>Saarbrucken Square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(tsereteli!$L$43:$N$43,tsereteli!$R$43)</c:f>
              <c:strCache>
                <c:ptCount val="4"/>
                <c:pt idx="0">
                  <c:v>Morning</c:v>
                </c:pt>
                <c:pt idx="1">
                  <c:v>Midday</c:v>
                </c:pt>
                <c:pt idx="2">
                  <c:v>Evening</c:v>
                </c:pt>
                <c:pt idx="3">
                  <c:v>Limit</c:v>
                </c:pt>
              </c:strCache>
            </c:strRef>
          </c:cat>
          <c:val>
            <c:numRef>
              <c:f>marjanishvili!$AS$5:$AV$5</c:f>
              <c:numCache>
                <c:formatCode>General</c:formatCode>
                <c:ptCount val="4"/>
                <c:pt idx="0">
                  <c:v>1.918121</c:v>
                </c:pt>
                <c:pt idx="1">
                  <c:v>0.8842913750000001</c:v>
                </c:pt>
                <c:pt idx="2">
                  <c:v>1.2742874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31604120"/>
        <c:axId val="331606864"/>
        <c:axId val="0"/>
      </c:bar3DChart>
      <c:catAx>
        <c:axId val="3316041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31606864"/>
        <c:crosses val="autoZero"/>
        <c:auto val="1"/>
        <c:lblAlgn val="ctr"/>
        <c:lblOffset val="100"/>
        <c:noMultiLvlLbl val="0"/>
      </c:catAx>
      <c:valAx>
        <c:axId val="3316068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ppmv</a:t>
                </a:r>
              </a:p>
            </c:rich>
          </c:tx>
          <c:layout>
            <c:manualLayout>
              <c:xMode val="edge"/>
              <c:yMode val="edge"/>
              <c:x val="0.88620563389876694"/>
              <c:y val="0.7349980596957624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1604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79424365079365078"/>
          <c:w val="0.99781354315689075"/>
          <c:h val="0.2057563492063491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5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CH4 Tsereteli Ave.</a:t>
            </a:r>
          </a:p>
        </c:rich>
      </c:tx>
      <c:layout>
        <c:manualLayout>
          <c:xMode val="edge"/>
          <c:yMode val="edge"/>
          <c:x val="0.26947455867082037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47590420560747665"/>
          <c:y val="0.17466754850088184"/>
          <c:w val="0.51371157840083082"/>
          <c:h val="0.82533241574908256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tsereteli!$O$43:$Q$43</c:f>
              <c:strCache>
                <c:ptCount val="3"/>
                <c:pt idx="0">
                  <c:v>Morning</c:v>
                </c:pt>
                <c:pt idx="1">
                  <c:v>Midday</c:v>
                </c:pt>
                <c:pt idx="2">
                  <c:v>Evening</c:v>
                </c:pt>
              </c:strCache>
            </c:strRef>
          </c:cat>
          <c:val>
            <c:numRef>
              <c:f>tsereteli!$O$47:$Q$47</c:f>
              <c:numCache>
                <c:formatCode>General</c:formatCode>
                <c:ptCount val="3"/>
                <c:pt idx="0">
                  <c:v>2.1963713769389854</c:v>
                </c:pt>
                <c:pt idx="1">
                  <c:v>2.3468138026732603</c:v>
                </c:pt>
                <c:pt idx="2">
                  <c:v>2.4455585337276244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990031152647975"/>
          <c:y val="0.33298192239858904"/>
          <c:w val="0.25699376947040498"/>
          <c:h val="0.39549206349206351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CH4 Marjanishvili</a:t>
            </a:r>
          </a:p>
        </c:rich>
      </c:tx>
      <c:layout>
        <c:manualLayout>
          <c:xMode val="edge"/>
          <c:yMode val="edge"/>
          <c:x val="0.2741396677050882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0255711318795437E-2"/>
          <c:y val="0.12126736111111111"/>
          <c:w val="0.53349350986500521"/>
          <c:h val="0.83592634300967639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marjanishvili!$AW$2:$AY$2</c:f>
              <c:strCache>
                <c:ptCount val="3"/>
                <c:pt idx="0">
                  <c:v>Morning</c:v>
                </c:pt>
                <c:pt idx="1">
                  <c:v>Midday</c:v>
                </c:pt>
                <c:pt idx="2">
                  <c:v>Evening</c:v>
                </c:pt>
              </c:strCache>
            </c:strRef>
          </c:cat>
          <c:val>
            <c:numRef>
              <c:f>marjanishvili!$AW$6:$AY$6</c:f>
              <c:numCache>
                <c:formatCode>General</c:formatCode>
                <c:ptCount val="3"/>
                <c:pt idx="0">
                  <c:v>2.2343448333333336</c:v>
                </c:pt>
                <c:pt idx="1">
                  <c:v>2.2969878865740743</c:v>
                </c:pt>
                <c:pt idx="2">
                  <c:v>2.2094742722222223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7706645898234685"/>
          <c:y val="0.34661588541666666"/>
          <c:w val="0.25699376947040498"/>
          <c:h val="0.38931250000000001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CH4 Rustaveli Ave.</a:t>
            </a:r>
          </a:p>
        </c:rich>
      </c:tx>
      <c:layout>
        <c:manualLayout>
          <c:xMode val="edge"/>
          <c:yMode val="edge"/>
          <c:x val="0.26171002076843197"/>
          <c:y val="5.5351848163342869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057969885773625"/>
          <c:y val="0.12717104111986002"/>
          <c:w val="0.51659657320872265"/>
          <c:h val="0.86729372610772326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Rustaveli!$AU$2:$AW$2</c:f>
              <c:strCache>
                <c:ptCount val="3"/>
                <c:pt idx="0">
                  <c:v>Morning</c:v>
                </c:pt>
                <c:pt idx="1">
                  <c:v>Midday</c:v>
                </c:pt>
                <c:pt idx="2">
                  <c:v>Evening</c:v>
                </c:pt>
              </c:strCache>
            </c:strRef>
          </c:cat>
          <c:val>
            <c:numRef>
              <c:f>Rustaveli!$AU$6:$AW$6</c:f>
              <c:numCache>
                <c:formatCode>General</c:formatCode>
                <c:ptCount val="3"/>
                <c:pt idx="0">
                  <c:v>2.1897311666666668</c:v>
                </c:pt>
                <c:pt idx="1">
                  <c:v>2.1608221666666667</c:v>
                </c:pt>
                <c:pt idx="2">
                  <c:v>1.3278419166666666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Sheet1!$AD$2:$AF$2</c:f>
              <c:strCache>
                <c:ptCount val="3"/>
                <c:pt idx="0">
                  <c:v>Morning</c:v>
                </c:pt>
                <c:pt idx="1">
                  <c:v>Midday</c:v>
                </c:pt>
                <c:pt idx="2">
                  <c:v>Evening</c:v>
                </c:pt>
              </c:strCache>
            </c:strRef>
          </c:cat>
          <c:val>
            <c:numRef>
              <c:f>Sheet1!$AD$6:$AF$6</c:f>
              <c:numCache>
                <c:formatCode>General</c:formatCode>
                <c:ptCount val="3"/>
                <c:pt idx="0">
                  <c:v>2.206815792312995</c:v>
                </c:pt>
                <c:pt idx="1">
                  <c:v>2.2682079519713336</c:v>
                </c:pt>
                <c:pt idx="2">
                  <c:v>1.9942915742055043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24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c:rich>
      </c:tx>
      <c:layout>
        <c:manualLayout>
          <c:xMode val="edge"/>
          <c:yMode val="edge"/>
          <c:x val="0.4622664171267073"/>
          <c:y val="1.08377517194858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6980412991840235"/>
          <c:y val="0.10487436676778523"/>
          <c:w val="0.80825378846196139"/>
          <c:h val="0.61425381732535489"/>
        </c:manualLayout>
      </c:layout>
      <c:bar3DChart>
        <c:barDir val="bar"/>
        <c:grouping val="clustered"/>
        <c:varyColors val="0"/>
        <c:ser>
          <c:idx val="3"/>
          <c:order val="0"/>
          <c:tx>
            <c:strRef>
              <c:f>tsereteli!$K$44</c:f>
              <c:strCache>
                <c:ptCount val="1"/>
                <c:pt idx="0">
                  <c:v>Metro Station "Didube"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tsereteli!$L$43:$N$43</c:f>
              <c:strCache>
                <c:ptCount val="3"/>
                <c:pt idx="0">
                  <c:v>Morning</c:v>
                </c:pt>
                <c:pt idx="1">
                  <c:v>Midday</c:v>
                </c:pt>
                <c:pt idx="2">
                  <c:v>Evening</c:v>
                </c:pt>
              </c:strCache>
            </c:strRef>
          </c:cat>
          <c:val>
            <c:numRef>
              <c:f>tsereteli!$O$44:$Q$44</c:f>
              <c:numCache>
                <c:formatCode>General</c:formatCode>
                <c:ptCount val="3"/>
                <c:pt idx="0">
                  <c:v>2.150938941889728</c:v>
                </c:pt>
                <c:pt idx="1">
                  <c:v>2.7974186025025074</c:v>
                </c:pt>
                <c:pt idx="2">
                  <c:v>2.8910856842153114</c:v>
                </c:pt>
              </c:numCache>
            </c:numRef>
          </c:val>
        </c:ser>
        <c:ser>
          <c:idx val="4"/>
          <c:order val="1"/>
          <c:tx>
            <c:strRef>
              <c:f>tsereteli!$K$45</c:f>
              <c:strCache>
                <c:ptCount val="1"/>
                <c:pt idx="0">
                  <c:v>Exhibition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51000"/>
                    <a:satMod val="13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tsereteli!$L$43:$N$43</c:f>
              <c:strCache>
                <c:ptCount val="3"/>
                <c:pt idx="0">
                  <c:v>Morning</c:v>
                </c:pt>
                <c:pt idx="1">
                  <c:v>Midday</c:v>
                </c:pt>
                <c:pt idx="2">
                  <c:v>Evening</c:v>
                </c:pt>
              </c:strCache>
            </c:strRef>
          </c:cat>
          <c:val>
            <c:numRef>
              <c:f>tsereteli!$O$45:$Q$45</c:f>
              <c:numCache>
                <c:formatCode>General</c:formatCode>
                <c:ptCount val="3"/>
                <c:pt idx="0">
                  <c:v>2.2705691078760735</c:v>
                </c:pt>
                <c:pt idx="1">
                  <c:v>2.1209691171839857</c:v>
                </c:pt>
                <c:pt idx="2">
                  <c:v>2.3258064001372682</c:v>
                </c:pt>
              </c:numCache>
            </c:numRef>
          </c:val>
        </c:ser>
        <c:ser>
          <c:idx val="5"/>
          <c:order val="2"/>
          <c:tx>
            <c:strRef>
              <c:f>tsereteli!$K$46</c:f>
              <c:strCache>
                <c:ptCount val="1"/>
                <c:pt idx="0">
                  <c:v>Dinamo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tsereteli!$L$43:$N$43</c:f>
              <c:strCache>
                <c:ptCount val="3"/>
                <c:pt idx="0">
                  <c:v>Morning</c:v>
                </c:pt>
                <c:pt idx="1">
                  <c:v>Midday</c:v>
                </c:pt>
                <c:pt idx="2">
                  <c:v>Evening</c:v>
                </c:pt>
              </c:strCache>
            </c:strRef>
          </c:cat>
          <c:val>
            <c:numRef>
              <c:f>tsereteli!$O$46:$Q$46</c:f>
              <c:numCache>
                <c:formatCode>General</c:formatCode>
                <c:ptCount val="3"/>
                <c:pt idx="0">
                  <c:v>2.1676060810511553</c:v>
                </c:pt>
                <c:pt idx="1">
                  <c:v>2.1220536883332888</c:v>
                </c:pt>
                <c:pt idx="2">
                  <c:v>2.1197835168302945</c:v>
                </c:pt>
              </c:numCache>
            </c:numRef>
          </c:val>
        </c:ser>
        <c:ser>
          <c:idx val="6"/>
          <c:order val="3"/>
          <c:tx>
            <c:strRef>
              <c:f>Rustaveli!$AE$3</c:f>
              <c:strCache>
                <c:ptCount val="1"/>
                <c:pt idx="0">
                  <c:v>Metro Station "Rustaveli"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60000"/>
                    <a:shade val="51000"/>
                    <a:satMod val="130000"/>
                  </a:schemeClr>
                </a:gs>
                <a:gs pos="80000">
                  <a:schemeClr val="accent1">
                    <a:lumMod val="60000"/>
                    <a:shade val="93000"/>
                    <a:satMod val="130000"/>
                  </a:schemeClr>
                </a:gs>
                <a:gs pos="100000">
                  <a:schemeClr val="accent1">
                    <a:lumMod val="6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tsereteli!$L$43:$N$43</c:f>
              <c:strCache>
                <c:ptCount val="3"/>
                <c:pt idx="0">
                  <c:v>Morning</c:v>
                </c:pt>
                <c:pt idx="1">
                  <c:v>Midday</c:v>
                </c:pt>
                <c:pt idx="2">
                  <c:v>Evening</c:v>
                </c:pt>
              </c:strCache>
            </c:strRef>
          </c:cat>
          <c:val>
            <c:numRef>
              <c:f>Rustaveli!$AU$3:$AW$3</c:f>
              <c:numCache>
                <c:formatCode>General</c:formatCode>
                <c:ptCount val="3"/>
                <c:pt idx="0">
                  <c:v>2.4138039166666672</c:v>
                </c:pt>
                <c:pt idx="1">
                  <c:v>2.0392048407903456</c:v>
                </c:pt>
                <c:pt idx="2">
                  <c:v>2.2975000000000001E-3</c:v>
                </c:pt>
              </c:numCache>
            </c:numRef>
          </c:val>
        </c:ser>
        <c:ser>
          <c:idx val="7"/>
          <c:order val="4"/>
          <c:tx>
            <c:strRef>
              <c:f>Rustaveli!$AE$4</c:f>
              <c:strCache>
                <c:ptCount val="1"/>
                <c:pt idx="0">
                  <c:v>Opera House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60000"/>
                    <a:shade val="51000"/>
                    <a:satMod val="130000"/>
                  </a:schemeClr>
                </a:gs>
                <a:gs pos="80000">
                  <a:schemeClr val="accent2">
                    <a:lumMod val="60000"/>
                    <a:shade val="93000"/>
                    <a:satMod val="130000"/>
                  </a:schemeClr>
                </a:gs>
                <a:gs pos="100000">
                  <a:schemeClr val="accent2">
                    <a:lumMod val="6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tsereteli!$L$43:$N$43</c:f>
              <c:strCache>
                <c:ptCount val="3"/>
                <c:pt idx="0">
                  <c:v>Morning</c:v>
                </c:pt>
                <c:pt idx="1">
                  <c:v>Midday</c:v>
                </c:pt>
                <c:pt idx="2">
                  <c:v>Evening</c:v>
                </c:pt>
              </c:strCache>
            </c:strRef>
          </c:cat>
          <c:val>
            <c:numRef>
              <c:f>Rustaveli!$AU$4:$AW$4</c:f>
              <c:numCache>
                <c:formatCode>General</c:formatCode>
                <c:ptCount val="3"/>
                <c:pt idx="0">
                  <c:v>1.8099364166666667</c:v>
                </c:pt>
                <c:pt idx="1">
                  <c:v>2.2575820000000002</c:v>
                </c:pt>
                <c:pt idx="2">
                  <c:v>2.0121482500000001</c:v>
                </c:pt>
              </c:numCache>
            </c:numRef>
          </c:val>
        </c:ser>
        <c:ser>
          <c:idx val="8"/>
          <c:order val="5"/>
          <c:tx>
            <c:strRef>
              <c:f>Rustaveli!$AE$5</c:f>
              <c:strCache>
                <c:ptCount val="1"/>
                <c:pt idx="0">
                  <c:v>Metro Station "Liberty square"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lumMod val="60000"/>
                    <a:shade val="51000"/>
                    <a:satMod val="130000"/>
                  </a:schemeClr>
                </a:gs>
                <a:gs pos="80000">
                  <a:schemeClr val="accent3">
                    <a:lumMod val="60000"/>
                    <a:shade val="93000"/>
                    <a:satMod val="130000"/>
                  </a:schemeClr>
                </a:gs>
                <a:gs pos="100000">
                  <a:schemeClr val="accent3">
                    <a:lumMod val="6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tsereteli!$L$43:$N$43</c:f>
              <c:strCache>
                <c:ptCount val="3"/>
                <c:pt idx="0">
                  <c:v>Morning</c:v>
                </c:pt>
                <c:pt idx="1">
                  <c:v>Midday</c:v>
                </c:pt>
                <c:pt idx="2">
                  <c:v>Evening</c:v>
                </c:pt>
              </c:strCache>
            </c:strRef>
          </c:cat>
          <c:val>
            <c:numRef>
              <c:f>Rustaveli!$AU$5:$AW$5</c:f>
              <c:numCache>
                <c:formatCode>General</c:formatCode>
                <c:ptCount val="3"/>
                <c:pt idx="0">
                  <c:v>2.3454531666666667</c:v>
                </c:pt>
                <c:pt idx="1">
                  <c:v>2.1204767365591395</c:v>
                </c:pt>
                <c:pt idx="2">
                  <c:v>1.9690799999999999</c:v>
                </c:pt>
              </c:numCache>
            </c:numRef>
          </c:val>
        </c:ser>
        <c:ser>
          <c:idx val="0"/>
          <c:order val="6"/>
          <c:tx>
            <c:strRef>
              <c:f>marjanishvili!$AG$3</c:f>
              <c:strCache>
                <c:ptCount val="1"/>
                <c:pt idx="0">
                  <c:v>Danish House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tsereteli!$L$43:$N$43</c:f>
              <c:strCache>
                <c:ptCount val="3"/>
                <c:pt idx="0">
                  <c:v>Morning</c:v>
                </c:pt>
                <c:pt idx="1">
                  <c:v>Midday</c:v>
                </c:pt>
                <c:pt idx="2">
                  <c:v>Evening</c:v>
                </c:pt>
              </c:strCache>
            </c:strRef>
          </c:cat>
          <c:val>
            <c:numRef>
              <c:f>marjanishvili!$AW$3:$AY$3</c:f>
              <c:numCache>
                <c:formatCode>General</c:formatCode>
                <c:ptCount val="3"/>
                <c:pt idx="0">
                  <c:v>1.9744345000000001</c:v>
                </c:pt>
                <c:pt idx="1">
                  <c:v>2.582018861111111</c:v>
                </c:pt>
                <c:pt idx="2">
                  <c:v>2.1159164166666664</c:v>
                </c:pt>
              </c:numCache>
            </c:numRef>
          </c:val>
        </c:ser>
        <c:ser>
          <c:idx val="1"/>
          <c:order val="7"/>
          <c:tx>
            <c:strRef>
              <c:f>marjanishvili!$AG$4</c:f>
              <c:strCache>
                <c:ptCount val="1"/>
                <c:pt idx="0">
                  <c:v>McDonalds Marijanishvili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tsereteli!$L$43:$N$43</c:f>
              <c:strCache>
                <c:ptCount val="3"/>
                <c:pt idx="0">
                  <c:v>Morning</c:v>
                </c:pt>
                <c:pt idx="1">
                  <c:v>Midday</c:v>
                </c:pt>
                <c:pt idx="2">
                  <c:v>Evening</c:v>
                </c:pt>
              </c:strCache>
            </c:strRef>
          </c:cat>
          <c:val>
            <c:numRef>
              <c:f>marjanishvili!$AW$4:$AY$4</c:f>
              <c:numCache>
                <c:formatCode>General</c:formatCode>
                <c:ptCount val="3"/>
                <c:pt idx="0">
                  <c:v>2.2440570000000002</c:v>
                </c:pt>
                <c:pt idx="1">
                  <c:v>2.1097368611111111</c:v>
                </c:pt>
                <c:pt idx="2">
                  <c:v>2.2744567000000004</c:v>
                </c:pt>
              </c:numCache>
            </c:numRef>
          </c:val>
        </c:ser>
        <c:ser>
          <c:idx val="2"/>
          <c:order val="8"/>
          <c:tx>
            <c:strRef>
              <c:f>marjanishvili!$AG$5</c:f>
              <c:strCache>
                <c:ptCount val="1"/>
                <c:pt idx="0">
                  <c:v>Saarbrucken Square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tsereteli!$L$43:$N$43</c:f>
              <c:strCache>
                <c:ptCount val="3"/>
                <c:pt idx="0">
                  <c:v>Morning</c:v>
                </c:pt>
                <c:pt idx="1">
                  <c:v>Midday</c:v>
                </c:pt>
                <c:pt idx="2">
                  <c:v>Evening</c:v>
                </c:pt>
              </c:strCache>
            </c:strRef>
          </c:cat>
          <c:val>
            <c:numRef>
              <c:f>marjanishvili!$AW$5:$AY$5</c:f>
              <c:numCache>
                <c:formatCode>General</c:formatCode>
                <c:ptCount val="3"/>
                <c:pt idx="0">
                  <c:v>2.4845429999999999</c:v>
                </c:pt>
                <c:pt idx="1">
                  <c:v>2.1992079375000002</c:v>
                </c:pt>
                <c:pt idx="2">
                  <c:v>2.2380496999999999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31605688"/>
        <c:axId val="334596208"/>
        <c:axId val="0"/>
      </c:bar3DChart>
      <c:catAx>
        <c:axId val="3316056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34596208"/>
        <c:crosses val="autoZero"/>
        <c:auto val="1"/>
        <c:lblAlgn val="ctr"/>
        <c:lblOffset val="100"/>
        <c:noMultiLvlLbl val="0"/>
      </c:catAx>
      <c:valAx>
        <c:axId val="3345962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ppmv</a:t>
                </a:r>
              </a:p>
            </c:rich>
          </c:tx>
          <c:layout>
            <c:manualLayout>
              <c:xMode val="edge"/>
              <c:yMode val="edge"/>
              <c:x val="0.89717404931048894"/>
              <c:y val="0.7605921920842317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1605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1822145732069411E-3"/>
          <c:y val="0.81473686603531426"/>
          <c:w val="0.9948273242160518"/>
          <c:h val="0.1852631339646857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5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pPr>
            <a:r>
              <a:rPr lang="en-US" sz="24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2432108486439195"/>
          <c:y val="0.20902864809346655"/>
          <c:w val="0.77567891513560805"/>
          <c:h val="0.37624536342461834"/>
        </c:manualLayout>
      </c:layout>
      <c:lineChart>
        <c:grouping val="standard"/>
        <c:varyColors val="0"/>
        <c:ser>
          <c:idx val="2"/>
          <c:order val="0"/>
          <c:tx>
            <c:strRef>
              <c:f>Sheet3!$B$3:$C$3</c:f>
              <c:strCache>
                <c:ptCount val="1"/>
                <c:pt idx="0">
                  <c:v>03.04.2018 15:10:00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Sheet3!$D$12:$D$20</c:f>
              <c:strCache>
                <c:ptCount val="9"/>
                <c:pt idx="0">
                  <c:v>Chavchavadze Ave. #2 (Coffeesta) </c:v>
                </c:pt>
                <c:pt idx="1">
                  <c:v>Varaziskhevi Street (near Heroes Square)</c:v>
                </c:pt>
                <c:pt idx="2">
                  <c:v>Varaziskhevi Street and Chavchavadze Avenue Cross</c:v>
                </c:pt>
                <c:pt idx="3">
                  <c:v>Melikishvili Street #15</c:v>
                </c:pt>
                <c:pt idx="4">
                  <c:v>Public School #51 (near Tbilisi Consert Hall)</c:v>
                </c:pt>
                <c:pt idx="5">
                  <c:v>Varaziskhevi Street (middle part)</c:v>
                </c:pt>
                <c:pt idx="6">
                  <c:v>Chabua Amirejibi Hwy</c:v>
                </c:pt>
                <c:pt idx="7">
                  <c:v>Vere Park (near Tbilisi Consert Hall)</c:v>
                </c:pt>
                <c:pt idx="8">
                  <c:v>Kostava Street (near Chachava Clinic)</c:v>
                </c:pt>
              </c:strCache>
            </c:strRef>
          </c:cat>
          <c:val>
            <c:numRef>
              <c:f>Sheet3!$E$3:$E$11</c:f>
              <c:numCache>
                <c:formatCode>General</c:formatCode>
                <c:ptCount val="9"/>
                <c:pt idx="0">
                  <c:v>0</c:v>
                </c:pt>
                <c:pt idx="1">
                  <c:v>430.8526315789473</c:v>
                </c:pt>
                <c:pt idx="2">
                  <c:v>332.2340425531915</c:v>
                </c:pt>
                <c:pt idx="3">
                  <c:v>59.165591397849461</c:v>
                </c:pt>
                <c:pt idx="4">
                  <c:v>88.5</c:v>
                </c:pt>
                <c:pt idx="5">
                  <c:v>193.92</c:v>
                </c:pt>
                <c:pt idx="6">
                  <c:v>0.3242105263157895</c:v>
                </c:pt>
                <c:pt idx="7">
                  <c:v>34.148936170212771</c:v>
                </c:pt>
                <c:pt idx="8">
                  <c:v>65</c:v>
                </c:pt>
              </c:numCache>
            </c:numRef>
          </c:val>
          <c:smooth val="0"/>
        </c:ser>
        <c:ser>
          <c:idx val="0"/>
          <c:order val="1"/>
          <c:tx>
            <c:strRef>
              <c:f>Sheet3!$B$12:$C$12</c:f>
              <c:strCache>
                <c:ptCount val="1"/>
                <c:pt idx="0">
                  <c:v>04.04.2018 15:20:00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Sheet3!$D$12:$D$21</c:f>
              <c:strCache>
                <c:ptCount val="10"/>
                <c:pt idx="0">
                  <c:v>Chavchavadze Ave. #2 (Coffeesta) </c:v>
                </c:pt>
                <c:pt idx="1">
                  <c:v>Varaziskhevi Street (near Heroes Square)</c:v>
                </c:pt>
                <c:pt idx="2">
                  <c:v>Varaziskhevi Street and Chavchavadze Avenue Cross</c:v>
                </c:pt>
                <c:pt idx="3">
                  <c:v>Melikishvili Street #15</c:v>
                </c:pt>
                <c:pt idx="4">
                  <c:v>Public School #51 (near Tbilisi Consert Hall)</c:v>
                </c:pt>
                <c:pt idx="5">
                  <c:v>Varaziskhevi Street (middle part)</c:v>
                </c:pt>
                <c:pt idx="6">
                  <c:v>Chabua Amirejibi Hwy</c:v>
                </c:pt>
                <c:pt idx="7">
                  <c:v>Vere Park (near Tbilisi Consert Hall)</c:v>
                </c:pt>
                <c:pt idx="8">
                  <c:v>Kostava Street (near Chachava Clinic)</c:v>
                </c:pt>
                <c:pt idx="9">
                  <c:v>Near Vere Palace</c:v>
                </c:pt>
              </c:strCache>
            </c:strRef>
          </c:cat>
          <c:val>
            <c:numRef>
              <c:f>Sheet3!$E$12:$E$21</c:f>
              <c:numCache>
                <c:formatCode>General</c:formatCode>
                <c:ptCount val="10"/>
                <c:pt idx="0">
                  <c:v>24.605957894736843</c:v>
                </c:pt>
                <c:pt idx="1">
                  <c:v>215.81089361702126</c:v>
                </c:pt>
                <c:pt idx="2">
                  <c:v>631.95685106382973</c:v>
                </c:pt>
                <c:pt idx="3">
                  <c:v>70.275789473684213</c:v>
                </c:pt>
                <c:pt idx="4">
                  <c:v>97.02</c:v>
                </c:pt>
                <c:pt idx="5">
                  <c:v>3.1702127659574472E-3</c:v>
                </c:pt>
                <c:pt idx="6">
                  <c:v>11.264687500000001</c:v>
                </c:pt>
                <c:pt idx="7">
                  <c:v>45.721052631578949</c:v>
                </c:pt>
                <c:pt idx="8">
                  <c:v>124.68467368421054</c:v>
                </c:pt>
                <c:pt idx="9">
                  <c:v>0.14374999999999999</c:v>
                </c:pt>
              </c:numCache>
            </c:numRef>
          </c:val>
          <c:smooth val="0"/>
        </c:ser>
        <c:ser>
          <c:idx val="1"/>
          <c:order val="2"/>
          <c:tx>
            <c:strRef>
              <c:f>Sheet3!$B$22:$C$22</c:f>
              <c:strCache>
                <c:ptCount val="1"/>
                <c:pt idx="0">
                  <c:v>05.04.2018 15:30:00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Sheet3!$D$12:$D$21</c:f>
              <c:strCache>
                <c:ptCount val="10"/>
                <c:pt idx="0">
                  <c:v>Chavchavadze Ave. #2 (Coffeesta) </c:v>
                </c:pt>
                <c:pt idx="1">
                  <c:v>Varaziskhevi Street (near Heroes Square)</c:v>
                </c:pt>
                <c:pt idx="2">
                  <c:v>Varaziskhevi Street and Chavchavadze Avenue Cross</c:v>
                </c:pt>
                <c:pt idx="3">
                  <c:v>Melikishvili Street #15</c:v>
                </c:pt>
                <c:pt idx="4">
                  <c:v>Public School #51 (near Tbilisi Consert Hall)</c:v>
                </c:pt>
                <c:pt idx="5">
                  <c:v>Varaziskhevi Street (middle part)</c:v>
                </c:pt>
                <c:pt idx="6">
                  <c:v>Chabua Amirejibi Hwy</c:v>
                </c:pt>
                <c:pt idx="7">
                  <c:v>Vere Park (near Tbilisi Consert Hall)</c:v>
                </c:pt>
                <c:pt idx="8">
                  <c:v>Kostava Street (near Chachava Clinic)</c:v>
                </c:pt>
                <c:pt idx="9">
                  <c:v>Near Vere Palace</c:v>
                </c:pt>
              </c:strCache>
            </c:strRef>
          </c:cat>
          <c:val>
            <c:numRef>
              <c:f>Sheet3!$E$22:$E$31</c:f>
              <c:numCache>
                <c:formatCode>General</c:formatCode>
                <c:ptCount val="10"/>
                <c:pt idx="0">
                  <c:v>0.31797872340425531</c:v>
                </c:pt>
                <c:pt idx="1">
                  <c:v>356.73106382978727</c:v>
                </c:pt>
                <c:pt idx="2">
                  <c:v>254.13319148936171</c:v>
                </c:pt>
                <c:pt idx="3">
                  <c:v>127.94504210526316</c:v>
                </c:pt>
                <c:pt idx="4">
                  <c:v>0.25212765957446814</c:v>
                </c:pt>
                <c:pt idx="5">
                  <c:v>37.412744680851063</c:v>
                </c:pt>
                <c:pt idx="6">
                  <c:v>55.55192631578948</c:v>
                </c:pt>
                <c:pt idx="7">
                  <c:v>81.896516129032264</c:v>
                </c:pt>
                <c:pt idx="8">
                  <c:v>66.45591489361702</c:v>
                </c:pt>
                <c:pt idx="9">
                  <c:v>0.33536842105263159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34594248"/>
        <c:axId val="334594640"/>
      </c:lineChart>
      <c:catAx>
        <c:axId val="3345942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4594640"/>
        <c:crosses val="autoZero"/>
        <c:auto val="1"/>
        <c:lblAlgn val="ctr"/>
        <c:lblOffset val="100"/>
        <c:tickMarkSkip val="1"/>
        <c:noMultiLvlLbl val="0"/>
      </c:catAx>
      <c:valAx>
        <c:axId val="334594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ppbv</a:t>
                </a:r>
              </a:p>
            </c:rich>
          </c:tx>
          <c:layout>
            <c:manualLayout>
              <c:xMode val="edge"/>
              <c:yMode val="edge"/>
              <c:x val="1.9444444444444445E-2"/>
              <c:y val="0.1862277036785739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45942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4.8044619422572179E-3"/>
          <c:y val="0.10455782839469779"/>
          <c:w val="0.99316863517060372"/>
          <c:h val="7.58713083747379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'one day analysis'!$H$20:$H$22</c:f>
          <c:strCache>
            <c:ptCount val="3"/>
            <c:pt idx="0">
              <c:v>Marjanishvili Square</c:v>
            </c:pt>
          </c:strCache>
        </c:strRef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cap="none" spc="0" normalizeH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3330338257547711"/>
          <c:y val="0.2008087445136634"/>
          <c:w val="0.85404201962268056"/>
          <c:h val="0.5904341704319279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'one day analysis'!$I$20</c:f>
              <c:strCache>
                <c:ptCount val="1"/>
                <c:pt idx="0">
                  <c:v>Morning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'one day analysis'!$V$1:$W$1</c:f>
              <c:strCache>
                <c:ptCount val="2"/>
                <c:pt idx="0">
                  <c:v>CO</c:v>
                </c:pt>
                <c:pt idx="1">
                  <c:v>CH4</c:v>
                </c:pt>
              </c:strCache>
            </c:strRef>
          </c:cat>
          <c:val>
            <c:numRef>
              <c:f>'one day analysis'!$V$20:$W$20</c:f>
              <c:numCache>
                <c:formatCode>General</c:formatCode>
                <c:ptCount val="2"/>
                <c:pt idx="0">
                  <c:v>1.2408510638297874</c:v>
                </c:pt>
                <c:pt idx="1">
                  <c:v>2.3162553191489361</c:v>
                </c:pt>
              </c:numCache>
            </c:numRef>
          </c:val>
        </c:ser>
        <c:ser>
          <c:idx val="1"/>
          <c:order val="1"/>
          <c:tx>
            <c:strRef>
              <c:f>'one day analysis'!$I$21</c:f>
              <c:strCache>
                <c:ptCount val="1"/>
                <c:pt idx="0">
                  <c:v>Midday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'one day analysis'!$V$1:$W$1</c:f>
              <c:strCache>
                <c:ptCount val="2"/>
                <c:pt idx="0">
                  <c:v>CO</c:v>
                </c:pt>
                <c:pt idx="1">
                  <c:v>CH4</c:v>
                </c:pt>
              </c:strCache>
            </c:strRef>
          </c:cat>
          <c:val>
            <c:numRef>
              <c:f>'one day analysis'!$V$21:$W$21</c:f>
              <c:numCache>
                <c:formatCode>General</c:formatCode>
                <c:ptCount val="2"/>
                <c:pt idx="0">
                  <c:v>0.59560215053763443</c:v>
                </c:pt>
                <c:pt idx="1">
                  <c:v>2.0275161290322581</c:v>
                </c:pt>
              </c:numCache>
            </c:numRef>
          </c:val>
        </c:ser>
        <c:ser>
          <c:idx val="2"/>
          <c:order val="2"/>
          <c:tx>
            <c:strRef>
              <c:f>'one day analysis'!$I$22</c:f>
              <c:strCache>
                <c:ptCount val="1"/>
                <c:pt idx="0">
                  <c:v>Evening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'one day analysis'!$V$1:$W$1</c:f>
              <c:strCache>
                <c:ptCount val="2"/>
                <c:pt idx="0">
                  <c:v>CO</c:v>
                </c:pt>
                <c:pt idx="1">
                  <c:v>CH4</c:v>
                </c:pt>
              </c:strCache>
            </c:strRef>
          </c:cat>
          <c:val>
            <c:numRef>
              <c:f>'one day analysis'!$V$22:$W$22</c:f>
              <c:numCache>
                <c:formatCode>General</c:formatCode>
                <c:ptCount val="2"/>
                <c:pt idx="0">
                  <c:v>1.6708478260869566</c:v>
                </c:pt>
                <c:pt idx="1">
                  <c:v>2.3470652173913042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36985008"/>
        <c:axId val="336986968"/>
        <c:axId val="0"/>
      </c:bar3DChart>
      <c:catAx>
        <c:axId val="336985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36986968"/>
        <c:crosses val="autoZero"/>
        <c:auto val="1"/>
        <c:lblAlgn val="ctr"/>
        <c:lblOffset val="100"/>
        <c:noMultiLvlLbl val="0"/>
      </c:catAx>
      <c:valAx>
        <c:axId val="336986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8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ppmv</a:t>
                </a:r>
              </a:p>
            </c:rich>
          </c:tx>
          <c:layout>
            <c:manualLayout>
              <c:xMode val="edge"/>
              <c:yMode val="edge"/>
              <c:x val="4.2705730391489087E-3"/>
              <c:y val="0.1631765180543467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8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6985008"/>
        <c:crosses val="autoZero"/>
        <c:crossBetween val="between"/>
        <c:majorUnit val="0.5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2339865940519416E-2"/>
          <c:y val="0.90747174040068024"/>
          <c:w val="0.96037141297419737"/>
          <c:h val="8.000022359749293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pPr>
            <a:r>
              <a:rPr lang="en-US" sz="24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NO</a:t>
            </a:r>
            <a:r>
              <a:rPr lang="en-US" sz="2400" b="1" baseline="-250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2432108486439195"/>
          <c:y val="0.20902864809346655"/>
          <c:w val="0.77567891513560805"/>
          <c:h val="0.37624536342461834"/>
        </c:manualLayout>
      </c:layout>
      <c:lineChart>
        <c:grouping val="standard"/>
        <c:varyColors val="0"/>
        <c:ser>
          <c:idx val="2"/>
          <c:order val="0"/>
          <c:tx>
            <c:strRef>
              <c:f>Sheet3!$B$3:$C$3</c:f>
              <c:strCache>
                <c:ptCount val="1"/>
                <c:pt idx="0">
                  <c:v>03.04.2018 15:10:00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Sheet3!$D$12:$D$20</c:f>
              <c:strCache>
                <c:ptCount val="9"/>
                <c:pt idx="0">
                  <c:v>Chavchavadze Ave. #2 (Coffeesta) </c:v>
                </c:pt>
                <c:pt idx="1">
                  <c:v>Varaziskhevi Street (near Heroes Square)</c:v>
                </c:pt>
                <c:pt idx="2">
                  <c:v>Varaziskhevi Street and Chavchavadze Avenue Cross</c:v>
                </c:pt>
                <c:pt idx="3">
                  <c:v>Melikishvili Street #15</c:v>
                </c:pt>
                <c:pt idx="4">
                  <c:v>Public School #51 (near Tbilisi Consert Hall)</c:v>
                </c:pt>
                <c:pt idx="5">
                  <c:v>Varaziskhevi Street (middle part)</c:v>
                </c:pt>
                <c:pt idx="6">
                  <c:v>Chabua Amirejibi Hwy</c:v>
                </c:pt>
                <c:pt idx="7">
                  <c:v>Vere Park (near Tbilisi Consert Hall)</c:v>
                </c:pt>
                <c:pt idx="8">
                  <c:v>Kostava Street (near Chachava Clinic)</c:v>
                </c:pt>
              </c:strCache>
            </c:strRef>
          </c:cat>
          <c:val>
            <c:numRef>
              <c:f>Sheet3!$F$3:$F$11</c:f>
              <c:numCache>
                <c:formatCode>General</c:formatCode>
                <c:ptCount val="9"/>
                <c:pt idx="0">
                  <c:v>20.398924731182792</c:v>
                </c:pt>
                <c:pt idx="1">
                  <c:v>107.55263157894736</c:v>
                </c:pt>
                <c:pt idx="2">
                  <c:v>86.170212765957459</c:v>
                </c:pt>
                <c:pt idx="3">
                  <c:v>13.0752688172043</c:v>
                </c:pt>
                <c:pt idx="4">
                  <c:v>68.728723404255319</c:v>
                </c:pt>
                <c:pt idx="5">
                  <c:v>85.796842105263153</c:v>
                </c:pt>
                <c:pt idx="6">
                  <c:v>14.26526315789474</c:v>
                </c:pt>
                <c:pt idx="7">
                  <c:v>65.425531914893625</c:v>
                </c:pt>
                <c:pt idx="8">
                  <c:v>81.25</c:v>
                </c:pt>
              </c:numCache>
            </c:numRef>
          </c:val>
          <c:smooth val="0"/>
        </c:ser>
        <c:ser>
          <c:idx val="0"/>
          <c:order val="1"/>
          <c:tx>
            <c:strRef>
              <c:f>Sheet3!$B$12:$C$12</c:f>
              <c:strCache>
                <c:ptCount val="1"/>
                <c:pt idx="0">
                  <c:v>04.04.2018 15:20:00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Sheet3!$D$12:$D$21</c:f>
              <c:strCache>
                <c:ptCount val="10"/>
                <c:pt idx="0">
                  <c:v>Chavchavadze Ave. #2 (Coffeesta) </c:v>
                </c:pt>
                <c:pt idx="1">
                  <c:v>Varaziskhevi Street (near Heroes Square)</c:v>
                </c:pt>
                <c:pt idx="2">
                  <c:v>Varaziskhevi Street and Chavchavadze Avenue Cross</c:v>
                </c:pt>
                <c:pt idx="3">
                  <c:v>Melikishvili Street #15</c:v>
                </c:pt>
                <c:pt idx="4">
                  <c:v>Public School #51 (near Tbilisi Consert Hall)</c:v>
                </c:pt>
                <c:pt idx="5">
                  <c:v>Varaziskhevi Street (middle part)</c:v>
                </c:pt>
                <c:pt idx="6">
                  <c:v>Chabua Amirejibi Hwy</c:v>
                </c:pt>
                <c:pt idx="7">
                  <c:v>Vere Park (near Tbilisi Consert Hall)</c:v>
                </c:pt>
                <c:pt idx="8">
                  <c:v>Kostava Street (near Chachava Clinic)</c:v>
                </c:pt>
                <c:pt idx="9">
                  <c:v>Near Vere Palace</c:v>
                </c:pt>
              </c:strCache>
            </c:strRef>
          </c:cat>
          <c:val>
            <c:numRef>
              <c:f>Sheet3!$F$12:$F$21</c:f>
              <c:numCache>
                <c:formatCode>General</c:formatCode>
                <c:ptCount val="10"/>
                <c:pt idx="0">
                  <c:v>84.324357894736849</c:v>
                </c:pt>
                <c:pt idx="1">
                  <c:v>77.267744680851067</c:v>
                </c:pt>
                <c:pt idx="2">
                  <c:v>149.39812765957447</c:v>
                </c:pt>
                <c:pt idx="3">
                  <c:v>57.80842105263158</c:v>
                </c:pt>
                <c:pt idx="4">
                  <c:v>98.645684210526312</c:v>
                </c:pt>
                <c:pt idx="5">
                  <c:v>47.635617021276602</c:v>
                </c:pt>
                <c:pt idx="6">
                  <c:v>53.662083333333335</c:v>
                </c:pt>
                <c:pt idx="7">
                  <c:v>80.874778947368426</c:v>
                </c:pt>
                <c:pt idx="8">
                  <c:v>110.59875789473683</c:v>
                </c:pt>
                <c:pt idx="9">
                  <c:v>28.746874999999999</c:v>
                </c:pt>
              </c:numCache>
            </c:numRef>
          </c:val>
          <c:smooth val="0"/>
        </c:ser>
        <c:ser>
          <c:idx val="1"/>
          <c:order val="2"/>
          <c:tx>
            <c:strRef>
              <c:f>Sheet3!$B$22:$C$22</c:f>
              <c:strCache>
                <c:ptCount val="1"/>
                <c:pt idx="0">
                  <c:v>05.04.2018 15:30:00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Sheet3!$D$12:$D$21</c:f>
              <c:strCache>
                <c:ptCount val="10"/>
                <c:pt idx="0">
                  <c:v>Chavchavadze Ave. #2 (Coffeesta) </c:v>
                </c:pt>
                <c:pt idx="1">
                  <c:v>Varaziskhevi Street (near Heroes Square)</c:v>
                </c:pt>
                <c:pt idx="2">
                  <c:v>Varaziskhevi Street and Chavchavadze Avenue Cross</c:v>
                </c:pt>
                <c:pt idx="3">
                  <c:v>Melikishvili Street #15</c:v>
                </c:pt>
                <c:pt idx="4">
                  <c:v>Public School #51 (near Tbilisi Consert Hall)</c:v>
                </c:pt>
                <c:pt idx="5">
                  <c:v>Varaziskhevi Street (middle part)</c:v>
                </c:pt>
                <c:pt idx="6">
                  <c:v>Chabua Amirejibi Hwy</c:v>
                </c:pt>
                <c:pt idx="7">
                  <c:v>Vere Park (near Tbilisi Consert Hall)</c:v>
                </c:pt>
                <c:pt idx="8">
                  <c:v>Kostava Street (near Chachava Clinic)</c:v>
                </c:pt>
                <c:pt idx="9">
                  <c:v>Near Vere Palace</c:v>
                </c:pt>
              </c:strCache>
            </c:strRef>
          </c:cat>
          <c:val>
            <c:numRef>
              <c:f>Sheet3!$F$22:$F$31</c:f>
              <c:numCache>
                <c:formatCode>General</c:formatCode>
                <c:ptCount val="10"/>
                <c:pt idx="0">
                  <c:v>39.198989361702125</c:v>
                </c:pt>
                <c:pt idx="1">
                  <c:v>98.192000000000007</c:v>
                </c:pt>
                <c:pt idx="2">
                  <c:v>84.956042553191494</c:v>
                </c:pt>
                <c:pt idx="3">
                  <c:v>36.656810526315795</c:v>
                </c:pt>
                <c:pt idx="4">
                  <c:v>19.212765957446809</c:v>
                </c:pt>
                <c:pt idx="5">
                  <c:v>73.432712765957447</c:v>
                </c:pt>
                <c:pt idx="6">
                  <c:v>68.688199999999995</c:v>
                </c:pt>
                <c:pt idx="7">
                  <c:v>66.396301075268809</c:v>
                </c:pt>
                <c:pt idx="8">
                  <c:v>85.545361702127664</c:v>
                </c:pt>
                <c:pt idx="9">
                  <c:v>44.315210526315795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34596992"/>
        <c:axId val="334595032"/>
      </c:lineChart>
      <c:catAx>
        <c:axId val="3345969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4595032"/>
        <c:crosses val="autoZero"/>
        <c:auto val="1"/>
        <c:lblAlgn val="ctr"/>
        <c:lblOffset val="100"/>
        <c:tickMarkSkip val="1"/>
        <c:noMultiLvlLbl val="0"/>
      </c:catAx>
      <c:valAx>
        <c:axId val="334595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ppbv</a:t>
                </a:r>
              </a:p>
            </c:rich>
          </c:tx>
          <c:layout>
            <c:manualLayout>
              <c:xMode val="edge"/>
              <c:yMode val="edge"/>
              <c:x val="1.9444444444444445E-2"/>
              <c:y val="0.1862277036785739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45969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4.8044619422572179E-3"/>
          <c:y val="0.10455782839469779"/>
          <c:w val="0.99316863517060372"/>
          <c:h val="7.58713083747379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pPr>
            <a:r>
              <a:rPr lang="en-US" sz="24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CO</a:t>
            </a:r>
            <a:endParaRPr lang="en-US" sz="2400" b="1" baseline="-2500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2432108486439195"/>
          <c:y val="0.20902864809346655"/>
          <c:w val="0.77567891513560805"/>
          <c:h val="0.37624536342461834"/>
        </c:manualLayout>
      </c:layout>
      <c:lineChart>
        <c:grouping val="standard"/>
        <c:varyColors val="0"/>
        <c:ser>
          <c:idx val="2"/>
          <c:order val="0"/>
          <c:tx>
            <c:strRef>
              <c:f>Sheet3!$B$3:$C$3</c:f>
              <c:strCache>
                <c:ptCount val="1"/>
                <c:pt idx="0">
                  <c:v>03.04.2018 15:10:00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Sheet3!$D$12:$D$20</c:f>
              <c:strCache>
                <c:ptCount val="9"/>
                <c:pt idx="0">
                  <c:v>Chavchavadze Ave. #2 (Coffeesta) </c:v>
                </c:pt>
                <c:pt idx="1">
                  <c:v>Varaziskhevi Street (near Heroes Square)</c:v>
                </c:pt>
                <c:pt idx="2">
                  <c:v>Varaziskhevi Street and Chavchavadze Avenue Cross</c:v>
                </c:pt>
                <c:pt idx="3">
                  <c:v>Melikishvili Street #15</c:v>
                </c:pt>
                <c:pt idx="4">
                  <c:v>Public School #51 (near Tbilisi Consert Hall)</c:v>
                </c:pt>
                <c:pt idx="5">
                  <c:v>Varaziskhevi Street (middle part)</c:v>
                </c:pt>
                <c:pt idx="6">
                  <c:v>Chabua Amirejibi Hwy</c:v>
                </c:pt>
                <c:pt idx="7">
                  <c:v>Vere Park (near Tbilisi Consert Hall)</c:v>
                </c:pt>
                <c:pt idx="8">
                  <c:v>Kostava Street (near Chachava Clinic)</c:v>
                </c:pt>
              </c:strCache>
            </c:strRef>
          </c:cat>
          <c:val>
            <c:numRef>
              <c:f>Sheet3!$H$3:$H$11</c:f>
              <c:numCache>
                <c:formatCode>General</c:formatCode>
                <c:ptCount val="9"/>
                <c:pt idx="0">
                  <c:v>0.43473118279569889</c:v>
                </c:pt>
                <c:pt idx="1">
                  <c:v>2.4913684210526315</c:v>
                </c:pt>
                <c:pt idx="2">
                  <c:v>2.323404255319149</c:v>
                </c:pt>
                <c:pt idx="3">
                  <c:v>1.0819784946236559</c:v>
                </c:pt>
                <c:pt idx="4">
                  <c:v>3.8695212765957452</c:v>
                </c:pt>
                <c:pt idx="5">
                  <c:v>1.5756000000000001</c:v>
                </c:pt>
                <c:pt idx="6">
                  <c:v>0.54467368421052642</c:v>
                </c:pt>
                <c:pt idx="7">
                  <c:v>0.8808510638297874</c:v>
                </c:pt>
                <c:pt idx="8">
                  <c:v>1.328125</c:v>
                </c:pt>
              </c:numCache>
            </c:numRef>
          </c:val>
          <c:smooth val="0"/>
        </c:ser>
        <c:ser>
          <c:idx val="0"/>
          <c:order val="1"/>
          <c:tx>
            <c:strRef>
              <c:f>Sheet3!$B$12:$C$12</c:f>
              <c:strCache>
                <c:ptCount val="1"/>
                <c:pt idx="0">
                  <c:v>04.04.2018 15:20:00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Sheet3!$D$12:$D$21</c:f>
              <c:strCache>
                <c:ptCount val="10"/>
                <c:pt idx="0">
                  <c:v>Chavchavadze Ave. #2 (Coffeesta) </c:v>
                </c:pt>
                <c:pt idx="1">
                  <c:v>Varaziskhevi Street (near Heroes Square)</c:v>
                </c:pt>
                <c:pt idx="2">
                  <c:v>Varaziskhevi Street and Chavchavadze Avenue Cross</c:v>
                </c:pt>
                <c:pt idx="3">
                  <c:v>Melikishvili Street #15</c:v>
                </c:pt>
                <c:pt idx="4">
                  <c:v>Public School #51 (near Tbilisi Consert Hall)</c:v>
                </c:pt>
                <c:pt idx="5">
                  <c:v>Varaziskhevi Street (middle part)</c:v>
                </c:pt>
                <c:pt idx="6">
                  <c:v>Chabua Amirejibi Hwy</c:v>
                </c:pt>
                <c:pt idx="7">
                  <c:v>Vere Park (near Tbilisi Consert Hall)</c:v>
                </c:pt>
                <c:pt idx="8">
                  <c:v>Kostava Street (near Chachava Clinic)</c:v>
                </c:pt>
                <c:pt idx="9">
                  <c:v>Near Vere Palace</c:v>
                </c:pt>
              </c:strCache>
            </c:strRef>
          </c:cat>
          <c:val>
            <c:numRef>
              <c:f>Sheet3!$H$12:$H$21</c:f>
              <c:numCache>
                <c:formatCode>General</c:formatCode>
                <c:ptCount val="10"/>
                <c:pt idx="0">
                  <c:v>0.57269210526315784</c:v>
                </c:pt>
                <c:pt idx="1">
                  <c:v>1.3901855319148937</c:v>
                </c:pt>
                <c:pt idx="2">
                  <c:v>3.4874468085106383</c:v>
                </c:pt>
                <c:pt idx="3">
                  <c:v>0.97076842105263161</c:v>
                </c:pt>
                <c:pt idx="4">
                  <c:v>1.6891831578947369</c:v>
                </c:pt>
                <c:pt idx="5">
                  <c:v>0.49052702127659581</c:v>
                </c:pt>
                <c:pt idx="6">
                  <c:v>0.63661041666666673</c:v>
                </c:pt>
                <c:pt idx="7">
                  <c:v>0.83256884210526327</c:v>
                </c:pt>
                <c:pt idx="8">
                  <c:v>1.2031044210526316</c:v>
                </c:pt>
                <c:pt idx="9">
                  <c:v>0.54856249999999995</c:v>
                </c:pt>
              </c:numCache>
            </c:numRef>
          </c:val>
          <c:smooth val="0"/>
        </c:ser>
        <c:ser>
          <c:idx val="1"/>
          <c:order val="2"/>
          <c:tx>
            <c:strRef>
              <c:f>Sheet3!$B$22:$C$22</c:f>
              <c:strCache>
                <c:ptCount val="1"/>
                <c:pt idx="0">
                  <c:v>05.04.2018 15:30:00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Sheet3!$D$12:$D$21</c:f>
              <c:strCache>
                <c:ptCount val="10"/>
                <c:pt idx="0">
                  <c:v>Chavchavadze Ave. #2 (Coffeesta) </c:v>
                </c:pt>
                <c:pt idx="1">
                  <c:v>Varaziskhevi Street (near Heroes Square)</c:v>
                </c:pt>
                <c:pt idx="2">
                  <c:v>Varaziskhevi Street and Chavchavadze Avenue Cross</c:v>
                </c:pt>
                <c:pt idx="3">
                  <c:v>Melikishvili Street #15</c:v>
                </c:pt>
                <c:pt idx="4">
                  <c:v>Public School #51 (near Tbilisi Consert Hall)</c:v>
                </c:pt>
                <c:pt idx="5">
                  <c:v>Varaziskhevi Street (middle part)</c:v>
                </c:pt>
                <c:pt idx="6">
                  <c:v>Chabua Amirejibi Hwy</c:v>
                </c:pt>
                <c:pt idx="7">
                  <c:v>Vere Park (near Tbilisi Consert Hall)</c:v>
                </c:pt>
                <c:pt idx="8">
                  <c:v>Kostava Street (near Chachava Clinic)</c:v>
                </c:pt>
                <c:pt idx="9">
                  <c:v>Near Vere Palace</c:v>
                </c:pt>
              </c:strCache>
            </c:strRef>
          </c:cat>
          <c:val>
            <c:numRef>
              <c:f>Sheet3!$H$22:$H$31</c:f>
              <c:numCache>
                <c:formatCode>General</c:formatCode>
                <c:ptCount val="10"/>
                <c:pt idx="0">
                  <c:v>0.61</c:v>
                </c:pt>
                <c:pt idx="1">
                  <c:v>2.1626042553191489</c:v>
                </c:pt>
                <c:pt idx="2">
                  <c:v>1.817355319148936</c:v>
                </c:pt>
                <c:pt idx="3">
                  <c:v>1.2418654736842105</c:v>
                </c:pt>
                <c:pt idx="4">
                  <c:v>0.50993617021276605</c:v>
                </c:pt>
                <c:pt idx="5">
                  <c:v>0.70158170212765958</c:v>
                </c:pt>
                <c:pt idx="6">
                  <c:v>1.0178235789473686</c:v>
                </c:pt>
                <c:pt idx="7">
                  <c:v>1.1493711827956989</c:v>
                </c:pt>
                <c:pt idx="8">
                  <c:v>1.6294838297872341</c:v>
                </c:pt>
                <c:pt idx="9">
                  <c:v>0.60962526315789478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34595424"/>
        <c:axId val="334595816"/>
      </c:lineChart>
      <c:catAx>
        <c:axId val="3345954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4595816"/>
        <c:crosses val="autoZero"/>
        <c:auto val="1"/>
        <c:lblAlgn val="ctr"/>
        <c:lblOffset val="100"/>
        <c:tickMarkSkip val="1"/>
        <c:noMultiLvlLbl val="0"/>
      </c:catAx>
      <c:valAx>
        <c:axId val="334595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ppmv</a:t>
                </a:r>
              </a:p>
            </c:rich>
          </c:tx>
          <c:layout>
            <c:manualLayout>
              <c:xMode val="edge"/>
              <c:yMode val="edge"/>
              <c:x val="1.9444444444444445E-2"/>
              <c:y val="0.1862277036785739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4595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4.8044619422572179E-3"/>
          <c:y val="0.10455782839469779"/>
          <c:w val="0.99316863517060372"/>
          <c:h val="7.58713083747379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pPr>
            <a:r>
              <a:rPr lang="en-US" sz="24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</a:t>
            </a:r>
            <a:r>
              <a:rPr lang="en-US" sz="2400" b="1" normalizeH="0" baseline="-250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2432108486439195"/>
          <c:y val="0.20902864809346655"/>
          <c:w val="0.77567891513560805"/>
          <c:h val="0.37624536342461834"/>
        </c:manualLayout>
      </c:layout>
      <c:lineChart>
        <c:grouping val="standard"/>
        <c:varyColors val="0"/>
        <c:ser>
          <c:idx val="2"/>
          <c:order val="0"/>
          <c:tx>
            <c:strRef>
              <c:f>Sheet3!$B$3:$C$3</c:f>
              <c:strCache>
                <c:ptCount val="1"/>
                <c:pt idx="0">
                  <c:v>03.04.2018 15:10:00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Sheet3!$D$12:$D$20</c:f>
              <c:strCache>
                <c:ptCount val="9"/>
                <c:pt idx="0">
                  <c:v>Chavchavadze Ave. #2 (Coffeesta) </c:v>
                </c:pt>
                <c:pt idx="1">
                  <c:v>Varaziskhevi Street (near Heroes Square)</c:v>
                </c:pt>
                <c:pt idx="2">
                  <c:v>Varaziskhevi Street and Chavchavadze Avenue Cross</c:v>
                </c:pt>
                <c:pt idx="3">
                  <c:v>Melikishvili Street #15</c:v>
                </c:pt>
                <c:pt idx="4">
                  <c:v>Public School #51 (near Tbilisi Consert Hall)</c:v>
                </c:pt>
                <c:pt idx="5">
                  <c:v>Varaziskhevi Street (middle part)</c:v>
                </c:pt>
                <c:pt idx="6">
                  <c:v>Chabua Amirejibi Hwy</c:v>
                </c:pt>
                <c:pt idx="7">
                  <c:v>Vere Park (near Tbilisi Consert Hall)</c:v>
                </c:pt>
                <c:pt idx="8">
                  <c:v>Kostava Street (near Chachava Clinic)</c:v>
                </c:pt>
              </c:strCache>
            </c:strRef>
          </c:cat>
          <c:val>
            <c:numRef>
              <c:f>Sheet3!$I$3:$I$11</c:f>
              <c:numCache>
                <c:formatCode>General</c:formatCode>
                <c:ptCount val="9"/>
                <c:pt idx="0">
                  <c:v>2.2472258064516129</c:v>
                </c:pt>
                <c:pt idx="1">
                  <c:v>2.2216842105263153</c:v>
                </c:pt>
                <c:pt idx="2">
                  <c:v>2.454893617021277</c:v>
                </c:pt>
                <c:pt idx="3">
                  <c:v>1.2388817204301075</c:v>
                </c:pt>
                <c:pt idx="4">
                  <c:v>2.5294680851063833</c:v>
                </c:pt>
                <c:pt idx="5">
                  <c:v>2.2039263157894737</c:v>
                </c:pt>
                <c:pt idx="6">
                  <c:v>2.0749473684210527</c:v>
                </c:pt>
                <c:pt idx="7">
                  <c:v>2.1319148936170218</c:v>
                </c:pt>
                <c:pt idx="8">
                  <c:v>2.1906249999999998</c:v>
                </c:pt>
              </c:numCache>
            </c:numRef>
          </c:val>
          <c:smooth val="0"/>
        </c:ser>
        <c:ser>
          <c:idx val="0"/>
          <c:order val="1"/>
          <c:tx>
            <c:strRef>
              <c:f>Sheet3!$B$12:$C$12</c:f>
              <c:strCache>
                <c:ptCount val="1"/>
                <c:pt idx="0">
                  <c:v>04.04.2018 15:20:00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Sheet3!$D$12:$D$21</c:f>
              <c:strCache>
                <c:ptCount val="10"/>
                <c:pt idx="0">
                  <c:v>Chavchavadze Ave. #2 (Coffeesta) </c:v>
                </c:pt>
                <c:pt idx="1">
                  <c:v>Varaziskhevi Street (near Heroes Square)</c:v>
                </c:pt>
                <c:pt idx="2">
                  <c:v>Varaziskhevi Street and Chavchavadze Avenue Cross</c:v>
                </c:pt>
                <c:pt idx="3">
                  <c:v>Melikishvili Street #15</c:v>
                </c:pt>
                <c:pt idx="4">
                  <c:v>Public School #51 (near Tbilisi Consert Hall)</c:v>
                </c:pt>
                <c:pt idx="5">
                  <c:v>Varaziskhevi Street (middle part)</c:v>
                </c:pt>
                <c:pt idx="6">
                  <c:v>Chabua Amirejibi Hwy</c:v>
                </c:pt>
                <c:pt idx="7">
                  <c:v>Vere Park (near Tbilisi Consert Hall)</c:v>
                </c:pt>
                <c:pt idx="8">
                  <c:v>Kostava Street (near Chachava Clinic)</c:v>
                </c:pt>
                <c:pt idx="9">
                  <c:v>Near Vere Palace</c:v>
                </c:pt>
              </c:strCache>
            </c:strRef>
          </c:cat>
          <c:val>
            <c:numRef>
              <c:f>Sheet3!$I$12:$I$21</c:f>
              <c:numCache>
                <c:formatCode>General</c:formatCode>
                <c:ptCount val="10"/>
                <c:pt idx="0">
                  <c:v>2.1942266315789474</c:v>
                </c:pt>
                <c:pt idx="1">
                  <c:v>2.1199148936170213</c:v>
                </c:pt>
                <c:pt idx="2">
                  <c:v>2.4974212765957446</c:v>
                </c:pt>
                <c:pt idx="3">
                  <c:v>3.6498947368421053</c:v>
                </c:pt>
                <c:pt idx="4">
                  <c:v>2.7524778947368422</c:v>
                </c:pt>
                <c:pt idx="5">
                  <c:v>2.0996319148936173</c:v>
                </c:pt>
                <c:pt idx="6">
                  <c:v>2.0532906250000003</c:v>
                </c:pt>
                <c:pt idx="7">
                  <c:v>2.2901098947368421</c:v>
                </c:pt>
                <c:pt idx="8">
                  <c:v>2.1987825263157896</c:v>
                </c:pt>
                <c:pt idx="9">
                  <c:v>2.2575624999999997</c:v>
                </c:pt>
              </c:numCache>
            </c:numRef>
          </c:val>
          <c:smooth val="0"/>
        </c:ser>
        <c:ser>
          <c:idx val="1"/>
          <c:order val="2"/>
          <c:tx>
            <c:strRef>
              <c:f>Sheet3!$B$22:$C$22</c:f>
              <c:strCache>
                <c:ptCount val="1"/>
                <c:pt idx="0">
                  <c:v>05.04.2018 15:30:00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Sheet3!$D$12:$D$21</c:f>
              <c:strCache>
                <c:ptCount val="10"/>
                <c:pt idx="0">
                  <c:v>Chavchavadze Ave. #2 (Coffeesta) </c:v>
                </c:pt>
                <c:pt idx="1">
                  <c:v>Varaziskhevi Street (near Heroes Square)</c:v>
                </c:pt>
                <c:pt idx="2">
                  <c:v>Varaziskhevi Street and Chavchavadze Avenue Cross</c:v>
                </c:pt>
                <c:pt idx="3">
                  <c:v>Melikishvili Street #15</c:v>
                </c:pt>
                <c:pt idx="4">
                  <c:v>Public School #51 (near Tbilisi Consert Hall)</c:v>
                </c:pt>
                <c:pt idx="5">
                  <c:v>Varaziskhevi Street (middle part)</c:v>
                </c:pt>
                <c:pt idx="6">
                  <c:v>Chabua Amirejibi Hwy</c:v>
                </c:pt>
                <c:pt idx="7">
                  <c:v>Vere Park (near Tbilisi Consert Hall)</c:v>
                </c:pt>
                <c:pt idx="8">
                  <c:v>Kostava Street (near Chachava Clinic)</c:v>
                </c:pt>
                <c:pt idx="9">
                  <c:v>Near Vere Palace</c:v>
                </c:pt>
              </c:strCache>
            </c:strRef>
          </c:cat>
          <c:val>
            <c:numRef>
              <c:f>Sheet3!$I$22:$I$31</c:f>
              <c:numCache>
                <c:formatCode>General</c:formatCode>
                <c:ptCount val="10"/>
                <c:pt idx="0">
                  <c:v>2.272509574468085</c:v>
                </c:pt>
                <c:pt idx="1">
                  <c:v>2.4236561702127659</c:v>
                </c:pt>
                <c:pt idx="2">
                  <c:v>5.3759936170212761</c:v>
                </c:pt>
                <c:pt idx="3">
                  <c:v>2.2455704210526317</c:v>
                </c:pt>
                <c:pt idx="4">
                  <c:v>2.0913510638297876</c:v>
                </c:pt>
                <c:pt idx="5">
                  <c:v>4.1776553191489363</c:v>
                </c:pt>
                <c:pt idx="6">
                  <c:v>2.2077874736842107</c:v>
                </c:pt>
                <c:pt idx="7">
                  <c:v>2.2181858064516131</c:v>
                </c:pt>
                <c:pt idx="8">
                  <c:v>2.2150442553191487</c:v>
                </c:pt>
                <c:pt idx="9">
                  <c:v>2.1249315789473688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34392176"/>
        <c:axId val="334389432"/>
      </c:lineChart>
      <c:catAx>
        <c:axId val="3343921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4389432"/>
        <c:crosses val="autoZero"/>
        <c:auto val="1"/>
        <c:lblAlgn val="ctr"/>
        <c:lblOffset val="100"/>
        <c:tickMarkSkip val="1"/>
        <c:noMultiLvlLbl val="0"/>
      </c:catAx>
      <c:valAx>
        <c:axId val="334389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ppmv</a:t>
                </a:r>
              </a:p>
            </c:rich>
          </c:tx>
          <c:layout>
            <c:manualLayout>
              <c:xMode val="edge"/>
              <c:yMode val="edge"/>
              <c:x val="1.9444444444444445E-2"/>
              <c:y val="0.1862277036785739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43921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4.8044619422572179E-3"/>
          <c:y val="0.10455782839469779"/>
          <c:w val="0.99316863517060372"/>
          <c:h val="7.58713083747379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Sheet2!$G$15</c:f>
              <c:strCache>
                <c:ptCount val="1"/>
                <c:pt idx="0">
                  <c:v>13:30:00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Sheet2!$H$14:$I$14</c:f>
              <c:strCache>
                <c:ptCount val="2"/>
                <c:pt idx="0">
                  <c:v>NO</c:v>
                </c:pt>
                <c:pt idx="1">
                  <c:v>NO2</c:v>
                </c:pt>
              </c:strCache>
            </c:strRef>
          </c:cat>
          <c:val>
            <c:numRef>
              <c:f>Sheet2!$H$15:$I$15</c:f>
              <c:numCache>
                <c:formatCode>General</c:formatCode>
                <c:ptCount val="2"/>
                <c:pt idx="0">
                  <c:v>0.42100543478260871</c:v>
                </c:pt>
                <c:pt idx="1">
                  <c:v>16.961081521739128</c:v>
                </c:pt>
              </c:numCache>
            </c:numRef>
          </c:val>
        </c:ser>
        <c:ser>
          <c:idx val="1"/>
          <c:order val="1"/>
          <c:tx>
            <c:strRef>
              <c:f>Sheet2!$G$16</c:f>
              <c:strCache>
                <c:ptCount val="1"/>
                <c:pt idx="0">
                  <c:v>13:41:00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Sheet2!$H$14:$I$14</c:f>
              <c:strCache>
                <c:ptCount val="2"/>
                <c:pt idx="0">
                  <c:v>NO</c:v>
                </c:pt>
                <c:pt idx="1">
                  <c:v>NO2</c:v>
                </c:pt>
              </c:strCache>
            </c:strRef>
          </c:cat>
          <c:val>
            <c:numRef>
              <c:f>Sheet2!$H$16:$I$16</c:f>
              <c:numCache>
                <c:formatCode>General</c:formatCode>
                <c:ptCount val="2"/>
                <c:pt idx="0">
                  <c:v>0.18483516483516482</c:v>
                </c:pt>
                <c:pt idx="1">
                  <c:v>34.03197802197802</c:v>
                </c:pt>
              </c:numCache>
            </c:numRef>
          </c:val>
        </c:ser>
        <c:ser>
          <c:idx val="2"/>
          <c:order val="2"/>
          <c:tx>
            <c:strRef>
              <c:f>Sheet2!$G$17</c:f>
              <c:strCache>
                <c:ptCount val="1"/>
                <c:pt idx="0">
                  <c:v>13:49:00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Sheet2!$H$14:$I$14</c:f>
              <c:strCache>
                <c:ptCount val="2"/>
                <c:pt idx="0">
                  <c:v>NO</c:v>
                </c:pt>
                <c:pt idx="1">
                  <c:v>NO2</c:v>
                </c:pt>
              </c:strCache>
            </c:strRef>
          </c:cat>
          <c:val>
            <c:numRef>
              <c:f>Sheet2!$H$17:$I$17</c:f>
              <c:numCache>
                <c:formatCode>General</c:formatCode>
                <c:ptCount val="2"/>
                <c:pt idx="0">
                  <c:v>2.0329619565217389</c:v>
                </c:pt>
                <c:pt idx="1">
                  <c:v>70.859478260869565</c:v>
                </c:pt>
              </c:numCache>
            </c:numRef>
          </c:val>
        </c:ser>
        <c:ser>
          <c:idx val="3"/>
          <c:order val="3"/>
          <c:tx>
            <c:strRef>
              <c:f>Sheet2!$G$18</c:f>
              <c:strCache>
                <c:ptCount val="1"/>
                <c:pt idx="0">
                  <c:v>13:59:00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Sheet2!$H$14:$I$14</c:f>
              <c:strCache>
                <c:ptCount val="2"/>
                <c:pt idx="0">
                  <c:v>NO</c:v>
                </c:pt>
                <c:pt idx="1">
                  <c:v>NO2</c:v>
                </c:pt>
              </c:strCache>
            </c:strRef>
          </c:cat>
          <c:val>
            <c:numRef>
              <c:f>Sheet2!$H$18:$I$18</c:f>
              <c:numCache>
                <c:formatCode>General</c:formatCode>
                <c:ptCount val="2"/>
                <c:pt idx="0">
                  <c:v>138.91690109890109</c:v>
                </c:pt>
                <c:pt idx="1">
                  <c:v>94.172714285714278</c:v>
                </c:pt>
              </c:numCache>
            </c:numRef>
          </c:val>
        </c:ser>
        <c:ser>
          <c:idx val="4"/>
          <c:order val="4"/>
          <c:tx>
            <c:strRef>
              <c:f>Sheet2!$G$19</c:f>
              <c:strCache>
                <c:ptCount val="1"/>
                <c:pt idx="0">
                  <c:v>14:10:00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cat>
            <c:strRef>
              <c:f>Sheet2!$H$14:$I$14</c:f>
              <c:strCache>
                <c:ptCount val="2"/>
                <c:pt idx="0">
                  <c:v>NO</c:v>
                </c:pt>
                <c:pt idx="1">
                  <c:v>NO2</c:v>
                </c:pt>
              </c:strCache>
            </c:strRef>
          </c:cat>
          <c:val>
            <c:numRef>
              <c:f>Sheet2!$H$19:$I$19</c:f>
              <c:numCache>
                <c:formatCode>General</c:formatCode>
                <c:ptCount val="2"/>
                <c:pt idx="0">
                  <c:v>7.0142445652173908</c:v>
                </c:pt>
                <c:pt idx="1">
                  <c:v>80.195945652173918</c:v>
                </c:pt>
              </c:numCache>
            </c:numRef>
          </c:val>
        </c:ser>
        <c:ser>
          <c:idx val="5"/>
          <c:order val="5"/>
          <c:tx>
            <c:strRef>
              <c:f>Sheet2!$G$20</c:f>
              <c:strCache>
                <c:ptCount val="1"/>
                <c:pt idx="0">
                  <c:v>14:20:00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cat>
            <c:strRef>
              <c:f>Sheet2!$H$14:$I$14</c:f>
              <c:strCache>
                <c:ptCount val="2"/>
                <c:pt idx="0">
                  <c:v>NO</c:v>
                </c:pt>
                <c:pt idx="1">
                  <c:v>NO2</c:v>
                </c:pt>
              </c:strCache>
            </c:strRef>
          </c:cat>
          <c:val>
            <c:numRef>
              <c:f>Sheet2!$H$20:$I$20</c:f>
              <c:numCache>
                <c:formatCode>General</c:formatCode>
                <c:ptCount val="2"/>
                <c:pt idx="0">
                  <c:v>171.09365963927374</c:v>
                </c:pt>
                <c:pt idx="1">
                  <c:v>106.12114781414238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34391000"/>
        <c:axId val="334391392"/>
        <c:axId val="0"/>
      </c:bar3DChart>
      <c:catAx>
        <c:axId val="334391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34391392"/>
        <c:crosses val="autoZero"/>
        <c:auto val="1"/>
        <c:lblAlgn val="ctr"/>
        <c:lblOffset val="100"/>
        <c:noMultiLvlLbl val="0"/>
      </c:catAx>
      <c:valAx>
        <c:axId val="334391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dirty="0" err="1" smtClean="0"/>
                  <a:t>ppbv</a:t>
                </a:r>
                <a:endParaRPr lang="en-US" sz="1800" dirty="0"/>
              </a:p>
            </c:rich>
          </c:tx>
          <c:layout>
            <c:manualLayout>
              <c:xMode val="edge"/>
              <c:yMode val="edge"/>
              <c:x val="6.178379734324458E-2"/>
              <c:y val="1.2621080660204878E-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43910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3245489150647139E-2"/>
          <c:y val="5.8723146569096878E-2"/>
          <c:w val="0.9134174886339983"/>
          <c:h val="0.7890044782743788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Sheet2!$G$15</c:f>
              <c:strCache>
                <c:ptCount val="1"/>
                <c:pt idx="0">
                  <c:v>13:30:00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Sheet2!$J$14:$K$14</c:f>
              <c:strCache>
                <c:ptCount val="2"/>
                <c:pt idx="0">
                  <c:v>CO</c:v>
                </c:pt>
                <c:pt idx="1">
                  <c:v>CH4</c:v>
                </c:pt>
              </c:strCache>
            </c:strRef>
          </c:cat>
          <c:val>
            <c:numRef>
              <c:f>Sheet2!$J$15:$K$15</c:f>
              <c:numCache>
                <c:formatCode>General</c:formatCode>
                <c:ptCount val="2"/>
                <c:pt idx="0">
                  <c:v>0.52276309782608688</c:v>
                </c:pt>
                <c:pt idx="1">
                  <c:v>2.0214932608695655</c:v>
                </c:pt>
              </c:numCache>
            </c:numRef>
          </c:val>
        </c:ser>
        <c:ser>
          <c:idx val="1"/>
          <c:order val="1"/>
          <c:tx>
            <c:strRef>
              <c:f>Sheet2!$G$16</c:f>
              <c:strCache>
                <c:ptCount val="1"/>
                <c:pt idx="0">
                  <c:v>13:41:00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Sheet2!$J$14:$K$14</c:f>
              <c:strCache>
                <c:ptCount val="2"/>
                <c:pt idx="0">
                  <c:v>CO</c:v>
                </c:pt>
                <c:pt idx="1">
                  <c:v>CH4</c:v>
                </c:pt>
              </c:strCache>
            </c:strRef>
          </c:cat>
          <c:val>
            <c:numRef>
              <c:f>Sheet2!$J$16:$K$16</c:f>
              <c:numCache>
                <c:formatCode>General</c:formatCode>
                <c:ptCount val="2"/>
                <c:pt idx="0">
                  <c:v>0.58522637362637353</c:v>
                </c:pt>
                <c:pt idx="1">
                  <c:v>2.0123131868131865</c:v>
                </c:pt>
              </c:numCache>
            </c:numRef>
          </c:val>
        </c:ser>
        <c:ser>
          <c:idx val="2"/>
          <c:order val="2"/>
          <c:tx>
            <c:strRef>
              <c:f>Sheet2!$G$17</c:f>
              <c:strCache>
                <c:ptCount val="1"/>
                <c:pt idx="0">
                  <c:v>13:49:00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Sheet2!$J$14:$K$14</c:f>
              <c:strCache>
                <c:ptCount val="2"/>
                <c:pt idx="0">
                  <c:v>CO</c:v>
                </c:pt>
                <c:pt idx="1">
                  <c:v>CH4</c:v>
                </c:pt>
              </c:strCache>
            </c:strRef>
          </c:cat>
          <c:val>
            <c:numRef>
              <c:f>Sheet2!$J$17:$K$17</c:f>
              <c:numCache>
                <c:formatCode>General</c:formatCode>
                <c:ptCount val="2"/>
                <c:pt idx="0">
                  <c:v>0.65083292701863349</c:v>
                </c:pt>
                <c:pt idx="1">
                  <c:v>2.0242817701863354</c:v>
                </c:pt>
              </c:numCache>
            </c:numRef>
          </c:val>
        </c:ser>
        <c:ser>
          <c:idx val="3"/>
          <c:order val="3"/>
          <c:tx>
            <c:strRef>
              <c:f>Sheet2!$G$18</c:f>
              <c:strCache>
                <c:ptCount val="1"/>
                <c:pt idx="0">
                  <c:v>13:59:00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Sheet2!$J$14:$K$14</c:f>
              <c:strCache>
                <c:ptCount val="2"/>
                <c:pt idx="0">
                  <c:v>CO</c:v>
                </c:pt>
                <c:pt idx="1">
                  <c:v>CH4</c:v>
                </c:pt>
              </c:strCache>
            </c:strRef>
          </c:cat>
          <c:val>
            <c:numRef>
              <c:f>Sheet2!$J$18:$K$18</c:f>
              <c:numCache>
                <c:formatCode>General</c:formatCode>
                <c:ptCount val="2"/>
                <c:pt idx="0">
                  <c:v>1.2034150549450549</c:v>
                </c:pt>
                <c:pt idx="1">
                  <c:v>2.1637842857142857</c:v>
                </c:pt>
              </c:numCache>
            </c:numRef>
          </c:val>
        </c:ser>
        <c:ser>
          <c:idx val="4"/>
          <c:order val="4"/>
          <c:tx>
            <c:strRef>
              <c:f>Sheet2!$G$19</c:f>
              <c:strCache>
                <c:ptCount val="1"/>
                <c:pt idx="0">
                  <c:v>14:10:00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cat>
            <c:strRef>
              <c:f>Sheet2!$J$14:$K$14</c:f>
              <c:strCache>
                <c:ptCount val="2"/>
                <c:pt idx="0">
                  <c:v>CO</c:v>
                </c:pt>
                <c:pt idx="1">
                  <c:v>CH4</c:v>
                </c:pt>
              </c:strCache>
            </c:strRef>
          </c:cat>
          <c:val>
            <c:numRef>
              <c:f>Sheet2!$J$19:$K$19</c:f>
              <c:numCache>
                <c:formatCode>General</c:formatCode>
                <c:ptCount val="2"/>
                <c:pt idx="0">
                  <c:v>0.89568179347826093</c:v>
                </c:pt>
                <c:pt idx="1">
                  <c:v>2.0656437499999996</c:v>
                </c:pt>
              </c:numCache>
            </c:numRef>
          </c:val>
        </c:ser>
        <c:ser>
          <c:idx val="5"/>
          <c:order val="5"/>
          <c:tx>
            <c:strRef>
              <c:f>Sheet2!$G$20</c:f>
              <c:strCache>
                <c:ptCount val="1"/>
                <c:pt idx="0">
                  <c:v>14:20:00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cat>
            <c:strRef>
              <c:f>Sheet2!$J$14:$K$14</c:f>
              <c:strCache>
                <c:ptCount val="2"/>
                <c:pt idx="0">
                  <c:v>CO</c:v>
                </c:pt>
                <c:pt idx="1">
                  <c:v>CH4</c:v>
                </c:pt>
              </c:strCache>
            </c:strRef>
          </c:cat>
          <c:val>
            <c:numRef>
              <c:f>Sheet2!$J$20:$K$20</c:f>
              <c:numCache>
                <c:formatCode>General</c:formatCode>
                <c:ptCount val="2"/>
                <c:pt idx="0">
                  <c:v>1.3129209645246058</c:v>
                </c:pt>
                <c:pt idx="1">
                  <c:v>2.2030442038939322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34389824"/>
        <c:axId val="334391784"/>
        <c:axId val="0"/>
      </c:bar3DChart>
      <c:catAx>
        <c:axId val="334389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34391784"/>
        <c:crosses val="autoZero"/>
        <c:auto val="1"/>
        <c:lblAlgn val="ctr"/>
        <c:lblOffset val="100"/>
        <c:noMultiLvlLbl val="0"/>
      </c:catAx>
      <c:valAx>
        <c:axId val="3343917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dirty="0" err="1" smtClean="0"/>
                  <a:t>ppmv</a:t>
                </a:r>
                <a:endParaRPr lang="en-US" sz="1800" dirty="0" smtClean="0"/>
              </a:p>
            </c:rich>
          </c:tx>
          <c:layout>
            <c:manualLayout>
              <c:xMode val="edge"/>
              <c:yMode val="edge"/>
              <c:x val="2.2031846361837844E-3"/>
              <c:y val="2.7080375267553567E-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43898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318931552017779E-2"/>
          <c:y val="0.13783026164605877"/>
          <c:w val="0.84198201664218231"/>
          <c:h val="0.62792395742198881"/>
        </c:manualLayout>
      </c:layout>
      <c:scatterChart>
        <c:scatterStyle val="lineMarker"/>
        <c:varyColors val="0"/>
        <c:ser>
          <c:idx val="0"/>
          <c:order val="0"/>
          <c:tx>
            <c:strRef>
              <c:f>'50 minutes'!$H$1</c:f>
              <c:strCache>
                <c:ptCount val="1"/>
                <c:pt idx="0">
                  <c:v>NO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25400">
                <a:solidFill>
                  <a:schemeClr val="accent1"/>
                </a:solidFill>
              </a:ln>
              <a:effectLst/>
            </c:spPr>
          </c:marker>
          <c:xVal>
            <c:numRef>
              <c:f>'50 minutes'!$G$15:$G$20</c:f>
              <c:numCache>
                <c:formatCode>h:mm:ss;@</c:formatCode>
                <c:ptCount val="6"/>
                <c:pt idx="0">
                  <c:v>0.5625</c:v>
                </c:pt>
                <c:pt idx="1">
                  <c:v>0.57013888888888886</c:v>
                </c:pt>
                <c:pt idx="2">
                  <c:v>0.5756944444444444</c:v>
                </c:pt>
                <c:pt idx="3">
                  <c:v>0.58263888888888882</c:v>
                </c:pt>
                <c:pt idx="4">
                  <c:v>0.59027777777777779</c:v>
                </c:pt>
                <c:pt idx="5">
                  <c:v>0.59722222222222221</c:v>
                </c:pt>
              </c:numCache>
            </c:numRef>
          </c:xVal>
          <c:yVal>
            <c:numRef>
              <c:f>'50 minutes'!$H$15:$H$20</c:f>
              <c:numCache>
                <c:formatCode>General</c:formatCode>
                <c:ptCount val="6"/>
                <c:pt idx="0">
                  <c:v>0.42100543478260871</c:v>
                </c:pt>
                <c:pt idx="1">
                  <c:v>0.18483516483516482</c:v>
                </c:pt>
                <c:pt idx="2">
                  <c:v>2.0329619565217389</c:v>
                </c:pt>
                <c:pt idx="3">
                  <c:v>138.91690109890109</c:v>
                </c:pt>
                <c:pt idx="4">
                  <c:v>7.0142445652173908</c:v>
                </c:pt>
                <c:pt idx="5">
                  <c:v>171.09365963927374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'50 minutes'!$I$1</c:f>
              <c:strCache>
                <c:ptCount val="1"/>
                <c:pt idx="0">
                  <c:v>NO2</c:v>
                </c:pt>
              </c:strCache>
            </c:strRef>
          </c:tx>
          <c:spPr>
            <a:ln w="254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22225">
                <a:solidFill>
                  <a:schemeClr val="accent2"/>
                </a:solidFill>
              </a:ln>
              <a:effectLst/>
            </c:spPr>
          </c:marker>
          <c:xVal>
            <c:numRef>
              <c:f>'50 minutes'!$G$15:$G$20</c:f>
              <c:numCache>
                <c:formatCode>h:mm:ss;@</c:formatCode>
                <c:ptCount val="6"/>
                <c:pt idx="0">
                  <c:v>0.5625</c:v>
                </c:pt>
                <c:pt idx="1">
                  <c:v>0.57013888888888886</c:v>
                </c:pt>
                <c:pt idx="2">
                  <c:v>0.5756944444444444</c:v>
                </c:pt>
                <c:pt idx="3">
                  <c:v>0.58263888888888882</c:v>
                </c:pt>
                <c:pt idx="4">
                  <c:v>0.59027777777777779</c:v>
                </c:pt>
                <c:pt idx="5">
                  <c:v>0.59722222222222221</c:v>
                </c:pt>
              </c:numCache>
            </c:numRef>
          </c:xVal>
          <c:yVal>
            <c:numRef>
              <c:f>'50 minutes'!$I$15:$I$20</c:f>
              <c:numCache>
                <c:formatCode>General</c:formatCode>
                <c:ptCount val="6"/>
                <c:pt idx="0">
                  <c:v>16.961081521739128</c:v>
                </c:pt>
                <c:pt idx="1">
                  <c:v>34.03197802197802</c:v>
                </c:pt>
                <c:pt idx="2">
                  <c:v>70.859478260869565</c:v>
                </c:pt>
                <c:pt idx="3">
                  <c:v>94.172714285714278</c:v>
                </c:pt>
                <c:pt idx="4">
                  <c:v>80.195945652173918</c:v>
                </c:pt>
                <c:pt idx="5">
                  <c:v>106.12114781414238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41559880"/>
        <c:axId val="341555960"/>
      </c:scatterChart>
      <c:scatterChart>
        <c:scatterStyle val="lineMarker"/>
        <c:varyColors val="0"/>
        <c:ser>
          <c:idx val="2"/>
          <c:order val="2"/>
          <c:tx>
            <c:strRef>
              <c:f>'50 minutes'!$K$1</c:f>
              <c:strCache>
                <c:ptCount val="1"/>
                <c:pt idx="0">
                  <c:v>CO</c:v>
                </c:pt>
              </c:strCache>
            </c:strRef>
          </c:tx>
          <c:spPr>
            <a:ln w="25400" cap="rnd">
              <a:solidFill>
                <a:schemeClr val="tx2"/>
              </a:solidFill>
              <a:prstDash val="dash"/>
              <a:round/>
            </a:ln>
            <a:effectLst/>
          </c:spPr>
          <c:marker>
            <c:symbol val="triangle"/>
            <c:size val="5"/>
            <c:spPr>
              <a:solidFill>
                <a:schemeClr val="tx2"/>
              </a:solidFill>
              <a:ln w="25400">
                <a:solidFill>
                  <a:schemeClr val="tx2"/>
                </a:solidFill>
              </a:ln>
              <a:effectLst/>
            </c:spPr>
          </c:marker>
          <c:xVal>
            <c:numRef>
              <c:f>'50 minutes'!$G$15:$G$20</c:f>
              <c:numCache>
                <c:formatCode>h:mm:ss;@</c:formatCode>
                <c:ptCount val="6"/>
                <c:pt idx="0">
                  <c:v>0.5625</c:v>
                </c:pt>
                <c:pt idx="1">
                  <c:v>0.57013888888888886</c:v>
                </c:pt>
                <c:pt idx="2">
                  <c:v>0.5756944444444444</c:v>
                </c:pt>
                <c:pt idx="3">
                  <c:v>0.58263888888888882</c:v>
                </c:pt>
                <c:pt idx="4">
                  <c:v>0.59027777777777779</c:v>
                </c:pt>
                <c:pt idx="5">
                  <c:v>0.59722222222222221</c:v>
                </c:pt>
              </c:numCache>
            </c:numRef>
          </c:xVal>
          <c:yVal>
            <c:numRef>
              <c:f>'50 minutes'!$J$15:$J$20</c:f>
              <c:numCache>
                <c:formatCode>General</c:formatCode>
                <c:ptCount val="6"/>
                <c:pt idx="0">
                  <c:v>0.52276309782608688</c:v>
                </c:pt>
                <c:pt idx="1">
                  <c:v>0.58522637362637353</c:v>
                </c:pt>
                <c:pt idx="2">
                  <c:v>0.65083292701863349</c:v>
                </c:pt>
                <c:pt idx="3">
                  <c:v>1.2034150549450549</c:v>
                </c:pt>
                <c:pt idx="4">
                  <c:v>0.89568179347826093</c:v>
                </c:pt>
                <c:pt idx="5">
                  <c:v>1.3129209645246058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'50 minutes'!$L$1</c:f>
              <c:strCache>
                <c:ptCount val="1"/>
                <c:pt idx="0">
                  <c:v>CH4</c:v>
                </c:pt>
              </c:strCache>
            </c:strRef>
          </c:tx>
          <c:spPr>
            <a:ln w="25400" cap="rnd">
              <a:solidFill>
                <a:schemeClr val="accent4"/>
              </a:solidFill>
              <a:prstDash val="dash"/>
              <a:round/>
            </a:ln>
            <a:effectLst/>
          </c:spPr>
          <c:marker>
            <c:symbol val="triangle"/>
            <c:size val="5"/>
            <c:spPr>
              <a:solidFill>
                <a:schemeClr val="accent4"/>
              </a:solidFill>
              <a:ln w="25400">
                <a:solidFill>
                  <a:schemeClr val="accent4"/>
                </a:solidFill>
              </a:ln>
              <a:effectLst/>
            </c:spPr>
          </c:marker>
          <c:xVal>
            <c:numRef>
              <c:f>'50 minutes'!$G$15:$G$20</c:f>
              <c:numCache>
                <c:formatCode>h:mm:ss;@</c:formatCode>
                <c:ptCount val="6"/>
                <c:pt idx="0">
                  <c:v>0.5625</c:v>
                </c:pt>
                <c:pt idx="1">
                  <c:v>0.57013888888888886</c:v>
                </c:pt>
                <c:pt idx="2">
                  <c:v>0.5756944444444444</c:v>
                </c:pt>
                <c:pt idx="3">
                  <c:v>0.58263888888888882</c:v>
                </c:pt>
                <c:pt idx="4">
                  <c:v>0.59027777777777779</c:v>
                </c:pt>
                <c:pt idx="5">
                  <c:v>0.59722222222222221</c:v>
                </c:pt>
              </c:numCache>
            </c:numRef>
          </c:xVal>
          <c:yVal>
            <c:numRef>
              <c:f>'50 minutes'!$K$15:$K$20</c:f>
              <c:numCache>
                <c:formatCode>General</c:formatCode>
                <c:ptCount val="6"/>
                <c:pt idx="0">
                  <c:v>2.0214932608695655</c:v>
                </c:pt>
                <c:pt idx="1">
                  <c:v>2.0123131868131865</c:v>
                </c:pt>
                <c:pt idx="2">
                  <c:v>2.0242817701863354</c:v>
                </c:pt>
                <c:pt idx="3">
                  <c:v>2.1637842857142857</c:v>
                </c:pt>
                <c:pt idx="4">
                  <c:v>2.0656437499999996</c:v>
                </c:pt>
                <c:pt idx="5">
                  <c:v>2.2030442038939322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41555568"/>
        <c:axId val="341559488"/>
      </c:scatterChart>
      <c:valAx>
        <c:axId val="341559880"/>
        <c:scaling>
          <c:orientation val="minMax"/>
          <c:max val="0.60000000000000009"/>
          <c:min val="0.5600000000000000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Time (GMT)</a:t>
                </a:r>
              </a:p>
            </c:rich>
          </c:tx>
          <c:layout>
            <c:manualLayout>
              <c:xMode val="edge"/>
              <c:yMode val="edge"/>
              <c:x val="0.42359710168098941"/>
              <c:y val="0.8394749692384192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h:mm:ss;@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1555960"/>
        <c:crosses val="autoZero"/>
        <c:crossBetween val="midCat"/>
        <c:majorUnit val="7.0000000000000019E-3"/>
      </c:valAx>
      <c:valAx>
        <c:axId val="341555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PPBV</a:t>
                </a:r>
              </a:p>
            </c:rich>
          </c:tx>
          <c:layout>
            <c:manualLayout>
              <c:xMode val="edge"/>
              <c:yMode val="edge"/>
              <c:x val="1.0929499395294603E-3"/>
              <c:y val="3.8424033425680268E-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1559880"/>
        <c:crosses val="autoZero"/>
        <c:crossBetween val="midCat"/>
      </c:valAx>
      <c:valAx>
        <c:axId val="341559488"/>
        <c:scaling>
          <c:orientation val="minMax"/>
        </c:scaling>
        <c:delete val="0"/>
        <c:axPos val="r"/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PPMV</a:t>
                </a:r>
              </a:p>
            </c:rich>
          </c:tx>
          <c:layout>
            <c:manualLayout>
              <c:xMode val="edge"/>
              <c:yMode val="edge"/>
              <c:x val="0.94346766950167682"/>
              <c:y val="3.8424033425680165E-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1555568"/>
        <c:crosses val="max"/>
        <c:crossBetween val="midCat"/>
      </c:valAx>
      <c:valAx>
        <c:axId val="341555568"/>
        <c:scaling>
          <c:orientation val="minMax"/>
        </c:scaling>
        <c:delete val="1"/>
        <c:axPos val="b"/>
        <c:numFmt formatCode="h:mm:ss;@" sourceLinked="1"/>
        <c:majorTickMark val="out"/>
        <c:minorTickMark val="none"/>
        <c:tickLblPos val="nextTo"/>
        <c:crossAx val="34155948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9391635124140619"/>
          <c:y val="0.91744868392097023"/>
          <c:w val="0.59941666666666671"/>
          <c:h val="7.81255468066491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'one day analysis'!$H$8:$H$10</c:f>
          <c:strCache>
            <c:ptCount val="3"/>
            <c:pt idx="0">
              <c:v>Liberty Square</c:v>
            </c:pt>
          </c:strCache>
        </c:strRef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cap="none" spc="0" normalizeH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3842313633245087"/>
          <c:y val="0.19948273869153116"/>
          <c:w val="0.83597027436076554"/>
          <c:h val="0.5661343145565229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'one day analysis'!$I$8</c:f>
              <c:strCache>
                <c:ptCount val="1"/>
                <c:pt idx="0">
                  <c:v>Morning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'one day analysis'!$S$1:$T$1</c:f>
              <c:strCache>
                <c:ptCount val="2"/>
                <c:pt idx="0">
                  <c:v>NO</c:v>
                </c:pt>
                <c:pt idx="1">
                  <c:v>NO2</c:v>
                </c:pt>
              </c:strCache>
            </c:strRef>
          </c:cat>
          <c:val>
            <c:numRef>
              <c:f>'one day analysis'!$S$8:$T$8</c:f>
              <c:numCache>
                <c:formatCode>General</c:formatCode>
                <c:ptCount val="2"/>
                <c:pt idx="0">
                  <c:v>236.39578947368423</c:v>
                </c:pt>
                <c:pt idx="1">
                  <c:v>40.294736842105266</c:v>
                </c:pt>
              </c:numCache>
            </c:numRef>
          </c:val>
        </c:ser>
        <c:ser>
          <c:idx val="1"/>
          <c:order val="1"/>
          <c:tx>
            <c:strRef>
              <c:f>'one day analysis'!$I$9</c:f>
              <c:strCache>
                <c:ptCount val="1"/>
                <c:pt idx="0">
                  <c:v>Midday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'one day analysis'!$S$1:$T$1</c:f>
              <c:strCache>
                <c:ptCount val="2"/>
                <c:pt idx="0">
                  <c:v>NO</c:v>
                </c:pt>
                <c:pt idx="1">
                  <c:v>NO2</c:v>
                </c:pt>
              </c:strCache>
            </c:strRef>
          </c:cat>
          <c:val>
            <c:numRef>
              <c:f>'one day analysis'!$S$9:$T$9</c:f>
              <c:numCache>
                <c:formatCode>General</c:formatCode>
                <c:ptCount val="2"/>
                <c:pt idx="0">
                  <c:v>46.869565217391298</c:v>
                </c:pt>
                <c:pt idx="1">
                  <c:v>75.99565217391303</c:v>
                </c:pt>
              </c:numCache>
            </c:numRef>
          </c:val>
        </c:ser>
        <c:ser>
          <c:idx val="2"/>
          <c:order val="2"/>
          <c:tx>
            <c:strRef>
              <c:f>'one day analysis'!$I$10</c:f>
              <c:strCache>
                <c:ptCount val="1"/>
                <c:pt idx="0">
                  <c:v>Evening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'one day analysis'!$S$1:$T$1</c:f>
              <c:strCache>
                <c:ptCount val="2"/>
                <c:pt idx="0">
                  <c:v>NO</c:v>
                </c:pt>
                <c:pt idx="1">
                  <c:v>NO2</c:v>
                </c:pt>
              </c:strCache>
            </c:strRef>
          </c:cat>
          <c:val>
            <c:numRef>
              <c:f>'one day analysis'!$S$10:$T$10</c:f>
              <c:numCache>
                <c:formatCode>General</c:formatCode>
                <c:ptCount val="2"/>
                <c:pt idx="0">
                  <c:v>3.9178069756330629</c:v>
                </c:pt>
                <c:pt idx="1">
                  <c:v>3.6464500716674628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10027392"/>
        <c:axId val="310028176"/>
        <c:axId val="0"/>
      </c:bar3DChart>
      <c:catAx>
        <c:axId val="310027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10028176"/>
        <c:crosses val="autoZero"/>
        <c:auto val="1"/>
        <c:lblAlgn val="ctr"/>
        <c:lblOffset val="100"/>
        <c:noMultiLvlLbl val="0"/>
      </c:catAx>
      <c:valAx>
        <c:axId val="310028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8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ppbv</a:t>
                </a:r>
              </a:p>
            </c:rich>
          </c:tx>
          <c:layout>
            <c:manualLayout>
              <c:xMode val="edge"/>
              <c:yMode val="edge"/>
              <c:x val="2.1254935500539168E-2"/>
              <c:y val="0.1642514962369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8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0027392"/>
        <c:crosses val="autoZero"/>
        <c:crossBetween val="between"/>
        <c:majorUnit val="5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92188262567105905"/>
          <c:w val="0.99922483703522991"/>
          <c:h val="7.81173743289409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'one day analysis'!$H$8:$H$10</c:f>
          <c:strCache>
            <c:ptCount val="3"/>
            <c:pt idx="0">
              <c:v>Liberty Square</c:v>
            </c:pt>
          </c:strCache>
        </c:strRef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cap="none" spc="0" normalizeH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5676676576312859"/>
          <c:y val="0.19895056088889146"/>
          <c:w val="0.81762664493008774"/>
          <c:h val="0.563224927797423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'one day analysis'!$I$8</c:f>
              <c:strCache>
                <c:ptCount val="1"/>
                <c:pt idx="0">
                  <c:v>Morning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'one day analysis'!$U$1:$W$1</c:f>
              <c:strCache>
                <c:ptCount val="3"/>
                <c:pt idx="0">
                  <c:v>CO2</c:v>
                </c:pt>
                <c:pt idx="1">
                  <c:v>CO</c:v>
                </c:pt>
                <c:pt idx="2">
                  <c:v>CH4</c:v>
                </c:pt>
              </c:strCache>
            </c:strRef>
          </c:cat>
          <c:val>
            <c:numRef>
              <c:f>'one day analysis'!$U$8:$W$8</c:f>
              <c:numCache>
                <c:formatCode>General</c:formatCode>
                <c:ptCount val="3"/>
                <c:pt idx="0">
                  <c:v>536.89378947368425</c:v>
                </c:pt>
                <c:pt idx="1">
                  <c:v>1.8391189473684211</c:v>
                </c:pt>
                <c:pt idx="2">
                  <c:v>3.1795905263157898</c:v>
                </c:pt>
              </c:numCache>
            </c:numRef>
          </c:val>
        </c:ser>
        <c:ser>
          <c:idx val="1"/>
          <c:order val="1"/>
          <c:tx>
            <c:strRef>
              <c:f>'one day analysis'!$I$9</c:f>
              <c:strCache>
                <c:ptCount val="1"/>
                <c:pt idx="0">
                  <c:v>Midday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'one day analysis'!$U$1:$W$1</c:f>
              <c:strCache>
                <c:ptCount val="3"/>
                <c:pt idx="0">
                  <c:v>CO2</c:v>
                </c:pt>
                <c:pt idx="1">
                  <c:v>CO</c:v>
                </c:pt>
                <c:pt idx="2">
                  <c:v>CH4</c:v>
                </c:pt>
              </c:strCache>
            </c:strRef>
          </c:cat>
          <c:val>
            <c:numRef>
              <c:f>'one day analysis'!$U$9:$W$9</c:f>
              <c:numCache>
                <c:formatCode>General</c:formatCode>
                <c:ptCount val="3"/>
                <c:pt idx="0">
                  <c:v>479.17434782608689</c:v>
                </c:pt>
                <c:pt idx="1">
                  <c:v>1.0301260869565216</c:v>
                </c:pt>
                <c:pt idx="2">
                  <c:v>2.2477304347826084</c:v>
                </c:pt>
              </c:numCache>
            </c:numRef>
          </c:val>
        </c:ser>
        <c:ser>
          <c:idx val="2"/>
          <c:order val="2"/>
          <c:tx>
            <c:strRef>
              <c:f>'one day analysis'!$I$10</c:f>
              <c:strCache>
                <c:ptCount val="1"/>
                <c:pt idx="0">
                  <c:v>Evening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'one day analysis'!$U$1:$W$1</c:f>
              <c:strCache>
                <c:ptCount val="3"/>
                <c:pt idx="0">
                  <c:v>CO2</c:v>
                </c:pt>
                <c:pt idx="1">
                  <c:v>CO</c:v>
                </c:pt>
                <c:pt idx="2">
                  <c:v>CH4</c:v>
                </c:pt>
              </c:strCache>
            </c:strRef>
          </c:cat>
          <c:val>
            <c:numRef>
              <c:f>'one day analysis'!$U$10:$W$10</c:f>
              <c:numCache>
                <c:formatCode>General</c:formatCode>
                <c:ptCount val="3"/>
                <c:pt idx="0">
                  <c:v>21.479732441471572</c:v>
                </c:pt>
                <c:pt idx="1">
                  <c:v>6.3512183468705213E-2</c:v>
                </c:pt>
                <c:pt idx="2">
                  <c:v>0.10487577639751552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11326792"/>
        <c:axId val="311327184"/>
        <c:axId val="0"/>
      </c:bar3DChart>
      <c:catAx>
        <c:axId val="311326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11327184"/>
        <c:crosses val="autoZero"/>
        <c:auto val="1"/>
        <c:lblAlgn val="ctr"/>
        <c:lblOffset val="100"/>
        <c:noMultiLvlLbl val="0"/>
      </c:catAx>
      <c:valAx>
        <c:axId val="311327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8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ppmv</a:t>
                </a:r>
              </a:p>
            </c:rich>
          </c:tx>
          <c:layout>
            <c:manualLayout>
              <c:xMode val="edge"/>
              <c:yMode val="edge"/>
              <c:x val="4.5462602190362356E-2"/>
              <c:y val="0.138122031720779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8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1326792"/>
        <c:crosses val="autoZero"/>
        <c:crossBetween val="between"/>
        <c:majorUnit val="10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9485886773417611E-2"/>
          <c:y val="0.90989048008348883"/>
          <c:w val="0.93637229964585189"/>
          <c:h val="7.79089736778818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'one day analysis'!$H$8:$H$10</c:f>
          <c:strCache>
            <c:ptCount val="3"/>
            <c:pt idx="0">
              <c:v>Liberty Square</c:v>
            </c:pt>
          </c:strCache>
        </c:strRef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cap="none" spc="0" normalizeH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8532146040214277E-2"/>
          <c:y val="0.21115110712752069"/>
          <c:w val="0.85515231955530602"/>
          <c:h val="0.5510243815587941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'one day analysis'!$I$8</c:f>
              <c:strCache>
                <c:ptCount val="1"/>
                <c:pt idx="0">
                  <c:v>Morning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'one day analysis'!$V$1:$W$1</c:f>
              <c:strCache>
                <c:ptCount val="2"/>
                <c:pt idx="0">
                  <c:v>CO</c:v>
                </c:pt>
                <c:pt idx="1">
                  <c:v>CH4</c:v>
                </c:pt>
              </c:strCache>
            </c:strRef>
          </c:cat>
          <c:val>
            <c:numRef>
              <c:f>'one day analysis'!$V$8:$W$8</c:f>
              <c:numCache>
                <c:formatCode>General</c:formatCode>
                <c:ptCount val="2"/>
                <c:pt idx="0">
                  <c:v>1.8391189473684211</c:v>
                </c:pt>
                <c:pt idx="1">
                  <c:v>3.1795905263157898</c:v>
                </c:pt>
              </c:numCache>
            </c:numRef>
          </c:val>
        </c:ser>
        <c:ser>
          <c:idx val="1"/>
          <c:order val="1"/>
          <c:tx>
            <c:strRef>
              <c:f>'one day analysis'!$I$9</c:f>
              <c:strCache>
                <c:ptCount val="1"/>
                <c:pt idx="0">
                  <c:v>Midday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'one day analysis'!$V$1:$W$1</c:f>
              <c:strCache>
                <c:ptCount val="2"/>
                <c:pt idx="0">
                  <c:v>CO</c:v>
                </c:pt>
                <c:pt idx="1">
                  <c:v>CH4</c:v>
                </c:pt>
              </c:strCache>
            </c:strRef>
          </c:cat>
          <c:val>
            <c:numRef>
              <c:f>'one day analysis'!$V$9:$W$9</c:f>
              <c:numCache>
                <c:formatCode>General</c:formatCode>
                <c:ptCount val="2"/>
                <c:pt idx="0">
                  <c:v>1.0301260869565216</c:v>
                </c:pt>
                <c:pt idx="1">
                  <c:v>2.2477304347826084</c:v>
                </c:pt>
              </c:numCache>
            </c:numRef>
          </c:val>
        </c:ser>
        <c:ser>
          <c:idx val="2"/>
          <c:order val="2"/>
          <c:tx>
            <c:strRef>
              <c:f>'one day analysis'!$I$10</c:f>
              <c:strCache>
                <c:ptCount val="1"/>
                <c:pt idx="0">
                  <c:v>Evening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'one day analysis'!$V$1:$W$1</c:f>
              <c:strCache>
                <c:ptCount val="2"/>
                <c:pt idx="0">
                  <c:v>CO</c:v>
                </c:pt>
                <c:pt idx="1">
                  <c:v>CH4</c:v>
                </c:pt>
              </c:strCache>
            </c:strRef>
          </c:cat>
          <c:val>
            <c:numRef>
              <c:f>'one day analysis'!$V$10:$W$10</c:f>
              <c:numCache>
                <c:formatCode>General</c:formatCode>
                <c:ptCount val="2"/>
                <c:pt idx="0">
                  <c:v>6.3512183468705213E-2</c:v>
                </c:pt>
                <c:pt idx="1">
                  <c:v>0.10487577639751552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11329144"/>
        <c:axId val="311327576"/>
        <c:axId val="0"/>
      </c:bar3DChart>
      <c:catAx>
        <c:axId val="311329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11327576"/>
        <c:crosses val="autoZero"/>
        <c:auto val="1"/>
        <c:lblAlgn val="ctr"/>
        <c:lblOffset val="100"/>
        <c:noMultiLvlLbl val="0"/>
      </c:catAx>
      <c:valAx>
        <c:axId val="311327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8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ppmv</a:t>
                </a:r>
              </a:p>
            </c:rich>
          </c:tx>
          <c:layout>
            <c:manualLayout>
              <c:xMode val="edge"/>
              <c:yMode val="edge"/>
              <c:x val="1.3483777102742484E-2"/>
              <c:y val="0.1503225779594090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8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1329144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058426053886078"/>
          <c:y val="0.89533724583396179"/>
          <c:w val="0.71883127631714105"/>
          <c:h val="0.1046627541660382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'one day analysis'!$H$14:$H$16</c:f>
          <c:strCache>
            <c:ptCount val="3"/>
            <c:pt idx="0">
              <c:v>Ortachala</c:v>
            </c:pt>
          </c:strCache>
        </c:strRef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cap="none" spc="0" normalizeH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3344126607889933"/>
          <c:y val="0.19882738987232948"/>
          <c:w val="0.83622436316821103"/>
          <c:h val="0.5960082596879865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'one day analysis'!$I$14</c:f>
              <c:strCache>
                <c:ptCount val="1"/>
                <c:pt idx="0">
                  <c:v>Morning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'one day analysis'!$S$1:$T$1</c:f>
              <c:strCache>
                <c:ptCount val="2"/>
                <c:pt idx="0">
                  <c:v>NO</c:v>
                </c:pt>
                <c:pt idx="1">
                  <c:v>NO2</c:v>
                </c:pt>
              </c:strCache>
            </c:strRef>
          </c:cat>
          <c:val>
            <c:numRef>
              <c:f>'one day analysis'!$S$14:$T$14</c:f>
              <c:numCache>
                <c:formatCode>General</c:formatCode>
                <c:ptCount val="2"/>
                <c:pt idx="0">
                  <c:v>17.544736842105266</c:v>
                </c:pt>
                <c:pt idx="1">
                  <c:v>35.772631578947369</c:v>
                </c:pt>
              </c:numCache>
            </c:numRef>
          </c:val>
        </c:ser>
        <c:ser>
          <c:idx val="1"/>
          <c:order val="1"/>
          <c:tx>
            <c:strRef>
              <c:f>'one day analysis'!$I$15</c:f>
              <c:strCache>
                <c:ptCount val="1"/>
                <c:pt idx="0">
                  <c:v>Midday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'one day analysis'!$S$1:$T$1</c:f>
              <c:strCache>
                <c:ptCount val="2"/>
                <c:pt idx="0">
                  <c:v>NO</c:v>
                </c:pt>
                <c:pt idx="1">
                  <c:v>NO2</c:v>
                </c:pt>
              </c:strCache>
            </c:strRef>
          </c:cat>
          <c:val>
            <c:numRef>
              <c:f>'one day analysis'!$S$15:$T$15</c:f>
              <c:numCache>
                <c:formatCode>General</c:formatCode>
                <c:ptCount val="2"/>
                <c:pt idx="0">
                  <c:v>2.8326881720430106</c:v>
                </c:pt>
                <c:pt idx="1">
                  <c:v>64.069677419354832</c:v>
                </c:pt>
              </c:numCache>
            </c:numRef>
          </c:val>
        </c:ser>
        <c:ser>
          <c:idx val="2"/>
          <c:order val="2"/>
          <c:tx>
            <c:strRef>
              <c:f>'one day analysis'!$I$16</c:f>
              <c:strCache>
                <c:ptCount val="1"/>
                <c:pt idx="0">
                  <c:v>Evening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'one day analysis'!$S$1:$T$1</c:f>
              <c:strCache>
                <c:ptCount val="2"/>
                <c:pt idx="0">
                  <c:v>NO</c:v>
                </c:pt>
                <c:pt idx="1">
                  <c:v>NO2</c:v>
                </c:pt>
              </c:strCache>
            </c:strRef>
          </c:cat>
          <c:val>
            <c:numRef>
              <c:f>'one day analysis'!$S$16:$T$16</c:f>
              <c:numCache>
                <c:formatCode>General</c:formatCode>
                <c:ptCount val="2"/>
                <c:pt idx="0">
                  <c:v>1101.3808695652174</c:v>
                </c:pt>
                <c:pt idx="1">
                  <c:v>153.33065217391305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08838144"/>
        <c:axId val="308838928"/>
        <c:axId val="0"/>
      </c:bar3DChart>
      <c:catAx>
        <c:axId val="308838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08838928"/>
        <c:crosses val="autoZero"/>
        <c:auto val="1"/>
        <c:lblAlgn val="ctr"/>
        <c:lblOffset val="100"/>
        <c:noMultiLvlLbl val="0"/>
      </c:catAx>
      <c:valAx>
        <c:axId val="308838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8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ppbv</a:t>
                </a:r>
              </a:p>
            </c:rich>
          </c:tx>
          <c:layout>
            <c:manualLayout>
              <c:xMode val="edge"/>
              <c:yMode val="edge"/>
              <c:x val="3.6851005914250584E-2"/>
              <c:y val="0.1142300520774256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8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8838144"/>
        <c:crosses val="autoZero"/>
        <c:crossBetween val="between"/>
        <c:majorUnit val="20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1400116981746079E-2"/>
          <c:y val="0.91930851314339768"/>
          <c:w val="0.94711082791314005"/>
          <c:h val="8.069148685660233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9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9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9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9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6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7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8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9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9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0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3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44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5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6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7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8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4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9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9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9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0.31563</cdr:x>
      <cdr:y>0.47744</cdr:y>
    </cdr:from>
    <cdr:to>
      <cdr:x>0.49403</cdr:x>
      <cdr:y>0.78071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617785" y="143954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EC3CDF-C80E-41C7-B989-A192C354A049}" type="datetimeFigureOut">
              <a:rPr lang="en-US" smtClean="0"/>
              <a:t>8/23/2018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3476AF-4387-4F14-A484-738EBFCFC7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801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476AF-4387-4F14-A484-738EBFCFC75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397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476AF-4387-4F14-A484-738EBFCFC75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092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476AF-4387-4F14-A484-738EBFCFC75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9398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476AF-4387-4F14-A484-738EBFCFC75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993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476AF-4387-4F14-A484-738EBFCFC75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6876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476AF-4387-4F14-A484-738EBFCFC75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928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pattFill prst="dotDmnd">
          <a:fgClr>
            <a:schemeClr val="accent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cap="none" spc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38100" dir="2700000" algn="bl" rotWithShape="0">
                    <a:srgbClr val="00B05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62887-8F06-4DE6-B1BE-E033F943FC55}" type="datetime1">
              <a:rPr lang="en-US" smtClean="0"/>
              <a:t>8/23/2018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96400" y="6381920"/>
            <a:ext cx="2743200" cy="365125"/>
          </a:xfrm>
        </p:spPr>
        <p:txBody>
          <a:bodyPr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fld id="{4062FBF7-A297-47D0-BC6B-99364A2ED3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67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E9E6E-4160-425E-A0CE-5A65E144AAC6}" type="datetime1">
              <a:rPr lang="en-US" smtClean="0"/>
              <a:t>8/23/2018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2FBF7-A297-47D0-BC6B-99364A2ED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58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44A64-F552-4341-AC3B-92AE3061E3F7}" type="datetime1">
              <a:rPr lang="en-US" smtClean="0"/>
              <a:t>8/23/2018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2FBF7-A297-47D0-BC6B-99364A2ED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6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797"/>
            <a:ext cx="10515600" cy="897351"/>
          </a:xfrm>
        </p:spPr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ctr">
              <a:defRPr b="1" cap="none" spc="0">
                <a:ln/>
                <a:solidFill>
                  <a:srgbClr val="00CC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9D5E8-00AF-4A26-A2C3-D864B3CFEC5C}" type="datetime1">
              <a:rPr lang="en-US" smtClean="0"/>
              <a:t>8/23/2018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65920" y="6387660"/>
            <a:ext cx="2743200" cy="365125"/>
          </a:xfrm>
        </p:spPr>
        <p:txBody>
          <a:bodyPr/>
          <a:lstStyle>
            <a:lvl1pPr>
              <a:defRPr sz="2000" b="1">
                <a:solidFill>
                  <a:schemeClr val="tx1"/>
                </a:solidFill>
              </a:defRPr>
            </a:lvl1pPr>
          </a:lstStyle>
          <a:p>
            <a:fld id="{4062FBF7-A297-47D0-BC6B-99364A2ED34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6" t="40579" r="25126" b="42030"/>
          <a:stretch/>
        </p:blipFill>
        <p:spPr>
          <a:xfrm>
            <a:off x="4935883" y="5764696"/>
            <a:ext cx="2320234" cy="1093304"/>
          </a:xfrm>
          <a:prstGeom prst="rect">
            <a:avLst/>
          </a:prstGeom>
        </p:spPr>
      </p:pic>
      <p:pic>
        <p:nvPicPr>
          <p:cNvPr id="8" name="Picture 4" descr="Image result for TSU 10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279" y="5615834"/>
            <a:ext cx="1157990" cy="114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elated image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7919" y="5914623"/>
            <a:ext cx="2585713" cy="83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99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BE93A-2A9D-488B-B9B8-3B769422D38A}" type="datetime1">
              <a:rPr lang="en-US" smtClean="0"/>
              <a:t>8/23/2018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2FBF7-A297-47D0-BC6B-99364A2ED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10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7ADE5-2193-4CFC-929C-BEC2E858BFF4}" type="datetime1">
              <a:rPr lang="en-US" smtClean="0"/>
              <a:t>8/23/2018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2FBF7-A297-47D0-BC6B-99364A2ED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09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E7DCA-F58E-410D-A010-83E7E18B0061}" type="datetime1">
              <a:rPr lang="en-US" smtClean="0"/>
              <a:t>8/23/2018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2FBF7-A297-47D0-BC6B-99364A2ED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58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9996F-C27A-4051-995F-953E108C0F8A}" type="datetime1">
              <a:rPr lang="en-US" smtClean="0"/>
              <a:t>8/23/2018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2FBF7-A297-47D0-BC6B-99364A2ED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42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9CF56-9AB7-469F-965F-DC1100747D65}" type="datetime1">
              <a:rPr lang="en-US" smtClean="0"/>
              <a:t>8/23/2018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2FBF7-A297-47D0-BC6B-99364A2ED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21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93D86-A013-4ACE-AD24-9436A9168391}" type="datetime1">
              <a:rPr lang="en-US" smtClean="0"/>
              <a:t>8/23/2018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2FBF7-A297-47D0-BC6B-99364A2ED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95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C1C6C-0477-461E-86BF-EFBDC8D777B0}" type="datetime1">
              <a:rPr lang="en-US" smtClean="0"/>
              <a:t>8/23/2018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2FBF7-A297-47D0-BC6B-99364A2ED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69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6B9B5B-1454-4E88-BBF0-CFE5175F4D6E}" type="datetime1">
              <a:rPr lang="en-US" smtClean="0"/>
              <a:t>8/23/2018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62FBF7-A297-47D0-BC6B-99364A2ED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118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2.xml"/><Relationship Id="rId4" Type="http://schemas.openxmlformats.org/officeDocument/2006/relationships/chart" Target="../charts/char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6.xml"/><Relationship Id="rId4" Type="http://schemas.openxmlformats.org/officeDocument/2006/relationships/chart" Target="../charts/char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0.xml"/><Relationship Id="rId5" Type="http://schemas.openxmlformats.org/officeDocument/2006/relationships/chart" Target="../charts/chart29.xml"/><Relationship Id="rId4" Type="http://schemas.openxmlformats.org/officeDocument/2006/relationships/chart" Target="../charts/chart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4.xml"/><Relationship Id="rId5" Type="http://schemas.openxmlformats.org/officeDocument/2006/relationships/chart" Target="../charts/chart33.xml"/><Relationship Id="rId4" Type="http://schemas.openxmlformats.org/officeDocument/2006/relationships/chart" Target="../charts/chart3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6.xml"/><Relationship Id="rId2" Type="http://schemas.openxmlformats.org/officeDocument/2006/relationships/chart" Target="../charts/chart3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8.xml"/><Relationship Id="rId2" Type="http://schemas.openxmlformats.org/officeDocument/2006/relationships/chart" Target="../charts/chart3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0.xml"/><Relationship Id="rId2" Type="http://schemas.openxmlformats.org/officeDocument/2006/relationships/chart" Target="../charts/chart39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3.xml"/><Relationship Id="rId5" Type="http://schemas.openxmlformats.org/officeDocument/2006/relationships/chart" Target="../charts/chart42.xml"/><Relationship Id="rId4" Type="http://schemas.openxmlformats.org/officeDocument/2006/relationships/chart" Target="../charts/chart4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5.xml"/><Relationship Id="rId2" Type="http://schemas.openxmlformats.org/officeDocument/2006/relationships/chart" Target="../charts/chart4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8.xml"/><Relationship Id="rId5" Type="http://schemas.openxmlformats.org/officeDocument/2006/relationships/chart" Target="../charts/chart47.xml"/><Relationship Id="rId4" Type="http://schemas.openxmlformats.org/officeDocument/2006/relationships/chart" Target="../charts/chart4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0.xml"/><Relationship Id="rId2" Type="http://schemas.openxmlformats.org/officeDocument/2006/relationships/chart" Target="../charts/chart4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2.xml"/><Relationship Id="rId2" Type="http://schemas.openxmlformats.org/officeDocument/2006/relationships/chart" Target="../charts/chart5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4.xml"/><Relationship Id="rId2" Type="http://schemas.openxmlformats.org/officeDocument/2006/relationships/chart" Target="../charts/chart5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4.xml"/><Relationship Id="rId4" Type="http://schemas.openxmlformats.org/officeDocument/2006/relationships/chart" Target="../charts/char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998" y="2473852"/>
            <a:ext cx="9144000" cy="1431055"/>
          </a:xfrm>
        </p:spPr>
        <p:txBody>
          <a:bodyPr>
            <a:normAutofit/>
          </a:bodyPr>
          <a:lstStyle/>
          <a:p>
            <a:r>
              <a:rPr lang="en-US" sz="4800" dirty="0" smtClean="0"/>
              <a:t>Contamination Gradient For Air Pollutants In Time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88462"/>
            <a:ext cx="9144000" cy="1939653"/>
          </a:xfrm>
        </p:spPr>
        <p:txBody>
          <a:bodyPr>
            <a:normAutofit lnSpcReduction="10000"/>
          </a:bodyPr>
          <a:lstStyle/>
          <a:p>
            <a:r>
              <a:rPr lang="en-US" sz="2000" dirty="0" err="1"/>
              <a:t>Presentator</a:t>
            </a:r>
            <a:r>
              <a:rPr lang="en-US" sz="2000" dirty="0"/>
              <a:t>: Bachelor of Chemistry Mariam Maisuradze</a:t>
            </a:r>
          </a:p>
          <a:p>
            <a:r>
              <a:rPr lang="en-US" sz="2000" dirty="0"/>
              <a:t>Supervisor: Assistant Professor Giorgi </a:t>
            </a:r>
            <a:r>
              <a:rPr lang="en-US" sz="2000" dirty="0" err="1"/>
              <a:t>Jibuti</a:t>
            </a:r>
            <a:endParaRPr lang="ka-GE" sz="2000" dirty="0"/>
          </a:p>
          <a:p>
            <a:r>
              <a:rPr lang="en-US" sz="2000" dirty="0"/>
              <a:t>		Full Professor </a:t>
            </a:r>
            <a:r>
              <a:rPr lang="en-US" sz="2000" dirty="0" err="1"/>
              <a:t>Bezhan</a:t>
            </a:r>
            <a:r>
              <a:rPr lang="en-US" sz="2000" dirty="0"/>
              <a:t> </a:t>
            </a:r>
            <a:r>
              <a:rPr lang="en-US" sz="2000" dirty="0" err="1"/>
              <a:t>Chankvetadze</a:t>
            </a:r>
            <a:endParaRPr lang="en-US" sz="2000" dirty="0"/>
          </a:p>
          <a:p>
            <a:r>
              <a:rPr lang="en-US" sz="2000" dirty="0"/>
              <a:t>Chair of Physical and Analytical Chemistry</a:t>
            </a:r>
          </a:p>
          <a:p>
            <a:r>
              <a:rPr lang="en-US" sz="2000" dirty="0"/>
              <a:t>Tbilisi State University</a:t>
            </a:r>
          </a:p>
        </p:txBody>
      </p:sp>
      <p:pic>
        <p:nvPicPr>
          <p:cNvPr id="2052" name="Picture 4" descr="Image result for TSU 1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45" y="32689"/>
            <a:ext cx="1658106" cy="164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15817" y="1704412"/>
            <a:ext cx="58028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SMART|ATMO_SIM LAB</a:t>
            </a:r>
            <a:endParaRPr lang="en-US" sz="4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18251" y="6211669"/>
            <a:ext cx="13554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Tbilisi</a:t>
            </a:r>
          </a:p>
          <a:p>
            <a:pPr algn="ctr"/>
            <a:r>
              <a:rPr lang="en-US" dirty="0" smtClean="0"/>
              <a:t>August </a:t>
            </a:r>
            <a:r>
              <a:rPr lang="en-US" dirty="0" smtClean="0"/>
              <a:t>2018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56" t="39577" r="25152" b="40529"/>
          <a:stretch/>
        </p:blipFill>
        <p:spPr>
          <a:xfrm>
            <a:off x="4319134" y="126420"/>
            <a:ext cx="2496457" cy="1364344"/>
          </a:xfrm>
          <a:prstGeom prst="rect">
            <a:avLst/>
          </a:prstGeom>
        </p:spPr>
      </p:pic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060" y="208517"/>
            <a:ext cx="3702439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336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50" y="0"/>
            <a:ext cx="4426283" cy="1055008"/>
          </a:xfrm>
        </p:spPr>
        <p:txBody>
          <a:bodyPr/>
          <a:lstStyle/>
          <a:p>
            <a:r>
              <a:rPr lang="en-US" dirty="0" smtClean="0"/>
              <a:t>NOx Statistics</a:t>
            </a:r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4050908"/>
              </p:ext>
            </p:extLst>
          </p:nvPr>
        </p:nvGraphicFramePr>
        <p:xfrm>
          <a:off x="6189783" y="5469"/>
          <a:ext cx="6002216" cy="4723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6724003"/>
              </p:ext>
            </p:extLst>
          </p:nvPr>
        </p:nvGraphicFramePr>
        <p:xfrm>
          <a:off x="-2" y="865771"/>
          <a:ext cx="6189785" cy="47492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le 7"/>
          <p:cNvSpPr/>
          <p:nvPr/>
        </p:nvSpPr>
        <p:spPr>
          <a:xfrm>
            <a:off x="11624603" y="1252298"/>
            <a:ext cx="3770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spc="3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000" b="1" spc="300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602184" y="2037786"/>
            <a:ext cx="3834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spc="3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000" b="1" spc="300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602184" y="2689611"/>
            <a:ext cx="3834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spc="3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000" b="1" spc="300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615975" y="2152807"/>
            <a:ext cx="3834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spc="3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000" b="1" spc="300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15975" y="2825661"/>
            <a:ext cx="3834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spc="3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2000" b="1" spc="300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627700" y="3498515"/>
            <a:ext cx="3834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spc="3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000" b="1" spc="300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2FBF7-A297-47D0-BC6B-99364A2ED34C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77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265686"/>
              </p:ext>
            </p:extLst>
          </p:nvPr>
        </p:nvGraphicFramePr>
        <p:xfrm>
          <a:off x="108962" y="526042"/>
          <a:ext cx="5881855" cy="5127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CO&amp;CH</a:t>
            </a:r>
            <a:r>
              <a:rPr lang="en-US" baseline="-25000" dirty="0" smtClean="0"/>
              <a:t>4</a:t>
            </a:r>
            <a:endParaRPr lang="en-US" baseline="-25000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764606"/>
              </p:ext>
            </p:extLst>
          </p:nvPr>
        </p:nvGraphicFramePr>
        <p:xfrm>
          <a:off x="6251255" y="628314"/>
          <a:ext cx="5847471" cy="5127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7" name="Straight Arrow Connector 6"/>
          <p:cNvCxnSpPr/>
          <p:nvPr/>
        </p:nvCxnSpPr>
        <p:spPr>
          <a:xfrm flipH="1" flipV="1">
            <a:off x="4637228" y="2381090"/>
            <a:ext cx="647113" cy="52050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542671" y="323556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897666" y="2021697"/>
            <a:ext cx="1553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4.03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ppmv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2FBF7-A297-47D0-BC6B-99364A2ED34C}" type="slidenum">
              <a:rPr lang="en-US" smtClean="0"/>
              <a:pPr/>
              <a:t>11</a:t>
            </a:fld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546850" y="1990854"/>
            <a:ext cx="638629" cy="0"/>
          </a:xfrm>
          <a:prstGeom prst="straightConnector1">
            <a:avLst/>
          </a:prstGeom>
          <a:ln w="38100">
            <a:solidFill>
              <a:srgbClr val="00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9559887" y="1254545"/>
            <a:ext cx="6724" cy="2837330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9343198" y="4228987"/>
            <a:ext cx="314510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2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14069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84585"/>
          </a:xfrm>
        </p:spPr>
        <p:txBody>
          <a:bodyPr/>
          <a:lstStyle/>
          <a:p>
            <a:r>
              <a:rPr lang="en-US" dirty="0" smtClean="0"/>
              <a:t>Average Contamination</a:t>
            </a:r>
            <a:endParaRPr lang="en-US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1392384"/>
              </p:ext>
            </p:extLst>
          </p:nvPr>
        </p:nvGraphicFramePr>
        <p:xfrm>
          <a:off x="2041413" y="884585"/>
          <a:ext cx="4113575" cy="2424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9296272"/>
              </p:ext>
            </p:extLst>
          </p:nvPr>
        </p:nvGraphicFramePr>
        <p:xfrm>
          <a:off x="2041413" y="3309144"/>
          <a:ext cx="4113575" cy="2424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0903011"/>
              </p:ext>
            </p:extLst>
          </p:nvPr>
        </p:nvGraphicFramePr>
        <p:xfrm>
          <a:off x="6154988" y="884585"/>
          <a:ext cx="4113575" cy="2424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1889030"/>
              </p:ext>
            </p:extLst>
          </p:nvPr>
        </p:nvGraphicFramePr>
        <p:xfrm>
          <a:off x="6154988" y="3309143"/>
          <a:ext cx="4113575" cy="2424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557838" y="3089176"/>
            <a:ext cx="15313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Clr>
                <a:schemeClr val="accent1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Morning</a:t>
            </a:r>
          </a:p>
          <a:p>
            <a:pPr marL="285750" indent="-285750">
              <a:spcBef>
                <a:spcPts val="600"/>
              </a:spcBef>
              <a:buClr>
                <a:schemeClr val="accent2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Midday</a:t>
            </a:r>
          </a:p>
          <a:p>
            <a:pPr marL="285750" indent="-285750">
              <a:spcBef>
                <a:spcPts val="600"/>
              </a:spcBef>
              <a:buClr>
                <a:schemeClr val="accent3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Evening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2FBF7-A297-47D0-BC6B-99364A2ED34C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68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Analysis During The Month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0462" y="901149"/>
            <a:ext cx="5023338" cy="505674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dirty="0" err="1" smtClean="0"/>
              <a:t>Tsereteli</a:t>
            </a:r>
            <a:r>
              <a:rPr lang="en-US" dirty="0" smtClean="0"/>
              <a:t> </a:t>
            </a:r>
            <a:r>
              <a:rPr lang="en-US" dirty="0" err="1" smtClean="0"/>
              <a:t>ave.</a:t>
            </a:r>
            <a:endParaRPr lang="en-US" dirty="0" smtClean="0"/>
          </a:p>
          <a:p>
            <a:pPr lvl="1">
              <a:lnSpc>
                <a:spcPct val="110000"/>
              </a:lnSpc>
              <a:buClr>
                <a:srgbClr val="008080"/>
              </a:buClr>
              <a:buSzPct val="200000"/>
            </a:pPr>
            <a:r>
              <a:rPr lang="en-US" dirty="0" smtClean="0"/>
              <a:t>Metro Station “</a:t>
            </a:r>
            <a:r>
              <a:rPr lang="en-US" dirty="0" err="1" smtClean="0"/>
              <a:t>Didube</a:t>
            </a:r>
            <a:r>
              <a:rPr lang="en-US" dirty="0" smtClean="0"/>
              <a:t>”</a:t>
            </a:r>
          </a:p>
          <a:p>
            <a:pPr lvl="1">
              <a:lnSpc>
                <a:spcPct val="110000"/>
              </a:lnSpc>
              <a:buClr>
                <a:srgbClr val="FFFF00"/>
              </a:buClr>
              <a:buSzPct val="200000"/>
            </a:pPr>
            <a:r>
              <a:rPr lang="en-US" dirty="0" smtClean="0"/>
              <a:t>Exhibition</a:t>
            </a:r>
          </a:p>
          <a:p>
            <a:pPr lvl="1">
              <a:lnSpc>
                <a:spcPct val="110000"/>
              </a:lnSpc>
              <a:buClr>
                <a:srgbClr val="808000"/>
              </a:buClr>
              <a:buSzPct val="200000"/>
            </a:pPr>
            <a:r>
              <a:rPr lang="en-US" dirty="0" err="1" smtClean="0"/>
              <a:t>Dinamo</a:t>
            </a:r>
            <a:endParaRPr lang="en-US" dirty="0" smtClean="0"/>
          </a:p>
          <a:p>
            <a:pPr>
              <a:lnSpc>
                <a:spcPct val="110000"/>
              </a:lnSpc>
              <a:buSzPct val="100000"/>
            </a:pPr>
            <a:r>
              <a:rPr lang="en-US" dirty="0" err="1" smtClean="0"/>
              <a:t>Marjanishvili</a:t>
            </a:r>
            <a:endParaRPr lang="en-US" dirty="0" smtClean="0"/>
          </a:p>
          <a:p>
            <a:pPr lvl="1">
              <a:lnSpc>
                <a:spcPct val="110000"/>
              </a:lnSpc>
              <a:buClr>
                <a:srgbClr val="0070C0"/>
              </a:buClr>
              <a:buSzPct val="200000"/>
            </a:pPr>
            <a:r>
              <a:rPr lang="en-US" dirty="0" smtClean="0"/>
              <a:t>Danish House</a:t>
            </a:r>
          </a:p>
          <a:p>
            <a:pPr lvl="1">
              <a:lnSpc>
                <a:spcPct val="110000"/>
              </a:lnSpc>
              <a:buClr>
                <a:srgbClr val="002060"/>
              </a:buClr>
              <a:buSzPct val="200000"/>
            </a:pPr>
            <a:r>
              <a:rPr lang="en-US" dirty="0" smtClean="0"/>
              <a:t>McDonalds </a:t>
            </a:r>
            <a:r>
              <a:rPr lang="en-US" dirty="0" err="1" smtClean="0"/>
              <a:t>Marjanishvili</a:t>
            </a:r>
            <a:endParaRPr lang="en-US" dirty="0" smtClean="0"/>
          </a:p>
          <a:p>
            <a:pPr lvl="1">
              <a:lnSpc>
                <a:spcPct val="110000"/>
              </a:lnSpc>
              <a:buClr>
                <a:srgbClr val="FF7C80"/>
              </a:buClr>
              <a:buSzPct val="200000"/>
            </a:pPr>
            <a:r>
              <a:rPr lang="en-US" dirty="0" smtClean="0"/>
              <a:t>Saarbrucken Square</a:t>
            </a:r>
          </a:p>
          <a:p>
            <a:pPr>
              <a:lnSpc>
                <a:spcPct val="110000"/>
              </a:lnSpc>
              <a:buSzPct val="100000"/>
            </a:pPr>
            <a:r>
              <a:rPr lang="en-US" dirty="0" err="1" smtClean="0"/>
              <a:t>Rustaveli</a:t>
            </a:r>
            <a:r>
              <a:rPr lang="en-US" dirty="0" smtClean="0"/>
              <a:t> </a:t>
            </a:r>
            <a:r>
              <a:rPr lang="en-US" dirty="0" err="1" smtClean="0"/>
              <a:t>ave.</a:t>
            </a:r>
            <a:endParaRPr lang="en-US" dirty="0" smtClean="0"/>
          </a:p>
          <a:p>
            <a:pPr lvl="1">
              <a:lnSpc>
                <a:spcPct val="110000"/>
              </a:lnSpc>
              <a:buClr>
                <a:srgbClr val="CC0066"/>
              </a:buClr>
              <a:buSzPct val="200000"/>
            </a:pPr>
            <a:r>
              <a:rPr lang="en-US" dirty="0" smtClean="0"/>
              <a:t>Metro Station “</a:t>
            </a:r>
            <a:r>
              <a:rPr lang="en-US" dirty="0" err="1" smtClean="0"/>
              <a:t>Rustaveli</a:t>
            </a:r>
            <a:r>
              <a:rPr lang="en-US" dirty="0" smtClean="0"/>
              <a:t>”</a:t>
            </a:r>
          </a:p>
          <a:p>
            <a:pPr lvl="1">
              <a:lnSpc>
                <a:spcPct val="110000"/>
              </a:lnSpc>
              <a:buClr>
                <a:srgbClr val="92D050"/>
              </a:buClr>
              <a:buSzPct val="200000"/>
            </a:pPr>
            <a:r>
              <a:rPr lang="en-US" dirty="0" smtClean="0"/>
              <a:t>Opera House</a:t>
            </a:r>
          </a:p>
          <a:p>
            <a:pPr lvl="1">
              <a:lnSpc>
                <a:spcPct val="110000"/>
              </a:lnSpc>
              <a:buClr>
                <a:schemeClr val="accent4">
                  <a:lumMod val="60000"/>
                  <a:lumOff val="40000"/>
                </a:schemeClr>
              </a:buClr>
              <a:buSzPct val="200000"/>
            </a:pPr>
            <a:r>
              <a:rPr lang="en-US" dirty="0" smtClean="0"/>
              <a:t>Metro Station “Liberty Square”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8" t="31958" r="32330" b="34180"/>
          <a:stretch/>
        </p:blipFill>
        <p:spPr>
          <a:xfrm>
            <a:off x="2143962" y="901148"/>
            <a:ext cx="3531180" cy="505674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2FBF7-A297-47D0-BC6B-99364A2ED34C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24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"/>
            <a:ext cx="12192001" cy="851280"/>
          </a:xfrm>
        </p:spPr>
        <p:txBody>
          <a:bodyPr/>
          <a:lstStyle/>
          <a:p>
            <a:r>
              <a:rPr lang="en-US" dirty="0" smtClean="0"/>
              <a:t>Pollutants During the Time - </a:t>
            </a:r>
            <a:r>
              <a:rPr lang="en-US" dirty="0" err="1" smtClean="0"/>
              <a:t>Tsereteli</a:t>
            </a:r>
            <a:r>
              <a:rPr lang="en-US" dirty="0" smtClean="0"/>
              <a:t> Avenue</a:t>
            </a:r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1775885"/>
              </p:ext>
            </p:extLst>
          </p:nvPr>
        </p:nvGraphicFramePr>
        <p:xfrm>
          <a:off x="1604407" y="626624"/>
          <a:ext cx="5276175" cy="26384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9543407"/>
              </p:ext>
            </p:extLst>
          </p:nvPr>
        </p:nvGraphicFramePr>
        <p:xfrm>
          <a:off x="6880582" y="593289"/>
          <a:ext cx="5276175" cy="26384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9461867"/>
              </p:ext>
            </p:extLst>
          </p:nvPr>
        </p:nvGraphicFramePr>
        <p:xfrm>
          <a:off x="5749453" y="3163668"/>
          <a:ext cx="5276175" cy="26384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944861" y="1422617"/>
            <a:ext cx="11721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33.3%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221036" y="1182959"/>
            <a:ext cx="1082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100%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2FBF7-A297-47D0-BC6B-99364A2ED34C}" type="slidenum">
              <a:rPr lang="en-US" smtClean="0"/>
              <a:pPr/>
              <a:t>14</a:t>
            </a:fld>
            <a:endParaRPr lang="en-US" dirty="0"/>
          </a:p>
        </p:txBody>
      </p:sp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6173541"/>
              </p:ext>
            </p:extLst>
          </p:nvPr>
        </p:nvGraphicFramePr>
        <p:xfrm>
          <a:off x="-1" y="3265050"/>
          <a:ext cx="5525851" cy="2435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2118787" y="3684697"/>
            <a:ext cx="9925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6.7%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32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439" y="22519"/>
            <a:ext cx="10515600" cy="743339"/>
          </a:xfrm>
        </p:spPr>
        <p:txBody>
          <a:bodyPr/>
          <a:lstStyle/>
          <a:p>
            <a:r>
              <a:rPr lang="en-US" dirty="0"/>
              <a:t>Pollutants During the </a:t>
            </a:r>
            <a:r>
              <a:rPr lang="en-US" dirty="0" smtClean="0"/>
              <a:t>Time - </a:t>
            </a:r>
            <a:r>
              <a:rPr lang="en-US" dirty="0" err="1" smtClean="0"/>
              <a:t>Marjanishvili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8969995"/>
              </p:ext>
            </p:extLst>
          </p:nvPr>
        </p:nvGraphicFramePr>
        <p:xfrm>
          <a:off x="0" y="765859"/>
          <a:ext cx="5082851" cy="2535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2718789"/>
              </p:ext>
            </p:extLst>
          </p:nvPr>
        </p:nvGraphicFramePr>
        <p:xfrm>
          <a:off x="6792000" y="765859"/>
          <a:ext cx="5082851" cy="2535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3638231"/>
              </p:ext>
            </p:extLst>
          </p:nvPr>
        </p:nvGraphicFramePr>
        <p:xfrm>
          <a:off x="6439201" y="3291175"/>
          <a:ext cx="5082851" cy="24511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048050" y="1303204"/>
            <a:ext cx="11721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20.5%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333425" y="1284322"/>
            <a:ext cx="11721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82.1%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074216" y="3998425"/>
            <a:ext cx="16033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6.7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ppmv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9427104" y="3998425"/>
            <a:ext cx="647112" cy="26025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2FBF7-A297-47D0-BC6B-99364A2ED34C}" type="slidenum">
              <a:rPr lang="en-US" smtClean="0"/>
              <a:pPr/>
              <a:t>15</a:t>
            </a:fld>
            <a:endParaRPr lang="en-US" dirty="0"/>
          </a:p>
        </p:txBody>
      </p:sp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3758495"/>
              </p:ext>
            </p:extLst>
          </p:nvPr>
        </p:nvGraphicFramePr>
        <p:xfrm>
          <a:off x="1373891" y="3281576"/>
          <a:ext cx="5113677" cy="24607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98497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2194203"/>
              </p:ext>
            </p:extLst>
          </p:nvPr>
        </p:nvGraphicFramePr>
        <p:xfrm>
          <a:off x="7039312" y="571500"/>
          <a:ext cx="5152687" cy="2502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8557785"/>
              </p:ext>
            </p:extLst>
          </p:nvPr>
        </p:nvGraphicFramePr>
        <p:xfrm>
          <a:off x="1350169" y="571500"/>
          <a:ext cx="5152687" cy="25057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2488" y="1"/>
            <a:ext cx="10515600" cy="757238"/>
          </a:xfrm>
        </p:spPr>
        <p:txBody>
          <a:bodyPr>
            <a:normAutofit fontScale="90000"/>
          </a:bodyPr>
          <a:lstStyle/>
          <a:p>
            <a:r>
              <a:rPr lang="en-US" dirty="0"/>
              <a:t>Pollutants During the </a:t>
            </a:r>
            <a:r>
              <a:rPr lang="en-US" dirty="0" smtClean="0"/>
              <a:t>Time - </a:t>
            </a:r>
            <a:r>
              <a:rPr lang="en-US" dirty="0" err="1" smtClean="0"/>
              <a:t>Rustaveli</a:t>
            </a:r>
            <a:r>
              <a:rPr lang="en-US" dirty="0" smtClean="0"/>
              <a:t> </a:t>
            </a:r>
            <a:r>
              <a:rPr lang="en-US" dirty="0"/>
              <a:t>Avenue</a:t>
            </a:r>
          </a:p>
        </p:txBody>
      </p:sp>
      <p:sp>
        <p:nvSpPr>
          <p:cNvPr id="14" name="TextBox 13"/>
          <p:cNvSpPr txBox="1"/>
          <p:nvPr/>
        </p:nvSpPr>
        <p:spPr>
          <a:xfrm flipH="1">
            <a:off x="2744821" y="1187415"/>
            <a:ext cx="940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50%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flipH="1">
            <a:off x="7964962" y="1187415"/>
            <a:ext cx="1300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85.3%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Chart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7128391"/>
              </p:ext>
            </p:extLst>
          </p:nvPr>
        </p:nvGraphicFramePr>
        <p:xfrm>
          <a:off x="5667037" y="3162265"/>
          <a:ext cx="5152687" cy="23776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2FBF7-A297-47D0-BC6B-99364A2ED34C}" type="slidenum">
              <a:rPr lang="en-US" smtClean="0"/>
              <a:pPr/>
              <a:t>16</a:t>
            </a:fld>
            <a:endParaRPr lang="en-US" dirty="0"/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0926208"/>
              </p:ext>
            </p:extLst>
          </p:nvPr>
        </p:nvGraphicFramePr>
        <p:xfrm>
          <a:off x="168477" y="3108470"/>
          <a:ext cx="5152687" cy="24314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89146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1905188"/>
              </p:ext>
            </p:extLst>
          </p:nvPr>
        </p:nvGraphicFramePr>
        <p:xfrm>
          <a:off x="108175" y="339468"/>
          <a:ext cx="6073550" cy="51582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2088" y="3797"/>
            <a:ext cx="6081712" cy="897351"/>
          </a:xfrm>
        </p:spPr>
        <p:txBody>
          <a:bodyPr/>
          <a:lstStyle/>
          <a:p>
            <a:r>
              <a:rPr lang="en-US" dirty="0" smtClean="0"/>
              <a:t>Statistics of NO</a:t>
            </a:r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2068901"/>
              </p:ext>
            </p:extLst>
          </p:nvPr>
        </p:nvGraphicFramePr>
        <p:xfrm>
          <a:off x="7184573" y="1796223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 flipH="1">
            <a:off x="4974582" y="3294583"/>
            <a:ext cx="764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5/9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flipH="1">
            <a:off x="8650286" y="1008002"/>
            <a:ext cx="15403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48.1%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987558" y="2381008"/>
            <a:ext cx="7976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3/9</a:t>
            </a:r>
          </a:p>
        </p:txBody>
      </p:sp>
      <p:sp>
        <p:nvSpPr>
          <p:cNvPr id="10" name="Rectangle 9"/>
          <p:cNvSpPr/>
          <p:nvPr/>
        </p:nvSpPr>
        <p:spPr>
          <a:xfrm>
            <a:off x="4987558" y="1534613"/>
            <a:ext cx="7976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5/9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9106125" y="3015977"/>
            <a:ext cx="628650" cy="5572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2FBF7-A297-47D0-BC6B-99364A2ED34C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61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7" grpId="0"/>
      <p:bldP spid="8" grpId="0"/>
      <p:bldP spid="9" grpId="0"/>
      <p:bldP spid="10" grpId="0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5630629"/>
              </p:ext>
            </p:extLst>
          </p:nvPr>
        </p:nvGraphicFramePr>
        <p:xfrm>
          <a:off x="6137520" y="266387"/>
          <a:ext cx="5871600" cy="54504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9225"/>
            <a:ext cx="6891338" cy="1047827"/>
          </a:xfrm>
        </p:spPr>
        <p:txBody>
          <a:bodyPr/>
          <a:lstStyle/>
          <a:p>
            <a:r>
              <a:rPr lang="en-US" dirty="0" smtClean="0"/>
              <a:t>Statistics of NO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9259473"/>
              </p:ext>
            </p:extLst>
          </p:nvPr>
        </p:nvGraphicFramePr>
        <p:xfrm>
          <a:off x="691470" y="1834697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 flipH="1">
            <a:off x="11257960" y="1921593"/>
            <a:ext cx="616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8/9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flipH="1">
            <a:off x="11257960" y="2760800"/>
            <a:ext cx="616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/9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flipH="1">
            <a:off x="11257960" y="3647232"/>
            <a:ext cx="616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7/9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flipH="1">
            <a:off x="2270580" y="1179874"/>
            <a:ext cx="17580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88.9%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641930" y="2991633"/>
            <a:ext cx="628650" cy="5572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2FBF7-A297-47D0-BC6B-99364A2ED34C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12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6" grpId="0"/>
      <p:bldP spid="7" grpId="0"/>
      <p:bldP spid="8" grpId="0"/>
      <p:bldP spid="9" grpId="0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2703" y="21148"/>
            <a:ext cx="4538661" cy="894926"/>
          </a:xfrm>
        </p:spPr>
        <p:txBody>
          <a:bodyPr/>
          <a:lstStyle/>
          <a:p>
            <a:r>
              <a:rPr lang="en-US" dirty="0" smtClean="0"/>
              <a:t>Statistics of CO</a:t>
            </a:r>
            <a:endParaRPr lang="en-US" baseline="-25000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7050264"/>
              </p:ext>
            </p:extLst>
          </p:nvPr>
        </p:nvGraphicFramePr>
        <p:xfrm>
          <a:off x="6259836" y="-3998"/>
          <a:ext cx="3853326" cy="226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9987776"/>
              </p:ext>
            </p:extLst>
          </p:nvPr>
        </p:nvGraphicFramePr>
        <p:xfrm>
          <a:off x="8338674" y="1935219"/>
          <a:ext cx="3877573" cy="226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6816237"/>
              </p:ext>
            </p:extLst>
          </p:nvPr>
        </p:nvGraphicFramePr>
        <p:xfrm>
          <a:off x="6372885" y="3570571"/>
          <a:ext cx="3877574" cy="226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9304517"/>
              </p:ext>
            </p:extLst>
          </p:nvPr>
        </p:nvGraphicFramePr>
        <p:xfrm>
          <a:off x="4320041" y="1433867"/>
          <a:ext cx="4181919" cy="29541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Oval 10"/>
          <p:cNvSpPr/>
          <p:nvPr/>
        </p:nvSpPr>
        <p:spPr>
          <a:xfrm>
            <a:off x="6772271" y="2411995"/>
            <a:ext cx="628650" cy="5572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2FBF7-A297-47D0-BC6B-99364A2ED34C}" type="slidenum">
              <a:rPr lang="en-US" smtClean="0"/>
              <a:pPr/>
              <a:t>19</a:t>
            </a:fld>
            <a:endParaRPr lang="en-US" dirty="0"/>
          </a:p>
        </p:txBody>
      </p:sp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5678651"/>
              </p:ext>
            </p:extLst>
          </p:nvPr>
        </p:nvGraphicFramePr>
        <p:xfrm>
          <a:off x="0" y="628650"/>
          <a:ext cx="5443538" cy="4986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15077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SMART|ATMO_SIM LAB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096963"/>
            <a:ext cx="7735712" cy="435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2FBF7-A297-47D0-BC6B-99364A2ED34C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55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1659" y="-4500"/>
            <a:ext cx="4633686" cy="799423"/>
          </a:xfrm>
        </p:spPr>
        <p:txBody>
          <a:bodyPr/>
          <a:lstStyle/>
          <a:p>
            <a:r>
              <a:rPr lang="en-US" dirty="0" smtClean="0"/>
              <a:t>Statistics of CH</a:t>
            </a:r>
            <a:r>
              <a:rPr lang="en-US" baseline="-25000" dirty="0" smtClean="0"/>
              <a:t>4</a:t>
            </a:r>
            <a:endParaRPr lang="en-US" baseline="-25000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5311854"/>
              </p:ext>
            </p:extLst>
          </p:nvPr>
        </p:nvGraphicFramePr>
        <p:xfrm>
          <a:off x="2018303" y="-4500"/>
          <a:ext cx="3852000" cy="226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1927766"/>
              </p:ext>
            </p:extLst>
          </p:nvPr>
        </p:nvGraphicFramePr>
        <p:xfrm>
          <a:off x="0" y="1701000"/>
          <a:ext cx="3852000" cy="230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9957043"/>
              </p:ext>
            </p:extLst>
          </p:nvPr>
        </p:nvGraphicFramePr>
        <p:xfrm>
          <a:off x="2018303" y="3611514"/>
          <a:ext cx="3852000" cy="228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1188955"/>
              </p:ext>
            </p:extLst>
          </p:nvPr>
        </p:nvGraphicFramePr>
        <p:xfrm>
          <a:off x="3836961" y="1807353"/>
          <a:ext cx="4023043" cy="26870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Oval 9"/>
          <p:cNvSpPr/>
          <p:nvPr/>
        </p:nvSpPr>
        <p:spPr>
          <a:xfrm>
            <a:off x="5466033" y="3479778"/>
            <a:ext cx="628650" cy="5572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2500443"/>
              </p:ext>
            </p:extLst>
          </p:nvPr>
        </p:nvGraphicFramePr>
        <p:xfrm>
          <a:off x="6943724" y="794923"/>
          <a:ext cx="5232083" cy="51025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2FBF7-A297-47D0-BC6B-99364A2ED34C}" type="slidenum">
              <a:rPr lang="en-US" smtClean="0"/>
              <a:pPr/>
              <a:t>20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10637520" y="1335262"/>
            <a:ext cx="0" cy="3035475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0347363" y="4494382"/>
            <a:ext cx="314510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2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82933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10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Gradient During Three Days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9" b="27362"/>
          <a:stretch/>
        </p:blipFill>
        <p:spPr>
          <a:xfrm>
            <a:off x="1385889" y="1100137"/>
            <a:ext cx="5615353" cy="441483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2FBF7-A297-47D0-BC6B-99364A2ED34C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611" y="2364582"/>
            <a:ext cx="624027" cy="9429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86000" y="1992087"/>
            <a:ext cx="3159839" cy="16879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03.04.2018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15:10:00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04.04.2018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15:20:00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05.04.2018	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15:30:00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68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5727"/>
            <a:ext cx="10515600" cy="897351"/>
          </a:xfrm>
        </p:spPr>
        <p:txBody>
          <a:bodyPr/>
          <a:lstStyle/>
          <a:p>
            <a:r>
              <a:rPr lang="en-US" dirty="0" smtClean="0"/>
              <a:t>Data of NOx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2FBF7-A297-47D0-BC6B-99364A2ED34C}" type="slidenum">
              <a:rPr lang="en-US" smtClean="0"/>
              <a:pPr/>
              <a:t>22</a:t>
            </a:fld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7351584"/>
              </p:ext>
            </p:extLst>
          </p:nvPr>
        </p:nvGraphicFramePr>
        <p:xfrm>
          <a:off x="500062" y="1123948"/>
          <a:ext cx="5353050" cy="46053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891627"/>
              </p:ext>
            </p:extLst>
          </p:nvPr>
        </p:nvGraphicFramePr>
        <p:xfrm>
          <a:off x="6338887" y="1128713"/>
          <a:ext cx="5353050" cy="46053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3685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of CO&amp;CH</a:t>
            </a:r>
            <a:r>
              <a:rPr lang="en-US" baseline="-25000" dirty="0" smtClean="0"/>
              <a:t>4</a:t>
            </a:r>
            <a:endParaRPr lang="en-US" baseline="-25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2FBF7-A297-47D0-BC6B-99364A2ED34C}" type="slidenum">
              <a:rPr lang="en-US" smtClean="0"/>
              <a:pPr/>
              <a:t>23</a:t>
            </a:fld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1192342"/>
              </p:ext>
            </p:extLst>
          </p:nvPr>
        </p:nvGraphicFramePr>
        <p:xfrm>
          <a:off x="552450" y="1126330"/>
          <a:ext cx="5353050" cy="46053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74012215"/>
              </p:ext>
            </p:extLst>
          </p:nvPr>
        </p:nvGraphicFramePr>
        <p:xfrm>
          <a:off x="6324600" y="1126330"/>
          <a:ext cx="5353050" cy="46053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1712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Gradient Near University Campus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9888680"/>
              </p:ext>
            </p:extLst>
          </p:nvPr>
        </p:nvGraphicFramePr>
        <p:xfrm>
          <a:off x="93345" y="1020760"/>
          <a:ext cx="6386286" cy="3530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4752620"/>
              </p:ext>
            </p:extLst>
          </p:nvPr>
        </p:nvGraphicFramePr>
        <p:xfrm>
          <a:off x="6479631" y="1020759"/>
          <a:ext cx="5520191" cy="3530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5"/>
          <p:cNvSpPr/>
          <p:nvPr/>
        </p:nvSpPr>
        <p:spPr>
          <a:xfrm>
            <a:off x="1540036" y="4582397"/>
            <a:ext cx="12681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Standard Deviation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136.2%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04340" y="4582397"/>
            <a:ext cx="143930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 Deviation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47.3%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471927" y="4551359"/>
            <a:ext cx="149951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 Deviation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35.4%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843385" y="4551359"/>
            <a:ext cx="13983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 Deviation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3.6%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2FBF7-A297-47D0-BC6B-99364A2ED34C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57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Contamination in 50 Minutes</a:t>
            </a:r>
            <a:endParaRPr lang="en-US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7234631"/>
              </p:ext>
            </p:extLst>
          </p:nvPr>
        </p:nvGraphicFramePr>
        <p:xfrm>
          <a:off x="689428" y="1355953"/>
          <a:ext cx="7968343" cy="40261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2FBF7-A297-47D0-BC6B-99364A2ED34C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11" name="Left Arrow 10"/>
          <p:cNvSpPr/>
          <p:nvPr/>
        </p:nvSpPr>
        <p:spPr>
          <a:xfrm>
            <a:off x="9159240" y="3369016"/>
            <a:ext cx="2743200" cy="841828"/>
          </a:xfrm>
          <a:prstGeom prst="leftArrow">
            <a:avLst/>
          </a:prstGeom>
          <a:ln w="28575">
            <a:solidFill>
              <a:srgbClr val="00CC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smtClean="0"/>
              <a:t>13/06/2018</a:t>
            </a:r>
            <a:endParaRPr lang="en-US" sz="2200" dirty="0"/>
          </a:p>
        </p:txBody>
      </p:sp>
      <p:sp>
        <p:nvSpPr>
          <p:cNvPr id="8" name="TextBox 7"/>
          <p:cNvSpPr txBox="1"/>
          <p:nvPr/>
        </p:nvSpPr>
        <p:spPr>
          <a:xfrm flipH="1">
            <a:off x="6657975" y="1545899"/>
            <a:ext cx="1633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171.1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ppbv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flipH="1">
            <a:off x="2496911" y="3980011"/>
            <a:ext cx="1459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0.18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ppbv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flipH="1">
            <a:off x="9140190" y="2225888"/>
            <a:ext cx="2929889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 ≈ 95 000 %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25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Concluding Remarks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613" y="901147"/>
            <a:ext cx="11680507" cy="4399515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Concentrations of the contaminants changes very rapidly and significantly;</a:t>
            </a:r>
          </a:p>
          <a:p>
            <a:r>
              <a:rPr lang="en-US" dirty="0" smtClean="0"/>
              <a:t>Contamination is higher in rush hours – mornings and evenings, which proves ones again, that the main source of pollution in Tbilisi is transportation system;</a:t>
            </a:r>
          </a:p>
          <a:p>
            <a:r>
              <a:rPr lang="en-US" dirty="0" smtClean="0"/>
              <a:t>Often we see a correlation between the concentrations of nitrogen oxides and carbon oxides, which can be explained by the same source of emission;</a:t>
            </a:r>
          </a:p>
          <a:p>
            <a:r>
              <a:rPr lang="en-US" dirty="0" smtClean="0"/>
              <a:t>Methane emission in Tbilisi is relatively higher than global average, which might be due to the large amount of cars, that are using natural gas as fuel;</a:t>
            </a:r>
          </a:p>
          <a:p>
            <a:r>
              <a:rPr lang="en-US" dirty="0" smtClean="0"/>
              <a:t>Most frequently air limits are broken for nitrogen dioxide;</a:t>
            </a:r>
          </a:p>
          <a:p>
            <a:r>
              <a:rPr lang="en-US" dirty="0" smtClean="0"/>
              <a:t>From all contaminants, mentioned above, NO concentration fluctuates the most, while CH</a:t>
            </a:r>
            <a:r>
              <a:rPr lang="en-US" baseline="-25000" dirty="0" smtClean="0"/>
              <a:t>4 </a:t>
            </a:r>
            <a:r>
              <a:rPr lang="en-US" dirty="0" smtClean="0"/>
              <a:t>concentration is the most stable.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2FBF7-A297-47D0-BC6B-99364A2ED34C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04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426271" y="1"/>
            <a:ext cx="11127554" cy="1107740"/>
          </a:xfrm>
        </p:spPr>
        <p:txBody>
          <a:bodyPr/>
          <a:lstStyle/>
          <a:p>
            <a:r>
              <a:rPr lang="en-US" dirty="0" smtClean="0"/>
              <a:t>Thank You For Your Attention!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2FBF7-A297-47D0-BC6B-99364A2ED34C}" type="slidenum">
              <a:rPr lang="en-US" sz="2000" smtClean="0"/>
              <a:pPr/>
              <a:t>27</a:t>
            </a:fld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1" t="23332" r="29761" b="2084"/>
          <a:stretch/>
        </p:blipFill>
        <p:spPr>
          <a:xfrm>
            <a:off x="3245971" y="1107741"/>
            <a:ext cx="5793874" cy="4110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Image result for TSU 1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71" y="5217750"/>
            <a:ext cx="1658106" cy="164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56" t="39577" r="25152" b="40529"/>
          <a:stretch/>
        </p:blipFill>
        <p:spPr>
          <a:xfrm>
            <a:off x="4050460" y="5311481"/>
            <a:ext cx="2496457" cy="1364344"/>
          </a:xfrm>
          <a:prstGeom prst="rect">
            <a:avLst/>
          </a:prstGeom>
        </p:spPr>
      </p:pic>
      <p:pic>
        <p:nvPicPr>
          <p:cNvPr id="9" name="Picture 2" descr="Related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386" y="5393578"/>
            <a:ext cx="3702439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739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01148"/>
            <a:ext cx="10515600" cy="2884623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Gradient of the pollutants during a day in “single day” analysis;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Average gradient of the pollutants during a day in “months” analysis;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Gradient of the pollutants during three days;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Gradient of the pollutants in 50 minutes.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2FBF7-A297-47D0-BC6B-99364A2ED34C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954664" y="3785771"/>
            <a:ext cx="9246735" cy="2028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–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ppbv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(Limit 40.9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ppbv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en-US" sz="2800" b="1" baseline="-25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ppbv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Limit 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21.3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ppbv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 –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ppmv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(Limit 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2.66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ppmv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2800" b="1" baseline="-25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ppmv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(Not Limited – Global Average 2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ppmv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sz="2800" b="1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07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Analysis Near The University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58221"/>
            <a:ext cx="10515600" cy="1046163"/>
          </a:xfrm>
        </p:spPr>
        <p:txBody>
          <a:bodyPr/>
          <a:lstStyle/>
          <a:p>
            <a:r>
              <a:rPr lang="en-US" dirty="0" smtClean="0"/>
              <a:t>University Garden</a:t>
            </a:r>
          </a:p>
          <a:p>
            <a:r>
              <a:rPr lang="en-US" dirty="0" smtClean="0"/>
              <a:t>Bus Stop in front of University </a:t>
            </a:r>
            <a:r>
              <a:rPr lang="en-US" dirty="0"/>
              <a:t>S</a:t>
            </a:r>
            <a:r>
              <a:rPr lang="en-US" dirty="0" smtClean="0"/>
              <a:t>econd </a:t>
            </a:r>
            <a:r>
              <a:rPr lang="en-US" dirty="0"/>
              <a:t>C</a:t>
            </a:r>
            <a:r>
              <a:rPr lang="en-US" dirty="0" smtClean="0"/>
              <a:t>ampus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2FBF7-A297-47D0-BC6B-99364A2ED34C}" type="slidenum">
              <a:rPr lang="en-US" smtClean="0"/>
              <a:pPr/>
              <a:t>4</a:t>
            </a:fld>
            <a:endParaRPr lang="en-US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8136607"/>
              </p:ext>
            </p:extLst>
          </p:nvPr>
        </p:nvGraphicFramePr>
        <p:xfrm>
          <a:off x="1378743" y="2118670"/>
          <a:ext cx="4572000" cy="3871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4445050"/>
              </p:ext>
            </p:extLst>
          </p:nvPr>
        </p:nvGraphicFramePr>
        <p:xfrm>
          <a:off x="6979920" y="2111526"/>
          <a:ext cx="4572000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4131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10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Analysis During One 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9938" y="939403"/>
            <a:ext cx="5366062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/>
              <a:t>Saakadze</a:t>
            </a:r>
            <a:r>
              <a:rPr lang="en-US" dirty="0"/>
              <a:t> </a:t>
            </a:r>
            <a:r>
              <a:rPr lang="en-US" dirty="0" smtClean="0"/>
              <a:t>Square</a:t>
            </a:r>
            <a:endParaRPr lang="en-US" dirty="0"/>
          </a:p>
          <a:p>
            <a:r>
              <a:rPr lang="en-US" dirty="0"/>
              <a:t>Metro </a:t>
            </a:r>
            <a:r>
              <a:rPr lang="en-US" dirty="0" smtClean="0"/>
              <a:t>Station </a:t>
            </a:r>
            <a:r>
              <a:rPr lang="en-US" dirty="0"/>
              <a:t>"</a:t>
            </a:r>
            <a:r>
              <a:rPr lang="en-US" dirty="0" err="1"/>
              <a:t>Varketili</a:t>
            </a:r>
            <a:r>
              <a:rPr lang="en-US" dirty="0" smtClean="0"/>
              <a:t>"</a:t>
            </a:r>
            <a:endParaRPr lang="en-US" dirty="0"/>
          </a:p>
          <a:p>
            <a:r>
              <a:rPr lang="en-US" dirty="0"/>
              <a:t>Liberty </a:t>
            </a:r>
            <a:r>
              <a:rPr lang="en-US" dirty="0" smtClean="0"/>
              <a:t>Square</a:t>
            </a:r>
            <a:endParaRPr lang="en-US" dirty="0"/>
          </a:p>
          <a:p>
            <a:r>
              <a:rPr lang="en-US" dirty="0"/>
              <a:t>Station </a:t>
            </a:r>
            <a:r>
              <a:rPr lang="en-US" dirty="0" smtClean="0"/>
              <a:t>Square</a:t>
            </a:r>
            <a:endParaRPr lang="en-US" dirty="0"/>
          </a:p>
          <a:p>
            <a:r>
              <a:rPr lang="en-US" dirty="0" err="1" smtClean="0"/>
              <a:t>Ortachala</a:t>
            </a:r>
            <a:endParaRPr lang="en-US" dirty="0"/>
          </a:p>
          <a:p>
            <a:r>
              <a:rPr lang="en-US" dirty="0" err="1" smtClean="0"/>
              <a:t>Varaziskhevi</a:t>
            </a:r>
            <a:r>
              <a:rPr lang="en-US" dirty="0" smtClean="0"/>
              <a:t> Street</a:t>
            </a:r>
            <a:endParaRPr lang="en-US" dirty="0"/>
          </a:p>
          <a:p>
            <a:r>
              <a:rPr lang="en-US" dirty="0" err="1"/>
              <a:t>Marjanishvili</a:t>
            </a:r>
            <a:r>
              <a:rPr lang="en-US" dirty="0"/>
              <a:t> </a:t>
            </a:r>
            <a:r>
              <a:rPr lang="en-US" dirty="0" smtClean="0"/>
              <a:t>Square</a:t>
            </a:r>
            <a:endParaRPr lang="en-US" dirty="0"/>
          </a:p>
          <a:p>
            <a:r>
              <a:rPr lang="en-US" dirty="0" err="1"/>
              <a:t>Didi</a:t>
            </a:r>
            <a:r>
              <a:rPr lang="en-US" dirty="0"/>
              <a:t> </a:t>
            </a:r>
            <a:r>
              <a:rPr lang="en-US" dirty="0" err="1" smtClean="0"/>
              <a:t>Dighomi</a:t>
            </a:r>
            <a:endParaRPr lang="en-US" dirty="0"/>
          </a:p>
          <a:p>
            <a:r>
              <a:rPr lang="en-US" dirty="0" err="1"/>
              <a:t>Mushtaidi</a:t>
            </a:r>
            <a:r>
              <a:rPr lang="en-US" dirty="0"/>
              <a:t> </a:t>
            </a:r>
            <a:r>
              <a:rPr lang="en-US" dirty="0" smtClean="0"/>
              <a:t>Garden</a:t>
            </a:r>
            <a:endParaRPr lang="en-US" dirty="0"/>
          </a:p>
          <a:p>
            <a:r>
              <a:rPr lang="en-US" dirty="0" err="1"/>
              <a:t>Vake</a:t>
            </a:r>
            <a:r>
              <a:rPr lang="en-US" dirty="0"/>
              <a:t> </a:t>
            </a:r>
            <a:r>
              <a:rPr lang="en-US" dirty="0" smtClean="0"/>
              <a:t>Park</a:t>
            </a:r>
            <a:endParaRPr lang="en-US" dirty="0"/>
          </a:p>
          <a:p>
            <a:r>
              <a:rPr lang="en-US" dirty="0"/>
              <a:t>Metro Station </a:t>
            </a:r>
            <a:r>
              <a:rPr lang="en-US" dirty="0" smtClean="0"/>
              <a:t>“</a:t>
            </a:r>
            <a:r>
              <a:rPr lang="en-US" dirty="0" err="1" smtClean="0"/>
              <a:t>Akhmeteli</a:t>
            </a:r>
            <a:r>
              <a:rPr lang="en-US" dirty="0" smtClean="0"/>
              <a:t> Theatre"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0" t="32309" r="26802" b="35744"/>
          <a:stretch/>
        </p:blipFill>
        <p:spPr>
          <a:xfrm>
            <a:off x="6355302" y="901148"/>
            <a:ext cx="4677824" cy="4442377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2FBF7-A297-47D0-BC6B-99364A2ED34C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16961" y="5740"/>
            <a:ext cx="5892098" cy="1325563"/>
          </a:xfrm>
        </p:spPr>
        <p:txBody>
          <a:bodyPr/>
          <a:lstStyle/>
          <a:p>
            <a:r>
              <a:rPr lang="en-US" dirty="0" smtClean="0"/>
              <a:t>Active Morning and Evening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3785"/>
              </p:ext>
            </p:extLst>
          </p:nvPr>
        </p:nvGraphicFramePr>
        <p:xfrm>
          <a:off x="210932" y="-62550"/>
          <a:ext cx="4975431" cy="2767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1293699"/>
              </p:ext>
            </p:extLst>
          </p:nvPr>
        </p:nvGraphicFramePr>
        <p:xfrm>
          <a:off x="210932" y="2843715"/>
          <a:ext cx="4435205" cy="26845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9547768"/>
              </p:ext>
            </p:extLst>
          </p:nvPr>
        </p:nvGraphicFramePr>
        <p:xfrm>
          <a:off x="6054760" y="2694030"/>
          <a:ext cx="5028365" cy="30411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" name="Oval 14"/>
          <p:cNvSpPr/>
          <p:nvPr/>
        </p:nvSpPr>
        <p:spPr>
          <a:xfrm>
            <a:off x="2051331" y="4691974"/>
            <a:ext cx="2234917" cy="65155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>
            <a:stCxn id="15" idx="6"/>
          </p:cNvCxnSpPr>
          <p:nvPr/>
        </p:nvCxnSpPr>
        <p:spPr>
          <a:xfrm flipV="1">
            <a:off x="4286248" y="4228859"/>
            <a:ext cx="1548038" cy="78889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Left Arrow Callout 17"/>
          <p:cNvSpPr/>
          <p:nvPr/>
        </p:nvSpPr>
        <p:spPr>
          <a:xfrm>
            <a:off x="5329238" y="1612822"/>
            <a:ext cx="4357001" cy="844061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68823"/>
            </a:avLst>
          </a:prstGeom>
          <a:ln w="28575">
            <a:solidFill>
              <a:srgbClr val="00CC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28/03/2018</a:t>
            </a:r>
          </a:p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6:33:00 11:08:00 14:25:00 GMT)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2FBF7-A297-47D0-BC6B-99364A2ED34C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69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0960" y="0"/>
            <a:ext cx="3593123" cy="1325563"/>
          </a:xfrm>
        </p:spPr>
        <p:txBody>
          <a:bodyPr/>
          <a:lstStyle/>
          <a:p>
            <a:r>
              <a:rPr lang="en-US" dirty="0" smtClean="0"/>
              <a:t>Busy Morning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9486693"/>
              </p:ext>
            </p:extLst>
          </p:nvPr>
        </p:nvGraphicFramePr>
        <p:xfrm>
          <a:off x="7153715" y="0"/>
          <a:ext cx="5038285" cy="28784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151289"/>
              </p:ext>
            </p:extLst>
          </p:nvPr>
        </p:nvGraphicFramePr>
        <p:xfrm>
          <a:off x="6943725" y="2878467"/>
          <a:ext cx="5289323" cy="29079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3764877"/>
              </p:ext>
            </p:extLst>
          </p:nvPr>
        </p:nvGraphicFramePr>
        <p:xfrm>
          <a:off x="1358190" y="2771046"/>
          <a:ext cx="4935709" cy="31228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Oval 6"/>
          <p:cNvSpPr/>
          <p:nvPr/>
        </p:nvSpPr>
        <p:spPr>
          <a:xfrm>
            <a:off x="9214335" y="4794162"/>
            <a:ext cx="2658795" cy="73905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>
            <a:stCxn id="7" idx="3"/>
          </p:cNvCxnSpPr>
          <p:nvPr/>
        </p:nvCxnSpPr>
        <p:spPr>
          <a:xfrm flipH="1" flipV="1">
            <a:off x="6105377" y="4794164"/>
            <a:ext cx="3498330" cy="63081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Left Arrow Callout 11"/>
          <p:cNvSpPr/>
          <p:nvPr/>
        </p:nvSpPr>
        <p:spPr>
          <a:xfrm flipH="1">
            <a:off x="2544153" y="1615735"/>
            <a:ext cx="4399572" cy="844061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68823"/>
            </a:avLst>
          </a:prstGeom>
          <a:ln w="28575">
            <a:solidFill>
              <a:srgbClr val="00CC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27/03/2018</a:t>
            </a:r>
          </a:p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6:30:00 10:40:00 14:37:00 GMT)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2FBF7-A297-47D0-BC6B-99364A2ED34C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65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744" y="-156868"/>
            <a:ext cx="10515600" cy="1126293"/>
          </a:xfrm>
        </p:spPr>
        <p:txBody>
          <a:bodyPr/>
          <a:lstStyle/>
          <a:p>
            <a:r>
              <a:rPr lang="en-US" dirty="0" smtClean="0"/>
              <a:t>Active Evening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5883460"/>
              </p:ext>
            </p:extLst>
          </p:nvPr>
        </p:nvGraphicFramePr>
        <p:xfrm>
          <a:off x="0" y="655800"/>
          <a:ext cx="5125586" cy="30151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71861747"/>
              </p:ext>
            </p:extLst>
          </p:nvPr>
        </p:nvGraphicFramePr>
        <p:xfrm>
          <a:off x="7560963" y="655800"/>
          <a:ext cx="4645116" cy="2730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998024"/>
              </p:ext>
            </p:extLst>
          </p:nvPr>
        </p:nvGraphicFramePr>
        <p:xfrm>
          <a:off x="4591137" y="3161426"/>
          <a:ext cx="4208326" cy="26443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Left-Right Arrow 6"/>
          <p:cNvSpPr/>
          <p:nvPr/>
        </p:nvSpPr>
        <p:spPr>
          <a:xfrm>
            <a:off x="4789628" y="1313284"/>
            <a:ext cx="2771335" cy="1692210"/>
          </a:xfrm>
          <a:prstGeom prst="leftRightArrow">
            <a:avLst>
              <a:gd name="adj1" fmla="val 53431"/>
              <a:gd name="adj2" fmla="val 21717"/>
            </a:avLst>
          </a:prstGeom>
          <a:ln w="28575">
            <a:solidFill>
              <a:srgbClr val="00CC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27/03/2018</a:t>
            </a:r>
          </a:p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6:57:00 9:50:00 13:55:00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GMT)</a:t>
            </a:r>
          </a:p>
        </p:txBody>
      </p:sp>
      <p:sp>
        <p:nvSpPr>
          <p:cNvPr id="8" name="Oval 7"/>
          <p:cNvSpPr/>
          <p:nvPr/>
        </p:nvSpPr>
        <p:spPr>
          <a:xfrm>
            <a:off x="9544050" y="2500313"/>
            <a:ext cx="2241549" cy="67540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Curved Connector 9"/>
          <p:cNvCxnSpPr>
            <a:stCxn id="8" idx="4"/>
          </p:cNvCxnSpPr>
          <p:nvPr/>
        </p:nvCxnSpPr>
        <p:spPr>
          <a:xfrm rot="5400000">
            <a:off x="9119229" y="2855948"/>
            <a:ext cx="1225830" cy="1865362"/>
          </a:xfrm>
          <a:prstGeom prst="curved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635624" y="1716116"/>
            <a:ext cx="14372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u="sng" spc="3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1101.38</a:t>
            </a:r>
            <a:endParaRPr lang="en-US" sz="2400" b="1" u="sng" spc="30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19544" y="4252760"/>
            <a:ext cx="8771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u="sng" spc="3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4.03</a:t>
            </a:r>
            <a:endParaRPr lang="en-US" sz="2400" b="1" u="sng" spc="30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2FBF7-A297-47D0-BC6B-99364A2ED34C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58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8" grpId="0" animBg="1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1066" y="149225"/>
            <a:ext cx="6612733" cy="1325563"/>
          </a:xfrm>
        </p:spPr>
        <p:txBody>
          <a:bodyPr/>
          <a:lstStyle/>
          <a:p>
            <a:r>
              <a:rPr lang="en-US" dirty="0" smtClean="0"/>
              <a:t>Midday = Free roads?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0138004"/>
              </p:ext>
            </p:extLst>
          </p:nvPr>
        </p:nvGraphicFramePr>
        <p:xfrm>
          <a:off x="0" y="-2382"/>
          <a:ext cx="4741066" cy="29159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8707103"/>
              </p:ext>
            </p:extLst>
          </p:nvPr>
        </p:nvGraphicFramePr>
        <p:xfrm>
          <a:off x="2518994" y="2853672"/>
          <a:ext cx="4527835" cy="30129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2232066"/>
              </p:ext>
            </p:extLst>
          </p:nvPr>
        </p:nvGraphicFramePr>
        <p:xfrm>
          <a:off x="7239912" y="2853672"/>
          <a:ext cx="4918749" cy="30510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Oval 6"/>
          <p:cNvSpPr/>
          <p:nvPr/>
        </p:nvSpPr>
        <p:spPr>
          <a:xfrm>
            <a:off x="4471988" y="4981589"/>
            <a:ext cx="2303379" cy="7048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Curved Connector 7"/>
          <p:cNvCxnSpPr>
            <a:stCxn id="7" idx="5"/>
          </p:cNvCxnSpPr>
          <p:nvPr/>
        </p:nvCxnSpPr>
        <p:spPr>
          <a:xfrm rot="5400000" flipH="1" flipV="1">
            <a:off x="6921136" y="4762577"/>
            <a:ext cx="337540" cy="1303722"/>
          </a:xfrm>
          <a:prstGeom prst="curvedConnector4">
            <a:avLst>
              <a:gd name="adj1" fmla="val -67725"/>
              <a:gd name="adj2" fmla="val 62937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Left Arrow Callout 25"/>
          <p:cNvSpPr/>
          <p:nvPr/>
        </p:nvSpPr>
        <p:spPr>
          <a:xfrm>
            <a:off x="4741066" y="1626395"/>
            <a:ext cx="4524854" cy="844061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68823"/>
            </a:avLst>
          </a:prstGeom>
          <a:ln w="28575">
            <a:solidFill>
              <a:srgbClr val="00CC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24/03/2018</a:t>
            </a:r>
          </a:p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6:22:00 10:40:00 14:37:00 GMT)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2FBF7-A297-47D0-BC6B-99364A2ED34C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50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1602</TotalTime>
  <Words>684</Words>
  <Application>Microsoft Office PowerPoint</Application>
  <PresentationFormat>Widescreen</PresentationFormat>
  <Paragraphs>256</Paragraphs>
  <Slides>27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Tahoma</vt:lpstr>
      <vt:lpstr>Times New Roman</vt:lpstr>
      <vt:lpstr>Office Theme</vt:lpstr>
      <vt:lpstr>Contamination Gradient For Air Pollutants In Time</vt:lpstr>
      <vt:lpstr>SMART|ATMO_SIM LAB</vt:lpstr>
      <vt:lpstr>General Topics</vt:lpstr>
      <vt:lpstr>Analysis Near The University</vt:lpstr>
      <vt:lpstr>Analysis During One Day</vt:lpstr>
      <vt:lpstr>Active Morning and Evening</vt:lpstr>
      <vt:lpstr>Busy Morning</vt:lpstr>
      <vt:lpstr>Active Evening</vt:lpstr>
      <vt:lpstr>Midday = Free roads?</vt:lpstr>
      <vt:lpstr>NOx Statistics</vt:lpstr>
      <vt:lpstr>CO&amp;CH4</vt:lpstr>
      <vt:lpstr>Average Contamination</vt:lpstr>
      <vt:lpstr>Analysis During The Month</vt:lpstr>
      <vt:lpstr>Pollutants During the Time - Tsereteli Avenue</vt:lpstr>
      <vt:lpstr>Pollutants During the Time - Marjanishvili</vt:lpstr>
      <vt:lpstr>Pollutants During the Time - Rustaveli Avenue</vt:lpstr>
      <vt:lpstr>Statistics of NO</vt:lpstr>
      <vt:lpstr>Statistics of NO2</vt:lpstr>
      <vt:lpstr>Statistics of CO</vt:lpstr>
      <vt:lpstr>Statistics of CH4</vt:lpstr>
      <vt:lpstr>Gradient During Three Days</vt:lpstr>
      <vt:lpstr>Data of NOx</vt:lpstr>
      <vt:lpstr>Data of CO&amp;CH4</vt:lpstr>
      <vt:lpstr>Gradient Near University Campus</vt:lpstr>
      <vt:lpstr>Contamination in 50 Minutes</vt:lpstr>
      <vt:lpstr>Concluding Remarks</vt:lpstr>
      <vt:lpstr>Thank You For Your Attention!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Mariam Maisuradze</cp:lastModifiedBy>
  <cp:revision>114</cp:revision>
  <dcterms:created xsi:type="dcterms:W3CDTF">2018-08-16T14:31:55Z</dcterms:created>
  <dcterms:modified xsi:type="dcterms:W3CDTF">2018-08-23T15:45:53Z</dcterms:modified>
</cp:coreProperties>
</file>