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257" r:id="rId4"/>
    <p:sldId id="260" r:id="rId5"/>
    <p:sldId id="262" r:id="rId6"/>
    <p:sldId id="275" r:id="rId7"/>
    <p:sldId id="281" r:id="rId8"/>
    <p:sldId id="263" r:id="rId9"/>
    <p:sldId id="264" r:id="rId10"/>
    <p:sldId id="268" r:id="rId11"/>
    <p:sldId id="277" r:id="rId12"/>
    <p:sldId id="261" r:id="rId13"/>
    <p:sldId id="270" r:id="rId14"/>
    <p:sldId id="266" r:id="rId15"/>
    <p:sldId id="265" r:id="rId16"/>
    <p:sldId id="267" r:id="rId17"/>
    <p:sldId id="272" r:id="rId18"/>
    <p:sldId id="273" r:id="rId19"/>
    <p:sldId id="280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DFC6-D22F-49B9-9B67-0A3E4DB1876C}" type="datetimeFigureOut">
              <a:rPr lang="ka-GE" smtClean="0"/>
              <a:t>23.08.2018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7423E-3B62-414F-8915-D7B3E7E8C2FF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4400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several types of fault activations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8497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6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9611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concept of Hayakawa of Earthquake prediction with radio techniques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7491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Elementary electric dipole, circuit, filter, receiver device.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0444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Calm Situation, ideal for calibration.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9666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data of Preparation of thunderstorm</a:t>
            </a:r>
            <a:r>
              <a:rPr lang="ka-G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hail and then we have series of how it discharges and returning of normal state like Akhaldaba.</a:t>
            </a:r>
            <a:endParaRPr lang="ka-G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1334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Thunderstorm measurements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16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16265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Abastumani</a:t>
            </a:r>
            <a:r>
              <a:rPr lang="en-US" dirty="0"/>
              <a:t> is calm like </a:t>
            </a:r>
            <a:r>
              <a:rPr lang="en-US" dirty="0" err="1"/>
              <a:t>akhaldaba</a:t>
            </a:r>
            <a:r>
              <a:rPr lang="en-US" dirty="0"/>
              <a:t>.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52750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this places are ideal for ELFTSU Net.</a:t>
            </a: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7423E-3B62-414F-8915-D7B3E7E8C2FF}" type="slidenum">
              <a:rPr lang="ka-GE" smtClean="0"/>
              <a:t>18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615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E90B-6E2D-4B22-9526-55D374ECDC6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928E-0043-4AB3-8877-D96AB4F53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Tbilisi State University Extremely Low Frequency Radiation Research Net (ELFTSU Net):  The First Measurements at Station Locations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4495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Pavle Tsotskolauri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Supervisor: Assistant Professor Lev Gheonjian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3220" y="2701605"/>
            <a:ext cx="5583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Department of Electrical and Electronics Engineering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Faculty of Exact and Natural Sciences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Ivane Javakhishvili Tbilisi State University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Tbilisi, Georgia</a:t>
            </a:r>
          </a:p>
        </p:txBody>
      </p:sp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93731"/>
            <a:ext cx="1638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833735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First  Step: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91549" y="4724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838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System  of 4 ELF 300-3000Hz Receivers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690509" y="3276600"/>
            <a:ext cx="1844040" cy="701040"/>
            <a:chOff x="5913120" y="2819400"/>
            <a:chExt cx="1844040" cy="70104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665720" y="2819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598920" y="2819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913120" y="28803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370320" y="34290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29749" y="2855025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Tbilisi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76800" y="281940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Abastumani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2451" y="333597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Akhaldaba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4040" y="38100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Akhalkalaki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9949" y="3581400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60 km  triangle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600000">
            <a:off x="5781949" y="3505200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-2640000">
            <a:off x="5886849" y="3210790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4500000">
            <a:off x="6134429" y="3471640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3755EC-F846-4F9D-9EF1-50B3BA8E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6" y="1865220"/>
            <a:ext cx="4115157" cy="35847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409700"/>
            <a:ext cx="6991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409700"/>
            <a:ext cx="6991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533400"/>
            <a:ext cx="451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Fault  System of Georgia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11835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1143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12617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142101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9347" y="11589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1170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5900" y="1170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247" y="11777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1977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18566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1170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1973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2497" y="1170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3847" y="118267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7497" y="1147051"/>
            <a:ext cx="52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115397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9897" y="23900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1000" y="30471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9897" y="36854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625" y="42672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4750" y="46760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9700" y="52856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8297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1978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0097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550925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4750" y="550925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1991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02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55142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297" y="18566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1979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2297" y="23900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1979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2999601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35814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00" y="421880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1959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400" y="48768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1969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1412" y="53340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Our  Instrument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39" y="1297815"/>
            <a:ext cx="4361661" cy="51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550" y="304800"/>
            <a:ext cx="47973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5737" y="3312225"/>
            <a:ext cx="4761538" cy="31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19780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Our  Instrument: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1336" y="609600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Block  Diagram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F2EAA2-FA39-44AB-9619-63DB0D8B1396}"/>
              </a:ext>
            </a:extLst>
          </p:cNvPr>
          <p:cNvGrpSpPr/>
          <p:nvPr/>
        </p:nvGrpSpPr>
        <p:grpSpPr>
          <a:xfrm>
            <a:off x="457200" y="1752600"/>
            <a:ext cx="8229600" cy="3981510"/>
            <a:chOff x="457200" y="1733490"/>
            <a:chExt cx="8229600" cy="3981510"/>
          </a:xfrm>
        </p:grpSpPr>
        <p:sp>
          <p:nvSpPr>
            <p:cNvPr id="12" name="TextBox 11"/>
            <p:cNvSpPr txBox="1"/>
            <p:nvPr/>
          </p:nvSpPr>
          <p:spPr>
            <a:xfrm>
              <a:off x="762298" y="1733490"/>
              <a:ext cx="205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Dipole Antenna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59EB9D-15A0-4674-95EB-80EB746D9979}"/>
                </a:ext>
              </a:extLst>
            </p:cNvPr>
            <p:cNvGrpSpPr/>
            <p:nvPr/>
          </p:nvGrpSpPr>
          <p:grpSpPr>
            <a:xfrm>
              <a:off x="457200" y="1828800"/>
              <a:ext cx="8229600" cy="3886200"/>
              <a:chOff x="457200" y="1828800"/>
              <a:chExt cx="8229600" cy="38862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065944" y="1828800"/>
                <a:ext cx="190675" cy="991394"/>
                <a:chOff x="7065944" y="1828800"/>
                <a:chExt cx="190675" cy="99139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6896100" y="2552700"/>
                  <a:ext cx="5334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cxnSpLocks noChangeAspect="1"/>
                </p:cNvCxnSpPr>
                <p:nvPr/>
              </p:nvCxnSpPr>
              <p:spPr>
                <a:xfrm rot="6600000">
                  <a:off x="6989125" y="2094706"/>
                  <a:ext cx="5334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4200000">
                  <a:off x="6800038" y="2094706"/>
                  <a:ext cx="5334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8F09BEA-EC2E-447A-A6B5-290EE6934643}"/>
                  </a:ext>
                </a:extLst>
              </p:cNvPr>
              <p:cNvGrpSpPr/>
              <p:nvPr/>
            </p:nvGrpSpPr>
            <p:grpSpPr>
              <a:xfrm>
                <a:off x="457200" y="2286000"/>
                <a:ext cx="8229600" cy="3429000"/>
                <a:chOff x="457200" y="2286000"/>
                <a:chExt cx="8229600" cy="342900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33400" y="2819400"/>
                  <a:ext cx="2514600" cy="83099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Instrumentation amplifier 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57200" y="2286000"/>
                  <a:ext cx="12192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905000" y="2286000"/>
                  <a:ext cx="12192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410494" y="2551906"/>
                  <a:ext cx="5334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637506" y="2551906"/>
                  <a:ext cx="5334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3342900" y="2819400"/>
                  <a:ext cx="2514600" cy="83099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300-3000 Hz filter 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172200" y="2819400"/>
                  <a:ext cx="2514600" cy="83099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FM transmitter</a:t>
                  </a:r>
                </a:p>
                <a:p>
                  <a:pPr algn="ctr"/>
                  <a:endParaRPr lang="en-US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891150" y="4884003"/>
                  <a:ext cx="2514600" cy="83099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FM receiver</a:t>
                  </a:r>
                </a:p>
                <a:p>
                  <a:pPr algn="ctr"/>
                  <a:endParaRPr lang="en-US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060994" y="3893403"/>
                  <a:ext cx="190675" cy="991394"/>
                  <a:chOff x="7065944" y="1828800"/>
                  <a:chExt cx="190675" cy="991394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6884225" y="2552700"/>
                    <a:ext cx="5334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cxnSpLocks noChangeAspect="1"/>
                  </p:cNvCxnSpPr>
                  <p:nvPr/>
                </p:nvCxnSpPr>
                <p:spPr>
                  <a:xfrm rot="6600000">
                    <a:off x="6989125" y="2094706"/>
                    <a:ext cx="5334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4200000">
                    <a:off x="6800038" y="2094706"/>
                    <a:ext cx="5334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3076700" y="4884003"/>
                  <a:ext cx="2514600" cy="83099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Arial" pitchFamily="34" charset="0"/>
                      <a:cs typeface="Arial" pitchFamily="34" charset="0"/>
                    </a:rPr>
                    <a:t>PC</a:t>
                  </a:r>
                </a:p>
                <a:p>
                  <a:pPr algn="ctr"/>
                  <a:endParaRPr lang="en-US" sz="2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3054925" y="3276600"/>
                  <a:ext cx="304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5867400" y="3276600"/>
                  <a:ext cx="304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10800000">
                  <a:off x="5574476" y="5283912"/>
                  <a:ext cx="304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1978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Measurements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5116" y="1619334"/>
            <a:ext cx="4247884" cy="31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6383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Akhaldaba</a:t>
            </a:r>
          </a:p>
        </p:txBody>
      </p:sp>
      <p:pic>
        <p:nvPicPr>
          <p:cNvPr id="204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254" y="1695067"/>
            <a:ext cx="4264062" cy="319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19780"/>
            <a:ext cx="640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Measurements                            Akhalkalaki</a:t>
            </a:r>
          </a:p>
        </p:txBody>
      </p:sp>
      <p:pic>
        <p:nvPicPr>
          <p:cNvPr id="317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56" y="1447800"/>
            <a:ext cx="4228538" cy="3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6875" y="1470525"/>
            <a:ext cx="3972325" cy="29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1" y="4419600"/>
            <a:ext cx="320604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165557"/>
            <a:ext cx="4343400" cy="325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1" y="1143000"/>
            <a:ext cx="4419600" cy="33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19780"/>
            <a:ext cx="785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Measurements                         Akhalkalaki, Mt. Abuli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1608137"/>
            <a:ext cx="4816475" cy="36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925" y="1561557"/>
            <a:ext cx="4825875" cy="36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619780"/>
            <a:ext cx="778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Measurements                     Abastumani, Mt.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Kanobili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392" y="457200"/>
            <a:ext cx="698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Conclusion:      Comparison of measurements </a:t>
            </a:r>
          </a:p>
        </p:txBody>
      </p:sp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905" y="914400"/>
            <a:ext cx="741549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81696"/>
            <a:ext cx="91440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886200" y="6019800"/>
            <a:ext cx="213360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61722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About 8h time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ELF excitation of Abastumani  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9718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Usual calm background level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09700" y="3543300"/>
            <a:ext cx="533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41910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Unique ideal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calm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48400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Electrical relaxator 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charge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3962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Discharge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5" y="57400"/>
            <a:ext cx="9072553" cy="6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00907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L. Gheonjian, G. Kapanadze, L.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Bebiava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 R.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Kereselidze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Rikadze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D.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Samkharadze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P.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Tsotskolauri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I.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Buzaladze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T. Digmelishvili, G.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Dolidze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Evajyan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Gachechiladze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L.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Giorgobiani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I.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Kuprashvili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G.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Lomidze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Oragvelidze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Rakviashvili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Tkhinvaleli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I.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Ubiria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  professor David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Pomerenke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Didi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Abuli hillside, July 2017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09600"/>
            <a:ext cx="185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Our  Team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19780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Acknowledgment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The authors would like to acknowledge financial and organizational support of The Ivane Javakhishvili Tbilisi State University and Department of Electrical and Electronics Engineering of 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585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Many thanks to EMCoS for financial support.</a:t>
            </a:r>
          </a:p>
        </p:txBody>
      </p:sp>
      <p:pic>
        <p:nvPicPr>
          <p:cNvPr id="6" name="Picture 2" descr="untitled">
            <a:extLst>
              <a:ext uri="{FF2B5EF4-FFF2-40B4-BE49-F238E27FC236}">
                <a16:creationId xmlns:a16="http://schemas.microsoft.com/office/drawing/2014/main" id="{9B4CC574-8517-4D11-BF12-9B038E24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432" y="4267200"/>
            <a:ext cx="1638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4B496-A86F-40E7-BC01-A542531D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4267200"/>
            <a:ext cx="329859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6047" y="3048000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Thank you for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0138" y="1085850"/>
            <a:ext cx="6943725" cy="5543550"/>
            <a:chOff x="1100138" y="657225"/>
            <a:chExt cx="6943725" cy="5543550"/>
          </a:xfrm>
        </p:grpSpPr>
        <p:grpSp>
          <p:nvGrpSpPr>
            <p:cNvPr id="5" name="Group 4"/>
            <p:cNvGrpSpPr/>
            <p:nvPr/>
          </p:nvGrpSpPr>
          <p:grpSpPr>
            <a:xfrm>
              <a:off x="1100138" y="657225"/>
              <a:ext cx="6943725" cy="5543550"/>
              <a:chOff x="1100138" y="657225"/>
              <a:chExt cx="6943725" cy="554355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00138" y="657225"/>
                <a:ext cx="6943725" cy="554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67125" y="3612325"/>
                <a:ext cx="7905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Down Arrow 5"/>
            <p:cNvSpPr/>
            <p:nvPr/>
          </p:nvSpPr>
          <p:spPr>
            <a:xfrm>
              <a:off x="4724400" y="838200"/>
              <a:ext cx="1066800" cy="990600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0800000">
              <a:off x="4876800" y="4038600"/>
              <a:ext cx="1066800" cy="990600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14625"/>
            <a:ext cx="1423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1" y="228600"/>
            <a:ext cx="8305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Our  Concept: Monitoring of geotectonic  compression process by ELF radiation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2403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Our  Concept: Regional seismic process – self-organizing criticality of  regional tectonic elements</a:t>
            </a:r>
          </a:p>
        </p:txBody>
      </p:sp>
      <p:pic>
        <p:nvPicPr>
          <p:cNvPr id="17412" name="Picture 4" descr="Image result for паз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02724"/>
            <a:ext cx="4762500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5638800" y="1435924"/>
            <a:ext cx="1066800" cy="990600"/>
          </a:xfrm>
          <a:prstGeom prst="downArrow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5638800" y="4800599"/>
            <a:ext cx="1066800" cy="990600"/>
          </a:xfrm>
          <a:prstGeom prst="downArrow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5354" y="5193268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Tectonic Element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7754" y="1816924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Tectonic Fault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248400" y="2274124"/>
            <a:ext cx="1524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553200" y="3874324"/>
            <a:ext cx="1600200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6233" y="6260068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Geotectonic  Compression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0" y="53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Our  Concept: Each fault is an indicator of the state of junction of an element of self-organizing criticality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48399" y="3248025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399" y="4924425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51DFDC-D18E-4FD4-97CB-30ADA47FB773}"/>
              </a:ext>
            </a:extLst>
          </p:cNvPr>
          <p:cNvGrpSpPr/>
          <p:nvPr/>
        </p:nvGrpSpPr>
        <p:grpSpPr>
          <a:xfrm>
            <a:off x="609604" y="1471222"/>
            <a:ext cx="7772395" cy="5081978"/>
            <a:chOff x="609604" y="1471222"/>
            <a:chExt cx="7772395" cy="50819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399" y="1724025"/>
              <a:ext cx="2133600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4648199" y="4162425"/>
              <a:ext cx="2209800" cy="1066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190999" y="2943225"/>
              <a:ext cx="3124200" cy="1066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 rot="360923" flipH="1">
              <a:off x="7150902" y="5092780"/>
              <a:ext cx="1040819" cy="922648"/>
              <a:chOff x="2143996" y="980697"/>
              <a:chExt cx="1670954" cy="1217228"/>
            </a:xfrm>
          </p:grpSpPr>
          <p:cxnSp>
            <p:nvCxnSpPr>
              <p:cNvPr id="24" name="Curved Connector 23"/>
              <p:cNvCxnSpPr/>
              <p:nvPr/>
            </p:nvCxnSpPr>
            <p:spPr>
              <a:xfrm>
                <a:off x="2143996" y="980697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>
                <a:off x="2976750" y="1588325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 rot="360923" flipH="1">
              <a:off x="7303302" y="3300022"/>
              <a:ext cx="1040819" cy="922648"/>
              <a:chOff x="2143996" y="980697"/>
              <a:chExt cx="1670954" cy="1217228"/>
            </a:xfrm>
          </p:grpSpPr>
          <p:cxnSp>
            <p:nvCxnSpPr>
              <p:cNvPr id="27" name="Curved Connector 26"/>
              <p:cNvCxnSpPr/>
              <p:nvPr/>
            </p:nvCxnSpPr>
            <p:spPr>
              <a:xfrm>
                <a:off x="2143996" y="980697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/>
              <p:nvPr/>
            </p:nvCxnSpPr>
            <p:spPr>
              <a:xfrm>
                <a:off x="2976750" y="1588325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 rot="360923" flipH="1">
              <a:off x="7303302" y="1471222"/>
              <a:ext cx="1040819" cy="922648"/>
              <a:chOff x="2143996" y="980697"/>
              <a:chExt cx="1670954" cy="1217228"/>
            </a:xfrm>
          </p:grpSpPr>
          <p:cxnSp>
            <p:nvCxnSpPr>
              <p:cNvPr id="30" name="Curved Connector 29"/>
              <p:cNvCxnSpPr/>
              <p:nvPr/>
            </p:nvCxnSpPr>
            <p:spPr>
              <a:xfrm>
                <a:off x="2143996" y="980697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/>
              <p:cNvCxnSpPr/>
              <p:nvPr/>
            </p:nvCxnSpPr>
            <p:spPr>
              <a:xfrm>
                <a:off x="2976750" y="1588325"/>
                <a:ext cx="838200" cy="609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442CB6-33A0-4A2C-937D-668656F40057}"/>
                </a:ext>
              </a:extLst>
            </p:cNvPr>
            <p:cNvGrpSpPr/>
            <p:nvPr/>
          </p:nvGrpSpPr>
          <p:grpSpPr>
            <a:xfrm>
              <a:off x="609604" y="2245557"/>
              <a:ext cx="4274276" cy="3484220"/>
              <a:chOff x="609604" y="2245557"/>
              <a:chExt cx="4274276" cy="3484220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609604" y="2245557"/>
                <a:ext cx="4274276" cy="3484220"/>
                <a:chOff x="381000" y="1054925"/>
                <a:chExt cx="5342846" cy="4355275"/>
              </a:xfrm>
            </p:grpSpPr>
            <p:pic>
              <p:nvPicPr>
                <p:cNvPr id="17412" name="Picture 4" descr="Image result for пазлы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81000" y="2121725"/>
                  <a:ext cx="4762500" cy="22098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</p:pic>
            <p:sp>
              <p:nvSpPr>
                <p:cNvPr id="5" name="Down Arrow 4"/>
                <p:cNvSpPr/>
                <p:nvPr/>
              </p:nvSpPr>
              <p:spPr>
                <a:xfrm>
                  <a:off x="2209800" y="1054925"/>
                  <a:ext cx="1066800" cy="990600"/>
                </a:xfrm>
                <a:prstGeom prst="downArrow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Down Arrow 5"/>
                <p:cNvSpPr/>
                <p:nvPr/>
              </p:nvSpPr>
              <p:spPr>
                <a:xfrm rot="10800000">
                  <a:off x="2209800" y="4419600"/>
                  <a:ext cx="1066800" cy="990600"/>
                </a:xfrm>
                <a:prstGeom prst="downArrow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581400" y="4736068"/>
                  <a:ext cx="21424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Arial" pitchFamily="34" charset="0"/>
                      <a:cs typeface="Arial" pitchFamily="34" charset="0"/>
                    </a:rPr>
                    <a:t>Tectonic Element 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648754" y="1435925"/>
                  <a:ext cx="17961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Arial" pitchFamily="34" charset="0"/>
                      <a:cs typeface="Arial" pitchFamily="34" charset="0"/>
                    </a:rPr>
                    <a:t>Tectonic Fault </a:t>
                  </a: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rot="10800000" flipV="1">
                  <a:off x="2819400" y="1893125"/>
                  <a:ext cx="1524000" cy="91440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rot="10800000">
                  <a:off x="3124200" y="3493325"/>
                  <a:ext cx="1600200" cy="129540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 rot="360923" flipH="1">
                <a:off x="797319" y="2859778"/>
                <a:ext cx="808267" cy="716499"/>
                <a:chOff x="2143996" y="980697"/>
                <a:chExt cx="1670954" cy="1217228"/>
              </a:xfrm>
            </p:grpSpPr>
            <p:cxnSp>
              <p:nvCxnSpPr>
                <p:cNvPr id="33" name="Curved Connector 32"/>
                <p:cNvCxnSpPr/>
                <p:nvPr/>
              </p:nvCxnSpPr>
              <p:spPr>
                <a:xfrm>
                  <a:off x="2143996" y="980697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urved Connector 33"/>
                <p:cNvCxnSpPr/>
                <p:nvPr/>
              </p:nvCxnSpPr>
              <p:spPr>
                <a:xfrm>
                  <a:off x="2976750" y="1588325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 rot="360923" flipH="1">
                <a:off x="1940318" y="3738922"/>
                <a:ext cx="808267" cy="716499"/>
                <a:chOff x="2143996" y="980697"/>
                <a:chExt cx="1670954" cy="1217228"/>
              </a:xfrm>
            </p:grpSpPr>
            <p:cxnSp>
              <p:nvCxnSpPr>
                <p:cNvPr id="36" name="Curved Connector 35"/>
                <p:cNvCxnSpPr/>
                <p:nvPr/>
              </p:nvCxnSpPr>
              <p:spPr>
                <a:xfrm>
                  <a:off x="2143996" y="980697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urved Connector 36"/>
                <p:cNvCxnSpPr/>
                <p:nvPr/>
              </p:nvCxnSpPr>
              <p:spPr>
                <a:xfrm>
                  <a:off x="2976750" y="1588325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>
                <a:grpSpLocks noChangeAspect="1"/>
              </p:cNvGrpSpPr>
              <p:nvPr/>
            </p:nvGrpSpPr>
            <p:grpSpPr>
              <a:xfrm rot="360923" flipH="1">
                <a:off x="3271215" y="3281722"/>
                <a:ext cx="808267" cy="716499"/>
                <a:chOff x="2143996" y="980697"/>
                <a:chExt cx="1670954" cy="1217228"/>
              </a:xfrm>
            </p:grpSpPr>
            <p:cxnSp>
              <p:nvCxnSpPr>
                <p:cNvPr id="39" name="Curved Connector 38"/>
                <p:cNvCxnSpPr/>
                <p:nvPr/>
              </p:nvCxnSpPr>
              <p:spPr>
                <a:xfrm>
                  <a:off x="2143996" y="980697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urved Connector 39"/>
                <p:cNvCxnSpPr/>
                <p:nvPr/>
              </p:nvCxnSpPr>
              <p:spPr>
                <a:xfrm>
                  <a:off x="2976750" y="1588325"/>
                  <a:ext cx="838200" cy="609600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rot="360923" flipH="1">
            <a:off x="3271215" y="5796322"/>
            <a:ext cx="808267" cy="716499"/>
            <a:chOff x="2143996" y="980697"/>
            <a:chExt cx="1670954" cy="1217228"/>
          </a:xfrm>
        </p:grpSpPr>
        <p:cxnSp>
          <p:nvCxnSpPr>
            <p:cNvPr id="42" name="Curved Connector 41"/>
            <p:cNvCxnSpPr/>
            <p:nvPr/>
          </p:nvCxnSpPr>
          <p:spPr>
            <a:xfrm>
              <a:off x="2143996" y="980697"/>
              <a:ext cx="838200" cy="609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>
              <a:off x="2976750" y="1588325"/>
              <a:ext cx="838200" cy="609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886112" y="6019800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- ELF Radiation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3353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Our  Concept: The process of strong earthquake preparing is the junction and growth process of tectonic elements and the increase of compression in remaining faults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4499" y="3385648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4499" y="5062048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0"/>
          <p:cNvGrpSpPr>
            <a:grpSpLocks noChangeAspect="1"/>
          </p:cNvGrpSpPr>
          <p:nvPr/>
        </p:nvGrpSpPr>
        <p:grpSpPr>
          <a:xfrm>
            <a:off x="6158740" y="2383048"/>
            <a:ext cx="853440" cy="3484220"/>
            <a:chOff x="2209800" y="1054925"/>
            <a:chExt cx="1066800" cy="4355275"/>
          </a:xfrm>
        </p:grpSpPr>
        <p:sp>
          <p:nvSpPr>
            <p:cNvPr id="45" name="Down Arrow 44"/>
            <p:cNvSpPr/>
            <p:nvPr/>
          </p:nvSpPr>
          <p:spPr>
            <a:xfrm>
              <a:off x="2209800" y="1054925"/>
              <a:ext cx="1066800" cy="990600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0800000">
              <a:off x="2209800" y="4419600"/>
              <a:ext cx="1066800" cy="990600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>
            <a:spLocks noChangeAspect="1"/>
          </p:cNvSpPr>
          <p:nvPr/>
        </p:nvSpPr>
        <p:spPr>
          <a:xfrm>
            <a:off x="4771900" y="3338023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676900" y="4288048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134100" y="4030748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7515100" y="3742773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305300" y="3256873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21248"/>
            <a:ext cx="3886200" cy="1781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58D18-C806-478E-BBD6-9C00BB24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67" y="2331283"/>
            <a:ext cx="3883489" cy="3535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2007870" cy="123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14220"/>
            <a:ext cx="1832944" cy="12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2056" y="3407745"/>
            <a:ext cx="1832944" cy="12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43400"/>
            <a:ext cx="1832944" cy="12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5531" y="5181600"/>
            <a:ext cx="1821269" cy="12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8979" y="914400"/>
            <a:ext cx="668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Self-organized criticality and main fault formation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99263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System of faults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6531" y="5562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Main fault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84"/>
            <a:ext cx="7381875" cy="44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4953000" y="4267200"/>
            <a:ext cx="4024313" cy="2239776"/>
            <a:chOff x="2909887" y="1934976"/>
            <a:chExt cx="4024313" cy="223977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9887" y="1934976"/>
              <a:ext cx="4024313" cy="223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4471987" y="2582676"/>
              <a:ext cx="838200" cy="762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 rot="10800000">
            <a:off x="3352800" y="4191000"/>
            <a:ext cx="3429000" cy="1066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200" y="352895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21347184" flipH="1">
            <a:off x="6819193" y="3708387"/>
            <a:ext cx="1763134" cy="1562954"/>
            <a:chOff x="2143996" y="980697"/>
            <a:chExt cx="1670954" cy="1217228"/>
          </a:xfrm>
        </p:grpSpPr>
        <p:cxnSp>
          <p:nvCxnSpPr>
            <p:cNvPr id="11" name="Curved Connector 10"/>
            <p:cNvCxnSpPr/>
            <p:nvPr/>
          </p:nvCxnSpPr>
          <p:spPr>
            <a:xfrm>
              <a:off x="2143996" y="980697"/>
              <a:ext cx="838200" cy="609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>
              <a:off x="2976750" y="1588325"/>
              <a:ext cx="838200" cy="6096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391400" y="2743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ELF  Radiation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019800" y="449580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4953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Concept of “Earthquake prediction with radio techniques”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M.Hayakawa, Wiley, 2015.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Our  Concept: Monitoring of geotectonic  compression and main fault formation process by ELF radiation stations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19800" y="259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19800" y="4267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6800" y="3043535"/>
            <a:ext cx="394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System  of ELF Receivers</a:t>
            </a: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300-3000Hz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0088CF-FEBE-41C8-B97D-801F270D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91040"/>
            <a:ext cx="4767485" cy="3535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517</Words>
  <Application>Microsoft Office PowerPoint</Application>
  <PresentationFormat>On-screen Show (4:3)</PresentationFormat>
  <Paragraphs>118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</dc:creator>
  <cp:lastModifiedBy>paata tsotskolauri</cp:lastModifiedBy>
  <cp:revision>44</cp:revision>
  <dcterms:created xsi:type="dcterms:W3CDTF">2017-09-18T02:46:47Z</dcterms:created>
  <dcterms:modified xsi:type="dcterms:W3CDTF">2018-08-23T18:15:16Z</dcterms:modified>
</cp:coreProperties>
</file>