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Lst>
  <p:notesMasterIdLst>
    <p:notesMasterId r:id="rId18"/>
  </p:notesMasterIdLst>
  <p:sldIdLst>
    <p:sldId id="256" r:id="rId3"/>
    <p:sldId id="283" r:id="rId4"/>
    <p:sldId id="284" r:id="rId5"/>
    <p:sldId id="288" r:id="rId6"/>
    <p:sldId id="289" r:id="rId7"/>
    <p:sldId id="290" r:id="rId8"/>
    <p:sldId id="291" r:id="rId9"/>
    <p:sldId id="292" r:id="rId10"/>
    <p:sldId id="293" r:id="rId11"/>
    <p:sldId id="294" r:id="rId12"/>
    <p:sldId id="296" r:id="rId13"/>
    <p:sldId id="295" r:id="rId14"/>
    <p:sldId id="286" r:id="rId15"/>
    <p:sldId id="281" r:id="rId16"/>
    <p:sldId id="282" r:id="rId17"/>
  </p:sldIdLst>
  <p:sldSz cx="9144000" cy="6858000" type="screen4x3"/>
  <p:notesSz cx="6858000" cy="9144000"/>
  <p:defaultTextStyle>
    <a:defPPr>
      <a:defRPr lang="en-US"/>
    </a:defPPr>
    <a:lvl1pPr algn="l" defTabSz="457200" rtl="0" eaLnBrk="0" fontAlgn="base" hangingPunct="0">
      <a:spcBef>
        <a:spcPct val="0"/>
      </a:spcBef>
      <a:spcAft>
        <a:spcPct val="0"/>
      </a:spcAft>
      <a:defRPr sz="1200" kern="1200">
        <a:solidFill>
          <a:srgbClr val="000000"/>
        </a:solidFill>
        <a:latin typeface="Helvetica" panose="020B0604020202020204" pitchFamily="34" charset="0"/>
        <a:ea typeface="MS PGothic" panose="020B0600070205080204" pitchFamily="34" charset="-128"/>
        <a:cs typeface="+mn-cs"/>
        <a:sym typeface="Helvetica" panose="020B0604020202020204" pitchFamily="34" charset="0"/>
      </a:defRPr>
    </a:lvl1pPr>
    <a:lvl2pPr marL="457200" indent="-228600" algn="l" defTabSz="457200" rtl="0" eaLnBrk="0" fontAlgn="base" hangingPunct="0">
      <a:spcBef>
        <a:spcPct val="0"/>
      </a:spcBef>
      <a:spcAft>
        <a:spcPct val="0"/>
      </a:spcAft>
      <a:defRPr sz="1200" kern="1200">
        <a:solidFill>
          <a:srgbClr val="000000"/>
        </a:solidFill>
        <a:latin typeface="Helvetica" panose="020B0604020202020204" pitchFamily="34" charset="0"/>
        <a:ea typeface="MS PGothic" panose="020B0600070205080204" pitchFamily="34" charset="-128"/>
        <a:cs typeface="+mn-cs"/>
        <a:sym typeface="Helvetica" panose="020B0604020202020204" pitchFamily="34" charset="0"/>
      </a:defRPr>
    </a:lvl2pPr>
    <a:lvl3pPr marL="914400" indent="-457200" algn="l" defTabSz="457200" rtl="0" eaLnBrk="0" fontAlgn="base" hangingPunct="0">
      <a:spcBef>
        <a:spcPct val="0"/>
      </a:spcBef>
      <a:spcAft>
        <a:spcPct val="0"/>
      </a:spcAft>
      <a:defRPr sz="1200" kern="1200">
        <a:solidFill>
          <a:srgbClr val="000000"/>
        </a:solidFill>
        <a:latin typeface="Helvetica" panose="020B0604020202020204" pitchFamily="34" charset="0"/>
        <a:ea typeface="MS PGothic" panose="020B0600070205080204" pitchFamily="34" charset="-128"/>
        <a:cs typeface="+mn-cs"/>
        <a:sym typeface="Helvetica" panose="020B0604020202020204" pitchFamily="34" charset="0"/>
      </a:defRPr>
    </a:lvl3pPr>
    <a:lvl4pPr marL="1371600" indent="-685800" algn="l" defTabSz="457200" rtl="0" eaLnBrk="0" fontAlgn="base" hangingPunct="0">
      <a:spcBef>
        <a:spcPct val="0"/>
      </a:spcBef>
      <a:spcAft>
        <a:spcPct val="0"/>
      </a:spcAft>
      <a:defRPr sz="1200" kern="1200">
        <a:solidFill>
          <a:srgbClr val="000000"/>
        </a:solidFill>
        <a:latin typeface="Helvetica" panose="020B0604020202020204" pitchFamily="34" charset="0"/>
        <a:ea typeface="MS PGothic" panose="020B0600070205080204" pitchFamily="34" charset="-128"/>
        <a:cs typeface="+mn-cs"/>
        <a:sym typeface="Helvetica" panose="020B0604020202020204" pitchFamily="34" charset="0"/>
      </a:defRPr>
    </a:lvl4pPr>
    <a:lvl5pPr marL="1828800" indent="-914400" algn="l" defTabSz="457200" rtl="0" eaLnBrk="0" fontAlgn="base" hangingPunct="0">
      <a:spcBef>
        <a:spcPct val="0"/>
      </a:spcBef>
      <a:spcAft>
        <a:spcPct val="0"/>
      </a:spcAft>
      <a:defRPr sz="1200" kern="1200">
        <a:solidFill>
          <a:srgbClr val="000000"/>
        </a:solidFill>
        <a:latin typeface="Helvetica" panose="020B0604020202020204" pitchFamily="34" charset="0"/>
        <a:ea typeface="MS PGothic" panose="020B0600070205080204" pitchFamily="34" charset="-128"/>
        <a:cs typeface="+mn-cs"/>
        <a:sym typeface="Helvetica" panose="020B0604020202020204" pitchFamily="34" charset="0"/>
      </a:defRPr>
    </a:lvl5pPr>
    <a:lvl6pPr marL="2286000" algn="l" defTabSz="914400" rtl="0" eaLnBrk="1" latinLnBrk="0" hangingPunct="1">
      <a:defRPr sz="1200" kern="1200">
        <a:solidFill>
          <a:srgbClr val="000000"/>
        </a:solidFill>
        <a:latin typeface="Helvetica" panose="020B0604020202020204" pitchFamily="34" charset="0"/>
        <a:ea typeface="MS PGothic" panose="020B0600070205080204" pitchFamily="34" charset="-128"/>
        <a:cs typeface="+mn-cs"/>
        <a:sym typeface="Helvetica" panose="020B0604020202020204" pitchFamily="34" charset="0"/>
      </a:defRPr>
    </a:lvl6pPr>
    <a:lvl7pPr marL="2743200" algn="l" defTabSz="914400" rtl="0" eaLnBrk="1" latinLnBrk="0" hangingPunct="1">
      <a:defRPr sz="1200" kern="1200">
        <a:solidFill>
          <a:srgbClr val="000000"/>
        </a:solidFill>
        <a:latin typeface="Helvetica" panose="020B0604020202020204" pitchFamily="34" charset="0"/>
        <a:ea typeface="MS PGothic" panose="020B0600070205080204" pitchFamily="34" charset="-128"/>
        <a:cs typeface="+mn-cs"/>
        <a:sym typeface="Helvetica" panose="020B0604020202020204" pitchFamily="34" charset="0"/>
      </a:defRPr>
    </a:lvl7pPr>
    <a:lvl8pPr marL="3200400" algn="l" defTabSz="914400" rtl="0" eaLnBrk="1" latinLnBrk="0" hangingPunct="1">
      <a:defRPr sz="1200" kern="1200">
        <a:solidFill>
          <a:srgbClr val="000000"/>
        </a:solidFill>
        <a:latin typeface="Helvetica" panose="020B0604020202020204" pitchFamily="34" charset="0"/>
        <a:ea typeface="MS PGothic" panose="020B0600070205080204" pitchFamily="34" charset="-128"/>
        <a:cs typeface="+mn-cs"/>
        <a:sym typeface="Helvetica" panose="020B0604020202020204" pitchFamily="34" charset="0"/>
      </a:defRPr>
    </a:lvl8pPr>
    <a:lvl9pPr marL="3657600" algn="l" defTabSz="914400" rtl="0" eaLnBrk="1" latinLnBrk="0" hangingPunct="1">
      <a:defRPr sz="1200" kern="1200">
        <a:solidFill>
          <a:srgbClr val="000000"/>
        </a:solidFill>
        <a:latin typeface="Helvetica" panose="020B0604020202020204" pitchFamily="34" charset="0"/>
        <a:ea typeface="MS PGothic" panose="020B0600070205080204" pitchFamily="34" charset="-128"/>
        <a:cs typeface="+mn-cs"/>
        <a:sym typeface="Helvetica"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D6B"/>
    <a:srgbClr val="012A4D"/>
    <a:srgbClr val="005B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77425" autoAdjust="0"/>
  </p:normalViewPr>
  <p:slideViewPr>
    <p:cSldViewPr>
      <p:cViewPr varScale="1">
        <p:scale>
          <a:sx n="59" d="100"/>
          <a:sy n="59" d="100"/>
        </p:scale>
        <p:origin x="1734" y="60"/>
      </p:cViewPr>
      <p:guideLst>
        <p:guide orient="horz" pos="2160"/>
        <p:guide pos="2880"/>
      </p:guideLst>
    </p:cSldViewPr>
  </p:slideViewPr>
  <p:notesTextViewPr>
    <p:cViewPr>
      <p:scale>
        <a:sx n="100" d="100"/>
        <a:sy n="100" d="100"/>
      </p:scale>
      <p:origin x="0" y="0"/>
    </p:cViewPr>
  </p:notesTextViewPr>
  <p:notesViewPr>
    <p:cSldViewPr>
      <p:cViewPr varScale="1">
        <p:scale>
          <a:sx n="101" d="100"/>
          <a:sy n="101" d="100"/>
        </p:scale>
        <p:origin x="666"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Rectangle 2"/>
          <p:cNvSpPr>
            <a:spLocks noGrp="1"/>
          </p:cNvSpPr>
          <p:nvPr>
            <p:ph type="body" sz="quarter" idx="1"/>
          </p:nvPr>
        </p:nvSpPr>
        <p:spPr bwMode="auto">
          <a:xfrm>
            <a:off x="914400" y="4343400"/>
            <a:ext cx="5029200" cy="411480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p>
            <a:pPr lvl="0"/>
            <a:r>
              <a:rPr lang="en-US" noProof="0" smtClean="0">
                <a:sym typeface="Avenir Roman" charset="0"/>
              </a:rPr>
              <a:t>Click to edit Master text styles</a:t>
            </a:r>
          </a:p>
          <a:p>
            <a:pPr lvl="1"/>
            <a:r>
              <a:rPr lang="en-US" noProof="0" smtClean="0">
                <a:sym typeface="Avenir Roman" charset="0"/>
              </a:rPr>
              <a:t>Second level</a:t>
            </a:r>
          </a:p>
          <a:p>
            <a:pPr lvl="2"/>
            <a:r>
              <a:rPr lang="en-US" noProof="0" smtClean="0">
                <a:sym typeface="Avenir Roman" charset="0"/>
              </a:rPr>
              <a:t>Third level</a:t>
            </a:r>
          </a:p>
          <a:p>
            <a:pPr lvl="3"/>
            <a:r>
              <a:rPr lang="en-US" noProof="0" smtClean="0">
                <a:sym typeface="Avenir Roman" charset="0"/>
              </a:rPr>
              <a:t>Fourth level</a:t>
            </a:r>
          </a:p>
          <a:p>
            <a:pPr lvl="4"/>
            <a:r>
              <a:rPr lang="en-US" noProof="0" smtClean="0">
                <a:sym typeface="Avenir Roman" charset="0"/>
              </a:rPr>
              <a:t>Fifth level</a:t>
            </a:r>
          </a:p>
        </p:txBody>
      </p:sp>
    </p:spTree>
    <p:extLst>
      <p:ext uri="{BB962C8B-B14F-4D97-AF65-F5344CB8AC3E}">
        <p14:creationId xmlns:p14="http://schemas.microsoft.com/office/powerpoint/2010/main" val="385390603"/>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MS PGothic" panose="020B0600070205080204" pitchFamily="34" charset="-128"/>
        <a:cs typeface="Avenir Roman" charset="0"/>
        <a:sym typeface="Avenir Roman" pitchFamily="2" charset="0"/>
      </a:defRPr>
    </a:lvl1pPr>
    <a:lvl2pPr indent="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2" charset="0"/>
      </a:defRPr>
    </a:lvl2pPr>
    <a:lvl3pPr indent="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2" charset="0"/>
      </a:defRPr>
    </a:lvl3pPr>
    <a:lvl4pPr indent="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2" charset="0"/>
      </a:defRPr>
    </a:lvl4pPr>
    <a:lvl5pPr indent="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pitchFamily="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Rot="1" noChangeAspect="1" noChangeArrowheads="1" noTextEdit="1"/>
          </p:cNvSpPr>
          <p:nvPr>
            <p:ph type="sldImg"/>
          </p:nvPr>
        </p:nvSpPr>
        <p:spPr/>
      </p:sp>
      <p:sp>
        <p:nvSpPr>
          <p:cNvPr id="7171" name="Rectangle 2"/>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endParaRPr lang="en-US" altLang="en-US" dirty="0" smtClean="0">
              <a:latin typeface="Avenir Roman" pitchFamily="2" charset="0"/>
              <a:cs typeface="Avenir Roman" pitchFamily="2" charset="0"/>
            </a:endParaRPr>
          </a:p>
        </p:txBody>
      </p:sp>
    </p:spTree>
    <p:extLst>
      <p:ext uri="{BB962C8B-B14F-4D97-AF65-F5344CB8AC3E}">
        <p14:creationId xmlns:p14="http://schemas.microsoft.com/office/powerpoint/2010/main" val="422575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Outline is following:</a:t>
            </a:r>
          </a:p>
          <a:p>
            <a:r>
              <a:rPr lang="en-US" dirty="0" smtClean="0"/>
              <a:t>I’ll start with</a:t>
            </a:r>
            <a:r>
              <a:rPr lang="en-US" baseline="0" dirty="0" smtClean="0"/>
              <a:t> basics of MRI technique, which consists Magnetic field, how to </a:t>
            </a:r>
            <a:r>
              <a:rPr lang="en-US" baseline="0" dirty="0" smtClean="0"/>
              <a:t>pick up </a:t>
            </a:r>
            <a:r>
              <a:rPr lang="en-US" baseline="0" dirty="0" smtClean="0"/>
              <a:t>spin precession, then comes motivation, discuss several coils, introduce SAR and other problems and solutions</a:t>
            </a:r>
            <a:endParaRPr lang="en-US" dirty="0"/>
          </a:p>
        </p:txBody>
      </p:sp>
    </p:spTree>
    <p:extLst>
      <p:ext uri="{BB962C8B-B14F-4D97-AF65-F5344CB8AC3E}">
        <p14:creationId xmlns:p14="http://schemas.microsoft.com/office/powerpoint/2010/main" val="1454259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see</a:t>
            </a:r>
            <a:r>
              <a:rPr lang="en-US" baseline="0" dirty="0" smtClean="0"/>
              <a:t> the normal MRI scanner, which you’ll meet at hospitals or research centers.</a:t>
            </a:r>
            <a:br>
              <a:rPr lang="en-US" baseline="0" dirty="0" smtClean="0"/>
            </a:br>
            <a:r>
              <a:rPr lang="en-US" baseline="0" dirty="0" smtClean="0"/>
              <a:t>In this big cabinet main magnet is located, actually there is not ordinary magnet which you already seen, but there is a big coil made out of superconductor, which is put in to the helium to cool down at approximately -270 degree Celsius.</a:t>
            </a:r>
          </a:p>
          <a:p>
            <a:endParaRPr lang="en-US" baseline="0" dirty="0" smtClean="0"/>
          </a:p>
          <a:p>
            <a:r>
              <a:rPr lang="en-US" dirty="0" smtClean="0"/>
              <a:t>Here</a:t>
            </a:r>
            <a:r>
              <a:rPr lang="en-US" baseline="0" dirty="0" smtClean="0"/>
              <a:t> is also located a head coil, which is for transmitting and receiving the signal. MRI magnet itself has another bigger coil for signals, but to catch more signal, it is located around the head. </a:t>
            </a:r>
          </a:p>
          <a:p>
            <a:pPr marL="342900" indent="-342900">
              <a:buFontTx/>
              <a:buChar char="-"/>
            </a:pPr>
            <a:r>
              <a:rPr lang="en-US" baseline="0" dirty="0" smtClean="0"/>
              <a:t>Well, this is my work at FZJ to improve such kind of coils, and I’ll explain bit later why is it necessary to develop this part of the MRI.</a:t>
            </a:r>
          </a:p>
          <a:p>
            <a:pPr marL="342900" indent="-342900">
              <a:buFontTx/>
              <a:buChar char="-"/>
            </a:pPr>
            <a:endParaRPr lang="en-US" baseline="0" dirty="0" smtClean="0"/>
          </a:p>
          <a:p>
            <a:pPr marL="342900" indent="-342900">
              <a:buFontTx/>
              <a:buChar char="-"/>
            </a:pPr>
            <a:r>
              <a:rPr lang="en-US" baseline="0" dirty="0" smtClean="0"/>
              <a:t>And the bonus information at the and of this slide, MRT is not only this shown at the image, but there is also another room for voltage generators, cables and etc. and another room where the computer is located and can control the examination.</a:t>
            </a:r>
            <a:endParaRPr lang="en-US" dirty="0"/>
          </a:p>
        </p:txBody>
      </p:sp>
    </p:spTree>
    <p:extLst>
      <p:ext uri="{BB962C8B-B14F-4D97-AF65-F5344CB8AC3E}">
        <p14:creationId xmlns:p14="http://schemas.microsoft.com/office/powerpoint/2010/main" val="108465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strong is Magnetic field at MRT?</a:t>
            </a:r>
            <a:br>
              <a:rPr lang="en-US" dirty="0" smtClean="0"/>
            </a:br>
            <a:r>
              <a:rPr lang="en-US" dirty="0" smtClean="0"/>
              <a:t>For the hospitals it is 1.5, 3, 5 tesla. It is 100 000 larger than earths magnetic field. well,</a:t>
            </a:r>
            <a:r>
              <a:rPr lang="en-US" baseline="0" dirty="0" smtClean="0"/>
              <a:t> it is kind of informative information, but for better understanding we can see the images.</a:t>
            </a:r>
            <a:endParaRPr lang="en-US" dirty="0" smtClean="0"/>
          </a:p>
          <a:p>
            <a:endParaRPr lang="en-US" dirty="0" smtClean="0"/>
          </a:p>
          <a:p>
            <a:r>
              <a:rPr lang="en-US" dirty="0" smtClean="0"/>
              <a:t>As you see</a:t>
            </a:r>
            <a:r>
              <a:rPr lang="en-US" baseline="0" dirty="0" smtClean="0"/>
              <a:t> on the images, this magnet has a very big impact at ferromagnetic parts =And this is why there are very strong restrictions for entering in to the scanner room and about patient implants also.</a:t>
            </a:r>
          </a:p>
          <a:p>
            <a:endParaRPr lang="en-US" dirty="0" smtClean="0"/>
          </a:p>
          <a:p>
            <a:r>
              <a:rPr lang="en-US" sz="1200" dirty="0" smtClean="0"/>
              <a:t>Ferromagnetic – Having a high susceptibility to magnetization -</a:t>
            </a:r>
            <a:r>
              <a:rPr lang="en-US" sz="1200" baseline="0" dirty="0" smtClean="0"/>
              <a:t> </a:t>
            </a:r>
            <a:r>
              <a:rPr lang="en-US" sz="1200" dirty="0" smtClean="0"/>
              <a:t>Examples: </a:t>
            </a:r>
            <a:r>
              <a:rPr lang="en-US" sz="1200" b="1" dirty="0" smtClean="0"/>
              <a:t>iron, nickel, cobalt,</a:t>
            </a:r>
            <a:r>
              <a:rPr lang="en-US" sz="1200" b="1" baseline="0" dirty="0" smtClean="0"/>
              <a:t> </a:t>
            </a:r>
            <a:r>
              <a:rPr lang="en-US" sz="1200" b="1" dirty="0" smtClean="0"/>
              <a:t>bullets </a:t>
            </a:r>
            <a:endParaRPr lang="en-US" sz="1200" dirty="0"/>
          </a:p>
        </p:txBody>
      </p:sp>
    </p:spTree>
    <p:extLst>
      <p:ext uri="{BB962C8B-B14F-4D97-AF65-F5344CB8AC3E}">
        <p14:creationId xmlns:p14="http://schemas.microsoft.com/office/powerpoint/2010/main" val="2698155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we need such</a:t>
            </a:r>
            <a:r>
              <a:rPr lang="en-US" baseline="0" dirty="0" smtClean="0"/>
              <a:t> strong magnets? Because we want to interact with very small particles, Hydrogen protons, and especially we want to align them in one direction.</a:t>
            </a:r>
            <a:endParaRPr lang="en-US" dirty="0"/>
          </a:p>
        </p:txBody>
      </p:sp>
    </p:spTree>
    <p:extLst>
      <p:ext uri="{BB962C8B-B14F-4D97-AF65-F5344CB8AC3E}">
        <p14:creationId xmlns:p14="http://schemas.microsoft.com/office/powerpoint/2010/main" val="1108708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7240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p:sp>
      <p:sp>
        <p:nvSpPr>
          <p:cNvPr id="12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venir Roman" pitchFamily="2" charset="0"/>
                <a:cs typeface="Avenir Roman" pitchFamily="2" charset="0"/>
              </a:rPr>
              <a:t>16-Channel Transmit Array</a:t>
            </a:r>
            <a:r>
              <a:rPr lang="en-US" altLang="en-US" dirty="0" smtClean="0">
                <a:latin typeface="Avenir Roman" pitchFamily="2" charset="0"/>
                <a:cs typeface="Avenir Roman" pitchFamily="2" charset="0"/>
              </a:rPr>
              <a:t/>
            </a:r>
            <a:br>
              <a:rPr lang="en-US" altLang="en-US" dirty="0" smtClean="0">
                <a:latin typeface="Avenir Roman" pitchFamily="2" charset="0"/>
                <a:cs typeface="Avenir Roman" pitchFamily="2" charset="0"/>
              </a:rPr>
            </a:br>
            <a:r>
              <a:rPr lang="en-US" altLang="en-US" dirty="0" smtClean="0">
                <a:latin typeface="Avenir Roman" pitchFamily="2" charset="0"/>
                <a:cs typeface="Avenir Roman" pitchFamily="2" charset="0"/>
              </a:rPr>
              <a:t>This is a prototype coil developed in collaboration with the NRI in Incheon, South Korea, that can be used for parallel transmission and reception. It is driven by eight independent power amplifiers, each transmit channel is then fed to two coils. In receive mode, 16 completely independent receive loops are available.</a:t>
            </a:r>
          </a:p>
          <a:p>
            <a:r>
              <a:rPr lang="en-US" altLang="en-US" b="1" dirty="0" smtClean="0">
                <a:latin typeface="Avenir Roman" pitchFamily="2" charset="0"/>
                <a:cs typeface="Avenir Roman" pitchFamily="2" charset="0"/>
              </a:rPr>
              <a:t>Sodium Coil Array</a:t>
            </a:r>
            <a:r>
              <a:rPr lang="en-US" altLang="en-US" dirty="0" smtClean="0">
                <a:latin typeface="Avenir Roman" pitchFamily="2" charset="0"/>
                <a:cs typeface="Avenir Roman" pitchFamily="2" charset="0"/>
              </a:rPr>
              <a:t/>
            </a:r>
            <a:br>
              <a:rPr lang="en-US" altLang="en-US" dirty="0" smtClean="0">
                <a:latin typeface="Avenir Roman" pitchFamily="2" charset="0"/>
                <a:cs typeface="Avenir Roman" pitchFamily="2" charset="0"/>
              </a:rPr>
            </a:br>
            <a:r>
              <a:rPr lang="en-US" altLang="en-US" dirty="0" smtClean="0">
                <a:latin typeface="Avenir Roman" pitchFamily="2" charset="0"/>
                <a:cs typeface="Avenir Roman" pitchFamily="2" charset="0"/>
              </a:rPr>
              <a:t>This coil array, intended for imaging sodium nuclei at 9.4T, consists of a transmit birdcage and an eight channel receive array. Both coils can be split for easy patient positioning and are based on the design of a 3T MR-PET coil array from Siemens.</a:t>
            </a:r>
          </a:p>
          <a:p>
            <a:r>
              <a:rPr lang="en-US" altLang="en-US" b="1" dirty="0" smtClean="0">
                <a:latin typeface="Avenir Roman" pitchFamily="2" charset="0"/>
                <a:cs typeface="Avenir Roman" pitchFamily="2" charset="0"/>
              </a:rPr>
              <a:t>Modified 8-Channel </a:t>
            </a:r>
            <a:r>
              <a:rPr lang="en-US" altLang="en-US" b="1" dirty="0" err="1" smtClean="0">
                <a:latin typeface="Avenir Roman" pitchFamily="2" charset="0"/>
                <a:cs typeface="Avenir Roman" pitchFamily="2" charset="0"/>
              </a:rPr>
              <a:t>pTX</a:t>
            </a:r>
            <a:r>
              <a:rPr lang="en-US" altLang="en-US" b="1" dirty="0" smtClean="0">
                <a:latin typeface="Avenir Roman" pitchFamily="2" charset="0"/>
                <a:cs typeface="Avenir Roman" pitchFamily="2" charset="0"/>
              </a:rPr>
              <a:t> Coil</a:t>
            </a:r>
            <a:r>
              <a:rPr lang="en-US" altLang="en-US" dirty="0" smtClean="0">
                <a:latin typeface="Avenir Roman" pitchFamily="2" charset="0"/>
                <a:cs typeface="Avenir Roman" pitchFamily="2" charset="0"/>
              </a:rPr>
              <a:t/>
            </a:r>
            <a:br>
              <a:rPr lang="en-US" altLang="en-US" dirty="0" smtClean="0">
                <a:latin typeface="Avenir Roman" pitchFamily="2" charset="0"/>
                <a:cs typeface="Avenir Roman" pitchFamily="2" charset="0"/>
              </a:rPr>
            </a:br>
            <a:r>
              <a:rPr lang="en-US" altLang="en-US" dirty="0" smtClean="0">
                <a:latin typeface="Avenir Roman" pitchFamily="2" charset="0"/>
                <a:cs typeface="Avenir Roman" pitchFamily="2" charset="0"/>
              </a:rPr>
              <a:t>This single channel transmit, 8-channel receive coil fabricated by Rapid Biomedical has been modified for parallel transmission systems. It now allows the use of eight independent transmitters as well as eight receivers.</a:t>
            </a:r>
          </a:p>
          <a:p>
            <a:r>
              <a:rPr lang="en-US" altLang="en-US" b="1" dirty="0" smtClean="0">
                <a:latin typeface="Avenir Roman" pitchFamily="2" charset="0"/>
                <a:cs typeface="Avenir Roman" pitchFamily="2" charset="0"/>
              </a:rPr>
              <a:t>Body Coil for Small Animals</a:t>
            </a:r>
            <a:r>
              <a:rPr lang="en-US" altLang="en-US" dirty="0" smtClean="0">
                <a:latin typeface="Avenir Roman" pitchFamily="2" charset="0"/>
                <a:cs typeface="Avenir Roman" pitchFamily="2" charset="0"/>
              </a:rPr>
              <a:t/>
            </a:r>
            <a:br>
              <a:rPr lang="en-US" altLang="en-US" dirty="0" smtClean="0">
                <a:latin typeface="Avenir Roman" pitchFamily="2" charset="0"/>
                <a:cs typeface="Avenir Roman" pitchFamily="2" charset="0"/>
              </a:rPr>
            </a:br>
            <a:r>
              <a:rPr lang="en-US" altLang="en-US" dirty="0" smtClean="0">
                <a:latin typeface="Avenir Roman" pitchFamily="2" charset="0"/>
                <a:cs typeface="Avenir Roman" pitchFamily="2" charset="0"/>
              </a:rPr>
              <a:t>Designed as a classical birdcage, this coil is installed in the 9.4T animal scanner. It operates in conjunction with any receive only coil array in the same manner as the coil setup in modern clinical MRI systems.</a:t>
            </a:r>
          </a:p>
          <a:p>
            <a:endParaRPr lang="en-US" altLang="en-US" dirty="0" smtClean="0">
              <a:latin typeface="Avenir Roman" pitchFamily="2" charset="0"/>
              <a:cs typeface="Avenir Roman" pitchFamily="2" charset="0"/>
            </a:endParaRPr>
          </a:p>
        </p:txBody>
      </p:sp>
    </p:spTree>
    <p:extLst>
      <p:ext uri="{BB962C8B-B14F-4D97-AF65-F5344CB8AC3E}">
        <p14:creationId xmlns:p14="http://schemas.microsoft.com/office/powerpoint/2010/main" val="1195110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
          <p:cNvSpPr>
            <a:spLocks noGrp="1"/>
          </p:cNvSpPr>
          <p:nvPr>
            <p:ph type="sldNum" sz="quarter" idx="10"/>
          </p:nvPr>
        </p:nvSpPr>
        <p:spPr>
          <a:ln/>
        </p:spPr>
        <p:txBody>
          <a:bodyPr/>
          <a:lstStyle>
            <a:lvl1pPr>
              <a:defRPr/>
            </a:lvl1pPr>
          </a:lstStyle>
          <a:p>
            <a:pPr>
              <a:defRPr/>
            </a:pPr>
            <a:fld id="{AE02EFE5-17F7-4A62-A190-9990A82B4158}" type="slidenum">
              <a:rPr lang="en-US" altLang="de-DE"/>
              <a:pPr>
                <a:defRPr/>
              </a:pPr>
              <a:t>‹#›</a:t>
            </a:fld>
            <a:endParaRPr lang="en-US" altLang="de-DE"/>
          </a:p>
        </p:txBody>
      </p:sp>
    </p:spTree>
    <p:extLst>
      <p:ext uri="{BB962C8B-B14F-4D97-AF65-F5344CB8AC3E}">
        <p14:creationId xmlns:p14="http://schemas.microsoft.com/office/powerpoint/2010/main" val="2170321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p:cNvSpPr>
          <p:nvPr>
            <p:ph type="sldNum" sz="quarter" idx="10"/>
          </p:nvPr>
        </p:nvSpPr>
        <p:spPr>
          <a:ln/>
        </p:spPr>
        <p:txBody>
          <a:bodyPr/>
          <a:lstStyle>
            <a:lvl1pPr>
              <a:defRPr/>
            </a:lvl1pPr>
          </a:lstStyle>
          <a:p>
            <a:pPr>
              <a:defRPr/>
            </a:pPr>
            <a:fld id="{4C76AE4D-1FF1-47F3-81B6-CE36094F95E7}" type="slidenum">
              <a:rPr lang="en-US" altLang="de-DE"/>
              <a:pPr>
                <a:defRPr/>
              </a:pPr>
              <a:t>‹#›</a:t>
            </a:fld>
            <a:endParaRPr lang="en-US" altLang="de-DE"/>
          </a:p>
        </p:txBody>
      </p:sp>
    </p:spTree>
    <p:extLst>
      <p:ext uri="{BB962C8B-B14F-4D97-AF65-F5344CB8AC3E}">
        <p14:creationId xmlns:p14="http://schemas.microsoft.com/office/powerpoint/2010/main" val="291351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3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583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p:cNvSpPr>
          <p:nvPr>
            <p:ph type="sldNum" sz="quarter" idx="10"/>
          </p:nvPr>
        </p:nvSpPr>
        <p:spPr>
          <a:ln/>
        </p:spPr>
        <p:txBody>
          <a:bodyPr/>
          <a:lstStyle>
            <a:lvl1pPr>
              <a:defRPr/>
            </a:lvl1pPr>
          </a:lstStyle>
          <a:p>
            <a:pPr>
              <a:defRPr/>
            </a:pPr>
            <a:fld id="{938DF394-B04F-41C5-A62C-0179490F1D86}" type="slidenum">
              <a:rPr lang="en-US" altLang="de-DE"/>
              <a:pPr>
                <a:defRPr/>
              </a:pPr>
              <a:t>‹#›</a:t>
            </a:fld>
            <a:endParaRPr lang="en-US" altLang="de-DE"/>
          </a:p>
        </p:txBody>
      </p:sp>
    </p:spTree>
    <p:extLst>
      <p:ext uri="{BB962C8B-B14F-4D97-AF65-F5344CB8AC3E}">
        <p14:creationId xmlns:p14="http://schemas.microsoft.com/office/powerpoint/2010/main" val="978979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p:cNvSpPr>
          <p:nvPr>
            <p:ph type="sldNum" sz="quarter" idx="10"/>
          </p:nvPr>
        </p:nvSpPr>
        <p:spPr>
          <a:ln/>
        </p:spPr>
        <p:txBody>
          <a:bodyPr/>
          <a:lstStyle>
            <a:lvl1pPr>
              <a:defRPr/>
            </a:lvl1pPr>
          </a:lstStyle>
          <a:p>
            <a:pPr>
              <a:defRPr/>
            </a:pPr>
            <a:fld id="{E4EF3986-4EEB-4FC0-B54D-EE8375CDCF7A}" type="slidenum">
              <a:rPr lang="en-US" altLang="de-DE"/>
              <a:pPr>
                <a:defRPr/>
              </a:pPr>
              <a:t>‹#›</a:t>
            </a:fld>
            <a:endParaRPr lang="en-US" altLang="de-DE"/>
          </a:p>
        </p:txBody>
      </p:sp>
    </p:spTree>
    <p:extLst>
      <p:ext uri="{BB962C8B-B14F-4D97-AF65-F5344CB8AC3E}">
        <p14:creationId xmlns:p14="http://schemas.microsoft.com/office/powerpoint/2010/main" val="4013104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55763" y="188913"/>
            <a:ext cx="10350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3"/>
          <p:cNvSpPr txBox="1">
            <a:spLocks noChangeArrowheads="1"/>
          </p:cNvSpPr>
          <p:nvPr userDrawn="1"/>
        </p:nvSpPr>
        <p:spPr bwMode="auto">
          <a:xfrm>
            <a:off x="2530475" y="314325"/>
            <a:ext cx="18256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b="1">
                <a:solidFill>
                  <a:srgbClr val="006699"/>
                </a:solidFill>
              </a:rPr>
              <a:t>Shota Rustaveli National Science Foundation</a:t>
            </a:r>
          </a:p>
        </p:txBody>
      </p:sp>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03700" y="269875"/>
            <a:ext cx="1717675"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58813" y="311150"/>
            <a:ext cx="568325"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9"/>
          <p:cNvSpPr>
            <a:spLocks noGrp="1"/>
          </p:cNvSpPr>
          <p:nvPr>
            <p:ph type="sldNum" sz="quarter" idx="10"/>
          </p:nvPr>
        </p:nvSpPr>
        <p:spPr>
          <a:xfrm>
            <a:off x="6975770" y="6457156"/>
            <a:ext cx="2133600" cy="344488"/>
          </a:xfrm>
        </p:spPr>
        <p:txBody>
          <a:bodyPr/>
          <a:lstStyle>
            <a:lvl1pPr algn="r">
              <a:defRPr>
                <a:solidFill>
                  <a:srgbClr val="FFC000"/>
                </a:solidFill>
              </a:defRPr>
            </a:lvl1pPr>
          </a:lstStyle>
          <a:p>
            <a:pPr>
              <a:defRPr/>
            </a:pPr>
            <a:fld id="{AA73524A-8C46-4A46-92AE-A02B9889B1DC}" type="slidenum">
              <a:rPr lang="en-US" altLang="de-DE" smtClean="0"/>
              <a:pPr>
                <a:defRPr/>
              </a:pPr>
              <a:t>‹#›</a:t>
            </a:fld>
            <a:endParaRPr lang="en-US" altLang="de-DE"/>
          </a:p>
        </p:txBody>
      </p:sp>
    </p:spTree>
    <p:extLst>
      <p:ext uri="{BB962C8B-B14F-4D97-AF65-F5344CB8AC3E}">
        <p14:creationId xmlns:p14="http://schemas.microsoft.com/office/powerpoint/2010/main" val="35940887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p:cNvSpPr>
          <p:nvPr>
            <p:ph type="sldNum" sz="quarter" idx="10"/>
          </p:nvPr>
        </p:nvSpPr>
        <p:spPr>
          <a:xfrm>
            <a:off x="6948264" y="6356350"/>
            <a:ext cx="2133600" cy="344488"/>
          </a:xfrm>
          <a:ln/>
        </p:spPr>
        <p:txBody>
          <a:bodyPr/>
          <a:lstStyle>
            <a:lvl1pPr algn="r">
              <a:defRPr/>
            </a:lvl1pPr>
          </a:lstStyle>
          <a:p>
            <a:pPr>
              <a:defRPr/>
            </a:pPr>
            <a:fld id="{C1335175-C398-466A-A585-1A7048B1C6C4}" type="slidenum">
              <a:rPr lang="en-US" altLang="de-DE" smtClean="0"/>
              <a:pPr>
                <a:defRPr/>
              </a:pPr>
              <a:t>‹#›</a:t>
            </a:fld>
            <a:endParaRPr lang="en-US" altLang="de-DE"/>
          </a:p>
        </p:txBody>
      </p:sp>
    </p:spTree>
    <p:extLst>
      <p:ext uri="{BB962C8B-B14F-4D97-AF65-F5344CB8AC3E}">
        <p14:creationId xmlns:p14="http://schemas.microsoft.com/office/powerpoint/2010/main" val="354884025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p:cNvSpPr>
          <p:nvPr>
            <p:ph type="sldNum" sz="quarter" idx="10"/>
          </p:nvPr>
        </p:nvSpPr>
        <p:spPr>
          <a:xfrm>
            <a:off x="6876256" y="6356350"/>
            <a:ext cx="2133600" cy="344488"/>
          </a:xfrm>
          <a:ln/>
        </p:spPr>
        <p:txBody>
          <a:bodyPr/>
          <a:lstStyle>
            <a:lvl1pPr algn="r">
              <a:defRPr>
                <a:solidFill>
                  <a:srgbClr val="FFC000"/>
                </a:solidFill>
              </a:defRPr>
            </a:lvl1pPr>
          </a:lstStyle>
          <a:p>
            <a:pPr>
              <a:defRPr/>
            </a:pPr>
            <a:fld id="{F429030A-2754-4C03-B624-5B07A8F6B126}" type="slidenum">
              <a:rPr lang="en-US" altLang="de-DE" smtClean="0"/>
              <a:pPr>
                <a:defRPr/>
              </a:pPr>
              <a:t>‹#›</a:t>
            </a:fld>
            <a:endParaRPr lang="en-US" altLang="de-DE"/>
          </a:p>
        </p:txBody>
      </p:sp>
    </p:spTree>
    <p:extLst>
      <p:ext uri="{BB962C8B-B14F-4D97-AF65-F5344CB8AC3E}">
        <p14:creationId xmlns:p14="http://schemas.microsoft.com/office/powerpoint/2010/main" val="140330975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p:cNvSpPr>
          <p:nvPr>
            <p:ph type="sldNum" sz="quarter" idx="10"/>
          </p:nvPr>
        </p:nvSpPr>
        <p:spPr>
          <a:ln/>
        </p:spPr>
        <p:txBody>
          <a:bodyPr/>
          <a:lstStyle>
            <a:lvl1pPr>
              <a:defRPr/>
            </a:lvl1pPr>
          </a:lstStyle>
          <a:p>
            <a:pPr>
              <a:defRPr/>
            </a:pPr>
            <a:fld id="{2F5A1A85-1016-4A72-A1DD-CDE578E99132}" type="slidenum">
              <a:rPr lang="en-US" altLang="de-DE"/>
              <a:pPr>
                <a:defRPr/>
              </a:pPr>
              <a:t>‹#›</a:t>
            </a:fld>
            <a:endParaRPr lang="en-US" altLang="de-DE"/>
          </a:p>
        </p:txBody>
      </p:sp>
    </p:spTree>
    <p:extLst>
      <p:ext uri="{BB962C8B-B14F-4D97-AF65-F5344CB8AC3E}">
        <p14:creationId xmlns:p14="http://schemas.microsoft.com/office/powerpoint/2010/main" val="1431315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9"/>
          <p:cNvSpPr>
            <a:spLocks noGrp="1"/>
          </p:cNvSpPr>
          <p:nvPr>
            <p:ph type="sldNum" sz="quarter" idx="10"/>
          </p:nvPr>
        </p:nvSpPr>
        <p:spPr>
          <a:ln/>
        </p:spPr>
        <p:txBody>
          <a:bodyPr/>
          <a:lstStyle>
            <a:lvl1pPr>
              <a:defRPr/>
            </a:lvl1pPr>
          </a:lstStyle>
          <a:p>
            <a:pPr>
              <a:defRPr/>
            </a:pPr>
            <a:fld id="{36E1A8E7-FC24-4555-AB80-F6D1AFD32D5A}" type="slidenum">
              <a:rPr lang="en-US" altLang="de-DE"/>
              <a:pPr>
                <a:defRPr/>
              </a:pPr>
              <a:t>‹#›</a:t>
            </a:fld>
            <a:endParaRPr lang="en-US" altLang="de-DE"/>
          </a:p>
        </p:txBody>
      </p:sp>
    </p:spTree>
    <p:extLst>
      <p:ext uri="{BB962C8B-B14F-4D97-AF65-F5344CB8AC3E}">
        <p14:creationId xmlns:p14="http://schemas.microsoft.com/office/powerpoint/2010/main" val="4008286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p:cNvSpPr>
          <p:nvPr>
            <p:ph type="sldNum" sz="quarter" idx="10"/>
          </p:nvPr>
        </p:nvSpPr>
        <p:spPr>
          <a:ln/>
        </p:spPr>
        <p:txBody>
          <a:bodyPr/>
          <a:lstStyle>
            <a:lvl1pPr>
              <a:defRPr/>
            </a:lvl1pPr>
          </a:lstStyle>
          <a:p>
            <a:pPr>
              <a:defRPr/>
            </a:pPr>
            <a:fld id="{7829BCDD-D2A2-4E88-B12D-EB89CEC332E9}" type="slidenum">
              <a:rPr lang="en-US" altLang="de-DE"/>
              <a:pPr>
                <a:defRPr/>
              </a:pPr>
              <a:t>‹#›</a:t>
            </a:fld>
            <a:endParaRPr lang="en-US" altLang="de-DE"/>
          </a:p>
        </p:txBody>
      </p:sp>
    </p:spTree>
    <p:extLst>
      <p:ext uri="{BB962C8B-B14F-4D97-AF65-F5344CB8AC3E}">
        <p14:creationId xmlns:p14="http://schemas.microsoft.com/office/powerpoint/2010/main" val="3090573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p:cNvSpPr>
          <p:nvPr>
            <p:ph type="sldNum" sz="quarter" idx="10"/>
          </p:nvPr>
        </p:nvSpPr>
        <p:spPr>
          <a:ln/>
        </p:spPr>
        <p:txBody>
          <a:bodyPr/>
          <a:lstStyle>
            <a:lvl1pPr>
              <a:defRPr/>
            </a:lvl1pPr>
          </a:lstStyle>
          <a:p>
            <a:pPr>
              <a:defRPr/>
            </a:pPr>
            <a:fld id="{C5A7DF6D-DACD-4C30-B72A-C21E861521B9}" type="slidenum">
              <a:rPr lang="en-US" altLang="de-DE"/>
              <a:pPr>
                <a:defRPr/>
              </a:pPr>
              <a:t>‹#›</a:t>
            </a:fld>
            <a:endParaRPr lang="en-US" altLang="de-DE"/>
          </a:p>
        </p:txBody>
      </p:sp>
    </p:spTree>
    <p:extLst>
      <p:ext uri="{BB962C8B-B14F-4D97-AF65-F5344CB8AC3E}">
        <p14:creationId xmlns:p14="http://schemas.microsoft.com/office/powerpoint/2010/main" val="2104499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p:cNvSpPr>
          <p:nvPr>
            <p:ph type="sldNum" sz="quarter" idx="10"/>
          </p:nvPr>
        </p:nvSpPr>
        <p:spPr>
          <a:ln/>
        </p:spPr>
        <p:txBody>
          <a:bodyPr/>
          <a:lstStyle>
            <a:lvl1pPr>
              <a:defRPr/>
            </a:lvl1pPr>
          </a:lstStyle>
          <a:p>
            <a:pPr>
              <a:defRPr/>
            </a:pPr>
            <a:fld id="{EDE6C9C8-B68A-448F-9A9B-E48D13EDC8B3}" type="slidenum">
              <a:rPr lang="en-US" altLang="de-DE"/>
              <a:pPr>
                <a:defRPr/>
              </a:pPr>
              <a:t>‹#›</a:t>
            </a:fld>
            <a:endParaRPr lang="en-US" altLang="de-DE"/>
          </a:p>
        </p:txBody>
      </p:sp>
    </p:spTree>
    <p:extLst>
      <p:ext uri="{BB962C8B-B14F-4D97-AF65-F5344CB8AC3E}">
        <p14:creationId xmlns:p14="http://schemas.microsoft.com/office/powerpoint/2010/main" val="204198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p:cNvSpPr>
          <p:nvPr>
            <p:ph type="sldNum" sz="quarter" idx="10"/>
          </p:nvPr>
        </p:nvSpPr>
        <p:spPr>
          <a:ln/>
        </p:spPr>
        <p:txBody>
          <a:bodyPr/>
          <a:lstStyle>
            <a:lvl1pPr>
              <a:defRPr/>
            </a:lvl1pPr>
          </a:lstStyle>
          <a:p>
            <a:pPr>
              <a:defRPr/>
            </a:pPr>
            <a:fld id="{876BD26F-2B1C-491D-B6E8-A7FD905EEB0B}" type="slidenum">
              <a:rPr lang="en-US" altLang="de-DE"/>
              <a:pPr>
                <a:defRPr/>
              </a:pPr>
              <a:t>‹#›</a:t>
            </a:fld>
            <a:endParaRPr lang="en-US" altLang="de-DE"/>
          </a:p>
        </p:txBody>
      </p:sp>
    </p:spTree>
    <p:extLst>
      <p:ext uri="{BB962C8B-B14F-4D97-AF65-F5344CB8AC3E}">
        <p14:creationId xmlns:p14="http://schemas.microsoft.com/office/powerpoint/2010/main" val="734586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p:cNvSpPr>
          <p:nvPr>
            <p:ph type="sldNum" sz="quarter" idx="10"/>
          </p:nvPr>
        </p:nvSpPr>
        <p:spPr>
          <a:ln/>
        </p:spPr>
        <p:txBody>
          <a:bodyPr/>
          <a:lstStyle>
            <a:lvl1pPr>
              <a:defRPr/>
            </a:lvl1pPr>
          </a:lstStyle>
          <a:p>
            <a:pPr>
              <a:defRPr/>
            </a:pPr>
            <a:fld id="{284EE3DD-2105-4D5A-A045-75BBBAC9A364}" type="slidenum">
              <a:rPr lang="en-US" altLang="de-DE"/>
              <a:pPr>
                <a:defRPr/>
              </a:pPr>
              <a:t>‹#›</a:t>
            </a:fld>
            <a:endParaRPr lang="en-US" altLang="de-DE"/>
          </a:p>
        </p:txBody>
      </p:sp>
    </p:spTree>
    <p:extLst>
      <p:ext uri="{BB962C8B-B14F-4D97-AF65-F5344CB8AC3E}">
        <p14:creationId xmlns:p14="http://schemas.microsoft.com/office/powerpoint/2010/main" val="423246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p:cNvSpPr>
          <p:nvPr>
            <p:ph type="sldNum" sz="quarter" idx="10"/>
          </p:nvPr>
        </p:nvSpPr>
        <p:spPr>
          <a:ln/>
        </p:spPr>
        <p:txBody>
          <a:bodyPr/>
          <a:lstStyle>
            <a:lvl1pPr>
              <a:defRPr/>
            </a:lvl1pPr>
          </a:lstStyle>
          <a:p>
            <a:pPr>
              <a:defRPr/>
            </a:pPr>
            <a:fld id="{EBF0A0A1-9AAE-4901-8FEF-2BB6946E8EA5}" type="slidenum">
              <a:rPr lang="en-US" altLang="de-DE"/>
              <a:pPr>
                <a:defRPr/>
              </a:pPr>
              <a:t>‹#›</a:t>
            </a:fld>
            <a:endParaRPr lang="en-US" altLang="de-DE"/>
          </a:p>
        </p:txBody>
      </p:sp>
    </p:spTree>
    <p:extLst>
      <p:ext uri="{BB962C8B-B14F-4D97-AF65-F5344CB8AC3E}">
        <p14:creationId xmlns:p14="http://schemas.microsoft.com/office/powerpoint/2010/main" val="1570554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p:cNvSpPr>
          <p:nvPr>
            <p:ph type="sldNum" sz="quarter" idx="10"/>
          </p:nvPr>
        </p:nvSpPr>
        <p:spPr>
          <a:ln/>
        </p:spPr>
        <p:txBody>
          <a:bodyPr/>
          <a:lstStyle>
            <a:lvl1pPr>
              <a:defRPr/>
            </a:lvl1pPr>
          </a:lstStyle>
          <a:p>
            <a:pPr>
              <a:defRPr/>
            </a:pPr>
            <a:fld id="{4300E6EF-D9DA-42B3-A4D2-CD71EC25A76E}" type="slidenum">
              <a:rPr lang="en-US" altLang="de-DE"/>
              <a:pPr>
                <a:defRPr/>
              </a:pPr>
              <a:t>‹#›</a:t>
            </a:fld>
            <a:endParaRPr lang="en-US" altLang="de-DE"/>
          </a:p>
        </p:txBody>
      </p:sp>
    </p:spTree>
    <p:extLst>
      <p:ext uri="{BB962C8B-B14F-4D97-AF65-F5344CB8AC3E}">
        <p14:creationId xmlns:p14="http://schemas.microsoft.com/office/powerpoint/2010/main" val="3374350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p:cNvSpPr>
          <p:nvPr>
            <p:ph type="sldNum" sz="quarter" idx="10"/>
          </p:nvPr>
        </p:nvSpPr>
        <p:spPr>
          <a:ln/>
        </p:spPr>
        <p:txBody>
          <a:bodyPr/>
          <a:lstStyle>
            <a:lvl1pPr>
              <a:defRPr/>
            </a:lvl1pPr>
          </a:lstStyle>
          <a:p>
            <a:pPr>
              <a:defRPr/>
            </a:pPr>
            <a:fld id="{93FA058A-B098-4A4B-87A3-1872BD0CA20F}" type="slidenum">
              <a:rPr lang="en-US" altLang="de-DE"/>
              <a:pPr>
                <a:defRPr/>
              </a:pPr>
              <a:t>‹#›</a:t>
            </a:fld>
            <a:endParaRPr lang="en-US" altLang="de-DE"/>
          </a:p>
        </p:txBody>
      </p:sp>
    </p:spTree>
    <p:extLst>
      <p:ext uri="{BB962C8B-B14F-4D97-AF65-F5344CB8AC3E}">
        <p14:creationId xmlns:p14="http://schemas.microsoft.com/office/powerpoint/2010/main" val="838392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p:cNvSpPr>
          <p:nvPr>
            <p:ph type="sldNum" sz="quarter" idx="10"/>
          </p:nvPr>
        </p:nvSpPr>
        <p:spPr>
          <a:ln/>
        </p:spPr>
        <p:txBody>
          <a:bodyPr/>
          <a:lstStyle>
            <a:lvl1pPr>
              <a:defRPr/>
            </a:lvl1pPr>
          </a:lstStyle>
          <a:p>
            <a:pPr>
              <a:defRPr/>
            </a:pPr>
            <a:fld id="{4EC67BCD-39AF-42A5-94C7-D34966F7D71A}" type="slidenum">
              <a:rPr lang="en-US" altLang="de-DE"/>
              <a:pPr>
                <a:defRPr/>
              </a:pPr>
              <a:t>‹#›</a:t>
            </a:fld>
            <a:endParaRPr lang="en-US" altLang="de-DE"/>
          </a:p>
        </p:txBody>
      </p:sp>
    </p:spTree>
    <p:extLst>
      <p:ext uri="{BB962C8B-B14F-4D97-AF65-F5344CB8AC3E}">
        <p14:creationId xmlns:p14="http://schemas.microsoft.com/office/powerpoint/2010/main" val="1647832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8288" y="44450"/>
            <a:ext cx="668337"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4"/>
          <p:cNvSpPr txBox="1">
            <a:spLocks noChangeArrowheads="1"/>
          </p:cNvSpPr>
          <p:nvPr userDrawn="1"/>
        </p:nvSpPr>
        <p:spPr bwMode="auto">
          <a:xfrm>
            <a:off x="4618038" y="115888"/>
            <a:ext cx="13223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000" b="1">
                <a:solidFill>
                  <a:srgbClr val="006699"/>
                </a:solidFill>
              </a:rPr>
              <a:t>Shota Rustaveli National Science Foundation</a:t>
            </a:r>
          </a:p>
        </p:txBody>
      </p:sp>
      <p:pic>
        <p:nvPicPr>
          <p:cNvPr id="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67400" y="55563"/>
            <a:ext cx="13684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94063" y="87313"/>
            <a:ext cx="44767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
          <p:cNvSpPr>
            <a:spLocks noGrp="1"/>
          </p:cNvSpPr>
          <p:nvPr>
            <p:ph type="sldNum" sz="quarter" idx="10"/>
          </p:nvPr>
        </p:nvSpPr>
        <p:spPr>
          <a:xfrm>
            <a:off x="7235825" y="6411913"/>
            <a:ext cx="1728787" cy="446087"/>
          </a:xfrm>
        </p:spPr>
        <p:txBody>
          <a:bodyPr/>
          <a:lstStyle>
            <a:lvl1pPr algn="r">
              <a:defRPr sz="1600">
                <a:solidFill>
                  <a:schemeClr val="accent6">
                    <a:lumMod val="60000"/>
                    <a:lumOff val="40000"/>
                  </a:schemeClr>
                </a:solidFill>
              </a:defRPr>
            </a:lvl1pPr>
          </a:lstStyle>
          <a:p>
            <a:pPr>
              <a:defRPr/>
            </a:pPr>
            <a:fld id="{D51E5EC6-CC1F-4E0E-8D8D-63B2CD5C11FE}" type="slidenum">
              <a:rPr lang="en-US" altLang="de-DE" smtClean="0"/>
              <a:pPr>
                <a:defRPr/>
              </a:pPr>
              <a:t>‹#›</a:t>
            </a:fld>
            <a:endParaRPr lang="en-US" altLang="de-DE" dirty="0"/>
          </a:p>
        </p:txBody>
      </p:sp>
    </p:spTree>
    <p:extLst>
      <p:ext uri="{BB962C8B-B14F-4D97-AF65-F5344CB8AC3E}">
        <p14:creationId xmlns:p14="http://schemas.microsoft.com/office/powerpoint/2010/main" val="7920553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p:cNvSpPr>
          <p:nvPr>
            <p:ph type="sldNum" sz="quarter" idx="10"/>
          </p:nvPr>
        </p:nvSpPr>
        <p:spPr>
          <a:ln/>
        </p:spPr>
        <p:txBody>
          <a:bodyPr/>
          <a:lstStyle>
            <a:lvl1pPr>
              <a:defRPr/>
            </a:lvl1pPr>
          </a:lstStyle>
          <a:p>
            <a:pPr>
              <a:defRPr/>
            </a:pPr>
            <a:fld id="{3DEB002F-E7DE-4997-A06A-F727186931AD}" type="slidenum">
              <a:rPr lang="en-US" altLang="de-DE"/>
              <a:pPr>
                <a:defRPr/>
              </a:pPr>
              <a:t>‹#›</a:t>
            </a:fld>
            <a:endParaRPr lang="en-US" altLang="de-DE"/>
          </a:p>
        </p:txBody>
      </p:sp>
    </p:spTree>
    <p:extLst>
      <p:ext uri="{BB962C8B-B14F-4D97-AF65-F5344CB8AC3E}">
        <p14:creationId xmlns:p14="http://schemas.microsoft.com/office/powerpoint/2010/main" val="2153729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p:cNvSpPr>
          <p:nvPr>
            <p:ph type="sldNum" sz="quarter" idx="10"/>
          </p:nvPr>
        </p:nvSpPr>
        <p:spPr>
          <a:ln/>
        </p:spPr>
        <p:txBody>
          <a:bodyPr/>
          <a:lstStyle>
            <a:lvl1pPr>
              <a:defRPr/>
            </a:lvl1pPr>
          </a:lstStyle>
          <a:p>
            <a:pPr>
              <a:defRPr/>
            </a:pPr>
            <a:fld id="{065789A4-494F-4C1D-9D6C-9FBACFD60707}" type="slidenum">
              <a:rPr lang="en-US" altLang="de-DE"/>
              <a:pPr>
                <a:defRPr/>
              </a:pPr>
              <a:t>‹#›</a:t>
            </a:fld>
            <a:endParaRPr lang="en-US" altLang="de-DE"/>
          </a:p>
        </p:txBody>
      </p:sp>
    </p:spTree>
    <p:extLst>
      <p:ext uri="{BB962C8B-B14F-4D97-AF65-F5344CB8AC3E}">
        <p14:creationId xmlns:p14="http://schemas.microsoft.com/office/powerpoint/2010/main" val="841230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p:cNvSpPr>
          <p:nvPr>
            <p:ph type="sldNum" sz="quarter" idx="10"/>
          </p:nvPr>
        </p:nvSpPr>
        <p:spPr>
          <a:ln/>
        </p:spPr>
        <p:txBody>
          <a:bodyPr/>
          <a:lstStyle>
            <a:lvl1pPr>
              <a:defRPr/>
            </a:lvl1pPr>
          </a:lstStyle>
          <a:p>
            <a:pPr>
              <a:defRPr/>
            </a:pPr>
            <a:fld id="{9A2A986A-15C0-4276-BEBE-4F89538EFD21}" type="slidenum">
              <a:rPr lang="en-US" altLang="de-DE"/>
              <a:pPr>
                <a:defRPr/>
              </a:pPr>
              <a:t>‹#›</a:t>
            </a:fld>
            <a:endParaRPr lang="en-US" altLang="de-DE"/>
          </a:p>
        </p:txBody>
      </p:sp>
    </p:spTree>
    <p:extLst>
      <p:ext uri="{BB962C8B-B14F-4D97-AF65-F5344CB8AC3E}">
        <p14:creationId xmlns:p14="http://schemas.microsoft.com/office/powerpoint/2010/main" val="1262353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1"/>
          <p:cNvSpPr>
            <a:spLocks/>
          </p:cNvSpPr>
          <p:nvPr/>
        </p:nvSpPr>
        <p:spPr bwMode="auto">
          <a:xfrm>
            <a:off x="1588" y="0"/>
            <a:ext cx="125412" cy="2286000"/>
          </a:xfrm>
          <a:prstGeom prst="rect">
            <a:avLst/>
          </a:prstGeom>
          <a:solidFill>
            <a:srgbClr val="B9BB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eaLnBrk="1"/>
            <a:endParaRPr lang="en-US" altLang="en-US" sz="1800">
              <a:latin typeface="Arial" panose="020B0604020202020204" pitchFamily="34" charset="0"/>
              <a:sym typeface="Arial" panose="020B0604020202020204" pitchFamily="34" charset="0"/>
            </a:endParaRPr>
          </a:p>
        </p:txBody>
      </p:sp>
      <p:sp>
        <p:nvSpPr>
          <p:cNvPr id="1027" name="Rectangle 2"/>
          <p:cNvSpPr>
            <a:spLocks/>
          </p:cNvSpPr>
          <p:nvPr/>
        </p:nvSpPr>
        <p:spPr bwMode="auto">
          <a:xfrm>
            <a:off x="0" y="4572000"/>
            <a:ext cx="125413" cy="2286000"/>
          </a:xfrm>
          <a:prstGeom prst="rect">
            <a:avLst/>
          </a:prstGeom>
          <a:solidFill>
            <a:srgbClr val="51535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eaLnBrk="1"/>
            <a:endParaRPr lang="en-US" altLang="en-US" sz="1800">
              <a:latin typeface="Arial" panose="020B0604020202020204" pitchFamily="34" charset="0"/>
              <a:sym typeface="Arial" panose="020B0604020202020204" pitchFamily="34" charset="0"/>
            </a:endParaRPr>
          </a:p>
        </p:txBody>
      </p:sp>
      <p:sp>
        <p:nvSpPr>
          <p:cNvPr id="1028" name="Rectangle 3"/>
          <p:cNvSpPr>
            <a:spLocks/>
          </p:cNvSpPr>
          <p:nvPr/>
        </p:nvSpPr>
        <p:spPr bwMode="auto">
          <a:xfrm>
            <a:off x="115888" y="0"/>
            <a:ext cx="125412" cy="2286000"/>
          </a:xfrm>
          <a:prstGeom prst="rect">
            <a:avLst/>
          </a:prstGeom>
          <a:solidFill>
            <a:srgbClr val="023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eaLnBrk="1"/>
            <a:endParaRPr lang="en-US" altLang="en-US" sz="1800">
              <a:latin typeface="Arial" panose="020B0604020202020204" pitchFamily="34" charset="0"/>
              <a:sym typeface="Arial" panose="020B0604020202020204" pitchFamily="34" charset="0"/>
            </a:endParaRPr>
          </a:p>
        </p:txBody>
      </p:sp>
      <p:sp>
        <p:nvSpPr>
          <p:cNvPr id="1029" name="Rectangle 4"/>
          <p:cNvSpPr>
            <a:spLocks/>
          </p:cNvSpPr>
          <p:nvPr/>
        </p:nvSpPr>
        <p:spPr bwMode="auto">
          <a:xfrm>
            <a:off x="114300" y="2286000"/>
            <a:ext cx="125413" cy="2286000"/>
          </a:xfrm>
          <a:prstGeom prst="rect">
            <a:avLst/>
          </a:prstGeom>
          <a:solidFill>
            <a:srgbClr val="B9BB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eaLnBrk="1"/>
            <a:endParaRPr lang="en-US" altLang="en-US" sz="1800">
              <a:solidFill>
                <a:srgbClr val="FFFFFF"/>
              </a:solidFill>
              <a:latin typeface="Arial" panose="020B0604020202020204" pitchFamily="34" charset="0"/>
              <a:sym typeface="Arial" panose="020B0604020202020204" pitchFamily="34" charset="0"/>
            </a:endParaRPr>
          </a:p>
        </p:txBody>
      </p:sp>
      <p:sp>
        <p:nvSpPr>
          <p:cNvPr id="1030" name="Rectangle 5"/>
          <p:cNvSpPr>
            <a:spLocks/>
          </p:cNvSpPr>
          <p:nvPr/>
        </p:nvSpPr>
        <p:spPr bwMode="auto">
          <a:xfrm>
            <a:off x="114300" y="4572000"/>
            <a:ext cx="125413" cy="2286000"/>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eaLnBrk="1"/>
            <a:endParaRPr lang="en-US" altLang="en-US" sz="1800">
              <a:latin typeface="Arial" panose="020B0604020202020204" pitchFamily="34" charset="0"/>
              <a:sym typeface="Arial" panose="020B0604020202020204" pitchFamily="34" charset="0"/>
            </a:endParaRPr>
          </a:p>
        </p:txBody>
      </p:sp>
      <p:sp>
        <p:nvSpPr>
          <p:cNvPr id="1031" name="Rectangle 6"/>
          <p:cNvSpPr>
            <a:spLocks/>
          </p:cNvSpPr>
          <p:nvPr/>
        </p:nvSpPr>
        <p:spPr bwMode="auto">
          <a:xfrm>
            <a:off x="457200" y="6477000"/>
            <a:ext cx="8382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spAutoFit/>
          </a:bodyPr>
          <a:lstStyle/>
          <a:p>
            <a:pPr eaLnBrk="1">
              <a:spcBef>
                <a:spcPts val="600"/>
              </a:spcBef>
            </a:pPr>
            <a:r>
              <a:rPr lang="en-US" altLang="en-US" sz="1000">
                <a:solidFill>
                  <a:srgbClr val="3A6F8A"/>
                </a:solidFill>
                <a:latin typeface="Arial" panose="020B0604020202020204" pitchFamily="34" charset="0"/>
                <a:sym typeface="Arial" panose="020B0604020202020204" pitchFamily="34" charset="0"/>
              </a:rPr>
              <a:t>								</a:t>
            </a:r>
            <a:endParaRPr lang="en-US" altLang="en-US" sz="1800">
              <a:latin typeface="Arial" panose="020B0604020202020204" pitchFamily="34" charset="0"/>
              <a:sym typeface="Arial" panose="020B0604020202020204" pitchFamily="34" charset="0"/>
            </a:endParaRPr>
          </a:p>
        </p:txBody>
      </p:sp>
      <p:sp>
        <p:nvSpPr>
          <p:cNvPr id="1032" name="Rectangle 8"/>
          <p:cNvSpPr>
            <a:spLocks noGrp="1"/>
          </p:cNvSpPr>
          <p:nvPr>
            <p:ph type="title"/>
          </p:nvPr>
        </p:nvSpPr>
        <p:spPr bwMode="auto">
          <a:xfrm>
            <a:off x="457200" y="274638"/>
            <a:ext cx="8229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sym typeface="Arial" panose="020B0604020202020204" pitchFamily="34" charset="0"/>
              </a:rPr>
              <a:t>Click to edit Master title style</a:t>
            </a:r>
          </a:p>
        </p:txBody>
      </p:sp>
      <p:sp>
        <p:nvSpPr>
          <p:cNvPr id="1033" name="Rectangle 9"/>
          <p:cNvSpPr>
            <a:spLocks noGrp="1"/>
          </p:cNvSpPr>
          <p:nvPr>
            <p:ph type="body" idx="1"/>
          </p:nvPr>
        </p:nvSpPr>
        <p:spPr bwMode="auto">
          <a:xfrm>
            <a:off x="4572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sym typeface="Arial" panose="020B0604020202020204" pitchFamily="34" charset="0"/>
              </a:rPr>
              <a:t>Click to edit Master text styles</a:t>
            </a:r>
          </a:p>
          <a:p>
            <a:pPr lvl="1"/>
            <a:r>
              <a:rPr lang="en-US" altLang="en-US" smtClean="0">
                <a:sym typeface="Arial" panose="020B0604020202020204" pitchFamily="34" charset="0"/>
              </a:rPr>
              <a:t>Second level</a:t>
            </a:r>
          </a:p>
          <a:p>
            <a:pPr lvl="2"/>
            <a:r>
              <a:rPr lang="en-US" altLang="en-US" smtClean="0">
                <a:sym typeface="Arial" panose="020B0604020202020204" pitchFamily="34" charset="0"/>
              </a:rPr>
              <a:t>Third level</a:t>
            </a:r>
          </a:p>
          <a:p>
            <a:pPr lvl="3"/>
            <a:r>
              <a:rPr lang="en-US" altLang="en-US" smtClean="0">
                <a:sym typeface="Arial" panose="020B0604020202020204" pitchFamily="34" charset="0"/>
              </a:rPr>
              <a:t>Fourth level</a:t>
            </a:r>
          </a:p>
          <a:p>
            <a:pPr lvl="4"/>
            <a:r>
              <a:rPr lang="en-US" altLang="en-US" smtClean="0">
                <a:sym typeface="Arial" panose="020B0604020202020204" pitchFamily="34" charset="0"/>
              </a:rPr>
              <a:t>Fifth level</a:t>
            </a:r>
          </a:p>
        </p:txBody>
      </p:sp>
      <p:sp>
        <p:nvSpPr>
          <p:cNvPr id="2" name="Rectangle 10"/>
          <p:cNvSpPr>
            <a:spLocks noGrp="1"/>
          </p:cNvSpPr>
          <p:nvPr>
            <p:ph type="sldNum" sz="quarter" idx="2"/>
          </p:nvPr>
        </p:nvSpPr>
        <p:spPr bwMode="auto">
          <a:xfrm>
            <a:off x="7164388" y="6526213"/>
            <a:ext cx="1728787" cy="446087"/>
          </a:xfrm>
          <a:prstGeom prst="rect">
            <a:avLst/>
          </a:prstGeom>
          <a:noFill/>
          <a:ln>
            <a:noFill/>
          </a:ln>
          <a:effectLst/>
          <a:extLst>
            <a:ext uri="{FAA26D3D-D897-4be2-8F04-BA451C77F1D7}"/>
          </a:extLst>
        </p:spPr>
        <p:txBody>
          <a:bodyPr vert="horz" wrap="square" lIns="50800" tIns="50800" rIns="50800" bIns="50800" numCol="1" anchor="t" anchorCtr="0" compatLnSpc="1">
            <a:prstTxWarp prst="textNoShape">
              <a:avLst/>
            </a:prstTxWarp>
          </a:bodyPr>
          <a:lstStyle>
            <a:lvl1pPr defTabSz="914400" eaLnBrk="1">
              <a:defRPr sz="2400">
                <a:latin typeface="Arial" panose="020B0604020202020204" pitchFamily="34" charset="0"/>
                <a:sym typeface="Arial" panose="020B0604020202020204" pitchFamily="34" charset="0"/>
              </a:defRPr>
            </a:lvl1pPr>
          </a:lstStyle>
          <a:p>
            <a:pPr>
              <a:defRPr/>
            </a:pPr>
            <a:fld id="{5E4E7F84-4AB0-4BC8-83C1-5E7702CEF7A4}" type="slidenum">
              <a:rPr lang="en-US" altLang="de-DE"/>
              <a:pPr>
                <a:defRPr/>
              </a:pPr>
              <a:t>‹#›</a:t>
            </a:fld>
            <a:endParaRPr lang="en-US" altLang="de-DE"/>
          </a:p>
        </p:txBody>
      </p:sp>
      <p:pic>
        <p:nvPicPr>
          <p:cNvPr id="1035" name="Grafik 10"/>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80288" y="155575"/>
            <a:ext cx="15938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30" r:id="rId6"/>
    <p:sldLayoutId id="2147484015" r:id="rId7"/>
    <p:sldLayoutId id="2147484016" r:id="rId8"/>
    <p:sldLayoutId id="2147484017" r:id="rId9"/>
    <p:sldLayoutId id="2147484018" r:id="rId10"/>
    <p:sldLayoutId id="2147484019" r:id="rId11"/>
  </p:sldLayoutIdLst>
  <p:hf hdr="0" ftr="0"/>
  <p:txStyles>
    <p:titleStyle>
      <a:lvl1pPr algn="l" rtl="0" eaLnBrk="0" fontAlgn="base" hangingPunct="0">
        <a:spcBef>
          <a:spcPct val="0"/>
        </a:spcBef>
        <a:spcAft>
          <a:spcPct val="0"/>
        </a:spcAft>
        <a:defRPr sz="2600" b="1">
          <a:solidFill>
            <a:srgbClr val="023D6B"/>
          </a:solidFill>
          <a:latin typeface="+mj-lt"/>
          <a:ea typeface="MS PGothic" panose="020B0600070205080204" pitchFamily="34" charset="-128"/>
          <a:cs typeface="+mj-cs"/>
          <a:sym typeface="Arial" panose="020B0604020202020204" pitchFamily="34" charset="0"/>
        </a:defRPr>
      </a:lvl1pPr>
      <a:lvl2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5pPr>
      <a:lvl6pPr marL="4572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6pPr>
      <a:lvl7pPr marL="9144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7pPr>
      <a:lvl8pPr marL="13716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8pPr>
      <a:lvl9pPr marL="18288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9pPr>
    </p:titleStyle>
    <p:bodyStyle>
      <a:lvl1pPr marL="342900" indent="-342900" algn="l" rtl="0" eaLnBrk="0" fontAlgn="base" hangingPunct="0">
        <a:spcBef>
          <a:spcPts val="500"/>
        </a:spcBef>
        <a:spcAft>
          <a:spcPct val="0"/>
        </a:spcAft>
        <a:defRPr sz="2200">
          <a:solidFill>
            <a:srgbClr val="000000"/>
          </a:solidFill>
          <a:latin typeface="+mn-lt"/>
          <a:ea typeface="MS PGothic" panose="020B0600070205080204" pitchFamily="34" charset="-128"/>
          <a:cs typeface="+mn-cs"/>
          <a:sym typeface="Arial" panose="020B0604020202020204" pitchFamily="34" charset="0"/>
        </a:defRPr>
      </a:lvl1pPr>
      <a:lvl2pPr marL="342900" indent="1143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2pPr>
      <a:lvl3pPr marL="342900" indent="5715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3pPr>
      <a:lvl4pPr marL="342900" indent="10287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4pPr>
      <a:lvl5pPr marL="342900" indent="14859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5pPr>
      <a:lvl6pPr marL="800100" indent="1485900" algn="l" rtl="0" fontAlgn="base" hangingPunct="0">
        <a:spcBef>
          <a:spcPts val="500"/>
        </a:spcBef>
        <a:spcAft>
          <a:spcPct val="0"/>
        </a:spcAft>
        <a:defRPr sz="2200">
          <a:solidFill>
            <a:srgbClr val="000000"/>
          </a:solidFill>
          <a:latin typeface="+mn-lt"/>
          <a:ea typeface="Arial" charset="0"/>
          <a:cs typeface="+mn-cs"/>
          <a:sym typeface="Arial" charset="0"/>
        </a:defRPr>
      </a:lvl6pPr>
      <a:lvl7pPr marL="1257300" indent="1485900" algn="l" rtl="0" fontAlgn="base" hangingPunct="0">
        <a:spcBef>
          <a:spcPts val="500"/>
        </a:spcBef>
        <a:spcAft>
          <a:spcPct val="0"/>
        </a:spcAft>
        <a:defRPr sz="2200">
          <a:solidFill>
            <a:srgbClr val="000000"/>
          </a:solidFill>
          <a:latin typeface="+mn-lt"/>
          <a:ea typeface="Arial" charset="0"/>
          <a:cs typeface="+mn-cs"/>
          <a:sym typeface="Arial" charset="0"/>
        </a:defRPr>
      </a:lvl7pPr>
      <a:lvl8pPr marL="1714500" indent="1485900" algn="l" rtl="0" fontAlgn="base" hangingPunct="0">
        <a:spcBef>
          <a:spcPts val="500"/>
        </a:spcBef>
        <a:spcAft>
          <a:spcPct val="0"/>
        </a:spcAft>
        <a:defRPr sz="2200">
          <a:solidFill>
            <a:srgbClr val="000000"/>
          </a:solidFill>
          <a:latin typeface="+mn-lt"/>
          <a:ea typeface="Arial" charset="0"/>
          <a:cs typeface="+mn-cs"/>
          <a:sym typeface="Arial" charset="0"/>
        </a:defRPr>
      </a:lvl8pPr>
      <a:lvl9pPr marL="2171700" indent="1485900" algn="l" rtl="0" fontAlgn="base" hangingPunct="0">
        <a:spcBef>
          <a:spcPts val="500"/>
        </a:spcBef>
        <a:spcAft>
          <a:spcPct val="0"/>
        </a:spcAft>
        <a:defRPr sz="2200">
          <a:solidFill>
            <a:srgbClr val="000000"/>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50" name="Rectangle 1"/>
          <p:cNvSpPr>
            <a:spLocks/>
          </p:cNvSpPr>
          <p:nvPr/>
        </p:nvSpPr>
        <p:spPr bwMode="auto">
          <a:xfrm>
            <a:off x="-1588" y="2284413"/>
            <a:ext cx="9144001" cy="4573587"/>
          </a:xfrm>
          <a:prstGeom prst="rect">
            <a:avLst/>
          </a:prstGeom>
          <a:solidFill>
            <a:srgbClr val="023D6B"/>
          </a:solidFill>
          <a:ln w="9525">
            <a:solidFill>
              <a:srgbClr val="012A4D"/>
            </a:solidFill>
            <a:miter lim="800000"/>
            <a:headEnd/>
            <a:tailEnd/>
          </a:ln>
        </p:spPr>
        <p:txBody>
          <a:bodyPr lIns="50800" tIns="50800" rIns="50800" bIns="50800" anchor="ctr"/>
          <a:lstStyle/>
          <a:p>
            <a:pPr algn="ctr" eaLnBrk="1"/>
            <a:endParaRPr lang="en-US" altLang="en-US" sz="1800">
              <a:solidFill>
                <a:srgbClr val="005B82"/>
              </a:solidFill>
              <a:latin typeface="Arial" panose="020B0604020202020204" pitchFamily="34" charset="0"/>
              <a:sym typeface="Arial" panose="020B0604020202020204" pitchFamily="34" charset="0"/>
            </a:endParaRPr>
          </a:p>
        </p:txBody>
      </p:sp>
      <p:sp>
        <p:nvSpPr>
          <p:cNvPr id="2051" name="Rectangle 2"/>
          <p:cNvSpPr>
            <a:spLocks/>
          </p:cNvSpPr>
          <p:nvPr userDrawn="1"/>
        </p:nvSpPr>
        <p:spPr bwMode="auto">
          <a:xfrm>
            <a:off x="0" y="2286000"/>
            <a:ext cx="125413" cy="2286000"/>
          </a:xfrm>
          <a:prstGeom prst="rect">
            <a:avLst/>
          </a:prstGeom>
          <a:solidFill>
            <a:srgbClr val="023D6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eaLnBrk="1"/>
            <a:endParaRPr lang="en-US" altLang="en-US" sz="1800">
              <a:solidFill>
                <a:srgbClr val="FFFFFF"/>
              </a:solidFill>
              <a:latin typeface="Arial" panose="020B0604020202020204" pitchFamily="34" charset="0"/>
              <a:sym typeface="Arial" panose="020B0604020202020204" pitchFamily="34" charset="0"/>
            </a:endParaRPr>
          </a:p>
        </p:txBody>
      </p:sp>
      <p:sp>
        <p:nvSpPr>
          <p:cNvPr id="2052" name="Rectangle 3"/>
          <p:cNvSpPr>
            <a:spLocks/>
          </p:cNvSpPr>
          <p:nvPr userDrawn="1"/>
        </p:nvSpPr>
        <p:spPr bwMode="auto">
          <a:xfrm>
            <a:off x="0" y="4572000"/>
            <a:ext cx="125413" cy="2286000"/>
          </a:xfrm>
          <a:prstGeom prst="rect">
            <a:avLst/>
          </a:prstGeom>
          <a:solidFill>
            <a:srgbClr val="51535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eaLnBrk="1"/>
            <a:endParaRPr lang="en-US" altLang="en-US" sz="1800">
              <a:latin typeface="Arial" panose="020B0604020202020204" pitchFamily="34" charset="0"/>
              <a:sym typeface="Arial" panose="020B0604020202020204" pitchFamily="34" charset="0"/>
            </a:endParaRPr>
          </a:p>
        </p:txBody>
      </p:sp>
      <p:sp>
        <p:nvSpPr>
          <p:cNvPr id="2053" name="Rectangle 4"/>
          <p:cNvSpPr>
            <a:spLocks/>
          </p:cNvSpPr>
          <p:nvPr/>
        </p:nvSpPr>
        <p:spPr bwMode="auto">
          <a:xfrm>
            <a:off x="115888" y="0"/>
            <a:ext cx="125412" cy="228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eaLnBrk="1"/>
            <a:endParaRPr lang="en-US" altLang="en-US" sz="1800">
              <a:latin typeface="Arial" panose="020B0604020202020204" pitchFamily="34" charset="0"/>
              <a:sym typeface="Arial" panose="020B0604020202020204" pitchFamily="34" charset="0"/>
            </a:endParaRPr>
          </a:p>
        </p:txBody>
      </p:sp>
      <p:sp>
        <p:nvSpPr>
          <p:cNvPr id="2054" name="Rectangle 5"/>
          <p:cNvSpPr>
            <a:spLocks/>
          </p:cNvSpPr>
          <p:nvPr userDrawn="1"/>
        </p:nvSpPr>
        <p:spPr bwMode="auto">
          <a:xfrm>
            <a:off x="114300" y="2286000"/>
            <a:ext cx="125413" cy="2286000"/>
          </a:xfrm>
          <a:prstGeom prst="rect">
            <a:avLst/>
          </a:prstGeom>
          <a:solidFill>
            <a:srgbClr val="B9BB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eaLnBrk="1"/>
            <a:endParaRPr lang="en-US" altLang="en-US" sz="1800">
              <a:solidFill>
                <a:srgbClr val="FFFFFF"/>
              </a:solidFill>
              <a:latin typeface="Arial" panose="020B0604020202020204" pitchFamily="34" charset="0"/>
              <a:sym typeface="Arial" panose="020B0604020202020204" pitchFamily="34" charset="0"/>
            </a:endParaRPr>
          </a:p>
        </p:txBody>
      </p:sp>
      <p:sp>
        <p:nvSpPr>
          <p:cNvPr id="2055" name="Rectangle 6"/>
          <p:cNvSpPr>
            <a:spLocks/>
          </p:cNvSpPr>
          <p:nvPr userDrawn="1"/>
        </p:nvSpPr>
        <p:spPr bwMode="auto">
          <a:xfrm>
            <a:off x="114300" y="4572000"/>
            <a:ext cx="125413" cy="2286000"/>
          </a:xfrm>
          <a:prstGeom prst="rect">
            <a:avLst/>
          </a:prstGeom>
          <a:solidFill>
            <a:srgbClr val="DCDCD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eaLnBrk="1"/>
            <a:endParaRPr lang="en-US" altLang="en-US" sz="1800">
              <a:latin typeface="Arial" panose="020B0604020202020204" pitchFamily="34" charset="0"/>
              <a:sym typeface="Arial" panose="020B0604020202020204" pitchFamily="34" charset="0"/>
            </a:endParaRPr>
          </a:p>
        </p:txBody>
      </p:sp>
      <p:sp>
        <p:nvSpPr>
          <p:cNvPr id="2056" name="Rectangle 8"/>
          <p:cNvSpPr>
            <a:spLocks/>
          </p:cNvSpPr>
          <p:nvPr/>
        </p:nvSpPr>
        <p:spPr bwMode="auto">
          <a:xfrm rot="-5400000">
            <a:off x="-1057275" y="927100"/>
            <a:ext cx="2476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spAutoFit/>
          </a:bodyPr>
          <a:lstStyle/>
          <a:p>
            <a:pPr eaLnBrk="1">
              <a:spcBef>
                <a:spcPts val="500"/>
              </a:spcBef>
            </a:pPr>
            <a:r>
              <a:rPr lang="en-US" altLang="en-US" sz="900">
                <a:solidFill>
                  <a:srgbClr val="005B82"/>
                </a:solidFill>
              </a:rPr>
              <a:t>Mitglied der Helmholtz-Gemeinschaft</a:t>
            </a:r>
            <a:endParaRPr lang="en-US" altLang="en-US" sz="1800">
              <a:latin typeface="Arial" panose="020B0604020202020204" pitchFamily="34" charset="0"/>
              <a:sym typeface="Arial" panose="020B0604020202020204" pitchFamily="34" charset="0"/>
            </a:endParaRPr>
          </a:p>
        </p:txBody>
      </p:sp>
      <p:sp>
        <p:nvSpPr>
          <p:cNvPr id="2" name="Rectangle 9"/>
          <p:cNvSpPr>
            <a:spLocks noGrp="1"/>
          </p:cNvSpPr>
          <p:nvPr>
            <p:ph type="sldNum" sz="quarter" idx="2"/>
          </p:nvPr>
        </p:nvSpPr>
        <p:spPr bwMode="auto">
          <a:xfrm>
            <a:off x="6553200" y="6356350"/>
            <a:ext cx="2133600" cy="344488"/>
          </a:xfrm>
          <a:prstGeom prst="rect">
            <a:avLst/>
          </a:prstGeom>
          <a:noFill/>
          <a:ln>
            <a:noFill/>
          </a:ln>
          <a:effectLst/>
          <a:extLst>
            <a:ext uri="{FAA26D3D-D897-4be2-8F04-BA451C77F1D7}"/>
          </a:extLst>
        </p:spPr>
        <p:txBody>
          <a:bodyPr vert="horz" wrap="square" lIns="0" tIns="0" rIns="0" bIns="0" numCol="1" anchor="t" anchorCtr="0" compatLnSpc="1">
            <a:prstTxWarp prst="textNoShape">
              <a:avLst/>
            </a:prstTxWarp>
          </a:bodyPr>
          <a:lstStyle>
            <a:lvl1pPr defTabSz="914400" eaLnBrk="1">
              <a:defRPr sz="2400">
                <a:latin typeface="Arial" panose="020B0604020202020204" pitchFamily="34" charset="0"/>
                <a:sym typeface="Arial" panose="020B0604020202020204" pitchFamily="34" charset="0"/>
              </a:defRPr>
            </a:lvl1pPr>
          </a:lstStyle>
          <a:p>
            <a:pPr>
              <a:defRPr/>
            </a:pPr>
            <a:fld id="{A6F3EFD5-86A0-4B8C-8387-202CC9BBE9D6}" type="slidenum">
              <a:rPr lang="en-US" altLang="de-DE"/>
              <a:pPr>
                <a:defRPr/>
              </a:pPr>
              <a:t>‹#›</a:t>
            </a:fld>
            <a:endParaRPr lang="en-US" altLang="de-DE"/>
          </a:p>
        </p:txBody>
      </p:sp>
      <p:pic>
        <p:nvPicPr>
          <p:cNvPr id="2058" name="Grafik 10"/>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372225" y="344488"/>
            <a:ext cx="2430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20" r:id="rId1"/>
    <p:sldLayoutId id="2147484031"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iming>
    <p:tnLst>
      <p:par>
        <p:cTn id="1" dur="indefinite" restart="never" nodeType="tmRoot"/>
      </p:par>
    </p:tnLst>
  </p:timing>
  <p:hf hdr="0" ftr="0"/>
  <p:txStyles>
    <p:titleStyle>
      <a:lvl1pPr algn="l" rtl="0" eaLnBrk="0" fontAlgn="base" hangingPunct="0">
        <a:spcBef>
          <a:spcPct val="0"/>
        </a:spcBef>
        <a:spcAft>
          <a:spcPct val="0"/>
        </a:spcAft>
        <a:defRPr sz="2600" b="1">
          <a:solidFill>
            <a:srgbClr val="005B82"/>
          </a:solidFill>
          <a:latin typeface="+mj-lt"/>
          <a:ea typeface="MS PGothic" panose="020B0600070205080204" pitchFamily="34" charset="-128"/>
          <a:cs typeface="+mj-cs"/>
          <a:sym typeface="Arial" panose="020B0604020202020204" pitchFamily="34" charset="0"/>
        </a:defRPr>
      </a:lvl1pPr>
      <a:lvl2pPr algn="l" rtl="0" eaLnBrk="0" fontAlgn="base" hangingPunct="0">
        <a:spcBef>
          <a:spcPct val="0"/>
        </a:spcBef>
        <a:spcAft>
          <a:spcPct val="0"/>
        </a:spcAft>
        <a:defRPr sz="2600" b="1">
          <a:solidFill>
            <a:srgbClr val="005B82"/>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2600" b="1">
          <a:solidFill>
            <a:srgbClr val="005B82"/>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2600" b="1">
          <a:solidFill>
            <a:srgbClr val="005B82"/>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2600" b="1">
          <a:solidFill>
            <a:srgbClr val="005B82"/>
          </a:solidFill>
          <a:latin typeface="Arial" charset="0"/>
          <a:ea typeface="MS PGothic" panose="020B0600070205080204" pitchFamily="34" charset="-128"/>
          <a:cs typeface="Arial" charset="0"/>
          <a:sym typeface="Arial" panose="020B0604020202020204" pitchFamily="34" charset="0"/>
        </a:defRPr>
      </a:lvl5pPr>
      <a:lvl6pPr marL="4572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6pPr>
      <a:lvl7pPr marL="9144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7pPr>
      <a:lvl8pPr marL="13716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8pPr>
      <a:lvl9pPr marL="18288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9pPr>
    </p:titleStyle>
    <p:bodyStyle>
      <a:lvl1pPr marL="342900" indent="-342900" algn="l" rtl="0" eaLnBrk="0" fontAlgn="base" hangingPunct="0">
        <a:spcBef>
          <a:spcPts val="500"/>
        </a:spcBef>
        <a:spcAft>
          <a:spcPct val="0"/>
        </a:spcAft>
        <a:defRPr sz="2200">
          <a:solidFill>
            <a:srgbClr val="000000"/>
          </a:solidFill>
          <a:latin typeface="+mn-lt"/>
          <a:ea typeface="MS PGothic" panose="020B0600070205080204" pitchFamily="34" charset="-128"/>
          <a:cs typeface="+mn-cs"/>
          <a:sym typeface="Arial" panose="020B0604020202020204" pitchFamily="34" charset="0"/>
        </a:defRPr>
      </a:lvl1pPr>
      <a:lvl2pPr marL="342900" indent="1143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2pPr>
      <a:lvl3pPr marL="342900" indent="5715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3pPr>
      <a:lvl4pPr marL="342900" indent="10287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4pPr>
      <a:lvl5pPr marL="342900" indent="14859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5pPr>
      <a:lvl6pPr marL="800100" indent="1485900" algn="l" rtl="0" fontAlgn="base" hangingPunct="0">
        <a:spcBef>
          <a:spcPts val="500"/>
        </a:spcBef>
        <a:spcAft>
          <a:spcPct val="0"/>
        </a:spcAft>
        <a:defRPr sz="2200">
          <a:solidFill>
            <a:srgbClr val="000000"/>
          </a:solidFill>
          <a:latin typeface="+mn-lt"/>
          <a:ea typeface="Arial" charset="0"/>
          <a:cs typeface="+mn-cs"/>
          <a:sym typeface="Arial" charset="0"/>
        </a:defRPr>
      </a:lvl6pPr>
      <a:lvl7pPr marL="1257300" indent="1485900" algn="l" rtl="0" fontAlgn="base" hangingPunct="0">
        <a:spcBef>
          <a:spcPts val="500"/>
        </a:spcBef>
        <a:spcAft>
          <a:spcPct val="0"/>
        </a:spcAft>
        <a:defRPr sz="2200">
          <a:solidFill>
            <a:srgbClr val="000000"/>
          </a:solidFill>
          <a:latin typeface="+mn-lt"/>
          <a:ea typeface="Arial" charset="0"/>
          <a:cs typeface="+mn-cs"/>
          <a:sym typeface="Arial" charset="0"/>
        </a:defRPr>
      </a:lvl7pPr>
      <a:lvl8pPr marL="1714500" indent="1485900" algn="l" rtl="0" fontAlgn="base" hangingPunct="0">
        <a:spcBef>
          <a:spcPts val="500"/>
        </a:spcBef>
        <a:spcAft>
          <a:spcPct val="0"/>
        </a:spcAft>
        <a:defRPr sz="2200">
          <a:solidFill>
            <a:srgbClr val="000000"/>
          </a:solidFill>
          <a:latin typeface="+mn-lt"/>
          <a:ea typeface="Arial" charset="0"/>
          <a:cs typeface="+mn-cs"/>
          <a:sym typeface="Arial" charset="0"/>
        </a:defRPr>
      </a:lvl8pPr>
      <a:lvl9pPr marL="2171700" indent="1485900" algn="l" rtl="0" fontAlgn="base" hangingPunct="0">
        <a:spcBef>
          <a:spcPts val="500"/>
        </a:spcBef>
        <a:spcAft>
          <a:spcPct val="0"/>
        </a:spcAft>
        <a:defRPr sz="2200">
          <a:solidFill>
            <a:srgbClr val="000000"/>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gif"/><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gif"/><Relationship Id="rId4" Type="http://schemas.openxmlformats.org/officeDocument/2006/relationships/image" Target="../media/image10.png"/><Relationship Id="rId9" Type="http://schemas.openxmlformats.org/officeDocument/2006/relationships/image" Target="../media/image15.gif"/></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p:cNvSpPr>
          <p:nvPr>
            <p:ph type="body" sz="quarter" idx="4294967295"/>
          </p:nvPr>
        </p:nvSpPr>
        <p:spPr bwMode="auto">
          <a:xfrm>
            <a:off x="179388" y="2708275"/>
            <a:ext cx="8964612" cy="1295400"/>
          </a:xfrm>
          <a:prstGeom prst="rect">
            <a:avLst/>
          </a:prstGeom>
          <a:extLst>
            <a:ext uri="{FAA26D3D-D897-4be2-8F04-BA451C77F1D7}"/>
          </a:extLst>
        </p:spPr>
        <p:txBody>
          <a:bodyPr lIns="50800" tIns="50800" rIns="50800" bIns="50800"/>
          <a:lstStyle/>
          <a:p>
            <a:pPr marL="0" indent="0" algn="ctr" defTabSz="849313" eaLnBrk="1">
              <a:spcBef>
                <a:spcPts val="400"/>
              </a:spcBef>
              <a:defRPr/>
            </a:pPr>
            <a:r>
              <a:rPr lang="en-US" sz="3200" b="1" dirty="0">
                <a:solidFill>
                  <a:srgbClr val="FFFFFF"/>
                </a:solidFill>
                <a:ea typeface="+mn-ea"/>
                <a:sym typeface="Arial" charset="0"/>
              </a:rPr>
              <a:t>Development </a:t>
            </a:r>
            <a:r>
              <a:rPr lang="en-US" sz="3200" b="1" dirty="0" smtClean="0">
                <a:solidFill>
                  <a:srgbClr val="FFFFFF"/>
                </a:solidFill>
                <a:ea typeface="+mn-ea"/>
                <a:sym typeface="Arial" charset="0"/>
              </a:rPr>
              <a:t>of an </a:t>
            </a:r>
            <a:r>
              <a:rPr lang="en-US" sz="3200" b="1" dirty="0">
                <a:solidFill>
                  <a:srgbClr val="FFFFFF"/>
                </a:solidFill>
                <a:ea typeface="+mn-ea"/>
                <a:sym typeface="Arial" charset="0"/>
              </a:rPr>
              <a:t>MRI Antenna Array </a:t>
            </a:r>
            <a:r>
              <a:rPr lang="ka-GE" sz="3200" b="1" dirty="0" smtClean="0">
                <a:solidFill>
                  <a:srgbClr val="FFFFFF"/>
                </a:solidFill>
                <a:ea typeface="+mn-ea"/>
                <a:sym typeface="Arial" charset="0"/>
              </a:rPr>
              <a:t/>
            </a:r>
            <a:br>
              <a:rPr lang="ka-GE" sz="3200" b="1" dirty="0" smtClean="0">
                <a:solidFill>
                  <a:srgbClr val="FFFFFF"/>
                </a:solidFill>
                <a:ea typeface="+mn-ea"/>
                <a:sym typeface="Arial" charset="0"/>
              </a:rPr>
            </a:br>
            <a:r>
              <a:rPr lang="en-US" sz="3200" b="1" dirty="0" smtClean="0">
                <a:solidFill>
                  <a:srgbClr val="FFFFFF"/>
                </a:solidFill>
                <a:ea typeface="+mn-ea"/>
                <a:sym typeface="Arial" charset="0"/>
              </a:rPr>
              <a:t>for </a:t>
            </a:r>
            <a:r>
              <a:rPr lang="en-US" sz="3200" b="1" dirty="0">
                <a:solidFill>
                  <a:srgbClr val="FFFFFF"/>
                </a:solidFill>
                <a:ea typeface="+mn-ea"/>
                <a:sym typeface="Arial" charset="0"/>
              </a:rPr>
              <a:t>MR-PET </a:t>
            </a:r>
            <a:r>
              <a:rPr lang="en-US" sz="3200" b="1" dirty="0" smtClean="0">
                <a:solidFill>
                  <a:srgbClr val="FFFFFF"/>
                </a:solidFill>
                <a:ea typeface="+mn-ea"/>
                <a:sym typeface="Arial" charset="0"/>
              </a:rPr>
              <a:t>imaging</a:t>
            </a:r>
            <a:endParaRPr lang="en-US" sz="3200" b="1" dirty="0">
              <a:solidFill>
                <a:srgbClr val="FFFFFF"/>
              </a:solidFill>
              <a:ea typeface="+mn-ea"/>
              <a:sym typeface="Arial" charset="0"/>
            </a:endParaRPr>
          </a:p>
        </p:txBody>
      </p:sp>
      <p:sp>
        <p:nvSpPr>
          <p:cNvPr id="6147" name="Rectangle 2"/>
          <p:cNvSpPr>
            <a:spLocks/>
          </p:cNvSpPr>
          <p:nvPr/>
        </p:nvSpPr>
        <p:spPr bwMode="auto">
          <a:xfrm>
            <a:off x="6661326" y="6381750"/>
            <a:ext cx="20776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1pPr>
            <a:lvl2pPr marL="742950" indent="-285750">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2pPr>
            <a:lvl3pPr marL="1143000" indent="-228600">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3pPr>
            <a:lvl4pPr marL="1600200" indent="-228600">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4pPr>
            <a:lvl5pPr marL="2057400" indent="-228600">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5pPr>
            <a:lvl6pPr marL="2514600" indent="-228600" defTabSz="457200" eaLnBrk="0" fontAlgn="base" hangingPunct="0">
              <a:spcBef>
                <a:spcPct val="0"/>
              </a:spcBef>
              <a:spcAft>
                <a:spcPct val="0"/>
              </a:spcAft>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6pPr>
            <a:lvl7pPr marL="2971800" indent="-228600" defTabSz="457200" eaLnBrk="0" fontAlgn="base" hangingPunct="0">
              <a:spcBef>
                <a:spcPct val="0"/>
              </a:spcBef>
              <a:spcAft>
                <a:spcPct val="0"/>
              </a:spcAft>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7pPr>
            <a:lvl8pPr marL="3429000" indent="-228600" defTabSz="457200" eaLnBrk="0" fontAlgn="base" hangingPunct="0">
              <a:spcBef>
                <a:spcPct val="0"/>
              </a:spcBef>
              <a:spcAft>
                <a:spcPct val="0"/>
              </a:spcAft>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8pPr>
            <a:lvl9pPr marL="3886200" indent="-228600" defTabSz="457200" eaLnBrk="0" fontAlgn="base" hangingPunct="0">
              <a:spcBef>
                <a:spcPct val="0"/>
              </a:spcBef>
              <a:spcAft>
                <a:spcPct val="0"/>
              </a:spcAft>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9pPr>
          </a:lstStyle>
          <a:p>
            <a:pPr algn="ctr" eaLnBrk="1"/>
            <a:r>
              <a:rPr lang="en-US" altLang="de-DE" sz="2000" dirty="0" smtClean="0">
                <a:solidFill>
                  <a:srgbClr val="FFFFFF"/>
                </a:solidFill>
              </a:rPr>
              <a:t>21</a:t>
            </a:r>
            <a:r>
              <a:rPr lang="en-US" altLang="de-DE" sz="2000" dirty="0" smtClean="0">
                <a:solidFill>
                  <a:srgbClr val="FFFFFF"/>
                </a:solidFill>
              </a:rPr>
              <a:t>.08.2018</a:t>
            </a:r>
            <a:r>
              <a:rPr lang="en-US" altLang="de-DE" sz="2000" dirty="0">
                <a:solidFill>
                  <a:srgbClr val="FFFFFF"/>
                </a:solidFill>
              </a:rPr>
              <a:t>, </a:t>
            </a:r>
            <a:r>
              <a:rPr lang="en-US" altLang="de-DE" sz="2000" dirty="0" smtClean="0">
                <a:solidFill>
                  <a:srgbClr val="FFFFFF"/>
                </a:solidFill>
              </a:rPr>
              <a:t>Tbilisi</a:t>
            </a:r>
            <a:endParaRPr lang="en-US" altLang="de-DE" sz="2000" dirty="0">
              <a:solidFill>
                <a:srgbClr val="FFFFFF"/>
              </a:solidFill>
            </a:endParaRPr>
          </a:p>
        </p:txBody>
      </p:sp>
      <p:sp>
        <p:nvSpPr>
          <p:cNvPr id="6148" name="Rectangle 3"/>
          <p:cNvSpPr>
            <a:spLocks/>
          </p:cNvSpPr>
          <p:nvPr/>
        </p:nvSpPr>
        <p:spPr bwMode="auto">
          <a:xfrm>
            <a:off x="250825" y="1484313"/>
            <a:ext cx="88931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1"/>
            <a:r>
              <a:rPr lang="en-US" altLang="en-US" sz="2800" b="1">
                <a:solidFill>
                  <a:srgbClr val="023D6B"/>
                </a:solidFill>
              </a:rPr>
              <a:t>Mikheil Kelenjeridze</a:t>
            </a:r>
          </a:p>
          <a:p>
            <a:pPr algn="ctr" eaLnBrk="1"/>
            <a:r>
              <a:rPr lang="en-US" altLang="en-US" sz="1600" b="1">
                <a:solidFill>
                  <a:srgbClr val="023D6B"/>
                </a:solidFill>
              </a:rPr>
              <a:t>(PhD student at GTU, INM-4 FZJ)</a:t>
            </a:r>
          </a:p>
        </p:txBody>
      </p:sp>
      <p:sp>
        <p:nvSpPr>
          <p:cNvPr id="6149" name="Rectangle 9"/>
          <p:cNvSpPr>
            <a:spLocks/>
          </p:cNvSpPr>
          <p:nvPr/>
        </p:nvSpPr>
        <p:spPr bwMode="auto">
          <a:xfrm>
            <a:off x="395288" y="5857875"/>
            <a:ext cx="37068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1pPr>
            <a:lvl2pPr marL="742950" indent="-285750">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2pPr>
            <a:lvl3pPr marL="1143000" indent="-228600">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3pPr>
            <a:lvl4pPr marL="1600200" indent="-228600">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4pPr>
            <a:lvl5pPr marL="2057400" indent="-228600">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5pPr>
            <a:lvl6pPr marL="2514600" indent="-228600" defTabSz="457200" eaLnBrk="0" fontAlgn="base" hangingPunct="0">
              <a:spcBef>
                <a:spcPct val="0"/>
              </a:spcBef>
              <a:spcAft>
                <a:spcPct val="0"/>
              </a:spcAft>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6pPr>
            <a:lvl7pPr marL="2971800" indent="-228600" defTabSz="457200" eaLnBrk="0" fontAlgn="base" hangingPunct="0">
              <a:spcBef>
                <a:spcPct val="0"/>
              </a:spcBef>
              <a:spcAft>
                <a:spcPct val="0"/>
              </a:spcAft>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7pPr>
            <a:lvl8pPr marL="3429000" indent="-228600" defTabSz="457200" eaLnBrk="0" fontAlgn="base" hangingPunct="0">
              <a:spcBef>
                <a:spcPct val="0"/>
              </a:spcBef>
              <a:spcAft>
                <a:spcPct val="0"/>
              </a:spcAft>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8pPr>
            <a:lvl9pPr marL="3886200" indent="-228600" defTabSz="457200" eaLnBrk="0" fontAlgn="base" hangingPunct="0">
              <a:spcBef>
                <a:spcPct val="0"/>
              </a:spcBef>
              <a:spcAft>
                <a:spcPct val="0"/>
              </a:spcAft>
              <a:defRPr sz="1200">
                <a:solidFill>
                  <a:srgbClr val="000000"/>
                </a:solidFill>
                <a:latin typeface="Helvetica" panose="020B0604020202020204" pitchFamily="34" charset="0"/>
                <a:ea typeface="MS PGothic" panose="020B0600070205080204" pitchFamily="34" charset="-128"/>
                <a:sym typeface="Helvetica" panose="020B0604020202020204" pitchFamily="34" charset="0"/>
              </a:defRPr>
            </a:lvl9pPr>
          </a:lstStyle>
          <a:p>
            <a:pPr eaLnBrk="1">
              <a:defRPr/>
            </a:pPr>
            <a:r>
              <a:rPr lang="en-US" altLang="ka-GE" sz="1800" dirty="0" smtClean="0">
                <a:solidFill>
                  <a:schemeClr val="bg1">
                    <a:lumMod val="75000"/>
                  </a:schemeClr>
                </a:solidFill>
              </a:rPr>
              <a:t>Supervisors: </a:t>
            </a:r>
          </a:p>
          <a:p>
            <a:pPr eaLnBrk="1">
              <a:defRPr/>
            </a:pPr>
            <a:r>
              <a:rPr lang="en-US" altLang="ka-GE" sz="1800" dirty="0" smtClean="0">
                <a:solidFill>
                  <a:srgbClr val="FFFFFF"/>
                </a:solidFill>
              </a:rPr>
              <a:t>Prof. Dr. Ketevan Kotetishvili (GTU)</a:t>
            </a:r>
          </a:p>
          <a:p>
            <a:pPr eaLnBrk="1">
              <a:defRPr/>
            </a:pPr>
            <a:r>
              <a:rPr lang="en-US" altLang="ka-GE" sz="1800" dirty="0" smtClean="0">
                <a:solidFill>
                  <a:srgbClr val="FFFFFF"/>
                </a:solidFill>
              </a:rPr>
              <a:t>Dr.-</a:t>
            </a:r>
            <a:r>
              <a:rPr lang="en-US" altLang="ka-GE" sz="1800" dirty="0" err="1" smtClean="0">
                <a:solidFill>
                  <a:srgbClr val="FFFFFF"/>
                </a:solidFill>
              </a:rPr>
              <a:t>Ing</a:t>
            </a:r>
            <a:r>
              <a:rPr lang="en-US" altLang="ka-GE" sz="1800" dirty="0" smtClean="0">
                <a:solidFill>
                  <a:srgbClr val="FFFFFF"/>
                </a:solidFill>
              </a:rPr>
              <a:t>. </a:t>
            </a:r>
            <a:r>
              <a:rPr lang="en-US" altLang="ka-GE" sz="1800" dirty="0" err="1" smtClean="0">
                <a:solidFill>
                  <a:srgbClr val="FFFFFF"/>
                </a:solidFill>
              </a:rPr>
              <a:t>Joerg</a:t>
            </a:r>
            <a:r>
              <a:rPr lang="en-US" altLang="ka-GE" sz="1800" dirty="0" smtClean="0">
                <a:solidFill>
                  <a:srgbClr val="FFFFFF"/>
                </a:solidFill>
              </a:rPr>
              <a:t> Felder (INM-4 FZJ) </a:t>
            </a:r>
          </a:p>
        </p:txBody>
      </p:sp>
      <p:sp>
        <p:nvSpPr>
          <p:cNvPr id="2" name="Slide Number Placeholder 1"/>
          <p:cNvSpPr>
            <a:spLocks noGrp="1"/>
          </p:cNvSpPr>
          <p:nvPr>
            <p:ph type="sldNum" sz="quarter" idx="10"/>
          </p:nvPr>
        </p:nvSpPr>
        <p:spPr>
          <a:xfrm>
            <a:off x="6876256" y="6457156"/>
            <a:ext cx="2133600" cy="344488"/>
          </a:xfrm>
        </p:spPr>
        <p:txBody>
          <a:bodyPr/>
          <a:lstStyle/>
          <a:p>
            <a:pPr>
              <a:defRPr/>
            </a:pPr>
            <a:fld id="{AA73524A-8C46-4A46-92AE-A02B9889B1DC}" type="slidenum">
              <a:rPr lang="en-US" altLang="de-DE" sz="1600" smtClean="0">
                <a:solidFill>
                  <a:schemeClr val="accent6">
                    <a:lumMod val="60000"/>
                    <a:lumOff val="40000"/>
                  </a:schemeClr>
                </a:solidFill>
              </a:rPr>
              <a:pPr>
                <a:defRPr/>
              </a:pPr>
              <a:t>1</a:t>
            </a:fld>
            <a:endParaRPr lang="en-US" altLang="de-DE" sz="1600" dirty="0">
              <a:solidFill>
                <a:schemeClr val="accent6">
                  <a:lumMod val="60000"/>
                  <a:lumOff val="40000"/>
                </a:schemeClr>
              </a:solidFil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D16619C-3393-4C40-A047-6B5873621800}"/>
              </a:ext>
            </a:extLst>
          </p:cNvPr>
          <p:cNvSpPr txBox="1">
            <a:spLocks/>
          </p:cNvSpPr>
          <p:nvPr/>
        </p:nvSpPr>
        <p:spPr>
          <a:xfrm>
            <a:off x="398122" y="838839"/>
            <a:ext cx="8566366" cy="740270"/>
          </a:xfrm>
          <a:prstGeom prst="rect">
            <a:avLst/>
          </a:prstGeom>
        </p:spPr>
        <p:txBody>
          <a:bodyPr/>
          <a:lstStyle>
            <a:lvl1pPr algn="l" rtl="0" eaLnBrk="0" fontAlgn="base" hangingPunct="0">
              <a:spcBef>
                <a:spcPct val="0"/>
              </a:spcBef>
              <a:spcAft>
                <a:spcPct val="0"/>
              </a:spcAft>
              <a:defRPr sz="2600" b="1">
                <a:solidFill>
                  <a:srgbClr val="023D6B"/>
                </a:solidFill>
                <a:latin typeface="+mj-lt"/>
                <a:ea typeface="MS PGothic" panose="020B0600070205080204" pitchFamily="34" charset="-128"/>
                <a:cs typeface="+mj-cs"/>
                <a:sym typeface="Arial" panose="020B0604020202020204" pitchFamily="34" charset="0"/>
              </a:defRPr>
            </a:lvl1pPr>
            <a:lvl2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5pPr>
            <a:lvl6pPr marL="4572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6pPr>
            <a:lvl7pPr marL="9144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7pPr>
            <a:lvl8pPr marL="13716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8pPr>
            <a:lvl9pPr marL="18288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9pPr>
          </a:lstStyle>
          <a:p>
            <a:pPr defTabSz="914400"/>
            <a:r>
              <a:rPr lang="de-DE" kern="0" dirty="0" smtClean="0"/>
              <a:t>Solution: Parallel </a:t>
            </a:r>
            <a:r>
              <a:rPr lang="de-DE" kern="0" dirty="0" smtClean="0"/>
              <a:t>transmission</a:t>
            </a:r>
            <a:endParaRPr lang="de-DE" kern="0" dirty="0"/>
          </a:p>
        </p:txBody>
      </p:sp>
      <p:sp>
        <p:nvSpPr>
          <p:cNvPr id="3" name="Inhaltsplatzhalter 6">
            <a:extLst>
              <a:ext uri="{FF2B5EF4-FFF2-40B4-BE49-F238E27FC236}">
                <a16:creationId xmlns="" xmlns:a16="http://schemas.microsoft.com/office/drawing/2014/main" id="{58513E1D-3637-42BF-9008-6BCCB1FCB55E}"/>
              </a:ext>
            </a:extLst>
          </p:cNvPr>
          <p:cNvSpPr txBox="1">
            <a:spLocks/>
          </p:cNvSpPr>
          <p:nvPr/>
        </p:nvSpPr>
        <p:spPr>
          <a:xfrm>
            <a:off x="398122" y="1315029"/>
            <a:ext cx="11449050" cy="4214255"/>
          </a:xfrm>
          <a:prstGeom prst="rect">
            <a:avLst/>
          </a:prstGeom>
        </p:spPr>
        <p:txBody>
          <a:bodyPr/>
          <a:lstStyle>
            <a:lvl1pPr marL="342900" indent="-342900" algn="l" rtl="0" eaLnBrk="0" fontAlgn="base" hangingPunct="0">
              <a:spcBef>
                <a:spcPts val="500"/>
              </a:spcBef>
              <a:spcAft>
                <a:spcPct val="0"/>
              </a:spcAft>
              <a:defRPr sz="2200">
                <a:solidFill>
                  <a:srgbClr val="000000"/>
                </a:solidFill>
                <a:latin typeface="+mn-lt"/>
                <a:ea typeface="MS PGothic" panose="020B0600070205080204" pitchFamily="34" charset="-128"/>
                <a:cs typeface="+mn-cs"/>
                <a:sym typeface="Arial" panose="020B0604020202020204" pitchFamily="34" charset="0"/>
              </a:defRPr>
            </a:lvl1pPr>
            <a:lvl2pPr marL="342900" indent="1143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2pPr>
            <a:lvl3pPr marL="342900" indent="5715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3pPr>
            <a:lvl4pPr marL="342900" indent="10287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4pPr>
            <a:lvl5pPr marL="342900" indent="14859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5pPr>
            <a:lvl6pPr marL="800100" indent="1485900" algn="l" rtl="0" fontAlgn="base" hangingPunct="0">
              <a:spcBef>
                <a:spcPts val="500"/>
              </a:spcBef>
              <a:spcAft>
                <a:spcPct val="0"/>
              </a:spcAft>
              <a:defRPr sz="2200">
                <a:solidFill>
                  <a:srgbClr val="000000"/>
                </a:solidFill>
                <a:latin typeface="+mn-lt"/>
                <a:ea typeface="Arial" charset="0"/>
                <a:cs typeface="+mn-cs"/>
                <a:sym typeface="Arial" charset="0"/>
              </a:defRPr>
            </a:lvl6pPr>
            <a:lvl7pPr marL="1257300" indent="1485900" algn="l" rtl="0" fontAlgn="base" hangingPunct="0">
              <a:spcBef>
                <a:spcPts val="500"/>
              </a:spcBef>
              <a:spcAft>
                <a:spcPct val="0"/>
              </a:spcAft>
              <a:defRPr sz="2200">
                <a:solidFill>
                  <a:srgbClr val="000000"/>
                </a:solidFill>
                <a:latin typeface="+mn-lt"/>
                <a:ea typeface="Arial" charset="0"/>
                <a:cs typeface="+mn-cs"/>
                <a:sym typeface="Arial" charset="0"/>
              </a:defRPr>
            </a:lvl7pPr>
            <a:lvl8pPr marL="1714500" indent="1485900" algn="l" rtl="0" fontAlgn="base" hangingPunct="0">
              <a:spcBef>
                <a:spcPts val="500"/>
              </a:spcBef>
              <a:spcAft>
                <a:spcPct val="0"/>
              </a:spcAft>
              <a:defRPr sz="2200">
                <a:solidFill>
                  <a:srgbClr val="000000"/>
                </a:solidFill>
                <a:latin typeface="+mn-lt"/>
                <a:ea typeface="Arial" charset="0"/>
                <a:cs typeface="+mn-cs"/>
                <a:sym typeface="Arial" charset="0"/>
              </a:defRPr>
            </a:lvl8pPr>
            <a:lvl9pPr marL="2171700" indent="1485900" algn="l" rtl="0" fontAlgn="base" hangingPunct="0">
              <a:spcBef>
                <a:spcPts val="500"/>
              </a:spcBef>
              <a:spcAft>
                <a:spcPct val="0"/>
              </a:spcAft>
              <a:defRPr sz="2200">
                <a:solidFill>
                  <a:srgbClr val="000000"/>
                </a:solidFill>
                <a:latin typeface="+mn-lt"/>
                <a:ea typeface="Arial" charset="0"/>
                <a:cs typeface="+mn-cs"/>
                <a:sym typeface="Arial" charset="0"/>
              </a:defRPr>
            </a:lvl9pPr>
          </a:lstStyle>
          <a:p>
            <a:pPr lvl="1" defTabSz="914400"/>
            <a:endParaRPr lang="de-DE" kern="0" smtClean="0"/>
          </a:p>
          <a:p>
            <a:pPr lvl="1" defTabSz="914400"/>
            <a:endParaRPr lang="de-DE" kern="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08" y="1853312"/>
            <a:ext cx="5102569" cy="254490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672" y="1688160"/>
            <a:ext cx="3940328" cy="2955246"/>
          </a:xfrm>
          <a:prstGeom prst="rect">
            <a:avLst/>
          </a:prstGeom>
        </p:spPr>
      </p:pic>
      <p:pic>
        <p:nvPicPr>
          <p:cNvPr id="6" name="Picture 5"/>
          <p:cNvPicPr>
            <a:picLocks noChangeAspect="1"/>
          </p:cNvPicPr>
          <p:nvPr/>
        </p:nvPicPr>
        <p:blipFill>
          <a:blip r:embed="rId4"/>
          <a:stretch>
            <a:fillRect/>
          </a:stretch>
        </p:blipFill>
        <p:spPr>
          <a:xfrm>
            <a:off x="1403648" y="4896939"/>
            <a:ext cx="5768398" cy="1907418"/>
          </a:xfrm>
          <a:prstGeom prst="rect">
            <a:avLst/>
          </a:prstGeom>
        </p:spPr>
      </p:pic>
      <p:cxnSp>
        <p:nvCxnSpPr>
          <p:cNvPr id="7" name="Straight Arrow Connector 6"/>
          <p:cNvCxnSpPr/>
          <p:nvPr/>
        </p:nvCxnSpPr>
        <p:spPr>
          <a:xfrm flipH="1">
            <a:off x="6019918" y="4672421"/>
            <a:ext cx="784330" cy="1110396"/>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p:cNvCxnSpPr/>
          <p:nvPr/>
        </p:nvCxnSpPr>
        <p:spPr>
          <a:xfrm>
            <a:off x="4139952" y="4398218"/>
            <a:ext cx="1591934" cy="144645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0"/>
          </p:nvPr>
        </p:nvSpPr>
        <p:spPr/>
        <p:txBody>
          <a:bodyPr/>
          <a:lstStyle/>
          <a:p>
            <a:pPr>
              <a:defRPr/>
            </a:pPr>
            <a:fld id="{D51E5EC6-CC1F-4E0E-8D8D-63B2CD5C11FE}" type="slidenum">
              <a:rPr lang="en-US" altLang="de-DE" smtClean="0"/>
              <a:pPr>
                <a:defRPr/>
              </a:pPr>
              <a:t>10</a:t>
            </a:fld>
            <a:endParaRPr lang="en-US" altLang="de-DE"/>
          </a:p>
        </p:txBody>
      </p:sp>
    </p:spTree>
    <p:extLst>
      <p:ext uri="{BB962C8B-B14F-4D97-AF65-F5344CB8AC3E}">
        <p14:creationId xmlns:p14="http://schemas.microsoft.com/office/powerpoint/2010/main" val="1287319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22" y="1435824"/>
            <a:ext cx="6768752" cy="5076564"/>
          </a:xfrm>
          <a:prstGeom prst="rect">
            <a:avLst/>
          </a:prstGeom>
        </p:spPr>
      </p:pic>
      <p:sp>
        <p:nvSpPr>
          <p:cNvPr id="3" name="Rectangle 2"/>
          <p:cNvSpPr/>
          <p:nvPr/>
        </p:nvSpPr>
        <p:spPr>
          <a:xfrm>
            <a:off x="2774386" y="6620400"/>
            <a:ext cx="2316660" cy="246221"/>
          </a:xfrm>
          <a:prstGeom prst="rect">
            <a:avLst/>
          </a:prstGeom>
        </p:spPr>
        <p:txBody>
          <a:bodyPr wrap="none">
            <a:spAutoFit/>
          </a:bodyPr>
          <a:lstStyle/>
          <a:p>
            <a:r>
              <a:rPr lang="en-US" sz="1000" dirty="0"/>
              <a:t>https://slideplayer.com/slide/7640523/</a:t>
            </a:r>
          </a:p>
        </p:txBody>
      </p:sp>
      <p:sp>
        <p:nvSpPr>
          <p:cNvPr id="4" name="Titel 1">
            <a:extLst>
              <a:ext uri="{FF2B5EF4-FFF2-40B4-BE49-F238E27FC236}">
                <a16:creationId xmlns="" xmlns:a16="http://schemas.microsoft.com/office/drawing/2014/main" id="{DD16619C-3393-4C40-A047-6B5873621800}"/>
              </a:ext>
            </a:extLst>
          </p:cNvPr>
          <p:cNvSpPr txBox="1">
            <a:spLocks/>
          </p:cNvSpPr>
          <p:nvPr/>
        </p:nvSpPr>
        <p:spPr>
          <a:xfrm>
            <a:off x="398122" y="838839"/>
            <a:ext cx="8566366" cy="740270"/>
          </a:xfrm>
          <a:prstGeom prst="rect">
            <a:avLst/>
          </a:prstGeom>
        </p:spPr>
        <p:txBody>
          <a:bodyPr/>
          <a:lstStyle>
            <a:lvl1pPr algn="l" rtl="0" eaLnBrk="0" fontAlgn="base" hangingPunct="0">
              <a:spcBef>
                <a:spcPct val="0"/>
              </a:spcBef>
              <a:spcAft>
                <a:spcPct val="0"/>
              </a:spcAft>
              <a:defRPr sz="2600" b="1">
                <a:solidFill>
                  <a:srgbClr val="023D6B"/>
                </a:solidFill>
                <a:latin typeface="+mj-lt"/>
                <a:ea typeface="MS PGothic" panose="020B0600070205080204" pitchFamily="34" charset="-128"/>
                <a:cs typeface="+mj-cs"/>
                <a:sym typeface="Arial" panose="020B0604020202020204" pitchFamily="34" charset="0"/>
              </a:defRPr>
            </a:lvl1pPr>
            <a:lvl2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5pPr>
            <a:lvl6pPr marL="4572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6pPr>
            <a:lvl7pPr marL="9144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7pPr>
            <a:lvl8pPr marL="13716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8pPr>
            <a:lvl9pPr marL="18288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9pPr>
          </a:lstStyle>
          <a:p>
            <a:pPr defTabSz="914400"/>
            <a:r>
              <a:rPr lang="de-DE" kern="0" dirty="0" smtClean="0"/>
              <a:t>Pulse design</a:t>
            </a:r>
            <a:endParaRPr lang="de-DE" kern="0" dirty="0"/>
          </a:p>
        </p:txBody>
      </p:sp>
      <p:sp>
        <p:nvSpPr>
          <p:cNvPr id="5" name="Slide Number Placeholder 4"/>
          <p:cNvSpPr>
            <a:spLocks noGrp="1"/>
          </p:cNvSpPr>
          <p:nvPr>
            <p:ph type="sldNum" sz="quarter" idx="10"/>
          </p:nvPr>
        </p:nvSpPr>
        <p:spPr/>
        <p:txBody>
          <a:bodyPr/>
          <a:lstStyle/>
          <a:p>
            <a:pPr>
              <a:defRPr/>
            </a:pPr>
            <a:fld id="{D51E5EC6-CC1F-4E0E-8D8D-63B2CD5C11FE}" type="slidenum">
              <a:rPr lang="en-US" altLang="de-DE" smtClean="0"/>
              <a:pPr>
                <a:defRPr/>
              </a:pPr>
              <a:t>11</a:t>
            </a:fld>
            <a:endParaRPr lang="en-US" altLang="de-DE"/>
          </a:p>
        </p:txBody>
      </p:sp>
    </p:spTree>
    <p:extLst>
      <p:ext uri="{BB962C8B-B14F-4D97-AF65-F5344CB8AC3E}">
        <p14:creationId xmlns:p14="http://schemas.microsoft.com/office/powerpoint/2010/main" val="1109479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D16619C-3393-4C40-A047-6B5873621800}"/>
              </a:ext>
            </a:extLst>
          </p:cNvPr>
          <p:cNvSpPr txBox="1">
            <a:spLocks/>
          </p:cNvSpPr>
          <p:nvPr/>
        </p:nvSpPr>
        <p:spPr>
          <a:xfrm>
            <a:off x="467544" y="900064"/>
            <a:ext cx="7992888" cy="1124780"/>
          </a:xfrm>
          <a:prstGeom prst="rect">
            <a:avLst/>
          </a:prstGeom>
        </p:spPr>
        <p:txBody>
          <a:bodyPr/>
          <a:lstStyle>
            <a:lvl1pPr algn="l" rtl="0" eaLnBrk="0" fontAlgn="base" hangingPunct="0">
              <a:spcBef>
                <a:spcPct val="0"/>
              </a:spcBef>
              <a:spcAft>
                <a:spcPct val="0"/>
              </a:spcAft>
              <a:defRPr sz="2600" b="1">
                <a:solidFill>
                  <a:srgbClr val="023D6B"/>
                </a:solidFill>
                <a:latin typeface="+mj-lt"/>
                <a:ea typeface="MS PGothic" panose="020B0600070205080204" pitchFamily="34" charset="-128"/>
                <a:cs typeface="+mj-cs"/>
                <a:sym typeface="Arial" panose="020B0604020202020204" pitchFamily="34" charset="0"/>
              </a:defRPr>
            </a:lvl1pPr>
            <a:lvl2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5pPr>
            <a:lvl6pPr marL="4572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6pPr>
            <a:lvl7pPr marL="9144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7pPr>
            <a:lvl8pPr marL="13716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8pPr>
            <a:lvl9pPr marL="18288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9pPr>
          </a:lstStyle>
          <a:p>
            <a:pPr defTabSz="914400"/>
            <a:r>
              <a:rPr lang="de-DE" kern="0" dirty="0" smtClean="0"/>
              <a:t>Challenge: </a:t>
            </a:r>
            <a:r>
              <a:rPr lang="de-DE" kern="0" dirty="0" smtClean="0"/>
              <a:t>Specific Absorption Rate</a:t>
            </a:r>
            <a:endParaRPr lang="de-DE" kern="0" dirty="0"/>
          </a:p>
        </p:txBody>
      </p:sp>
      <p:pic>
        <p:nvPicPr>
          <p:cNvPr id="3" name="Picture 2"/>
          <p:cNvPicPr>
            <a:picLocks noChangeAspect="1"/>
          </p:cNvPicPr>
          <p:nvPr/>
        </p:nvPicPr>
        <p:blipFill>
          <a:blip r:embed="rId2"/>
          <a:stretch>
            <a:fillRect/>
          </a:stretch>
        </p:blipFill>
        <p:spPr>
          <a:xfrm>
            <a:off x="287413" y="6603609"/>
            <a:ext cx="1130436" cy="194186"/>
          </a:xfrm>
          <a:prstGeom prst="rect">
            <a:avLst/>
          </a:prstGeom>
        </p:spPr>
      </p:pic>
      <p:pic>
        <p:nvPicPr>
          <p:cNvPr id="4" name="Picture 3"/>
          <p:cNvPicPr>
            <a:picLocks noChangeAspect="1"/>
          </p:cNvPicPr>
          <p:nvPr/>
        </p:nvPicPr>
        <p:blipFill>
          <a:blip r:embed="rId3"/>
          <a:stretch>
            <a:fillRect/>
          </a:stretch>
        </p:blipFill>
        <p:spPr>
          <a:xfrm>
            <a:off x="1417849" y="6579264"/>
            <a:ext cx="1749885" cy="199435"/>
          </a:xfrm>
          <a:prstGeom prst="rect">
            <a:avLst/>
          </a:prstGeom>
        </p:spPr>
      </p:pic>
      <p:pic>
        <p:nvPicPr>
          <p:cNvPr id="5" name="Content Placeholder 9"/>
          <p:cNvPicPr>
            <a:picLocks noChangeAspect="1"/>
          </p:cNvPicPr>
          <p:nvPr/>
        </p:nvPicPr>
        <p:blipFill>
          <a:blip r:embed="rId4"/>
          <a:stretch>
            <a:fillRect/>
          </a:stretch>
        </p:blipFill>
        <p:spPr>
          <a:xfrm>
            <a:off x="467544" y="1844824"/>
            <a:ext cx="7066667" cy="2514286"/>
          </a:xfrm>
          <a:prstGeom prst="rect">
            <a:avLst/>
          </a:prstGeom>
        </p:spPr>
      </p:pic>
      <p:pic>
        <p:nvPicPr>
          <p:cNvPr id="6" name="Picture 5"/>
          <p:cNvPicPr>
            <a:picLocks noChangeAspect="1"/>
          </p:cNvPicPr>
          <p:nvPr/>
        </p:nvPicPr>
        <p:blipFill>
          <a:blip r:embed="rId5"/>
          <a:stretch>
            <a:fillRect/>
          </a:stretch>
        </p:blipFill>
        <p:spPr>
          <a:xfrm>
            <a:off x="467544" y="5085184"/>
            <a:ext cx="3809524" cy="609524"/>
          </a:xfrm>
          <a:prstGeom prst="rect">
            <a:avLst/>
          </a:prstGeom>
        </p:spPr>
      </p:pic>
      <p:sp>
        <p:nvSpPr>
          <p:cNvPr id="7" name="Rectangle 6"/>
          <p:cNvSpPr/>
          <p:nvPr/>
        </p:nvSpPr>
        <p:spPr>
          <a:xfrm>
            <a:off x="533235" y="5940148"/>
            <a:ext cx="5314275" cy="369332"/>
          </a:xfrm>
          <a:prstGeom prst="rect">
            <a:avLst/>
          </a:prstGeom>
        </p:spPr>
        <p:txBody>
          <a:bodyPr wrap="none">
            <a:spAutoFit/>
          </a:bodyPr>
          <a:lstStyle/>
          <a:p>
            <a:r>
              <a:rPr lang="en-US" sz="1800" dirty="0"/>
              <a:t>IEC </a:t>
            </a:r>
            <a:r>
              <a:rPr lang="en-US" sz="1800" dirty="0" smtClean="0"/>
              <a:t>601-2-33 Guideline for SAR - </a:t>
            </a:r>
            <a:r>
              <a:rPr lang="pl-PL" sz="1800" b="1" dirty="0"/>
              <a:t>2 W/kg</a:t>
            </a:r>
            <a:r>
              <a:rPr lang="pl-PL" sz="1800" dirty="0"/>
              <a:t> </a:t>
            </a:r>
            <a:r>
              <a:rPr lang="en-US" sz="1800" b="1" dirty="0" smtClean="0"/>
              <a:t>- </a:t>
            </a:r>
            <a:r>
              <a:rPr lang="pl-PL" sz="1800" b="1" dirty="0" smtClean="0"/>
              <a:t>4 </a:t>
            </a:r>
            <a:r>
              <a:rPr lang="pl-PL" sz="1800" b="1" dirty="0"/>
              <a:t>W/kg</a:t>
            </a:r>
            <a:endParaRPr lang="en-US" sz="1800" b="1" dirty="0"/>
          </a:p>
        </p:txBody>
      </p:sp>
      <p:sp>
        <p:nvSpPr>
          <p:cNvPr id="9" name="Slide Number Placeholder 8"/>
          <p:cNvSpPr>
            <a:spLocks noGrp="1"/>
          </p:cNvSpPr>
          <p:nvPr>
            <p:ph type="sldNum" sz="quarter" idx="10"/>
          </p:nvPr>
        </p:nvSpPr>
        <p:spPr/>
        <p:txBody>
          <a:bodyPr/>
          <a:lstStyle/>
          <a:p>
            <a:pPr>
              <a:defRPr/>
            </a:pPr>
            <a:fld id="{D51E5EC6-CC1F-4E0E-8D8D-63B2CD5C11FE}" type="slidenum">
              <a:rPr lang="en-US" altLang="de-DE" smtClean="0"/>
              <a:pPr>
                <a:defRPr/>
              </a:pPr>
              <a:t>12</a:t>
            </a:fld>
            <a:endParaRPr lang="en-US" altLang="de-DE"/>
          </a:p>
        </p:txBody>
      </p:sp>
    </p:spTree>
    <p:extLst>
      <p:ext uri="{BB962C8B-B14F-4D97-AF65-F5344CB8AC3E}">
        <p14:creationId xmlns:p14="http://schemas.microsoft.com/office/powerpoint/2010/main" val="33531938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68313" y="849313"/>
            <a:ext cx="822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600" b="1">
                <a:solidFill>
                  <a:srgbClr val="023D6B"/>
                </a:solidFill>
                <a:latin typeface="+mj-lt"/>
                <a:ea typeface="MS PGothic" panose="020B0600070205080204" pitchFamily="34" charset="-128"/>
                <a:cs typeface="+mj-cs"/>
                <a:sym typeface="Arial" panose="020B0604020202020204" pitchFamily="34" charset="0"/>
              </a:defRPr>
            </a:lvl1pPr>
            <a:lvl2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5pPr>
            <a:lvl6pPr marL="4572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6pPr>
            <a:lvl7pPr marL="9144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7pPr>
            <a:lvl8pPr marL="13716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8pPr>
            <a:lvl9pPr marL="18288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9pPr>
          </a:lstStyle>
          <a:p>
            <a:pPr defTabSz="914400" eaLnBrk="1">
              <a:defRPr/>
            </a:pPr>
            <a:r>
              <a:rPr lang="en-US" kern="0" dirty="0" smtClean="0">
                <a:ea typeface="+mj-ea"/>
                <a:sym typeface="Arial" charset="0"/>
              </a:rPr>
              <a:t>Head coils</a:t>
            </a:r>
          </a:p>
        </p:txBody>
      </p:sp>
      <p:pic>
        <p:nvPicPr>
          <p:cNvPr id="112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4292600"/>
            <a:ext cx="32385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720850"/>
            <a:ext cx="32385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p:cNvPicPr>
            <a:picLocks noChangeAspect="1"/>
          </p:cNvPicPr>
          <p:nvPr/>
        </p:nvPicPr>
        <p:blipFill>
          <a:blip r:embed="rId5">
            <a:extLst>
              <a:ext uri="{28A0092B-C50C-407E-A947-70E740481C1C}">
                <a14:useLocalDpi xmlns:a14="http://schemas.microsoft.com/office/drawing/2010/main" val="0"/>
              </a:ext>
            </a:extLst>
          </a:blip>
          <a:srcRect t="14397" b="11133"/>
          <a:stretch>
            <a:fillRect/>
          </a:stretch>
        </p:blipFill>
        <p:spPr bwMode="auto">
          <a:xfrm>
            <a:off x="4933950" y="1720850"/>
            <a:ext cx="32385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21250" y="4313238"/>
            <a:ext cx="3238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7"/>
          <p:cNvSpPr txBox="1">
            <a:spLocks noChangeArrowheads="1"/>
          </p:cNvSpPr>
          <p:nvPr/>
        </p:nvSpPr>
        <p:spPr bwMode="auto">
          <a:xfrm>
            <a:off x="1978025" y="1770063"/>
            <a:ext cx="2089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16-Channel Transmit Array</a:t>
            </a:r>
          </a:p>
        </p:txBody>
      </p:sp>
      <p:sp>
        <p:nvSpPr>
          <p:cNvPr id="11272" name="TextBox 8"/>
          <p:cNvSpPr txBox="1">
            <a:spLocks noChangeArrowheads="1"/>
          </p:cNvSpPr>
          <p:nvPr/>
        </p:nvSpPr>
        <p:spPr bwMode="auto">
          <a:xfrm>
            <a:off x="2268538" y="4397375"/>
            <a:ext cx="1439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Sodium Coil Array</a:t>
            </a:r>
          </a:p>
        </p:txBody>
      </p:sp>
      <p:sp>
        <p:nvSpPr>
          <p:cNvPr id="11273" name="TextBox 9"/>
          <p:cNvSpPr txBox="1">
            <a:spLocks noChangeArrowheads="1"/>
          </p:cNvSpPr>
          <p:nvPr/>
        </p:nvSpPr>
        <p:spPr bwMode="auto">
          <a:xfrm>
            <a:off x="6715125" y="1720850"/>
            <a:ext cx="1528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en-US"/>
              <a:t>Modified 8-Channel pTX Coil</a:t>
            </a:r>
          </a:p>
        </p:txBody>
      </p:sp>
      <p:sp>
        <p:nvSpPr>
          <p:cNvPr id="11274" name="TextBox 10"/>
          <p:cNvSpPr txBox="1">
            <a:spLocks noChangeArrowheads="1"/>
          </p:cNvSpPr>
          <p:nvPr/>
        </p:nvSpPr>
        <p:spPr bwMode="auto">
          <a:xfrm>
            <a:off x="5364163" y="4397375"/>
            <a:ext cx="20685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Body Coil for Small Animals</a:t>
            </a:r>
          </a:p>
        </p:txBody>
      </p:sp>
      <p:sp>
        <p:nvSpPr>
          <p:cNvPr id="12" name="TextBox 11"/>
          <p:cNvSpPr txBox="1"/>
          <p:nvPr/>
        </p:nvSpPr>
        <p:spPr>
          <a:xfrm>
            <a:off x="2306638" y="6559550"/>
            <a:ext cx="5256212" cy="254000"/>
          </a:xfrm>
          <a:prstGeom prst="rect">
            <a:avLst/>
          </a:prstGeom>
          <a:noFill/>
        </p:spPr>
        <p:txBody>
          <a:bodyPr>
            <a:spAutoFit/>
          </a:bodyPr>
          <a:lstStyle/>
          <a:p>
            <a:pPr algn="ctr">
              <a:defRPr/>
            </a:pPr>
            <a:r>
              <a:rPr lang="en-US" sz="900" i="1" dirty="0">
                <a:solidFill>
                  <a:schemeClr val="bg2">
                    <a:lumMod val="60000"/>
                    <a:lumOff val="40000"/>
                  </a:schemeClr>
                </a:solidFill>
              </a:rPr>
              <a:t>http://www.fz-juelich.de/inm/inm-4/EN/Forschung/MR-Physik/TeamHardware/Spulen/_node.html</a:t>
            </a:r>
          </a:p>
        </p:txBody>
      </p:sp>
      <p:sp>
        <p:nvSpPr>
          <p:cNvPr id="3" name="Slide Number Placeholder 2"/>
          <p:cNvSpPr>
            <a:spLocks noGrp="1"/>
          </p:cNvSpPr>
          <p:nvPr>
            <p:ph type="sldNum" sz="quarter" idx="10"/>
          </p:nvPr>
        </p:nvSpPr>
        <p:spPr/>
        <p:txBody>
          <a:bodyPr/>
          <a:lstStyle/>
          <a:p>
            <a:pPr>
              <a:defRPr/>
            </a:pPr>
            <a:fld id="{D51E5EC6-CC1F-4E0E-8D8D-63B2CD5C11FE}" type="slidenum">
              <a:rPr lang="en-US" altLang="de-DE" smtClean="0"/>
              <a:pPr>
                <a:defRPr/>
              </a:pPr>
              <a:t>13</a:t>
            </a:fld>
            <a:endParaRPr lang="en-US" altLang="de-DE"/>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68313" y="849313"/>
            <a:ext cx="822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600" b="1">
                <a:solidFill>
                  <a:srgbClr val="023D6B"/>
                </a:solidFill>
                <a:latin typeface="+mj-lt"/>
                <a:ea typeface="MS PGothic" panose="020B0600070205080204" pitchFamily="34" charset="-128"/>
                <a:cs typeface="+mj-cs"/>
                <a:sym typeface="Arial" panose="020B0604020202020204" pitchFamily="34" charset="0"/>
              </a:defRPr>
            </a:lvl1pPr>
            <a:lvl2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5pPr>
            <a:lvl6pPr marL="4572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6pPr>
            <a:lvl7pPr marL="9144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7pPr>
            <a:lvl8pPr marL="13716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8pPr>
            <a:lvl9pPr marL="18288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9pPr>
          </a:lstStyle>
          <a:p>
            <a:pPr defTabSz="914400" eaLnBrk="1">
              <a:defRPr/>
            </a:pPr>
            <a:r>
              <a:rPr lang="en-US" kern="0" dirty="0" smtClean="0">
                <a:ea typeface="+mj-ea"/>
                <a:sym typeface="Arial" charset="0"/>
              </a:rPr>
              <a:t>Problems &amp; Solutions</a:t>
            </a:r>
          </a:p>
        </p:txBody>
      </p:sp>
      <p:pic>
        <p:nvPicPr>
          <p:cNvPr id="143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2163" y="1700213"/>
            <a:ext cx="50419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970338" y="6319838"/>
            <a:ext cx="1225550" cy="277812"/>
          </a:xfrm>
          <a:prstGeom prst="rect">
            <a:avLst/>
          </a:prstGeom>
          <a:noFill/>
        </p:spPr>
        <p:txBody>
          <a:bodyPr>
            <a:spAutoFit/>
          </a:bodyPr>
          <a:lstStyle/>
          <a:p>
            <a:pPr algn="ctr">
              <a:defRPr/>
            </a:pPr>
            <a:r>
              <a:rPr lang="en-US" dirty="0">
                <a:solidFill>
                  <a:schemeClr val="accent3">
                    <a:lumMod val="50000"/>
                  </a:schemeClr>
                </a:solidFill>
                <a:latin typeface="Sylfaen" panose="010A0502050306030303" pitchFamily="18" charset="0"/>
              </a:rPr>
              <a:t>FZJ, INM-4</a:t>
            </a:r>
          </a:p>
        </p:txBody>
      </p:sp>
      <p:sp>
        <p:nvSpPr>
          <p:cNvPr id="3" name="Slide Number Placeholder 2"/>
          <p:cNvSpPr>
            <a:spLocks noGrp="1"/>
          </p:cNvSpPr>
          <p:nvPr>
            <p:ph type="sldNum" sz="quarter" idx="10"/>
          </p:nvPr>
        </p:nvSpPr>
        <p:spPr/>
        <p:txBody>
          <a:bodyPr/>
          <a:lstStyle/>
          <a:p>
            <a:pPr>
              <a:defRPr/>
            </a:pPr>
            <a:fld id="{D51E5EC6-CC1F-4E0E-8D8D-63B2CD5C11FE}" type="slidenum">
              <a:rPr lang="en-US" altLang="de-DE" smtClean="0"/>
              <a:pPr>
                <a:defRPr/>
              </a:pPr>
              <a:t>14</a:t>
            </a:fld>
            <a:endParaRPr lang="en-US" altLang="de-DE"/>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a:spLocks noChangeArrowheads="1"/>
          </p:cNvSpPr>
          <p:nvPr/>
        </p:nvSpPr>
        <p:spPr bwMode="auto">
          <a:xfrm>
            <a:off x="412750" y="1916113"/>
            <a:ext cx="81407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ts val="500"/>
              </a:spcBef>
              <a:defRPr sz="22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spcBef>
                <a:spcPts val="500"/>
              </a:spcBef>
              <a:defRPr sz="22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spcBef>
                <a:spcPts val="500"/>
              </a:spcBef>
              <a:defRPr sz="22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spcBef>
                <a:spcPts val="500"/>
              </a:spcBef>
              <a:defRPr sz="22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spcBef>
                <a:spcPts val="500"/>
              </a:spcBef>
              <a:defRPr sz="22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ts val="500"/>
              </a:spcBef>
              <a:spcAft>
                <a:spcPct val="0"/>
              </a:spcAft>
              <a:defRPr sz="22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ts val="500"/>
              </a:spcBef>
              <a:spcAft>
                <a:spcPct val="0"/>
              </a:spcAft>
              <a:defRPr sz="22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ts val="500"/>
              </a:spcBef>
              <a:spcAft>
                <a:spcPct val="0"/>
              </a:spcAft>
              <a:defRPr sz="22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ts val="500"/>
              </a:spcBef>
              <a:spcAft>
                <a:spcPct val="0"/>
              </a:spcAft>
              <a:defRPr sz="22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a:lnSpc>
                <a:spcPct val="200000"/>
              </a:lnSpc>
              <a:spcBef>
                <a:spcPct val="0"/>
              </a:spcBef>
              <a:buFont typeface="Wingdings" panose="05000000000000000000" pitchFamily="2" charset="2"/>
              <a:buChar char="ü"/>
              <a:defRPr/>
            </a:pPr>
            <a:r>
              <a:rPr lang="en-US" altLang="ka-GE" sz="2000" dirty="0" smtClean="0">
                <a:solidFill>
                  <a:schemeClr val="accent2">
                    <a:lumMod val="50000"/>
                  </a:schemeClr>
                </a:solidFill>
                <a:latin typeface="Helvetica" panose="020B0604020202020204" pitchFamily="34" charset="0"/>
                <a:sym typeface="Helvetica" panose="020B0604020202020204" pitchFamily="34" charset="0"/>
              </a:rPr>
              <a:t>Ultra High Field increases SNR</a:t>
            </a:r>
          </a:p>
          <a:p>
            <a:pPr eaLnBrk="1">
              <a:lnSpc>
                <a:spcPct val="200000"/>
              </a:lnSpc>
              <a:spcBef>
                <a:spcPct val="0"/>
              </a:spcBef>
              <a:buFont typeface="Wingdings" panose="05000000000000000000" pitchFamily="2" charset="2"/>
              <a:buChar char="ü"/>
              <a:defRPr/>
            </a:pPr>
            <a:r>
              <a:rPr lang="en-US" altLang="ka-GE" sz="2000" dirty="0" smtClean="0">
                <a:solidFill>
                  <a:schemeClr val="accent2">
                    <a:lumMod val="50000"/>
                  </a:schemeClr>
                </a:solidFill>
                <a:latin typeface="Helvetica" panose="020B0604020202020204" pitchFamily="34" charset="0"/>
                <a:sym typeface="Helvetica" panose="020B0604020202020204" pitchFamily="34" charset="0"/>
              </a:rPr>
              <a:t>Developing </a:t>
            </a:r>
            <a:r>
              <a:rPr lang="en-US" altLang="ka-GE" sz="2000" dirty="0" smtClean="0">
                <a:solidFill>
                  <a:schemeClr val="accent2">
                    <a:lumMod val="50000"/>
                  </a:schemeClr>
                </a:solidFill>
                <a:latin typeface="Helvetica" panose="020B0604020202020204" pitchFamily="34" charset="0"/>
                <a:sym typeface="Helvetica" panose="020B0604020202020204" pitchFamily="34" charset="0"/>
              </a:rPr>
              <a:t>Parallel transmission is essential for developing MRI</a:t>
            </a:r>
          </a:p>
          <a:p>
            <a:pPr eaLnBrk="1">
              <a:spcBef>
                <a:spcPct val="0"/>
              </a:spcBef>
              <a:buFont typeface="Wingdings" panose="05000000000000000000" pitchFamily="2" charset="2"/>
              <a:buChar char="ü"/>
              <a:defRPr/>
            </a:pPr>
            <a:endParaRPr lang="ka-GE" altLang="ka-GE" sz="2000" dirty="0" smtClean="0">
              <a:latin typeface="Helvetica" panose="020B0604020202020204" pitchFamily="34" charset="0"/>
              <a:sym typeface="Helvetica" panose="020B0604020202020204" pitchFamily="34" charset="0"/>
            </a:endParaRPr>
          </a:p>
          <a:p>
            <a:pPr marL="0" indent="0" eaLnBrk="1">
              <a:spcBef>
                <a:spcPct val="0"/>
              </a:spcBef>
              <a:defRPr/>
            </a:pPr>
            <a:endParaRPr lang="en-US" sz="2000" dirty="0">
              <a:solidFill>
                <a:schemeClr val="accent2">
                  <a:lumMod val="50000"/>
                </a:schemeClr>
              </a:solidFill>
            </a:endParaRPr>
          </a:p>
          <a:p>
            <a:pPr marL="0" indent="0" eaLnBrk="1">
              <a:spcBef>
                <a:spcPct val="0"/>
              </a:spcBef>
              <a:defRPr/>
            </a:pPr>
            <a:endParaRPr lang="en-US" altLang="ka-GE" sz="2000" dirty="0" smtClean="0">
              <a:latin typeface="Helvetica" panose="020B0604020202020204" pitchFamily="34" charset="0"/>
              <a:sym typeface="Helvetica" panose="020B0604020202020204" pitchFamily="34" charset="0"/>
            </a:endParaRPr>
          </a:p>
          <a:p>
            <a:pPr eaLnBrk="1">
              <a:spcBef>
                <a:spcPct val="0"/>
              </a:spcBef>
              <a:buFont typeface="Wingdings" panose="05000000000000000000" pitchFamily="2" charset="2"/>
              <a:buChar char="ü"/>
              <a:defRPr/>
            </a:pPr>
            <a:endParaRPr lang="en-US" altLang="ka-GE" sz="2000" dirty="0" smtClean="0">
              <a:latin typeface="Helvetica" panose="020B0604020202020204" pitchFamily="34" charset="0"/>
              <a:sym typeface="Helvetica" panose="020B0604020202020204" pitchFamily="34" charset="0"/>
            </a:endParaRPr>
          </a:p>
        </p:txBody>
      </p:sp>
      <p:sp>
        <p:nvSpPr>
          <p:cNvPr id="4" name="TextBox 3"/>
          <p:cNvSpPr txBox="1"/>
          <p:nvPr/>
        </p:nvSpPr>
        <p:spPr>
          <a:xfrm>
            <a:off x="899592" y="3502075"/>
            <a:ext cx="6624736" cy="1569660"/>
          </a:xfrm>
          <a:prstGeom prst="rect">
            <a:avLst/>
          </a:prstGeom>
          <a:noFill/>
        </p:spPr>
        <p:txBody>
          <a:bodyPr wrap="square" rtlCol="0">
            <a:spAutoFit/>
          </a:bodyPr>
          <a:lstStyle/>
          <a:p>
            <a:r>
              <a:rPr lang="en-US" sz="4800" b="1" dirty="0" smtClean="0"/>
              <a:t>Thank you for your attention</a:t>
            </a:r>
            <a:endParaRPr lang="en-US" sz="4800" b="1" dirty="0"/>
          </a:p>
        </p:txBody>
      </p:sp>
      <p:sp>
        <p:nvSpPr>
          <p:cNvPr id="3" name="Slide Number Placeholder 2"/>
          <p:cNvSpPr>
            <a:spLocks noGrp="1"/>
          </p:cNvSpPr>
          <p:nvPr>
            <p:ph type="sldNum" sz="quarter" idx="10"/>
          </p:nvPr>
        </p:nvSpPr>
        <p:spPr/>
        <p:txBody>
          <a:bodyPr/>
          <a:lstStyle/>
          <a:p>
            <a:pPr>
              <a:defRPr/>
            </a:pPr>
            <a:fld id="{D51E5EC6-CC1F-4E0E-8D8D-63B2CD5C11FE}" type="slidenum">
              <a:rPr lang="en-US" altLang="de-DE" smtClean="0"/>
              <a:pPr>
                <a:defRPr/>
              </a:pPr>
              <a:t>15</a:t>
            </a:fld>
            <a:endParaRPr lang="en-US" altLang="de-DE"/>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68313" y="849313"/>
            <a:ext cx="822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600" b="1">
                <a:solidFill>
                  <a:srgbClr val="023D6B"/>
                </a:solidFill>
                <a:latin typeface="+mj-lt"/>
                <a:ea typeface="MS PGothic" panose="020B0600070205080204" pitchFamily="34" charset="-128"/>
                <a:cs typeface="+mj-cs"/>
                <a:sym typeface="Arial" panose="020B0604020202020204" pitchFamily="34" charset="0"/>
              </a:defRPr>
            </a:lvl1pPr>
            <a:lvl2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5pPr>
            <a:lvl6pPr marL="4572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6pPr>
            <a:lvl7pPr marL="9144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7pPr>
            <a:lvl8pPr marL="13716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8pPr>
            <a:lvl9pPr marL="18288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9pPr>
          </a:lstStyle>
          <a:p>
            <a:pPr defTabSz="914400" eaLnBrk="1">
              <a:defRPr/>
            </a:pPr>
            <a:r>
              <a:rPr lang="en-US" kern="0" dirty="0" smtClean="0">
                <a:ea typeface="+mj-ea"/>
                <a:sym typeface="Arial" charset="0"/>
              </a:rPr>
              <a:t>Outline</a:t>
            </a:r>
          </a:p>
        </p:txBody>
      </p:sp>
      <p:sp>
        <p:nvSpPr>
          <p:cNvPr id="4" name="Content Placeholder 2"/>
          <p:cNvSpPr txBox="1">
            <a:spLocks/>
          </p:cNvSpPr>
          <p:nvPr/>
        </p:nvSpPr>
        <p:spPr>
          <a:xfrm>
            <a:off x="457200" y="1600200"/>
            <a:ext cx="8229600" cy="5257800"/>
          </a:xfrm>
          <a:prstGeom prst="rect">
            <a:avLst/>
          </a:prstGeom>
        </p:spPr>
        <p:txBody>
          <a:bodyPr/>
          <a:lstStyle>
            <a:lvl1pPr marL="342900" indent="-342900" algn="l" rtl="0" eaLnBrk="0" fontAlgn="base" hangingPunct="0">
              <a:spcBef>
                <a:spcPts val="500"/>
              </a:spcBef>
              <a:spcAft>
                <a:spcPct val="0"/>
              </a:spcAft>
              <a:defRPr sz="2200">
                <a:solidFill>
                  <a:srgbClr val="000000"/>
                </a:solidFill>
                <a:latin typeface="+mn-lt"/>
                <a:ea typeface="MS PGothic" panose="020B0600070205080204" pitchFamily="34" charset="-128"/>
                <a:cs typeface="+mn-cs"/>
                <a:sym typeface="Arial" panose="020B0604020202020204" pitchFamily="34" charset="0"/>
              </a:defRPr>
            </a:lvl1pPr>
            <a:lvl2pPr marL="342900" indent="1143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2pPr>
            <a:lvl3pPr marL="342900" indent="5715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3pPr>
            <a:lvl4pPr marL="342900" indent="10287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4pPr>
            <a:lvl5pPr marL="342900" indent="14859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5pPr>
            <a:lvl6pPr marL="800100" indent="1485900" algn="l" rtl="0" fontAlgn="base" hangingPunct="0">
              <a:spcBef>
                <a:spcPts val="500"/>
              </a:spcBef>
              <a:spcAft>
                <a:spcPct val="0"/>
              </a:spcAft>
              <a:defRPr sz="2200">
                <a:solidFill>
                  <a:srgbClr val="000000"/>
                </a:solidFill>
                <a:latin typeface="+mn-lt"/>
                <a:ea typeface="Arial" charset="0"/>
                <a:cs typeface="+mn-cs"/>
                <a:sym typeface="Arial" charset="0"/>
              </a:defRPr>
            </a:lvl6pPr>
            <a:lvl7pPr marL="1257300" indent="1485900" algn="l" rtl="0" fontAlgn="base" hangingPunct="0">
              <a:spcBef>
                <a:spcPts val="500"/>
              </a:spcBef>
              <a:spcAft>
                <a:spcPct val="0"/>
              </a:spcAft>
              <a:defRPr sz="2200">
                <a:solidFill>
                  <a:srgbClr val="000000"/>
                </a:solidFill>
                <a:latin typeface="+mn-lt"/>
                <a:ea typeface="Arial" charset="0"/>
                <a:cs typeface="+mn-cs"/>
                <a:sym typeface="Arial" charset="0"/>
              </a:defRPr>
            </a:lvl7pPr>
            <a:lvl8pPr marL="1714500" indent="1485900" algn="l" rtl="0" fontAlgn="base" hangingPunct="0">
              <a:spcBef>
                <a:spcPts val="500"/>
              </a:spcBef>
              <a:spcAft>
                <a:spcPct val="0"/>
              </a:spcAft>
              <a:defRPr sz="2200">
                <a:solidFill>
                  <a:srgbClr val="000000"/>
                </a:solidFill>
                <a:latin typeface="+mn-lt"/>
                <a:ea typeface="Arial" charset="0"/>
                <a:cs typeface="+mn-cs"/>
                <a:sym typeface="Arial" charset="0"/>
              </a:defRPr>
            </a:lvl8pPr>
            <a:lvl9pPr marL="2171700" indent="1485900" algn="l" rtl="0" fontAlgn="base" hangingPunct="0">
              <a:spcBef>
                <a:spcPts val="500"/>
              </a:spcBef>
              <a:spcAft>
                <a:spcPct val="0"/>
              </a:spcAft>
              <a:defRPr sz="2200">
                <a:solidFill>
                  <a:srgbClr val="000000"/>
                </a:solidFill>
                <a:latin typeface="+mn-lt"/>
                <a:ea typeface="Arial" charset="0"/>
                <a:cs typeface="+mn-cs"/>
                <a:sym typeface="Arial" charset="0"/>
              </a:defRPr>
            </a:lvl9pPr>
          </a:lstStyle>
          <a:p>
            <a:pPr defTabSz="914400">
              <a:buFont typeface="Wingdings" panose="05000000000000000000" pitchFamily="2" charset="2"/>
              <a:buChar char="§"/>
              <a:defRPr/>
            </a:pPr>
            <a:r>
              <a:rPr lang="en-US" kern="0" dirty="0" smtClean="0"/>
              <a:t>MRI basics</a:t>
            </a:r>
            <a:endParaRPr lang="ka-GE" kern="0" dirty="0" smtClean="0"/>
          </a:p>
          <a:p>
            <a:pPr lvl="1" defTabSz="914400">
              <a:buFont typeface="Wingdings" panose="05000000000000000000" pitchFamily="2" charset="2"/>
              <a:buChar char="§"/>
              <a:defRPr/>
            </a:pPr>
            <a:r>
              <a:rPr lang="en-US" kern="0" dirty="0" smtClean="0"/>
              <a:t> Magnetic field</a:t>
            </a:r>
          </a:p>
          <a:p>
            <a:pPr lvl="1" defTabSz="914400">
              <a:buFont typeface="Wingdings" panose="05000000000000000000" pitchFamily="2" charset="2"/>
              <a:buChar char="§"/>
              <a:defRPr/>
            </a:pPr>
            <a:r>
              <a:rPr lang="en-US" kern="0" dirty="0"/>
              <a:t> </a:t>
            </a:r>
            <a:r>
              <a:rPr lang="en-US" kern="0" dirty="0" smtClean="0"/>
              <a:t>Spin precession</a:t>
            </a:r>
          </a:p>
          <a:p>
            <a:pPr lvl="1" defTabSz="914400">
              <a:buFont typeface="Wingdings" panose="05000000000000000000" pitchFamily="2" charset="2"/>
              <a:buChar char="§"/>
              <a:defRPr/>
            </a:pPr>
            <a:r>
              <a:rPr lang="en-US" kern="0" dirty="0" smtClean="0"/>
              <a:t> Electromagnetic spectrum</a:t>
            </a:r>
          </a:p>
          <a:p>
            <a:pPr defTabSz="914400">
              <a:buFont typeface="Wingdings" panose="05000000000000000000" pitchFamily="2" charset="2"/>
              <a:buChar char="§"/>
              <a:defRPr/>
            </a:pPr>
            <a:r>
              <a:rPr lang="en-US" kern="0" dirty="0"/>
              <a:t> </a:t>
            </a:r>
            <a:r>
              <a:rPr lang="en-US" kern="0" dirty="0" smtClean="0"/>
              <a:t>Motivation</a:t>
            </a:r>
          </a:p>
          <a:p>
            <a:pPr defTabSz="914400">
              <a:buFont typeface="Wingdings" panose="05000000000000000000" pitchFamily="2" charset="2"/>
              <a:buChar char="§"/>
              <a:defRPr/>
            </a:pPr>
            <a:r>
              <a:rPr lang="en-US" kern="0" dirty="0"/>
              <a:t> </a:t>
            </a:r>
            <a:r>
              <a:rPr lang="de-DE" kern="0" dirty="0"/>
              <a:t>Conventional coil</a:t>
            </a:r>
          </a:p>
          <a:p>
            <a:pPr defTabSz="914400">
              <a:buFont typeface="Wingdings" panose="05000000000000000000" pitchFamily="2" charset="2"/>
              <a:buChar char="§"/>
              <a:defRPr/>
            </a:pPr>
            <a:r>
              <a:rPr lang="de-DE" kern="0" dirty="0"/>
              <a:t>Parallel </a:t>
            </a:r>
            <a:r>
              <a:rPr lang="de-DE" kern="0" dirty="0" smtClean="0"/>
              <a:t>transmission</a:t>
            </a:r>
          </a:p>
          <a:p>
            <a:pPr defTabSz="914400">
              <a:buFont typeface="Wingdings" panose="05000000000000000000" pitchFamily="2" charset="2"/>
              <a:buChar char="§"/>
              <a:defRPr/>
            </a:pPr>
            <a:r>
              <a:rPr lang="de-DE" kern="0" dirty="0" smtClean="0"/>
              <a:t>SAR</a:t>
            </a:r>
            <a:endParaRPr lang="en-US" kern="0" dirty="0" smtClean="0"/>
          </a:p>
          <a:p>
            <a:pPr defTabSz="914400">
              <a:buFont typeface="Wingdings" panose="05000000000000000000" pitchFamily="2" charset="2"/>
              <a:buChar char="§"/>
              <a:defRPr/>
            </a:pPr>
            <a:r>
              <a:rPr lang="en-US" kern="0" dirty="0" smtClean="0"/>
              <a:t>Head </a:t>
            </a:r>
            <a:r>
              <a:rPr lang="en-US" kern="0" dirty="0" smtClean="0"/>
              <a:t>coils</a:t>
            </a:r>
            <a:endParaRPr lang="en-US" kern="0" dirty="0" smtClean="0"/>
          </a:p>
          <a:p>
            <a:pPr defTabSz="914400">
              <a:buFont typeface="Wingdings" panose="05000000000000000000" pitchFamily="2" charset="2"/>
              <a:buChar char="§"/>
              <a:defRPr/>
            </a:pPr>
            <a:r>
              <a:rPr lang="en-US" kern="0" dirty="0" smtClean="0"/>
              <a:t>Problems &amp; Solutions</a:t>
            </a:r>
            <a:endParaRPr lang="en-US" kern="0" dirty="0" smtClean="0"/>
          </a:p>
          <a:p>
            <a:pPr defTabSz="914400">
              <a:defRPr/>
            </a:pPr>
            <a:endParaRPr lang="en-US" kern="0" dirty="0"/>
          </a:p>
        </p:txBody>
      </p:sp>
      <p:sp>
        <p:nvSpPr>
          <p:cNvPr id="3" name="Slide Number Placeholder 2"/>
          <p:cNvSpPr>
            <a:spLocks noGrp="1"/>
          </p:cNvSpPr>
          <p:nvPr>
            <p:ph type="sldNum" sz="quarter" idx="10"/>
          </p:nvPr>
        </p:nvSpPr>
        <p:spPr/>
        <p:txBody>
          <a:bodyPr/>
          <a:lstStyle/>
          <a:p>
            <a:pPr>
              <a:defRPr/>
            </a:pPr>
            <a:fld id="{D51E5EC6-CC1F-4E0E-8D8D-63B2CD5C11FE}" type="slidenum">
              <a:rPr lang="en-US" altLang="de-DE" sz="1600" smtClean="0"/>
              <a:pPr>
                <a:defRPr/>
              </a:pPr>
              <a:t>2</a:t>
            </a:fld>
            <a:endParaRPr lang="en-US" altLang="de-DE"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68313" y="849313"/>
            <a:ext cx="822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600" b="1">
                <a:solidFill>
                  <a:srgbClr val="023D6B"/>
                </a:solidFill>
                <a:latin typeface="+mj-lt"/>
                <a:ea typeface="MS PGothic" panose="020B0600070205080204" pitchFamily="34" charset="-128"/>
                <a:cs typeface="+mj-cs"/>
                <a:sym typeface="Arial" panose="020B0604020202020204" pitchFamily="34" charset="0"/>
              </a:defRPr>
            </a:lvl1pPr>
            <a:lvl2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5pPr>
            <a:lvl6pPr marL="4572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6pPr>
            <a:lvl7pPr marL="9144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7pPr>
            <a:lvl8pPr marL="13716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8pPr>
            <a:lvl9pPr marL="18288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9pPr>
          </a:lstStyle>
          <a:p>
            <a:pPr defTabSz="914400" eaLnBrk="1">
              <a:defRPr/>
            </a:pPr>
            <a:r>
              <a:rPr lang="en-US" kern="0" dirty="0" smtClean="0">
                <a:ea typeface="+mj-ea"/>
                <a:sym typeface="Arial" charset="0"/>
              </a:rPr>
              <a:t>MRI </a:t>
            </a:r>
            <a:r>
              <a:rPr lang="en-US" kern="0" dirty="0" smtClean="0">
                <a:ea typeface="+mj-ea"/>
                <a:sym typeface="Arial" charset="0"/>
              </a:rPr>
              <a:t>scanner</a:t>
            </a:r>
            <a:endParaRPr lang="en-US" kern="0" dirty="0" smtClean="0">
              <a:ea typeface="+mj-ea"/>
              <a:sym typeface="Arial" charset="0"/>
            </a:endParaRPr>
          </a:p>
        </p:txBody>
      </p:sp>
      <p:pic>
        <p:nvPicPr>
          <p:cNvPr id="9219" name="Picture 4"/>
          <p:cNvPicPr>
            <a:picLocks noChangeAspect="1"/>
          </p:cNvPicPr>
          <p:nvPr/>
        </p:nvPicPr>
        <p:blipFill>
          <a:blip r:embed="rId3">
            <a:extLst>
              <a:ext uri="{28A0092B-C50C-407E-A947-70E740481C1C}">
                <a14:useLocalDpi xmlns:a14="http://schemas.microsoft.com/office/drawing/2010/main" val="0"/>
              </a:ext>
            </a:extLst>
          </a:blip>
          <a:srcRect l="16925" t="10802" r="15350" b="12199"/>
          <a:stretch>
            <a:fillRect/>
          </a:stretch>
        </p:blipFill>
        <p:spPr bwMode="auto">
          <a:xfrm>
            <a:off x="1763713" y="1844675"/>
            <a:ext cx="6192837"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5"/>
          <p:cNvSpPr txBox="1">
            <a:spLocks noChangeArrowheads="1"/>
          </p:cNvSpPr>
          <p:nvPr/>
        </p:nvSpPr>
        <p:spPr bwMode="auto">
          <a:xfrm>
            <a:off x="5580137" y="2758504"/>
            <a:ext cx="12969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dirty="0"/>
              <a:t>Patient</a:t>
            </a:r>
          </a:p>
        </p:txBody>
      </p:sp>
      <p:sp>
        <p:nvSpPr>
          <p:cNvPr id="9221" name="TextBox 6"/>
          <p:cNvSpPr txBox="1">
            <a:spLocks noChangeArrowheads="1"/>
          </p:cNvSpPr>
          <p:nvPr/>
        </p:nvSpPr>
        <p:spPr bwMode="auto">
          <a:xfrm>
            <a:off x="7812088" y="4508500"/>
            <a:ext cx="1296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a:t>Patient table</a:t>
            </a:r>
          </a:p>
        </p:txBody>
      </p:sp>
      <p:sp>
        <p:nvSpPr>
          <p:cNvPr id="9222" name="TextBox 7"/>
          <p:cNvSpPr txBox="1">
            <a:spLocks noChangeArrowheads="1"/>
          </p:cNvSpPr>
          <p:nvPr/>
        </p:nvSpPr>
        <p:spPr bwMode="auto">
          <a:xfrm>
            <a:off x="611188" y="1774825"/>
            <a:ext cx="14405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600" dirty="0" smtClean="0"/>
              <a:t>Main magnet</a:t>
            </a:r>
            <a:endParaRPr lang="en-US" altLang="en-US" sz="1600" dirty="0"/>
          </a:p>
        </p:txBody>
      </p:sp>
      <p:sp>
        <p:nvSpPr>
          <p:cNvPr id="9223" name="TextBox 8"/>
          <p:cNvSpPr txBox="1">
            <a:spLocks noChangeArrowheads="1"/>
          </p:cNvSpPr>
          <p:nvPr/>
        </p:nvSpPr>
        <p:spPr bwMode="auto">
          <a:xfrm>
            <a:off x="5219700" y="2232025"/>
            <a:ext cx="12969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a:t>Head coil</a:t>
            </a:r>
          </a:p>
        </p:txBody>
      </p:sp>
      <p:cxnSp>
        <p:nvCxnSpPr>
          <p:cNvPr id="4" name="Straight Arrow Connector 3"/>
          <p:cNvCxnSpPr>
            <a:stCxn id="9222" idx="2"/>
          </p:cNvCxnSpPr>
          <p:nvPr/>
        </p:nvCxnSpPr>
        <p:spPr bwMode="auto">
          <a:xfrm>
            <a:off x="1331454" y="2113379"/>
            <a:ext cx="1944402" cy="645125"/>
          </a:xfrm>
          <a:prstGeom prst="straightConnector1">
            <a:avLst/>
          </a:prstGeom>
          <a:solidFill>
            <a:srgbClr val="000000"/>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Arrow Connector 5"/>
          <p:cNvCxnSpPr/>
          <p:nvPr/>
        </p:nvCxnSpPr>
        <p:spPr bwMode="auto">
          <a:xfrm flipH="1">
            <a:off x="4716016" y="2570579"/>
            <a:ext cx="720080" cy="714405"/>
          </a:xfrm>
          <a:prstGeom prst="straightConnector1">
            <a:avLst/>
          </a:prstGeom>
          <a:solidFill>
            <a:srgbClr val="000000"/>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flipH="1">
            <a:off x="5219700" y="3097058"/>
            <a:ext cx="414500" cy="257776"/>
          </a:xfrm>
          <a:prstGeom prst="straightConnector1">
            <a:avLst/>
          </a:prstGeom>
          <a:solidFill>
            <a:srgbClr val="000000"/>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p:cNvCxnSpPr>
            <a:stCxn id="9221" idx="1"/>
          </p:cNvCxnSpPr>
          <p:nvPr/>
        </p:nvCxnSpPr>
        <p:spPr bwMode="auto">
          <a:xfrm flipH="1" flipV="1">
            <a:off x="7236296" y="4653136"/>
            <a:ext cx="575792" cy="147752"/>
          </a:xfrm>
          <a:prstGeom prst="straightConnector1">
            <a:avLst/>
          </a:prstGeom>
          <a:solidFill>
            <a:srgbClr val="000000"/>
          </a:solidFill>
          <a:ln w="25400" cap="flat" cmpd="sng" algn="ctr">
            <a:solidFill>
              <a:srgbClr val="000000"/>
            </a:solidFill>
            <a:prstDash val="solid"/>
            <a:miter lim="400000"/>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Slide Number Placeholder 17"/>
          <p:cNvSpPr>
            <a:spLocks noGrp="1"/>
          </p:cNvSpPr>
          <p:nvPr>
            <p:ph type="sldNum" sz="quarter" idx="10"/>
          </p:nvPr>
        </p:nvSpPr>
        <p:spPr/>
        <p:txBody>
          <a:bodyPr/>
          <a:lstStyle/>
          <a:p>
            <a:pPr>
              <a:defRPr/>
            </a:pPr>
            <a:fld id="{D51E5EC6-CC1F-4E0E-8D8D-63B2CD5C11FE}" type="slidenum">
              <a:rPr lang="en-US" altLang="de-DE" smtClean="0"/>
              <a:pPr>
                <a:defRPr/>
              </a:pPr>
              <a:t>3</a:t>
            </a:fld>
            <a:endParaRPr lang="en-US" altLang="de-DE"/>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5038725"/>
            <a:ext cx="2760663"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268413"/>
            <a:ext cx="683895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txBox="1">
            <a:spLocks/>
          </p:cNvSpPr>
          <p:nvPr/>
        </p:nvSpPr>
        <p:spPr bwMode="auto">
          <a:xfrm>
            <a:off x="468313" y="849313"/>
            <a:ext cx="822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600" b="1">
                <a:solidFill>
                  <a:srgbClr val="023D6B"/>
                </a:solidFill>
                <a:latin typeface="+mj-lt"/>
                <a:ea typeface="MS PGothic" panose="020B0600070205080204" pitchFamily="34" charset="-128"/>
                <a:cs typeface="+mj-cs"/>
                <a:sym typeface="Arial" panose="020B0604020202020204" pitchFamily="34" charset="0"/>
              </a:defRPr>
            </a:lvl1pPr>
            <a:lvl2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5pPr>
            <a:lvl6pPr marL="4572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6pPr>
            <a:lvl7pPr marL="9144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7pPr>
            <a:lvl8pPr marL="13716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8pPr>
            <a:lvl9pPr marL="18288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9pPr>
          </a:lstStyle>
          <a:p>
            <a:pPr defTabSz="914400" eaLnBrk="1">
              <a:defRPr/>
            </a:pPr>
            <a:r>
              <a:rPr lang="en-US" kern="0" dirty="0" smtClean="0">
                <a:ea typeface="+mj-ea"/>
                <a:sym typeface="Arial" charset="0"/>
              </a:rPr>
              <a:t>Magnetic field</a:t>
            </a:r>
            <a:endParaRPr lang="en-US" kern="0" dirty="0" smtClean="0">
              <a:ea typeface="+mj-ea"/>
              <a:sym typeface="Arial" charset="0"/>
            </a:endParaRPr>
          </a:p>
        </p:txBody>
      </p:sp>
      <p:pic>
        <p:nvPicPr>
          <p:cNvPr id="10245"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1292" y="2079962"/>
            <a:ext cx="28860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3"/>
          <p:cNvSpPr txBox="1">
            <a:spLocks noChangeArrowheads="1"/>
          </p:cNvSpPr>
          <p:nvPr/>
        </p:nvSpPr>
        <p:spPr bwMode="auto">
          <a:xfrm>
            <a:off x="3420517" y="5842929"/>
            <a:ext cx="24476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600" b="1" dirty="0">
                <a:solidFill>
                  <a:srgbClr val="FFC000"/>
                </a:solidFill>
              </a:rPr>
              <a:t>Ferromagnetic </a:t>
            </a:r>
            <a:r>
              <a:rPr lang="en-US" altLang="en-US" sz="1600" b="1" dirty="0" smtClean="0">
                <a:solidFill>
                  <a:srgbClr val="FFC000"/>
                </a:solidFill>
              </a:rPr>
              <a:t>parts </a:t>
            </a:r>
            <a:r>
              <a:rPr lang="en-US" altLang="en-US" sz="1600" b="1" u="sng" dirty="0" smtClean="0">
                <a:solidFill>
                  <a:srgbClr val="FFC000"/>
                </a:solidFill>
              </a:rPr>
              <a:t>are not</a:t>
            </a:r>
            <a:r>
              <a:rPr lang="en-US" altLang="en-US" sz="1600" b="1" dirty="0" smtClean="0">
                <a:solidFill>
                  <a:srgbClr val="FFC000"/>
                </a:solidFill>
              </a:rPr>
              <a:t> </a:t>
            </a:r>
            <a:r>
              <a:rPr lang="en-US" altLang="en-US" sz="1600" b="1" dirty="0">
                <a:solidFill>
                  <a:srgbClr val="FFC000"/>
                </a:solidFill>
              </a:rPr>
              <a:t>allowed </a:t>
            </a:r>
          </a:p>
        </p:txBody>
      </p:sp>
      <p:sp>
        <p:nvSpPr>
          <p:cNvPr id="3" name="Slide Number Placeholder 2"/>
          <p:cNvSpPr>
            <a:spLocks noGrp="1"/>
          </p:cNvSpPr>
          <p:nvPr>
            <p:ph type="sldNum" sz="quarter" idx="10"/>
          </p:nvPr>
        </p:nvSpPr>
        <p:spPr/>
        <p:txBody>
          <a:bodyPr/>
          <a:lstStyle/>
          <a:p>
            <a:pPr>
              <a:defRPr/>
            </a:pPr>
            <a:fld id="{D51E5EC6-CC1F-4E0E-8D8D-63B2CD5C11FE}" type="slidenum">
              <a:rPr lang="en-US" altLang="de-DE" smtClean="0"/>
              <a:pPr>
                <a:defRPr/>
              </a:pPr>
              <a:t>4</a:t>
            </a:fld>
            <a:endParaRPr lang="en-US" alt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3.88889E-6 3.7037E-7 L 0.14166 3.7037E-7 C 0.2052 3.7037E-7 0.28333 0.07593 0.28333 0.13773 L 0.28333 0.27569 " pathEditMode="relative" rAng="0" ptsTypes="AAAA">
                                      <p:cBhvr>
                                        <p:cTn id="6" dur="2000" fill="hold"/>
                                        <p:tgtEl>
                                          <p:spTgt spid="10245"/>
                                        </p:tgtEl>
                                        <p:attrNameLst>
                                          <p:attrName>ppt_x</p:attrName>
                                          <p:attrName>ppt_y</p:attrName>
                                        </p:attrNameLst>
                                      </p:cBhvr>
                                      <p:rCtr x="14167" y="13773"/>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0243"/>
                                        </p:tgtEl>
                                        <p:attrNameLst>
                                          <p:attrName>style.visibility</p:attrName>
                                        </p:attrNameLst>
                                      </p:cBhvr>
                                      <p:to>
                                        <p:strVal val="visible"/>
                                      </p:to>
                                    </p:set>
                                    <p:animEffect transition="in" filter="fade">
                                      <p:cBhvr>
                                        <p:cTn id="10" dur="500"/>
                                        <p:tgtEl>
                                          <p:spTgt spid="10243"/>
                                        </p:tgtEl>
                                      </p:cBhvr>
                                    </p:animEffect>
                                  </p:childTnLst>
                                </p:cTn>
                              </p:par>
                              <p:par>
                                <p:cTn id="11" presetID="10"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fade">
                                      <p:cBhvr>
                                        <p:cTn id="13" dur="500"/>
                                        <p:tgtEl>
                                          <p:spTgt spid="102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46"/>
                                        </p:tgtEl>
                                        <p:attrNameLst>
                                          <p:attrName>style.visibility</p:attrName>
                                        </p:attrNameLst>
                                      </p:cBhvr>
                                      <p:to>
                                        <p:strVal val="visible"/>
                                      </p:to>
                                    </p:set>
                                    <p:animEffect transition="in" filter="fade">
                                      <p:cBhvr>
                                        <p:cTn id="16"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04797" y="1342140"/>
            <a:ext cx="3671259" cy="2779738"/>
            <a:chOff x="1475656" y="2204864"/>
            <a:chExt cx="4968552" cy="3744416"/>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2276872"/>
              <a:ext cx="4953000" cy="3571875"/>
            </a:xfrm>
            <a:prstGeom prst="rect">
              <a:avLst/>
            </a:prstGeom>
          </p:spPr>
        </p:pic>
        <p:sp>
          <p:nvSpPr>
            <p:cNvPr id="5" name="Rectangle 4"/>
            <p:cNvSpPr/>
            <p:nvPr/>
          </p:nvSpPr>
          <p:spPr bwMode="auto">
            <a:xfrm>
              <a:off x="3491880" y="2204864"/>
              <a:ext cx="2952328" cy="3744416"/>
            </a:xfrm>
            <a:prstGeom prst="rect">
              <a:avLst/>
            </a:prstGeom>
            <a:solidFill>
              <a:schemeClr val="bg1"/>
            </a:solidFill>
            <a:ln w="25400" cap="flat" cmpd="sng" algn="ctr">
              <a:noFill/>
              <a:prstDash val="solid"/>
              <a:miter lim="400000"/>
              <a:headEnd type="none" w="med" len="med"/>
              <a:tailEnd type="none" w="med" len="med"/>
            </a:ln>
            <a:effectLst/>
            <a:extLst/>
          </p:spPr>
          <p:txBody>
            <a:bodyPr vert="horz" wrap="square" lIns="50800" tIns="50800" rIns="50800" bIns="50800" numCol="1" rtlCol="0" anchor="t" anchorCtr="0" compatLnSpc="1">
              <a:prstTxWarp prst="textNoShape">
                <a:avLst/>
              </a:prstTxWarp>
              <a:spAutoFit/>
            </a:bodyPr>
            <a:lstStyle/>
            <a:p>
              <a:pPr marL="0" marR="0" indent="0" algn="l" defTabSz="457200" rtl="0" eaLnBrk="1"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p:txBody>
        </p:sp>
      </p:grpSp>
      <p:sp>
        <p:nvSpPr>
          <p:cNvPr id="2" name="Title 1"/>
          <p:cNvSpPr txBox="1">
            <a:spLocks/>
          </p:cNvSpPr>
          <p:nvPr/>
        </p:nvSpPr>
        <p:spPr bwMode="auto">
          <a:xfrm>
            <a:off x="468313" y="849313"/>
            <a:ext cx="822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600" b="1">
                <a:solidFill>
                  <a:srgbClr val="023D6B"/>
                </a:solidFill>
                <a:latin typeface="+mj-lt"/>
                <a:ea typeface="MS PGothic" panose="020B0600070205080204" pitchFamily="34" charset="-128"/>
                <a:cs typeface="+mj-cs"/>
                <a:sym typeface="Arial" panose="020B0604020202020204" pitchFamily="34" charset="0"/>
              </a:defRPr>
            </a:lvl1pPr>
            <a:lvl2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5pPr>
            <a:lvl6pPr marL="4572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6pPr>
            <a:lvl7pPr marL="9144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7pPr>
            <a:lvl8pPr marL="13716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8pPr>
            <a:lvl9pPr marL="18288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9pPr>
          </a:lstStyle>
          <a:p>
            <a:pPr defTabSz="914400" eaLnBrk="1">
              <a:defRPr/>
            </a:pPr>
            <a:r>
              <a:rPr lang="en-US" kern="0" dirty="0" smtClean="0">
                <a:ea typeface="+mj-ea"/>
                <a:sym typeface="Arial" charset="0"/>
              </a:rPr>
              <a:t>Spin precession</a:t>
            </a:r>
            <a:endParaRPr lang="en-US" kern="0" dirty="0" smtClean="0">
              <a:ea typeface="+mj-ea"/>
              <a:sym typeface="Arial" charset="0"/>
            </a:endParaRPr>
          </a:p>
        </p:txBody>
      </p:sp>
      <mc:AlternateContent xmlns:mc="http://schemas.openxmlformats.org/markup-compatibility/2006">
        <mc:Choice xmlns:a14="http://schemas.microsoft.com/office/drawing/2010/main" Requires="a14">
          <p:sp>
            <p:nvSpPr>
              <p:cNvPr id="14" name="TextBox 13"/>
              <p:cNvSpPr txBox="1"/>
              <p:nvPr/>
            </p:nvSpPr>
            <p:spPr>
              <a:xfrm>
                <a:off x="879869" y="5792583"/>
                <a:ext cx="2055423" cy="467820"/>
              </a:xfrm>
              <a:prstGeom prst="rect">
                <a:avLst/>
              </a:prstGeom>
              <a:noFill/>
            </p:spPr>
            <p:txBody>
              <a:bodyPr wrap="square" lIns="0" tIns="0" rIns="0" bIns="0" rtlCol="0">
                <a:spAutoFit/>
              </a:bodyPr>
              <a:lstStyle/>
              <a:p>
                <a:pPr algn="l">
                  <a:lnSpc>
                    <a:spcPct val="95000"/>
                  </a:lnSpc>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𝜔</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𝛾</m:t>
                      </m:r>
                    </m:oMath>
                  </m:oMathPara>
                </a14:m>
                <a:endParaRPr lang="en-US" sz="3200" dirty="0" err="1" smtClean="0"/>
              </a:p>
            </p:txBody>
          </p:sp>
        </mc:Choice>
        <mc:Fallback>
          <p:sp>
            <p:nvSpPr>
              <p:cNvPr id="14" name="TextBox 13"/>
              <p:cNvSpPr txBox="1">
                <a:spLocks noRot="1" noChangeAspect="1" noMove="1" noResize="1" noEditPoints="1" noAdjustHandles="1" noChangeArrowheads="1" noChangeShapeType="1" noTextEdit="1"/>
              </p:cNvSpPr>
              <p:nvPr/>
            </p:nvSpPr>
            <p:spPr>
              <a:xfrm>
                <a:off x="879869" y="5792583"/>
                <a:ext cx="2055423" cy="4678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p:cNvSpPr txBox="1"/>
              <p:nvPr/>
            </p:nvSpPr>
            <p:spPr>
              <a:xfrm>
                <a:off x="3889040" y="5595628"/>
                <a:ext cx="2376264" cy="801245"/>
              </a:xfrm>
              <a:prstGeom prst="rect">
                <a:avLst/>
              </a:prstGeom>
              <a:noFill/>
            </p:spPr>
            <p:txBody>
              <a:bodyPr wrap="square" lIns="0" tIns="0" rIns="0" bIns="0" rtlCol="0">
                <a:spAutoFit/>
              </a:bodyPr>
              <a:lstStyle/>
              <a:p>
                <a:pPr>
                  <a:lnSpc>
                    <a:spcPct val="95000"/>
                  </a:lnSpc>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i="1" smtClean="0">
                              <a:latin typeface="Cambria Math" panose="02040503050406030204" pitchFamily="18" charset="0"/>
                              <a:ea typeface="Cambria Math" panose="02040503050406030204" pitchFamily="18" charset="0"/>
                            </a:rPr>
                            <m:t>𝜔</m:t>
                          </m:r>
                        </m:num>
                        <m:den>
                          <m:r>
                            <a:rPr lang="en-US" sz="3200" b="0" i="1" smtClean="0">
                              <a:latin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𝜋</m:t>
                          </m:r>
                        </m:den>
                      </m:f>
                    </m:oMath>
                  </m:oMathPara>
                </a14:m>
                <a:endParaRPr lang="en-US" sz="3200" dirty="0" err="1" smtClean="0"/>
              </a:p>
            </p:txBody>
          </p:sp>
        </mc:Choice>
        <mc:Fallback>
          <p:sp>
            <p:nvSpPr>
              <p:cNvPr id="15" name="TextBox 14"/>
              <p:cNvSpPr txBox="1">
                <a:spLocks noRot="1" noChangeAspect="1" noMove="1" noResize="1" noEditPoints="1" noAdjustHandles="1" noChangeArrowheads="1" noChangeShapeType="1" noTextEdit="1"/>
              </p:cNvSpPr>
              <p:nvPr/>
            </p:nvSpPr>
            <p:spPr>
              <a:xfrm>
                <a:off x="3889040" y="5595628"/>
                <a:ext cx="2376264" cy="801245"/>
              </a:xfrm>
              <a:prstGeom prst="rect">
                <a:avLst/>
              </a:prstGeom>
              <a:blipFill rotWithShape="0">
                <a:blip r:embed="rId5"/>
                <a:stretch>
                  <a:fillRect b="-15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p:cNvSpPr txBox="1"/>
              <p:nvPr/>
            </p:nvSpPr>
            <p:spPr>
              <a:xfrm>
                <a:off x="7411749" y="5601414"/>
                <a:ext cx="1399765" cy="883062"/>
              </a:xfrm>
              <a:prstGeom prst="rect">
                <a:avLst/>
              </a:prstGeom>
              <a:noFill/>
            </p:spPr>
            <p:txBody>
              <a:bodyPr wrap="square" lIns="0" tIns="0" rIns="0" bIns="0" rtlCol="0">
                <a:spAutoFit/>
              </a:bodyPr>
              <a:lstStyle/>
              <a:p>
                <a:pPr algn="l">
                  <a:lnSpc>
                    <a:spcPct val="95000"/>
                  </a:lnSpc>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ea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𝑐</m:t>
                          </m:r>
                        </m:num>
                        <m:den>
                          <m:r>
                            <a:rPr lang="en-US" sz="3200" b="0" i="1" smtClean="0">
                              <a:latin typeface="Cambria Math" panose="02040503050406030204" pitchFamily="18" charset="0"/>
                              <a:ea typeface="Cambria Math" panose="02040503050406030204" pitchFamily="18" charset="0"/>
                            </a:rPr>
                            <m:t>𝑓</m:t>
                          </m:r>
                        </m:den>
                      </m:f>
                    </m:oMath>
                  </m:oMathPara>
                </a14:m>
                <a:endParaRPr lang="en-US" sz="3200" dirty="0" err="1" smtClean="0"/>
              </a:p>
            </p:txBody>
          </p:sp>
        </mc:Choice>
        <mc:Fallback>
          <p:sp>
            <p:nvSpPr>
              <p:cNvPr id="16" name="TextBox 15"/>
              <p:cNvSpPr txBox="1">
                <a:spLocks noRot="1" noChangeAspect="1" noMove="1" noResize="1" noEditPoints="1" noAdjustHandles="1" noChangeArrowheads="1" noChangeShapeType="1" noTextEdit="1"/>
              </p:cNvSpPr>
              <p:nvPr/>
            </p:nvSpPr>
            <p:spPr>
              <a:xfrm>
                <a:off x="7411749" y="5601414"/>
                <a:ext cx="1399765" cy="883062"/>
              </a:xfrm>
              <a:prstGeom prst="rect">
                <a:avLst/>
              </a:prstGeom>
              <a:blipFill rotWithShape="0">
                <a:blip r:embed="rId6"/>
                <a:stretch>
                  <a:fillRect b="-6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2456317" y="5737592"/>
                <a:ext cx="555932" cy="4832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𝐵</m:t>
                          </m:r>
                        </m:e>
                        <m:sub>
                          <m:r>
                            <a:rPr lang="en-US" sz="3200" b="0" i="1" smtClean="0">
                              <a:latin typeface="Cambria Math" panose="02040503050406030204" pitchFamily="18" charset="0"/>
                              <a:ea typeface="Cambria Math" panose="02040503050406030204" pitchFamily="18" charset="0"/>
                            </a:rPr>
                            <m:t>0</m:t>
                          </m:r>
                        </m:sub>
                      </m:sSub>
                    </m:oMath>
                  </m:oMathPara>
                </a14:m>
                <a:endParaRPr lang="en-US" dirty="0"/>
              </a:p>
            </p:txBody>
          </p:sp>
        </mc:Choice>
        <mc:Fallback>
          <p:sp>
            <p:nvSpPr>
              <p:cNvPr id="7" name="Rectangle 6"/>
              <p:cNvSpPr>
                <a:spLocks noRot="1" noChangeAspect="1" noMove="1" noResize="1" noEditPoints="1" noAdjustHandles="1" noChangeArrowheads="1" noChangeShapeType="1" noTextEdit="1"/>
              </p:cNvSpPr>
              <p:nvPr/>
            </p:nvSpPr>
            <p:spPr>
              <a:xfrm>
                <a:off x="2456317" y="5737592"/>
                <a:ext cx="555932" cy="483285"/>
              </a:xfrm>
              <a:prstGeom prst="rect">
                <a:avLst/>
              </a:prstGeom>
              <a:blipFill rotWithShape="0">
                <a:blip r:embed="rId7"/>
                <a:stretch>
                  <a:fillRect b="-113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7185874" y="5548155"/>
                <a:ext cx="685701"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800" i="1" smtClean="0">
                          <a:latin typeface="Cambria Math" panose="02040503050406030204" pitchFamily="18" charset="0"/>
                          <a:ea typeface="Cambria Math" panose="02040503050406030204" pitchFamily="18" charset="0"/>
                        </a:rPr>
                        <m:t>𝜆</m:t>
                      </m:r>
                    </m:oMath>
                  </m:oMathPara>
                </a14:m>
                <a:endParaRPr lang="en-US" sz="4800" dirty="0"/>
              </a:p>
            </p:txBody>
          </p:sp>
        </mc:Choice>
        <mc:Fallback>
          <p:sp>
            <p:nvSpPr>
              <p:cNvPr id="8" name="Rectangle 7"/>
              <p:cNvSpPr>
                <a:spLocks noRot="1" noChangeAspect="1" noMove="1" noResize="1" noEditPoints="1" noAdjustHandles="1" noChangeArrowheads="1" noChangeShapeType="1" noTextEdit="1"/>
              </p:cNvSpPr>
              <p:nvPr/>
            </p:nvSpPr>
            <p:spPr>
              <a:xfrm>
                <a:off x="7185874" y="5548155"/>
                <a:ext cx="685701" cy="830997"/>
              </a:xfrm>
              <a:prstGeom prst="rect">
                <a:avLst/>
              </a:prstGeom>
              <a:blipFill rotWithShape="0">
                <a:blip r:embed="rId8"/>
                <a:stretch>
                  <a:fillRect/>
                </a:stretch>
              </a:blipFill>
            </p:spPr>
            <p:txBody>
              <a:bodyPr/>
              <a:lstStyle/>
              <a:p>
                <a:r>
                  <a:rPr lang="en-US">
                    <a:noFill/>
                  </a:rPr>
                  <a:t> </a:t>
                </a:r>
              </a:p>
            </p:txBody>
          </p:sp>
        </mc:Fallback>
      </mc:AlternateContent>
      <p:sp>
        <p:nvSpPr>
          <p:cNvPr id="9" name="TextBox 8"/>
          <p:cNvSpPr txBox="1"/>
          <p:nvPr/>
        </p:nvSpPr>
        <p:spPr>
          <a:xfrm>
            <a:off x="879869" y="5192249"/>
            <a:ext cx="2548886" cy="338554"/>
          </a:xfrm>
          <a:prstGeom prst="rect">
            <a:avLst/>
          </a:prstGeom>
          <a:noFill/>
        </p:spPr>
        <p:txBody>
          <a:bodyPr wrap="square" rtlCol="0">
            <a:spAutoFit/>
          </a:bodyPr>
          <a:lstStyle/>
          <a:p>
            <a:pPr algn="ctr"/>
            <a:r>
              <a:rPr lang="en-US" sz="1600" dirty="0" err="1" smtClean="0"/>
              <a:t>Larmor</a:t>
            </a:r>
            <a:r>
              <a:rPr lang="en-US" sz="1600" dirty="0" smtClean="0"/>
              <a:t> equation</a:t>
            </a:r>
            <a:endParaRPr lang="en-US" sz="1600" dirty="0"/>
          </a:p>
        </p:txBody>
      </p:sp>
      <p:sp>
        <p:nvSpPr>
          <p:cNvPr id="20" name="TextBox 19"/>
          <p:cNvSpPr txBox="1"/>
          <p:nvPr/>
        </p:nvSpPr>
        <p:spPr>
          <a:xfrm>
            <a:off x="3716418" y="5192249"/>
            <a:ext cx="2548886" cy="338554"/>
          </a:xfrm>
          <a:prstGeom prst="rect">
            <a:avLst/>
          </a:prstGeom>
          <a:noFill/>
        </p:spPr>
        <p:txBody>
          <a:bodyPr wrap="square" rtlCol="0">
            <a:spAutoFit/>
          </a:bodyPr>
          <a:lstStyle/>
          <a:p>
            <a:pPr algn="ctr"/>
            <a:r>
              <a:rPr lang="en-US" sz="1600" dirty="0" smtClean="0"/>
              <a:t>Frequency calculation</a:t>
            </a:r>
            <a:endParaRPr lang="en-US" sz="1600" dirty="0"/>
          </a:p>
        </p:txBody>
      </p:sp>
      <p:sp>
        <p:nvSpPr>
          <p:cNvPr id="21" name="TextBox 20"/>
          <p:cNvSpPr txBox="1"/>
          <p:nvPr/>
        </p:nvSpPr>
        <p:spPr>
          <a:xfrm>
            <a:off x="6588224" y="5178250"/>
            <a:ext cx="2548886" cy="338554"/>
          </a:xfrm>
          <a:prstGeom prst="rect">
            <a:avLst/>
          </a:prstGeom>
          <a:noFill/>
        </p:spPr>
        <p:txBody>
          <a:bodyPr wrap="square" rtlCol="0">
            <a:spAutoFit/>
          </a:bodyPr>
          <a:lstStyle/>
          <a:p>
            <a:pPr algn="ctr"/>
            <a:r>
              <a:rPr lang="en-US" sz="1600" dirty="0" smtClean="0"/>
              <a:t>Wavelength calculation</a:t>
            </a:r>
            <a:endParaRPr lang="en-US" sz="1600" dirty="0"/>
          </a:p>
        </p:txBody>
      </p:sp>
      <p:sp>
        <p:nvSpPr>
          <p:cNvPr id="11" name="Slide Number Placeholder 10"/>
          <p:cNvSpPr>
            <a:spLocks noGrp="1"/>
          </p:cNvSpPr>
          <p:nvPr>
            <p:ph type="sldNum" sz="quarter" idx="10"/>
          </p:nvPr>
        </p:nvSpPr>
        <p:spPr/>
        <p:txBody>
          <a:bodyPr/>
          <a:lstStyle/>
          <a:p>
            <a:pPr>
              <a:defRPr/>
            </a:pPr>
            <a:fld id="{D51E5EC6-CC1F-4E0E-8D8D-63B2CD5C11FE}" type="slidenum">
              <a:rPr lang="en-US" altLang="de-DE" smtClean="0"/>
              <a:pPr>
                <a:defRPr/>
              </a:pPr>
              <a:t>5</a:t>
            </a:fld>
            <a:endParaRPr lang="en-US" altLang="de-DE" dirty="0"/>
          </a:p>
        </p:txBody>
      </p:sp>
      <p:sp>
        <p:nvSpPr>
          <p:cNvPr id="12" name="TextBox 11"/>
          <p:cNvSpPr txBox="1"/>
          <p:nvPr/>
        </p:nvSpPr>
        <p:spPr>
          <a:xfrm>
            <a:off x="296226" y="6581001"/>
            <a:ext cx="2548886" cy="276999"/>
          </a:xfrm>
          <a:prstGeom prst="rect">
            <a:avLst/>
          </a:prstGeom>
          <a:noFill/>
        </p:spPr>
        <p:txBody>
          <a:bodyPr wrap="square" rtlCol="0">
            <a:spAutoFit/>
          </a:bodyPr>
          <a:lstStyle/>
          <a:p>
            <a:r>
              <a:rPr lang="en-US" dirty="0"/>
              <a:t>electronics.stackexchange.com</a:t>
            </a:r>
          </a:p>
        </p:txBody>
      </p:sp>
      <p:grpSp>
        <p:nvGrpSpPr>
          <p:cNvPr id="19" name="Group 18"/>
          <p:cNvGrpSpPr/>
          <p:nvPr/>
        </p:nvGrpSpPr>
        <p:grpSpPr>
          <a:xfrm>
            <a:off x="5206885" y="908720"/>
            <a:ext cx="3613587" cy="3269314"/>
            <a:chOff x="4990861" y="980728"/>
            <a:chExt cx="3613587" cy="3269314"/>
          </a:xfrm>
        </p:grpSpPr>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76056" y="1023782"/>
              <a:ext cx="3313384" cy="3023463"/>
            </a:xfrm>
            <a:prstGeom prst="rect">
              <a:avLst/>
            </a:prstGeom>
          </p:spPr>
        </p:pic>
        <p:sp>
          <p:nvSpPr>
            <p:cNvPr id="17" name="Frame 16"/>
            <p:cNvSpPr/>
            <p:nvPr/>
          </p:nvSpPr>
          <p:spPr bwMode="auto">
            <a:xfrm>
              <a:off x="4990861" y="980728"/>
              <a:ext cx="3613587" cy="3269314"/>
            </a:xfrm>
            <a:prstGeom prst="frame">
              <a:avLst/>
            </a:prstGeom>
            <a:solidFill>
              <a:schemeClr val="bg1"/>
            </a:solidFill>
            <a:ln w="25400" cap="flat" cmpd="sng" algn="ctr">
              <a:noFill/>
              <a:prstDash val="solid"/>
              <a:miter lim="400000"/>
              <a:headEnd type="none" w="med" len="med"/>
              <a:tailEnd type="none" w="med" len="med"/>
            </a:ln>
            <a:effectLst/>
            <a:extLst/>
          </p:spPr>
          <p:txBody>
            <a:bodyPr vert="horz" wrap="square" lIns="50800" tIns="50800" rIns="50800" bIns="50800" numCol="1" rtlCol="0" anchor="t" anchorCtr="0" compatLnSpc="1">
              <a:prstTxWarp prst="textNoShape">
                <a:avLst/>
              </a:prstTxWarp>
              <a:spAutoFit/>
            </a:bodyPr>
            <a:lstStyle/>
            <a:p>
              <a:pPr marL="0" marR="0" indent="0" algn="l" defTabSz="457200" rtl="0" eaLnBrk="1"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p:txBody>
        </p:sp>
      </p:grpSp>
      <p:pic>
        <p:nvPicPr>
          <p:cNvPr id="1026" name="Picture 2" descr="https://i.stack.imgur.com/xfQ3W.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4917" y="2662786"/>
            <a:ext cx="3590925" cy="240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00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7"/>
                                        </p:tgtEl>
                                      </p:cBhvr>
                                      <p:by x="150000" y="150000"/>
                                    </p:animScale>
                                  </p:childTnLst>
                                </p:cTn>
                              </p:par>
                              <p:par>
                                <p:cTn id="12" presetID="6" presetClass="emph" presetSubtype="0" fill="hold" grpId="0" nodeType="withEffect">
                                  <p:stCondLst>
                                    <p:cond delay="0"/>
                                  </p:stCondLst>
                                  <p:childTnLst>
                                    <p:animScale>
                                      <p:cBhvr>
                                        <p:cTn id="13" dur="2000" fill="hold"/>
                                        <p:tgtEl>
                                          <p:spTgt spid="8"/>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68313" y="849313"/>
            <a:ext cx="822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600" b="1">
                <a:solidFill>
                  <a:srgbClr val="023D6B"/>
                </a:solidFill>
                <a:latin typeface="+mj-lt"/>
                <a:ea typeface="MS PGothic" panose="020B0600070205080204" pitchFamily="34" charset="-128"/>
                <a:cs typeface="+mj-cs"/>
                <a:sym typeface="Arial" panose="020B0604020202020204" pitchFamily="34" charset="0"/>
              </a:defRPr>
            </a:lvl1pPr>
            <a:lvl2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5pPr>
            <a:lvl6pPr marL="4572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6pPr>
            <a:lvl7pPr marL="9144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7pPr>
            <a:lvl8pPr marL="13716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8pPr>
            <a:lvl9pPr marL="18288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9pPr>
          </a:lstStyle>
          <a:p>
            <a:pPr defTabSz="914400" eaLnBrk="1">
              <a:defRPr/>
            </a:pPr>
            <a:r>
              <a:rPr lang="en-US" kern="0" dirty="0" smtClean="0">
                <a:ea typeface="+mj-ea"/>
                <a:sym typeface="Arial" charset="0"/>
              </a:rPr>
              <a:t>Electromagnetic spectrum</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4897"/>
          <a:stretch/>
        </p:blipFill>
        <p:spPr>
          <a:xfrm>
            <a:off x="442559" y="2276872"/>
            <a:ext cx="8511998" cy="3702505"/>
          </a:xfrm>
          <a:prstGeom prst="rect">
            <a:avLst/>
          </a:prstGeom>
        </p:spPr>
      </p:pic>
      <p:sp>
        <p:nvSpPr>
          <p:cNvPr id="3" name="Slide Number Placeholder 2"/>
          <p:cNvSpPr>
            <a:spLocks noGrp="1"/>
          </p:cNvSpPr>
          <p:nvPr>
            <p:ph type="sldNum" sz="quarter" idx="10"/>
          </p:nvPr>
        </p:nvSpPr>
        <p:spPr/>
        <p:txBody>
          <a:bodyPr/>
          <a:lstStyle/>
          <a:p>
            <a:pPr>
              <a:defRPr/>
            </a:pPr>
            <a:fld id="{D51E5EC6-CC1F-4E0E-8D8D-63B2CD5C11FE}" type="slidenum">
              <a:rPr lang="en-US" altLang="de-DE" smtClean="0"/>
              <a:pPr>
                <a:defRPr/>
              </a:pPr>
              <a:t>6</a:t>
            </a:fld>
            <a:endParaRPr lang="en-US" altLang="de-DE"/>
          </a:p>
        </p:txBody>
      </p:sp>
    </p:spTree>
    <p:extLst>
      <p:ext uri="{BB962C8B-B14F-4D97-AF65-F5344CB8AC3E}">
        <p14:creationId xmlns:p14="http://schemas.microsoft.com/office/powerpoint/2010/main" val="1920822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68313" y="849313"/>
            <a:ext cx="822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600" b="1">
                <a:solidFill>
                  <a:srgbClr val="023D6B"/>
                </a:solidFill>
                <a:latin typeface="+mj-lt"/>
                <a:ea typeface="MS PGothic" panose="020B0600070205080204" pitchFamily="34" charset="-128"/>
                <a:cs typeface="+mj-cs"/>
                <a:sym typeface="Arial" panose="020B0604020202020204" pitchFamily="34" charset="0"/>
              </a:defRPr>
            </a:lvl1pPr>
            <a:lvl2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5pPr>
            <a:lvl6pPr marL="4572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6pPr>
            <a:lvl7pPr marL="9144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7pPr>
            <a:lvl8pPr marL="13716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8pPr>
            <a:lvl9pPr marL="18288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9pPr>
          </a:lstStyle>
          <a:p>
            <a:pPr defTabSz="914400"/>
            <a:r>
              <a:rPr lang="en-US" kern="0" dirty="0" smtClean="0"/>
              <a:t>Ultra high field magnets</a:t>
            </a:r>
            <a:endParaRPr lang="en-US" kern="0" dirty="0"/>
          </a:p>
        </p:txBody>
      </p:sp>
      <p:pic>
        <p:nvPicPr>
          <p:cNvPr id="6" name="Picture 5"/>
          <p:cNvPicPr>
            <a:picLocks noChangeAspect="1"/>
          </p:cNvPicPr>
          <p:nvPr/>
        </p:nvPicPr>
        <p:blipFill>
          <a:blip r:embed="rId2"/>
          <a:stretch>
            <a:fillRect/>
          </a:stretch>
        </p:blipFill>
        <p:spPr>
          <a:xfrm>
            <a:off x="251520" y="3717032"/>
            <a:ext cx="8892480" cy="2415242"/>
          </a:xfrm>
          <a:prstGeom prst="rect">
            <a:avLst/>
          </a:prstGeom>
        </p:spPr>
      </p:pic>
      <p:pic>
        <p:nvPicPr>
          <p:cNvPr id="7" name="Picture 6"/>
          <p:cNvPicPr>
            <a:picLocks noChangeAspect="1"/>
          </p:cNvPicPr>
          <p:nvPr/>
        </p:nvPicPr>
        <p:blipFill>
          <a:blip r:embed="rId3"/>
          <a:stretch>
            <a:fillRect/>
          </a:stretch>
        </p:blipFill>
        <p:spPr>
          <a:xfrm>
            <a:off x="1475656" y="6605064"/>
            <a:ext cx="4464496" cy="203774"/>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31690" b="32817"/>
          <a:stretch/>
        </p:blipFill>
        <p:spPr>
          <a:xfrm>
            <a:off x="1977914" y="1484313"/>
            <a:ext cx="5439691" cy="2016224"/>
          </a:xfrm>
          <a:prstGeom prst="rect">
            <a:avLst/>
          </a:prstGeom>
        </p:spPr>
      </p:pic>
      <p:sp>
        <p:nvSpPr>
          <p:cNvPr id="11" name="Rectangle 10"/>
          <p:cNvSpPr/>
          <p:nvPr/>
        </p:nvSpPr>
        <p:spPr>
          <a:xfrm>
            <a:off x="468313" y="6552113"/>
            <a:ext cx="809837" cy="261610"/>
          </a:xfrm>
          <a:prstGeom prst="rect">
            <a:avLst/>
          </a:prstGeom>
        </p:spPr>
        <p:txBody>
          <a:bodyPr wrap="none">
            <a:spAutoFit/>
          </a:bodyPr>
          <a:lstStyle/>
          <a:p>
            <a:r>
              <a:rPr lang="en-US" sz="1100" dirty="0" smtClean="0"/>
              <a:t>mri-q.com</a:t>
            </a:r>
            <a:endParaRPr lang="en-US" sz="1100" dirty="0"/>
          </a:p>
        </p:txBody>
      </p:sp>
      <p:sp>
        <p:nvSpPr>
          <p:cNvPr id="3" name="Slide Number Placeholder 2"/>
          <p:cNvSpPr>
            <a:spLocks noGrp="1"/>
          </p:cNvSpPr>
          <p:nvPr>
            <p:ph type="sldNum" sz="quarter" idx="10"/>
          </p:nvPr>
        </p:nvSpPr>
        <p:spPr/>
        <p:txBody>
          <a:bodyPr/>
          <a:lstStyle/>
          <a:p>
            <a:pPr>
              <a:defRPr/>
            </a:pPr>
            <a:fld id="{D51E5EC6-CC1F-4E0E-8D8D-63B2CD5C11FE}" type="slidenum">
              <a:rPr lang="en-US" altLang="de-DE" smtClean="0"/>
              <a:pPr>
                <a:defRPr/>
              </a:pPr>
              <a:t>7</a:t>
            </a:fld>
            <a:endParaRPr lang="en-US" altLang="de-DE"/>
          </a:p>
        </p:txBody>
      </p:sp>
    </p:spTree>
    <p:extLst>
      <p:ext uri="{BB962C8B-B14F-4D97-AF65-F5344CB8AC3E}">
        <p14:creationId xmlns:p14="http://schemas.microsoft.com/office/powerpoint/2010/main" val="356415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D16619C-3393-4C40-A047-6B5873621800}"/>
              </a:ext>
            </a:extLst>
          </p:cNvPr>
          <p:cNvSpPr txBox="1">
            <a:spLocks/>
          </p:cNvSpPr>
          <p:nvPr/>
        </p:nvSpPr>
        <p:spPr>
          <a:xfrm>
            <a:off x="863699" y="1064413"/>
            <a:ext cx="7740749" cy="1124780"/>
          </a:xfrm>
          <a:prstGeom prst="rect">
            <a:avLst/>
          </a:prstGeom>
        </p:spPr>
        <p:txBody>
          <a:bodyPr/>
          <a:lstStyle>
            <a:lvl1pPr algn="l" rtl="0" eaLnBrk="0" fontAlgn="base" hangingPunct="0">
              <a:spcBef>
                <a:spcPct val="0"/>
              </a:spcBef>
              <a:spcAft>
                <a:spcPct val="0"/>
              </a:spcAft>
              <a:defRPr sz="2600" b="1">
                <a:solidFill>
                  <a:srgbClr val="023D6B"/>
                </a:solidFill>
                <a:latin typeface="+mj-lt"/>
                <a:ea typeface="MS PGothic" panose="020B0600070205080204" pitchFamily="34" charset="-128"/>
                <a:cs typeface="+mj-cs"/>
                <a:sym typeface="Arial" panose="020B0604020202020204" pitchFamily="34" charset="0"/>
              </a:defRPr>
            </a:lvl1pPr>
            <a:lvl2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5pPr>
            <a:lvl6pPr marL="4572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6pPr>
            <a:lvl7pPr marL="9144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7pPr>
            <a:lvl8pPr marL="13716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8pPr>
            <a:lvl9pPr marL="18288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9pPr>
          </a:lstStyle>
          <a:p>
            <a:pPr defTabSz="914400"/>
            <a:r>
              <a:rPr lang="de-DE" kern="0" dirty="0" smtClean="0"/>
              <a:t>Conventional coil</a:t>
            </a:r>
            <a:endParaRPr lang="de-DE" kern="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132856"/>
            <a:ext cx="5291532" cy="185203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6155" y="1739793"/>
            <a:ext cx="1446903" cy="1852036"/>
          </a:xfrm>
          <a:prstGeom prst="rect">
            <a:avLst/>
          </a:prstGeom>
        </p:spPr>
      </p:pic>
      <p:pic>
        <p:nvPicPr>
          <p:cNvPr id="5" name="Picture 4"/>
          <p:cNvPicPr>
            <a:picLocks noChangeAspect="1"/>
          </p:cNvPicPr>
          <p:nvPr/>
        </p:nvPicPr>
        <p:blipFill>
          <a:blip r:embed="rId4"/>
          <a:stretch>
            <a:fillRect/>
          </a:stretch>
        </p:blipFill>
        <p:spPr>
          <a:xfrm>
            <a:off x="1043608" y="4241421"/>
            <a:ext cx="7133333" cy="1961905"/>
          </a:xfrm>
          <a:prstGeom prst="rect">
            <a:avLst/>
          </a:prstGeom>
        </p:spPr>
      </p:pic>
      <p:pic>
        <p:nvPicPr>
          <p:cNvPr id="6" name="Picture 5"/>
          <p:cNvPicPr>
            <a:picLocks noChangeAspect="1"/>
          </p:cNvPicPr>
          <p:nvPr/>
        </p:nvPicPr>
        <p:blipFill>
          <a:blip r:embed="rId5"/>
          <a:stretch>
            <a:fillRect/>
          </a:stretch>
        </p:blipFill>
        <p:spPr>
          <a:xfrm>
            <a:off x="863699" y="5963469"/>
            <a:ext cx="2196133" cy="398515"/>
          </a:xfrm>
          <a:prstGeom prst="rect">
            <a:avLst/>
          </a:prstGeom>
        </p:spPr>
      </p:pic>
      <p:sp>
        <p:nvSpPr>
          <p:cNvPr id="7" name="Slide Number Placeholder 6"/>
          <p:cNvSpPr>
            <a:spLocks noGrp="1"/>
          </p:cNvSpPr>
          <p:nvPr>
            <p:ph type="sldNum" sz="quarter" idx="10"/>
          </p:nvPr>
        </p:nvSpPr>
        <p:spPr/>
        <p:txBody>
          <a:bodyPr/>
          <a:lstStyle/>
          <a:p>
            <a:pPr>
              <a:defRPr/>
            </a:pPr>
            <a:fld id="{D51E5EC6-CC1F-4E0E-8D8D-63B2CD5C11FE}" type="slidenum">
              <a:rPr lang="en-US" altLang="de-DE" smtClean="0"/>
              <a:pPr>
                <a:defRPr/>
              </a:pPr>
              <a:t>8</a:t>
            </a:fld>
            <a:endParaRPr lang="en-US" altLang="de-DE"/>
          </a:p>
        </p:txBody>
      </p:sp>
    </p:spTree>
    <p:extLst>
      <p:ext uri="{BB962C8B-B14F-4D97-AF65-F5344CB8AC3E}">
        <p14:creationId xmlns:p14="http://schemas.microsoft.com/office/powerpoint/2010/main" val="3654706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6">
            <a:extLst>
              <a:ext uri="{FF2B5EF4-FFF2-40B4-BE49-F238E27FC236}">
                <a16:creationId xmlns="" xmlns:a16="http://schemas.microsoft.com/office/drawing/2014/main" id="{58513E1D-3637-42BF-9008-6BCCB1FCB55E}"/>
              </a:ext>
            </a:extLst>
          </p:cNvPr>
          <p:cNvSpPr txBox="1">
            <a:spLocks/>
          </p:cNvSpPr>
          <p:nvPr/>
        </p:nvSpPr>
        <p:spPr>
          <a:xfrm>
            <a:off x="539552" y="1733994"/>
            <a:ext cx="8280920" cy="4214255"/>
          </a:xfrm>
          <a:prstGeom prst="rect">
            <a:avLst/>
          </a:prstGeom>
        </p:spPr>
        <p:txBody>
          <a:bodyPr/>
          <a:lstStyle>
            <a:lvl1pPr marL="342900" indent="-342900" algn="l" rtl="0" eaLnBrk="0" fontAlgn="base" hangingPunct="0">
              <a:spcBef>
                <a:spcPts val="500"/>
              </a:spcBef>
              <a:spcAft>
                <a:spcPct val="0"/>
              </a:spcAft>
              <a:defRPr sz="2200">
                <a:solidFill>
                  <a:srgbClr val="000000"/>
                </a:solidFill>
                <a:latin typeface="+mn-lt"/>
                <a:ea typeface="MS PGothic" panose="020B0600070205080204" pitchFamily="34" charset="-128"/>
                <a:cs typeface="+mn-cs"/>
                <a:sym typeface="Arial" panose="020B0604020202020204" pitchFamily="34" charset="0"/>
              </a:defRPr>
            </a:lvl1pPr>
            <a:lvl2pPr marL="342900" indent="1143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2pPr>
            <a:lvl3pPr marL="342900" indent="5715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3pPr>
            <a:lvl4pPr marL="342900" indent="10287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4pPr>
            <a:lvl5pPr marL="342900" indent="1485900" algn="l" rtl="0" eaLnBrk="0" fontAlgn="base" hangingPunct="0">
              <a:spcBef>
                <a:spcPts val="500"/>
              </a:spcBef>
              <a:spcAft>
                <a:spcPct val="0"/>
              </a:spcAft>
              <a:defRPr sz="2200">
                <a:solidFill>
                  <a:srgbClr val="000000"/>
                </a:solidFill>
                <a:latin typeface="+mn-lt"/>
                <a:ea typeface="Arial" charset="0"/>
                <a:cs typeface="+mn-cs"/>
                <a:sym typeface="Arial" panose="020B0604020202020204" pitchFamily="34" charset="0"/>
              </a:defRPr>
            </a:lvl5pPr>
            <a:lvl6pPr marL="800100" indent="1485900" algn="l" rtl="0" fontAlgn="base" hangingPunct="0">
              <a:spcBef>
                <a:spcPts val="500"/>
              </a:spcBef>
              <a:spcAft>
                <a:spcPct val="0"/>
              </a:spcAft>
              <a:defRPr sz="2200">
                <a:solidFill>
                  <a:srgbClr val="000000"/>
                </a:solidFill>
                <a:latin typeface="+mn-lt"/>
                <a:ea typeface="Arial" charset="0"/>
                <a:cs typeface="+mn-cs"/>
                <a:sym typeface="Arial" charset="0"/>
              </a:defRPr>
            </a:lvl6pPr>
            <a:lvl7pPr marL="1257300" indent="1485900" algn="l" rtl="0" fontAlgn="base" hangingPunct="0">
              <a:spcBef>
                <a:spcPts val="500"/>
              </a:spcBef>
              <a:spcAft>
                <a:spcPct val="0"/>
              </a:spcAft>
              <a:defRPr sz="2200">
                <a:solidFill>
                  <a:srgbClr val="000000"/>
                </a:solidFill>
                <a:latin typeface="+mn-lt"/>
                <a:ea typeface="Arial" charset="0"/>
                <a:cs typeface="+mn-cs"/>
                <a:sym typeface="Arial" charset="0"/>
              </a:defRPr>
            </a:lvl7pPr>
            <a:lvl8pPr marL="1714500" indent="1485900" algn="l" rtl="0" fontAlgn="base" hangingPunct="0">
              <a:spcBef>
                <a:spcPts val="500"/>
              </a:spcBef>
              <a:spcAft>
                <a:spcPct val="0"/>
              </a:spcAft>
              <a:defRPr sz="2200">
                <a:solidFill>
                  <a:srgbClr val="000000"/>
                </a:solidFill>
                <a:latin typeface="+mn-lt"/>
                <a:ea typeface="Arial" charset="0"/>
                <a:cs typeface="+mn-cs"/>
                <a:sym typeface="Arial" charset="0"/>
              </a:defRPr>
            </a:lvl8pPr>
            <a:lvl9pPr marL="2171700" indent="1485900" algn="l" rtl="0" fontAlgn="base" hangingPunct="0">
              <a:spcBef>
                <a:spcPts val="500"/>
              </a:spcBef>
              <a:spcAft>
                <a:spcPct val="0"/>
              </a:spcAft>
              <a:defRPr sz="2200">
                <a:solidFill>
                  <a:srgbClr val="000000"/>
                </a:solidFill>
                <a:latin typeface="+mn-lt"/>
                <a:ea typeface="Arial" charset="0"/>
                <a:cs typeface="+mn-cs"/>
                <a:sym typeface="Arial" charset="0"/>
              </a:defRPr>
            </a:lvl9pPr>
          </a:lstStyle>
          <a:p>
            <a:pPr defTabSz="914400"/>
            <a:r>
              <a:rPr lang="de-DE" kern="0" dirty="0" smtClean="0"/>
              <a:t>Additional degrees of freedom</a:t>
            </a:r>
          </a:p>
          <a:p>
            <a:pPr defTabSz="914400"/>
            <a:r>
              <a:rPr lang="de-DE" kern="0" dirty="0" smtClean="0"/>
              <a:t>Change amplitudes, phases, waveforms individually</a:t>
            </a:r>
            <a:endParaRPr lang="de-DE" kern="0" dirty="0"/>
          </a:p>
        </p:txBody>
      </p:sp>
      <p:pic>
        <p:nvPicPr>
          <p:cNvPr id="4" name="Picture 3"/>
          <p:cNvPicPr>
            <a:picLocks noChangeAspect="1"/>
          </p:cNvPicPr>
          <p:nvPr/>
        </p:nvPicPr>
        <p:blipFill>
          <a:blip r:embed="rId2"/>
          <a:stretch>
            <a:fillRect/>
          </a:stretch>
        </p:blipFill>
        <p:spPr>
          <a:xfrm>
            <a:off x="539552" y="3140968"/>
            <a:ext cx="6885714" cy="2780952"/>
          </a:xfrm>
          <a:prstGeom prst="rect">
            <a:avLst/>
          </a:prstGeom>
        </p:spPr>
      </p:pic>
      <p:pic>
        <p:nvPicPr>
          <p:cNvPr id="5" name="Picture 4"/>
          <p:cNvPicPr>
            <a:picLocks noChangeAspect="1"/>
          </p:cNvPicPr>
          <p:nvPr/>
        </p:nvPicPr>
        <p:blipFill>
          <a:blip r:embed="rId3"/>
          <a:stretch>
            <a:fillRect/>
          </a:stretch>
        </p:blipFill>
        <p:spPr>
          <a:xfrm>
            <a:off x="539552" y="5976322"/>
            <a:ext cx="2196133" cy="398515"/>
          </a:xfrm>
          <a:prstGeom prst="rect">
            <a:avLst/>
          </a:prstGeom>
        </p:spPr>
      </p:pic>
      <p:sp>
        <p:nvSpPr>
          <p:cNvPr id="6" name="Titel 1">
            <a:extLst>
              <a:ext uri="{FF2B5EF4-FFF2-40B4-BE49-F238E27FC236}">
                <a16:creationId xmlns="" xmlns:a16="http://schemas.microsoft.com/office/drawing/2014/main" id="{DD16619C-3393-4C40-A047-6B5873621800}"/>
              </a:ext>
            </a:extLst>
          </p:cNvPr>
          <p:cNvSpPr txBox="1">
            <a:spLocks/>
          </p:cNvSpPr>
          <p:nvPr/>
        </p:nvSpPr>
        <p:spPr>
          <a:xfrm>
            <a:off x="398122" y="838839"/>
            <a:ext cx="8566366" cy="740270"/>
          </a:xfrm>
          <a:prstGeom prst="rect">
            <a:avLst/>
          </a:prstGeom>
        </p:spPr>
        <p:txBody>
          <a:bodyPr/>
          <a:lstStyle>
            <a:lvl1pPr algn="l" rtl="0" eaLnBrk="0" fontAlgn="base" hangingPunct="0">
              <a:spcBef>
                <a:spcPct val="0"/>
              </a:spcBef>
              <a:spcAft>
                <a:spcPct val="0"/>
              </a:spcAft>
              <a:defRPr sz="2600" b="1">
                <a:solidFill>
                  <a:srgbClr val="023D6B"/>
                </a:solidFill>
                <a:latin typeface="+mj-lt"/>
                <a:ea typeface="MS PGothic" panose="020B0600070205080204" pitchFamily="34" charset="-128"/>
                <a:cs typeface="+mj-cs"/>
                <a:sym typeface="Arial" panose="020B0604020202020204" pitchFamily="34" charset="0"/>
              </a:defRPr>
            </a:lvl1pPr>
            <a:lvl2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2600" b="1">
                <a:solidFill>
                  <a:srgbClr val="023D6B"/>
                </a:solidFill>
                <a:latin typeface="Arial" charset="0"/>
                <a:ea typeface="MS PGothic" panose="020B0600070205080204" pitchFamily="34" charset="-128"/>
                <a:cs typeface="Arial" charset="0"/>
                <a:sym typeface="Arial" panose="020B0604020202020204" pitchFamily="34" charset="0"/>
              </a:defRPr>
            </a:lvl5pPr>
            <a:lvl6pPr marL="4572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6pPr>
            <a:lvl7pPr marL="9144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7pPr>
            <a:lvl8pPr marL="13716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8pPr>
            <a:lvl9pPr marL="1828800" algn="l" rtl="0" fontAlgn="base" hangingPunct="0">
              <a:spcBef>
                <a:spcPct val="0"/>
              </a:spcBef>
              <a:spcAft>
                <a:spcPct val="0"/>
              </a:spcAft>
              <a:defRPr sz="2600" b="1">
                <a:solidFill>
                  <a:srgbClr val="005B82"/>
                </a:solidFill>
                <a:latin typeface="Arial" charset="0"/>
                <a:ea typeface="ＭＳ Ｐゴシック" charset="0"/>
                <a:cs typeface="Arial" charset="0"/>
                <a:sym typeface="Arial" charset="0"/>
              </a:defRPr>
            </a:lvl9pPr>
          </a:lstStyle>
          <a:p>
            <a:pPr defTabSz="914400"/>
            <a:r>
              <a:rPr lang="de-DE" kern="0" dirty="0" smtClean="0"/>
              <a:t>Solution: Parallel </a:t>
            </a:r>
            <a:r>
              <a:rPr lang="de-DE" kern="0" dirty="0" smtClean="0"/>
              <a:t>transmission</a:t>
            </a:r>
            <a:endParaRPr lang="de-DE" kern="0" dirty="0"/>
          </a:p>
        </p:txBody>
      </p:sp>
      <p:sp>
        <p:nvSpPr>
          <p:cNvPr id="7" name="Slide Number Placeholder 6"/>
          <p:cNvSpPr>
            <a:spLocks noGrp="1"/>
          </p:cNvSpPr>
          <p:nvPr>
            <p:ph type="sldNum" sz="quarter" idx="10"/>
          </p:nvPr>
        </p:nvSpPr>
        <p:spPr/>
        <p:txBody>
          <a:bodyPr/>
          <a:lstStyle/>
          <a:p>
            <a:pPr>
              <a:defRPr/>
            </a:pPr>
            <a:fld id="{D51E5EC6-CC1F-4E0E-8D8D-63B2CD5C11FE}" type="slidenum">
              <a:rPr lang="en-US" altLang="de-DE" smtClean="0"/>
              <a:pPr>
                <a:defRPr/>
              </a:pPr>
              <a:t>9</a:t>
            </a:fld>
            <a:endParaRPr lang="en-US" altLang="de-DE"/>
          </a:p>
        </p:txBody>
      </p:sp>
    </p:spTree>
    <p:extLst>
      <p:ext uri="{BB962C8B-B14F-4D97-AF65-F5344CB8AC3E}">
        <p14:creationId xmlns:p14="http://schemas.microsoft.com/office/powerpoint/2010/main" val="146758953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a:themeElements>
    <a:clrScheme name="">
      <a:dk1>
        <a:srgbClr val="000000"/>
      </a:dk1>
      <a:lt1>
        <a:srgbClr val="FFFFFF"/>
      </a:lt1>
      <a:dk2>
        <a:srgbClr val="A7A7A7"/>
      </a:dk2>
      <a:lt2>
        <a:srgbClr val="535353"/>
      </a:lt2>
      <a:accent1>
        <a:srgbClr val="0193DE"/>
      </a:accent1>
      <a:accent2>
        <a:srgbClr val="515151"/>
      </a:accent2>
      <a:accent3>
        <a:srgbClr val="FFFFFF"/>
      </a:accent3>
      <a:accent4>
        <a:srgbClr val="000000"/>
      </a:accent4>
      <a:accent5>
        <a:srgbClr val="AAC8EC"/>
      </a:accent5>
      <a:accent6>
        <a:srgbClr val="494949"/>
      </a:accent6>
      <a:hlink>
        <a:srgbClr val="0000FF"/>
      </a:hlink>
      <a:folHlink>
        <a:srgbClr val="FF00FF"/>
      </a:folHlink>
    </a:clrScheme>
    <a:fontScheme name="Default">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000000"/>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2.xml><?xml version="1.0" encoding="utf-8"?>
<a:theme xmlns:a="http://schemas.openxmlformats.org/drawingml/2006/main" name="Default - Default">
  <a:themeElements>
    <a:clrScheme name="">
      <a:dk1>
        <a:srgbClr val="000000"/>
      </a:dk1>
      <a:lt1>
        <a:srgbClr val="FFFFFF"/>
      </a:lt1>
      <a:dk2>
        <a:srgbClr val="A7A7A7"/>
      </a:dk2>
      <a:lt2>
        <a:srgbClr val="535353"/>
      </a:lt2>
      <a:accent1>
        <a:srgbClr val="0193DE"/>
      </a:accent1>
      <a:accent2>
        <a:srgbClr val="515151"/>
      </a:accent2>
      <a:accent3>
        <a:srgbClr val="FFFFFF"/>
      </a:accent3>
      <a:accent4>
        <a:srgbClr val="000000"/>
      </a:accent4>
      <a:accent5>
        <a:srgbClr val="AAC8EC"/>
      </a:accent5>
      <a:accent6>
        <a:srgbClr val="494949"/>
      </a:accent6>
      <a:hlink>
        <a:srgbClr val="0000FF"/>
      </a:hlink>
      <a:folHlink>
        <a:srgbClr val="FF00FF"/>
      </a:folHlink>
    </a:clrScheme>
    <a:fontScheme name="Default - Default">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000000"/>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t"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A7A7A7"/>
      </a:dk2>
      <a:lt2>
        <a:srgbClr val="535353"/>
      </a:lt2>
      <a:accent1>
        <a:srgbClr val="0193DE"/>
      </a:accent1>
      <a:accent2>
        <a:srgbClr val="515151"/>
      </a:accent2>
      <a:accent3>
        <a:srgbClr val="FFFFFF"/>
      </a:accent3>
      <a:accent4>
        <a:srgbClr val="000000"/>
      </a:accent4>
      <a:accent5>
        <a:srgbClr val="AAC8EC"/>
      </a:accent5>
      <a:accent6>
        <a:srgbClr val="494949"/>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5897</TotalTime>
  <Words>312</Words>
  <Application>Microsoft Office PowerPoint</Application>
  <PresentationFormat>On-screen Show (4:3)</PresentationFormat>
  <Paragraphs>93</Paragraphs>
  <Slides>15</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MS PGothic</vt:lpstr>
      <vt:lpstr>MS PGothic</vt:lpstr>
      <vt:lpstr>Arial</vt:lpstr>
      <vt:lpstr>Avenir Roman</vt:lpstr>
      <vt:lpstr>Cambria Math</vt:lpstr>
      <vt:lpstr>Helvetica</vt:lpstr>
      <vt:lpstr>Sylfaen</vt:lpstr>
      <vt:lpstr>Wingdings</vt:lpstr>
      <vt:lpstr>Default</vt:lpstr>
      <vt:lpstr>Default - 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mchedel</dc:creator>
  <cp:lastModifiedBy>Mikheil</cp:lastModifiedBy>
  <cp:revision>196</cp:revision>
  <dcterms:modified xsi:type="dcterms:W3CDTF">2018-08-21T12:28:59Z</dcterms:modified>
</cp:coreProperties>
</file>