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charts/chart1.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theme/themeOverride2.xml" ContentType="application/vnd.openxmlformats-officedocument.themeOverride+xml"/>
  <Override PartName="/ppt/notesSlides/notesSlide1.xml" ContentType="application/vnd.openxmlformats-officedocument.presentationml.notesSlide+xml"/>
  <Override PartName="/ppt/charts/chart4.xml" ContentType="application/vnd.openxmlformats-officedocument.drawingml.chart+xml"/>
  <Override PartName="/ppt/theme/themeOverride3.xml" ContentType="application/vnd.openxmlformats-officedocument.themeOverride+xml"/>
  <Override PartName="/ppt/charts/chart5.xml" ContentType="application/vnd.openxmlformats-officedocument.drawingml.chart+xml"/>
  <Override PartName="/ppt/theme/themeOverride4.xml" ContentType="application/vnd.openxmlformats-officedocument.themeOverride+xml"/>
  <Override PartName="/ppt/notesSlides/notesSlide2.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theme/themeOverride5.xml" ContentType="application/vnd.openxmlformats-officedocument.themeOverride+xml"/>
  <Override PartName="/ppt/charts/chart8.xml" ContentType="application/vnd.openxmlformats-officedocument.drawingml.chart+xml"/>
  <Override PartName="/ppt/drawings/drawing1.xml" ContentType="application/vnd.openxmlformats-officedocument.drawingml.chartshapes+xml"/>
  <Override PartName="/ppt/notesSlides/notesSlide3.xml" ContentType="application/vnd.openxmlformats-officedocument.presentationml.notesSlide+xml"/>
  <Override PartName="/ppt/charts/chart9.xml" ContentType="application/vnd.openxmlformats-officedocument.drawingml.chart+xml"/>
  <Override PartName="/ppt/theme/themeOverride6.xml" ContentType="application/vnd.openxmlformats-officedocument.themeOverride+xml"/>
  <Override PartName="/ppt/charts/chart10.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7.xml" ContentType="application/vnd.openxmlformats-officedocument.themeOverride+xml"/>
  <Override PartName="/ppt/charts/chart11.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charts/chart12.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xml" ContentType="application/vnd.openxmlformats-officedocument.presentationml.notesSlide+xml"/>
  <Override PartName="/ppt/charts/chart13.xml" ContentType="application/vnd.openxmlformats-officedocument.drawingml.chart+xml"/>
  <Override PartName="/ppt/charts/style4.xml" ContentType="application/vnd.ms-office.chartstyle+xml"/>
  <Override PartName="/ppt/charts/colors4.xml" ContentType="application/vnd.ms-office.chartcolorstyle+xml"/>
  <Override PartName="/ppt/charts/chart14.xml" ContentType="application/vnd.openxmlformats-officedocument.drawingml.chart+xml"/>
  <Override PartName="/ppt/charts/style5.xml" ContentType="application/vnd.ms-office.chartstyle+xml"/>
  <Override PartName="/ppt/charts/colors5.xml" ContentType="application/vnd.ms-office.chartcolorstyle+xml"/>
  <Override PartName="/ppt/charts/chart15.xml" ContentType="application/vnd.openxmlformats-officedocument.drawingml.chart+xml"/>
  <Override PartName="/ppt/charts/style6.xml" ContentType="application/vnd.ms-office.chartstyle+xml"/>
  <Override PartName="/ppt/charts/colors6.xml" ContentType="application/vnd.ms-office.chartcolorstyle+xml"/>
  <Override PartName="/ppt/charts/chart16.xml" ContentType="application/vnd.openxmlformats-officedocument.drawingml.chart+xml"/>
  <Override PartName="/ppt/charts/style7.xml" ContentType="application/vnd.ms-office.chartstyle+xml"/>
  <Override PartName="/ppt/charts/colors7.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 id="2147483853" r:id="rId2"/>
    <p:sldMasterId id="2147483865" r:id="rId3"/>
    <p:sldMasterId id="2147483877" r:id="rId4"/>
  </p:sldMasterIdLst>
  <p:notesMasterIdLst>
    <p:notesMasterId r:id="rId26"/>
  </p:notesMasterIdLst>
  <p:sldIdLst>
    <p:sldId id="256" r:id="rId5"/>
    <p:sldId id="275" r:id="rId6"/>
    <p:sldId id="258" r:id="rId7"/>
    <p:sldId id="280" r:id="rId8"/>
    <p:sldId id="278" r:id="rId9"/>
    <p:sldId id="322" r:id="rId10"/>
    <p:sldId id="323" r:id="rId11"/>
    <p:sldId id="329" r:id="rId12"/>
    <p:sldId id="331" r:id="rId13"/>
    <p:sldId id="330" r:id="rId14"/>
    <p:sldId id="332" r:id="rId15"/>
    <p:sldId id="309" r:id="rId16"/>
    <p:sldId id="312" r:id="rId17"/>
    <p:sldId id="313" r:id="rId18"/>
    <p:sldId id="314" r:id="rId19"/>
    <p:sldId id="315" r:id="rId20"/>
    <p:sldId id="316" r:id="rId21"/>
    <p:sldId id="317" r:id="rId22"/>
    <p:sldId id="274" r:id="rId23"/>
    <p:sldId id="324" r:id="rId24"/>
    <p:sldId id="264"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12" autoAdjust="0"/>
    <p:restoredTop sz="94660"/>
  </p:normalViewPr>
  <p:slideViewPr>
    <p:cSldViewPr snapToGrid="0">
      <p:cViewPr varScale="1">
        <p:scale>
          <a:sx n="71" d="100"/>
          <a:sy n="71" d="100"/>
        </p:scale>
        <p:origin x="64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8.xlsx"/></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2.xml"/><Relationship Id="rId1" Type="http://schemas.microsoft.com/office/2011/relationships/chartStyle" Target="style2.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3.xml"/><Relationship Id="rId1" Type="http://schemas.microsoft.com/office/2011/relationships/chartStyle" Target="style3.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4.xml"/><Relationship Id="rId1" Type="http://schemas.microsoft.com/office/2011/relationships/chartStyle" Target="style4.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5.xml"/><Relationship Id="rId1" Type="http://schemas.microsoft.com/office/2011/relationships/chartStyle" Target="style5.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6.xml"/><Relationship Id="rId1" Type="http://schemas.microsoft.com/office/2011/relationships/chartStyle" Target="style6.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7.xml"/><Relationship Id="rId1" Type="http://schemas.microsoft.com/office/2011/relationships/chartStyle" Target="style7.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3.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4.xml"/></Relationships>
</file>

<file path=ppt/charts/_rels/chart6.xml.rels><?xml version="1.0" encoding="UTF-8" standalone="yes"?>
<Relationships xmlns="http://schemas.openxmlformats.org/package/2006/relationships"><Relationship Id="rId1" Type="http://schemas.openxmlformats.org/officeDocument/2006/relationships/oleObject" Target="file:///D:\Noe's%20Docs\Noe\Dept%20of%20Air\&#4336;&#4304;&#4308;&#4320;&#4312;&#4321;%20&#4334;&#4304;&#4320;&#4312;&#4321;&#4334;&#4312;\AQM%20Data\Tbilisi%20Air%20Quality%20+%20Charts.xls" TargetMode="Externa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5.xml"/></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D:\Noe's%20Docs\Noe\Dept%20of%20Air\&#4336;&#4304;&#4308;&#4320;&#4312;&#4321;%20&#4334;&#4304;&#4320;&#4312;&#4321;&#4334;&#4312;\AQM%20Data\Tbilisi%20Air%20Quality%20+%20Charts.xls" TargetMode="Externa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6.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0"/>
      <c:rotY val="20"/>
      <c:rAngAx val="0"/>
      <c:perspective val="0"/>
    </c:view3D>
    <c:floor>
      <c:thickness val="0"/>
    </c:floor>
    <c:sideWall>
      <c:thickness val="0"/>
    </c:sideWall>
    <c:backWall>
      <c:thickness val="0"/>
    </c:backWall>
    <c:plotArea>
      <c:layout>
        <c:manualLayout>
          <c:layoutTarget val="inner"/>
          <c:xMode val="edge"/>
          <c:yMode val="edge"/>
          <c:x val="4.8440439394671873E-2"/>
          <c:y val="0.25601987726787639"/>
          <c:w val="0.95155956060532809"/>
          <c:h val="0.65138248527941345"/>
        </c:manualLayout>
      </c:layout>
      <c:bar3DChart>
        <c:barDir val="col"/>
        <c:grouping val="clustered"/>
        <c:varyColors val="0"/>
        <c:ser>
          <c:idx val="0"/>
          <c:order val="0"/>
          <c:tx>
            <c:strRef>
              <c:f>Sheet1!$B$1</c:f>
              <c:strCache>
                <c:ptCount val="1"/>
                <c:pt idx="0">
                  <c:v>Number of stations</c:v>
                </c:pt>
              </c:strCache>
            </c:strRef>
          </c:tx>
          <c:spPr>
            <a:ln w="57150"/>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numRef>
              <c:f>Sheet1!$A$2:$A$14</c:f>
              <c:numCache>
                <c:formatCode>General</c:formatCode>
                <c:ptCount val="13"/>
                <c:pt idx="0">
                  <c:v>1980</c:v>
                </c:pt>
                <c:pt idx="1">
                  <c:v>1990</c:v>
                </c:pt>
                <c:pt idx="2">
                  <c:v>2000</c:v>
                </c:pt>
                <c:pt idx="3">
                  <c:v>2007</c:v>
                </c:pt>
                <c:pt idx="4">
                  <c:v>2010</c:v>
                </c:pt>
                <c:pt idx="5">
                  <c:v>2011</c:v>
                </c:pt>
                <c:pt idx="6">
                  <c:v>2012</c:v>
                </c:pt>
                <c:pt idx="7">
                  <c:v>2013</c:v>
                </c:pt>
                <c:pt idx="8">
                  <c:v>2014</c:v>
                </c:pt>
                <c:pt idx="9">
                  <c:v>2015</c:v>
                </c:pt>
                <c:pt idx="10">
                  <c:v>2016</c:v>
                </c:pt>
                <c:pt idx="11">
                  <c:v>2017</c:v>
                </c:pt>
                <c:pt idx="12">
                  <c:v>2018</c:v>
                </c:pt>
              </c:numCache>
            </c:numRef>
          </c:cat>
          <c:val>
            <c:numRef>
              <c:f>Sheet1!$B$2:$B$14</c:f>
              <c:numCache>
                <c:formatCode>General</c:formatCode>
                <c:ptCount val="13"/>
                <c:pt idx="0">
                  <c:v>33</c:v>
                </c:pt>
                <c:pt idx="1">
                  <c:v>33</c:v>
                </c:pt>
                <c:pt idx="2">
                  <c:v>18</c:v>
                </c:pt>
                <c:pt idx="3">
                  <c:v>4</c:v>
                </c:pt>
                <c:pt idx="4">
                  <c:v>4</c:v>
                </c:pt>
                <c:pt idx="5">
                  <c:v>5</c:v>
                </c:pt>
                <c:pt idx="6">
                  <c:v>7</c:v>
                </c:pt>
                <c:pt idx="7">
                  <c:v>8</c:v>
                </c:pt>
                <c:pt idx="8">
                  <c:v>8</c:v>
                </c:pt>
                <c:pt idx="9">
                  <c:v>8</c:v>
                </c:pt>
                <c:pt idx="10">
                  <c:v>10</c:v>
                </c:pt>
                <c:pt idx="11">
                  <c:v>10</c:v>
                </c:pt>
                <c:pt idx="12">
                  <c:v>10</c:v>
                </c:pt>
              </c:numCache>
            </c:numRef>
          </c:val>
        </c:ser>
        <c:dLbls>
          <c:showLegendKey val="0"/>
          <c:showVal val="0"/>
          <c:showCatName val="0"/>
          <c:showSerName val="0"/>
          <c:showPercent val="0"/>
          <c:showBubbleSize val="0"/>
        </c:dLbls>
        <c:gapWidth val="150"/>
        <c:shape val="box"/>
        <c:axId val="250556552"/>
        <c:axId val="250558512"/>
        <c:axId val="0"/>
      </c:bar3DChart>
      <c:catAx>
        <c:axId val="250556552"/>
        <c:scaling>
          <c:orientation val="minMax"/>
        </c:scaling>
        <c:delete val="0"/>
        <c:axPos val="b"/>
        <c:numFmt formatCode="General" sourceLinked="1"/>
        <c:majorTickMark val="out"/>
        <c:minorTickMark val="none"/>
        <c:tickLblPos val="nextTo"/>
        <c:crossAx val="250558512"/>
        <c:crosses val="autoZero"/>
        <c:auto val="1"/>
        <c:lblAlgn val="ctr"/>
        <c:lblOffset val="100"/>
        <c:noMultiLvlLbl val="0"/>
      </c:catAx>
      <c:valAx>
        <c:axId val="250558512"/>
        <c:scaling>
          <c:orientation val="minMax"/>
        </c:scaling>
        <c:delete val="0"/>
        <c:axPos val="l"/>
        <c:majorGridlines/>
        <c:numFmt formatCode="General" sourceLinked="1"/>
        <c:majorTickMark val="out"/>
        <c:minorTickMark val="none"/>
        <c:tickLblPos val="nextTo"/>
        <c:crossAx val="25055655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0" i="0" kern="1200" spc="0" baseline="0" dirty="0">
                <a:solidFill>
                  <a:srgbClr val="595959"/>
                </a:solidFill>
                <a:effectLst/>
              </a:rPr>
              <a:t>NO</a:t>
            </a:r>
            <a:r>
              <a:rPr lang="en-US" sz="1400" b="0" i="0" kern="1200" spc="0" baseline="-25000" dirty="0">
                <a:solidFill>
                  <a:srgbClr val="595959"/>
                </a:solidFill>
                <a:effectLst/>
              </a:rPr>
              <a:t>2</a:t>
            </a:r>
            <a:r>
              <a:rPr lang="en-US" sz="1400" b="0" i="0" kern="1200" spc="0" baseline="0" dirty="0">
                <a:solidFill>
                  <a:srgbClr val="595959"/>
                </a:solidFill>
                <a:effectLst/>
              </a:rPr>
              <a:t> </a:t>
            </a:r>
            <a:r>
              <a:rPr lang="en-US" sz="1400" b="0" i="0" kern="1200" spc="0" baseline="0" dirty="0" smtClean="0">
                <a:solidFill>
                  <a:srgbClr val="595959"/>
                </a:solidFill>
                <a:effectLst/>
              </a:rPr>
              <a:t>mg/m3</a:t>
            </a:r>
            <a:endParaRPr lang="en-US" dirty="0">
              <a:effectLst/>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'NO2'!$A$5</c:f>
              <c:strCache>
                <c:ptCount val="1"/>
                <c:pt idx="0">
                  <c:v>Tsereteli ave.</c:v>
                </c:pt>
              </c:strCache>
            </c:strRef>
          </c:tx>
          <c:spPr>
            <a:solidFill>
              <a:srgbClr val="00B0F0"/>
            </a:solidFill>
            <a:ln>
              <a:noFill/>
            </a:ln>
            <a:effectLst/>
          </c:spPr>
          <c:invertIfNegative val="0"/>
          <c:cat>
            <c:strRef>
              <c:f>'NO2'!$N$4</c:f>
              <c:strCache>
                <c:ptCount val="1"/>
                <c:pt idx="0">
                  <c:v>Annual mean</c:v>
                </c:pt>
              </c:strCache>
            </c:strRef>
          </c:cat>
          <c:val>
            <c:numRef>
              <c:f>'NO2'!$N$5</c:f>
              <c:numCache>
                <c:formatCode>0.000</c:formatCode>
                <c:ptCount val="1"/>
                <c:pt idx="0">
                  <c:v>5.8083333333333341E-2</c:v>
                </c:pt>
              </c:numCache>
            </c:numRef>
          </c:val>
        </c:ser>
        <c:ser>
          <c:idx val="1"/>
          <c:order val="1"/>
          <c:tx>
            <c:strRef>
              <c:f>'NO2'!$A$6</c:f>
              <c:strCache>
                <c:ptCount val="1"/>
                <c:pt idx="0">
                  <c:v>Kazbegi ave.</c:v>
                </c:pt>
              </c:strCache>
            </c:strRef>
          </c:tx>
          <c:spPr>
            <a:solidFill>
              <a:srgbClr val="7030A0"/>
            </a:solidFill>
            <a:ln>
              <a:solidFill>
                <a:srgbClr val="7030A0"/>
              </a:solidFill>
            </a:ln>
            <a:effectLst/>
          </c:spPr>
          <c:invertIfNegative val="0"/>
          <c:cat>
            <c:strRef>
              <c:f>'NO2'!$N$4</c:f>
              <c:strCache>
                <c:ptCount val="1"/>
                <c:pt idx="0">
                  <c:v>Annual mean</c:v>
                </c:pt>
              </c:strCache>
            </c:strRef>
          </c:cat>
          <c:val>
            <c:numRef>
              <c:f>'NO2'!$N$6</c:f>
              <c:numCache>
                <c:formatCode>0.000</c:formatCode>
                <c:ptCount val="1"/>
                <c:pt idx="0">
                  <c:v>3.6999999999999998E-2</c:v>
                </c:pt>
              </c:numCache>
            </c:numRef>
          </c:val>
        </c:ser>
        <c:ser>
          <c:idx val="2"/>
          <c:order val="2"/>
          <c:tx>
            <c:strRef>
              <c:f>'NO2'!$A$7</c:f>
              <c:strCache>
                <c:ptCount val="1"/>
                <c:pt idx="0">
                  <c:v>Verketili</c:v>
                </c:pt>
              </c:strCache>
            </c:strRef>
          </c:tx>
          <c:spPr>
            <a:solidFill>
              <a:schemeClr val="accent3"/>
            </a:solidFill>
            <a:ln>
              <a:noFill/>
            </a:ln>
            <a:effectLst/>
          </c:spPr>
          <c:invertIfNegative val="0"/>
          <c:cat>
            <c:strRef>
              <c:f>'NO2'!$N$4</c:f>
              <c:strCache>
                <c:ptCount val="1"/>
                <c:pt idx="0">
                  <c:v>Annual mean</c:v>
                </c:pt>
              </c:strCache>
            </c:strRef>
          </c:cat>
          <c:val>
            <c:numRef>
              <c:f>'NO2'!$N$7</c:f>
              <c:numCache>
                <c:formatCode>0.000</c:formatCode>
                <c:ptCount val="1"/>
                <c:pt idx="0">
                  <c:v>2.9499999999999995E-2</c:v>
                </c:pt>
              </c:numCache>
            </c:numRef>
          </c:val>
        </c:ser>
        <c:dLbls>
          <c:showLegendKey val="0"/>
          <c:showVal val="0"/>
          <c:showCatName val="0"/>
          <c:showSerName val="0"/>
          <c:showPercent val="0"/>
          <c:showBubbleSize val="0"/>
        </c:dLbls>
        <c:gapWidth val="219"/>
        <c:overlap val="-27"/>
        <c:axId val="247910712"/>
        <c:axId val="311101056"/>
      </c:barChart>
      <c:catAx>
        <c:axId val="247910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11101056"/>
        <c:crosses val="autoZero"/>
        <c:auto val="1"/>
        <c:lblAlgn val="ctr"/>
        <c:lblOffset val="100"/>
        <c:noMultiLvlLbl val="0"/>
      </c:catAx>
      <c:valAx>
        <c:axId val="311101056"/>
        <c:scaling>
          <c:orientation val="minMax"/>
        </c:scaling>
        <c:delete val="0"/>
        <c:axPos val="l"/>
        <c:majorGridlines>
          <c:spPr>
            <a:ln w="9525" cap="flat" cmpd="sng" algn="ctr">
              <a:solidFill>
                <a:schemeClr val="tx1">
                  <a:lumMod val="15000"/>
                  <a:lumOff val="85000"/>
                </a:schemeClr>
              </a:solidFill>
              <a:round/>
            </a:ln>
            <a:effectLst/>
          </c:spPr>
        </c:majorGridlines>
        <c:numFmt formatCode="0.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4791071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ysClr val="window" lastClr="FFFFFF"/>
    </a:solidFill>
    <a:ln>
      <a:noFill/>
    </a:ln>
    <a:effectLst/>
  </c:spPr>
  <c:txPr>
    <a:bodyPr/>
    <a:lstStyle/>
    <a:p>
      <a:pPr>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FFFF00"/>
            </a:solidFill>
            <a:ln>
              <a:noFill/>
            </a:ln>
            <a:effectLst/>
          </c:spPr>
          <c:invertIfNegative val="0"/>
          <c:dPt>
            <c:idx val="0"/>
            <c:invertIfNegative val="0"/>
            <c:bubble3D val="0"/>
            <c:spPr>
              <a:solidFill>
                <a:srgbClr val="00B050"/>
              </a:solidFill>
              <a:ln>
                <a:noFill/>
              </a:ln>
              <a:effectLst/>
            </c:spPr>
          </c:dPt>
          <c:dPt>
            <c:idx val="1"/>
            <c:invertIfNegative val="0"/>
            <c:bubble3D val="0"/>
            <c:spPr>
              <a:solidFill>
                <a:srgbClr val="05AB25"/>
              </a:solidFill>
              <a:ln>
                <a:noFill/>
              </a:ln>
              <a:effectLst/>
            </c:spPr>
          </c:dPt>
          <c:dPt>
            <c:idx val="2"/>
            <c:invertIfNegative val="0"/>
            <c:bubble3D val="0"/>
            <c:spPr>
              <a:solidFill>
                <a:srgbClr val="00B050"/>
              </a:solidFill>
              <a:ln>
                <a:noFill/>
              </a:ln>
              <a:effectLst/>
            </c:spPr>
          </c:dPt>
          <c:dPt>
            <c:idx val="3"/>
            <c:invertIfNegative val="0"/>
            <c:bubble3D val="0"/>
            <c:spPr>
              <a:solidFill>
                <a:srgbClr val="00B050"/>
              </a:solidFill>
              <a:ln>
                <a:noFill/>
              </a:ln>
              <a:effectLst/>
            </c:spPr>
          </c:dPt>
          <c:dPt>
            <c:idx val="4"/>
            <c:invertIfNegative val="0"/>
            <c:bubble3D val="0"/>
            <c:spPr>
              <a:solidFill>
                <a:srgbClr val="00B050"/>
              </a:solidFill>
              <a:ln>
                <a:noFill/>
              </a:ln>
              <a:effectLst/>
            </c:spPr>
          </c:dPt>
          <c:dPt>
            <c:idx val="10"/>
            <c:invertIfNegative val="0"/>
            <c:bubble3D val="0"/>
            <c:spPr>
              <a:solidFill>
                <a:srgbClr val="FFFF00"/>
              </a:solidFill>
              <a:ln>
                <a:noFill/>
              </a:ln>
              <a:effectLst/>
            </c:spPr>
          </c:dPt>
          <c:dPt>
            <c:idx val="15"/>
            <c:invertIfNegative val="0"/>
            <c:bubble3D val="0"/>
            <c:spPr>
              <a:solidFill>
                <a:srgbClr val="FFFF00"/>
              </a:solidFill>
              <a:ln>
                <a:noFill/>
              </a:ln>
              <a:effectLst/>
            </c:spPr>
          </c:dPt>
          <c:dPt>
            <c:idx val="21"/>
            <c:invertIfNegative val="0"/>
            <c:bubble3D val="0"/>
            <c:spPr>
              <a:solidFill>
                <a:srgbClr val="FF0000"/>
              </a:solidFill>
              <a:ln>
                <a:noFill/>
              </a:ln>
              <a:effectLst/>
            </c:spPr>
          </c:dPt>
          <c:dPt>
            <c:idx val="22"/>
            <c:invertIfNegative val="0"/>
            <c:bubble3D val="0"/>
            <c:spPr>
              <a:solidFill>
                <a:srgbClr val="FF0000"/>
              </a:solidFill>
              <a:ln>
                <a:noFill/>
              </a:ln>
              <a:effectLst/>
            </c:spPr>
          </c:dPt>
          <c:dPt>
            <c:idx val="23"/>
            <c:invertIfNegative val="0"/>
            <c:bubble3D val="0"/>
            <c:spPr>
              <a:solidFill>
                <a:srgbClr val="FF0000"/>
              </a:solidFill>
              <a:ln>
                <a:noFill/>
              </a:ln>
              <a:effectLst/>
            </c:spPr>
          </c:dPt>
          <c:dPt>
            <c:idx val="24"/>
            <c:invertIfNegative val="0"/>
            <c:bubble3D val="0"/>
            <c:spPr>
              <a:solidFill>
                <a:srgbClr val="FF0000"/>
              </a:solidFill>
              <a:ln>
                <a:noFill/>
              </a:ln>
              <a:effectLst/>
            </c:spPr>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თბილისი!$E$2:$E$26</c:f>
              <c:strCache>
                <c:ptCount val="25"/>
                <c:pt idx="0">
                  <c:v>გლდანის I მკ/რაიონი</c:v>
                </c:pt>
                <c:pt idx="1">
                  <c:v>ბენდელიანის ქუჩა</c:v>
                </c:pt>
                <c:pt idx="2">
                  <c:v>მზიურის პარკის ტერიტორია</c:v>
                </c:pt>
                <c:pt idx="3">
                  <c:v>დიდი დიღომი, პეტრიწის ქუჩა</c:v>
                </c:pt>
                <c:pt idx="4">
                  <c:v>ლიბანის ქუჩა</c:v>
                </c:pt>
                <c:pt idx="5">
                  <c:v>არაყიშვილის ქუჩა</c:v>
                </c:pt>
                <c:pt idx="6">
                  <c:v>ვაჟა-ფშაველას გამზირი (ძეგლთან)</c:v>
                </c:pt>
                <c:pt idx="7">
                  <c:v>სადგურის მოედანი</c:v>
                </c:pt>
                <c:pt idx="8">
                  <c:v>დიღომი, მიქელაძის ქუჩა</c:v>
                </c:pt>
                <c:pt idx="9">
                  <c:v>მუხიანი, გობრონაძის ქუჩა</c:v>
                </c:pt>
                <c:pt idx="10">
                  <c:v>ავტოსადგურ „ოკრიბას“ მოპირდაპირე მხარეს</c:v>
                </c:pt>
                <c:pt idx="11">
                  <c:v>მარჯანიშვილის მოედანი</c:v>
                </c:pt>
                <c:pt idx="12">
                  <c:v>აგლაძის ქუჩა</c:v>
                </c:pt>
                <c:pt idx="13">
                  <c:v>ტაშკენტის ქუჩა</c:v>
                </c:pt>
                <c:pt idx="14">
                  <c:v>მეტროს სადგურ "ისანთან"</c:v>
                </c:pt>
                <c:pt idx="15">
                  <c:v>გოძიაშვილისა და თოფურიას ქუჩების გადაკვეთა</c:v>
                </c:pt>
                <c:pt idx="16">
                  <c:v>პუშკინის ქუჩა</c:v>
                </c:pt>
                <c:pt idx="17">
                  <c:v>თავისუფლების მოედანი</c:v>
                </c:pt>
                <c:pt idx="18">
                  <c:v>მეტროს სადგურ "ნაძალადევთან"</c:v>
                </c:pt>
                <c:pt idx="19">
                  <c:v>პირველი სკოლა</c:v>
                </c:pt>
                <c:pt idx="20">
                  <c:v>მეტროს სადგურ "დელისთან"</c:v>
                </c:pt>
                <c:pt idx="21">
                  <c:v>რუსთაველის გამზ. 31</c:v>
                </c:pt>
                <c:pt idx="22">
                  <c:v>მელიქიშვილის ქუჩა</c:v>
                </c:pt>
                <c:pt idx="23">
                  <c:v>ავლაბრის მოედანი  </c:v>
                </c:pt>
                <c:pt idx="24">
                  <c:v>მეტროს სადგურ "ტექნიკურ უნივერსიტეტთან"</c:v>
                </c:pt>
              </c:strCache>
            </c:strRef>
          </c:cat>
          <c:val>
            <c:numRef>
              <c:f>თბილისი!$F$2:$F$26</c:f>
              <c:numCache>
                <c:formatCode>0.00</c:formatCode>
                <c:ptCount val="25"/>
                <c:pt idx="0">
                  <c:v>22.97</c:v>
                </c:pt>
                <c:pt idx="1">
                  <c:v>27.19</c:v>
                </c:pt>
                <c:pt idx="2">
                  <c:v>28.58</c:v>
                </c:pt>
                <c:pt idx="3" formatCode="General">
                  <c:v>33.950000000000003</c:v>
                </c:pt>
                <c:pt idx="4">
                  <c:v>39.39</c:v>
                </c:pt>
                <c:pt idx="5" formatCode="General">
                  <c:v>44.92</c:v>
                </c:pt>
                <c:pt idx="6">
                  <c:v>47.67</c:v>
                </c:pt>
                <c:pt idx="7">
                  <c:v>48.33</c:v>
                </c:pt>
                <c:pt idx="8">
                  <c:v>48.73</c:v>
                </c:pt>
                <c:pt idx="9" formatCode="General">
                  <c:v>50.94</c:v>
                </c:pt>
                <c:pt idx="10" formatCode="General">
                  <c:v>59.41</c:v>
                </c:pt>
                <c:pt idx="11" formatCode="General">
                  <c:v>63.12</c:v>
                </c:pt>
                <c:pt idx="12" formatCode="General">
                  <c:v>64.739999999999995</c:v>
                </c:pt>
                <c:pt idx="13" formatCode="General">
                  <c:v>65.790000000000006</c:v>
                </c:pt>
                <c:pt idx="14">
                  <c:v>68.3</c:v>
                </c:pt>
                <c:pt idx="15" formatCode="General">
                  <c:v>68.91</c:v>
                </c:pt>
                <c:pt idx="16">
                  <c:v>70.06</c:v>
                </c:pt>
                <c:pt idx="17" formatCode="General">
                  <c:v>70.680000000000007</c:v>
                </c:pt>
                <c:pt idx="18">
                  <c:v>72.31</c:v>
                </c:pt>
                <c:pt idx="19" formatCode="General">
                  <c:v>76.739999999999995</c:v>
                </c:pt>
                <c:pt idx="20" formatCode="General">
                  <c:v>79.680000000000007</c:v>
                </c:pt>
                <c:pt idx="21">
                  <c:v>91.62</c:v>
                </c:pt>
                <c:pt idx="22">
                  <c:v>97.25</c:v>
                </c:pt>
                <c:pt idx="23">
                  <c:v>97.62</c:v>
                </c:pt>
                <c:pt idx="24" formatCode="General">
                  <c:v>107.98</c:v>
                </c:pt>
              </c:numCache>
            </c:numRef>
          </c:val>
        </c:ser>
        <c:dLbls>
          <c:showLegendKey val="0"/>
          <c:showVal val="0"/>
          <c:showCatName val="0"/>
          <c:showSerName val="0"/>
          <c:showPercent val="0"/>
          <c:showBubbleSize val="0"/>
        </c:dLbls>
        <c:gapWidth val="182"/>
        <c:axId val="314055936"/>
        <c:axId val="314050056"/>
      </c:barChart>
      <c:catAx>
        <c:axId val="3140559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14050056"/>
        <c:crosses val="autoZero"/>
        <c:auto val="1"/>
        <c:lblAlgn val="ctr"/>
        <c:lblOffset val="100"/>
        <c:noMultiLvlLbl val="0"/>
      </c:catAx>
      <c:valAx>
        <c:axId val="314050056"/>
        <c:scaling>
          <c:orientation val="minMax"/>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140559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96917493814971"/>
          <c:y val="4.1083099906629318E-2"/>
          <c:w val="0.51419146476748245"/>
          <c:h val="0.87227537734253802"/>
        </c:manualLayout>
      </c:layout>
      <c:barChart>
        <c:barDir val="bar"/>
        <c:grouping val="clustered"/>
        <c:varyColors val="0"/>
        <c:ser>
          <c:idx val="0"/>
          <c:order val="0"/>
          <c:spPr>
            <a:solidFill>
              <a:srgbClr val="05AB25"/>
            </a:solidFill>
            <a:ln>
              <a:noFill/>
            </a:ln>
            <a:effectLst/>
          </c:spPr>
          <c:invertIfNegative val="0"/>
          <c:dPt>
            <c:idx val="12"/>
            <c:invertIfNegative val="0"/>
            <c:bubble3D val="0"/>
            <c:spPr>
              <a:solidFill>
                <a:srgbClr val="FFFF00"/>
              </a:solidFill>
              <a:ln>
                <a:noFill/>
              </a:ln>
              <a:effectLst/>
            </c:spPr>
          </c:dPt>
          <c:dPt>
            <c:idx val="16"/>
            <c:invertIfNegative val="0"/>
            <c:bubble3D val="0"/>
            <c:spPr>
              <a:solidFill>
                <a:srgbClr val="FFFF00"/>
              </a:solidFill>
              <a:ln>
                <a:noFill/>
              </a:ln>
              <a:effectLst/>
            </c:spPr>
          </c:dPt>
          <c:dPt>
            <c:idx val="18"/>
            <c:invertIfNegative val="0"/>
            <c:bubble3D val="0"/>
            <c:spPr>
              <a:solidFill>
                <a:srgbClr val="FFFF00"/>
              </a:solidFill>
              <a:ln>
                <a:noFill/>
              </a:ln>
              <a:effectLst/>
            </c:spPr>
          </c:dPt>
          <c:dPt>
            <c:idx val="22"/>
            <c:invertIfNegative val="0"/>
            <c:bubble3D val="0"/>
            <c:spPr>
              <a:solidFill>
                <a:srgbClr val="FFFF00"/>
              </a:solidFill>
              <a:ln>
                <a:noFill/>
              </a:ln>
              <a:effectLst/>
            </c:spPr>
          </c:dPt>
          <c:dPt>
            <c:idx val="26"/>
            <c:invertIfNegative val="0"/>
            <c:bubble3D val="0"/>
            <c:spPr>
              <a:solidFill>
                <a:srgbClr val="FFFF00"/>
              </a:solidFill>
              <a:ln>
                <a:noFill/>
              </a:ln>
              <a:effectLst/>
            </c:spPr>
          </c:dPt>
          <c:dPt>
            <c:idx val="29"/>
            <c:invertIfNegative val="0"/>
            <c:bubble3D val="0"/>
            <c:spPr>
              <a:solidFill>
                <a:srgbClr val="FFFF00"/>
              </a:solidFill>
              <a:ln>
                <a:noFill/>
              </a:ln>
              <a:effectLst/>
            </c:spPr>
          </c:dPt>
          <c:dPt>
            <c:idx val="32"/>
            <c:invertIfNegative val="0"/>
            <c:bubble3D val="0"/>
            <c:spPr>
              <a:solidFill>
                <a:srgbClr val="FFFF00"/>
              </a:solidFill>
              <a:ln>
                <a:noFill/>
              </a:ln>
              <a:effectLst/>
            </c:spPr>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ბენზოლი!$E$7:$E$43</c:f>
              <c:strCache>
                <c:ptCount val="37"/>
                <c:pt idx="0">
                  <c:v>ახალციხე, რუსთაველის ქუჩა 55</c:v>
                </c:pt>
                <c:pt idx="1">
                  <c:v>ახალციხე, იოანე ათონელი-ანთიმოზ ივერიელის ქუჩების გადაკვეთა</c:v>
                </c:pt>
                <c:pt idx="2">
                  <c:v>ახალციხე, 9 აპრილის ქუჩა</c:v>
                </c:pt>
                <c:pt idx="4">
                  <c:v>გორი, სტალინის ქუჩა</c:v>
                </c:pt>
                <c:pt idx="5">
                  <c:v>გორი, მშვიდობის გამზ.</c:v>
                </c:pt>
                <c:pt idx="6">
                  <c:v>გორი, ცხინვალის გზატ.</c:v>
                </c:pt>
                <c:pt idx="8">
                  <c:v>ზუგდიდი, რუსთაველის ქუჩა 12</c:v>
                </c:pt>
                <c:pt idx="9">
                  <c:v>ზუგდიდი, თბილისი სენაკის გზა</c:v>
                </c:pt>
                <c:pt idx="10">
                  <c:v>ზუგდიდი, თავისუფლების მოედანი</c:v>
                </c:pt>
                <c:pt idx="12">
                  <c:v>თელავი, აღმაშენებლის ქუჩა "ლუკოილის" აგს</c:v>
                </c:pt>
                <c:pt idx="13">
                  <c:v>თელავი, ერეკლეს ძეგლთან</c:v>
                </c:pt>
                <c:pt idx="14">
                  <c:v>თელავი, გურჯაანის გზა მ42. "გალფის" აგს</c:v>
                </c:pt>
                <c:pt idx="16">
                  <c:v>ქუთაისი, პარლამენტის შენობასთან</c:v>
                </c:pt>
                <c:pt idx="17">
                  <c:v>ქუთაისი, ავანგარდის სასაფლაოსთან</c:v>
                </c:pt>
                <c:pt idx="18">
                  <c:v>ქუთაისი, ჭავჭავაძის გამზ. "გრანდ მოლთან"</c:v>
                </c:pt>
                <c:pt idx="19">
                  <c:v>ქუთისი, საფიჩხია-ნიჟარაძის 1</c:v>
                </c:pt>
                <c:pt idx="20">
                  <c:v>ქუთაისი, ავტომშენებლის ქუჩა</c:v>
                </c:pt>
                <c:pt idx="22">
                  <c:v>ბათუმი, მაიაკოვსკის ქ.55 ტერმინალის ცენტრალური შესასვლელი</c:v>
                </c:pt>
                <c:pt idx="23">
                  <c:v>ბათუმი, საბაგირო გზის მანქანების სადგური</c:v>
                </c:pt>
                <c:pt idx="24">
                  <c:v>ბათუმი, ასათიანის 14, ყინულის სასახლესთან</c:v>
                </c:pt>
                <c:pt idx="25">
                  <c:v>ბათუმი, რუსთაველის ქუჩა,  თეატრთან</c:v>
                </c:pt>
                <c:pt idx="26">
                  <c:v>ბათუმი, ანგისის პოლიციის შენობასთან</c:v>
                </c:pt>
                <c:pt idx="28">
                  <c:v>ზესტაფონი, მე-3 საჯარო სკოლასთან</c:v>
                </c:pt>
                <c:pt idx="29">
                  <c:v>ზესტაფონი, აღმაშენებლის ქუჩა 8</c:v>
                </c:pt>
                <c:pt idx="30">
                  <c:v>ზესტაფონი, საქკაბელთან</c:v>
                </c:pt>
                <c:pt idx="32">
                  <c:v>რუსთავი, შარტავასა და ტაშკენტის ქუჩების გადაკვეთა</c:v>
                </c:pt>
                <c:pt idx="33">
                  <c:v>რუსთავი, მშენებელთა და კომუნარების ქუჩების კვეთა</c:v>
                </c:pt>
                <c:pt idx="34">
                  <c:v>რუსთავი, სატვირთო მატარებლების სადგური</c:v>
                </c:pt>
                <c:pt idx="35">
                  <c:v>რუსთავი, "ქართულ ცემენტთან"</c:v>
                </c:pt>
                <c:pt idx="36">
                  <c:v>რუსთავი, "ჰაიდელბერგ ცემენტ ჯორჯიასთან"</c:v>
                </c:pt>
              </c:strCache>
            </c:strRef>
          </c:cat>
          <c:val>
            <c:numRef>
              <c:f>ბენზოლი!$F$7:$F$43</c:f>
              <c:numCache>
                <c:formatCode>General</c:formatCode>
                <c:ptCount val="37"/>
                <c:pt idx="0" formatCode="0.00">
                  <c:v>38.700000000000003</c:v>
                </c:pt>
                <c:pt idx="1">
                  <c:v>9.2100000000000009</c:v>
                </c:pt>
                <c:pt idx="2">
                  <c:v>20.010000000000002</c:v>
                </c:pt>
                <c:pt idx="4" formatCode="0.00">
                  <c:v>34.520000000000003</c:v>
                </c:pt>
                <c:pt idx="5" formatCode="0.00">
                  <c:v>38.94</c:v>
                </c:pt>
                <c:pt idx="6" formatCode="0.00">
                  <c:v>39.64</c:v>
                </c:pt>
                <c:pt idx="8" formatCode="0.00">
                  <c:v>6.55</c:v>
                </c:pt>
                <c:pt idx="9">
                  <c:v>21.58</c:v>
                </c:pt>
                <c:pt idx="10" formatCode="0.00">
                  <c:v>40.29</c:v>
                </c:pt>
                <c:pt idx="12" formatCode="0.00">
                  <c:v>53.11</c:v>
                </c:pt>
                <c:pt idx="13" formatCode="0.00">
                  <c:v>30.18</c:v>
                </c:pt>
                <c:pt idx="14" formatCode="0.00">
                  <c:v>20.059999999999999</c:v>
                </c:pt>
                <c:pt idx="16" formatCode="0.00">
                  <c:v>49.79</c:v>
                </c:pt>
                <c:pt idx="17" formatCode="0.00">
                  <c:v>6.14</c:v>
                </c:pt>
                <c:pt idx="18" formatCode="0.00">
                  <c:v>66.91</c:v>
                </c:pt>
                <c:pt idx="19" formatCode="0.00">
                  <c:v>4.9000000000000004</c:v>
                </c:pt>
                <c:pt idx="20">
                  <c:v>33.25</c:v>
                </c:pt>
                <c:pt idx="22" formatCode="0.00">
                  <c:v>59.5</c:v>
                </c:pt>
                <c:pt idx="23" formatCode="0.00">
                  <c:v>6.31</c:v>
                </c:pt>
                <c:pt idx="24" formatCode="0.00">
                  <c:v>30.51</c:v>
                </c:pt>
                <c:pt idx="25" formatCode="0.00">
                  <c:v>40.619999999999997</c:v>
                </c:pt>
                <c:pt idx="26" formatCode="0.00">
                  <c:v>47.42</c:v>
                </c:pt>
                <c:pt idx="28" formatCode="0.00">
                  <c:v>15.05</c:v>
                </c:pt>
                <c:pt idx="29">
                  <c:v>54.34</c:v>
                </c:pt>
                <c:pt idx="30" formatCode="0.00">
                  <c:v>39.840000000000003</c:v>
                </c:pt>
                <c:pt idx="32" formatCode="0.00">
                  <c:v>44.92</c:v>
                </c:pt>
                <c:pt idx="33" formatCode="0.00">
                  <c:v>36.07</c:v>
                </c:pt>
                <c:pt idx="34" formatCode="0.00">
                  <c:v>15.97</c:v>
                </c:pt>
                <c:pt idx="35" formatCode="0.00">
                  <c:v>15.89</c:v>
                </c:pt>
                <c:pt idx="36" formatCode="0.00">
                  <c:v>28.46</c:v>
                </c:pt>
              </c:numCache>
            </c:numRef>
          </c:val>
        </c:ser>
        <c:dLbls>
          <c:showLegendKey val="0"/>
          <c:showVal val="0"/>
          <c:showCatName val="0"/>
          <c:showSerName val="0"/>
          <c:showPercent val="0"/>
          <c:showBubbleSize val="0"/>
        </c:dLbls>
        <c:gapWidth val="182"/>
        <c:axId val="314055544"/>
        <c:axId val="314051624"/>
      </c:barChart>
      <c:catAx>
        <c:axId val="314055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14051624"/>
        <c:crosses val="autoZero"/>
        <c:auto val="1"/>
        <c:lblAlgn val="ctr"/>
        <c:lblOffset val="100"/>
        <c:noMultiLvlLbl val="0"/>
      </c:catAx>
      <c:valAx>
        <c:axId val="314051624"/>
        <c:scaling>
          <c:orientation val="minMax"/>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140555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96917493814971"/>
          <c:y val="4.1083099906629318E-2"/>
          <c:w val="0.51419146476748245"/>
          <c:h val="0.87227537734253802"/>
        </c:manualLayout>
      </c:layout>
      <c:barChart>
        <c:barDir val="bar"/>
        <c:grouping val="clustered"/>
        <c:varyColors val="0"/>
        <c:ser>
          <c:idx val="0"/>
          <c:order val="0"/>
          <c:spPr>
            <a:solidFill>
              <a:srgbClr val="05AB25"/>
            </a:solidFill>
            <a:ln>
              <a:noFill/>
            </a:ln>
            <a:effectLst/>
          </c:spPr>
          <c:invertIfNegative val="0"/>
          <c:dPt>
            <c:idx val="26"/>
            <c:invertIfNegative val="0"/>
            <c:bubble3D val="0"/>
            <c:spPr>
              <a:solidFill>
                <a:srgbClr val="FFFF00"/>
              </a:solidFill>
              <a:ln>
                <a:noFill/>
              </a:ln>
              <a:effectLst/>
            </c:spPr>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'NO2'!$E$6:$E$45</c:f>
              <c:strCache>
                <c:ptCount val="40"/>
                <c:pt idx="0">
                  <c:v>ყაზბეგი, "კავკას" ავტომაგისტრალის მიმდებარედ</c:v>
                </c:pt>
                <c:pt idx="2">
                  <c:v>სიღნაღი, მერიის შენობასთან</c:v>
                </c:pt>
                <c:pt idx="4">
                  <c:v>ბოლნისი,  მერიის შენობასთნ</c:v>
                </c:pt>
                <c:pt idx="6">
                  <c:v>მარნეული, ცენტრალურ წრესთან</c:v>
                </c:pt>
                <c:pt idx="8">
                  <c:v>ჩხოროწყუ, სოფ. ლეწუეწუმე "გზა"-ს მიმდებარედ</c:v>
                </c:pt>
                <c:pt idx="10">
                  <c:v>ტყიბული, აგრარულ ბაზართან</c:v>
                </c:pt>
                <c:pt idx="11">
                  <c:v>ტყიბული, მერიის მიმდებარე ტერ.</c:v>
                </c:pt>
                <c:pt idx="13">
                  <c:v>საჩხერე, გომართელის ქუჩა</c:v>
                </c:pt>
                <c:pt idx="14">
                  <c:v>საჩხერე, რკინიგზის მიმდებარე ტერიტორია</c:v>
                </c:pt>
                <c:pt idx="16">
                  <c:v>ლანჩხუთი, მერიის მიმდებარე ტერ.</c:v>
                </c:pt>
                <c:pt idx="17">
                  <c:v>ლანჩხუთი, პირველ საჯარო სკოლასთან</c:v>
                </c:pt>
                <c:pt idx="19">
                  <c:v>ჭიათურა, პირველ საჯარო სკოლასთნ</c:v>
                </c:pt>
                <c:pt idx="20">
                  <c:v>ჭიათურა, ავტოსადგურის მიმდებარე ტერ.</c:v>
                </c:pt>
                <c:pt idx="22">
                  <c:v>ფოთი, პორტთან </c:v>
                </c:pt>
                <c:pt idx="23">
                  <c:v>ფოთი, ავტოსადგურთან</c:v>
                </c:pt>
                <c:pt idx="24">
                  <c:v>ფოთი, ზერაგიას ქუჩა</c:v>
                </c:pt>
                <c:pt idx="26">
                  <c:v>ხაშური, პოლიციის შენობასთან</c:v>
                </c:pt>
                <c:pt idx="27">
                  <c:v>ხაშური, მერიის შენობასთან</c:v>
                </c:pt>
                <c:pt idx="29">
                  <c:v>სენაკი, სადგურთან</c:v>
                </c:pt>
                <c:pt idx="31">
                  <c:v>სამტრედია, გზაგასაყართან</c:v>
                </c:pt>
                <c:pt idx="32">
                  <c:v>სამტრედია, მერიასთან</c:v>
                </c:pt>
                <c:pt idx="34">
                  <c:v>ოზურგეთი, მერიის შენობასთან</c:v>
                </c:pt>
                <c:pt idx="36">
                  <c:v>კასპი, ქალაქის ცენტრში</c:v>
                </c:pt>
                <c:pt idx="37">
                  <c:v>კასპი, პირველ საჯარო სკოლასთან</c:v>
                </c:pt>
                <c:pt idx="39">
                  <c:v>მცხეთა, სვეტიცხოველთან</c:v>
                </c:pt>
              </c:strCache>
            </c:strRef>
          </c:cat>
          <c:val>
            <c:numRef>
              <c:f>'NO2'!$F$6:$F$45</c:f>
              <c:numCache>
                <c:formatCode>General</c:formatCode>
                <c:ptCount val="40"/>
                <c:pt idx="0">
                  <c:v>13.27</c:v>
                </c:pt>
                <c:pt idx="2">
                  <c:v>11.71</c:v>
                </c:pt>
                <c:pt idx="4">
                  <c:v>34.479999999999997</c:v>
                </c:pt>
                <c:pt idx="6">
                  <c:v>28.83</c:v>
                </c:pt>
                <c:pt idx="8">
                  <c:v>2.78</c:v>
                </c:pt>
                <c:pt idx="10">
                  <c:v>25.59</c:v>
                </c:pt>
                <c:pt idx="11">
                  <c:v>6.76</c:v>
                </c:pt>
                <c:pt idx="13" formatCode="0.00">
                  <c:v>25.22</c:v>
                </c:pt>
                <c:pt idx="14" formatCode="0.00">
                  <c:v>10.28</c:v>
                </c:pt>
                <c:pt idx="16" formatCode="0.00">
                  <c:v>19.7</c:v>
                </c:pt>
                <c:pt idx="17" formatCode="0.00">
                  <c:v>22.03</c:v>
                </c:pt>
                <c:pt idx="19">
                  <c:v>29.68</c:v>
                </c:pt>
                <c:pt idx="20">
                  <c:v>15.27</c:v>
                </c:pt>
                <c:pt idx="22">
                  <c:v>21.21</c:v>
                </c:pt>
                <c:pt idx="23">
                  <c:v>20.96</c:v>
                </c:pt>
                <c:pt idx="24" formatCode="0.00">
                  <c:v>4.5</c:v>
                </c:pt>
                <c:pt idx="26" formatCode="0.00">
                  <c:v>42.72</c:v>
                </c:pt>
                <c:pt idx="27">
                  <c:v>17.850000000000001</c:v>
                </c:pt>
                <c:pt idx="29">
                  <c:v>24.36</c:v>
                </c:pt>
                <c:pt idx="31" formatCode="0.00">
                  <c:v>38.04</c:v>
                </c:pt>
                <c:pt idx="32" formatCode="0.00">
                  <c:v>30.03</c:v>
                </c:pt>
                <c:pt idx="34">
                  <c:v>20.37</c:v>
                </c:pt>
                <c:pt idx="36">
                  <c:v>17.649999999999999</c:v>
                </c:pt>
                <c:pt idx="37">
                  <c:v>12.82</c:v>
                </c:pt>
                <c:pt idx="39">
                  <c:v>21.87</c:v>
                </c:pt>
              </c:numCache>
            </c:numRef>
          </c:val>
        </c:ser>
        <c:dLbls>
          <c:showLegendKey val="0"/>
          <c:showVal val="0"/>
          <c:showCatName val="0"/>
          <c:showSerName val="0"/>
          <c:showPercent val="0"/>
          <c:showBubbleSize val="0"/>
        </c:dLbls>
        <c:gapWidth val="182"/>
        <c:axId val="314053584"/>
        <c:axId val="314053976"/>
      </c:barChart>
      <c:catAx>
        <c:axId val="314053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14053976"/>
        <c:crosses val="autoZero"/>
        <c:auto val="1"/>
        <c:lblAlgn val="ctr"/>
        <c:lblOffset val="100"/>
        <c:noMultiLvlLbl val="0"/>
      </c:catAx>
      <c:valAx>
        <c:axId val="31405397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140535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96917493814971"/>
          <c:y val="4.1083099906629318E-2"/>
          <c:w val="0.51419146476748245"/>
          <c:h val="0.87227537734253802"/>
        </c:manualLayout>
      </c:layout>
      <c:barChart>
        <c:barDir val="bar"/>
        <c:grouping val="clustered"/>
        <c:varyColors val="0"/>
        <c:ser>
          <c:idx val="0"/>
          <c:order val="0"/>
          <c:spPr>
            <a:solidFill>
              <a:srgbClr val="05AB2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სო2!$D$12:$D$64</c:f>
              <c:strCache>
                <c:ptCount val="53"/>
                <c:pt idx="0">
                  <c:v>ყაზბეგი, "კავკას" ავტომაგისტრალის მიმდებარედ</c:v>
                </c:pt>
                <c:pt idx="2">
                  <c:v>სიღნაღი, მერიის შენობასთან</c:v>
                </c:pt>
                <c:pt idx="4">
                  <c:v>ბოლნისი, მერიის შენობასთან</c:v>
                </c:pt>
                <c:pt idx="6">
                  <c:v>მარნეული, ცენტრალურ წრესთან</c:v>
                </c:pt>
                <c:pt idx="8">
                  <c:v>ჩხოროწყუ, სოფ. ლეწურწუმე "გზა"-ს მიმდებარედ</c:v>
                </c:pt>
                <c:pt idx="10">
                  <c:v>ტყიბული, აგრარულ ბაზართან</c:v>
                </c:pt>
                <c:pt idx="12">
                  <c:v>საჩხერე, გომართელის ქუჩა</c:v>
                </c:pt>
                <c:pt idx="14">
                  <c:v>ლანჩხუთი, მერიის მიმდებარე ტერ.</c:v>
                </c:pt>
                <c:pt idx="16">
                  <c:v>ჭიათურა, პირველ საჯარო სკოლასთნ</c:v>
                </c:pt>
                <c:pt idx="18">
                  <c:v>ფოთი, ავტოსადგურთან</c:v>
                </c:pt>
                <c:pt idx="20">
                  <c:v>ხაშური, პოლიციის შენობასთან</c:v>
                </c:pt>
                <c:pt idx="22">
                  <c:v>სენაკი, სადგურთან</c:v>
                </c:pt>
                <c:pt idx="24">
                  <c:v>სამტრედია, მერიასთან</c:v>
                </c:pt>
                <c:pt idx="26">
                  <c:v>ოზურგეთი, მერიის შენობასთან</c:v>
                </c:pt>
                <c:pt idx="28">
                  <c:v>კასპი, პირველ საჯარო სკოლასთან</c:v>
                </c:pt>
                <c:pt idx="30">
                  <c:v>მცხეთა, სვეტიცხოველთან</c:v>
                </c:pt>
                <c:pt idx="32">
                  <c:v>ახალციხე, რუსთაველის ქუჩა 55</c:v>
                </c:pt>
                <c:pt idx="34">
                  <c:v>გორი, ცხინვალის გზატ.</c:v>
                </c:pt>
                <c:pt idx="36">
                  <c:v>ზუგდიდი, თბილისი სენაკის გზა</c:v>
                </c:pt>
                <c:pt idx="38">
                  <c:v>თელავი, აღმაშენებლის ქუჩა "ლუკოილის" აგს</c:v>
                </c:pt>
                <c:pt idx="40">
                  <c:v>ქუთაისი, საფიჩხია-ნიჟარაძის 1</c:v>
                </c:pt>
                <c:pt idx="41">
                  <c:v>ქუთაისი, ავანგარდის სასაფლაოსთან</c:v>
                </c:pt>
                <c:pt idx="43">
                  <c:v>ბათუმი, საბაგირო გზის მანქანების სადგური</c:v>
                </c:pt>
                <c:pt idx="44">
                  <c:v>ბათუმი, რუსთაველის ქუჩა,  თეატრთან</c:v>
                </c:pt>
                <c:pt idx="46">
                  <c:v>ზესტაფონი, მე-3 საჯარო სკოლასთან</c:v>
                </c:pt>
                <c:pt idx="48">
                  <c:v>რუსთავი, შარტავასა და ტაშკენტის ქუჩების გადაკვეთა</c:v>
                </c:pt>
                <c:pt idx="50">
                  <c:v>თბილისი, გლდანის I მკ/რაიონი</c:v>
                </c:pt>
                <c:pt idx="51">
                  <c:v>თბილისი, მუხიანი, გობრონაძის ქუჩა</c:v>
                </c:pt>
                <c:pt idx="52">
                  <c:v>თბილისი, დიღომი, მიქელაძის ქუჩა</c:v>
                </c:pt>
              </c:strCache>
            </c:strRef>
          </c:cat>
          <c:val>
            <c:numRef>
              <c:f>სო2!$E$12:$E$64</c:f>
              <c:numCache>
                <c:formatCode>General</c:formatCode>
                <c:ptCount val="53"/>
                <c:pt idx="0">
                  <c:v>80.45</c:v>
                </c:pt>
                <c:pt idx="2">
                  <c:v>99.84</c:v>
                </c:pt>
                <c:pt idx="4" formatCode="0.00">
                  <c:v>50.95</c:v>
                </c:pt>
                <c:pt idx="6">
                  <c:v>108.93</c:v>
                </c:pt>
                <c:pt idx="8">
                  <c:v>85.63</c:v>
                </c:pt>
                <c:pt idx="10">
                  <c:v>78.69</c:v>
                </c:pt>
                <c:pt idx="12" formatCode="0.00">
                  <c:v>95.2</c:v>
                </c:pt>
                <c:pt idx="14">
                  <c:v>80.02</c:v>
                </c:pt>
                <c:pt idx="16">
                  <c:v>87.01</c:v>
                </c:pt>
                <c:pt idx="18">
                  <c:v>81.72</c:v>
                </c:pt>
                <c:pt idx="20">
                  <c:v>71.790000000000006</c:v>
                </c:pt>
                <c:pt idx="22">
                  <c:v>79.98</c:v>
                </c:pt>
                <c:pt idx="24" formatCode="0.00">
                  <c:v>39.92</c:v>
                </c:pt>
                <c:pt idx="26">
                  <c:v>67.89</c:v>
                </c:pt>
                <c:pt idx="28">
                  <c:v>71.72</c:v>
                </c:pt>
                <c:pt idx="30" formatCode="0.00">
                  <c:v>86.33</c:v>
                </c:pt>
                <c:pt idx="32">
                  <c:v>59.87</c:v>
                </c:pt>
                <c:pt idx="34" formatCode="0.00">
                  <c:v>86.01</c:v>
                </c:pt>
                <c:pt idx="36" formatCode="0.00">
                  <c:v>102.75</c:v>
                </c:pt>
                <c:pt idx="38" formatCode="0.00">
                  <c:v>80.05</c:v>
                </c:pt>
                <c:pt idx="40">
                  <c:v>84.89</c:v>
                </c:pt>
                <c:pt idx="41">
                  <c:v>119.56</c:v>
                </c:pt>
                <c:pt idx="43" formatCode="0.00">
                  <c:v>113.15</c:v>
                </c:pt>
                <c:pt idx="44" formatCode="0.00">
                  <c:v>86.9</c:v>
                </c:pt>
                <c:pt idx="46" formatCode="0.00">
                  <c:v>103.58</c:v>
                </c:pt>
                <c:pt idx="48" formatCode="0.0">
                  <c:v>73.34</c:v>
                </c:pt>
                <c:pt idx="50">
                  <c:v>82.88</c:v>
                </c:pt>
                <c:pt idx="51" formatCode="0.00">
                  <c:v>50.95</c:v>
                </c:pt>
                <c:pt idx="52" formatCode="0.00">
                  <c:v>39.200000000000003</c:v>
                </c:pt>
              </c:numCache>
            </c:numRef>
          </c:val>
        </c:ser>
        <c:dLbls>
          <c:showLegendKey val="0"/>
          <c:showVal val="0"/>
          <c:showCatName val="0"/>
          <c:showSerName val="0"/>
          <c:showPercent val="0"/>
          <c:showBubbleSize val="0"/>
        </c:dLbls>
        <c:gapWidth val="182"/>
        <c:axId val="314049664"/>
        <c:axId val="314056720"/>
      </c:barChart>
      <c:catAx>
        <c:axId val="3140496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14056720"/>
        <c:crosses val="autoZero"/>
        <c:auto val="1"/>
        <c:lblAlgn val="ctr"/>
        <c:lblOffset val="100"/>
        <c:noMultiLvlLbl val="0"/>
      </c:catAx>
      <c:valAx>
        <c:axId val="31405672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140496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827023487735675"/>
          <c:y val="3.281859395674714E-2"/>
          <c:w val="0.51419146476748245"/>
          <c:h val="0.87227537734253802"/>
        </c:manualLayout>
      </c:layout>
      <c:barChart>
        <c:barDir val="bar"/>
        <c:grouping val="clustered"/>
        <c:varyColors val="0"/>
        <c:ser>
          <c:idx val="0"/>
          <c:order val="0"/>
          <c:spPr>
            <a:solidFill>
              <a:srgbClr val="05AB2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ბენზოლი!$E$19:$E$33</c:f>
              <c:strCache>
                <c:ptCount val="15"/>
                <c:pt idx="0">
                  <c:v>ყაზბეგი, "კავკას" ავტომაგისტრალის მიმდებარედ</c:v>
                </c:pt>
                <c:pt idx="2">
                  <c:v>ქუთაისი, ჭავჭავაძის გამზ. "გრანდ მოლთან"</c:v>
                </c:pt>
                <c:pt idx="3">
                  <c:v>ქუთაისი, ავტომშენებლის ქუჩა, პოლიციის მესამე განყ.</c:v>
                </c:pt>
                <c:pt idx="5">
                  <c:v>ბათუმი, მაიაკოვსკის ქ.55 ტერმინალის ცენტრალური შესასვლელი</c:v>
                </c:pt>
                <c:pt idx="6">
                  <c:v>ბათუმი, საბაგირო გზის მანქანების სადგური</c:v>
                </c:pt>
                <c:pt idx="7">
                  <c:v>ბათუმი, ასათიანის 14, ყინულის სასახლესთან</c:v>
                </c:pt>
                <c:pt idx="9">
                  <c:v>რუსთავი, "ქართულ ცემენტთან"</c:v>
                </c:pt>
                <c:pt idx="10">
                  <c:v>რუსთავი, "ჰაიდელბერგ ცემენტ ჯორჯიასთან"</c:v>
                </c:pt>
                <c:pt idx="12">
                  <c:v>თბილისი, მეტროს სადგურ "ტექნიკურ უნივერსიტეტთან"</c:v>
                </c:pt>
                <c:pt idx="13">
                  <c:v>თბილისი, ავლაბრის მოედანი  </c:v>
                </c:pt>
                <c:pt idx="14">
                  <c:v>თბილისი, მელიქიშვილის ქუჩა</c:v>
                </c:pt>
              </c:strCache>
            </c:strRef>
          </c:cat>
          <c:val>
            <c:numRef>
              <c:f>ბენზოლი!$F$19:$F$33</c:f>
              <c:numCache>
                <c:formatCode>General</c:formatCode>
                <c:ptCount val="15"/>
                <c:pt idx="0">
                  <c:v>1.3</c:v>
                </c:pt>
                <c:pt idx="2" formatCode="0.0">
                  <c:v>1.7</c:v>
                </c:pt>
                <c:pt idx="3" formatCode="0.0">
                  <c:v>1</c:v>
                </c:pt>
                <c:pt idx="5" formatCode="0.0">
                  <c:v>3.5</c:v>
                </c:pt>
                <c:pt idx="6">
                  <c:v>1.2</c:v>
                </c:pt>
                <c:pt idx="7">
                  <c:v>1.1000000000000001</c:v>
                </c:pt>
                <c:pt idx="9" formatCode="0.0">
                  <c:v>1</c:v>
                </c:pt>
                <c:pt idx="10">
                  <c:v>1.2</c:v>
                </c:pt>
                <c:pt idx="12" formatCode="0.0">
                  <c:v>2.8</c:v>
                </c:pt>
                <c:pt idx="13" formatCode="0.0">
                  <c:v>2.8</c:v>
                </c:pt>
                <c:pt idx="14" formatCode="0.0">
                  <c:v>2</c:v>
                </c:pt>
              </c:numCache>
            </c:numRef>
          </c:val>
        </c:ser>
        <c:dLbls>
          <c:showLegendKey val="0"/>
          <c:showVal val="0"/>
          <c:showCatName val="0"/>
          <c:showSerName val="0"/>
          <c:showPercent val="0"/>
          <c:showBubbleSize val="0"/>
        </c:dLbls>
        <c:gapWidth val="182"/>
        <c:axId val="314049272"/>
        <c:axId val="314055152"/>
      </c:barChart>
      <c:catAx>
        <c:axId val="3140492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14055152"/>
        <c:crosses val="autoZero"/>
        <c:auto val="1"/>
        <c:lblAlgn val="ctr"/>
        <c:lblOffset val="100"/>
        <c:noMultiLvlLbl val="0"/>
      </c:catAx>
      <c:valAx>
        <c:axId val="31405515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140492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96917493814971"/>
          <c:y val="4.1083099906629318E-2"/>
          <c:w val="0.51419146476748245"/>
          <c:h val="0.87227537734253802"/>
        </c:manualLayout>
      </c:layout>
      <c:barChart>
        <c:barDir val="bar"/>
        <c:grouping val="clustered"/>
        <c:varyColors val="0"/>
        <c:ser>
          <c:idx val="0"/>
          <c:order val="0"/>
          <c:spPr>
            <a:solidFill>
              <a:srgbClr val="05AB2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სო2!$E$8:$E$22</c:f>
              <c:strCache>
                <c:ptCount val="15"/>
                <c:pt idx="0">
                  <c:v>ჩხოროწყუ, სოფ. ლეწურწუმე "გზა"-ს მიმდებარედ</c:v>
                </c:pt>
                <c:pt idx="2">
                  <c:v>ბოლნისის მერიის შენობასთან</c:v>
                </c:pt>
                <c:pt idx="4">
                  <c:v>ყაზბეგი, "კავკას" ავტომაგისტრალის მიმდებარედ</c:v>
                </c:pt>
                <c:pt idx="6">
                  <c:v>ქუთაისი, ჭავჭავაძის გამზ. "გრანდ მოლთან"</c:v>
                </c:pt>
                <c:pt idx="8">
                  <c:v>ბათუმი, მაიაკოვსკის ქ.55 ტერმინალის ცენტრალური შესასვლელი</c:v>
                </c:pt>
                <c:pt idx="10">
                  <c:v>ზესტაფონი, საქკაბელთან</c:v>
                </c:pt>
                <c:pt idx="12">
                  <c:v>რუსთავი, "ჰაიდელბერგ ცემენტ ჯორჯიასთან"</c:v>
                </c:pt>
                <c:pt idx="14">
                  <c:v>თბილისი, ავტოსადგურ „ოკრიბას“ მოპირდაპირე მხარეს</c:v>
                </c:pt>
              </c:strCache>
            </c:strRef>
          </c:cat>
          <c:val>
            <c:numRef>
              <c:f>სო2!$F$8:$F$22</c:f>
              <c:numCache>
                <c:formatCode>General</c:formatCode>
                <c:ptCount val="15"/>
                <c:pt idx="0">
                  <c:v>1.62</c:v>
                </c:pt>
                <c:pt idx="2">
                  <c:v>1.62</c:v>
                </c:pt>
                <c:pt idx="4">
                  <c:v>1.62</c:v>
                </c:pt>
                <c:pt idx="6">
                  <c:v>1.62</c:v>
                </c:pt>
                <c:pt idx="8">
                  <c:v>2.04</c:v>
                </c:pt>
                <c:pt idx="10" formatCode="0.00">
                  <c:v>1.8</c:v>
                </c:pt>
                <c:pt idx="12">
                  <c:v>1.68</c:v>
                </c:pt>
                <c:pt idx="14">
                  <c:v>1.62</c:v>
                </c:pt>
              </c:numCache>
            </c:numRef>
          </c:val>
        </c:ser>
        <c:dLbls>
          <c:showLegendKey val="0"/>
          <c:showVal val="0"/>
          <c:showCatName val="0"/>
          <c:showSerName val="0"/>
          <c:showPercent val="0"/>
          <c:showBubbleSize val="0"/>
        </c:dLbls>
        <c:gapWidth val="182"/>
        <c:axId val="253284064"/>
        <c:axId val="253280144"/>
      </c:barChart>
      <c:catAx>
        <c:axId val="2532840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53280144"/>
        <c:crosses val="autoZero"/>
        <c:auto val="1"/>
        <c:lblAlgn val="ctr"/>
        <c:lblOffset val="100"/>
        <c:noMultiLvlLbl val="0"/>
      </c:catAx>
      <c:valAx>
        <c:axId val="25328014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532840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CO </a:t>
            </a:r>
            <a:r>
              <a:rPr lang="en-US" dirty="0" smtClean="0"/>
              <a:t>mg/m3</a:t>
            </a:r>
            <a:endParaRPr lang="ka-GE" baseline="30000" dirty="0"/>
          </a:p>
        </c:rich>
      </c:tx>
      <c:layout/>
      <c:overlay val="0"/>
      <c:spPr>
        <a:noFill/>
        <a:ln w="25400">
          <a:noFill/>
        </a:ln>
      </c:spPr>
    </c:title>
    <c:autoTitleDeleted val="0"/>
    <c:plotArea>
      <c:layout/>
      <c:lineChart>
        <c:grouping val="standard"/>
        <c:varyColors val="0"/>
        <c:ser>
          <c:idx val="0"/>
          <c:order val="0"/>
          <c:tx>
            <c:strRef>
              <c:f>CO!$A$5</c:f>
              <c:strCache>
                <c:ptCount val="1"/>
                <c:pt idx="0">
                  <c:v>Tsereteli ave.</c:v>
                </c:pt>
              </c:strCache>
            </c:strRef>
          </c:tx>
          <c:spPr>
            <a:ln w="28575" cap="rnd">
              <a:solidFill>
                <a:srgbClr val="00B0F0"/>
              </a:solidFill>
              <a:round/>
            </a:ln>
            <a:effectLst/>
          </c:spPr>
          <c:marker>
            <c:symbol val="none"/>
          </c:marker>
          <c:cat>
            <c:multiLvlStrRef>
              <c:f>CO!$B$3:$M$4</c:f>
              <c:multiLvlStrCache>
                <c:ptCount val="12"/>
                <c:lvl>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lvl>
                <c:lvl>
                  <c:pt idx="0">
                    <c:v>2017</c:v>
                  </c:pt>
                </c:lvl>
              </c:multiLvlStrCache>
            </c:multiLvlStrRef>
          </c:cat>
          <c:val>
            <c:numRef>
              <c:f>CO!$B$5:$M$5</c:f>
              <c:numCache>
                <c:formatCode>0.000</c:formatCode>
                <c:ptCount val="12"/>
                <c:pt idx="0">
                  <c:v>1.3</c:v>
                </c:pt>
                <c:pt idx="1">
                  <c:v>1</c:v>
                </c:pt>
                <c:pt idx="2">
                  <c:v>0.9</c:v>
                </c:pt>
                <c:pt idx="3">
                  <c:v>0.8</c:v>
                </c:pt>
                <c:pt idx="4">
                  <c:v>0.8</c:v>
                </c:pt>
                <c:pt idx="5">
                  <c:v>0.7</c:v>
                </c:pt>
                <c:pt idx="6">
                  <c:v>0.7</c:v>
                </c:pt>
                <c:pt idx="7">
                  <c:v>0.8</c:v>
                </c:pt>
                <c:pt idx="8">
                  <c:v>0.9</c:v>
                </c:pt>
                <c:pt idx="9">
                  <c:v>1.1000000000000001</c:v>
                </c:pt>
                <c:pt idx="10">
                  <c:v>1.3</c:v>
                </c:pt>
                <c:pt idx="11">
                  <c:v>1.3</c:v>
                </c:pt>
              </c:numCache>
            </c:numRef>
          </c:val>
          <c:smooth val="0"/>
        </c:ser>
        <c:ser>
          <c:idx val="1"/>
          <c:order val="1"/>
          <c:tx>
            <c:strRef>
              <c:f>CO!$A$6</c:f>
              <c:strCache>
                <c:ptCount val="1"/>
                <c:pt idx="0">
                  <c:v>Kazbegi ave,</c:v>
                </c:pt>
              </c:strCache>
            </c:strRef>
          </c:tx>
          <c:spPr>
            <a:ln w="28575" cap="rnd">
              <a:solidFill>
                <a:srgbClr val="7030A0"/>
              </a:solidFill>
              <a:round/>
            </a:ln>
            <a:effectLst/>
          </c:spPr>
          <c:marker>
            <c:symbol val="none"/>
          </c:marker>
          <c:cat>
            <c:multiLvlStrRef>
              <c:f>CO!$B$3:$M$4</c:f>
              <c:multiLvlStrCache>
                <c:ptCount val="12"/>
                <c:lvl>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lvl>
                <c:lvl>
                  <c:pt idx="0">
                    <c:v>2017</c:v>
                  </c:pt>
                </c:lvl>
              </c:multiLvlStrCache>
            </c:multiLvlStrRef>
          </c:cat>
          <c:val>
            <c:numRef>
              <c:f>CO!$B$6:$M$6</c:f>
              <c:numCache>
                <c:formatCode>0.000</c:formatCode>
                <c:ptCount val="12"/>
                <c:pt idx="0">
                  <c:v>1</c:v>
                </c:pt>
                <c:pt idx="1">
                  <c:v>0.7</c:v>
                </c:pt>
                <c:pt idx="2">
                  <c:v>0.5</c:v>
                </c:pt>
                <c:pt idx="3">
                  <c:v>0.5</c:v>
                </c:pt>
                <c:pt idx="4">
                  <c:v>0.4</c:v>
                </c:pt>
                <c:pt idx="5">
                  <c:v>0.4</c:v>
                </c:pt>
                <c:pt idx="6">
                  <c:v>0.3</c:v>
                </c:pt>
                <c:pt idx="7">
                  <c:v>0.3</c:v>
                </c:pt>
                <c:pt idx="8">
                  <c:v>0.4</c:v>
                </c:pt>
                <c:pt idx="9">
                  <c:v>0.6</c:v>
                </c:pt>
                <c:pt idx="10">
                  <c:v>0.8</c:v>
                </c:pt>
                <c:pt idx="11">
                  <c:v>0.9</c:v>
                </c:pt>
              </c:numCache>
            </c:numRef>
          </c:val>
          <c:smooth val="0"/>
        </c:ser>
        <c:ser>
          <c:idx val="2"/>
          <c:order val="2"/>
          <c:tx>
            <c:strRef>
              <c:f>CO!$A$7</c:f>
              <c:strCache>
                <c:ptCount val="1"/>
                <c:pt idx="0">
                  <c:v>Varketili</c:v>
                </c:pt>
              </c:strCache>
            </c:strRef>
          </c:tx>
          <c:spPr>
            <a:ln w="28575" cap="rnd">
              <a:solidFill>
                <a:schemeClr val="accent3"/>
              </a:solidFill>
              <a:round/>
            </a:ln>
            <a:effectLst/>
          </c:spPr>
          <c:marker>
            <c:symbol val="none"/>
          </c:marker>
          <c:cat>
            <c:multiLvlStrRef>
              <c:f>CO!$B$3:$M$4</c:f>
              <c:multiLvlStrCache>
                <c:ptCount val="12"/>
                <c:lvl>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lvl>
                <c:lvl>
                  <c:pt idx="0">
                    <c:v>2017</c:v>
                  </c:pt>
                </c:lvl>
              </c:multiLvlStrCache>
            </c:multiLvlStrRef>
          </c:cat>
          <c:val>
            <c:numRef>
              <c:f>CO!$B$7:$M$7</c:f>
              <c:numCache>
                <c:formatCode>0.000</c:formatCode>
                <c:ptCount val="12"/>
                <c:pt idx="0">
                  <c:v>0.7</c:v>
                </c:pt>
                <c:pt idx="1">
                  <c:v>0.5</c:v>
                </c:pt>
                <c:pt idx="2">
                  <c:v>0.5</c:v>
                </c:pt>
                <c:pt idx="3">
                  <c:v>0.4</c:v>
                </c:pt>
                <c:pt idx="4">
                  <c:v>0.3</c:v>
                </c:pt>
                <c:pt idx="5">
                  <c:v>0.3</c:v>
                </c:pt>
                <c:pt idx="6">
                  <c:v>0.3</c:v>
                </c:pt>
                <c:pt idx="7">
                  <c:v>0.3</c:v>
                </c:pt>
                <c:pt idx="8">
                  <c:v>0.4</c:v>
                </c:pt>
                <c:pt idx="9">
                  <c:v>0.5</c:v>
                </c:pt>
                <c:pt idx="10">
                  <c:v>0.6</c:v>
                </c:pt>
                <c:pt idx="11">
                  <c:v>0.7</c:v>
                </c:pt>
              </c:numCache>
            </c:numRef>
          </c:val>
          <c:smooth val="0"/>
        </c:ser>
        <c:ser>
          <c:idx val="3"/>
          <c:order val="3"/>
          <c:tx>
            <c:v>CO!#REF!</c:v>
          </c:tx>
          <c:spPr>
            <a:ln>
              <a:solidFill>
                <a:schemeClr val="accent6"/>
              </a:solidFill>
            </a:ln>
          </c:spPr>
          <c:marker>
            <c:symbol val="none"/>
          </c:marker>
          <c:cat>
            <c:multiLvlStrRef>
              <c:f>CO!$B$3:$M$4</c:f>
              <c:multiLvlStrCache>
                <c:ptCount val="12"/>
                <c:lvl>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lvl>
                <c:lvl>
                  <c:pt idx="0">
                    <c:v>2017</c:v>
                  </c:pt>
                </c:lvl>
              </c:multiLvlStrCache>
            </c:multiLvlStrRef>
          </c:cat>
          <c:val>
            <c:numRef>
              <c:f>CO!#REF!</c:f>
              <c:numCache>
                <c:formatCode>General</c:formatCode>
                <c:ptCount val="1"/>
                <c:pt idx="0">
                  <c:v>1</c:v>
                </c:pt>
              </c:numCache>
            </c:numRef>
          </c:val>
          <c:smooth val="0"/>
        </c:ser>
        <c:ser>
          <c:idx val="4"/>
          <c:order val="4"/>
          <c:tx>
            <c:strRef>
              <c:f>CO!$A$8</c:f>
              <c:strCache>
                <c:ptCount val="1"/>
                <c:pt idx="0">
                  <c:v>8 hours mean</c:v>
                </c:pt>
              </c:strCache>
            </c:strRef>
          </c:tx>
          <c:spPr>
            <a:ln>
              <a:solidFill>
                <a:srgbClr val="FF0000"/>
              </a:solidFill>
            </a:ln>
          </c:spPr>
          <c:marker>
            <c:symbol val="none"/>
          </c:marker>
          <c:cat>
            <c:multiLvlStrRef>
              <c:f>CO!$B$3:$M$4</c:f>
              <c:multiLvlStrCache>
                <c:ptCount val="12"/>
                <c:lvl>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lvl>
                <c:lvl>
                  <c:pt idx="0">
                    <c:v>2017</c:v>
                  </c:pt>
                </c:lvl>
              </c:multiLvlStrCache>
            </c:multiLvlStrRef>
          </c:cat>
          <c:val>
            <c:numRef>
              <c:f>CO!$B$8:$M$8</c:f>
              <c:numCache>
                <c:formatCode>General</c:formatCode>
                <c:ptCount val="12"/>
                <c:pt idx="0">
                  <c:v>10</c:v>
                </c:pt>
                <c:pt idx="1">
                  <c:v>10</c:v>
                </c:pt>
                <c:pt idx="2">
                  <c:v>10</c:v>
                </c:pt>
                <c:pt idx="3">
                  <c:v>10</c:v>
                </c:pt>
                <c:pt idx="4">
                  <c:v>10</c:v>
                </c:pt>
                <c:pt idx="5">
                  <c:v>10</c:v>
                </c:pt>
                <c:pt idx="6">
                  <c:v>10</c:v>
                </c:pt>
                <c:pt idx="7">
                  <c:v>10</c:v>
                </c:pt>
                <c:pt idx="8">
                  <c:v>10</c:v>
                </c:pt>
                <c:pt idx="9">
                  <c:v>10</c:v>
                </c:pt>
                <c:pt idx="10">
                  <c:v>10</c:v>
                </c:pt>
                <c:pt idx="11">
                  <c:v>10</c:v>
                </c:pt>
              </c:numCache>
            </c:numRef>
          </c:val>
          <c:smooth val="0"/>
        </c:ser>
        <c:dLbls>
          <c:showLegendKey val="0"/>
          <c:showVal val="0"/>
          <c:showCatName val="0"/>
          <c:showSerName val="0"/>
          <c:showPercent val="0"/>
          <c:showBubbleSize val="0"/>
        </c:dLbls>
        <c:smooth val="0"/>
        <c:axId val="253284848"/>
        <c:axId val="253286416"/>
      </c:lineChart>
      <c:catAx>
        <c:axId val="253284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53286416"/>
        <c:crosses val="autoZero"/>
        <c:auto val="1"/>
        <c:lblAlgn val="ctr"/>
        <c:lblOffset val="100"/>
        <c:noMultiLvlLbl val="0"/>
      </c:catAx>
      <c:valAx>
        <c:axId val="253286416"/>
        <c:scaling>
          <c:orientation val="minMax"/>
          <c:max val="1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ln w="9525">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53284848"/>
        <c:crosses val="autoZero"/>
        <c:crossBetween val="between"/>
      </c:valAx>
      <c:spPr>
        <a:noFill/>
        <a:ln w="25400">
          <a:noFill/>
        </a:ln>
      </c:spPr>
    </c:plotArea>
    <c:legend>
      <c:legendPos val="b"/>
      <c:legendEntry>
        <c:idx val="3"/>
        <c:delete val="1"/>
      </c:legendEntry>
      <c:layout/>
      <c:overlay val="0"/>
      <c:spPr>
        <a:noFill/>
        <a:ln w="25400">
          <a:noFill/>
        </a:ln>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dirty="0"/>
              <a:t>SO</a:t>
            </a:r>
            <a:r>
              <a:rPr lang="en-US" sz="1400" baseline="-25000" dirty="0"/>
              <a:t>2</a:t>
            </a:r>
            <a:r>
              <a:rPr lang="en-US" sz="1400" b="0" i="0" baseline="0" dirty="0">
                <a:effectLst/>
              </a:rPr>
              <a:t> </a:t>
            </a:r>
            <a:r>
              <a:rPr lang="en-US" sz="1400" b="0" i="0" baseline="0" dirty="0" smtClean="0">
                <a:effectLst/>
              </a:rPr>
              <a:t>mg/m3</a:t>
            </a:r>
            <a:endParaRPr lang="en-US" sz="1400" dirty="0">
              <a:effectLst/>
            </a:endParaRPr>
          </a:p>
        </c:rich>
      </c:tx>
      <c:layout/>
      <c:overlay val="0"/>
      <c:spPr>
        <a:noFill/>
        <a:ln w="25400">
          <a:noFill/>
        </a:ln>
      </c:spPr>
    </c:title>
    <c:autoTitleDeleted val="0"/>
    <c:plotArea>
      <c:layout/>
      <c:lineChart>
        <c:grouping val="standard"/>
        <c:varyColors val="0"/>
        <c:ser>
          <c:idx val="0"/>
          <c:order val="0"/>
          <c:tx>
            <c:strRef>
              <c:f>'SO2'!$A$5</c:f>
              <c:strCache>
                <c:ptCount val="1"/>
                <c:pt idx="0">
                  <c:v>Tsereteli ave.</c:v>
                </c:pt>
              </c:strCache>
            </c:strRef>
          </c:tx>
          <c:spPr>
            <a:ln w="28575" cap="rnd">
              <a:solidFill>
                <a:srgbClr val="00B0F0"/>
              </a:solidFill>
              <a:round/>
            </a:ln>
            <a:effectLst/>
          </c:spPr>
          <c:marker>
            <c:symbol val="none"/>
          </c:marker>
          <c:cat>
            <c:multiLvlStrRef>
              <c:f>'SO2'!$B$3:$L$4</c:f>
              <c:multiLvlStrCache>
                <c:ptCount val="11"/>
                <c:lvl>
                  <c:pt idx="0">
                    <c:v>January</c:v>
                  </c:pt>
                  <c:pt idx="1">
                    <c:v>February</c:v>
                  </c:pt>
                  <c:pt idx="2">
                    <c:v>March</c:v>
                  </c:pt>
                  <c:pt idx="3">
                    <c:v>April</c:v>
                  </c:pt>
                  <c:pt idx="4">
                    <c:v>May</c:v>
                  </c:pt>
                  <c:pt idx="5">
                    <c:v>June</c:v>
                  </c:pt>
                  <c:pt idx="6">
                    <c:v>July</c:v>
                  </c:pt>
                  <c:pt idx="7">
                    <c:v>August</c:v>
                  </c:pt>
                  <c:pt idx="8">
                    <c:v>September</c:v>
                  </c:pt>
                  <c:pt idx="9">
                    <c:v>October</c:v>
                  </c:pt>
                  <c:pt idx="10">
                    <c:v>November</c:v>
                  </c:pt>
                </c:lvl>
                <c:lvl>
                  <c:pt idx="0">
                    <c:v>2017</c:v>
                  </c:pt>
                </c:lvl>
              </c:multiLvlStrCache>
            </c:multiLvlStrRef>
          </c:cat>
          <c:val>
            <c:numRef>
              <c:f>'SO2'!$B$5:$L$5</c:f>
              <c:numCache>
                <c:formatCode>0.000</c:formatCode>
                <c:ptCount val="11"/>
                <c:pt idx="0">
                  <c:v>2.5000000000000001E-2</c:v>
                </c:pt>
                <c:pt idx="1">
                  <c:v>3.5999999999999997E-2</c:v>
                </c:pt>
                <c:pt idx="2">
                  <c:v>2.5000000000000001E-2</c:v>
                </c:pt>
                <c:pt idx="3">
                  <c:v>1.4E-2</c:v>
                </c:pt>
                <c:pt idx="4">
                  <c:v>1.2999999999999999E-2</c:v>
                </c:pt>
                <c:pt idx="5">
                  <c:v>3.5999999999999997E-2</c:v>
                </c:pt>
                <c:pt idx="6">
                  <c:v>2.5999999999999999E-2</c:v>
                </c:pt>
                <c:pt idx="7">
                  <c:v>1.9E-2</c:v>
                </c:pt>
                <c:pt idx="8">
                  <c:v>2.1000000000000001E-2</c:v>
                </c:pt>
                <c:pt idx="9">
                  <c:v>2.4E-2</c:v>
                </c:pt>
                <c:pt idx="10">
                  <c:v>2.8000000000000001E-2</c:v>
                </c:pt>
              </c:numCache>
            </c:numRef>
          </c:val>
          <c:smooth val="0"/>
        </c:ser>
        <c:ser>
          <c:idx val="1"/>
          <c:order val="1"/>
          <c:tx>
            <c:strRef>
              <c:f>'SO2'!$A$6</c:f>
              <c:strCache>
                <c:ptCount val="1"/>
                <c:pt idx="0">
                  <c:v>Kazbegi ave.</c:v>
                </c:pt>
              </c:strCache>
            </c:strRef>
          </c:tx>
          <c:spPr>
            <a:ln w="28575" cap="rnd">
              <a:solidFill>
                <a:srgbClr val="7030A0"/>
              </a:solidFill>
              <a:round/>
            </a:ln>
            <a:effectLst/>
          </c:spPr>
          <c:marker>
            <c:symbol val="none"/>
          </c:marker>
          <c:cat>
            <c:multiLvlStrRef>
              <c:f>'SO2'!$B$3:$L$4</c:f>
              <c:multiLvlStrCache>
                <c:ptCount val="11"/>
                <c:lvl>
                  <c:pt idx="0">
                    <c:v>January</c:v>
                  </c:pt>
                  <c:pt idx="1">
                    <c:v>February</c:v>
                  </c:pt>
                  <c:pt idx="2">
                    <c:v>March</c:v>
                  </c:pt>
                  <c:pt idx="3">
                    <c:v>April</c:v>
                  </c:pt>
                  <c:pt idx="4">
                    <c:v>May</c:v>
                  </c:pt>
                  <c:pt idx="5">
                    <c:v>June</c:v>
                  </c:pt>
                  <c:pt idx="6">
                    <c:v>July</c:v>
                  </c:pt>
                  <c:pt idx="7">
                    <c:v>August</c:v>
                  </c:pt>
                  <c:pt idx="8">
                    <c:v>September</c:v>
                  </c:pt>
                  <c:pt idx="9">
                    <c:v>October</c:v>
                  </c:pt>
                  <c:pt idx="10">
                    <c:v>November</c:v>
                  </c:pt>
                </c:lvl>
                <c:lvl>
                  <c:pt idx="0">
                    <c:v>2017</c:v>
                  </c:pt>
                </c:lvl>
              </c:multiLvlStrCache>
            </c:multiLvlStrRef>
          </c:cat>
          <c:val>
            <c:numRef>
              <c:f>'SO2'!$B$6:$L$6</c:f>
              <c:numCache>
                <c:formatCode>0.000</c:formatCode>
                <c:ptCount val="11"/>
                <c:pt idx="0">
                  <c:v>8.9999999999999993E-3</c:v>
                </c:pt>
                <c:pt idx="1">
                  <c:v>7.0000000000000001E-3</c:v>
                </c:pt>
                <c:pt idx="2">
                  <c:v>8.0000000000000002E-3</c:v>
                </c:pt>
                <c:pt idx="3">
                  <c:v>1.0999999999999999E-2</c:v>
                </c:pt>
                <c:pt idx="4">
                  <c:v>5.0000000000000001E-3</c:v>
                </c:pt>
                <c:pt idx="5">
                  <c:v>2E-3</c:v>
                </c:pt>
                <c:pt idx="6">
                  <c:v>4.0000000000000001E-3</c:v>
                </c:pt>
                <c:pt idx="7">
                  <c:v>4.0000000000000001E-3</c:v>
                </c:pt>
                <c:pt idx="8">
                  <c:v>5.0000000000000001E-3</c:v>
                </c:pt>
                <c:pt idx="9">
                  <c:v>6.0000000000000001E-3</c:v>
                </c:pt>
                <c:pt idx="10">
                  <c:v>7.0000000000000001E-3</c:v>
                </c:pt>
              </c:numCache>
            </c:numRef>
          </c:val>
          <c:smooth val="0"/>
        </c:ser>
        <c:ser>
          <c:idx val="2"/>
          <c:order val="2"/>
          <c:tx>
            <c:strRef>
              <c:f>'SO2'!$A$7</c:f>
              <c:strCache>
                <c:ptCount val="1"/>
                <c:pt idx="0">
                  <c:v>Verketili</c:v>
                </c:pt>
              </c:strCache>
            </c:strRef>
          </c:tx>
          <c:spPr>
            <a:ln w="28575" cap="rnd">
              <a:solidFill>
                <a:schemeClr val="accent3"/>
              </a:solidFill>
              <a:round/>
            </a:ln>
            <a:effectLst/>
          </c:spPr>
          <c:marker>
            <c:symbol val="none"/>
          </c:marker>
          <c:cat>
            <c:multiLvlStrRef>
              <c:f>'SO2'!$B$3:$L$4</c:f>
              <c:multiLvlStrCache>
                <c:ptCount val="11"/>
                <c:lvl>
                  <c:pt idx="0">
                    <c:v>January</c:v>
                  </c:pt>
                  <c:pt idx="1">
                    <c:v>February</c:v>
                  </c:pt>
                  <c:pt idx="2">
                    <c:v>March</c:v>
                  </c:pt>
                  <c:pt idx="3">
                    <c:v>April</c:v>
                  </c:pt>
                  <c:pt idx="4">
                    <c:v>May</c:v>
                  </c:pt>
                  <c:pt idx="5">
                    <c:v>June</c:v>
                  </c:pt>
                  <c:pt idx="6">
                    <c:v>July</c:v>
                  </c:pt>
                  <c:pt idx="7">
                    <c:v>August</c:v>
                  </c:pt>
                  <c:pt idx="8">
                    <c:v>September</c:v>
                  </c:pt>
                  <c:pt idx="9">
                    <c:v>October</c:v>
                  </c:pt>
                  <c:pt idx="10">
                    <c:v>November</c:v>
                  </c:pt>
                </c:lvl>
                <c:lvl>
                  <c:pt idx="0">
                    <c:v>2017</c:v>
                  </c:pt>
                </c:lvl>
              </c:multiLvlStrCache>
            </c:multiLvlStrRef>
          </c:cat>
          <c:val>
            <c:numRef>
              <c:f>'SO2'!$B$7:$L$7</c:f>
              <c:numCache>
                <c:formatCode>0.000</c:formatCode>
                <c:ptCount val="11"/>
                <c:pt idx="0">
                  <c:v>6.0000000000000001E-3</c:v>
                </c:pt>
                <c:pt idx="1">
                  <c:v>0.01</c:v>
                </c:pt>
                <c:pt idx="2">
                  <c:v>8.0000000000000002E-3</c:v>
                </c:pt>
                <c:pt idx="3">
                  <c:v>6.0000000000000001E-3</c:v>
                </c:pt>
                <c:pt idx="4">
                  <c:v>7.0000000000000001E-3</c:v>
                </c:pt>
                <c:pt idx="5">
                  <c:v>5.0000000000000001E-3</c:v>
                </c:pt>
                <c:pt idx="6">
                  <c:v>8.0000000000000002E-3</c:v>
                </c:pt>
                <c:pt idx="7">
                  <c:v>8.9999999999999993E-3</c:v>
                </c:pt>
                <c:pt idx="8">
                  <c:v>1.0999999999999999E-2</c:v>
                </c:pt>
                <c:pt idx="9">
                  <c:v>1.0999999999999999E-2</c:v>
                </c:pt>
                <c:pt idx="10">
                  <c:v>0.01</c:v>
                </c:pt>
              </c:numCache>
            </c:numRef>
          </c:val>
          <c:smooth val="0"/>
        </c:ser>
        <c:ser>
          <c:idx val="3"/>
          <c:order val="3"/>
          <c:tx>
            <c:v>'SO2'!#REF!</c:v>
          </c:tx>
          <c:spPr>
            <a:ln>
              <a:solidFill>
                <a:schemeClr val="accent6"/>
              </a:solidFill>
            </a:ln>
          </c:spPr>
          <c:marker>
            <c:symbol val="none"/>
          </c:marker>
          <c:cat>
            <c:multiLvlStrRef>
              <c:f>'SO2'!$B$3:$L$4</c:f>
              <c:multiLvlStrCache>
                <c:ptCount val="11"/>
                <c:lvl>
                  <c:pt idx="0">
                    <c:v>January</c:v>
                  </c:pt>
                  <c:pt idx="1">
                    <c:v>February</c:v>
                  </c:pt>
                  <c:pt idx="2">
                    <c:v>March</c:v>
                  </c:pt>
                  <c:pt idx="3">
                    <c:v>April</c:v>
                  </c:pt>
                  <c:pt idx="4">
                    <c:v>May</c:v>
                  </c:pt>
                  <c:pt idx="5">
                    <c:v>June</c:v>
                  </c:pt>
                  <c:pt idx="6">
                    <c:v>July</c:v>
                  </c:pt>
                  <c:pt idx="7">
                    <c:v>August</c:v>
                  </c:pt>
                  <c:pt idx="8">
                    <c:v>September</c:v>
                  </c:pt>
                  <c:pt idx="9">
                    <c:v>October</c:v>
                  </c:pt>
                  <c:pt idx="10">
                    <c:v>November</c:v>
                  </c:pt>
                </c:lvl>
                <c:lvl>
                  <c:pt idx="0">
                    <c:v>2017</c:v>
                  </c:pt>
                </c:lvl>
              </c:multiLvlStrCache>
            </c:multiLvlStrRef>
          </c:cat>
          <c:val>
            <c:numRef>
              <c:f>SO2!#REF!</c:f>
              <c:numCache>
                <c:formatCode>General</c:formatCode>
                <c:ptCount val="1"/>
                <c:pt idx="0">
                  <c:v>1</c:v>
                </c:pt>
              </c:numCache>
            </c:numRef>
          </c:val>
          <c:smooth val="0"/>
        </c:ser>
        <c:ser>
          <c:idx val="4"/>
          <c:order val="4"/>
          <c:tx>
            <c:strRef>
              <c:f>'SO2'!$A$8</c:f>
              <c:strCache>
                <c:ptCount val="1"/>
                <c:pt idx="0">
                  <c:v>Mean</c:v>
                </c:pt>
              </c:strCache>
            </c:strRef>
          </c:tx>
          <c:spPr>
            <a:ln>
              <a:solidFill>
                <a:srgbClr val="FF0000"/>
              </a:solidFill>
            </a:ln>
          </c:spPr>
          <c:marker>
            <c:symbol val="none"/>
          </c:marker>
          <c:cat>
            <c:multiLvlStrRef>
              <c:f>'SO2'!$B$3:$L$4</c:f>
              <c:multiLvlStrCache>
                <c:ptCount val="11"/>
                <c:lvl>
                  <c:pt idx="0">
                    <c:v>January</c:v>
                  </c:pt>
                  <c:pt idx="1">
                    <c:v>February</c:v>
                  </c:pt>
                  <c:pt idx="2">
                    <c:v>March</c:v>
                  </c:pt>
                  <c:pt idx="3">
                    <c:v>April</c:v>
                  </c:pt>
                  <c:pt idx="4">
                    <c:v>May</c:v>
                  </c:pt>
                  <c:pt idx="5">
                    <c:v>June</c:v>
                  </c:pt>
                  <c:pt idx="6">
                    <c:v>July</c:v>
                  </c:pt>
                  <c:pt idx="7">
                    <c:v>August</c:v>
                  </c:pt>
                  <c:pt idx="8">
                    <c:v>September</c:v>
                  </c:pt>
                  <c:pt idx="9">
                    <c:v>October</c:v>
                  </c:pt>
                  <c:pt idx="10">
                    <c:v>November</c:v>
                  </c:pt>
                </c:lvl>
                <c:lvl>
                  <c:pt idx="0">
                    <c:v>2017</c:v>
                  </c:pt>
                </c:lvl>
              </c:multiLvlStrCache>
            </c:multiLvlStrRef>
          </c:cat>
          <c:val>
            <c:numRef>
              <c:f>'SO2'!$B$8:$L$8</c:f>
              <c:numCache>
                <c:formatCode>General</c:formatCode>
                <c:ptCount val="11"/>
                <c:pt idx="0">
                  <c:v>0.125</c:v>
                </c:pt>
                <c:pt idx="1">
                  <c:v>0.125</c:v>
                </c:pt>
                <c:pt idx="2">
                  <c:v>0.125</c:v>
                </c:pt>
                <c:pt idx="3">
                  <c:v>0.125</c:v>
                </c:pt>
                <c:pt idx="4">
                  <c:v>0.125</c:v>
                </c:pt>
                <c:pt idx="5">
                  <c:v>0.125</c:v>
                </c:pt>
                <c:pt idx="6">
                  <c:v>0.125</c:v>
                </c:pt>
                <c:pt idx="7">
                  <c:v>0.125</c:v>
                </c:pt>
                <c:pt idx="8">
                  <c:v>0.125</c:v>
                </c:pt>
                <c:pt idx="9">
                  <c:v>0.125</c:v>
                </c:pt>
                <c:pt idx="10">
                  <c:v>0.125</c:v>
                </c:pt>
              </c:numCache>
            </c:numRef>
          </c:val>
          <c:smooth val="0"/>
        </c:ser>
        <c:dLbls>
          <c:showLegendKey val="0"/>
          <c:showVal val="0"/>
          <c:showCatName val="0"/>
          <c:showSerName val="0"/>
          <c:showPercent val="0"/>
          <c:showBubbleSize val="0"/>
        </c:dLbls>
        <c:smooth val="0"/>
        <c:axId val="253280536"/>
        <c:axId val="253281712"/>
      </c:lineChart>
      <c:catAx>
        <c:axId val="253280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53281712"/>
        <c:crosses val="autoZero"/>
        <c:auto val="1"/>
        <c:lblAlgn val="ctr"/>
        <c:lblOffset val="100"/>
        <c:noMultiLvlLbl val="0"/>
      </c:catAx>
      <c:valAx>
        <c:axId val="253281712"/>
        <c:scaling>
          <c:orientation val="minMax"/>
          <c:max val="0.14000000000000001"/>
        </c:scaling>
        <c:delete val="0"/>
        <c:axPos val="l"/>
        <c:majorGridlines>
          <c:spPr>
            <a:ln w="9525" cap="flat" cmpd="sng" algn="ctr">
              <a:solidFill>
                <a:schemeClr val="tx1">
                  <a:lumMod val="15000"/>
                  <a:lumOff val="85000"/>
                </a:schemeClr>
              </a:solidFill>
              <a:round/>
            </a:ln>
            <a:effectLst/>
          </c:spPr>
        </c:majorGridlines>
        <c:numFmt formatCode="0.000" sourceLinked="0"/>
        <c:majorTickMark val="none"/>
        <c:minorTickMark val="none"/>
        <c:tickLblPos val="nextTo"/>
        <c:spPr>
          <a:ln w="9525">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53280536"/>
        <c:crosses val="autoZero"/>
        <c:crossBetween val="between"/>
      </c:valAx>
      <c:spPr>
        <a:noFill/>
        <a:ln w="25400">
          <a:noFill/>
        </a:ln>
      </c:spPr>
    </c:plotArea>
    <c:legend>
      <c:legendPos val="b"/>
      <c:legendEntry>
        <c:idx val="3"/>
        <c:delete val="1"/>
      </c:legendEntry>
      <c:layout/>
      <c:overlay val="0"/>
      <c:spPr>
        <a:noFill/>
        <a:ln w="25400">
          <a:noFill/>
        </a:ln>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PM10 </a:t>
            </a:r>
            <a:r>
              <a:rPr lang="el-GR" sz="1400" b="0" i="0" u="none" strike="noStrike" baseline="0" dirty="0" smtClean="0">
                <a:effectLst/>
              </a:rPr>
              <a:t>μ</a:t>
            </a:r>
            <a:r>
              <a:rPr lang="en-US" sz="1400" b="0" i="0" u="none" strike="noStrike" baseline="0" dirty="0" smtClean="0">
                <a:effectLst/>
              </a:rPr>
              <a:t>g/m</a:t>
            </a:r>
            <a:r>
              <a:rPr lang="en-US" sz="1400" b="0" i="0" u="none" strike="noStrike" baseline="30000" dirty="0" smtClean="0">
                <a:effectLst/>
              </a:rPr>
              <a:t>3</a:t>
            </a:r>
            <a:endParaRPr lang="ka-GE" baseline="30000" dirty="0"/>
          </a:p>
        </c:rich>
      </c:tx>
      <c:layout>
        <c:manualLayout>
          <c:xMode val="edge"/>
          <c:yMode val="edge"/>
          <c:x val="0.44122682167041793"/>
          <c:y val="2.0151133501259445E-2"/>
        </c:manualLayout>
      </c:layout>
      <c:overlay val="0"/>
      <c:spPr>
        <a:noFill/>
        <a:ln w="25400">
          <a:noFill/>
        </a:ln>
      </c:spPr>
    </c:title>
    <c:autoTitleDeleted val="0"/>
    <c:plotArea>
      <c:layout/>
      <c:lineChart>
        <c:grouping val="standard"/>
        <c:varyColors val="0"/>
        <c:ser>
          <c:idx val="0"/>
          <c:order val="0"/>
          <c:tx>
            <c:strRef>
              <c:f>'PM10'!$A$5</c:f>
              <c:strCache>
                <c:ptCount val="1"/>
                <c:pt idx="0">
                  <c:v>Tsereteli ave.</c:v>
                </c:pt>
              </c:strCache>
            </c:strRef>
          </c:tx>
          <c:spPr>
            <a:ln w="28575" cap="rnd">
              <a:solidFill>
                <a:srgbClr val="00B0F0"/>
              </a:solidFill>
              <a:round/>
            </a:ln>
            <a:effectLst/>
          </c:spPr>
          <c:marker>
            <c:symbol val="none"/>
          </c:marker>
          <c:cat>
            <c:multiLvlStrRef>
              <c:f>'PM10'!$B$3:$M$4</c:f>
              <c:multiLvlStrCache>
                <c:ptCount val="12"/>
                <c:lvl>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lvl>
                <c:lvl>
                  <c:pt idx="0">
                    <c:v>2017</c:v>
                  </c:pt>
                </c:lvl>
              </c:multiLvlStrCache>
            </c:multiLvlStrRef>
          </c:cat>
          <c:val>
            <c:numRef>
              <c:f>'PM10'!$B$5:$M$5</c:f>
              <c:numCache>
                <c:formatCode>General</c:formatCode>
                <c:ptCount val="12"/>
                <c:pt idx="0">
                  <c:v>77</c:v>
                </c:pt>
                <c:pt idx="1">
                  <c:v>63</c:v>
                </c:pt>
                <c:pt idx="2">
                  <c:v>64</c:v>
                </c:pt>
                <c:pt idx="3">
                  <c:v>47</c:v>
                </c:pt>
                <c:pt idx="4">
                  <c:v>53</c:v>
                </c:pt>
                <c:pt idx="5">
                  <c:v>45</c:v>
                </c:pt>
                <c:pt idx="6">
                  <c:v>51</c:v>
                </c:pt>
                <c:pt idx="7">
                  <c:v>57</c:v>
                </c:pt>
                <c:pt idx="8">
                  <c:v>61</c:v>
                </c:pt>
                <c:pt idx="9">
                  <c:v>55</c:v>
                </c:pt>
                <c:pt idx="10">
                  <c:v>70</c:v>
                </c:pt>
                <c:pt idx="11">
                  <c:v>69</c:v>
                </c:pt>
              </c:numCache>
            </c:numRef>
          </c:val>
          <c:smooth val="0"/>
        </c:ser>
        <c:ser>
          <c:idx val="1"/>
          <c:order val="1"/>
          <c:tx>
            <c:strRef>
              <c:f>'PM10'!$A$6</c:f>
              <c:strCache>
                <c:ptCount val="1"/>
                <c:pt idx="0">
                  <c:v>Kazbegi ave.</c:v>
                </c:pt>
              </c:strCache>
            </c:strRef>
          </c:tx>
          <c:spPr>
            <a:ln w="28575" cap="rnd">
              <a:solidFill>
                <a:srgbClr val="7030A0"/>
              </a:solidFill>
              <a:round/>
            </a:ln>
            <a:effectLst/>
          </c:spPr>
          <c:marker>
            <c:symbol val="none"/>
          </c:marker>
          <c:cat>
            <c:multiLvlStrRef>
              <c:f>'PM10'!$B$3:$M$4</c:f>
              <c:multiLvlStrCache>
                <c:ptCount val="12"/>
                <c:lvl>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lvl>
                <c:lvl>
                  <c:pt idx="0">
                    <c:v>2017</c:v>
                  </c:pt>
                </c:lvl>
              </c:multiLvlStrCache>
            </c:multiLvlStrRef>
          </c:cat>
          <c:val>
            <c:numRef>
              <c:f>'PM10'!$B$6:$M$6</c:f>
              <c:numCache>
                <c:formatCode>General</c:formatCode>
                <c:ptCount val="12"/>
                <c:pt idx="0">
                  <c:v>45</c:v>
                </c:pt>
                <c:pt idx="1">
                  <c:v>35</c:v>
                </c:pt>
                <c:pt idx="2">
                  <c:v>45</c:v>
                </c:pt>
                <c:pt idx="3">
                  <c:v>31</c:v>
                </c:pt>
                <c:pt idx="4">
                  <c:v>32</c:v>
                </c:pt>
                <c:pt idx="5">
                  <c:v>32</c:v>
                </c:pt>
                <c:pt idx="6">
                  <c:v>40</c:v>
                </c:pt>
                <c:pt idx="7">
                  <c:v>45</c:v>
                </c:pt>
                <c:pt idx="8">
                  <c:v>56</c:v>
                </c:pt>
                <c:pt idx="9">
                  <c:v>33</c:v>
                </c:pt>
                <c:pt idx="10">
                  <c:v>46</c:v>
                </c:pt>
                <c:pt idx="11">
                  <c:v>50</c:v>
                </c:pt>
              </c:numCache>
            </c:numRef>
          </c:val>
          <c:smooth val="0"/>
        </c:ser>
        <c:ser>
          <c:idx val="2"/>
          <c:order val="2"/>
          <c:tx>
            <c:strRef>
              <c:f>'PM10'!$A$7</c:f>
              <c:strCache>
                <c:ptCount val="1"/>
                <c:pt idx="0">
                  <c:v>Varketili</c:v>
                </c:pt>
              </c:strCache>
            </c:strRef>
          </c:tx>
          <c:spPr>
            <a:ln w="28575" cap="rnd">
              <a:solidFill>
                <a:schemeClr val="accent3"/>
              </a:solidFill>
              <a:round/>
            </a:ln>
            <a:effectLst/>
          </c:spPr>
          <c:marker>
            <c:symbol val="none"/>
          </c:marker>
          <c:cat>
            <c:multiLvlStrRef>
              <c:f>'PM10'!$B$3:$M$4</c:f>
              <c:multiLvlStrCache>
                <c:ptCount val="12"/>
                <c:lvl>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lvl>
                <c:lvl>
                  <c:pt idx="0">
                    <c:v>2017</c:v>
                  </c:pt>
                </c:lvl>
              </c:multiLvlStrCache>
            </c:multiLvlStrRef>
          </c:cat>
          <c:val>
            <c:numRef>
              <c:f>'PM10'!$B$7:$M$7</c:f>
              <c:numCache>
                <c:formatCode>General</c:formatCode>
                <c:ptCount val="12"/>
                <c:pt idx="0">
                  <c:v>48</c:v>
                </c:pt>
                <c:pt idx="1">
                  <c:v>36</c:v>
                </c:pt>
                <c:pt idx="2">
                  <c:v>47</c:v>
                </c:pt>
                <c:pt idx="3">
                  <c:v>29</c:v>
                </c:pt>
                <c:pt idx="4">
                  <c:v>26</c:v>
                </c:pt>
                <c:pt idx="5">
                  <c:v>22</c:v>
                </c:pt>
                <c:pt idx="6">
                  <c:v>36</c:v>
                </c:pt>
                <c:pt idx="7">
                  <c:v>45</c:v>
                </c:pt>
                <c:pt idx="8">
                  <c:v>46</c:v>
                </c:pt>
                <c:pt idx="9">
                  <c:v>32</c:v>
                </c:pt>
                <c:pt idx="10">
                  <c:v>48</c:v>
                </c:pt>
                <c:pt idx="11">
                  <c:v>49</c:v>
                </c:pt>
              </c:numCache>
            </c:numRef>
          </c:val>
          <c:smooth val="0"/>
        </c:ser>
        <c:ser>
          <c:idx val="5"/>
          <c:order val="3"/>
          <c:tx>
            <c:v>'PM10'!#REF!</c:v>
          </c:tx>
          <c:marker>
            <c:symbol val="none"/>
          </c:marker>
          <c:cat>
            <c:multiLvlStrRef>
              <c:f>'PM10'!$B$3:$M$4</c:f>
              <c:multiLvlStrCache>
                <c:ptCount val="12"/>
                <c:lvl>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lvl>
                <c:lvl>
                  <c:pt idx="0">
                    <c:v>2017</c:v>
                  </c:pt>
                </c:lvl>
              </c:multiLvlStrCache>
            </c:multiLvlStrRef>
          </c:cat>
          <c:val>
            <c:numRef>
              <c:f>PM10!#REF!</c:f>
              <c:numCache>
                <c:formatCode>General</c:formatCode>
                <c:ptCount val="1"/>
                <c:pt idx="0">
                  <c:v>1</c:v>
                </c:pt>
              </c:numCache>
            </c:numRef>
          </c:val>
          <c:smooth val="0"/>
        </c:ser>
        <c:ser>
          <c:idx val="3"/>
          <c:order val="4"/>
          <c:tx>
            <c:strRef>
              <c:f>'PM10'!$A$8</c:f>
              <c:strCache>
                <c:ptCount val="1"/>
                <c:pt idx="0">
                  <c:v>Annual mean</c:v>
                </c:pt>
              </c:strCache>
            </c:strRef>
          </c:tx>
          <c:spPr>
            <a:ln w="28575" cap="rnd">
              <a:solidFill>
                <a:srgbClr val="FF0000"/>
              </a:solidFill>
              <a:round/>
            </a:ln>
            <a:effectLst/>
          </c:spPr>
          <c:marker>
            <c:symbol val="none"/>
          </c:marker>
          <c:cat>
            <c:multiLvlStrRef>
              <c:f>'PM10'!$B$3:$M$4</c:f>
              <c:multiLvlStrCache>
                <c:ptCount val="12"/>
                <c:lvl>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lvl>
                <c:lvl>
                  <c:pt idx="0">
                    <c:v>2017</c:v>
                  </c:pt>
                </c:lvl>
              </c:multiLvlStrCache>
            </c:multiLvlStrRef>
          </c:cat>
          <c:val>
            <c:numRef>
              <c:f>'PM10'!$B$8:$M$8</c:f>
              <c:numCache>
                <c:formatCode>General</c:formatCode>
                <c:ptCount val="12"/>
                <c:pt idx="0">
                  <c:v>40</c:v>
                </c:pt>
                <c:pt idx="1">
                  <c:v>40</c:v>
                </c:pt>
                <c:pt idx="2">
                  <c:v>40</c:v>
                </c:pt>
                <c:pt idx="3">
                  <c:v>40</c:v>
                </c:pt>
                <c:pt idx="4">
                  <c:v>40</c:v>
                </c:pt>
                <c:pt idx="5">
                  <c:v>40</c:v>
                </c:pt>
                <c:pt idx="6">
                  <c:v>40</c:v>
                </c:pt>
                <c:pt idx="7">
                  <c:v>40</c:v>
                </c:pt>
                <c:pt idx="8">
                  <c:v>40</c:v>
                </c:pt>
                <c:pt idx="9">
                  <c:v>40</c:v>
                </c:pt>
                <c:pt idx="10">
                  <c:v>40</c:v>
                </c:pt>
                <c:pt idx="11">
                  <c:v>40</c:v>
                </c:pt>
              </c:numCache>
            </c:numRef>
          </c:val>
          <c:smooth val="0"/>
        </c:ser>
        <c:ser>
          <c:idx val="4"/>
          <c:order val="5"/>
          <c:tx>
            <c:v>'PM10'!#REF!</c:v>
          </c:tx>
          <c:marker>
            <c:symbol val="none"/>
          </c:marker>
          <c:cat>
            <c:multiLvlStrRef>
              <c:f>'PM10'!$B$3:$M$4</c:f>
              <c:multiLvlStrCache>
                <c:ptCount val="12"/>
                <c:lvl>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lvl>
                <c:lvl>
                  <c:pt idx="0">
                    <c:v>2017</c:v>
                  </c:pt>
                </c:lvl>
              </c:multiLvlStrCache>
            </c:multiLvlStrRef>
          </c:cat>
          <c:val>
            <c:numRef>
              <c:f>PM10!#REF!</c:f>
              <c:numCache>
                <c:formatCode>General</c:formatCode>
                <c:ptCount val="1"/>
                <c:pt idx="0">
                  <c:v>1</c:v>
                </c:pt>
              </c:numCache>
            </c:numRef>
          </c:val>
          <c:smooth val="0"/>
        </c:ser>
        <c:dLbls>
          <c:showLegendKey val="0"/>
          <c:showVal val="0"/>
          <c:showCatName val="0"/>
          <c:showSerName val="0"/>
          <c:showPercent val="0"/>
          <c:showBubbleSize val="0"/>
        </c:dLbls>
        <c:smooth val="0"/>
        <c:axId val="253279752"/>
        <c:axId val="253285632"/>
      </c:lineChart>
      <c:catAx>
        <c:axId val="253279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53285632"/>
        <c:crosses val="autoZero"/>
        <c:auto val="1"/>
        <c:lblAlgn val="ctr"/>
        <c:lblOffset val="100"/>
        <c:noMultiLvlLbl val="0"/>
      </c:catAx>
      <c:valAx>
        <c:axId val="2532856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ln w="9525">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53279752"/>
        <c:crosses val="autoZero"/>
        <c:crossBetween val="between"/>
      </c:valAx>
      <c:spPr>
        <a:noFill/>
        <a:ln w="25400">
          <a:noFill/>
        </a:ln>
      </c:spPr>
    </c:plotArea>
    <c:legend>
      <c:legendPos val="b"/>
      <c:legendEntry>
        <c:idx val="3"/>
        <c:delete val="1"/>
      </c:legendEntry>
      <c:legendEntry>
        <c:idx val="5"/>
        <c:delete val="1"/>
      </c:legendEntry>
      <c:layout/>
      <c:overlay val="0"/>
      <c:spPr>
        <a:noFill/>
        <a:ln w="25400">
          <a:noFill/>
        </a:ln>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PM10 </a:t>
            </a:r>
            <a:r>
              <a:rPr lang="el-GR" sz="1400" b="0" i="0" u="none" strike="noStrike" baseline="0" dirty="0" smtClean="0">
                <a:effectLst/>
              </a:rPr>
              <a:t>μ</a:t>
            </a:r>
            <a:r>
              <a:rPr lang="en-US" sz="1400" b="0" i="0" u="none" strike="noStrike" baseline="0" dirty="0" smtClean="0">
                <a:effectLst/>
              </a:rPr>
              <a:t>g/m</a:t>
            </a:r>
            <a:r>
              <a:rPr lang="en-US" sz="1400" b="0" i="0" u="none" strike="noStrike" baseline="30000" dirty="0" smtClean="0">
                <a:effectLst/>
              </a:rPr>
              <a:t>3</a:t>
            </a:r>
            <a:endParaRPr lang="ka-GE" baseline="30000" dirty="0"/>
          </a:p>
        </c:rich>
      </c:tx>
      <c:layout>
        <c:manualLayout>
          <c:xMode val="edge"/>
          <c:yMode val="edge"/>
          <c:x val="0.44122682167041793"/>
          <c:y val="2.0151133501259445E-2"/>
        </c:manualLayout>
      </c:layout>
      <c:overlay val="0"/>
      <c:spPr>
        <a:noFill/>
        <a:ln w="25400">
          <a:noFill/>
        </a:ln>
      </c:spPr>
    </c:title>
    <c:autoTitleDeleted val="0"/>
    <c:plotArea>
      <c:layout>
        <c:manualLayout>
          <c:layoutTarget val="inner"/>
          <c:xMode val="edge"/>
          <c:yMode val="edge"/>
          <c:x val="5.1968343165062075E-2"/>
          <c:y val="0.12908493491210324"/>
          <c:w val="0.92418216030344347"/>
          <c:h val="0.58488111607211823"/>
        </c:manualLayout>
      </c:layout>
      <c:barChart>
        <c:barDir val="col"/>
        <c:grouping val="clustered"/>
        <c:varyColors val="0"/>
        <c:ser>
          <c:idx val="0"/>
          <c:order val="0"/>
          <c:tx>
            <c:strRef>
              <c:f>'PM10'!$A$5</c:f>
              <c:strCache>
                <c:ptCount val="1"/>
                <c:pt idx="0">
                  <c:v>Tsereteli ave.</c:v>
                </c:pt>
              </c:strCache>
            </c:strRef>
          </c:tx>
          <c:spPr>
            <a:solidFill>
              <a:srgbClr val="00B0F0"/>
            </a:solidFill>
            <a:ln w="28575" cap="rnd">
              <a:solidFill>
                <a:srgbClr val="00B0F0"/>
              </a:solidFill>
              <a:round/>
            </a:ln>
            <a:effectLst/>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'PM10'!$N$4</c:f>
              <c:strCache>
                <c:ptCount val="1"/>
                <c:pt idx="0">
                  <c:v>annual mean</c:v>
                </c:pt>
              </c:strCache>
            </c:strRef>
          </c:cat>
          <c:val>
            <c:numRef>
              <c:f>'PM10'!$N$5</c:f>
              <c:numCache>
                <c:formatCode>0</c:formatCode>
                <c:ptCount val="1"/>
                <c:pt idx="0">
                  <c:v>59.333333333333336</c:v>
                </c:pt>
              </c:numCache>
            </c:numRef>
          </c:val>
        </c:ser>
        <c:ser>
          <c:idx val="1"/>
          <c:order val="1"/>
          <c:tx>
            <c:strRef>
              <c:f>'PM10'!$A$6</c:f>
              <c:strCache>
                <c:ptCount val="1"/>
                <c:pt idx="0">
                  <c:v>Kazvegi ave.</c:v>
                </c:pt>
              </c:strCache>
            </c:strRef>
          </c:tx>
          <c:spPr>
            <a:solidFill>
              <a:srgbClr val="7030A0"/>
            </a:solidFill>
            <a:ln w="28575" cap="rnd">
              <a:solidFill>
                <a:srgbClr val="7030A0"/>
              </a:solidFill>
              <a:round/>
            </a:ln>
            <a:effectLst/>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'PM10'!$N$4</c:f>
              <c:strCache>
                <c:ptCount val="1"/>
                <c:pt idx="0">
                  <c:v>annual mean</c:v>
                </c:pt>
              </c:strCache>
            </c:strRef>
          </c:cat>
          <c:val>
            <c:numRef>
              <c:f>'PM10'!$N$6</c:f>
              <c:numCache>
                <c:formatCode>0</c:formatCode>
                <c:ptCount val="1"/>
                <c:pt idx="0">
                  <c:v>40.833333333333336</c:v>
                </c:pt>
              </c:numCache>
            </c:numRef>
          </c:val>
        </c:ser>
        <c:ser>
          <c:idx val="2"/>
          <c:order val="2"/>
          <c:tx>
            <c:strRef>
              <c:f>'PM10'!$A$7</c:f>
              <c:strCache>
                <c:ptCount val="1"/>
                <c:pt idx="0">
                  <c:v>Varketili</c:v>
                </c:pt>
              </c:strCache>
            </c:strRef>
          </c:tx>
          <c:spPr>
            <a:ln w="28575" cap="rnd">
              <a:solidFill>
                <a:schemeClr val="accent3"/>
              </a:solidFill>
              <a:round/>
            </a:ln>
            <a:effectLst/>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'PM10'!$N$4</c:f>
              <c:strCache>
                <c:ptCount val="1"/>
                <c:pt idx="0">
                  <c:v>annual mean</c:v>
                </c:pt>
              </c:strCache>
            </c:strRef>
          </c:cat>
          <c:val>
            <c:numRef>
              <c:f>'PM10'!$N$7</c:f>
              <c:numCache>
                <c:formatCode>0</c:formatCode>
                <c:ptCount val="1"/>
                <c:pt idx="0">
                  <c:v>38.666666666666664</c:v>
                </c:pt>
              </c:numCache>
            </c:numRef>
          </c:val>
        </c:ser>
        <c:dLbls>
          <c:dLblPos val="outEnd"/>
          <c:showLegendKey val="0"/>
          <c:showVal val="1"/>
          <c:showCatName val="0"/>
          <c:showSerName val="0"/>
          <c:showPercent val="0"/>
          <c:showBubbleSize val="0"/>
        </c:dLbls>
        <c:gapWidth val="150"/>
        <c:axId val="253286024"/>
        <c:axId val="253287200"/>
      </c:barChart>
      <c:catAx>
        <c:axId val="253286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53287200"/>
        <c:crosses val="autoZero"/>
        <c:auto val="1"/>
        <c:lblAlgn val="ctr"/>
        <c:lblOffset val="100"/>
        <c:noMultiLvlLbl val="0"/>
      </c:catAx>
      <c:valAx>
        <c:axId val="25328720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ln w="9525">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53286024"/>
        <c:crosses val="autoZero"/>
        <c:crossBetween val="between"/>
      </c:valAx>
      <c:spPr>
        <a:noFill/>
        <a:ln w="25400">
          <a:noFill/>
        </a:ln>
      </c:spPr>
    </c:plotArea>
    <c:legend>
      <c:legendPos val="b"/>
      <c:layout/>
      <c:overlay val="0"/>
      <c:spPr>
        <a:noFill/>
        <a:ln w="25400">
          <a:noFill/>
        </a:ln>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O</a:t>
            </a:r>
            <a:r>
              <a:rPr lang="en-US" baseline="-25000"/>
              <a:t>3</a:t>
            </a:r>
            <a:r>
              <a:rPr lang="en-US"/>
              <a:t> </a:t>
            </a:r>
            <a:r>
              <a:rPr lang="ka-GE"/>
              <a:t>მგ/მ</a:t>
            </a:r>
            <a:r>
              <a:rPr lang="ka-GE" baseline="30000"/>
              <a:t>3</a:t>
            </a:r>
          </a:p>
        </c:rich>
      </c:tx>
      <c:layout/>
      <c:overlay val="0"/>
      <c:spPr>
        <a:noFill/>
        <a:ln w="25400">
          <a:noFill/>
        </a:ln>
      </c:spPr>
    </c:title>
    <c:autoTitleDeleted val="0"/>
    <c:plotArea>
      <c:layout/>
      <c:lineChart>
        <c:grouping val="standard"/>
        <c:varyColors val="0"/>
        <c:ser>
          <c:idx val="0"/>
          <c:order val="0"/>
          <c:tx>
            <c:strRef>
              <c:f>'O3'!$A$5</c:f>
              <c:strCache>
                <c:ptCount val="1"/>
                <c:pt idx="0">
                  <c:v>წერეთლის გამზ.</c:v>
                </c:pt>
              </c:strCache>
            </c:strRef>
          </c:tx>
          <c:spPr>
            <a:ln w="28575" cap="rnd">
              <a:solidFill>
                <a:srgbClr val="00B0F0"/>
              </a:solidFill>
              <a:round/>
            </a:ln>
            <a:effectLst/>
          </c:spPr>
          <c:marker>
            <c:symbol val="none"/>
          </c:marker>
          <c:cat>
            <c:multiLvlStrRef>
              <c:f>'O3'!$B$3:$M$4</c:f>
              <c:multiLvlStrCache>
                <c:ptCount val="12"/>
                <c:lvl>
                  <c:pt idx="0">
                    <c:v>იანვარი</c:v>
                  </c:pt>
                  <c:pt idx="1">
                    <c:v>თებერვალი</c:v>
                  </c:pt>
                  <c:pt idx="2">
                    <c:v>მარტი</c:v>
                  </c:pt>
                  <c:pt idx="3">
                    <c:v>აპრილი</c:v>
                  </c:pt>
                  <c:pt idx="4">
                    <c:v>მაისი</c:v>
                  </c:pt>
                  <c:pt idx="5">
                    <c:v>ივნისი</c:v>
                  </c:pt>
                  <c:pt idx="6">
                    <c:v>ივლისი</c:v>
                  </c:pt>
                  <c:pt idx="7">
                    <c:v>აგვისტო</c:v>
                  </c:pt>
                  <c:pt idx="8">
                    <c:v>სექტემბერი</c:v>
                  </c:pt>
                  <c:pt idx="9">
                    <c:v>ოქტომბერი</c:v>
                  </c:pt>
                  <c:pt idx="10">
                    <c:v>ნოემბერი</c:v>
                  </c:pt>
                  <c:pt idx="11">
                    <c:v>დეკემბერი</c:v>
                  </c:pt>
                </c:lvl>
                <c:lvl>
                  <c:pt idx="0">
                    <c:v>2017 წელი</c:v>
                  </c:pt>
                </c:lvl>
              </c:multiLvlStrCache>
            </c:multiLvlStrRef>
          </c:cat>
          <c:val>
            <c:numRef>
              <c:f>'O3'!$B$5:$M$5</c:f>
              <c:numCache>
                <c:formatCode>0.000</c:formatCode>
                <c:ptCount val="12"/>
                <c:pt idx="0">
                  <c:v>1.6E-2</c:v>
                </c:pt>
                <c:pt idx="1">
                  <c:v>2.5000000000000001E-2</c:v>
                </c:pt>
                <c:pt idx="2">
                  <c:v>3.3000000000000002E-2</c:v>
                </c:pt>
                <c:pt idx="3">
                  <c:v>3.7999999999999999E-2</c:v>
                </c:pt>
                <c:pt idx="4">
                  <c:v>3.1E-2</c:v>
                </c:pt>
                <c:pt idx="5">
                  <c:v>3.9E-2</c:v>
                </c:pt>
                <c:pt idx="6">
                  <c:v>0.04</c:v>
                </c:pt>
                <c:pt idx="7">
                  <c:v>3.5000000000000003E-2</c:v>
                </c:pt>
                <c:pt idx="8">
                  <c:v>0.03</c:v>
                </c:pt>
                <c:pt idx="9">
                  <c:v>1.7999999999999999E-2</c:v>
                </c:pt>
                <c:pt idx="10">
                  <c:v>1.0999999999999999E-2</c:v>
                </c:pt>
                <c:pt idx="11">
                  <c:v>0.01</c:v>
                </c:pt>
              </c:numCache>
            </c:numRef>
          </c:val>
          <c:smooth val="0"/>
        </c:ser>
        <c:ser>
          <c:idx val="1"/>
          <c:order val="1"/>
          <c:tx>
            <c:strRef>
              <c:f>'O3'!$A$6</c:f>
              <c:strCache>
                <c:ptCount val="1"/>
                <c:pt idx="0">
                  <c:v>ყაზბეგის გამზ.</c:v>
                </c:pt>
              </c:strCache>
            </c:strRef>
          </c:tx>
          <c:spPr>
            <a:ln w="28575" cap="rnd">
              <a:solidFill>
                <a:srgbClr val="7030A0"/>
              </a:solidFill>
              <a:round/>
            </a:ln>
            <a:effectLst/>
          </c:spPr>
          <c:marker>
            <c:symbol val="none"/>
          </c:marker>
          <c:cat>
            <c:multiLvlStrRef>
              <c:f>'O3'!$B$3:$M$4</c:f>
              <c:multiLvlStrCache>
                <c:ptCount val="12"/>
                <c:lvl>
                  <c:pt idx="0">
                    <c:v>იანვარი</c:v>
                  </c:pt>
                  <c:pt idx="1">
                    <c:v>თებერვალი</c:v>
                  </c:pt>
                  <c:pt idx="2">
                    <c:v>მარტი</c:v>
                  </c:pt>
                  <c:pt idx="3">
                    <c:v>აპრილი</c:v>
                  </c:pt>
                  <c:pt idx="4">
                    <c:v>მაისი</c:v>
                  </c:pt>
                  <c:pt idx="5">
                    <c:v>ივნისი</c:v>
                  </c:pt>
                  <c:pt idx="6">
                    <c:v>ივლისი</c:v>
                  </c:pt>
                  <c:pt idx="7">
                    <c:v>აგვისტო</c:v>
                  </c:pt>
                  <c:pt idx="8">
                    <c:v>სექტემბერი</c:v>
                  </c:pt>
                  <c:pt idx="9">
                    <c:v>ოქტომბერი</c:v>
                  </c:pt>
                  <c:pt idx="10">
                    <c:v>ნოემბერი</c:v>
                  </c:pt>
                  <c:pt idx="11">
                    <c:v>დეკემბერი</c:v>
                  </c:pt>
                </c:lvl>
                <c:lvl>
                  <c:pt idx="0">
                    <c:v>2017 წელი</c:v>
                  </c:pt>
                </c:lvl>
              </c:multiLvlStrCache>
            </c:multiLvlStrRef>
          </c:cat>
          <c:val>
            <c:numRef>
              <c:f>'O3'!$B$6:$M$6</c:f>
              <c:numCache>
                <c:formatCode>0.000</c:formatCode>
                <c:ptCount val="12"/>
                <c:pt idx="0">
                  <c:v>2.5000000000000001E-2</c:v>
                </c:pt>
                <c:pt idx="1">
                  <c:v>3.5000000000000003E-2</c:v>
                </c:pt>
                <c:pt idx="2">
                  <c:v>4.5999999999999999E-2</c:v>
                </c:pt>
                <c:pt idx="3">
                  <c:v>5.2999999999999999E-2</c:v>
                </c:pt>
                <c:pt idx="4">
                  <c:v>4.9000000000000002E-2</c:v>
                </c:pt>
                <c:pt idx="5">
                  <c:v>6.0999999999999999E-2</c:v>
                </c:pt>
                <c:pt idx="6">
                  <c:v>6.2E-2</c:v>
                </c:pt>
                <c:pt idx="7">
                  <c:v>6.4000000000000001E-2</c:v>
                </c:pt>
                <c:pt idx="8">
                  <c:v>5.5E-2</c:v>
                </c:pt>
                <c:pt idx="9">
                  <c:v>2.5000000000000001E-2</c:v>
                </c:pt>
                <c:pt idx="10">
                  <c:v>1.4999999999999999E-2</c:v>
                </c:pt>
                <c:pt idx="11">
                  <c:v>1.4999999999999999E-2</c:v>
                </c:pt>
              </c:numCache>
            </c:numRef>
          </c:val>
          <c:smooth val="0"/>
        </c:ser>
        <c:ser>
          <c:idx val="2"/>
          <c:order val="2"/>
          <c:tx>
            <c:strRef>
              <c:f>'O3'!$A$7</c:f>
              <c:strCache>
                <c:ptCount val="1"/>
                <c:pt idx="0">
                  <c:v>ვარკეთილი</c:v>
                </c:pt>
              </c:strCache>
            </c:strRef>
          </c:tx>
          <c:spPr>
            <a:ln w="28575" cap="rnd">
              <a:solidFill>
                <a:srgbClr val="92D050"/>
              </a:solidFill>
              <a:round/>
            </a:ln>
            <a:effectLst/>
          </c:spPr>
          <c:marker>
            <c:symbol val="none"/>
          </c:marker>
          <c:cat>
            <c:multiLvlStrRef>
              <c:f>'O3'!$B$3:$M$4</c:f>
              <c:multiLvlStrCache>
                <c:ptCount val="12"/>
                <c:lvl>
                  <c:pt idx="0">
                    <c:v>იანვარი</c:v>
                  </c:pt>
                  <c:pt idx="1">
                    <c:v>თებერვალი</c:v>
                  </c:pt>
                  <c:pt idx="2">
                    <c:v>მარტი</c:v>
                  </c:pt>
                  <c:pt idx="3">
                    <c:v>აპრილი</c:v>
                  </c:pt>
                  <c:pt idx="4">
                    <c:v>მაისი</c:v>
                  </c:pt>
                  <c:pt idx="5">
                    <c:v>ივნისი</c:v>
                  </c:pt>
                  <c:pt idx="6">
                    <c:v>ივლისი</c:v>
                  </c:pt>
                  <c:pt idx="7">
                    <c:v>აგვისტო</c:v>
                  </c:pt>
                  <c:pt idx="8">
                    <c:v>სექტემბერი</c:v>
                  </c:pt>
                  <c:pt idx="9">
                    <c:v>ოქტომბერი</c:v>
                  </c:pt>
                  <c:pt idx="10">
                    <c:v>ნოემბერი</c:v>
                  </c:pt>
                  <c:pt idx="11">
                    <c:v>დეკემბერი</c:v>
                  </c:pt>
                </c:lvl>
                <c:lvl>
                  <c:pt idx="0">
                    <c:v>2017 წელი</c:v>
                  </c:pt>
                </c:lvl>
              </c:multiLvlStrCache>
            </c:multiLvlStrRef>
          </c:cat>
          <c:val>
            <c:numRef>
              <c:f>'O3'!$B$7:$M$7</c:f>
              <c:numCache>
                <c:formatCode>0.000</c:formatCode>
                <c:ptCount val="12"/>
                <c:pt idx="0">
                  <c:v>4.1000000000000002E-2</c:v>
                </c:pt>
                <c:pt idx="1">
                  <c:v>5.5E-2</c:v>
                </c:pt>
                <c:pt idx="2">
                  <c:v>6.4000000000000001E-2</c:v>
                </c:pt>
                <c:pt idx="3">
                  <c:v>6.6000000000000003E-2</c:v>
                </c:pt>
                <c:pt idx="4">
                  <c:v>6.4000000000000001E-2</c:v>
                </c:pt>
                <c:pt idx="5">
                  <c:v>7.5999999999999998E-2</c:v>
                </c:pt>
                <c:pt idx="6">
                  <c:v>7.0999999999999994E-2</c:v>
                </c:pt>
                <c:pt idx="7">
                  <c:v>7.0999999999999994E-2</c:v>
                </c:pt>
                <c:pt idx="8">
                  <c:v>0.06</c:v>
                </c:pt>
                <c:pt idx="9">
                  <c:v>3.7999999999999999E-2</c:v>
                </c:pt>
                <c:pt idx="10">
                  <c:v>2.7E-2</c:v>
                </c:pt>
                <c:pt idx="11">
                  <c:v>2.4E-2</c:v>
                </c:pt>
              </c:numCache>
            </c:numRef>
          </c:val>
          <c:smooth val="0"/>
        </c:ser>
        <c:ser>
          <c:idx val="5"/>
          <c:order val="3"/>
          <c:tx>
            <c:v>'O3'!#REF!</c:v>
          </c:tx>
          <c:marker>
            <c:symbol val="none"/>
          </c:marker>
          <c:cat>
            <c:multiLvlStrRef>
              <c:f>'O3'!$B$3:$M$4</c:f>
              <c:multiLvlStrCache>
                <c:ptCount val="12"/>
                <c:lvl>
                  <c:pt idx="0">
                    <c:v>იანვარი</c:v>
                  </c:pt>
                  <c:pt idx="1">
                    <c:v>თებერვალი</c:v>
                  </c:pt>
                  <c:pt idx="2">
                    <c:v>მარტი</c:v>
                  </c:pt>
                  <c:pt idx="3">
                    <c:v>აპრილი</c:v>
                  </c:pt>
                  <c:pt idx="4">
                    <c:v>მაისი</c:v>
                  </c:pt>
                  <c:pt idx="5">
                    <c:v>ივნისი</c:v>
                  </c:pt>
                  <c:pt idx="6">
                    <c:v>ივლისი</c:v>
                  </c:pt>
                  <c:pt idx="7">
                    <c:v>აგვისტო</c:v>
                  </c:pt>
                  <c:pt idx="8">
                    <c:v>სექტემბერი</c:v>
                  </c:pt>
                  <c:pt idx="9">
                    <c:v>ოქტომბერი</c:v>
                  </c:pt>
                  <c:pt idx="10">
                    <c:v>ნოემბერი</c:v>
                  </c:pt>
                  <c:pt idx="11">
                    <c:v>დეკემბერი</c:v>
                  </c:pt>
                </c:lvl>
                <c:lvl>
                  <c:pt idx="0">
                    <c:v>2017 წელი</c:v>
                  </c:pt>
                </c:lvl>
              </c:multiLvlStrCache>
            </c:multiLvlStrRef>
          </c:cat>
          <c:val>
            <c:numRef>
              <c:f>'O3'!#REF!</c:f>
              <c:numCache>
                <c:formatCode>General</c:formatCode>
                <c:ptCount val="1"/>
                <c:pt idx="0">
                  <c:v>1</c:v>
                </c:pt>
              </c:numCache>
            </c:numRef>
          </c:val>
          <c:smooth val="0"/>
        </c:ser>
        <c:ser>
          <c:idx val="3"/>
          <c:order val="4"/>
          <c:tx>
            <c:strRef>
              <c:f>'O3'!$A$9</c:f>
              <c:strCache>
                <c:ptCount val="1"/>
                <c:pt idx="0">
                  <c:v>ევროპული საშ. 8 საათიანი ნორმა</c:v>
                </c:pt>
              </c:strCache>
            </c:strRef>
          </c:tx>
          <c:spPr>
            <a:ln w="28575" cap="rnd">
              <a:solidFill>
                <a:srgbClr val="FF0000"/>
              </a:solidFill>
              <a:round/>
            </a:ln>
            <a:effectLst/>
          </c:spPr>
          <c:marker>
            <c:symbol val="none"/>
          </c:marker>
          <c:cat>
            <c:multiLvlStrRef>
              <c:f>'O3'!$B$3:$M$4</c:f>
              <c:multiLvlStrCache>
                <c:ptCount val="12"/>
                <c:lvl>
                  <c:pt idx="0">
                    <c:v>იანვარი</c:v>
                  </c:pt>
                  <c:pt idx="1">
                    <c:v>თებერვალი</c:v>
                  </c:pt>
                  <c:pt idx="2">
                    <c:v>მარტი</c:v>
                  </c:pt>
                  <c:pt idx="3">
                    <c:v>აპრილი</c:v>
                  </c:pt>
                  <c:pt idx="4">
                    <c:v>მაისი</c:v>
                  </c:pt>
                  <c:pt idx="5">
                    <c:v>ივნისი</c:v>
                  </c:pt>
                  <c:pt idx="6">
                    <c:v>ივლისი</c:v>
                  </c:pt>
                  <c:pt idx="7">
                    <c:v>აგვისტო</c:v>
                  </c:pt>
                  <c:pt idx="8">
                    <c:v>სექტემბერი</c:v>
                  </c:pt>
                  <c:pt idx="9">
                    <c:v>ოქტომბერი</c:v>
                  </c:pt>
                  <c:pt idx="10">
                    <c:v>ნოემბერი</c:v>
                  </c:pt>
                  <c:pt idx="11">
                    <c:v>დეკემბერი</c:v>
                  </c:pt>
                </c:lvl>
                <c:lvl>
                  <c:pt idx="0">
                    <c:v>2017 წელი</c:v>
                  </c:pt>
                </c:lvl>
              </c:multiLvlStrCache>
            </c:multiLvlStrRef>
          </c:cat>
          <c:val>
            <c:numRef>
              <c:f>'O3'!$B$9:$M$9</c:f>
              <c:numCache>
                <c:formatCode>General</c:formatCode>
                <c:ptCount val="12"/>
                <c:pt idx="0">
                  <c:v>0.12</c:v>
                </c:pt>
                <c:pt idx="1">
                  <c:v>0.12</c:v>
                </c:pt>
                <c:pt idx="2">
                  <c:v>0.12</c:v>
                </c:pt>
                <c:pt idx="3">
                  <c:v>0.12</c:v>
                </c:pt>
                <c:pt idx="4">
                  <c:v>0.12</c:v>
                </c:pt>
                <c:pt idx="5">
                  <c:v>0.12</c:v>
                </c:pt>
                <c:pt idx="6">
                  <c:v>0.12</c:v>
                </c:pt>
                <c:pt idx="7">
                  <c:v>0.12</c:v>
                </c:pt>
                <c:pt idx="8">
                  <c:v>0.12</c:v>
                </c:pt>
                <c:pt idx="9">
                  <c:v>0.12</c:v>
                </c:pt>
                <c:pt idx="10">
                  <c:v>0.12</c:v>
                </c:pt>
                <c:pt idx="11">
                  <c:v>0.12</c:v>
                </c:pt>
              </c:numCache>
            </c:numRef>
          </c:val>
          <c:smooth val="0"/>
        </c:ser>
        <c:dLbls>
          <c:showLegendKey val="0"/>
          <c:showVal val="0"/>
          <c:showCatName val="0"/>
          <c:showSerName val="0"/>
          <c:showPercent val="0"/>
          <c:showBubbleSize val="0"/>
        </c:dLbls>
        <c:smooth val="0"/>
        <c:axId val="227537248"/>
        <c:axId val="227534504"/>
      </c:lineChart>
      <c:catAx>
        <c:axId val="227537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27534504"/>
        <c:crosses val="autoZero"/>
        <c:auto val="1"/>
        <c:lblAlgn val="ctr"/>
        <c:lblOffset val="100"/>
        <c:noMultiLvlLbl val="0"/>
      </c:catAx>
      <c:valAx>
        <c:axId val="227534504"/>
        <c:scaling>
          <c:orientation val="minMax"/>
          <c:max val="0.14000000000000001"/>
        </c:scaling>
        <c:delete val="0"/>
        <c:axPos val="l"/>
        <c:majorGridlines>
          <c:spPr>
            <a:ln w="9525" cap="flat" cmpd="sng" algn="ctr">
              <a:solidFill>
                <a:schemeClr val="tx1">
                  <a:lumMod val="15000"/>
                  <a:lumOff val="85000"/>
                </a:schemeClr>
              </a:solidFill>
              <a:round/>
            </a:ln>
            <a:effectLst/>
          </c:spPr>
        </c:majorGridlines>
        <c:numFmt formatCode="0.00" sourceLinked="0"/>
        <c:majorTickMark val="none"/>
        <c:minorTickMark val="none"/>
        <c:tickLblPos val="nextTo"/>
        <c:spPr>
          <a:ln w="9525">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27537248"/>
        <c:crosses val="autoZero"/>
        <c:crossBetween val="between"/>
      </c:valAx>
      <c:spPr>
        <a:noFill/>
        <a:ln w="25400">
          <a:noFill/>
        </a:ln>
      </c:spPr>
    </c:plotArea>
    <c:legend>
      <c:legendPos val="b"/>
      <c:legendEntry>
        <c:idx val="3"/>
        <c:delete val="1"/>
      </c:legendEntry>
      <c:layout/>
      <c:overlay val="0"/>
      <c:spPr>
        <a:noFill/>
        <a:ln w="25400">
          <a:noFill/>
        </a:ln>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en-US" sz="1400" dirty="0"/>
              <a:t>PM2.5</a:t>
            </a:r>
            <a:r>
              <a:rPr lang="ka-GE" sz="1400" dirty="0"/>
              <a:t> </a:t>
            </a:r>
            <a:r>
              <a:rPr lang="el-GR" sz="1400" b="0" i="0" u="none" strike="noStrike" baseline="0" dirty="0" smtClean="0">
                <a:effectLst/>
              </a:rPr>
              <a:t>μ</a:t>
            </a:r>
            <a:r>
              <a:rPr lang="en-US" sz="1400" b="0" i="0" u="none" strike="noStrike" baseline="0" dirty="0" smtClean="0">
                <a:effectLst/>
              </a:rPr>
              <a:t>g/m</a:t>
            </a:r>
            <a:r>
              <a:rPr lang="en-US" sz="1400" b="0" i="0" u="none" strike="noStrike" baseline="30000" dirty="0" smtClean="0">
                <a:effectLst/>
              </a:rPr>
              <a:t>3</a:t>
            </a:r>
            <a:endParaRPr lang="en-US" sz="1400" dirty="0"/>
          </a:p>
        </c:rich>
      </c:tx>
      <c:layout/>
      <c:overlay val="0"/>
      <c:spPr>
        <a:noFill/>
        <a:ln w="25400">
          <a:noFill/>
        </a:ln>
      </c:spPr>
    </c:title>
    <c:autoTitleDeleted val="0"/>
    <c:plotArea>
      <c:layout/>
      <c:lineChart>
        <c:grouping val="standard"/>
        <c:varyColors val="0"/>
        <c:ser>
          <c:idx val="0"/>
          <c:order val="0"/>
          <c:tx>
            <c:strRef>
              <c:f>'PM2.5'!$A$5</c:f>
              <c:strCache>
                <c:ptCount val="1"/>
                <c:pt idx="0">
                  <c:v>Tsereteli ave.</c:v>
                </c:pt>
              </c:strCache>
            </c:strRef>
          </c:tx>
          <c:marker>
            <c:symbol val="none"/>
          </c:marker>
          <c:cat>
            <c:multiLvlStrRef>
              <c:f>'PM2.5'!$B$3:$M$4</c:f>
              <c:multiLvlStrCache>
                <c:ptCount val="12"/>
                <c:lvl>
                  <c:pt idx="0">
                    <c:v>Januaru</c:v>
                  </c:pt>
                  <c:pt idx="1">
                    <c:v>February</c:v>
                  </c:pt>
                  <c:pt idx="2">
                    <c:v>March</c:v>
                  </c:pt>
                  <c:pt idx="3">
                    <c:v>April</c:v>
                  </c:pt>
                  <c:pt idx="4">
                    <c:v>May</c:v>
                  </c:pt>
                  <c:pt idx="5">
                    <c:v>June</c:v>
                  </c:pt>
                  <c:pt idx="6">
                    <c:v>July</c:v>
                  </c:pt>
                  <c:pt idx="7">
                    <c:v>August</c:v>
                  </c:pt>
                  <c:pt idx="8">
                    <c:v>September</c:v>
                  </c:pt>
                  <c:pt idx="9">
                    <c:v>October</c:v>
                  </c:pt>
                  <c:pt idx="10">
                    <c:v>November</c:v>
                  </c:pt>
                  <c:pt idx="11">
                    <c:v>December</c:v>
                  </c:pt>
                </c:lvl>
                <c:lvl>
                  <c:pt idx="0">
                    <c:v>2017</c:v>
                  </c:pt>
                </c:lvl>
              </c:multiLvlStrCache>
            </c:multiLvlStrRef>
          </c:cat>
          <c:val>
            <c:numRef>
              <c:f>'PM2.5'!$B$5:$M$5</c:f>
              <c:numCache>
                <c:formatCode>General</c:formatCode>
                <c:ptCount val="12"/>
                <c:pt idx="0">
                  <c:v>44</c:v>
                </c:pt>
                <c:pt idx="1">
                  <c:v>28</c:v>
                </c:pt>
                <c:pt idx="2">
                  <c:v>29</c:v>
                </c:pt>
                <c:pt idx="3">
                  <c:v>19</c:v>
                </c:pt>
                <c:pt idx="4">
                  <c:v>19</c:v>
                </c:pt>
                <c:pt idx="5">
                  <c:v>18</c:v>
                </c:pt>
                <c:pt idx="6">
                  <c:v>18</c:v>
                </c:pt>
                <c:pt idx="7">
                  <c:v>21</c:v>
                </c:pt>
                <c:pt idx="8">
                  <c:v>23</c:v>
                </c:pt>
                <c:pt idx="9">
                  <c:v>23</c:v>
                </c:pt>
                <c:pt idx="10">
                  <c:v>36</c:v>
                </c:pt>
                <c:pt idx="11">
                  <c:v>39</c:v>
                </c:pt>
              </c:numCache>
            </c:numRef>
          </c:val>
          <c:smooth val="0"/>
        </c:ser>
        <c:ser>
          <c:idx val="1"/>
          <c:order val="1"/>
          <c:tx>
            <c:strRef>
              <c:f>'PM2.5'!$A$6</c:f>
              <c:strCache>
                <c:ptCount val="1"/>
                <c:pt idx="0">
                  <c:v>Kazbegi ave.</c:v>
                </c:pt>
              </c:strCache>
            </c:strRef>
          </c:tx>
          <c:marker>
            <c:symbol val="none"/>
          </c:marker>
          <c:cat>
            <c:multiLvlStrRef>
              <c:f>'PM2.5'!$B$3:$M$4</c:f>
              <c:multiLvlStrCache>
                <c:ptCount val="12"/>
                <c:lvl>
                  <c:pt idx="0">
                    <c:v>Januaru</c:v>
                  </c:pt>
                  <c:pt idx="1">
                    <c:v>February</c:v>
                  </c:pt>
                  <c:pt idx="2">
                    <c:v>March</c:v>
                  </c:pt>
                  <c:pt idx="3">
                    <c:v>April</c:v>
                  </c:pt>
                  <c:pt idx="4">
                    <c:v>May</c:v>
                  </c:pt>
                  <c:pt idx="5">
                    <c:v>June</c:v>
                  </c:pt>
                  <c:pt idx="6">
                    <c:v>July</c:v>
                  </c:pt>
                  <c:pt idx="7">
                    <c:v>August</c:v>
                  </c:pt>
                  <c:pt idx="8">
                    <c:v>September</c:v>
                  </c:pt>
                  <c:pt idx="9">
                    <c:v>October</c:v>
                  </c:pt>
                  <c:pt idx="10">
                    <c:v>November</c:v>
                  </c:pt>
                  <c:pt idx="11">
                    <c:v>December</c:v>
                  </c:pt>
                </c:lvl>
                <c:lvl>
                  <c:pt idx="0">
                    <c:v>2017</c:v>
                  </c:pt>
                </c:lvl>
              </c:multiLvlStrCache>
            </c:multiLvlStrRef>
          </c:cat>
          <c:val>
            <c:numRef>
              <c:f>'PM2.5'!$B$6:$M$6</c:f>
              <c:numCache>
                <c:formatCode>General</c:formatCode>
                <c:ptCount val="12"/>
                <c:pt idx="0">
                  <c:v>30</c:v>
                </c:pt>
                <c:pt idx="1">
                  <c:v>18</c:v>
                </c:pt>
                <c:pt idx="2">
                  <c:v>23</c:v>
                </c:pt>
                <c:pt idx="3">
                  <c:v>15</c:v>
                </c:pt>
                <c:pt idx="4">
                  <c:v>12</c:v>
                </c:pt>
                <c:pt idx="5">
                  <c:v>10</c:v>
                </c:pt>
                <c:pt idx="6">
                  <c:v>11</c:v>
                </c:pt>
                <c:pt idx="7">
                  <c:v>14</c:v>
                </c:pt>
                <c:pt idx="8">
                  <c:v>16</c:v>
                </c:pt>
                <c:pt idx="9">
                  <c:v>14</c:v>
                </c:pt>
                <c:pt idx="10">
                  <c:v>23</c:v>
                </c:pt>
                <c:pt idx="11">
                  <c:v>29</c:v>
                </c:pt>
              </c:numCache>
            </c:numRef>
          </c:val>
          <c:smooth val="0"/>
        </c:ser>
        <c:ser>
          <c:idx val="2"/>
          <c:order val="2"/>
          <c:tx>
            <c:strRef>
              <c:f>'PM2.5'!$A$7</c:f>
              <c:strCache>
                <c:ptCount val="1"/>
                <c:pt idx="0">
                  <c:v>Varketili</c:v>
                </c:pt>
              </c:strCache>
            </c:strRef>
          </c:tx>
          <c:marker>
            <c:symbol val="none"/>
          </c:marker>
          <c:cat>
            <c:multiLvlStrRef>
              <c:f>'PM2.5'!$B$3:$M$4</c:f>
              <c:multiLvlStrCache>
                <c:ptCount val="12"/>
                <c:lvl>
                  <c:pt idx="0">
                    <c:v>Januaru</c:v>
                  </c:pt>
                  <c:pt idx="1">
                    <c:v>February</c:v>
                  </c:pt>
                  <c:pt idx="2">
                    <c:v>March</c:v>
                  </c:pt>
                  <c:pt idx="3">
                    <c:v>April</c:v>
                  </c:pt>
                  <c:pt idx="4">
                    <c:v>May</c:v>
                  </c:pt>
                  <c:pt idx="5">
                    <c:v>June</c:v>
                  </c:pt>
                  <c:pt idx="6">
                    <c:v>July</c:v>
                  </c:pt>
                  <c:pt idx="7">
                    <c:v>August</c:v>
                  </c:pt>
                  <c:pt idx="8">
                    <c:v>September</c:v>
                  </c:pt>
                  <c:pt idx="9">
                    <c:v>October</c:v>
                  </c:pt>
                  <c:pt idx="10">
                    <c:v>November</c:v>
                  </c:pt>
                  <c:pt idx="11">
                    <c:v>December</c:v>
                  </c:pt>
                </c:lvl>
                <c:lvl>
                  <c:pt idx="0">
                    <c:v>2017</c:v>
                  </c:pt>
                </c:lvl>
              </c:multiLvlStrCache>
            </c:multiLvlStrRef>
          </c:cat>
          <c:val>
            <c:numRef>
              <c:f>'PM2.5'!$B$7:$M$7</c:f>
              <c:numCache>
                <c:formatCode>General</c:formatCode>
                <c:ptCount val="12"/>
                <c:pt idx="0">
                  <c:v>32</c:v>
                </c:pt>
                <c:pt idx="1">
                  <c:v>21</c:v>
                </c:pt>
                <c:pt idx="2">
                  <c:v>26</c:v>
                </c:pt>
                <c:pt idx="3">
                  <c:v>13</c:v>
                </c:pt>
                <c:pt idx="4">
                  <c:v>11</c:v>
                </c:pt>
                <c:pt idx="5">
                  <c:v>10</c:v>
                </c:pt>
                <c:pt idx="6">
                  <c:v>13</c:v>
                </c:pt>
                <c:pt idx="7">
                  <c:v>15</c:v>
                </c:pt>
                <c:pt idx="8">
                  <c:v>17</c:v>
                </c:pt>
                <c:pt idx="9">
                  <c:v>16</c:v>
                </c:pt>
                <c:pt idx="10">
                  <c:v>28</c:v>
                </c:pt>
                <c:pt idx="11">
                  <c:v>33</c:v>
                </c:pt>
              </c:numCache>
            </c:numRef>
          </c:val>
          <c:smooth val="0"/>
        </c:ser>
        <c:ser>
          <c:idx val="5"/>
          <c:order val="3"/>
          <c:tx>
            <c:v>'PM2.5'!#REF!</c:v>
          </c:tx>
          <c:marker>
            <c:symbol val="none"/>
          </c:marker>
          <c:cat>
            <c:multiLvlStrRef>
              <c:f>'PM2.5'!$B$3:$M$4</c:f>
              <c:multiLvlStrCache>
                <c:ptCount val="12"/>
                <c:lvl>
                  <c:pt idx="0">
                    <c:v>Januaru</c:v>
                  </c:pt>
                  <c:pt idx="1">
                    <c:v>February</c:v>
                  </c:pt>
                  <c:pt idx="2">
                    <c:v>March</c:v>
                  </c:pt>
                  <c:pt idx="3">
                    <c:v>April</c:v>
                  </c:pt>
                  <c:pt idx="4">
                    <c:v>May</c:v>
                  </c:pt>
                  <c:pt idx="5">
                    <c:v>June</c:v>
                  </c:pt>
                  <c:pt idx="6">
                    <c:v>July</c:v>
                  </c:pt>
                  <c:pt idx="7">
                    <c:v>August</c:v>
                  </c:pt>
                  <c:pt idx="8">
                    <c:v>September</c:v>
                  </c:pt>
                  <c:pt idx="9">
                    <c:v>October</c:v>
                  </c:pt>
                  <c:pt idx="10">
                    <c:v>November</c:v>
                  </c:pt>
                  <c:pt idx="11">
                    <c:v>December</c:v>
                  </c:pt>
                </c:lvl>
                <c:lvl>
                  <c:pt idx="0">
                    <c:v>2017</c:v>
                  </c:pt>
                </c:lvl>
              </c:multiLvlStrCache>
            </c:multiLvlStrRef>
          </c:cat>
          <c:val>
            <c:numRef>
              <c:f>'PM2.5'!#REF!</c:f>
              <c:numCache>
                <c:formatCode>General</c:formatCode>
                <c:ptCount val="1"/>
                <c:pt idx="0">
                  <c:v>1</c:v>
                </c:pt>
              </c:numCache>
            </c:numRef>
          </c:val>
          <c:smooth val="0"/>
        </c:ser>
        <c:ser>
          <c:idx val="3"/>
          <c:order val="4"/>
          <c:tx>
            <c:strRef>
              <c:f>'PM2.5'!$A$8</c:f>
              <c:strCache>
                <c:ptCount val="1"/>
                <c:pt idx="0">
                  <c:v>Annual mean</c:v>
                </c:pt>
              </c:strCache>
            </c:strRef>
          </c:tx>
          <c:marker>
            <c:symbol val="none"/>
          </c:marker>
          <c:cat>
            <c:multiLvlStrRef>
              <c:f>'PM2.5'!$B$3:$M$4</c:f>
              <c:multiLvlStrCache>
                <c:ptCount val="12"/>
                <c:lvl>
                  <c:pt idx="0">
                    <c:v>Januaru</c:v>
                  </c:pt>
                  <c:pt idx="1">
                    <c:v>February</c:v>
                  </c:pt>
                  <c:pt idx="2">
                    <c:v>March</c:v>
                  </c:pt>
                  <c:pt idx="3">
                    <c:v>April</c:v>
                  </c:pt>
                  <c:pt idx="4">
                    <c:v>May</c:v>
                  </c:pt>
                  <c:pt idx="5">
                    <c:v>June</c:v>
                  </c:pt>
                  <c:pt idx="6">
                    <c:v>July</c:v>
                  </c:pt>
                  <c:pt idx="7">
                    <c:v>August</c:v>
                  </c:pt>
                  <c:pt idx="8">
                    <c:v>September</c:v>
                  </c:pt>
                  <c:pt idx="9">
                    <c:v>October</c:v>
                  </c:pt>
                  <c:pt idx="10">
                    <c:v>November</c:v>
                  </c:pt>
                  <c:pt idx="11">
                    <c:v>December</c:v>
                  </c:pt>
                </c:lvl>
                <c:lvl>
                  <c:pt idx="0">
                    <c:v>2017</c:v>
                  </c:pt>
                </c:lvl>
              </c:multiLvlStrCache>
            </c:multiLvlStrRef>
          </c:cat>
          <c:val>
            <c:numRef>
              <c:f>'PM2.5'!$B$8:$M$8</c:f>
              <c:numCache>
                <c:formatCode>General</c:formatCode>
                <c:ptCount val="12"/>
                <c:pt idx="0">
                  <c:v>25</c:v>
                </c:pt>
                <c:pt idx="1">
                  <c:v>25</c:v>
                </c:pt>
                <c:pt idx="2">
                  <c:v>25</c:v>
                </c:pt>
                <c:pt idx="3">
                  <c:v>25</c:v>
                </c:pt>
                <c:pt idx="4">
                  <c:v>25</c:v>
                </c:pt>
                <c:pt idx="5">
                  <c:v>25</c:v>
                </c:pt>
                <c:pt idx="6">
                  <c:v>25</c:v>
                </c:pt>
                <c:pt idx="7">
                  <c:v>25</c:v>
                </c:pt>
                <c:pt idx="8">
                  <c:v>25</c:v>
                </c:pt>
                <c:pt idx="9">
                  <c:v>25</c:v>
                </c:pt>
                <c:pt idx="10">
                  <c:v>25</c:v>
                </c:pt>
                <c:pt idx="11">
                  <c:v>25</c:v>
                </c:pt>
              </c:numCache>
            </c:numRef>
          </c:val>
          <c:smooth val="0"/>
        </c:ser>
        <c:ser>
          <c:idx val="4"/>
          <c:order val="5"/>
          <c:tx>
            <c:v>'PM2.5'!#REF!</c:v>
          </c:tx>
          <c:marker>
            <c:symbol val="none"/>
          </c:marker>
          <c:cat>
            <c:multiLvlStrRef>
              <c:f>'PM2.5'!$B$3:$M$4</c:f>
              <c:multiLvlStrCache>
                <c:ptCount val="12"/>
                <c:lvl>
                  <c:pt idx="0">
                    <c:v>Januaru</c:v>
                  </c:pt>
                  <c:pt idx="1">
                    <c:v>February</c:v>
                  </c:pt>
                  <c:pt idx="2">
                    <c:v>March</c:v>
                  </c:pt>
                  <c:pt idx="3">
                    <c:v>April</c:v>
                  </c:pt>
                  <c:pt idx="4">
                    <c:v>May</c:v>
                  </c:pt>
                  <c:pt idx="5">
                    <c:v>June</c:v>
                  </c:pt>
                  <c:pt idx="6">
                    <c:v>July</c:v>
                  </c:pt>
                  <c:pt idx="7">
                    <c:v>August</c:v>
                  </c:pt>
                  <c:pt idx="8">
                    <c:v>September</c:v>
                  </c:pt>
                  <c:pt idx="9">
                    <c:v>October</c:v>
                  </c:pt>
                  <c:pt idx="10">
                    <c:v>November</c:v>
                  </c:pt>
                  <c:pt idx="11">
                    <c:v>December</c:v>
                  </c:pt>
                </c:lvl>
                <c:lvl>
                  <c:pt idx="0">
                    <c:v>2017</c:v>
                  </c:pt>
                </c:lvl>
              </c:multiLvlStrCache>
            </c:multiLvlStrRef>
          </c:cat>
          <c:val>
            <c:numRef>
              <c:f>'PM2.5'!#REF!</c:f>
              <c:numCache>
                <c:formatCode>General</c:formatCode>
                <c:ptCount val="1"/>
                <c:pt idx="0">
                  <c:v>1</c:v>
                </c:pt>
              </c:numCache>
            </c:numRef>
          </c:val>
          <c:smooth val="0"/>
        </c:ser>
        <c:dLbls>
          <c:showLegendKey val="0"/>
          <c:showVal val="0"/>
          <c:showCatName val="0"/>
          <c:showSerName val="0"/>
          <c:showPercent val="0"/>
          <c:showBubbleSize val="0"/>
        </c:dLbls>
        <c:smooth val="0"/>
        <c:axId val="247915416"/>
        <c:axId val="247915024"/>
      </c:lineChart>
      <c:catAx>
        <c:axId val="247915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247915024"/>
        <c:crosses val="autoZero"/>
        <c:auto val="1"/>
        <c:lblAlgn val="ctr"/>
        <c:lblOffset val="100"/>
        <c:noMultiLvlLbl val="0"/>
      </c:catAx>
      <c:valAx>
        <c:axId val="2479150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ln w="9525">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47915416"/>
        <c:crosses val="autoZero"/>
        <c:crossBetween val="between"/>
      </c:valAx>
      <c:spPr>
        <a:noFill/>
        <a:ln w="25400">
          <a:noFill/>
        </a:ln>
      </c:spPr>
    </c:plotArea>
    <c:legend>
      <c:legendPos val="b"/>
      <c:legendEntry>
        <c:idx val="3"/>
        <c:delete val="1"/>
      </c:legendEntry>
      <c:legendEntry>
        <c:idx val="5"/>
        <c:delete val="1"/>
      </c:legendEntry>
      <c:layout/>
      <c:overlay val="0"/>
      <c:spPr>
        <a:noFill/>
        <a:ln w="25400">
          <a:noFill/>
        </a:ln>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en-US" sz="1400" dirty="0"/>
              <a:t>PM2.5</a:t>
            </a:r>
            <a:r>
              <a:rPr lang="ka-GE" sz="1400" dirty="0"/>
              <a:t> </a:t>
            </a:r>
            <a:r>
              <a:rPr lang="el-GR" sz="1400" b="0" i="0" u="none" strike="noStrike" baseline="0" dirty="0" smtClean="0">
                <a:effectLst/>
              </a:rPr>
              <a:t>μ</a:t>
            </a:r>
            <a:r>
              <a:rPr lang="en-US" sz="1400" b="0" i="0" u="none" strike="noStrike" baseline="0" dirty="0" smtClean="0">
                <a:effectLst/>
              </a:rPr>
              <a:t>g/m</a:t>
            </a:r>
            <a:r>
              <a:rPr lang="en-US" sz="1400" b="0" i="0" u="none" strike="noStrike" baseline="30000" dirty="0" smtClean="0">
                <a:effectLst/>
              </a:rPr>
              <a:t>3</a:t>
            </a:r>
            <a:endParaRPr lang="en-US" sz="1400" dirty="0"/>
          </a:p>
        </c:rich>
      </c:tx>
      <c:layout/>
      <c:overlay val="0"/>
      <c:spPr>
        <a:noFill/>
        <a:ln w="25400">
          <a:noFill/>
        </a:ln>
      </c:spPr>
    </c:title>
    <c:autoTitleDeleted val="0"/>
    <c:plotArea>
      <c:layout/>
      <c:barChart>
        <c:barDir val="col"/>
        <c:grouping val="clustered"/>
        <c:varyColors val="0"/>
        <c:ser>
          <c:idx val="0"/>
          <c:order val="0"/>
          <c:tx>
            <c:strRef>
              <c:f>'PM2.5'!$A$5</c:f>
              <c:strCache>
                <c:ptCount val="1"/>
                <c:pt idx="0">
                  <c:v>წერეთლის გამზ.</c:v>
                </c:pt>
              </c:strCache>
            </c:strRef>
          </c:tx>
          <c:spPr>
            <a:solidFill>
              <a:srgbClr val="00B0F0"/>
            </a:solidFill>
            <a:ln w="28575" cap="rnd">
              <a:solidFill>
                <a:srgbClr val="00B0F0"/>
              </a:solidFill>
              <a:round/>
            </a:ln>
            <a:effectLst/>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multiLvlStrRef>
              <c:f>'PM2.5'!$B$3:$N$4</c:f>
              <c:multiLvlStrCache>
                <c:ptCount val="13"/>
                <c:lvl>
                  <c:pt idx="0">
                    <c:v>იანვარი</c:v>
                  </c:pt>
                  <c:pt idx="1">
                    <c:v>თებერვალი</c:v>
                  </c:pt>
                  <c:pt idx="2">
                    <c:v>მარტი</c:v>
                  </c:pt>
                  <c:pt idx="3">
                    <c:v>აპრილი</c:v>
                  </c:pt>
                  <c:pt idx="4">
                    <c:v>მაისი</c:v>
                  </c:pt>
                  <c:pt idx="5">
                    <c:v>ივნისი</c:v>
                  </c:pt>
                  <c:pt idx="6">
                    <c:v>ივლისი</c:v>
                  </c:pt>
                  <c:pt idx="7">
                    <c:v>აგვისტო</c:v>
                  </c:pt>
                  <c:pt idx="8">
                    <c:v>სექტემბერი</c:v>
                  </c:pt>
                  <c:pt idx="9">
                    <c:v>ოქტომბერი</c:v>
                  </c:pt>
                  <c:pt idx="10">
                    <c:v>ნოემბერი</c:v>
                  </c:pt>
                  <c:pt idx="11">
                    <c:v>დეკემბერი</c:v>
                  </c:pt>
                  <c:pt idx="12">
                    <c:v>საშუალო წლიური</c:v>
                  </c:pt>
                </c:lvl>
                <c:lvl>
                  <c:pt idx="0">
                    <c:v>2017 წელი</c:v>
                  </c:pt>
                </c:lvl>
              </c:multiLvlStrCache>
            </c:multiLvlStrRef>
          </c:cat>
          <c:val>
            <c:numRef>
              <c:f>'PM2.5'!$N$5</c:f>
              <c:numCache>
                <c:formatCode>0</c:formatCode>
                <c:ptCount val="1"/>
                <c:pt idx="0">
                  <c:v>26.416666666666668</c:v>
                </c:pt>
              </c:numCache>
            </c:numRef>
          </c:val>
        </c:ser>
        <c:ser>
          <c:idx val="1"/>
          <c:order val="1"/>
          <c:tx>
            <c:strRef>
              <c:f>'PM2.5'!$A$6</c:f>
              <c:strCache>
                <c:ptCount val="1"/>
                <c:pt idx="0">
                  <c:v>ყაზბეგის გამზ.</c:v>
                </c:pt>
              </c:strCache>
            </c:strRef>
          </c:tx>
          <c:spPr>
            <a:solidFill>
              <a:srgbClr val="7030A0"/>
            </a:solidFill>
            <a:ln w="28575" cap="rnd">
              <a:solidFill>
                <a:srgbClr val="7030A0"/>
              </a:solidFill>
              <a:round/>
            </a:ln>
            <a:effectLst/>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multiLvlStrRef>
              <c:f>'PM2.5'!$B$3:$N$4</c:f>
              <c:multiLvlStrCache>
                <c:ptCount val="13"/>
                <c:lvl>
                  <c:pt idx="0">
                    <c:v>იანვარი</c:v>
                  </c:pt>
                  <c:pt idx="1">
                    <c:v>თებერვალი</c:v>
                  </c:pt>
                  <c:pt idx="2">
                    <c:v>მარტი</c:v>
                  </c:pt>
                  <c:pt idx="3">
                    <c:v>აპრილი</c:v>
                  </c:pt>
                  <c:pt idx="4">
                    <c:v>მაისი</c:v>
                  </c:pt>
                  <c:pt idx="5">
                    <c:v>ივნისი</c:v>
                  </c:pt>
                  <c:pt idx="6">
                    <c:v>ივლისი</c:v>
                  </c:pt>
                  <c:pt idx="7">
                    <c:v>აგვისტო</c:v>
                  </c:pt>
                  <c:pt idx="8">
                    <c:v>სექტემბერი</c:v>
                  </c:pt>
                  <c:pt idx="9">
                    <c:v>ოქტომბერი</c:v>
                  </c:pt>
                  <c:pt idx="10">
                    <c:v>ნოემბერი</c:v>
                  </c:pt>
                  <c:pt idx="11">
                    <c:v>დეკემბერი</c:v>
                  </c:pt>
                  <c:pt idx="12">
                    <c:v>საშუალო წლიური</c:v>
                  </c:pt>
                </c:lvl>
                <c:lvl>
                  <c:pt idx="0">
                    <c:v>2017 წელი</c:v>
                  </c:pt>
                </c:lvl>
              </c:multiLvlStrCache>
            </c:multiLvlStrRef>
          </c:cat>
          <c:val>
            <c:numRef>
              <c:f>'PM2.5'!$N$6</c:f>
              <c:numCache>
                <c:formatCode>0</c:formatCode>
                <c:ptCount val="1"/>
                <c:pt idx="0">
                  <c:v>17.916666666666668</c:v>
                </c:pt>
              </c:numCache>
            </c:numRef>
          </c:val>
        </c:ser>
        <c:ser>
          <c:idx val="2"/>
          <c:order val="2"/>
          <c:tx>
            <c:strRef>
              <c:f>'PM2.5'!$A$7</c:f>
              <c:strCache>
                <c:ptCount val="1"/>
                <c:pt idx="0">
                  <c:v>ვარკეთილი</c:v>
                </c:pt>
              </c:strCache>
            </c:strRef>
          </c:tx>
          <c:spPr>
            <a:solidFill>
              <a:srgbClr val="92D050"/>
            </a:solidFill>
            <a:ln w="28575" cap="rnd">
              <a:solidFill>
                <a:srgbClr val="92D050"/>
              </a:solidFill>
              <a:round/>
            </a:ln>
            <a:effectLst/>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multiLvlStrRef>
              <c:f>'PM2.5'!$B$3:$N$4</c:f>
              <c:multiLvlStrCache>
                <c:ptCount val="13"/>
                <c:lvl>
                  <c:pt idx="0">
                    <c:v>იანვარი</c:v>
                  </c:pt>
                  <c:pt idx="1">
                    <c:v>თებერვალი</c:v>
                  </c:pt>
                  <c:pt idx="2">
                    <c:v>მარტი</c:v>
                  </c:pt>
                  <c:pt idx="3">
                    <c:v>აპრილი</c:v>
                  </c:pt>
                  <c:pt idx="4">
                    <c:v>მაისი</c:v>
                  </c:pt>
                  <c:pt idx="5">
                    <c:v>ივნისი</c:v>
                  </c:pt>
                  <c:pt idx="6">
                    <c:v>ივლისი</c:v>
                  </c:pt>
                  <c:pt idx="7">
                    <c:v>აგვისტო</c:v>
                  </c:pt>
                  <c:pt idx="8">
                    <c:v>სექტემბერი</c:v>
                  </c:pt>
                  <c:pt idx="9">
                    <c:v>ოქტომბერი</c:v>
                  </c:pt>
                  <c:pt idx="10">
                    <c:v>ნოემბერი</c:v>
                  </c:pt>
                  <c:pt idx="11">
                    <c:v>დეკემბერი</c:v>
                  </c:pt>
                  <c:pt idx="12">
                    <c:v>საშუალო წლიური</c:v>
                  </c:pt>
                </c:lvl>
                <c:lvl>
                  <c:pt idx="0">
                    <c:v>2017 წელი</c:v>
                  </c:pt>
                </c:lvl>
              </c:multiLvlStrCache>
            </c:multiLvlStrRef>
          </c:cat>
          <c:val>
            <c:numRef>
              <c:f>'PM2.5'!$N$7</c:f>
              <c:numCache>
                <c:formatCode>0</c:formatCode>
                <c:ptCount val="1"/>
                <c:pt idx="0">
                  <c:v>19.583333333333332</c:v>
                </c:pt>
              </c:numCache>
            </c:numRef>
          </c:val>
        </c:ser>
        <c:dLbls>
          <c:dLblPos val="outEnd"/>
          <c:showLegendKey val="0"/>
          <c:showVal val="1"/>
          <c:showCatName val="0"/>
          <c:showSerName val="0"/>
          <c:showPercent val="0"/>
          <c:showBubbleSize val="0"/>
        </c:dLbls>
        <c:gapWidth val="150"/>
        <c:axId val="247909536"/>
        <c:axId val="247915808"/>
      </c:barChart>
      <c:catAx>
        <c:axId val="247909536"/>
        <c:scaling>
          <c:orientation val="minMax"/>
        </c:scaling>
        <c:delete val="1"/>
        <c:axPos val="b"/>
        <c:numFmt formatCode="General" sourceLinked="1"/>
        <c:majorTickMark val="none"/>
        <c:minorTickMark val="none"/>
        <c:tickLblPos val="nextTo"/>
        <c:crossAx val="247915808"/>
        <c:crosses val="autoZero"/>
        <c:auto val="1"/>
        <c:lblAlgn val="ctr"/>
        <c:lblOffset val="100"/>
        <c:noMultiLvlLbl val="0"/>
      </c:catAx>
      <c:valAx>
        <c:axId val="24791580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ln w="9525">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47909536"/>
        <c:crosses val="autoZero"/>
        <c:crossBetween val="between"/>
      </c:valAx>
      <c:spPr>
        <a:noFill/>
        <a:ln w="25400">
          <a:noFill/>
        </a:ln>
      </c:spPr>
    </c:plotArea>
    <c:legend>
      <c:legendPos val="b"/>
      <c:layout/>
      <c:overlay val="0"/>
      <c:spPr>
        <a:noFill/>
        <a:ln w="25400">
          <a:noFill/>
        </a:ln>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NO</a:t>
            </a:r>
            <a:r>
              <a:rPr lang="en-US" baseline="-25000" dirty="0"/>
              <a:t>2</a:t>
            </a:r>
            <a:r>
              <a:rPr lang="en-US" dirty="0"/>
              <a:t> </a:t>
            </a:r>
            <a:r>
              <a:rPr lang="en-US" dirty="0" smtClean="0"/>
              <a:t>mg/m3</a:t>
            </a:r>
            <a:endParaRPr lang="ka-GE" baseline="30000" dirty="0"/>
          </a:p>
        </c:rich>
      </c:tx>
      <c:layout/>
      <c:overlay val="0"/>
      <c:spPr>
        <a:noFill/>
        <a:ln w="25400">
          <a:noFill/>
        </a:ln>
      </c:spPr>
    </c:title>
    <c:autoTitleDeleted val="0"/>
    <c:plotArea>
      <c:layout/>
      <c:lineChart>
        <c:grouping val="standard"/>
        <c:varyColors val="0"/>
        <c:ser>
          <c:idx val="0"/>
          <c:order val="0"/>
          <c:tx>
            <c:strRef>
              <c:f>'NO2'!$A$5</c:f>
              <c:strCache>
                <c:ptCount val="1"/>
                <c:pt idx="0">
                  <c:v>Tsreteli ave.</c:v>
                </c:pt>
              </c:strCache>
            </c:strRef>
          </c:tx>
          <c:spPr>
            <a:ln w="28575" cap="rnd">
              <a:solidFill>
                <a:srgbClr val="00B0F0"/>
              </a:solidFill>
              <a:round/>
            </a:ln>
            <a:effectLst/>
          </c:spPr>
          <c:marker>
            <c:symbol val="none"/>
          </c:marker>
          <c:cat>
            <c:multiLvlStrRef>
              <c:f>'NO2'!$B$3:$M$4</c:f>
              <c:multiLvlStrCache>
                <c:ptCount val="12"/>
                <c:lvl>
                  <c:pt idx="0">
                    <c:v>January</c:v>
                  </c:pt>
                  <c:pt idx="1">
                    <c:v>ებრუატყ</c:v>
                  </c:pt>
                  <c:pt idx="2">
                    <c:v>March</c:v>
                  </c:pt>
                  <c:pt idx="3">
                    <c:v>April</c:v>
                  </c:pt>
                  <c:pt idx="4">
                    <c:v>May</c:v>
                  </c:pt>
                  <c:pt idx="5">
                    <c:v>June</c:v>
                  </c:pt>
                  <c:pt idx="6">
                    <c:v>July</c:v>
                  </c:pt>
                  <c:pt idx="7">
                    <c:v>August</c:v>
                  </c:pt>
                  <c:pt idx="8">
                    <c:v>September</c:v>
                  </c:pt>
                  <c:pt idx="9">
                    <c:v>October</c:v>
                  </c:pt>
                  <c:pt idx="10">
                    <c:v>November</c:v>
                  </c:pt>
                  <c:pt idx="11">
                    <c:v>December</c:v>
                  </c:pt>
                </c:lvl>
                <c:lvl>
                  <c:pt idx="0">
                    <c:v>2017</c:v>
                  </c:pt>
                </c:lvl>
              </c:multiLvlStrCache>
            </c:multiLvlStrRef>
          </c:cat>
          <c:val>
            <c:numRef>
              <c:f>'NO2'!$B$5:$M$5</c:f>
              <c:numCache>
                <c:formatCode>0.000</c:formatCode>
                <c:ptCount val="12"/>
                <c:pt idx="0">
                  <c:v>6.4000000000000001E-2</c:v>
                </c:pt>
                <c:pt idx="1">
                  <c:v>6.0999999999999999E-2</c:v>
                </c:pt>
                <c:pt idx="2">
                  <c:v>5.7000000000000002E-2</c:v>
                </c:pt>
                <c:pt idx="3">
                  <c:v>5.7000000000000002E-2</c:v>
                </c:pt>
                <c:pt idx="4">
                  <c:v>5.7000000000000002E-2</c:v>
                </c:pt>
                <c:pt idx="5">
                  <c:v>5.6000000000000001E-2</c:v>
                </c:pt>
                <c:pt idx="6">
                  <c:v>5.6000000000000001E-2</c:v>
                </c:pt>
                <c:pt idx="7">
                  <c:v>6.0999999999999999E-2</c:v>
                </c:pt>
                <c:pt idx="8">
                  <c:v>5.3999999999999999E-2</c:v>
                </c:pt>
                <c:pt idx="9">
                  <c:v>5.6000000000000001E-2</c:v>
                </c:pt>
                <c:pt idx="10">
                  <c:v>5.8999999999999997E-2</c:v>
                </c:pt>
                <c:pt idx="11">
                  <c:v>5.8999999999999997E-2</c:v>
                </c:pt>
              </c:numCache>
            </c:numRef>
          </c:val>
          <c:smooth val="0"/>
        </c:ser>
        <c:ser>
          <c:idx val="1"/>
          <c:order val="1"/>
          <c:tx>
            <c:strRef>
              <c:f>'NO2'!$A$6</c:f>
              <c:strCache>
                <c:ptCount val="1"/>
                <c:pt idx="0">
                  <c:v>Kazbegi ave.</c:v>
                </c:pt>
              </c:strCache>
            </c:strRef>
          </c:tx>
          <c:spPr>
            <a:ln w="28575" cap="rnd">
              <a:solidFill>
                <a:srgbClr val="7030A0"/>
              </a:solidFill>
              <a:round/>
            </a:ln>
            <a:effectLst/>
          </c:spPr>
          <c:marker>
            <c:symbol val="none"/>
          </c:marker>
          <c:cat>
            <c:multiLvlStrRef>
              <c:f>'NO2'!$B$3:$M$4</c:f>
              <c:multiLvlStrCache>
                <c:ptCount val="12"/>
                <c:lvl>
                  <c:pt idx="0">
                    <c:v>January</c:v>
                  </c:pt>
                  <c:pt idx="1">
                    <c:v>ებრუატყ</c:v>
                  </c:pt>
                  <c:pt idx="2">
                    <c:v>March</c:v>
                  </c:pt>
                  <c:pt idx="3">
                    <c:v>April</c:v>
                  </c:pt>
                  <c:pt idx="4">
                    <c:v>May</c:v>
                  </c:pt>
                  <c:pt idx="5">
                    <c:v>June</c:v>
                  </c:pt>
                  <c:pt idx="6">
                    <c:v>July</c:v>
                  </c:pt>
                  <c:pt idx="7">
                    <c:v>August</c:v>
                  </c:pt>
                  <c:pt idx="8">
                    <c:v>September</c:v>
                  </c:pt>
                  <c:pt idx="9">
                    <c:v>October</c:v>
                  </c:pt>
                  <c:pt idx="10">
                    <c:v>November</c:v>
                  </c:pt>
                  <c:pt idx="11">
                    <c:v>December</c:v>
                  </c:pt>
                </c:lvl>
                <c:lvl>
                  <c:pt idx="0">
                    <c:v>2017</c:v>
                  </c:pt>
                </c:lvl>
              </c:multiLvlStrCache>
            </c:multiLvlStrRef>
          </c:cat>
          <c:val>
            <c:numRef>
              <c:f>'NO2'!$B$6:$M$6</c:f>
              <c:numCache>
                <c:formatCode>0.000</c:formatCode>
                <c:ptCount val="12"/>
                <c:pt idx="0">
                  <c:v>4.9000000000000002E-2</c:v>
                </c:pt>
                <c:pt idx="1">
                  <c:v>4.7E-2</c:v>
                </c:pt>
                <c:pt idx="2">
                  <c:v>0.04</c:v>
                </c:pt>
                <c:pt idx="3">
                  <c:v>3.3000000000000002E-2</c:v>
                </c:pt>
                <c:pt idx="4">
                  <c:v>3.1E-2</c:v>
                </c:pt>
                <c:pt idx="5">
                  <c:v>2.5999999999999999E-2</c:v>
                </c:pt>
                <c:pt idx="6">
                  <c:v>2.7E-2</c:v>
                </c:pt>
                <c:pt idx="7">
                  <c:v>2.5999999999999999E-2</c:v>
                </c:pt>
                <c:pt idx="8">
                  <c:v>3.3000000000000002E-2</c:v>
                </c:pt>
                <c:pt idx="9">
                  <c:v>3.7999999999999999E-2</c:v>
                </c:pt>
                <c:pt idx="10">
                  <c:v>4.7E-2</c:v>
                </c:pt>
                <c:pt idx="11">
                  <c:v>4.7E-2</c:v>
                </c:pt>
              </c:numCache>
            </c:numRef>
          </c:val>
          <c:smooth val="0"/>
        </c:ser>
        <c:ser>
          <c:idx val="2"/>
          <c:order val="2"/>
          <c:tx>
            <c:strRef>
              <c:f>'NO2'!$A$7</c:f>
              <c:strCache>
                <c:ptCount val="1"/>
                <c:pt idx="0">
                  <c:v>Varketili</c:v>
                </c:pt>
              </c:strCache>
            </c:strRef>
          </c:tx>
          <c:spPr>
            <a:ln w="28575" cap="rnd">
              <a:solidFill>
                <a:schemeClr val="accent3"/>
              </a:solidFill>
              <a:round/>
            </a:ln>
            <a:effectLst/>
          </c:spPr>
          <c:marker>
            <c:symbol val="none"/>
          </c:marker>
          <c:cat>
            <c:multiLvlStrRef>
              <c:f>'NO2'!$B$3:$M$4</c:f>
              <c:multiLvlStrCache>
                <c:ptCount val="12"/>
                <c:lvl>
                  <c:pt idx="0">
                    <c:v>January</c:v>
                  </c:pt>
                  <c:pt idx="1">
                    <c:v>ებრუატყ</c:v>
                  </c:pt>
                  <c:pt idx="2">
                    <c:v>March</c:v>
                  </c:pt>
                  <c:pt idx="3">
                    <c:v>April</c:v>
                  </c:pt>
                  <c:pt idx="4">
                    <c:v>May</c:v>
                  </c:pt>
                  <c:pt idx="5">
                    <c:v>June</c:v>
                  </c:pt>
                  <c:pt idx="6">
                    <c:v>July</c:v>
                  </c:pt>
                  <c:pt idx="7">
                    <c:v>August</c:v>
                  </c:pt>
                  <c:pt idx="8">
                    <c:v>September</c:v>
                  </c:pt>
                  <c:pt idx="9">
                    <c:v>October</c:v>
                  </c:pt>
                  <c:pt idx="10">
                    <c:v>November</c:v>
                  </c:pt>
                  <c:pt idx="11">
                    <c:v>December</c:v>
                  </c:pt>
                </c:lvl>
                <c:lvl>
                  <c:pt idx="0">
                    <c:v>2017</c:v>
                  </c:pt>
                </c:lvl>
              </c:multiLvlStrCache>
            </c:multiLvlStrRef>
          </c:cat>
          <c:val>
            <c:numRef>
              <c:f>'NO2'!$B$7:$M$7</c:f>
              <c:numCache>
                <c:formatCode>0.000</c:formatCode>
                <c:ptCount val="12"/>
                <c:pt idx="0">
                  <c:v>3.5000000000000003E-2</c:v>
                </c:pt>
                <c:pt idx="1">
                  <c:v>3.5000000000000003E-2</c:v>
                </c:pt>
                <c:pt idx="2">
                  <c:v>0.03</c:v>
                </c:pt>
                <c:pt idx="3">
                  <c:v>2.7E-2</c:v>
                </c:pt>
                <c:pt idx="4">
                  <c:v>2.3E-2</c:v>
                </c:pt>
                <c:pt idx="5">
                  <c:v>1.7000000000000001E-2</c:v>
                </c:pt>
                <c:pt idx="6">
                  <c:v>2.4E-2</c:v>
                </c:pt>
                <c:pt idx="7">
                  <c:v>2.4E-2</c:v>
                </c:pt>
                <c:pt idx="8">
                  <c:v>3.1E-2</c:v>
                </c:pt>
                <c:pt idx="9">
                  <c:v>3.2000000000000001E-2</c:v>
                </c:pt>
                <c:pt idx="10">
                  <c:v>3.9E-2</c:v>
                </c:pt>
                <c:pt idx="11">
                  <c:v>3.6999999999999998E-2</c:v>
                </c:pt>
              </c:numCache>
            </c:numRef>
          </c:val>
          <c:smooth val="0"/>
        </c:ser>
        <c:ser>
          <c:idx val="5"/>
          <c:order val="3"/>
          <c:tx>
            <c:v>'NO2'!#REF!</c:v>
          </c:tx>
          <c:marker>
            <c:symbol val="none"/>
          </c:marker>
          <c:cat>
            <c:multiLvlStrRef>
              <c:f>'NO2'!$B$3:$M$4</c:f>
              <c:multiLvlStrCache>
                <c:ptCount val="12"/>
                <c:lvl>
                  <c:pt idx="0">
                    <c:v>January</c:v>
                  </c:pt>
                  <c:pt idx="1">
                    <c:v>ებრუატყ</c:v>
                  </c:pt>
                  <c:pt idx="2">
                    <c:v>March</c:v>
                  </c:pt>
                  <c:pt idx="3">
                    <c:v>April</c:v>
                  </c:pt>
                  <c:pt idx="4">
                    <c:v>May</c:v>
                  </c:pt>
                  <c:pt idx="5">
                    <c:v>June</c:v>
                  </c:pt>
                  <c:pt idx="6">
                    <c:v>July</c:v>
                  </c:pt>
                  <c:pt idx="7">
                    <c:v>August</c:v>
                  </c:pt>
                  <c:pt idx="8">
                    <c:v>September</c:v>
                  </c:pt>
                  <c:pt idx="9">
                    <c:v>October</c:v>
                  </c:pt>
                  <c:pt idx="10">
                    <c:v>November</c:v>
                  </c:pt>
                  <c:pt idx="11">
                    <c:v>December</c:v>
                  </c:pt>
                </c:lvl>
                <c:lvl>
                  <c:pt idx="0">
                    <c:v>2017</c:v>
                  </c:pt>
                </c:lvl>
              </c:multiLvlStrCache>
            </c:multiLvlStrRef>
          </c:cat>
          <c:val>
            <c:numRef>
              <c:f>NO2!#REF!</c:f>
              <c:numCache>
                <c:formatCode>General</c:formatCode>
                <c:ptCount val="1"/>
                <c:pt idx="0">
                  <c:v>1</c:v>
                </c:pt>
              </c:numCache>
            </c:numRef>
          </c:val>
          <c:smooth val="0"/>
        </c:ser>
        <c:ser>
          <c:idx val="4"/>
          <c:order val="4"/>
          <c:tx>
            <c:strRef>
              <c:f>'NO2'!$A$9</c:f>
              <c:strCache>
                <c:ptCount val="1"/>
                <c:pt idx="0">
                  <c:v>Annual mean</c:v>
                </c:pt>
              </c:strCache>
            </c:strRef>
          </c:tx>
          <c:spPr>
            <a:ln>
              <a:solidFill>
                <a:srgbClr val="FF0000"/>
              </a:solidFill>
            </a:ln>
          </c:spPr>
          <c:marker>
            <c:symbol val="none"/>
          </c:marker>
          <c:cat>
            <c:multiLvlStrRef>
              <c:f>'NO2'!$B$3:$M$4</c:f>
              <c:multiLvlStrCache>
                <c:ptCount val="12"/>
                <c:lvl>
                  <c:pt idx="0">
                    <c:v>January</c:v>
                  </c:pt>
                  <c:pt idx="1">
                    <c:v>ებრუატყ</c:v>
                  </c:pt>
                  <c:pt idx="2">
                    <c:v>March</c:v>
                  </c:pt>
                  <c:pt idx="3">
                    <c:v>April</c:v>
                  </c:pt>
                  <c:pt idx="4">
                    <c:v>May</c:v>
                  </c:pt>
                  <c:pt idx="5">
                    <c:v>June</c:v>
                  </c:pt>
                  <c:pt idx="6">
                    <c:v>July</c:v>
                  </c:pt>
                  <c:pt idx="7">
                    <c:v>August</c:v>
                  </c:pt>
                  <c:pt idx="8">
                    <c:v>September</c:v>
                  </c:pt>
                  <c:pt idx="9">
                    <c:v>October</c:v>
                  </c:pt>
                  <c:pt idx="10">
                    <c:v>November</c:v>
                  </c:pt>
                  <c:pt idx="11">
                    <c:v>December</c:v>
                  </c:pt>
                </c:lvl>
                <c:lvl>
                  <c:pt idx="0">
                    <c:v>2017</c:v>
                  </c:pt>
                </c:lvl>
              </c:multiLvlStrCache>
            </c:multiLvlStrRef>
          </c:cat>
          <c:val>
            <c:numRef>
              <c:f>'NO2'!$B$9:$M$9</c:f>
              <c:numCache>
                <c:formatCode>General</c:formatCode>
                <c:ptCount val="12"/>
                <c:pt idx="0">
                  <c:v>0.04</c:v>
                </c:pt>
                <c:pt idx="1">
                  <c:v>0.04</c:v>
                </c:pt>
                <c:pt idx="2">
                  <c:v>0.04</c:v>
                </c:pt>
                <c:pt idx="3">
                  <c:v>0.04</c:v>
                </c:pt>
                <c:pt idx="4">
                  <c:v>0.04</c:v>
                </c:pt>
                <c:pt idx="5">
                  <c:v>0.04</c:v>
                </c:pt>
                <c:pt idx="6">
                  <c:v>0.04</c:v>
                </c:pt>
                <c:pt idx="7">
                  <c:v>0.04</c:v>
                </c:pt>
                <c:pt idx="8">
                  <c:v>0.04</c:v>
                </c:pt>
                <c:pt idx="9">
                  <c:v>0.04</c:v>
                </c:pt>
                <c:pt idx="10">
                  <c:v>0.04</c:v>
                </c:pt>
                <c:pt idx="11">
                  <c:v>0.04</c:v>
                </c:pt>
              </c:numCache>
            </c:numRef>
          </c:val>
          <c:smooth val="0"/>
        </c:ser>
        <c:dLbls>
          <c:showLegendKey val="0"/>
          <c:showVal val="0"/>
          <c:showCatName val="0"/>
          <c:showSerName val="0"/>
          <c:showPercent val="0"/>
          <c:showBubbleSize val="0"/>
        </c:dLbls>
        <c:smooth val="0"/>
        <c:axId val="253282104"/>
        <c:axId val="253282496"/>
      </c:lineChart>
      <c:catAx>
        <c:axId val="253282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53282496"/>
        <c:crosses val="autoZero"/>
        <c:auto val="1"/>
        <c:lblAlgn val="ctr"/>
        <c:lblOffset val="100"/>
        <c:noMultiLvlLbl val="0"/>
      </c:catAx>
      <c:valAx>
        <c:axId val="253282496"/>
        <c:scaling>
          <c:orientation val="minMax"/>
          <c:max val="7.0000000000000007E-2"/>
        </c:scaling>
        <c:delete val="0"/>
        <c:axPos val="l"/>
        <c:majorGridlines>
          <c:spPr>
            <a:ln w="9525" cap="flat" cmpd="sng" algn="ctr">
              <a:solidFill>
                <a:schemeClr val="tx1">
                  <a:lumMod val="15000"/>
                  <a:lumOff val="85000"/>
                </a:schemeClr>
              </a:solidFill>
              <a:round/>
            </a:ln>
            <a:effectLst/>
          </c:spPr>
        </c:majorGridlines>
        <c:numFmt formatCode="0.00" sourceLinked="0"/>
        <c:majorTickMark val="none"/>
        <c:minorTickMark val="none"/>
        <c:tickLblPos val="nextTo"/>
        <c:spPr>
          <a:ln w="9525">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53282104"/>
        <c:crosses val="autoZero"/>
        <c:crossBetween val="between"/>
      </c:valAx>
      <c:spPr>
        <a:noFill/>
        <a:ln w="25400">
          <a:noFill/>
        </a:ln>
      </c:spPr>
    </c:plotArea>
    <c:legend>
      <c:legendPos val="b"/>
      <c:legendEntry>
        <c:idx val="3"/>
        <c:delete val="1"/>
      </c:legendEntry>
      <c:layout/>
      <c:overlay val="0"/>
      <c:spPr>
        <a:noFill/>
        <a:ln w="25400">
          <a:noFill/>
        </a:ln>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0B259B-D0A6-4D84-8789-6F55B4B26CC6}" type="doc">
      <dgm:prSet loTypeId="urn:microsoft.com/office/officeart/2005/8/layout/cycle4#1" loCatId="cycle" qsTypeId="urn:microsoft.com/office/officeart/2005/8/quickstyle/simple1" qsCatId="simple" csTypeId="urn:microsoft.com/office/officeart/2005/8/colors/accent6_1" csCatId="accent6" phldr="1"/>
      <dgm:spPr/>
      <dgm:t>
        <a:bodyPr/>
        <a:lstStyle/>
        <a:p>
          <a:endParaRPr lang="en-US"/>
        </a:p>
      </dgm:t>
    </dgm:pt>
    <dgm:pt modelId="{4D5214BA-8071-4C2D-AD15-D43B0718BE23}">
      <dgm:prSet phldrT="[Text]" custT="1"/>
      <dgm:spPr/>
      <dgm:t>
        <a:bodyPr/>
        <a:lstStyle/>
        <a:p>
          <a:r>
            <a:rPr lang="en-US" sz="1800" dirty="0" smtClean="0"/>
            <a:t>Non-automatic Stations</a:t>
          </a:r>
          <a:endParaRPr lang="en-US" sz="1800" dirty="0"/>
        </a:p>
      </dgm:t>
    </dgm:pt>
    <dgm:pt modelId="{AC8EEB3A-99A2-4ED9-AEB9-22250658B99D}" type="parTrans" cxnId="{6078E58D-6D7A-4883-9F35-A4994FCED117}">
      <dgm:prSet/>
      <dgm:spPr/>
      <dgm:t>
        <a:bodyPr/>
        <a:lstStyle/>
        <a:p>
          <a:endParaRPr lang="en-US"/>
        </a:p>
      </dgm:t>
    </dgm:pt>
    <dgm:pt modelId="{524A91D7-FE6A-4A38-BDF2-B7EDD5E99E35}" type="sibTrans" cxnId="{6078E58D-6D7A-4883-9F35-A4994FCED117}">
      <dgm:prSet/>
      <dgm:spPr/>
      <dgm:t>
        <a:bodyPr/>
        <a:lstStyle/>
        <a:p>
          <a:endParaRPr lang="en-US"/>
        </a:p>
      </dgm:t>
    </dgm:pt>
    <dgm:pt modelId="{2373B241-680D-44B8-967C-B9C203BA7E51}">
      <dgm:prSet phldrT="[Text]" custT="1"/>
      <dgm:spPr/>
      <dgm:t>
        <a:bodyPr/>
        <a:lstStyle/>
        <a:p>
          <a:endParaRPr lang="en-US" sz="1400" dirty="0"/>
        </a:p>
      </dgm:t>
    </dgm:pt>
    <dgm:pt modelId="{696020C0-0772-43E8-A3CB-A64DD398D644}" type="parTrans" cxnId="{EF9DB709-10CB-4756-83DF-E2D90F96C9AE}">
      <dgm:prSet/>
      <dgm:spPr/>
      <dgm:t>
        <a:bodyPr/>
        <a:lstStyle/>
        <a:p>
          <a:endParaRPr lang="en-US"/>
        </a:p>
      </dgm:t>
    </dgm:pt>
    <dgm:pt modelId="{29459C98-8E36-4566-9303-E091CF1A9693}" type="sibTrans" cxnId="{EF9DB709-10CB-4756-83DF-E2D90F96C9AE}">
      <dgm:prSet/>
      <dgm:spPr/>
      <dgm:t>
        <a:bodyPr/>
        <a:lstStyle/>
        <a:p>
          <a:endParaRPr lang="en-US"/>
        </a:p>
      </dgm:t>
    </dgm:pt>
    <dgm:pt modelId="{52D03679-B244-4BC9-BAE2-54857DF4D443}">
      <dgm:prSet phldrT="[Text]" custT="1"/>
      <dgm:spPr/>
      <dgm:t>
        <a:bodyPr/>
        <a:lstStyle/>
        <a:p>
          <a:r>
            <a:rPr lang="en-US" sz="1600" dirty="0" smtClean="0"/>
            <a:t>Automatic Stations</a:t>
          </a:r>
          <a:endParaRPr lang="en-US" sz="1600" dirty="0"/>
        </a:p>
      </dgm:t>
    </dgm:pt>
    <dgm:pt modelId="{80662E08-C40C-490B-B724-18A406A87880}" type="parTrans" cxnId="{59B6FE89-9A8A-4675-8CC4-DB68FFDE61AE}">
      <dgm:prSet/>
      <dgm:spPr/>
      <dgm:t>
        <a:bodyPr/>
        <a:lstStyle/>
        <a:p>
          <a:endParaRPr lang="en-US"/>
        </a:p>
      </dgm:t>
    </dgm:pt>
    <dgm:pt modelId="{C93FFE0F-632C-4468-A8CB-538083506B43}" type="sibTrans" cxnId="{59B6FE89-9A8A-4675-8CC4-DB68FFDE61AE}">
      <dgm:prSet/>
      <dgm:spPr/>
      <dgm:t>
        <a:bodyPr/>
        <a:lstStyle/>
        <a:p>
          <a:endParaRPr lang="en-US"/>
        </a:p>
      </dgm:t>
    </dgm:pt>
    <dgm:pt modelId="{A148DE4D-9EFC-43E7-85AD-04F14C038756}">
      <dgm:prSet phldrT="[Text]" custT="1"/>
      <dgm:spPr/>
      <dgm:t>
        <a:bodyPr/>
        <a:lstStyle/>
        <a:p>
          <a:r>
            <a:rPr lang="en-US" sz="1800" dirty="0" smtClean="0"/>
            <a:t>Tbilisi</a:t>
          </a:r>
          <a:endParaRPr lang="en-US" sz="1800" dirty="0"/>
        </a:p>
      </dgm:t>
    </dgm:pt>
    <dgm:pt modelId="{BF4DA9DC-2F9E-4BDD-8234-F69D38FAFEE3}" type="parTrans" cxnId="{38694A3C-EB91-4AD2-A441-CD5A2D64B73D}">
      <dgm:prSet/>
      <dgm:spPr/>
      <dgm:t>
        <a:bodyPr/>
        <a:lstStyle/>
        <a:p>
          <a:endParaRPr lang="en-US"/>
        </a:p>
      </dgm:t>
    </dgm:pt>
    <dgm:pt modelId="{DDB55D7B-AA26-4D82-A94F-12891904526A}" type="sibTrans" cxnId="{38694A3C-EB91-4AD2-A441-CD5A2D64B73D}">
      <dgm:prSet/>
      <dgm:spPr/>
      <dgm:t>
        <a:bodyPr/>
        <a:lstStyle/>
        <a:p>
          <a:endParaRPr lang="en-US"/>
        </a:p>
      </dgm:t>
    </dgm:pt>
    <dgm:pt modelId="{7116974F-DABD-40D5-8885-54042CB69752}">
      <dgm:prSet phldrT="[Text]" custT="1"/>
      <dgm:spPr/>
      <dgm:t>
        <a:bodyPr/>
        <a:lstStyle/>
        <a:p>
          <a:r>
            <a:rPr lang="en-US" sz="1800" dirty="0" smtClean="0"/>
            <a:t>Background Station</a:t>
          </a:r>
          <a:endParaRPr lang="en-US" sz="1800" dirty="0"/>
        </a:p>
      </dgm:t>
    </dgm:pt>
    <dgm:pt modelId="{A27CF4CF-3093-4099-B385-CD17F36C4FE4}" type="parTrans" cxnId="{37C2BD2E-512A-42DD-85F5-818805C4E18C}">
      <dgm:prSet/>
      <dgm:spPr/>
      <dgm:t>
        <a:bodyPr/>
        <a:lstStyle/>
        <a:p>
          <a:endParaRPr lang="en-US"/>
        </a:p>
      </dgm:t>
    </dgm:pt>
    <dgm:pt modelId="{28100075-C04E-4F37-ADD6-90506AC2DF48}" type="sibTrans" cxnId="{37C2BD2E-512A-42DD-85F5-818805C4E18C}">
      <dgm:prSet/>
      <dgm:spPr/>
      <dgm:t>
        <a:bodyPr/>
        <a:lstStyle/>
        <a:p>
          <a:endParaRPr lang="en-US"/>
        </a:p>
      </dgm:t>
    </dgm:pt>
    <dgm:pt modelId="{B6403E2B-7209-40B5-AF31-CCC79B7D70F7}">
      <dgm:prSet phldrT="[Text]"/>
      <dgm:spPr/>
      <dgm:t>
        <a:bodyPr/>
        <a:lstStyle/>
        <a:p>
          <a:r>
            <a:rPr lang="en-US" dirty="0" err="1" smtClean="0"/>
            <a:t>Abastumani</a:t>
          </a:r>
          <a:endParaRPr lang="en-US" dirty="0"/>
        </a:p>
      </dgm:t>
    </dgm:pt>
    <dgm:pt modelId="{58D246A4-0BF2-4A2B-81B5-DF3CD70F4297}" type="parTrans" cxnId="{01C0C143-1C14-4D55-B882-01C0D27F0059}">
      <dgm:prSet/>
      <dgm:spPr/>
      <dgm:t>
        <a:bodyPr/>
        <a:lstStyle/>
        <a:p>
          <a:endParaRPr lang="en-US"/>
        </a:p>
      </dgm:t>
    </dgm:pt>
    <dgm:pt modelId="{C4AE637E-0240-4256-8364-173B792256A1}" type="sibTrans" cxnId="{01C0C143-1C14-4D55-B882-01C0D27F0059}">
      <dgm:prSet/>
      <dgm:spPr/>
      <dgm:t>
        <a:bodyPr/>
        <a:lstStyle/>
        <a:p>
          <a:endParaRPr lang="en-US"/>
        </a:p>
      </dgm:t>
    </dgm:pt>
    <dgm:pt modelId="{ACA1D4AB-55FA-41E5-B8A6-6633FFA35E5B}">
      <dgm:prSet phldrT="[Text]" custT="1"/>
      <dgm:spPr/>
      <dgm:t>
        <a:bodyPr/>
        <a:lstStyle/>
        <a:p>
          <a:r>
            <a:rPr lang="en-US" sz="1600" dirty="0" smtClean="0"/>
            <a:t>Passive sampling</a:t>
          </a:r>
          <a:endParaRPr lang="en-US" sz="1600" dirty="0"/>
        </a:p>
      </dgm:t>
    </dgm:pt>
    <dgm:pt modelId="{3D2AB8F8-6290-4CC1-B234-BD10BACAAAE1}" type="parTrans" cxnId="{F5D185A9-7155-439C-BB18-1D7EADE8F174}">
      <dgm:prSet/>
      <dgm:spPr/>
      <dgm:t>
        <a:bodyPr/>
        <a:lstStyle/>
        <a:p>
          <a:endParaRPr lang="en-US"/>
        </a:p>
      </dgm:t>
    </dgm:pt>
    <dgm:pt modelId="{E3BDEC2B-811F-4FB3-A0D3-E1E692C31640}" type="sibTrans" cxnId="{F5D185A9-7155-439C-BB18-1D7EADE8F174}">
      <dgm:prSet/>
      <dgm:spPr/>
      <dgm:t>
        <a:bodyPr/>
        <a:lstStyle/>
        <a:p>
          <a:endParaRPr lang="en-US"/>
        </a:p>
      </dgm:t>
    </dgm:pt>
    <dgm:pt modelId="{BC308A48-8AFA-418A-8AB8-7E52CDC41951}">
      <dgm:prSet phldrT="[Text]" custT="1"/>
      <dgm:spPr/>
      <dgm:t>
        <a:bodyPr/>
        <a:lstStyle/>
        <a:p>
          <a:r>
            <a:rPr lang="en-US" sz="1600" dirty="0" smtClean="0"/>
            <a:t>25 cities</a:t>
          </a:r>
          <a:endParaRPr lang="en-US" sz="1600" dirty="0"/>
        </a:p>
      </dgm:t>
    </dgm:pt>
    <dgm:pt modelId="{4A9CB76E-5AF5-4B0E-B5B5-DA4622E33DE5}" type="parTrans" cxnId="{D97E92CC-8897-4964-9712-B40A0067C52A}">
      <dgm:prSet/>
      <dgm:spPr/>
      <dgm:t>
        <a:bodyPr/>
        <a:lstStyle/>
        <a:p>
          <a:endParaRPr lang="en-US"/>
        </a:p>
      </dgm:t>
    </dgm:pt>
    <dgm:pt modelId="{3F2DAC80-FB47-4F85-95A9-6B8E85243027}" type="sibTrans" cxnId="{D97E92CC-8897-4964-9712-B40A0067C52A}">
      <dgm:prSet/>
      <dgm:spPr/>
      <dgm:t>
        <a:bodyPr/>
        <a:lstStyle/>
        <a:p>
          <a:endParaRPr lang="en-US"/>
        </a:p>
      </dgm:t>
    </dgm:pt>
    <dgm:pt modelId="{2B49397B-22C5-4F36-AF18-B930BC590751}">
      <dgm:prSet phldrT="[Text]" custT="1"/>
      <dgm:spPr/>
      <dgm:t>
        <a:bodyPr/>
        <a:lstStyle/>
        <a:p>
          <a:r>
            <a:rPr lang="en-US" sz="1800" dirty="0" err="1" smtClean="0"/>
            <a:t>Chiatura</a:t>
          </a:r>
          <a:endParaRPr lang="en-US" sz="1800" dirty="0"/>
        </a:p>
      </dgm:t>
    </dgm:pt>
    <dgm:pt modelId="{776B5927-CCA0-4F5B-8662-5BB2CB518F89}" type="parTrans" cxnId="{78A5EF1E-A029-49B4-BD47-B34E76685520}">
      <dgm:prSet/>
      <dgm:spPr/>
      <dgm:t>
        <a:bodyPr/>
        <a:lstStyle/>
        <a:p>
          <a:endParaRPr lang="en-US"/>
        </a:p>
      </dgm:t>
    </dgm:pt>
    <dgm:pt modelId="{20C35777-965E-478E-A014-6E7722EAC3C4}" type="sibTrans" cxnId="{78A5EF1E-A029-49B4-BD47-B34E76685520}">
      <dgm:prSet/>
      <dgm:spPr/>
      <dgm:t>
        <a:bodyPr/>
        <a:lstStyle/>
        <a:p>
          <a:endParaRPr lang="en-US"/>
        </a:p>
      </dgm:t>
    </dgm:pt>
    <dgm:pt modelId="{6522DB72-8023-4FB9-A347-2BE1C01BD331}">
      <dgm:prSet phldrT="[Text]" custT="1"/>
      <dgm:spPr/>
      <dgm:t>
        <a:bodyPr/>
        <a:lstStyle/>
        <a:p>
          <a:r>
            <a:rPr lang="en-US" sz="1800" dirty="0" smtClean="0"/>
            <a:t>Batumi</a:t>
          </a:r>
          <a:endParaRPr lang="en-US" sz="1800" dirty="0"/>
        </a:p>
      </dgm:t>
    </dgm:pt>
    <dgm:pt modelId="{BFF7D7B0-F700-4CC3-8EFC-9EFD407C2964}" type="parTrans" cxnId="{02130656-DE0C-4AC5-A7D9-801596663B30}">
      <dgm:prSet/>
      <dgm:spPr/>
      <dgm:t>
        <a:bodyPr/>
        <a:lstStyle/>
        <a:p>
          <a:endParaRPr lang="en-US"/>
        </a:p>
      </dgm:t>
    </dgm:pt>
    <dgm:pt modelId="{6584B32F-4D0D-41A7-8086-ABB442A26A03}" type="sibTrans" cxnId="{02130656-DE0C-4AC5-A7D9-801596663B30}">
      <dgm:prSet/>
      <dgm:spPr/>
      <dgm:t>
        <a:bodyPr/>
        <a:lstStyle/>
        <a:p>
          <a:endParaRPr lang="en-US"/>
        </a:p>
      </dgm:t>
    </dgm:pt>
    <dgm:pt modelId="{E256CB11-6BAE-46A3-9308-6357AAEC62A1}">
      <dgm:prSet phldrT="[Text]" custT="1"/>
      <dgm:spPr/>
      <dgm:t>
        <a:bodyPr/>
        <a:lstStyle/>
        <a:p>
          <a:r>
            <a:rPr lang="en-US" sz="1400" dirty="0" smtClean="0"/>
            <a:t>Rustavi</a:t>
          </a:r>
          <a:endParaRPr lang="en-US" sz="1400" dirty="0"/>
        </a:p>
      </dgm:t>
    </dgm:pt>
    <dgm:pt modelId="{936777B5-C606-4D42-9771-CFAF376EF216}" type="parTrans" cxnId="{DA9F5F9D-532D-49AC-AD69-3C6929B375EC}">
      <dgm:prSet/>
      <dgm:spPr/>
      <dgm:t>
        <a:bodyPr/>
        <a:lstStyle/>
        <a:p>
          <a:endParaRPr lang="en-US"/>
        </a:p>
      </dgm:t>
    </dgm:pt>
    <dgm:pt modelId="{AB9ED9A5-AF82-46B3-A0E9-B135C8E19D26}" type="sibTrans" cxnId="{DA9F5F9D-532D-49AC-AD69-3C6929B375EC}">
      <dgm:prSet/>
      <dgm:spPr/>
      <dgm:t>
        <a:bodyPr/>
        <a:lstStyle/>
        <a:p>
          <a:endParaRPr lang="en-US"/>
        </a:p>
      </dgm:t>
    </dgm:pt>
    <dgm:pt modelId="{BB74BBB7-3568-4E0E-A76C-5186A8167CD5}">
      <dgm:prSet phldrT="[Text]" custT="1"/>
      <dgm:spPr/>
      <dgm:t>
        <a:bodyPr/>
        <a:lstStyle/>
        <a:p>
          <a:r>
            <a:rPr lang="en-US" sz="1400" dirty="0" err="1" smtClean="0"/>
            <a:t>Zestaphoni</a:t>
          </a:r>
          <a:endParaRPr lang="en-US" sz="1400" dirty="0"/>
        </a:p>
      </dgm:t>
    </dgm:pt>
    <dgm:pt modelId="{2025DC74-4570-4A37-A7EC-3C76DCE4B42D}" type="parTrans" cxnId="{6D55FB57-B977-44B9-8B7C-CD2B923DCDAE}">
      <dgm:prSet/>
      <dgm:spPr/>
      <dgm:t>
        <a:bodyPr/>
        <a:lstStyle/>
        <a:p>
          <a:endParaRPr lang="en-US"/>
        </a:p>
      </dgm:t>
    </dgm:pt>
    <dgm:pt modelId="{06E7F9CF-814D-4737-9CA3-EE0E3056D269}" type="sibTrans" cxnId="{6D55FB57-B977-44B9-8B7C-CD2B923DCDAE}">
      <dgm:prSet/>
      <dgm:spPr/>
      <dgm:t>
        <a:bodyPr/>
        <a:lstStyle/>
        <a:p>
          <a:endParaRPr lang="en-US"/>
        </a:p>
      </dgm:t>
    </dgm:pt>
    <dgm:pt modelId="{ACE6C744-54EF-4678-A311-F9CD98253397}">
      <dgm:prSet phldrT="[Text]" custT="1"/>
      <dgm:spPr/>
      <dgm:t>
        <a:bodyPr/>
        <a:lstStyle/>
        <a:p>
          <a:r>
            <a:rPr lang="en-US" sz="1800" dirty="0" err="1" smtClean="0"/>
            <a:t>Qutaisi</a:t>
          </a:r>
          <a:endParaRPr lang="en-US" sz="1800" dirty="0"/>
        </a:p>
      </dgm:t>
    </dgm:pt>
    <dgm:pt modelId="{19FFCE47-BE32-4296-9787-235829B8211F}" type="parTrans" cxnId="{421E97A5-B6A6-4F9E-AF9C-F20D1B8C42A6}">
      <dgm:prSet/>
      <dgm:spPr/>
      <dgm:t>
        <a:bodyPr/>
        <a:lstStyle/>
        <a:p>
          <a:endParaRPr lang="en-US"/>
        </a:p>
      </dgm:t>
    </dgm:pt>
    <dgm:pt modelId="{8A766566-8A77-4077-9AF2-64FBB0BD177E}" type="sibTrans" cxnId="{421E97A5-B6A6-4F9E-AF9C-F20D1B8C42A6}">
      <dgm:prSet/>
      <dgm:spPr/>
      <dgm:t>
        <a:bodyPr/>
        <a:lstStyle/>
        <a:p>
          <a:endParaRPr lang="en-US"/>
        </a:p>
      </dgm:t>
    </dgm:pt>
    <dgm:pt modelId="{32BB2A6F-1E40-4081-9EDF-94DA062DDDDA}" type="pres">
      <dgm:prSet presAssocID="{6A0B259B-D0A6-4D84-8789-6F55B4B26CC6}" presName="cycleMatrixDiagram" presStyleCnt="0">
        <dgm:presLayoutVars>
          <dgm:chMax val="1"/>
          <dgm:dir/>
          <dgm:animLvl val="lvl"/>
          <dgm:resizeHandles val="exact"/>
        </dgm:presLayoutVars>
      </dgm:prSet>
      <dgm:spPr/>
      <dgm:t>
        <a:bodyPr/>
        <a:lstStyle/>
        <a:p>
          <a:endParaRPr lang="en-US"/>
        </a:p>
      </dgm:t>
    </dgm:pt>
    <dgm:pt modelId="{2F882AC3-F4EA-4413-85BD-43DF6E499323}" type="pres">
      <dgm:prSet presAssocID="{6A0B259B-D0A6-4D84-8789-6F55B4B26CC6}" presName="children" presStyleCnt="0"/>
      <dgm:spPr/>
    </dgm:pt>
    <dgm:pt modelId="{E9E70828-2F07-4971-9784-A5536C8EAA62}" type="pres">
      <dgm:prSet presAssocID="{6A0B259B-D0A6-4D84-8789-6F55B4B26CC6}" presName="child1group" presStyleCnt="0"/>
      <dgm:spPr/>
    </dgm:pt>
    <dgm:pt modelId="{57C93B1B-F064-404F-867A-A810DF4DFFB7}" type="pres">
      <dgm:prSet presAssocID="{6A0B259B-D0A6-4D84-8789-6F55B4B26CC6}" presName="child1" presStyleLbl="bgAcc1" presStyleIdx="0" presStyleCnt="4"/>
      <dgm:spPr/>
      <dgm:t>
        <a:bodyPr/>
        <a:lstStyle/>
        <a:p>
          <a:endParaRPr lang="en-US"/>
        </a:p>
      </dgm:t>
    </dgm:pt>
    <dgm:pt modelId="{E571A079-73E7-463A-9CF8-4071800381BA}" type="pres">
      <dgm:prSet presAssocID="{6A0B259B-D0A6-4D84-8789-6F55B4B26CC6}" presName="child1Text" presStyleLbl="bgAcc1" presStyleIdx="0" presStyleCnt="4">
        <dgm:presLayoutVars>
          <dgm:bulletEnabled val="1"/>
        </dgm:presLayoutVars>
      </dgm:prSet>
      <dgm:spPr/>
      <dgm:t>
        <a:bodyPr/>
        <a:lstStyle/>
        <a:p>
          <a:endParaRPr lang="en-US"/>
        </a:p>
      </dgm:t>
    </dgm:pt>
    <dgm:pt modelId="{08D7A721-B030-4214-A2E6-E544D19F63F5}" type="pres">
      <dgm:prSet presAssocID="{6A0B259B-D0A6-4D84-8789-6F55B4B26CC6}" presName="child2group" presStyleCnt="0"/>
      <dgm:spPr/>
    </dgm:pt>
    <dgm:pt modelId="{3A93132F-A4F7-43C7-9988-25D58A949987}" type="pres">
      <dgm:prSet presAssocID="{6A0B259B-D0A6-4D84-8789-6F55B4B26CC6}" presName="child2" presStyleLbl="bgAcc1" presStyleIdx="1" presStyleCnt="4"/>
      <dgm:spPr/>
      <dgm:t>
        <a:bodyPr/>
        <a:lstStyle/>
        <a:p>
          <a:endParaRPr lang="en-US"/>
        </a:p>
      </dgm:t>
    </dgm:pt>
    <dgm:pt modelId="{3F80CBBF-8233-408A-BE2B-C8A1DE42F5A6}" type="pres">
      <dgm:prSet presAssocID="{6A0B259B-D0A6-4D84-8789-6F55B4B26CC6}" presName="child2Text" presStyleLbl="bgAcc1" presStyleIdx="1" presStyleCnt="4">
        <dgm:presLayoutVars>
          <dgm:bulletEnabled val="1"/>
        </dgm:presLayoutVars>
      </dgm:prSet>
      <dgm:spPr/>
      <dgm:t>
        <a:bodyPr/>
        <a:lstStyle/>
        <a:p>
          <a:endParaRPr lang="en-US"/>
        </a:p>
      </dgm:t>
    </dgm:pt>
    <dgm:pt modelId="{3F0CE6C0-188E-4624-89BD-0B4DD5DA8823}" type="pres">
      <dgm:prSet presAssocID="{6A0B259B-D0A6-4D84-8789-6F55B4B26CC6}" presName="child3group" presStyleCnt="0"/>
      <dgm:spPr/>
    </dgm:pt>
    <dgm:pt modelId="{77987C5A-C754-4E5F-8E6B-9384255AB461}" type="pres">
      <dgm:prSet presAssocID="{6A0B259B-D0A6-4D84-8789-6F55B4B26CC6}" presName="child3" presStyleLbl="bgAcc1" presStyleIdx="2" presStyleCnt="4"/>
      <dgm:spPr/>
      <dgm:t>
        <a:bodyPr/>
        <a:lstStyle/>
        <a:p>
          <a:endParaRPr lang="en-US"/>
        </a:p>
      </dgm:t>
    </dgm:pt>
    <dgm:pt modelId="{C4104AD4-0534-47C0-992F-87A2C233AB6D}" type="pres">
      <dgm:prSet presAssocID="{6A0B259B-D0A6-4D84-8789-6F55B4B26CC6}" presName="child3Text" presStyleLbl="bgAcc1" presStyleIdx="2" presStyleCnt="4">
        <dgm:presLayoutVars>
          <dgm:bulletEnabled val="1"/>
        </dgm:presLayoutVars>
      </dgm:prSet>
      <dgm:spPr/>
      <dgm:t>
        <a:bodyPr/>
        <a:lstStyle/>
        <a:p>
          <a:endParaRPr lang="en-US"/>
        </a:p>
      </dgm:t>
    </dgm:pt>
    <dgm:pt modelId="{FF867051-80B0-48B4-A75B-F53F84DFCF80}" type="pres">
      <dgm:prSet presAssocID="{6A0B259B-D0A6-4D84-8789-6F55B4B26CC6}" presName="child4group" presStyleCnt="0"/>
      <dgm:spPr/>
    </dgm:pt>
    <dgm:pt modelId="{630048BE-4F8B-441B-A86E-D42B349FA776}" type="pres">
      <dgm:prSet presAssocID="{6A0B259B-D0A6-4D84-8789-6F55B4B26CC6}" presName="child4" presStyleLbl="bgAcc1" presStyleIdx="3" presStyleCnt="4" custScaleX="109091"/>
      <dgm:spPr/>
      <dgm:t>
        <a:bodyPr/>
        <a:lstStyle/>
        <a:p>
          <a:endParaRPr lang="en-US"/>
        </a:p>
      </dgm:t>
    </dgm:pt>
    <dgm:pt modelId="{86C5A9A4-B698-428D-9D1D-0AA5A15C7028}" type="pres">
      <dgm:prSet presAssocID="{6A0B259B-D0A6-4D84-8789-6F55B4B26CC6}" presName="child4Text" presStyleLbl="bgAcc1" presStyleIdx="3" presStyleCnt="4">
        <dgm:presLayoutVars>
          <dgm:bulletEnabled val="1"/>
        </dgm:presLayoutVars>
      </dgm:prSet>
      <dgm:spPr/>
      <dgm:t>
        <a:bodyPr/>
        <a:lstStyle/>
        <a:p>
          <a:endParaRPr lang="en-US"/>
        </a:p>
      </dgm:t>
    </dgm:pt>
    <dgm:pt modelId="{D28590F0-56D2-486F-A772-C42A050121DB}" type="pres">
      <dgm:prSet presAssocID="{6A0B259B-D0A6-4D84-8789-6F55B4B26CC6}" presName="childPlaceholder" presStyleCnt="0"/>
      <dgm:spPr/>
    </dgm:pt>
    <dgm:pt modelId="{06F302E4-3F74-46B8-ABE4-85C6CDB35D1B}" type="pres">
      <dgm:prSet presAssocID="{6A0B259B-D0A6-4D84-8789-6F55B4B26CC6}" presName="circle" presStyleCnt="0"/>
      <dgm:spPr/>
    </dgm:pt>
    <dgm:pt modelId="{3442C426-6FDC-4EFF-9634-17898739C482}" type="pres">
      <dgm:prSet presAssocID="{6A0B259B-D0A6-4D84-8789-6F55B4B26CC6}" presName="quadrant1" presStyleLbl="node1" presStyleIdx="0" presStyleCnt="4" custScaleX="106713">
        <dgm:presLayoutVars>
          <dgm:chMax val="1"/>
          <dgm:bulletEnabled val="1"/>
        </dgm:presLayoutVars>
      </dgm:prSet>
      <dgm:spPr/>
      <dgm:t>
        <a:bodyPr/>
        <a:lstStyle/>
        <a:p>
          <a:endParaRPr lang="en-US"/>
        </a:p>
      </dgm:t>
    </dgm:pt>
    <dgm:pt modelId="{96B0D905-C3A5-4143-B5A2-95C78D5CF58F}" type="pres">
      <dgm:prSet presAssocID="{6A0B259B-D0A6-4D84-8789-6F55B4B26CC6}" presName="quadrant2" presStyleLbl="node1" presStyleIdx="1" presStyleCnt="4">
        <dgm:presLayoutVars>
          <dgm:chMax val="1"/>
          <dgm:bulletEnabled val="1"/>
        </dgm:presLayoutVars>
      </dgm:prSet>
      <dgm:spPr/>
      <dgm:t>
        <a:bodyPr/>
        <a:lstStyle/>
        <a:p>
          <a:endParaRPr lang="en-US"/>
        </a:p>
      </dgm:t>
    </dgm:pt>
    <dgm:pt modelId="{44777DA8-65D2-45B7-B0F4-D661CC4DCF2B}" type="pres">
      <dgm:prSet presAssocID="{6A0B259B-D0A6-4D84-8789-6F55B4B26CC6}" presName="quadrant3" presStyleLbl="node1" presStyleIdx="2" presStyleCnt="4">
        <dgm:presLayoutVars>
          <dgm:chMax val="1"/>
          <dgm:bulletEnabled val="1"/>
        </dgm:presLayoutVars>
      </dgm:prSet>
      <dgm:spPr/>
      <dgm:t>
        <a:bodyPr/>
        <a:lstStyle/>
        <a:p>
          <a:endParaRPr lang="en-US"/>
        </a:p>
      </dgm:t>
    </dgm:pt>
    <dgm:pt modelId="{98E4DA91-3445-4CDD-98DB-2C12468E9C65}" type="pres">
      <dgm:prSet presAssocID="{6A0B259B-D0A6-4D84-8789-6F55B4B26CC6}" presName="quadrant4" presStyleLbl="node1" presStyleIdx="3" presStyleCnt="4" custScaleX="107352">
        <dgm:presLayoutVars>
          <dgm:chMax val="1"/>
          <dgm:bulletEnabled val="1"/>
        </dgm:presLayoutVars>
      </dgm:prSet>
      <dgm:spPr/>
      <dgm:t>
        <a:bodyPr/>
        <a:lstStyle/>
        <a:p>
          <a:endParaRPr lang="en-US"/>
        </a:p>
      </dgm:t>
    </dgm:pt>
    <dgm:pt modelId="{D424915F-D4FB-49F9-BAE5-529C802D43B6}" type="pres">
      <dgm:prSet presAssocID="{6A0B259B-D0A6-4D84-8789-6F55B4B26CC6}" presName="quadrantPlaceholder" presStyleCnt="0"/>
      <dgm:spPr/>
    </dgm:pt>
    <dgm:pt modelId="{565765BD-BDBD-41AC-98C3-5B085D3F910E}" type="pres">
      <dgm:prSet presAssocID="{6A0B259B-D0A6-4D84-8789-6F55B4B26CC6}" presName="center1" presStyleLbl="fgShp" presStyleIdx="0" presStyleCnt="2"/>
      <dgm:spPr/>
    </dgm:pt>
    <dgm:pt modelId="{419B3C40-DEE6-4288-984A-D7AB38413659}" type="pres">
      <dgm:prSet presAssocID="{6A0B259B-D0A6-4D84-8789-6F55B4B26CC6}" presName="center2" presStyleLbl="fgShp" presStyleIdx="1" presStyleCnt="2"/>
      <dgm:spPr/>
    </dgm:pt>
  </dgm:ptLst>
  <dgm:cxnLst>
    <dgm:cxn modelId="{E50BE466-296C-4EBB-BDA4-8AF4FE2C17C1}" type="presOf" srcId="{2373B241-680D-44B8-967C-B9C203BA7E51}" destId="{57C93B1B-F064-404F-867A-A810DF4DFFB7}" srcOrd="0" destOrd="0" presId="urn:microsoft.com/office/officeart/2005/8/layout/cycle4#1"/>
    <dgm:cxn modelId="{2F4497A6-0F19-4D30-9FDC-2A66BC47F789}" type="presOf" srcId="{ACE6C744-54EF-4678-A311-F9CD98253397}" destId="{3F80CBBF-8233-408A-BE2B-C8A1DE42F5A6}" srcOrd="1" destOrd="3" presId="urn:microsoft.com/office/officeart/2005/8/layout/cycle4#1"/>
    <dgm:cxn modelId="{0F56CD48-269D-45BF-AE27-EB4F583B46DF}" type="presOf" srcId="{E256CB11-6BAE-46A3-9308-6357AAEC62A1}" destId="{57C93B1B-F064-404F-867A-A810DF4DFFB7}" srcOrd="0" destOrd="1" presId="urn:microsoft.com/office/officeart/2005/8/layout/cycle4#1"/>
    <dgm:cxn modelId="{59B6FE89-9A8A-4675-8CC4-DB68FFDE61AE}" srcId="{6A0B259B-D0A6-4D84-8789-6F55B4B26CC6}" destId="{52D03679-B244-4BC9-BAE2-54857DF4D443}" srcOrd="1" destOrd="0" parTransId="{80662E08-C40C-490B-B724-18A406A87880}" sibTransId="{C93FFE0F-632C-4468-A8CB-538083506B43}"/>
    <dgm:cxn modelId="{78A5EF1E-A029-49B4-BD47-B34E76685520}" srcId="{52D03679-B244-4BC9-BAE2-54857DF4D443}" destId="{2B49397B-22C5-4F36-AF18-B930BC590751}" srcOrd="1" destOrd="0" parTransId="{776B5927-CCA0-4F5B-8662-5BB2CB518F89}" sibTransId="{20C35777-965E-478E-A014-6E7722EAC3C4}"/>
    <dgm:cxn modelId="{6078E58D-6D7A-4883-9F35-A4994FCED117}" srcId="{6A0B259B-D0A6-4D84-8789-6F55B4B26CC6}" destId="{4D5214BA-8071-4C2D-AD15-D43B0718BE23}" srcOrd="0" destOrd="0" parTransId="{AC8EEB3A-99A2-4ED9-AEB9-22250658B99D}" sibTransId="{524A91D7-FE6A-4A38-BDF2-B7EDD5E99E35}"/>
    <dgm:cxn modelId="{64968839-879F-43DF-8FCD-2E1B23E83EEC}" type="presOf" srcId="{BB74BBB7-3568-4E0E-A76C-5186A8167CD5}" destId="{57C93B1B-F064-404F-867A-A810DF4DFFB7}" srcOrd="0" destOrd="2" presId="urn:microsoft.com/office/officeart/2005/8/layout/cycle4#1"/>
    <dgm:cxn modelId="{37C2BD2E-512A-42DD-85F5-818805C4E18C}" srcId="{6A0B259B-D0A6-4D84-8789-6F55B4B26CC6}" destId="{7116974F-DABD-40D5-8885-54042CB69752}" srcOrd="2" destOrd="0" parTransId="{A27CF4CF-3093-4099-B385-CD17F36C4FE4}" sibTransId="{28100075-C04E-4F37-ADD6-90506AC2DF48}"/>
    <dgm:cxn modelId="{02130656-DE0C-4AC5-A7D9-801596663B30}" srcId="{52D03679-B244-4BC9-BAE2-54857DF4D443}" destId="{6522DB72-8023-4FB9-A347-2BE1C01BD331}" srcOrd="2" destOrd="0" parTransId="{BFF7D7B0-F700-4CC3-8EFC-9EFD407C2964}" sibTransId="{6584B32F-4D0D-41A7-8086-ABB442A26A03}"/>
    <dgm:cxn modelId="{E355BF2D-B031-485B-A3B9-67FBB5C62907}" type="presOf" srcId="{A148DE4D-9EFC-43E7-85AD-04F14C038756}" destId="{3A93132F-A4F7-43C7-9988-25D58A949987}" srcOrd="0" destOrd="0" presId="urn:microsoft.com/office/officeart/2005/8/layout/cycle4#1"/>
    <dgm:cxn modelId="{5226D2B8-5FBD-4450-9267-D63851C753F6}" type="presOf" srcId="{7116974F-DABD-40D5-8885-54042CB69752}" destId="{44777DA8-65D2-45B7-B0F4-D661CC4DCF2B}" srcOrd="0" destOrd="0" presId="urn:microsoft.com/office/officeart/2005/8/layout/cycle4#1"/>
    <dgm:cxn modelId="{0E3AFFD8-A294-4D1E-9A6E-98766D27494A}" type="presOf" srcId="{2B49397B-22C5-4F36-AF18-B930BC590751}" destId="{3A93132F-A4F7-43C7-9988-25D58A949987}" srcOrd="0" destOrd="1" presId="urn:microsoft.com/office/officeart/2005/8/layout/cycle4#1"/>
    <dgm:cxn modelId="{BDFD89EE-F709-4AFC-A719-B55882F5E348}" type="presOf" srcId="{ACA1D4AB-55FA-41E5-B8A6-6633FFA35E5B}" destId="{98E4DA91-3445-4CDD-98DB-2C12468E9C65}" srcOrd="0" destOrd="0" presId="urn:microsoft.com/office/officeart/2005/8/layout/cycle4#1"/>
    <dgm:cxn modelId="{9F7BECAB-00F8-4D6A-991B-2F45166BE6F4}" type="presOf" srcId="{6522DB72-8023-4FB9-A347-2BE1C01BD331}" destId="{3F80CBBF-8233-408A-BE2B-C8A1DE42F5A6}" srcOrd="1" destOrd="2" presId="urn:microsoft.com/office/officeart/2005/8/layout/cycle4#1"/>
    <dgm:cxn modelId="{CBD4BC3B-2BF8-4F07-BAA0-D894525A577D}" type="presOf" srcId="{2373B241-680D-44B8-967C-B9C203BA7E51}" destId="{E571A079-73E7-463A-9CF8-4071800381BA}" srcOrd="1" destOrd="0" presId="urn:microsoft.com/office/officeart/2005/8/layout/cycle4#1"/>
    <dgm:cxn modelId="{2F1C4597-3740-45BE-A759-9E8999937324}" type="presOf" srcId="{52D03679-B244-4BC9-BAE2-54857DF4D443}" destId="{96B0D905-C3A5-4143-B5A2-95C78D5CF58F}" srcOrd="0" destOrd="0" presId="urn:microsoft.com/office/officeart/2005/8/layout/cycle4#1"/>
    <dgm:cxn modelId="{1CFF5ECF-DA79-4D64-B6BD-07BB516CEADB}" type="presOf" srcId="{B6403E2B-7209-40B5-AF31-CCC79B7D70F7}" destId="{77987C5A-C754-4E5F-8E6B-9384255AB461}" srcOrd="0" destOrd="0" presId="urn:microsoft.com/office/officeart/2005/8/layout/cycle4#1"/>
    <dgm:cxn modelId="{28B1F049-1F0C-41FF-96CF-E7401CA481A8}" type="presOf" srcId="{BB74BBB7-3568-4E0E-A76C-5186A8167CD5}" destId="{E571A079-73E7-463A-9CF8-4071800381BA}" srcOrd="1" destOrd="2" presId="urn:microsoft.com/office/officeart/2005/8/layout/cycle4#1"/>
    <dgm:cxn modelId="{DA9F5F9D-532D-49AC-AD69-3C6929B375EC}" srcId="{4D5214BA-8071-4C2D-AD15-D43B0718BE23}" destId="{E256CB11-6BAE-46A3-9308-6357AAEC62A1}" srcOrd="1" destOrd="0" parTransId="{936777B5-C606-4D42-9771-CFAF376EF216}" sibTransId="{AB9ED9A5-AF82-46B3-A0E9-B135C8E19D26}"/>
    <dgm:cxn modelId="{AB9DDF9D-5B8D-47C9-BD1B-9AF0E846A428}" type="presOf" srcId="{4D5214BA-8071-4C2D-AD15-D43B0718BE23}" destId="{3442C426-6FDC-4EFF-9634-17898739C482}" srcOrd="0" destOrd="0" presId="urn:microsoft.com/office/officeart/2005/8/layout/cycle4#1"/>
    <dgm:cxn modelId="{28628064-FF54-44B3-A251-14BFBD9CA192}" type="presOf" srcId="{2B49397B-22C5-4F36-AF18-B930BC590751}" destId="{3F80CBBF-8233-408A-BE2B-C8A1DE42F5A6}" srcOrd="1" destOrd="1" presId="urn:microsoft.com/office/officeart/2005/8/layout/cycle4#1"/>
    <dgm:cxn modelId="{2885D213-9A5E-429F-A915-CE86731A1CBB}" type="presOf" srcId="{B6403E2B-7209-40B5-AF31-CCC79B7D70F7}" destId="{C4104AD4-0534-47C0-992F-87A2C233AB6D}" srcOrd="1" destOrd="0" presId="urn:microsoft.com/office/officeart/2005/8/layout/cycle4#1"/>
    <dgm:cxn modelId="{01C0C143-1C14-4D55-B882-01C0D27F0059}" srcId="{7116974F-DABD-40D5-8885-54042CB69752}" destId="{B6403E2B-7209-40B5-AF31-CCC79B7D70F7}" srcOrd="0" destOrd="0" parTransId="{58D246A4-0BF2-4A2B-81B5-DF3CD70F4297}" sibTransId="{C4AE637E-0240-4256-8364-173B792256A1}"/>
    <dgm:cxn modelId="{237C8CDF-A169-4FCD-A732-4EDBA3128A16}" type="presOf" srcId="{A148DE4D-9EFC-43E7-85AD-04F14C038756}" destId="{3F80CBBF-8233-408A-BE2B-C8A1DE42F5A6}" srcOrd="1" destOrd="0" presId="urn:microsoft.com/office/officeart/2005/8/layout/cycle4#1"/>
    <dgm:cxn modelId="{0DAD1BB1-2E7C-402E-9936-E249220BF552}" type="presOf" srcId="{6A0B259B-D0A6-4D84-8789-6F55B4B26CC6}" destId="{32BB2A6F-1E40-4081-9EDF-94DA062DDDDA}" srcOrd="0" destOrd="0" presId="urn:microsoft.com/office/officeart/2005/8/layout/cycle4#1"/>
    <dgm:cxn modelId="{3853457B-3F0A-4E5D-AF7B-3F6BFA1EA561}" type="presOf" srcId="{BC308A48-8AFA-418A-8AB8-7E52CDC41951}" destId="{630048BE-4F8B-441B-A86E-D42B349FA776}" srcOrd="0" destOrd="0" presId="urn:microsoft.com/office/officeart/2005/8/layout/cycle4#1"/>
    <dgm:cxn modelId="{EF9DB709-10CB-4756-83DF-E2D90F96C9AE}" srcId="{4D5214BA-8071-4C2D-AD15-D43B0718BE23}" destId="{2373B241-680D-44B8-967C-B9C203BA7E51}" srcOrd="0" destOrd="0" parTransId="{696020C0-0772-43E8-A3CB-A64DD398D644}" sibTransId="{29459C98-8E36-4566-9303-E091CF1A9693}"/>
    <dgm:cxn modelId="{38694A3C-EB91-4AD2-A441-CD5A2D64B73D}" srcId="{52D03679-B244-4BC9-BAE2-54857DF4D443}" destId="{A148DE4D-9EFC-43E7-85AD-04F14C038756}" srcOrd="0" destOrd="0" parTransId="{BF4DA9DC-2F9E-4BDD-8234-F69D38FAFEE3}" sibTransId="{DDB55D7B-AA26-4D82-A94F-12891904526A}"/>
    <dgm:cxn modelId="{6D55FB57-B977-44B9-8B7C-CD2B923DCDAE}" srcId="{4D5214BA-8071-4C2D-AD15-D43B0718BE23}" destId="{BB74BBB7-3568-4E0E-A76C-5186A8167CD5}" srcOrd="2" destOrd="0" parTransId="{2025DC74-4570-4A37-A7EC-3C76DCE4B42D}" sibTransId="{06E7F9CF-814D-4737-9CA3-EE0E3056D269}"/>
    <dgm:cxn modelId="{372526F0-4134-4F17-9EBB-A24F290FF081}" type="presOf" srcId="{ACE6C744-54EF-4678-A311-F9CD98253397}" destId="{3A93132F-A4F7-43C7-9988-25D58A949987}" srcOrd="0" destOrd="3" presId="urn:microsoft.com/office/officeart/2005/8/layout/cycle4#1"/>
    <dgm:cxn modelId="{D97E92CC-8897-4964-9712-B40A0067C52A}" srcId="{ACA1D4AB-55FA-41E5-B8A6-6633FFA35E5B}" destId="{BC308A48-8AFA-418A-8AB8-7E52CDC41951}" srcOrd="0" destOrd="0" parTransId="{4A9CB76E-5AF5-4B0E-B5B5-DA4622E33DE5}" sibTransId="{3F2DAC80-FB47-4F85-95A9-6B8E85243027}"/>
    <dgm:cxn modelId="{885EE7D0-114F-4E1E-8174-2F92B84528BF}" type="presOf" srcId="{BC308A48-8AFA-418A-8AB8-7E52CDC41951}" destId="{86C5A9A4-B698-428D-9D1D-0AA5A15C7028}" srcOrd="1" destOrd="0" presId="urn:microsoft.com/office/officeart/2005/8/layout/cycle4#1"/>
    <dgm:cxn modelId="{F5D185A9-7155-439C-BB18-1D7EADE8F174}" srcId="{6A0B259B-D0A6-4D84-8789-6F55B4B26CC6}" destId="{ACA1D4AB-55FA-41E5-B8A6-6633FFA35E5B}" srcOrd="3" destOrd="0" parTransId="{3D2AB8F8-6290-4CC1-B234-BD10BACAAAE1}" sibTransId="{E3BDEC2B-811F-4FB3-A0D3-E1E692C31640}"/>
    <dgm:cxn modelId="{9702B5CB-4F0E-493F-97AE-F14BA89F537D}" type="presOf" srcId="{E256CB11-6BAE-46A3-9308-6357AAEC62A1}" destId="{E571A079-73E7-463A-9CF8-4071800381BA}" srcOrd="1" destOrd="1" presId="urn:microsoft.com/office/officeart/2005/8/layout/cycle4#1"/>
    <dgm:cxn modelId="{421E97A5-B6A6-4F9E-AF9C-F20D1B8C42A6}" srcId="{52D03679-B244-4BC9-BAE2-54857DF4D443}" destId="{ACE6C744-54EF-4678-A311-F9CD98253397}" srcOrd="3" destOrd="0" parTransId="{19FFCE47-BE32-4296-9787-235829B8211F}" sibTransId="{8A766566-8A77-4077-9AF2-64FBB0BD177E}"/>
    <dgm:cxn modelId="{E1ABCF2A-8930-4B7E-91F2-3D9C5492D20D}" type="presOf" srcId="{6522DB72-8023-4FB9-A347-2BE1C01BD331}" destId="{3A93132F-A4F7-43C7-9988-25D58A949987}" srcOrd="0" destOrd="2" presId="urn:microsoft.com/office/officeart/2005/8/layout/cycle4#1"/>
    <dgm:cxn modelId="{AD8829B2-F7EB-4D40-9B97-9FBC74140512}" type="presParOf" srcId="{32BB2A6F-1E40-4081-9EDF-94DA062DDDDA}" destId="{2F882AC3-F4EA-4413-85BD-43DF6E499323}" srcOrd="0" destOrd="0" presId="urn:microsoft.com/office/officeart/2005/8/layout/cycle4#1"/>
    <dgm:cxn modelId="{674B3CEA-6C0D-40DD-9DB6-8646DE5BB83A}" type="presParOf" srcId="{2F882AC3-F4EA-4413-85BD-43DF6E499323}" destId="{E9E70828-2F07-4971-9784-A5536C8EAA62}" srcOrd="0" destOrd="0" presId="urn:microsoft.com/office/officeart/2005/8/layout/cycle4#1"/>
    <dgm:cxn modelId="{837174E9-6A92-42EA-ADDF-1D8D0FFBC40A}" type="presParOf" srcId="{E9E70828-2F07-4971-9784-A5536C8EAA62}" destId="{57C93B1B-F064-404F-867A-A810DF4DFFB7}" srcOrd="0" destOrd="0" presId="urn:microsoft.com/office/officeart/2005/8/layout/cycle4#1"/>
    <dgm:cxn modelId="{1F2C0372-7B51-4266-B6D5-010F034EF8B1}" type="presParOf" srcId="{E9E70828-2F07-4971-9784-A5536C8EAA62}" destId="{E571A079-73E7-463A-9CF8-4071800381BA}" srcOrd="1" destOrd="0" presId="urn:microsoft.com/office/officeart/2005/8/layout/cycle4#1"/>
    <dgm:cxn modelId="{394D3F03-C4A2-4C16-A52B-33BB5CED6B8B}" type="presParOf" srcId="{2F882AC3-F4EA-4413-85BD-43DF6E499323}" destId="{08D7A721-B030-4214-A2E6-E544D19F63F5}" srcOrd="1" destOrd="0" presId="urn:microsoft.com/office/officeart/2005/8/layout/cycle4#1"/>
    <dgm:cxn modelId="{592FFB14-E199-4DCD-A6B0-CC9919E1C6C7}" type="presParOf" srcId="{08D7A721-B030-4214-A2E6-E544D19F63F5}" destId="{3A93132F-A4F7-43C7-9988-25D58A949987}" srcOrd="0" destOrd="0" presId="urn:microsoft.com/office/officeart/2005/8/layout/cycle4#1"/>
    <dgm:cxn modelId="{FB149151-67CC-4D2D-89F4-4B39B69608D9}" type="presParOf" srcId="{08D7A721-B030-4214-A2E6-E544D19F63F5}" destId="{3F80CBBF-8233-408A-BE2B-C8A1DE42F5A6}" srcOrd="1" destOrd="0" presId="urn:microsoft.com/office/officeart/2005/8/layout/cycle4#1"/>
    <dgm:cxn modelId="{F489AB4D-DFF1-452C-9AA3-A7CBEEAA8676}" type="presParOf" srcId="{2F882AC3-F4EA-4413-85BD-43DF6E499323}" destId="{3F0CE6C0-188E-4624-89BD-0B4DD5DA8823}" srcOrd="2" destOrd="0" presId="urn:microsoft.com/office/officeart/2005/8/layout/cycle4#1"/>
    <dgm:cxn modelId="{A19003AF-8ED9-4F51-84D3-C27DD7162880}" type="presParOf" srcId="{3F0CE6C0-188E-4624-89BD-0B4DD5DA8823}" destId="{77987C5A-C754-4E5F-8E6B-9384255AB461}" srcOrd="0" destOrd="0" presId="urn:microsoft.com/office/officeart/2005/8/layout/cycle4#1"/>
    <dgm:cxn modelId="{19DF47B5-CD98-4E21-A52D-831792783E90}" type="presParOf" srcId="{3F0CE6C0-188E-4624-89BD-0B4DD5DA8823}" destId="{C4104AD4-0534-47C0-992F-87A2C233AB6D}" srcOrd="1" destOrd="0" presId="urn:microsoft.com/office/officeart/2005/8/layout/cycle4#1"/>
    <dgm:cxn modelId="{2F7B4209-7A74-4D92-BE95-3933A124D45E}" type="presParOf" srcId="{2F882AC3-F4EA-4413-85BD-43DF6E499323}" destId="{FF867051-80B0-48B4-A75B-F53F84DFCF80}" srcOrd="3" destOrd="0" presId="urn:microsoft.com/office/officeart/2005/8/layout/cycle4#1"/>
    <dgm:cxn modelId="{4A3CFECF-5276-4840-9A19-74B5E013098A}" type="presParOf" srcId="{FF867051-80B0-48B4-A75B-F53F84DFCF80}" destId="{630048BE-4F8B-441B-A86E-D42B349FA776}" srcOrd="0" destOrd="0" presId="urn:microsoft.com/office/officeart/2005/8/layout/cycle4#1"/>
    <dgm:cxn modelId="{F78A0C05-DF5D-41C5-B8EF-E498CCC7DE70}" type="presParOf" srcId="{FF867051-80B0-48B4-A75B-F53F84DFCF80}" destId="{86C5A9A4-B698-428D-9D1D-0AA5A15C7028}" srcOrd="1" destOrd="0" presId="urn:microsoft.com/office/officeart/2005/8/layout/cycle4#1"/>
    <dgm:cxn modelId="{C5393096-44B6-4F6B-AF5E-E1B29DC7FAE6}" type="presParOf" srcId="{2F882AC3-F4EA-4413-85BD-43DF6E499323}" destId="{D28590F0-56D2-486F-A772-C42A050121DB}" srcOrd="4" destOrd="0" presId="urn:microsoft.com/office/officeart/2005/8/layout/cycle4#1"/>
    <dgm:cxn modelId="{AA4E4D21-3B47-4A8A-BA26-2BB7CC730A7F}" type="presParOf" srcId="{32BB2A6F-1E40-4081-9EDF-94DA062DDDDA}" destId="{06F302E4-3F74-46B8-ABE4-85C6CDB35D1B}" srcOrd="1" destOrd="0" presId="urn:microsoft.com/office/officeart/2005/8/layout/cycle4#1"/>
    <dgm:cxn modelId="{4FD0CA4C-7D45-481F-8FDF-150C52A08CC0}" type="presParOf" srcId="{06F302E4-3F74-46B8-ABE4-85C6CDB35D1B}" destId="{3442C426-6FDC-4EFF-9634-17898739C482}" srcOrd="0" destOrd="0" presId="urn:microsoft.com/office/officeart/2005/8/layout/cycle4#1"/>
    <dgm:cxn modelId="{4A987439-3C40-4A39-A945-E8AAAD5BE2F2}" type="presParOf" srcId="{06F302E4-3F74-46B8-ABE4-85C6CDB35D1B}" destId="{96B0D905-C3A5-4143-B5A2-95C78D5CF58F}" srcOrd="1" destOrd="0" presId="urn:microsoft.com/office/officeart/2005/8/layout/cycle4#1"/>
    <dgm:cxn modelId="{14F5758C-2ACE-4D0E-ACCE-CD6E7FB87DC8}" type="presParOf" srcId="{06F302E4-3F74-46B8-ABE4-85C6CDB35D1B}" destId="{44777DA8-65D2-45B7-B0F4-D661CC4DCF2B}" srcOrd="2" destOrd="0" presId="urn:microsoft.com/office/officeart/2005/8/layout/cycle4#1"/>
    <dgm:cxn modelId="{032C6F9A-DDD0-4E44-844D-D98B31E5A090}" type="presParOf" srcId="{06F302E4-3F74-46B8-ABE4-85C6CDB35D1B}" destId="{98E4DA91-3445-4CDD-98DB-2C12468E9C65}" srcOrd="3" destOrd="0" presId="urn:microsoft.com/office/officeart/2005/8/layout/cycle4#1"/>
    <dgm:cxn modelId="{2C9E1D2A-8507-48B6-9CF5-5345D9243F5D}" type="presParOf" srcId="{06F302E4-3F74-46B8-ABE4-85C6CDB35D1B}" destId="{D424915F-D4FB-49F9-BAE5-529C802D43B6}" srcOrd="4" destOrd="0" presId="urn:microsoft.com/office/officeart/2005/8/layout/cycle4#1"/>
    <dgm:cxn modelId="{71882CE3-DEC1-47AC-85AD-28A26CF2AA66}" type="presParOf" srcId="{32BB2A6F-1E40-4081-9EDF-94DA062DDDDA}" destId="{565765BD-BDBD-41AC-98C3-5B085D3F910E}" srcOrd="2" destOrd="0" presId="urn:microsoft.com/office/officeart/2005/8/layout/cycle4#1"/>
    <dgm:cxn modelId="{6BFA2EF2-9B81-4B2A-B3E0-19DA05BC8317}" type="presParOf" srcId="{32BB2A6F-1E40-4081-9EDF-94DA062DDDDA}" destId="{419B3C40-DEE6-4288-984A-D7AB38413659}" srcOrd="3" destOrd="0" presId="urn:microsoft.com/office/officeart/2005/8/layout/cycle4#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987C5A-C754-4E5F-8E6B-9384255AB461}">
      <dsp:nvSpPr>
        <dsp:cNvPr id="0" name=""/>
        <dsp:cNvSpPr/>
      </dsp:nvSpPr>
      <dsp:spPr>
        <a:xfrm>
          <a:off x="6941653" y="3438698"/>
          <a:ext cx="2498113" cy="1618210"/>
        </a:xfrm>
        <a:prstGeom prst="roundRect">
          <a:avLst>
            <a:gd name="adj" fmla="val 10000"/>
          </a:avLst>
        </a:prstGeom>
        <a:solidFill>
          <a:schemeClr val="accent6">
            <a:alpha val="90000"/>
            <a:tint val="40000"/>
            <a:hueOff val="0"/>
            <a:satOff val="0"/>
            <a:lumOff val="0"/>
            <a:alphaOff val="0"/>
          </a:schemeClr>
        </a:solidFill>
        <a:ln w="10795"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171450" lvl="1" indent="-171450" algn="l" defTabSz="844550">
            <a:lnSpc>
              <a:spcPct val="90000"/>
            </a:lnSpc>
            <a:spcBef>
              <a:spcPct val="0"/>
            </a:spcBef>
            <a:spcAft>
              <a:spcPct val="15000"/>
            </a:spcAft>
            <a:buChar char="••"/>
          </a:pPr>
          <a:r>
            <a:rPr lang="en-US" sz="1900" kern="1200" dirty="0" err="1" smtClean="0"/>
            <a:t>Abastumani</a:t>
          </a:r>
          <a:endParaRPr lang="en-US" sz="1900" kern="1200" dirty="0"/>
        </a:p>
      </dsp:txBody>
      <dsp:txXfrm>
        <a:off x="7726634" y="3878797"/>
        <a:ext cx="1677585" cy="1142564"/>
      </dsp:txXfrm>
    </dsp:sp>
    <dsp:sp modelId="{630048BE-4F8B-441B-A86E-D42B349FA776}">
      <dsp:nvSpPr>
        <dsp:cNvPr id="0" name=""/>
        <dsp:cNvSpPr/>
      </dsp:nvSpPr>
      <dsp:spPr>
        <a:xfrm>
          <a:off x="2752232" y="3438698"/>
          <a:ext cx="2725216" cy="1618210"/>
        </a:xfrm>
        <a:prstGeom prst="roundRect">
          <a:avLst>
            <a:gd name="adj" fmla="val 10000"/>
          </a:avLst>
        </a:prstGeom>
        <a:solidFill>
          <a:schemeClr val="accent6">
            <a:alpha val="90000"/>
            <a:tint val="40000"/>
            <a:hueOff val="0"/>
            <a:satOff val="0"/>
            <a:lumOff val="0"/>
            <a:alphaOff val="0"/>
          </a:schemeClr>
        </a:solidFill>
        <a:ln w="10795"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a:lnSpc>
              <a:spcPct val="90000"/>
            </a:lnSpc>
            <a:spcBef>
              <a:spcPct val="0"/>
            </a:spcBef>
            <a:spcAft>
              <a:spcPct val="15000"/>
            </a:spcAft>
            <a:buChar char="••"/>
          </a:pPr>
          <a:r>
            <a:rPr lang="en-US" sz="1600" kern="1200" dirty="0" smtClean="0"/>
            <a:t>25 cities</a:t>
          </a:r>
          <a:endParaRPr lang="en-US" sz="1600" kern="1200" dirty="0"/>
        </a:p>
      </dsp:txBody>
      <dsp:txXfrm>
        <a:off x="2787779" y="3878797"/>
        <a:ext cx="1836557" cy="1142564"/>
      </dsp:txXfrm>
    </dsp:sp>
    <dsp:sp modelId="{3A93132F-A4F7-43C7-9988-25D58A949987}">
      <dsp:nvSpPr>
        <dsp:cNvPr id="0" name=""/>
        <dsp:cNvSpPr/>
      </dsp:nvSpPr>
      <dsp:spPr>
        <a:xfrm>
          <a:off x="6941653" y="0"/>
          <a:ext cx="2498113" cy="1618210"/>
        </a:xfrm>
        <a:prstGeom prst="roundRect">
          <a:avLst>
            <a:gd name="adj" fmla="val 10000"/>
          </a:avLst>
        </a:prstGeom>
        <a:solidFill>
          <a:schemeClr val="accent6">
            <a:alpha val="90000"/>
            <a:tint val="40000"/>
            <a:hueOff val="0"/>
            <a:satOff val="0"/>
            <a:lumOff val="0"/>
            <a:alphaOff val="0"/>
          </a:schemeClr>
        </a:solidFill>
        <a:ln w="10795"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71450" lvl="1" indent="-171450" algn="l" defTabSz="800100">
            <a:lnSpc>
              <a:spcPct val="90000"/>
            </a:lnSpc>
            <a:spcBef>
              <a:spcPct val="0"/>
            </a:spcBef>
            <a:spcAft>
              <a:spcPct val="15000"/>
            </a:spcAft>
            <a:buChar char="••"/>
          </a:pPr>
          <a:r>
            <a:rPr lang="en-US" sz="1800" kern="1200" dirty="0" smtClean="0"/>
            <a:t>Tbilisi</a:t>
          </a:r>
          <a:endParaRPr lang="en-US" sz="1800" kern="1200" dirty="0"/>
        </a:p>
        <a:p>
          <a:pPr marL="171450" lvl="1" indent="-171450" algn="l" defTabSz="800100">
            <a:lnSpc>
              <a:spcPct val="90000"/>
            </a:lnSpc>
            <a:spcBef>
              <a:spcPct val="0"/>
            </a:spcBef>
            <a:spcAft>
              <a:spcPct val="15000"/>
            </a:spcAft>
            <a:buChar char="••"/>
          </a:pPr>
          <a:r>
            <a:rPr lang="en-US" sz="1800" kern="1200" dirty="0" err="1" smtClean="0"/>
            <a:t>Chiatura</a:t>
          </a:r>
          <a:endParaRPr lang="en-US" sz="1800" kern="1200" dirty="0"/>
        </a:p>
        <a:p>
          <a:pPr marL="171450" lvl="1" indent="-171450" algn="l" defTabSz="800100">
            <a:lnSpc>
              <a:spcPct val="90000"/>
            </a:lnSpc>
            <a:spcBef>
              <a:spcPct val="0"/>
            </a:spcBef>
            <a:spcAft>
              <a:spcPct val="15000"/>
            </a:spcAft>
            <a:buChar char="••"/>
          </a:pPr>
          <a:r>
            <a:rPr lang="en-US" sz="1800" kern="1200" dirty="0" smtClean="0"/>
            <a:t>Batumi</a:t>
          </a:r>
          <a:endParaRPr lang="en-US" sz="1800" kern="1200" dirty="0"/>
        </a:p>
        <a:p>
          <a:pPr marL="171450" lvl="1" indent="-171450" algn="l" defTabSz="800100">
            <a:lnSpc>
              <a:spcPct val="90000"/>
            </a:lnSpc>
            <a:spcBef>
              <a:spcPct val="0"/>
            </a:spcBef>
            <a:spcAft>
              <a:spcPct val="15000"/>
            </a:spcAft>
            <a:buChar char="••"/>
          </a:pPr>
          <a:r>
            <a:rPr lang="en-US" sz="1800" kern="1200" dirty="0" err="1" smtClean="0"/>
            <a:t>Qutaisi</a:t>
          </a:r>
          <a:endParaRPr lang="en-US" sz="1800" kern="1200" dirty="0"/>
        </a:p>
      </dsp:txBody>
      <dsp:txXfrm>
        <a:off x="7726634" y="35547"/>
        <a:ext cx="1677585" cy="1142564"/>
      </dsp:txXfrm>
    </dsp:sp>
    <dsp:sp modelId="{57C93B1B-F064-404F-867A-A810DF4DFFB7}">
      <dsp:nvSpPr>
        <dsp:cNvPr id="0" name=""/>
        <dsp:cNvSpPr/>
      </dsp:nvSpPr>
      <dsp:spPr>
        <a:xfrm>
          <a:off x="2865784" y="0"/>
          <a:ext cx="2498113" cy="1618210"/>
        </a:xfrm>
        <a:prstGeom prst="roundRect">
          <a:avLst>
            <a:gd name="adj" fmla="val 10000"/>
          </a:avLst>
        </a:prstGeom>
        <a:solidFill>
          <a:schemeClr val="accent6">
            <a:alpha val="90000"/>
            <a:tint val="40000"/>
            <a:hueOff val="0"/>
            <a:satOff val="0"/>
            <a:lumOff val="0"/>
            <a:alphaOff val="0"/>
          </a:schemeClr>
        </a:solidFill>
        <a:ln w="10795"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r>
            <a:rPr lang="en-US" sz="1400" kern="1200" dirty="0" smtClean="0"/>
            <a:t>Rustavi</a:t>
          </a:r>
          <a:endParaRPr lang="en-US" sz="1400" kern="1200" dirty="0"/>
        </a:p>
        <a:p>
          <a:pPr marL="114300" lvl="1" indent="-114300" algn="l" defTabSz="622300">
            <a:lnSpc>
              <a:spcPct val="90000"/>
            </a:lnSpc>
            <a:spcBef>
              <a:spcPct val="0"/>
            </a:spcBef>
            <a:spcAft>
              <a:spcPct val="15000"/>
            </a:spcAft>
            <a:buChar char="••"/>
          </a:pPr>
          <a:r>
            <a:rPr lang="en-US" sz="1400" kern="1200" dirty="0" err="1" smtClean="0"/>
            <a:t>Zestaphoni</a:t>
          </a:r>
          <a:endParaRPr lang="en-US" sz="1400" kern="1200" dirty="0"/>
        </a:p>
      </dsp:txBody>
      <dsp:txXfrm>
        <a:off x="2901331" y="35547"/>
        <a:ext cx="1677585" cy="1142564"/>
      </dsp:txXfrm>
    </dsp:sp>
    <dsp:sp modelId="{3442C426-6FDC-4EFF-9634-17898739C482}">
      <dsp:nvSpPr>
        <dsp:cNvPr id="0" name=""/>
        <dsp:cNvSpPr/>
      </dsp:nvSpPr>
      <dsp:spPr>
        <a:xfrm>
          <a:off x="3782293" y="288243"/>
          <a:ext cx="2336632" cy="2189641"/>
        </a:xfrm>
        <a:prstGeom prst="pieWedge">
          <a:avLst/>
        </a:prstGeom>
        <a:solidFill>
          <a:schemeClr val="lt1">
            <a:hueOff val="0"/>
            <a:satOff val="0"/>
            <a:lumOff val="0"/>
            <a:alphaOff val="0"/>
          </a:schemeClr>
        </a:solidFill>
        <a:ln w="10795"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kern="1200" dirty="0" smtClean="0"/>
            <a:t>Non-automatic Stations</a:t>
          </a:r>
          <a:endParaRPr lang="en-US" sz="1800" kern="1200" dirty="0"/>
        </a:p>
      </dsp:txBody>
      <dsp:txXfrm>
        <a:off x="4466677" y="929574"/>
        <a:ext cx="1652248" cy="1548310"/>
      </dsp:txXfrm>
    </dsp:sp>
    <dsp:sp modelId="{96B0D905-C3A5-4143-B5A2-95C78D5CF58F}">
      <dsp:nvSpPr>
        <dsp:cNvPr id="0" name=""/>
        <dsp:cNvSpPr/>
      </dsp:nvSpPr>
      <dsp:spPr>
        <a:xfrm rot="5400000">
          <a:off x="6146568" y="288243"/>
          <a:ext cx="2189641" cy="2189641"/>
        </a:xfrm>
        <a:prstGeom prst="pieWedge">
          <a:avLst/>
        </a:prstGeom>
        <a:solidFill>
          <a:schemeClr val="lt1">
            <a:hueOff val="0"/>
            <a:satOff val="0"/>
            <a:lumOff val="0"/>
            <a:alphaOff val="0"/>
          </a:schemeClr>
        </a:solidFill>
        <a:ln w="10795"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smtClean="0"/>
            <a:t>Automatic Stations</a:t>
          </a:r>
          <a:endParaRPr lang="en-US" sz="1600" kern="1200" dirty="0"/>
        </a:p>
      </dsp:txBody>
      <dsp:txXfrm rot="-5400000">
        <a:off x="6146568" y="929574"/>
        <a:ext cx="1548310" cy="1548310"/>
      </dsp:txXfrm>
    </dsp:sp>
    <dsp:sp modelId="{44777DA8-65D2-45B7-B0F4-D661CC4DCF2B}">
      <dsp:nvSpPr>
        <dsp:cNvPr id="0" name=""/>
        <dsp:cNvSpPr/>
      </dsp:nvSpPr>
      <dsp:spPr>
        <a:xfrm rot="10800000">
          <a:off x="6146568" y="2579023"/>
          <a:ext cx="2189641" cy="2189641"/>
        </a:xfrm>
        <a:prstGeom prst="pieWedge">
          <a:avLst/>
        </a:prstGeom>
        <a:solidFill>
          <a:schemeClr val="lt1">
            <a:hueOff val="0"/>
            <a:satOff val="0"/>
            <a:lumOff val="0"/>
            <a:alphaOff val="0"/>
          </a:schemeClr>
        </a:solidFill>
        <a:ln w="10795"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kern="1200" dirty="0" smtClean="0"/>
            <a:t>Background Station</a:t>
          </a:r>
          <a:endParaRPr lang="en-US" sz="1800" kern="1200" dirty="0"/>
        </a:p>
      </dsp:txBody>
      <dsp:txXfrm rot="10800000">
        <a:off x="6146568" y="2579023"/>
        <a:ext cx="1548310" cy="1548310"/>
      </dsp:txXfrm>
    </dsp:sp>
    <dsp:sp modelId="{98E4DA91-3445-4CDD-98DB-2C12468E9C65}">
      <dsp:nvSpPr>
        <dsp:cNvPr id="0" name=""/>
        <dsp:cNvSpPr/>
      </dsp:nvSpPr>
      <dsp:spPr>
        <a:xfrm rot="16200000">
          <a:off x="3855788" y="2498532"/>
          <a:ext cx="2189641" cy="2350624"/>
        </a:xfrm>
        <a:prstGeom prst="pieWedge">
          <a:avLst/>
        </a:prstGeom>
        <a:solidFill>
          <a:schemeClr val="lt1">
            <a:hueOff val="0"/>
            <a:satOff val="0"/>
            <a:lumOff val="0"/>
            <a:alphaOff val="0"/>
          </a:schemeClr>
        </a:solidFill>
        <a:ln w="10795"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smtClean="0"/>
            <a:t>Passive sampling</a:t>
          </a:r>
          <a:endParaRPr lang="en-US" sz="1600" kern="1200" dirty="0"/>
        </a:p>
      </dsp:txBody>
      <dsp:txXfrm rot="5400000">
        <a:off x="4463779" y="2579024"/>
        <a:ext cx="1662142" cy="1548310"/>
      </dsp:txXfrm>
    </dsp:sp>
    <dsp:sp modelId="{565765BD-BDBD-41AC-98C3-5B085D3F910E}">
      <dsp:nvSpPr>
        <dsp:cNvPr id="0" name=""/>
        <dsp:cNvSpPr/>
      </dsp:nvSpPr>
      <dsp:spPr>
        <a:xfrm>
          <a:off x="5717995" y="2073332"/>
          <a:ext cx="756007" cy="657398"/>
        </a:xfrm>
        <a:prstGeom prst="circularArrow">
          <a:avLst/>
        </a:prstGeom>
        <a:solidFill>
          <a:schemeClr val="accent6">
            <a:tint val="6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19B3C40-DEE6-4288-984A-D7AB38413659}">
      <dsp:nvSpPr>
        <dsp:cNvPr id="0" name=""/>
        <dsp:cNvSpPr/>
      </dsp:nvSpPr>
      <dsp:spPr>
        <a:xfrm rot="10800000">
          <a:off x="5717995" y="2326178"/>
          <a:ext cx="756007" cy="657398"/>
        </a:xfrm>
        <a:prstGeom prst="circularArrow">
          <a:avLst/>
        </a:prstGeom>
        <a:solidFill>
          <a:schemeClr val="accent6">
            <a:tint val="6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1">
  <dgm:title val=""/>
  <dgm:desc val=""/>
  <dgm:catLst>
    <dgm:cat type="relationship" pri="26000"/>
    <dgm:cat type="cycle" pri="13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0.0601</cdr:x>
      <cdr:y>0.25949</cdr:y>
    </cdr:from>
    <cdr:to>
      <cdr:x>0.96421</cdr:x>
      <cdr:y>0.25949</cdr:y>
    </cdr:to>
    <cdr:cxnSp macro="">
      <cdr:nvCxnSpPr>
        <cdr:cNvPr id="3" name="Straight Connector 2"/>
        <cdr:cNvCxnSpPr/>
      </cdr:nvCxnSpPr>
      <cdr:spPr>
        <a:xfrm xmlns:a="http://schemas.openxmlformats.org/drawingml/2006/main">
          <a:off x="353987" y="855980"/>
          <a:ext cx="5324777" cy="0"/>
        </a:xfrm>
        <a:prstGeom xmlns:a="http://schemas.openxmlformats.org/drawingml/2006/main" prst="line">
          <a:avLst/>
        </a:prstGeom>
        <a:ln xmlns:a="http://schemas.openxmlformats.org/drawingml/2006/main" w="38100">
          <a:solidFill>
            <a:srgbClr val="FF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F9637B-C184-4A9F-A4DD-0E145D4CE8F5}" type="datetimeFigureOut">
              <a:rPr lang="en-US" smtClean="0"/>
              <a:t>8/21/2018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E0A68B-A1C9-4D87-9651-E74C06A16790}" type="slidenum">
              <a:rPr lang="en-US" smtClean="0"/>
              <a:t>‹#›</a:t>
            </a:fld>
            <a:endParaRPr lang="en-US"/>
          </a:p>
        </p:txBody>
      </p:sp>
    </p:spTree>
    <p:extLst>
      <p:ext uri="{BB962C8B-B14F-4D97-AF65-F5344CB8AC3E}">
        <p14:creationId xmlns:p14="http://schemas.microsoft.com/office/powerpoint/2010/main" val="8884464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848A8-3F67-4291-B629-8C6AFC0C6620}"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036942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848A8-3F67-4291-B629-8C6AFC0C6620}"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137046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848A8-3F67-4291-B629-8C6AFC0C6620}"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999817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10"/>
          </p:nvPr>
        </p:nvSpPr>
        <p:spPr/>
        <p:txBody>
          <a:bodyPr/>
          <a:lstStyle/>
          <a:p>
            <a:fld id="{196BF45C-23FF-40E9-9629-9DF8E971AD15}"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35041825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6BF45C-23FF-40E9-9629-9DF8E971AD15}"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910448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8/21/2018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8/21/2018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8/21/2018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White Background Layout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08224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p>
            <a:fld id="{3E46BFE3-39B5-48C7-B281-74AB2A72216F}" type="datetimeFigureOut">
              <a:rPr lang="id-ID" smtClean="0">
                <a:solidFill>
                  <a:prstClr val="black">
                    <a:tint val="75000"/>
                  </a:prstClr>
                </a:solidFill>
              </a:rPr>
              <a:pPr/>
              <a:t>21/08/2018</a:t>
            </a:fld>
            <a:endParaRPr lang="id-ID">
              <a:solidFill>
                <a:prstClr val="black">
                  <a:tint val="75000"/>
                </a:prstClr>
              </a:solidFill>
            </a:endParaRPr>
          </a:p>
        </p:txBody>
      </p:sp>
      <p:sp>
        <p:nvSpPr>
          <p:cNvPr id="5" name="Footer Placeholder 4"/>
          <p:cNvSpPr>
            <a:spLocks noGrp="1"/>
          </p:cNvSpPr>
          <p:nvPr>
            <p:ph type="ftr" sz="quarter" idx="11"/>
          </p:nvPr>
        </p:nvSpPr>
        <p:spPr/>
        <p:txBody>
          <a:bodyPr/>
          <a:lstStyle/>
          <a:p>
            <a:endParaRPr lang="id-ID">
              <a:solidFill>
                <a:prstClr val="black">
                  <a:tint val="75000"/>
                </a:prstClr>
              </a:solidFill>
            </a:endParaRPr>
          </a:p>
        </p:txBody>
      </p:sp>
    </p:spTree>
    <p:extLst>
      <p:ext uri="{BB962C8B-B14F-4D97-AF65-F5344CB8AC3E}">
        <p14:creationId xmlns:p14="http://schemas.microsoft.com/office/powerpoint/2010/main" val="208993620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8" name="Rectangle 7"/>
          <p:cNvSpPr/>
          <p:nvPr userDrawn="1"/>
        </p:nvSpPr>
        <p:spPr>
          <a:xfrm>
            <a:off x="0" y="759953"/>
            <a:ext cx="352425" cy="1428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id-ID">
              <a:solidFill>
                <a:prstClr val="white"/>
              </a:solidFill>
            </a:endParaRPr>
          </a:p>
        </p:txBody>
      </p:sp>
      <p:pic>
        <p:nvPicPr>
          <p:cNvPr id="5" name="Picture 4"/>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98225" y="336963"/>
            <a:ext cx="587375" cy="565865"/>
          </a:xfrm>
          <a:prstGeom prst="rect">
            <a:avLst/>
          </a:prstGeom>
        </p:spPr>
      </p:pic>
    </p:spTree>
    <p:extLst>
      <p:ext uri="{BB962C8B-B14F-4D97-AF65-F5344CB8AC3E}">
        <p14:creationId xmlns:p14="http://schemas.microsoft.com/office/powerpoint/2010/main" val="38850828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Rectangle 5"/>
          <p:cNvSpPr/>
          <p:nvPr userDrawn="1"/>
        </p:nvSpPr>
        <p:spPr>
          <a:xfrm>
            <a:off x="11394258" y="546560"/>
            <a:ext cx="452487" cy="4524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id-ID">
              <a:solidFill>
                <a:prstClr val="white"/>
              </a:solidFill>
            </a:endParaRPr>
          </a:p>
        </p:txBody>
      </p:sp>
      <p:sp>
        <p:nvSpPr>
          <p:cNvPr id="7" name="Slide Number Placeholder 5"/>
          <p:cNvSpPr>
            <a:spLocks noGrp="1"/>
          </p:cNvSpPr>
          <p:nvPr>
            <p:ph type="sldNum" sz="quarter" idx="4"/>
          </p:nvPr>
        </p:nvSpPr>
        <p:spPr>
          <a:xfrm>
            <a:off x="11387580" y="590241"/>
            <a:ext cx="465842" cy="365125"/>
          </a:xfrm>
          <a:prstGeom prst="rect">
            <a:avLst/>
          </a:prstGeom>
        </p:spPr>
        <p:txBody>
          <a:bodyPr vert="horz" lIns="91440" tIns="45720" rIns="91440" bIns="45720" rtlCol="0" anchor="ctr"/>
          <a:lstStyle>
            <a:lvl1pPr algn="ctr">
              <a:defRPr sz="1400" b="1">
                <a:solidFill>
                  <a:schemeClr val="bg1"/>
                </a:solidFill>
              </a:defRPr>
            </a:lvl1pPr>
          </a:lstStyle>
          <a:p>
            <a:fld id="{3A04D4E0-389E-484C-8A9A-BC4E16FEFA0F}" type="slidenum">
              <a:rPr lang="id-ID" smtClean="0">
                <a:solidFill>
                  <a:prstClr val="white"/>
                </a:solidFill>
              </a:rPr>
              <a:pPr/>
              <a:t>‹#›</a:t>
            </a:fld>
            <a:endParaRPr lang="id-ID">
              <a:solidFill>
                <a:prstClr val="white"/>
              </a:solidFill>
            </a:endParaRPr>
          </a:p>
        </p:txBody>
      </p:sp>
      <p:sp>
        <p:nvSpPr>
          <p:cNvPr id="8" name="Rectangle 7"/>
          <p:cNvSpPr/>
          <p:nvPr userDrawn="1"/>
        </p:nvSpPr>
        <p:spPr>
          <a:xfrm>
            <a:off x="0" y="759953"/>
            <a:ext cx="352425" cy="1428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id-ID">
              <a:solidFill>
                <a:prstClr val="white"/>
              </a:solidFill>
            </a:endParaRPr>
          </a:p>
        </p:txBody>
      </p:sp>
    </p:spTree>
    <p:extLst>
      <p:ext uri="{BB962C8B-B14F-4D97-AF65-F5344CB8AC3E}">
        <p14:creationId xmlns:p14="http://schemas.microsoft.com/office/powerpoint/2010/main" val="63236880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p:spPr>
        <p:txBody>
          <a:bodyPr/>
          <a:lstStyle/>
          <a:p>
            <a:endParaRPr lang="id-ID"/>
          </a:p>
        </p:txBody>
      </p:sp>
    </p:spTree>
    <p:extLst>
      <p:ext uri="{BB962C8B-B14F-4D97-AF65-F5344CB8AC3E}">
        <p14:creationId xmlns:p14="http://schemas.microsoft.com/office/powerpoint/2010/main" val="21048809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7" name="Picture Placeholder 46"/>
          <p:cNvSpPr>
            <a:spLocks noGrp="1"/>
          </p:cNvSpPr>
          <p:nvPr>
            <p:ph type="pic" sz="quarter" idx="10"/>
          </p:nvPr>
        </p:nvSpPr>
        <p:spPr>
          <a:xfrm>
            <a:off x="0" y="0"/>
            <a:ext cx="1526400" cy="1710000"/>
          </a:xfrm>
        </p:spPr>
        <p:txBody>
          <a:bodyPr>
            <a:normAutofit/>
          </a:bodyPr>
          <a:lstStyle>
            <a:lvl1pPr>
              <a:defRPr sz="900"/>
            </a:lvl1pPr>
          </a:lstStyle>
          <a:p>
            <a:endParaRPr lang="id-ID"/>
          </a:p>
        </p:txBody>
      </p:sp>
      <p:sp>
        <p:nvSpPr>
          <p:cNvPr id="48" name="Picture Placeholder 46"/>
          <p:cNvSpPr>
            <a:spLocks noGrp="1"/>
          </p:cNvSpPr>
          <p:nvPr>
            <p:ph type="pic" sz="quarter" idx="11"/>
          </p:nvPr>
        </p:nvSpPr>
        <p:spPr>
          <a:xfrm>
            <a:off x="0" y="1714500"/>
            <a:ext cx="1526400" cy="1710000"/>
          </a:xfrm>
        </p:spPr>
        <p:txBody>
          <a:bodyPr>
            <a:normAutofit/>
          </a:bodyPr>
          <a:lstStyle>
            <a:lvl1pPr>
              <a:defRPr sz="900"/>
            </a:lvl1pPr>
          </a:lstStyle>
          <a:p>
            <a:endParaRPr lang="id-ID"/>
          </a:p>
        </p:txBody>
      </p:sp>
      <p:sp>
        <p:nvSpPr>
          <p:cNvPr id="79" name="Picture Placeholder 46"/>
          <p:cNvSpPr>
            <a:spLocks noGrp="1"/>
          </p:cNvSpPr>
          <p:nvPr>
            <p:ph type="pic" sz="quarter" idx="12"/>
          </p:nvPr>
        </p:nvSpPr>
        <p:spPr>
          <a:xfrm>
            <a:off x="0" y="3433500"/>
            <a:ext cx="1526400" cy="1710000"/>
          </a:xfrm>
        </p:spPr>
        <p:txBody>
          <a:bodyPr>
            <a:normAutofit/>
          </a:bodyPr>
          <a:lstStyle>
            <a:lvl1pPr>
              <a:defRPr sz="900"/>
            </a:lvl1pPr>
          </a:lstStyle>
          <a:p>
            <a:endParaRPr lang="id-ID"/>
          </a:p>
        </p:txBody>
      </p:sp>
      <p:sp>
        <p:nvSpPr>
          <p:cNvPr id="80" name="Picture Placeholder 46"/>
          <p:cNvSpPr>
            <a:spLocks noGrp="1"/>
          </p:cNvSpPr>
          <p:nvPr>
            <p:ph type="pic" sz="quarter" idx="13"/>
          </p:nvPr>
        </p:nvSpPr>
        <p:spPr>
          <a:xfrm>
            <a:off x="0" y="5148000"/>
            <a:ext cx="1526400" cy="1710000"/>
          </a:xfrm>
        </p:spPr>
        <p:txBody>
          <a:bodyPr>
            <a:normAutofit/>
          </a:bodyPr>
          <a:lstStyle>
            <a:lvl1pPr>
              <a:defRPr sz="900"/>
            </a:lvl1pPr>
          </a:lstStyle>
          <a:p>
            <a:endParaRPr lang="id-ID"/>
          </a:p>
        </p:txBody>
      </p:sp>
      <p:sp>
        <p:nvSpPr>
          <p:cNvPr id="137" name="Picture Placeholder 46"/>
          <p:cNvSpPr>
            <a:spLocks noGrp="1"/>
          </p:cNvSpPr>
          <p:nvPr>
            <p:ph type="pic" sz="quarter" idx="14"/>
          </p:nvPr>
        </p:nvSpPr>
        <p:spPr>
          <a:xfrm>
            <a:off x="1524000" y="0"/>
            <a:ext cx="1526400" cy="1710000"/>
          </a:xfrm>
        </p:spPr>
        <p:txBody>
          <a:bodyPr>
            <a:normAutofit/>
          </a:bodyPr>
          <a:lstStyle>
            <a:lvl1pPr>
              <a:defRPr sz="900"/>
            </a:lvl1pPr>
          </a:lstStyle>
          <a:p>
            <a:endParaRPr lang="id-ID"/>
          </a:p>
        </p:txBody>
      </p:sp>
      <p:sp>
        <p:nvSpPr>
          <p:cNvPr id="138" name="Picture Placeholder 46"/>
          <p:cNvSpPr>
            <a:spLocks noGrp="1"/>
          </p:cNvSpPr>
          <p:nvPr>
            <p:ph type="pic" sz="quarter" idx="15"/>
          </p:nvPr>
        </p:nvSpPr>
        <p:spPr>
          <a:xfrm>
            <a:off x="1524000" y="1714500"/>
            <a:ext cx="1526400" cy="1710000"/>
          </a:xfrm>
        </p:spPr>
        <p:txBody>
          <a:bodyPr>
            <a:normAutofit/>
          </a:bodyPr>
          <a:lstStyle>
            <a:lvl1pPr>
              <a:defRPr sz="900"/>
            </a:lvl1pPr>
          </a:lstStyle>
          <a:p>
            <a:endParaRPr lang="id-ID"/>
          </a:p>
        </p:txBody>
      </p:sp>
      <p:sp>
        <p:nvSpPr>
          <p:cNvPr id="139" name="Picture Placeholder 46"/>
          <p:cNvSpPr>
            <a:spLocks noGrp="1"/>
          </p:cNvSpPr>
          <p:nvPr>
            <p:ph type="pic" sz="quarter" idx="16"/>
          </p:nvPr>
        </p:nvSpPr>
        <p:spPr>
          <a:xfrm>
            <a:off x="1524000" y="3433500"/>
            <a:ext cx="1526400" cy="1710000"/>
          </a:xfrm>
        </p:spPr>
        <p:txBody>
          <a:bodyPr>
            <a:normAutofit/>
          </a:bodyPr>
          <a:lstStyle>
            <a:lvl1pPr>
              <a:defRPr sz="900"/>
            </a:lvl1pPr>
          </a:lstStyle>
          <a:p>
            <a:endParaRPr lang="id-ID"/>
          </a:p>
        </p:txBody>
      </p:sp>
      <p:sp>
        <p:nvSpPr>
          <p:cNvPr id="140" name="Picture Placeholder 46"/>
          <p:cNvSpPr>
            <a:spLocks noGrp="1"/>
          </p:cNvSpPr>
          <p:nvPr>
            <p:ph type="pic" sz="quarter" idx="17"/>
          </p:nvPr>
        </p:nvSpPr>
        <p:spPr>
          <a:xfrm>
            <a:off x="1524000" y="5148000"/>
            <a:ext cx="1526400" cy="1710000"/>
          </a:xfrm>
        </p:spPr>
        <p:txBody>
          <a:bodyPr>
            <a:normAutofit/>
          </a:bodyPr>
          <a:lstStyle>
            <a:lvl1pPr>
              <a:defRPr sz="900"/>
            </a:lvl1pPr>
          </a:lstStyle>
          <a:p>
            <a:endParaRPr lang="id-ID"/>
          </a:p>
        </p:txBody>
      </p:sp>
      <p:sp>
        <p:nvSpPr>
          <p:cNvPr id="141" name="Picture Placeholder 46"/>
          <p:cNvSpPr>
            <a:spLocks noGrp="1"/>
          </p:cNvSpPr>
          <p:nvPr>
            <p:ph type="pic" sz="quarter" idx="18"/>
          </p:nvPr>
        </p:nvSpPr>
        <p:spPr>
          <a:xfrm>
            <a:off x="3048000" y="0"/>
            <a:ext cx="1526400" cy="1710000"/>
          </a:xfrm>
        </p:spPr>
        <p:txBody>
          <a:bodyPr>
            <a:normAutofit/>
          </a:bodyPr>
          <a:lstStyle>
            <a:lvl1pPr>
              <a:defRPr sz="900"/>
            </a:lvl1pPr>
          </a:lstStyle>
          <a:p>
            <a:endParaRPr lang="id-ID"/>
          </a:p>
        </p:txBody>
      </p:sp>
      <p:sp>
        <p:nvSpPr>
          <p:cNvPr id="142" name="Picture Placeholder 46"/>
          <p:cNvSpPr>
            <a:spLocks noGrp="1"/>
          </p:cNvSpPr>
          <p:nvPr>
            <p:ph type="pic" sz="quarter" idx="19"/>
          </p:nvPr>
        </p:nvSpPr>
        <p:spPr>
          <a:xfrm>
            <a:off x="3048000" y="1714500"/>
            <a:ext cx="1526400" cy="1710000"/>
          </a:xfrm>
        </p:spPr>
        <p:txBody>
          <a:bodyPr>
            <a:normAutofit/>
          </a:bodyPr>
          <a:lstStyle>
            <a:lvl1pPr>
              <a:defRPr sz="900"/>
            </a:lvl1pPr>
          </a:lstStyle>
          <a:p>
            <a:endParaRPr lang="id-ID"/>
          </a:p>
        </p:txBody>
      </p:sp>
      <p:sp>
        <p:nvSpPr>
          <p:cNvPr id="143" name="Picture Placeholder 46"/>
          <p:cNvSpPr>
            <a:spLocks noGrp="1"/>
          </p:cNvSpPr>
          <p:nvPr>
            <p:ph type="pic" sz="quarter" idx="20"/>
          </p:nvPr>
        </p:nvSpPr>
        <p:spPr>
          <a:xfrm>
            <a:off x="3048000" y="3433500"/>
            <a:ext cx="1526400" cy="1710000"/>
          </a:xfrm>
        </p:spPr>
        <p:txBody>
          <a:bodyPr>
            <a:normAutofit/>
          </a:bodyPr>
          <a:lstStyle>
            <a:lvl1pPr>
              <a:defRPr sz="900"/>
            </a:lvl1pPr>
          </a:lstStyle>
          <a:p>
            <a:endParaRPr lang="id-ID"/>
          </a:p>
        </p:txBody>
      </p:sp>
      <p:sp>
        <p:nvSpPr>
          <p:cNvPr id="144" name="Picture Placeholder 46"/>
          <p:cNvSpPr>
            <a:spLocks noGrp="1"/>
          </p:cNvSpPr>
          <p:nvPr>
            <p:ph type="pic" sz="quarter" idx="21"/>
          </p:nvPr>
        </p:nvSpPr>
        <p:spPr>
          <a:xfrm>
            <a:off x="3048000" y="5148000"/>
            <a:ext cx="1526400" cy="1710000"/>
          </a:xfrm>
        </p:spPr>
        <p:txBody>
          <a:bodyPr>
            <a:normAutofit/>
          </a:bodyPr>
          <a:lstStyle>
            <a:lvl1pPr>
              <a:defRPr sz="900"/>
            </a:lvl1pPr>
          </a:lstStyle>
          <a:p>
            <a:endParaRPr lang="id-ID"/>
          </a:p>
        </p:txBody>
      </p:sp>
      <p:sp>
        <p:nvSpPr>
          <p:cNvPr id="145" name="Picture Placeholder 46"/>
          <p:cNvSpPr>
            <a:spLocks noGrp="1"/>
          </p:cNvSpPr>
          <p:nvPr>
            <p:ph type="pic" sz="quarter" idx="22"/>
          </p:nvPr>
        </p:nvSpPr>
        <p:spPr>
          <a:xfrm>
            <a:off x="4572000" y="0"/>
            <a:ext cx="1526400" cy="1710000"/>
          </a:xfrm>
        </p:spPr>
        <p:txBody>
          <a:bodyPr>
            <a:normAutofit/>
          </a:bodyPr>
          <a:lstStyle>
            <a:lvl1pPr>
              <a:defRPr sz="900"/>
            </a:lvl1pPr>
          </a:lstStyle>
          <a:p>
            <a:endParaRPr lang="id-ID"/>
          </a:p>
        </p:txBody>
      </p:sp>
      <p:sp>
        <p:nvSpPr>
          <p:cNvPr id="146" name="Picture Placeholder 46"/>
          <p:cNvSpPr>
            <a:spLocks noGrp="1"/>
          </p:cNvSpPr>
          <p:nvPr>
            <p:ph type="pic" sz="quarter" idx="23"/>
          </p:nvPr>
        </p:nvSpPr>
        <p:spPr>
          <a:xfrm>
            <a:off x="4572000" y="1714500"/>
            <a:ext cx="1526400" cy="1710000"/>
          </a:xfrm>
        </p:spPr>
        <p:txBody>
          <a:bodyPr>
            <a:normAutofit/>
          </a:bodyPr>
          <a:lstStyle>
            <a:lvl1pPr>
              <a:defRPr sz="900"/>
            </a:lvl1pPr>
          </a:lstStyle>
          <a:p>
            <a:endParaRPr lang="id-ID"/>
          </a:p>
        </p:txBody>
      </p:sp>
      <p:sp>
        <p:nvSpPr>
          <p:cNvPr id="147" name="Picture Placeholder 46"/>
          <p:cNvSpPr>
            <a:spLocks noGrp="1"/>
          </p:cNvSpPr>
          <p:nvPr>
            <p:ph type="pic" sz="quarter" idx="24"/>
          </p:nvPr>
        </p:nvSpPr>
        <p:spPr>
          <a:xfrm>
            <a:off x="4572000" y="3433500"/>
            <a:ext cx="1526400" cy="1710000"/>
          </a:xfrm>
        </p:spPr>
        <p:txBody>
          <a:bodyPr>
            <a:normAutofit/>
          </a:bodyPr>
          <a:lstStyle>
            <a:lvl1pPr>
              <a:defRPr sz="900"/>
            </a:lvl1pPr>
          </a:lstStyle>
          <a:p>
            <a:endParaRPr lang="id-ID"/>
          </a:p>
        </p:txBody>
      </p:sp>
      <p:sp>
        <p:nvSpPr>
          <p:cNvPr id="148" name="Picture Placeholder 46"/>
          <p:cNvSpPr>
            <a:spLocks noGrp="1"/>
          </p:cNvSpPr>
          <p:nvPr>
            <p:ph type="pic" sz="quarter" idx="25"/>
          </p:nvPr>
        </p:nvSpPr>
        <p:spPr>
          <a:xfrm>
            <a:off x="4572000" y="5148000"/>
            <a:ext cx="1526400" cy="1710000"/>
          </a:xfrm>
        </p:spPr>
        <p:txBody>
          <a:bodyPr>
            <a:normAutofit/>
          </a:bodyPr>
          <a:lstStyle>
            <a:lvl1pPr>
              <a:defRPr sz="900"/>
            </a:lvl1pPr>
          </a:lstStyle>
          <a:p>
            <a:endParaRPr lang="id-ID"/>
          </a:p>
        </p:txBody>
      </p:sp>
      <p:sp>
        <p:nvSpPr>
          <p:cNvPr id="149" name="Picture Placeholder 46"/>
          <p:cNvSpPr>
            <a:spLocks noGrp="1"/>
          </p:cNvSpPr>
          <p:nvPr>
            <p:ph type="pic" sz="quarter" idx="26"/>
          </p:nvPr>
        </p:nvSpPr>
        <p:spPr>
          <a:xfrm>
            <a:off x="6105525" y="0"/>
            <a:ext cx="1526400" cy="1710000"/>
          </a:xfrm>
        </p:spPr>
        <p:txBody>
          <a:bodyPr>
            <a:normAutofit/>
          </a:bodyPr>
          <a:lstStyle>
            <a:lvl1pPr>
              <a:defRPr sz="900"/>
            </a:lvl1pPr>
          </a:lstStyle>
          <a:p>
            <a:endParaRPr lang="id-ID"/>
          </a:p>
        </p:txBody>
      </p:sp>
      <p:sp>
        <p:nvSpPr>
          <p:cNvPr id="150" name="Picture Placeholder 46"/>
          <p:cNvSpPr>
            <a:spLocks noGrp="1"/>
          </p:cNvSpPr>
          <p:nvPr>
            <p:ph type="pic" sz="quarter" idx="27"/>
          </p:nvPr>
        </p:nvSpPr>
        <p:spPr>
          <a:xfrm>
            <a:off x="6105525" y="1714500"/>
            <a:ext cx="1526400" cy="1710000"/>
          </a:xfrm>
        </p:spPr>
        <p:txBody>
          <a:bodyPr>
            <a:normAutofit/>
          </a:bodyPr>
          <a:lstStyle>
            <a:lvl1pPr>
              <a:defRPr sz="900"/>
            </a:lvl1pPr>
          </a:lstStyle>
          <a:p>
            <a:endParaRPr lang="id-ID"/>
          </a:p>
        </p:txBody>
      </p:sp>
      <p:sp>
        <p:nvSpPr>
          <p:cNvPr id="151" name="Picture Placeholder 46"/>
          <p:cNvSpPr>
            <a:spLocks noGrp="1"/>
          </p:cNvSpPr>
          <p:nvPr>
            <p:ph type="pic" sz="quarter" idx="28"/>
          </p:nvPr>
        </p:nvSpPr>
        <p:spPr>
          <a:xfrm>
            <a:off x="6105525" y="3433500"/>
            <a:ext cx="1526400" cy="1710000"/>
          </a:xfrm>
        </p:spPr>
        <p:txBody>
          <a:bodyPr>
            <a:normAutofit/>
          </a:bodyPr>
          <a:lstStyle>
            <a:lvl1pPr>
              <a:defRPr sz="900"/>
            </a:lvl1pPr>
          </a:lstStyle>
          <a:p>
            <a:endParaRPr lang="id-ID"/>
          </a:p>
        </p:txBody>
      </p:sp>
      <p:sp>
        <p:nvSpPr>
          <p:cNvPr id="152" name="Picture Placeholder 46"/>
          <p:cNvSpPr>
            <a:spLocks noGrp="1"/>
          </p:cNvSpPr>
          <p:nvPr>
            <p:ph type="pic" sz="quarter" idx="29"/>
          </p:nvPr>
        </p:nvSpPr>
        <p:spPr>
          <a:xfrm>
            <a:off x="6105525" y="5148000"/>
            <a:ext cx="1526400" cy="1710000"/>
          </a:xfrm>
        </p:spPr>
        <p:txBody>
          <a:bodyPr>
            <a:normAutofit/>
          </a:bodyPr>
          <a:lstStyle>
            <a:lvl1pPr>
              <a:defRPr sz="900"/>
            </a:lvl1pPr>
          </a:lstStyle>
          <a:p>
            <a:endParaRPr lang="id-ID"/>
          </a:p>
        </p:txBody>
      </p:sp>
      <p:sp>
        <p:nvSpPr>
          <p:cNvPr id="153" name="Picture Placeholder 46"/>
          <p:cNvSpPr>
            <a:spLocks noGrp="1"/>
          </p:cNvSpPr>
          <p:nvPr>
            <p:ph type="pic" sz="quarter" idx="30"/>
          </p:nvPr>
        </p:nvSpPr>
        <p:spPr>
          <a:xfrm>
            <a:off x="7629525" y="0"/>
            <a:ext cx="1526400" cy="1710000"/>
          </a:xfrm>
        </p:spPr>
        <p:txBody>
          <a:bodyPr>
            <a:normAutofit/>
          </a:bodyPr>
          <a:lstStyle>
            <a:lvl1pPr>
              <a:defRPr sz="900"/>
            </a:lvl1pPr>
          </a:lstStyle>
          <a:p>
            <a:endParaRPr lang="id-ID"/>
          </a:p>
        </p:txBody>
      </p:sp>
      <p:sp>
        <p:nvSpPr>
          <p:cNvPr id="154" name="Picture Placeholder 46"/>
          <p:cNvSpPr>
            <a:spLocks noGrp="1"/>
          </p:cNvSpPr>
          <p:nvPr>
            <p:ph type="pic" sz="quarter" idx="31"/>
          </p:nvPr>
        </p:nvSpPr>
        <p:spPr>
          <a:xfrm>
            <a:off x="7629525" y="1714500"/>
            <a:ext cx="1526400" cy="1710000"/>
          </a:xfrm>
        </p:spPr>
        <p:txBody>
          <a:bodyPr>
            <a:normAutofit/>
          </a:bodyPr>
          <a:lstStyle>
            <a:lvl1pPr>
              <a:defRPr sz="900"/>
            </a:lvl1pPr>
          </a:lstStyle>
          <a:p>
            <a:endParaRPr lang="id-ID"/>
          </a:p>
        </p:txBody>
      </p:sp>
      <p:sp>
        <p:nvSpPr>
          <p:cNvPr id="155" name="Picture Placeholder 46"/>
          <p:cNvSpPr>
            <a:spLocks noGrp="1"/>
          </p:cNvSpPr>
          <p:nvPr>
            <p:ph type="pic" sz="quarter" idx="32"/>
          </p:nvPr>
        </p:nvSpPr>
        <p:spPr>
          <a:xfrm>
            <a:off x="7629525" y="3433500"/>
            <a:ext cx="1526400" cy="1710000"/>
          </a:xfrm>
        </p:spPr>
        <p:txBody>
          <a:bodyPr>
            <a:normAutofit/>
          </a:bodyPr>
          <a:lstStyle>
            <a:lvl1pPr>
              <a:defRPr sz="900"/>
            </a:lvl1pPr>
          </a:lstStyle>
          <a:p>
            <a:endParaRPr lang="id-ID"/>
          </a:p>
        </p:txBody>
      </p:sp>
      <p:sp>
        <p:nvSpPr>
          <p:cNvPr id="156" name="Picture Placeholder 46"/>
          <p:cNvSpPr>
            <a:spLocks noGrp="1"/>
          </p:cNvSpPr>
          <p:nvPr>
            <p:ph type="pic" sz="quarter" idx="33"/>
          </p:nvPr>
        </p:nvSpPr>
        <p:spPr>
          <a:xfrm>
            <a:off x="7629525" y="5148000"/>
            <a:ext cx="1526400" cy="1710000"/>
          </a:xfrm>
        </p:spPr>
        <p:txBody>
          <a:bodyPr>
            <a:normAutofit/>
          </a:bodyPr>
          <a:lstStyle>
            <a:lvl1pPr>
              <a:defRPr sz="900"/>
            </a:lvl1pPr>
          </a:lstStyle>
          <a:p>
            <a:endParaRPr lang="id-ID"/>
          </a:p>
        </p:txBody>
      </p:sp>
      <p:sp>
        <p:nvSpPr>
          <p:cNvPr id="157" name="Picture Placeholder 46"/>
          <p:cNvSpPr>
            <a:spLocks noGrp="1"/>
          </p:cNvSpPr>
          <p:nvPr>
            <p:ph type="pic" sz="quarter" idx="34"/>
          </p:nvPr>
        </p:nvSpPr>
        <p:spPr>
          <a:xfrm>
            <a:off x="9153525" y="0"/>
            <a:ext cx="1526400" cy="1710000"/>
          </a:xfrm>
        </p:spPr>
        <p:txBody>
          <a:bodyPr>
            <a:normAutofit/>
          </a:bodyPr>
          <a:lstStyle>
            <a:lvl1pPr>
              <a:defRPr sz="900"/>
            </a:lvl1pPr>
          </a:lstStyle>
          <a:p>
            <a:endParaRPr lang="id-ID"/>
          </a:p>
        </p:txBody>
      </p:sp>
      <p:sp>
        <p:nvSpPr>
          <p:cNvPr id="158" name="Picture Placeholder 46"/>
          <p:cNvSpPr>
            <a:spLocks noGrp="1"/>
          </p:cNvSpPr>
          <p:nvPr>
            <p:ph type="pic" sz="quarter" idx="35"/>
          </p:nvPr>
        </p:nvSpPr>
        <p:spPr>
          <a:xfrm>
            <a:off x="9153525" y="1714500"/>
            <a:ext cx="1526400" cy="1710000"/>
          </a:xfrm>
        </p:spPr>
        <p:txBody>
          <a:bodyPr>
            <a:normAutofit/>
          </a:bodyPr>
          <a:lstStyle>
            <a:lvl1pPr>
              <a:defRPr sz="900"/>
            </a:lvl1pPr>
          </a:lstStyle>
          <a:p>
            <a:endParaRPr lang="id-ID"/>
          </a:p>
        </p:txBody>
      </p:sp>
      <p:sp>
        <p:nvSpPr>
          <p:cNvPr id="159" name="Picture Placeholder 46"/>
          <p:cNvSpPr>
            <a:spLocks noGrp="1"/>
          </p:cNvSpPr>
          <p:nvPr>
            <p:ph type="pic" sz="quarter" idx="36"/>
          </p:nvPr>
        </p:nvSpPr>
        <p:spPr>
          <a:xfrm>
            <a:off x="9153525" y="3433500"/>
            <a:ext cx="1526400" cy="1710000"/>
          </a:xfrm>
        </p:spPr>
        <p:txBody>
          <a:bodyPr>
            <a:normAutofit/>
          </a:bodyPr>
          <a:lstStyle>
            <a:lvl1pPr>
              <a:defRPr sz="900"/>
            </a:lvl1pPr>
          </a:lstStyle>
          <a:p>
            <a:endParaRPr lang="id-ID"/>
          </a:p>
        </p:txBody>
      </p:sp>
      <p:sp>
        <p:nvSpPr>
          <p:cNvPr id="160" name="Picture Placeholder 46"/>
          <p:cNvSpPr>
            <a:spLocks noGrp="1"/>
          </p:cNvSpPr>
          <p:nvPr>
            <p:ph type="pic" sz="quarter" idx="37"/>
          </p:nvPr>
        </p:nvSpPr>
        <p:spPr>
          <a:xfrm>
            <a:off x="9153525" y="5148000"/>
            <a:ext cx="1526400" cy="1710000"/>
          </a:xfrm>
        </p:spPr>
        <p:txBody>
          <a:bodyPr>
            <a:normAutofit/>
          </a:bodyPr>
          <a:lstStyle>
            <a:lvl1pPr>
              <a:defRPr sz="900"/>
            </a:lvl1pPr>
          </a:lstStyle>
          <a:p>
            <a:endParaRPr lang="id-ID"/>
          </a:p>
        </p:txBody>
      </p:sp>
      <p:sp>
        <p:nvSpPr>
          <p:cNvPr id="161" name="Picture Placeholder 46"/>
          <p:cNvSpPr>
            <a:spLocks noGrp="1"/>
          </p:cNvSpPr>
          <p:nvPr>
            <p:ph type="pic" sz="quarter" idx="38"/>
          </p:nvPr>
        </p:nvSpPr>
        <p:spPr>
          <a:xfrm>
            <a:off x="10677525" y="0"/>
            <a:ext cx="1526400" cy="1710000"/>
          </a:xfrm>
        </p:spPr>
        <p:txBody>
          <a:bodyPr>
            <a:normAutofit/>
          </a:bodyPr>
          <a:lstStyle>
            <a:lvl1pPr>
              <a:defRPr sz="900"/>
            </a:lvl1pPr>
          </a:lstStyle>
          <a:p>
            <a:endParaRPr lang="id-ID"/>
          </a:p>
        </p:txBody>
      </p:sp>
      <p:sp>
        <p:nvSpPr>
          <p:cNvPr id="162" name="Picture Placeholder 46"/>
          <p:cNvSpPr>
            <a:spLocks noGrp="1"/>
          </p:cNvSpPr>
          <p:nvPr>
            <p:ph type="pic" sz="quarter" idx="39"/>
          </p:nvPr>
        </p:nvSpPr>
        <p:spPr>
          <a:xfrm>
            <a:off x="10677525" y="1714500"/>
            <a:ext cx="1526400" cy="1710000"/>
          </a:xfrm>
        </p:spPr>
        <p:txBody>
          <a:bodyPr>
            <a:normAutofit/>
          </a:bodyPr>
          <a:lstStyle>
            <a:lvl1pPr>
              <a:defRPr sz="900"/>
            </a:lvl1pPr>
          </a:lstStyle>
          <a:p>
            <a:endParaRPr lang="id-ID"/>
          </a:p>
        </p:txBody>
      </p:sp>
      <p:sp>
        <p:nvSpPr>
          <p:cNvPr id="163" name="Picture Placeholder 46"/>
          <p:cNvSpPr>
            <a:spLocks noGrp="1"/>
          </p:cNvSpPr>
          <p:nvPr>
            <p:ph type="pic" sz="quarter" idx="40"/>
          </p:nvPr>
        </p:nvSpPr>
        <p:spPr>
          <a:xfrm>
            <a:off x="10677525" y="3433500"/>
            <a:ext cx="1526400" cy="1710000"/>
          </a:xfrm>
        </p:spPr>
        <p:txBody>
          <a:bodyPr>
            <a:normAutofit/>
          </a:bodyPr>
          <a:lstStyle>
            <a:lvl1pPr>
              <a:defRPr sz="900"/>
            </a:lvl1pPr>
          </a:lstStyle>
          <a:p>
            <a:endParaRPr lang="id-ID"/>
          </a:p>
        </p:txBody>
      </p:sp>
      <p:sp>
        <p:nvSpPr>
          <p:cNvPr id="164" name="Picture Placeholder 46"/>
          <p:cNvSpPr>
            <a:spLocks noGrp="1"/>
          </p:cNvSpPr>
          <p:nvPr>
            <p:ph type="pic" sz="quarter" idx="41"/>
          </p:nvPr>
        </p:nvSpPr>
        <p:spPr>
          <a:xfrm>
            <a:off x="10677525" y="5148000"/>
            <a:ext cx="1526400" cy="1710000"/>
          </a:xfrm>
        </p:spPr>
        <p:txBody>
          <a:bodyPr>
            <a:normAutofit/>
          </a:bodyPr>
          <a:lstStyle>
            <a:lvl1pPr>
              <a:defRPr sz="900"/>
            </a:lvl1pPr>
          </a:lstStyle>
          <a:p>
            <a:endParaRPr lang="id-ID"/>
          </a:p>
        </p:txBody>
      </p:sp>
    </p:spTree>
    <p:extLst>
      <p:ext uri="{BB962C8B-B14F-4D97-AF65-F5344CB8AC3E}">
        <p14:creationId xmlns:p14="http://schemas.microsoft.com/office/powerpoint/2010/main" val="364919248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Picture Placeholder 3"/>
          <p:cNvSpPr>
            <a:spLocks noGrp="1"/>
          </p:cNvSpPr>
          <p:nvPr>
            <p:ph type="pic" sz="quarter" idx="10"/>
          </p:nvPr>
        </p:nvSpPr>
        <p:spPr>
          <a:xfrm>
            <a:off x="0" y="0"/>
            <a:ext cx="2034000" cy="2286000"/>
          </a:xfrm>
        </p:spPr>
        <p:txBody>
          <a:bodyPr>
            <a:normAutofit/>
          </a:bodyPr>
          <a:lstStyle>
            <a:lvl1pPr>
              <a:defRPr sz="1200"/>
            </a:lvl1pPr>
          </a:lstStyle>
          <a:p>
            <a:endParaRPr lang="id-ID"/>
          </a:p>
        </p:txBody>
      </p:sp>
      <p:sp>
        <p:nvSpPr>
          <p:cNvPr id="7" name="Picture Placeholder 3"/>
          <p:cNvSpPr>
            <a:spLocks noGrp="1"/>
          </p:cNvSpPr>
          <p:nvPr>
            <p:ph type="pic" sz="quarter" idx="11"/>
          </p:nvPr>
        </p:nvSpPr>
        <p:spPr>
          <a:xfrm>
            <a:off x="0" y="2286000"/>
            <a:ext cx="2034000" cy="2286000"/>
          </a:xfrm>
        </p:spPr>
        <p:txBody>
          <a:bodyPr>
            <a:normAutofit/>
          </a:bodyPr>
          <a:lstStyle>
            <a:lvl1pPr>
              <a:defRPr sz="1200"/>
            </a:lvl1pPr>
          </a:lstStyle>
          <a:p>
            <a:endParaRPr lang="id-ID"/>
          </a:p>
        </p:txBody>
      </p:sp>
      <p:sp>
        <p:nvSpPr>
          <p:cNvPr id="8" name="Picture Placeholder 3"/>
          <p:cNvSpPr>
            <a:spLocks noGrp="1"/>
          </p:cNvSpPr>
          <p:nvPr>
            <p:ph type="pic" sz="quarter" idx="12"/>
          </p:nvPr>
        </p:nvSpPr>
        <p:spPr>
          <a:xfrm>
            <a:off x="0" y="4572000"/>
            <a:ext cx="2034000" cy="2286000"/>
          </a:xfrm>
        </p:spPr>
        <p:txBody>
          <a:bodyPr>
            <a:normAutofit/>
          </a:bodyPr>
          <a:lstStyle>
            <a:lvl1pPr>
              <a:defRPr sz="1200"/>
            </a:lvl1pPr>
          </a:lstStyle>
          <a:p>
            <a:endParaRPr lang="id-ID"/>
          </a:p>
        </p:txBody>
      </p:sp>
      <p:sp>
        <p:nvSpPr>
          <p:cNvPr id="9" name="Picture Placeholder 3"/>
          <p:cNvSpPr>
            <a:spLocks noGrp="1"/>
          </p:cNvSpPr>
          <p:nvPr>
            <p:ph type="pic" sz="quarter" idx="13"/>
          </p:nvPr>
        </p:nvSpPr>
        <p:spPr>
          <a:xfrm>
            <a:off x="2037319" y="0"/>
            <a:ext cx="2034000" cy="2286000"/>
          </a:xfrm>
        </p:spPr>
        <p:txBody>
          <a:bodyPr>
            <a:normAutofit/>
          </a:bodyPr>
          <a:lstStyle>
            <a:lvl1pPr>
              <a:defRPr sz="1200"/>
            </a:lvl1pPr>
          </a:lstStyle>
          <a:p>
            <a:endParaRPr lang="id-ID"/>
          </a:p>
        </p:txBody>
      </p:sp>
      <p:sp>
        <p:nvSpPr>
          <p:cNvPr id="10" name="Picture Placeholder 3"/>
          <p:cNvSpPr>
            <a:spLocks noGrp="1"/>
          </p:cNvSpPr>
          <p:nvPr>
            <p:ph type="pic" sz="quarter" idx="14"/>
          </p:nvPr>
        </p:nvSpPr>
        <p:spPr>
          <a:xfrm>
            <a:off x="2037319" y="2286000"/>
            <a:ext cx="2034000" cy="2286000"/>
          </a:xfrm>
        </p:spPr>
        <p:txBody>
          <a:bodyPr>
            <a:normAutofit/>
          </a:bodyPr>
          <a:lstStyle>
            <a:lvl1pPr>
              <a:defRPr sz="1200"/>
            </a:lvl1pPr>
          </a:lstStyle>
          <a:p>
            <a:endParaRPr lang="id-ID"/>
          </a:p>
        </p:txBody>
      </p:sp>
      <p:sp>
        <p:nvSpPr>
          <p:cNvPr id="11" name="Picture Placeholder 3"/>
          <p:cNvSpPr>
            <a:spLocks noGrp="1"/>
          </p:cNvSpPr>
          <p:nvPr>
            <p:ph type="pic" sz="quarter" idx="15"/>
          </p:nvPr>
        </p:nvSpPr>
        <p:spPr>
          <a:xfrm>
            <a:off x="2037319" y="4572000"/>
            <a:ext cx="2034000" cy="2286000"/>
          </a:xfrm>
        </p:spPr>
        <p:txBody>
          <a:bodyPr>
            <a:normAutofit/>
          </a:bodyPr>
          <a:lstStyle>
            <a:lvl1pPr>
              <a:defRPr sz="1200"/>
            </a:lvl1pPr>
          </a:lstStyle>
          <a:p>
            <a:endParaRPr lang="id-ID"/>
          </a:p>
        </p:txBody>
      </p:sp>
      <p:sp>
        <p:nvSpPr>
          <p:cNvPr id="12" name="Picture Placeholder 3"/>
          <p:cNvSpPr>
            <a:spLocks noGrp="1"/>
          </p:cNvSpPr>
          <p:nvPr>
            <p:ph type="pic" sz="quarter" idx="16"/>
          </p:nvPr>
        </p:nvSpPr>
        <p:spPr>
          <a:xfrm>
            <a:off x="4071319" y="0"/>
            <a:ext cx="2034000" cy="2286000"/>
          </a:xfrm>
        </p:spPr>
        <p:txBody>
          <a:bodyPr>
            <a:normAutofit/>
          </a:bodyPr>
          <a:lstStyle>
            <a:lvl1pPr>
              <a:defRPr sz="1200"/>
            </a:lvl1pPr>
          </a:lstStyle>
          <a:p>
            <a:endParaRPr lang="id-ID"/>
          </a:p>
        </p:txBody>
      </p:sp>
      <p:sp>
        <p:nvSpPr>
          <p:cNvPr id="13" name="Picture Placeholder 3"/>
          <p:cNvSpPr>
            <a:spLocks noGrp="1"/>
          </p:cNvSpPr>
          <p:nvPr>
            <p:ph type="pic" sz="quarter" idx="17"/>
          </p:nvPr>
        </p:nvSpPr>
        <p:spPr>
          <a:xfrm>
            <a:off x="4071319" y="2286000"/>
            <a:ext cx="2034000" cy="2286000"/>
          </a:xfrm>
        </p:spPr>
        <p:txBody>
          <a:bodyPr>
            <a:normAutofit/>
          </a:bodyPr>
          <a:lstStyle>
            <a:lvl1pPr>
              <a:defRPr sz="1200"/>
            </a:lvl1pPr>
          </a:lstStyle>
          <a:p>
            <a:endParaRPr lang="id-ID"/>
          </a:p>
        </p:txBody>
      </p:sp>
      <p:sp>
        <p:nvSpPr>
          <p:cNvPr id="14" name="Picture Placeholder 3"/>
          <p:cNvSpPr>
            <a:spLocks noGrp="1"/>
          </p:cNvSpPr>
          <p:nvPr>
            <p:ph type="pic" sz="quarter" idx="18"/>
          </p:nvPr>
        </p:nvSpPr>
        <p:spPr>
          <a:xfrm>
            <a:off x="4071319" y="4572000"/>
            <a:ext cx="2034000" cy="2286000"/>
          </a:xfrm>
        </p:spPr>
        <p:txBody>
          <a:bodyPr>
            <a:normAutofit/>
          </a:bodyPr>
          <a:lstStyle>
            <a:lvl1pPr>
              <a:defRPr sz="1200"/>
            </a:lvl1pPr>
          </a:lstStyle>
          <a:p>
            <a:endParaRPr lang="id-ID"/>
          </a:p>
        </p:txBody>
      </p:sp>
      <p:sp>
        <p:nvSpPr>
          <p:cNvPr id="15" name="Picture Placeholder 3"/>
          <p:cNvSpPr>
            <a:spLocks noGrp="1"/>
          </p:cNvSpPr>
          <p:nvPr>
            <p:ph type="pic" sz="quarter" idx="19"/>
          </p:nvPr>
        </p:nvSpPr>
        <p:spPr>
          <a:xfrm>
            <a:off x="6108638" y="0"/>
            <a:ext cx="2034000" cy="2286000"/>
          </a:xfrm>
        </p:spPr>
        <p:txBody>
          <a:bodyPr>
            <a:normAutofit/>
          </a:bodyPr>
          <a:lstStyle>
            <a:lvl1pPr>
              <a:defRPr sz="1200"/>
            </a:lvl1pPr>
          </a:lstStyle>
          <a:p>
            <a:endParaRPr lang="id-ID"/>
          </a:p>
        </p:txBody>
      </p:sp>
      <p:sp>
        <p:nvSpPr>
          <p:cNvPr id="16" name="Picture Placeholder 3"/>
          <p:cNvSpPr>
            <a:spLocks noGrp="1"/>
          </p:cNvSpPr>
          <p:nvPr>
            <p:ph type="pic" sz="quarter" idx="20"/>
          </p:nvPr>
        </p:nvSpPr>
        <p:spPr>
          <a:xfrm>
            <a:off x="6108638" y="2286000"/>
            <a:ext cx="2034000" cy="2286000"/>
          </a:xfrm>
        </p:spPr>
        <p:txBody>
          <a:bodyPr>
            <a:normAutofit/>
          </a:bodyPr>
          <a:lstStyle>
            <a:lvl1pPr>
              <a:defRPr sz="1200"/>
            </a:lvl1pPr>
          </a:lstStyle>
          <a:p>
            <a:endParaRPr lang="id-ID"/>
          </a:p>
        </p:txBody>
      </p:sp>
      <p:sp>
        <p:nvSpPr>
          <p:cNvPr id="17" name="Picture Placeholder 3"/>
          <p:cNvSpPr>
            <a:spLocks noGrp="1"/>
          </p:cNvSpPr>
          <p:nvPr>
            <p:ph type="pic" sz="quarter" idx="21"/>
          </p:nvPr>
        </p:nvSpPr>
        <p:spPr>
          <a:xfrm>
            <a:off x="6108638" y="4572000"/>
            <a:ext cx="2034000" cy="2286000"/>
          </a:xfrm>
        </p:spPr>
        <p:txBody>
          <a:bodyPr>
            <a:normAutofit/>
          </a:bodyPr>
          <a:lstStyle>
            <a:lvl1pPr>
              <a:defRPr sz="1200"/>
            </a:lvl1pPr>
          </a:lstStyle>
          <a:p>
            <a:endParaRPr lang="id-ID"/>
          </a:p>
        </p:txBody>
      </p:sp>
      <p:sp>
        <p:nvSpPr>
          <p:cNvPr id="18" name="Picture Placeholder 3"/>
          <p:cNvSpPr>
            <a:spLocks noGrp="1"/>
          </p:cNvSpPr>
          <p:nvPr>
            <p:ph type="pic" sz="quarter" idx="22"/>
          </p:nvPr>
        </p:nvSpPr>
        <p:spPr>
          <a:xfrm>
            <a:off x="8139319" y="0"/>
            <a:ext cx="2034000" cy="2286000"/>
          </a:xfrm>
        </p:spPr>
        <p:txBody>
          <a:bodyPr>
            <a:normAutofit/>
          </a:bodyPr>
          <a:lstStyle>
            <a:lvl1pPr>
              <a:defRPr sz="1200"/>
            </a:lvl1pPr>
          </a:lstStyle>
          <a:p>
            <a:endParaRPr lang="id-ID"/>
          </a:p>
        </p:txBody>
      </p:sp>
      <p:sp>
        <p:nvSpPr>
          <p:cNvPr id="19" name="Picture Placeholder 3"/>
          <p:cNvSpPr>
            <a:spLocks noGrp="1"/>
          </p:cNvSpPr>
          <p:nvPr>
            <p:ph type="pic" sz="quarter" idx="23"/>
          </p:nvPr>
        </p:nvSpPr>
        <p:spPr>
          <a:xfrm>
            <a:off x="8139319" y="2286000"/>
            <a:ext cx="2034000" cy="2286000"/>
          </a:xfrm>
        </p:spPr>
        <p:txBody>
          <a:bodyPr>
            <a:normAutofit/>
          </a:bodyPr>
          <a:lstStyle>
            <a:lvl1pPr>
              <a:defRPr sz="1200"/>
            </a:lvl1pPr>
          </a:lstStyle>
          <a:p>
            <a:endParaRPr lang="id-ID"/>
          </a:p>
        </p:txBody>
      </p:sp>
      <p:sp>
        <p:nvSpPr>
          <p:cNvPr id="20" name="Picture Placeholder 3"/>
          <p:cNvSpPr>
            <a:spLocks noGrp="1"/>
          </p:cNvSpPr>
          <p:nvPr>
            <p:ph type="pic" sz="quarter" idx="24"/>
          </p:nvPr>
        </p:nvSpPr>
        <p:spPr>
          <a:xfrm>
            <a:off x="8139319" y="4572000"/>
            <a:ext cx="2034000" cy="2286000"/>
          </a:xfrm>
        </p:spPr>
        <p:txBody>
          <a:bodyPr>
            <a:normAutofit/>
          </a:bodyPr>
          <a:lstStyle>
            <a:lvl1pPr>
              <a:defRPr sz="1200"/>
            </a:lvl1pPr>
          </a:lstStyle>
          <a:p>
            <a:endParaRPr lang="id-ID"/>
          </a:p>
        </p:txBody>
      </p:sp>
      <p:sp>
        <p:nvSpPr>
          <p:cNvPr id="21" name="Picture Placeholder 3"/>
          <p:cNvSpPr>
            <a:spLocks noGrp="1"/>
          </p:cNvSpPr>
          <p:nvPr>
            <p:ph type="pic" sz="quarter" idx="25"/>
          </p:nvPr>
        </p:nvSpPr>
        <p:spPr>
          <a:xfrm>
            <a:off x="10176638" y="0"/>
            <a:ext cx="2034000" cy="2286000"/>
          </a:xfrm>
        </p:spPr>
        <p:txBody>
          <a:bodyPr>
            <a:normAutofit/>
          </a:bodyPr>
          <a:lstStyle>
            <a:lvl1pPr>
              <a:defRPr sz="1200"/>
            </a:lvl1pPr>
          </a:lstStyle>
          <a:p>
            <a:endParaRPr lang="id-ID"/>
          </a:p>
        </p:txBody>
      </p:sp>
      <p:sp>
        <p:nvSpPr>
          <p:cNvPr id="22" name="Picture Placeholder 3"/>
          <p:cNvSpPr>
            <a:spLocks noGrp="1"/>
          </p:cNvSpPr>
          <p:nvPr>
            <p:ph type="pic" sz="quarter" idx="26"/>
          </p:nvPr>
        </p:nvSpPr>
        <p:spPr>
          <a:xfrm>
            <a:off x="10176638" y="2286000"/>
            <a:ext cx="2034000" cy="2286000"/>
          </a:xfrm>
        </p:spPr>
        <p:txBody>
          <a:bodyPr>
            <a:normAutofit/>
          </a:bodyPr>
          <a:lstStyle>
            <a:lvl1pPr>
              <a:defRPr sz="1200"/>
            </a:lvl1pPr>
          </a:lstStyle>
          <a:p>
            <a:endParaRPr lang="id-ID"/>
          </a:p>
        </p:txBody>
      </p:sp>
      <p:sp>
        <p:nvSpPr>
          <p:cNvPr id="23" name="Picture Placeholder 3"/>
          <p:cNvSpPr>
            <a:spLocks noGrp="1"/>
          </p:cNvSpPr>
          <p:nvPr>
            <p:ph type="pic" sz="quarter" idx="27"/>
          </p:nvPr>
        </p:nvSpPr>
        <p:spPr>
          <a:xfrm>
            <a:off x="10176638" y="4572000"/>
            <a:ext cx="2034000" cy="2286000"/>
          </a:xfrm>
        </p:spPr>
        <p:txBody>
          <a:bodyPr>
            <a:normAutofit/>
          </a:bodyPr>
          <a:lstStyle>
            <a:lvl1pPr>
              <a:defRPr sz="1200"/>
            </a:lvl1pPr>
          </a:lstStyle>
          <a:p>
            <a:endParaRPr lang="id-ID"/>
          </a:p>
        </p:txBody>
      </p:sp>
    </p:spTree>
    <p:extLst>
      <p:ext uri="{BB962C8B-B14F-4D97-AF65-F5344CB8AC3E}">
        <p14:creationId xmlns:p14="http://schemas.microsoft.com/office/powerpoint/2010/main" val="192292052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7" name="Picture Placeholder 3"/>
          <p:cNvSpPr>
            <a:spLocks noGrp="1"/>
          </p:cNvSpPr>
          <p:nvPr>
            <p:ph type="pic" sz="quarter" idx="11"/>
          </p:nvPr>
        </p:nvSpPr>
        <p:spPr>
          <a:xfrm>
            <a:off x="0" y="2286000"/>
            <a:ext cx="2034000" cy="2286000"/>
          </a:xfrm>
        </p:spPr>
        <p:txBody>
          <a:bodyPr>
            <a:normAutofit/>
          </a:bodyPr>
          <a:lstStyle>
            <a:lvl1pPr>
              <a:defRPr sz="1200"/>
            </a:lvl1pPr>
          </a:lstStyle>
          <a:p>
            <a:endParaRPr lang="id-ID"/>
          </a:p>
        </p:txBody>
      </p:sp>
      <p:sp>
        <p:nvSpPr>
          <p:cNvPr id="9" name="Picture Placeholder 3"/>
          <p:cNvSpPr>
            <a:spLocks noGrp="1"/>
          </p:cNvSpPr>
          <p:nvPr>
            <p:ph type="pic" sz="quarter" idx="13"/>
          </p:nvPr>
        </p:nvSpPr>
        <p:spPr>
          <a:xfrm>
            <a:off x="2037319" y="0"/>
            <a:ext cx="2034000" cy="2286000"/>
          </a:xfrm>
        </p:spPr>
        <p:txBody>
          <a:bodyPr>
            <a:normAutofit/>
          </a:bodyPr>
          <a:lstStyle>
            <a:lvl1pPr>
              <a:defRPr sz="1200"/>
            </a:lvl1pPr>
          </a:lstStyle>
          <a:p>
            <a:endParaRPr lang="id-ID"/>
          </a:p>
        </p:txBody>
      </p:sp>
      <p:sp>
        <p:nvSpPr>
          <p:cNvPr id="11" name="Picture Placeholder 3"/>
          <p:cNvSpPr>
            <a:spLocks noGrp="1"/>
          </p:cNvSpPr>
          <p:nvPr>
            <p:ph type="pic" sz="quarter" idx="15"/>
          </p:nvPr>
        </p:nvSpPr>
        <p:spPr>
          <a:xfrm>
            <a:off x="2037319" y="4572000"/>
            <a:ext cx="2034000" cy="2286000"/>
          </a:xfrm>
        </p:spPr>
        <p:txBody>
          <a:bodyPr>
            <a:normAutofit/>
          </a:bodyPr>
          <a:lstStyle>
            <a:lvl1pPr>
              <a:defRPr sz="1200"/>
            </a:lvl1pPr>
          </a:lstStyle>
          <a:p>
            <a:endParaRPr lang="id-ID"/>
          </a:p>
        </p:txBody>
      </p:sp>
      <p:sp>
        <p:nvSpPr>
          <p:cNvPr id="13" name="Picture Placeholder 3"/>
          <p:cNvSpPr>
            <a:spLocks noGrp="1"/>
          </p:cNvSpPr>
          <p:nvPr>
            <p:ph type="pic" sz="quarter" idx="17"/>
          </p:nvPr>
        </p:nvSpPr>
        <p:spPr>
          <a:xfrm>
            <a:off x="4071319" y="2286000"/>
            <a:ext cx="2034000" cy="2286000"/>
          </a:xfrm>
        </p:spPr>
        <p:txBody>
          <a:bodyPr>
            <a:normAutofit/>
          </a:bodyPr>
          <a:lstStyle>
            <a:lvl1pPr>
              <a:defRPr sz="1200"/>
            </a:lvl1pPr>
          </a:lstStyle>
          <a:p>
            <a:endParaRPr lang="id-ID"/>
          </a:p>
        </p:txBody>
      </p:sp>
      <p:sp>
        <p:nvSpPr>
          <p:cNvPr id="15" name="Picture Placeholder 3"/>
          <p:cNvSpPr>
            <a:spLocks noGrp="1"/>
          </p:cNvSpPr>
          <p:nvPr>
            <p:ph type="pic" sz="quarter" idx="19"/>
          </p:nvPr>
        </p:nvSpPr>
        <p:spPr>
          <a:xfrm>
            <a:off x="6108638" y="0"/>
            <a:ext cx="2034000" cy="2286000"/>
          </a:xfrm>
        </p:spPr>
        <p:txBody>
          <a:bodyPr>
            <a:normAutofit/>
          </a:bodyPr>
          <a:lstStyle>
            <a:lvl1pPr>
              <a:defRPr sz="1200"/>
            </a:lvl1pPr>
          </a:lstStyle>
          <a:p>
            <a:endParaRPr lang="id-ID"/>
          </a:p>
        </p:txBody>
      </p:sp>
      <p:sp>
        <p:nvSpPr>
          <p:cNvPr id="17" name="Picture Placeholder 3"/>
          <p:cNvSpPr>
            <a:spLocks noGrp="1"/>
          </p:cNvSpPr>
          <p:nvPr>
            <p:ph type="pic" sz="quarter" idx="21"/>
          </p:nvPr>
        </p:nvSpPr>
        <p:spPr>
          <a:xfrm>
            <a:off x="6108638" y="4572000"/>
            <a:ext cx="2034000" cy="2286000"/>
          </a:xfrm>
        </p:spPr>
        <p:txBody>
          <a:bodyPr>
            <a:normAutofit/>
          </a:bodyPr>
          <a:lstStyle>
            <a:lvl1pPr>
              <a:defRPr sz="1200"/>
            </a:lvl1pPr>
          </a:lstStyle>
          <a:p>
            <a:endParaRPr lang="id-ID"/>
          </a:p>
        </p:txBody>
      </p:sp>
      <p:sp>
        <p:nvSpPr>
          <p:cNvPr id="19" name="Picture Placeholder 3"/>
          <p:cNvSpPr>
            <a:spLocks noGrp="1"/>
          </p:cNvSpPr>
          <p:nvPr>
            <p:ph type="pic" sz="quarter" idx="23"/>
          </p:nvPr>
        </p:nvSpPr>
        <p:spPr>
          <a:xfrm>
            <a:off x="8139319" y="2286000"/>
            <a:ext cx="2034000" cy="2286000"/>
          </a:xfrm>
        </p:spPr>
        <p:txBody>
          <a:bodyPr>
            <a:normAutofit/>
          </a:bodyPr>
          <a:lstStyle>
            <a:lvl1pPr>
              <a:defRPr sz="1200"/>
            </a:lvl1pPr>
          </a:lstStyle>
          <a:p>
            <a:endParaRPr lang="id-ID"/>
          </a:p>
        </p:txBody>
      </p:sp>
      <p:sp>
        <p:nvSpPr>
          <p:cNvPr id="21" name="Picture Placeholder 3"/>
          <p:cNvSpPr>
            <a:spLocks noGrp="1"/>
          </p:cNvSpPr>
          <p:nvPr>
            <p:ph type="pic" sz="quarter" idx="25"/>
          </p:nvPr>
        </p:nvSpPr>
        <p:spPr>
          <a:xfrm>
            <a:off x="10176638" y="0"/>
            <a:ext cx="2034000" cy="2286000"/>
          </a:xfrm>
        </p:spPr>
        <p:txBody>
          <a:bodyPr>
            <a:normAutofit/>
          </a:bodyPr>
          <a:lstStyle>
            <a:lvl1pPr>
              <a:defRPr sz="1200"/>
            </a:lvl1pPr>
          </a:lstStyle>
          <a:p>
            <a:endParaRPr lang="id-ID"/>
          </a:p>
        </p:txBody>
      </p:sp>
      <p:sp>
        <p:nvSpPr>
          <p:cNvPr id="23" name="Picture Placeholder 3"/>
          <p:cNvSpPr>
            <a:spLocks noGrp="1"/>
          </p:cNvSpPr>
          <p:nvPr>
            <p:ph type="pic" sz="quarter" idx="27"/>
          </p:nvPr>
        </p:nvSpPr>
        <p:spPr>
          <a:xfrm>
            <a:off x="10176638" y="4572000"/>
            <a:ext cx="2034000" cy="2286000"/>
          </a:xfrm>
        </p:spPr>
        <p:txBody>
          <a:bodyPr>
            <a:normAutofit/>
          </a:bodyPr>
          <a:lstStyle>
            <a:lvl1pPr>
              <a:defRPr sz="1200"/>
            </a:lvl1pPr>
          </a:lstStyle>
          <a:p>
            <a:endParaRPr lang="id-ID"/>
          </a:p>
        </p:txBody>
      </p:sp>
    </p:spTree>
    <p:extLst>
      <p:ext uri="{BB962C8B-B14F-4D97-AF65-F5344CB8AC3E}">
        <p14:creationId xmlns:p14="http://schemas.microsoft.com/office/powerpoint/2010/main" val="1824600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8/21/2018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Clean Layout">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6362700" y="0"/>
            <a:ext cx="5829300" cy="6858000"/>
          </a:xfrm>
          <a:prstGeom prst="rect">
            <a:avLst/>
          </a:prstGeom>
        </p:spPr>
        <p:txBody>
          <a:bodyPr/>
          <a:lstStyle/>
          <a:p>
            <a:endParaRPr lang="id-ID"/>
          </a:p>
        </p:txBody>
      </p:sp>
      <p:sp>
        <p:nvSpPr>
          <p:cNvPr id="3" name="Footer Placeholder 2"/>
          <p:cNvSpPr>
            <a:spLocks noGrp="1"/>
          </p:cNvSpPr>
          <p:nvPr>
            <p:ph type="ftr" sz="quarter" idx="10"/>
          </p:nvPr>
        </p:nvSpPr>
        <p:spPr/>
        <p:txBody>
          <a:bodyPr/>
          <a:lstStyle/>
          <a:p>
            <a:endParaRPr lang="id-ID">
              <a:solidFill>
                <a:prstClr val="black">
                  <a:tint val="75000"/>
                </a:prstClr>
              </a:solidFill>
            </a:endParaRPr>
          </a:p>
        </p:txBody>
      </p:sp>
      <p:sp>
        <p:nvSpPr>
          <p:cNvPr id="5" name="Rectangle 4"/>
          <p:cNvSpPr/>
          <p:nvPr userDrawn="1"/>
        </p:nvSpPr>
        <p:spPr>
          <a:xfrm>
            <a:off x="0" y="759953"/>
            <a:ext cx="352425" cy="1428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id-ID">
              <a:solidFill>
                <a:prstClr val="white"/>
              </a:solidFill>
            </a:endParaRPr>
          </a:p>
        </p:txBody>
      </p:sp>
      <p:pic>
        <p:nvPicPr>
          <p:cNvPr id="7" name="Picture 6"/>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2425" y="6016948"/>
            <a:ext cx="731308" cy="704527"/>
          </a:xfrm>
          <a:prstGeom prst="rect">
            <a:avLst/>
          </a:prstGeom>
        </p:spPr>
      </p:pic>
    </p:spTree>
    <p:extLst>
      <p:ext uri="{BB962C8B-B14F-4D97-AF65-F5344CB8AC3E}">
        <p14:creationId xmlns:p14="http://schemas.microsoft.com/office/powerpoint/2010/main" val="351654528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75025"/>
            <a:ext cx="9576263"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50848" y="1385316"/>
            <a:ext cx="9290304" cy="4087368"/>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059680" y="1267730"/>
            <a:ext cx="2072640" cy="6400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181600" y="1267731"/>
            <a:ext cx="1828800" cy="548640"/>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7" cy="2590800"/>
          </a:xfrm>
        </p:spPr>
        <p:txBody>
          <a:bodyPr tIns="45720" bIns="45720" anchor="ctr">
            <a:noAutofit/>
          </a:bodyPr>
          <a:lstStyle>
            <a:lvl1pPr algn="ctr">
              <a:lnSpc>
                <a:spcPct val="83000"/>
              </a:lnSpc>
              <a:defRPr lang="en-US" sz="6200" b="0" kern="1200" cap="all" spc="-100" baseline="0" dirty="0">
                <a:solidFill>
                  <a:schemeClr val="tx1">
                    <a:lumMod val="85000"/>
                    <a:lumOff val="15000"/>
                  </a:schemeClr>
                </a:solidFill>
                <a:effectLst/>
                <a:latin typeface="+mj-lt"/>
                <a:ea typeface="+mn-ea"/>
                <a:cs typeface="+mn-cs"/>
              </a:defRPr>
            </a:lvl1pPr>
          </a:lstStyle>
          <a:p>
            <a:r>
              <a:rPr lang="en-US" smtClean="0"/>
              <a:t>Click to edit Master title style</a:t>
            </a:r>
            <a:endParaRPr lang="en-US" dirty="0"/>
          </a:p>
        </p:txBody>
      </p:sp>
      <p:sp>
        <p:nvSpPr>
          <p:cNvPr id="3" name="Subtitle 2"/>
          <p:cNvSpPr>
            <a:spLocks noGrp="1"/>
          </p:cNvSpPr>
          <p:nvPr>
            <p:ph type="subTitle" idx="1"/>
          </p:nvPr>
        </p:nvSpPr>
        <p:spPr>
          <a:xfrm>
            <a:off x="1562100" y="4682062"/>
            <a:ext cx="9070848" cy="502920"/>
          </a:xfrm>
        </p:spPr>
        <p:txBody>
          <a:bodyPr>
            <a:normAutofit/>
          </a:bodyPr>
          <a:lstStyle>
            <a:lvl1pPr marL="0" indent="0" algn="ctr">
              <a:spcBef>
                <a:spcPts val="0"/>
              </a:spcBef>
              <a:buNone/>
              <a:defRPr sz="1400" spc="80" baseline="0">
                <a:solidFill>
                  <a:schemeClr val="tx1"/>
                </a:solidFill>
              </a:defRPr>
            </a:lvl1pPr>
            <a:lvl2pPr marL="457200" indent="0" algn="ctr">
              <a:buNone/>
              <a:defRPr sz="1400"/>
            </a:lvl2pPr>
            <a:lvl3pPr marL="914400" indent="0" algn="ctr">
              <a:buNone/>
              <a:defRPr sz="1400"/>
            </a:lvl3pPr>
            <a:lvl4pPr marL="1371600" indent="0" algn="ctr">
              <a:buNone/>
              <a:defRPr sz="1400"/>
            </a:lvl4pPr>
            <a:lvl5pPr marL="1828800" indent="0" algn="ctr">
              <a:buNone/>
              <a:defRPr sz="1400"/>
            </a:lvl5pPr>
            <a:lvl6pPr marL="2286000" indent="0" algn="ctr">
              <a:buNone/>
              <a:defRPr sz="1400"/>
            </a:lvl6pPr>
            <a:lvl7pPr marL="2743200" indent="0" algn="ctr">
              <a:buNone/>
              <a:defRPr sz="1400"/>
            </a:lvl7pPr>
            <a:lvl8pPr marL="3200400" indent="0" algn="ctr">
              <a:buNone/>
              <a:defRPr sz="1400"/>
            </a:lvl8pPr>
            <a:lvl9pPr marL="3657600" indent="0" algn="ctr">
              <a:buNone/>
              <a:defRPr sz="1400"/>
            </a:lvl9pPr>
          </a:lstStyle>
          <a:p>
            <a:r>
              <a:rPr lang="en-US" smtClean="0"/>
              <a:t>Click to edit Master subtitle style</a:t>
            </a:r>
            <a:endParaRPr lang="en-US" dirty="0"/>
          </a:p>
        </p:txBody>
      </p:sp>
      <p:sp>
        <p:nvSpPr>
          <p:cNvPr id="20" name="Date Placeholder 19"/>
          <p:cNvSpPr>
            <a:spLocks noGrp="1"/>
          </p:cNvSpPr>
          <p:nvPr>
            <p:ph type="dt" sz="half" idx="10"/>
          </p:nvPr>
        </p:nvSpPr>
        <p:spPr>
          <a:xfrm>
            <a:off x="5242560" y="1327188"/>
            <a:ext cx="1706880" cy="457200"/>
          </a:xfrm>
        </p:spPr>
        <p:txBody>
          <a:bodyPr/>
          <a:lstStyle>
            <a:lvl1pPr algn="ctr">
              <a:defRPr sz="1100" spc="0" baseline="0">
                <a:solidFill>
                  <a:schemeClr val="tx1"/>
                </a:solidFill>
                <a:latin typeface="+mn-lt"/>
              </a:defRPr>
            </a:lvl1pPr>
          </a:lstStyle>
          <a:p>
            <a:fld id="{8EA2EFA2-4C93-4690-842A-E60E2EB34FCF}" type="datetimeFigureOut">
              <a:rPr lang="en-US" smtClean="0">
                <a:solidFill>
                  <a:prstClr val="black"/>
                </a:solidFill>
              </a:rPr>
              <a:pPr/>
              <a:t>8/21/2018</a:t>
            </a:fld>
            <a:endParaRPr lang="en-US">
              <a:solidFill>
                <a:prstClr val="black"/>
              </a:solidFill>
            </a:endParaRPr>
          </a:p>
        </p:txBody>
      </p:sp>
      <p:sp>
        <p:nvSpPr>
          <p:cNvPr id="21" name="Footer Placeholder 20"/>
          <p:cNvSpPr>
            <a:spLocks noGrp="1"/>
          </p:cNvSpPr>
          <p:nvPr>
            <p:ph type="ftr" sz="quarter" idx="11"/>
          </p:nvPr>
        </p:nvSpPr>
        <p:spPr>
          <a:xfrm>
            <a:off x="1473249" y="5211060"/>
            <a:ext cx="5905500" cy="228600"/>
          </a:xfrm>
        </p:spPr>
        <p:txBody>
          <a:bodyPr/>
          <a:lstStyle>
            <a:lvl1pPr algn="l">
              <a:defRPr sz="900">
                <a:solidFill>
                  <a:schemeClr val="tx1">
                    <a:lumMod val="75000"/>
                    <a:lumOff val="25000"/>
                  </a:schemeClr>
                </a:solidFill>
              </a:defRPr>
            </a:lvl1pPr>
          </a:lstStyle>
          <a:p>
            <a:endParaRPr lang="en-US">
              <a:solidFill>
                <a:prstClr val="black">
                  <a:lumMod val="75000"/>
                  <a:lumOff val="25000"/>
                </a:prstClr>
              </a:solidFill>
            </a:endParaRPr>
          </a:p>
        </p:txBody>
      </p:sp>
      <p:sp>
        <p:nvSpPr>
          <p:cNvPr id="22" name="Slide Number Placeholder 21"/>
          <p:cNvSpPr>
            <a:spLocks noGrp="1"/>
          </p:cNvSpPr>
          <p:nvPr>
            <p:ph type="sldNum" sz="quarter" idx="12"/>
          </p:nvPr>
        </p:nvSpPr>
        <p:spPr>
          <a:xfrm>
            <a:off x="8606921" y="5212080"/>
            <a:ext cx="2111881" cy="228600"/>
          </a:xfrm>
        </p:spPr>
        <p:txBody>
          <a:bodyPr/>
          <a:lstStyle>
            <a:lvl1pPr>
              <a:defRPr>
                <a:solidFill>
                  <a:schemeClr val="tx1">
                    <a:lumMod val="75000"/>
                    <a:lumOff val="25000"/>
                  </a:schemeClr>
                </a:solidFill>
              </a:defRPr>
            </a:lvl1pPr>
          </a:lstStyle>
          <a:p>
            <a:fld id="{2FFCC725-2C58-4CAD-826B-1D27DFE71939}" type="slidenum">
              <a:rPr lang="en-US" smtClean="0">
                <a:solidFill>
                  <a:prstClr val="black">
                    <a:lumMod val="75000"/>
                    <a:lumOff val="25000"/>
                  </a:prstClr>
                </a:solidFill>
              </a: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3382570446"/>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EA2EFA2-4C93-4690-842A-E60E2EB34FCF}" type="datetimeFigureOut">
              <a:rPr lang="en-US" smtClean="0">
                <a:solidFill>
                  <a:prstClr val="black">
                    <a:lumMod val="75000"/>
                    <a:lumOff val="25000"/>
                  </a:prstClr>
                </a:solidFill>
              </a:rPr>
              <a:pPr/>
              <a:t>8/21/2018</a:t>
            </a:fld>
            <a:endParaRPr lang="en-US">
              <a:solidFill>
                <a:prstClr val="black">
                  <a:lumMod val="75000"/>
                  <a:lumOff val="25000"/>
                </a:prstClr>
              </a:solidFill>
            </a:endParaRPr>
          </a:p>
        </p:txBody>
      </p:sp>
      <p:sp>
        <p:nvSpPr>
          <p:cNvPr id="8" name="Footer Placeholder 7"/>
          <p:cNvSpPr>
            <a:spLocks noGrp="1"/>
          </p:cNvSpPr>
          <p:nvPr>
            <p:ph type="ftr" sz="quarter" idx="11"/>
          </p:nvPr>
        </p:nvSpPr>
        <p:spPr/>
        <p:txBody>
          <a:bodyPr/>
          <a:lstStyle/>
          <a:p>
            <a:endParaRPr lang="en-US">
              <a:solidFill>
                <a:prstClr val="black">
                  <a:lumMod val="75000"/>
                  <a:lumOff val="25000"/>
                </a:prstClr>
              </a:solidFill>
            </a:endParaRPr>
          </a:p>
        </p:txBody>
      </p:sp>
      <p:sp>
        <p:nvSpPr>
          <p:cNvPr id="9" name="Slide Number Placeholder 8"/>
          <p:cNvSpPr>
            <a:spLocks noGrp="1"/>
          </p:cNvSpPr>
          <p:nvPr>
            <p:ph type="sldNum" sz="quarter" idx="12"/>
          </p:nvPr>
        </p:nvSpPr>
        <p:spPr/>
        <p:txBody>
          <a:bodyPr/>
          <a:lstStyle/>
          <a:p>
            <a:fld id="{2FFCC725-2C58-4CAD-826B-1D27DFE71939}" type="slidenum">
              <a:rPr lang="en-US" smtClean="0">
                <a:solidFill>
                  <a:prstClr val="black">
                    <a:lumMod val="75000"/>
                    <a:lumOff val="25000"/>
                  </a:prstClr>
                </a:solidFill>
              </a: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10885441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75025"/>
            <a:ext cx="9576263"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50848" y="1385316"/>
            <a:ext cx="9290304" cy="4087368"/>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059680" y="1267730"/>
            <a:ext cx="2072640" cy="6400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181600" y="1267731"/>
            <a:ext cx="1828800" cy="548640"/>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6200" kern="1200" cap="all" spc="-100" baseline="0" dirty="0">
                <a:solidFill>
                  <a:schemeClr val="tx1">
                    <a:lumMod val="85000"/>
                    <a:lumOff val="15000"/>
                  </a:schemeClr>
                </a:solidFill>
                <a:effectLst/>
                <a:latin typeface="+mj-lt"/>
                <a:ea typeface="+mn-ea"/>
                <a:cs typeface="+mn-cs"/>
              </a:defRPr>
            </a:lvl1pPr>
          </a:lstStyle>
          <a:p>
            <a:r>
              <a:rPr lang="en-US" smtClean="0"/>
              <a:t>Click to edit Master title style</a:t>
            </a:r>
            <a:endParaRPr lang="en-US" dirty="0"/>
          </a:p>
        </p:txBody>
      </p:sp>
      <p:sp>
        <p:nvSpPr>
          <p:cNvPr id="3" name="Text Placeholder 2"/>
          <p:cNvSpPr>
            <a:spLocks noGrp="1"/>
          </p:cNvSpPr>
          <p:nvPr>
            <p:ph type="body" idx="1"/>
          </p:nvPr>
        </p:nvSpPr>
        <p:spPr>
          <a:xfrm>
            <a:off x="1563624" y="4682062"/>
            <a:ext cx="9070848" cy="502920"/>
          </a:xfrm>
        </p:spPr>
        <p:txBody>
          <a:bodyPr anchor="t">
            <a:normAutofit/>
          </a:bodyPr>
          <a:lstStyle>
            <a:lvl1pPr marL="0" indent="0" algn="ctr">
              <a:buNone/>
              <a:defRPr sz="1400">
                <a:solidFill>
                  <a:schemeClr val="tx1"/>
                </a:solidFill>
                <a:effectLst/>
              </a:defRPr>
            </a:lvl1pPr>
            <a:lvl2pPr marL="457200" indent="0">
              <a:buNone/>
              <a:defRPr sz="1400">
                <a:solidFill>
                  <a:schemeClr val="tx1">
                    <a:tint val="75000"/>
                  </a:schemeClr>
                </a:solidFill>
              </a:defRPr>
            </a:lvl2pPr>
            <a:lvl3pPr marL="914400" indent="0">
              <a:buNone/>
              <a:defRPr sz="14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5242560" y="1325880"/>
            <a:ext cx="1706880" cy="457200"/>
          </a:xfrm>
        </p:spPr>
        <p:txBody>
          <a:bodyPr/>
          <a:lstStyle>
            <a:lvl1pPr algn="ctr">
              <a:defRPr lang="en-US" sz="1100" kern="1200" spc="0" baseline="0">
                <a:solidFill>
                  <a:schemeClr val="tx1"/>
                </a:solidFill>
                <a:latin typeface="+mn-lt"/>
                <a:ea typeface="+mn-ea"/>
                <a:cs typeface="+mn-cs"/>
              </a:defRPr>
            </a:lvl1pPr>
          </a:lstStyle>
          <a:p>
            <a:fld id="{8EA2EFA2-4C93-4690-842A-E60E2EB34FCF}" type="datetimeFigureOut">
              <a:rPr lang="en-US" smtClean="0">
                <a:solidFill>
                  <a:prstClr val="black"/>
                </a:solidFill>
              </a:rPr>
              <a:pPr/>
              <a:t>8/21/2018</a:t>
            </a:fld>
            <a:endParaRPr>
              <a:solidFill>
                <a:prstClr val="black"/>
              </a:solidFill>
            </a:endParaRPr>
          </a:p>
        </p:txBody>
      </p:sp>
      <p:sp>
        <p:nvSpPr>
          <p:cNvPr id="5" name="Footer Placeholder 4"/>
          <p:cNvSpPr>
            <a:spLocks noGrp="1"/>
          </p:cNvSpPr>
          <p:nvPr>
            <p:ph type="ftr" sz="quarter" idx="11"/>
          </p:nvPr>
        </p:nvSpPr>
        <p:spPr>
          <a:xfrm>
            <a:off x="1472905" y="5211060"/>
            <a:ext cx="5907024" cy="228600"/>
          </a:xfrm>
        </p:spPr>
        <p:txBody>
          <a:bodyPr/>
          <a:lstStyle>
            <a:lvl1pPr algn="l">
              <a:defRPr/>
            </a:lvl1pPr>
          </a:lstStyle>
          <a:p>
            <a:endParaRPr lang="en-US">
              <a:solidFill>
                <a:prstClr val="black">
                  <a:lumMod val="75000"/>
                  <a:lumOff val="25000"/>
                </a:prstClr>
              </a:solidFill>
            </a:endParaRPr>
          </a:p>
        </p:txBody>
      </p:sp>
      <p:sp>
        <p:nvSpPr>
          <p:cNvPr id="6" name="Slide Number Placeholder 5"/>
          <p:cNvSpPr>
            <a:spLocks noGrp="1"/>
          </p:cNvSpPr>
          <p:nvPr>
            <p:ph type="sldNum" sz="quarter" idx="12"/>
          </p:nvPr>
        </p:nvSpPr>
        <p:spPr>
          <a:xfrm>
            <a:off x="8604504" y="5211060"/>
            <a:ext cx="2112264" cy="228600"/>
          </a:xfrm>
        </p:spPr>
        <p:txBody>
          <a:bodyPr/>
          <a:lstStyle/>
          <a:p>
            <a:fld id="{2FFCC725-2C58-4CAD-826B-1D27DFE71939}" type="slidenum">
              <a:rPr lang="en-US" smtClean="0">
                <a:solidFill>
                  <a:prstClr val="black">
                    <a:lumMod val="75000"/>
                    <a:lumOff val="25000"/>
                  </a:prstClr>
                </a:solidFill>
              </a: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2523409494"/>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75360" y="2103120"/>
            <a:ext cx="4876800" cy="393192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39840" y="2103120"/>
            <a:ext cx="4876800" cy="393192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EA2EFA2-4C93-4690-842A-E60E2EB34FCF}" type="datetimeFigureOut">
              <a:rPr lang="en-US" smtClean="0">
                <a:solidFill>
                  <a:prstClr val="black">
                    <a:lumMod val="75000"/>
                    <a:lumOff val="25000"/>
                  </a:prstClr>
                </a:solidFill>
              </a:rPr>
              <a:pPr/>
              <a:t>8/21/2018</a:t>
            </a:fld>
            <a:endParaRPr lang="en-US">
              <a:solidFill>
                <a:prstClr val="black">
                  <a:lumMod val="75000"/>
                  <a:lumOff val="25000"/>
                </a:prstClr>
              </a:solidFill>
            </a:endParaRPr>
          </a:p>
        </p:txBody>
      </p:sp>
      <p:sp>
        <p:nvSpPr>
          <p:cNvPr id="6" name="Footer Placeholder 5"/>
          <p:cNvSpPr>
            <a:spLocks noGrp="1"/>
          </p:cNvSpPr>
          <p:nvPr>
            <p:ph type="ftr" sz="quarter" idx="11"/>
          </p:nvPr>
        </p:nvSpPr>
        <p:spPr/>
        <p:txBody>
          <a:bodyPr/>
          <a:lstStyle/>
          <a:p>
            <a:endParaRPr lang="en-US">
              <a:solidFill>
                <a:prstClr val="black">
                  <a:lumMod val="75000"/>
                  <a:lumOff val="25000"/>
                </a:prstClr>
              </a:solidFill>
            </a:endParaRPr>
          </a:p>
        </p:txBody>
      </p:sp>
      <p:sp>
        <p:nvSpPr>
          <p:cNvPr id="7" name="Slide Number Placeholder 6"/>
          <p:cNvSpPr>
            <a:spLocks noGrp="1"/>
          </p:cNvSpPr>
          <p:nvPr>
            <p:ph type="sldNum" sz="quarter" idx="12"/>
          </p:nvPr>
        </p:nvSpPr>
        <p:spPr/>
        <p:txBody>
          <a:bodyPr/>
          <a:lstStyle/>
          <a:p>
            <a:fld id="{2FFCC725-2C58-4CAD-826B-1D27DFE71939}" type="slidenum">
              <a:rPr lang="en-US" smtClean="0">
                <a:solidFill>
                  <a:prstClr val="black">
                    <a:lumMod val="75000"/>
                    <a:lumOff val="25000"/>
                  </a:prstClr>
                </a:solidFill>
              </a: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31326827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75360" y="2074334"/>
            <a:ext cx="487680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975360" y="2755898"/>
            <a:ext cx="487680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39840" y="2074334"/>
            <a:ext cx="487680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339840" y="2756581"/>
            <a:ext cx="487680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EA2EFA2-4C93-4690-842A-E60E2EB34FCF}" type="datetimeFigureOut">
              <a:rPr lang="en-US" smtClean="0">
                <a:solidFill>
                  <a:prstClr val="black">
                    <a:lumMod val="75000"/>
                    <a:lumOff val="25000"/>
                  </a:prstClr>
                </a:solidFill>
              </a:rPr>
              <a:pPr/>
              <a:t>8/21/2018</a:t>
            </a:fld>
            <a:endParaRPr lang="en-US">
              <a:solidFill>
                <a:prstClr val="black">
                  <a:lumMod val="75000"/>
                  <a:lumOff val="25000"/>
                </a:prstClr>
              </a:solidFill>
            </a:endParaRPr>
          </a:p>
        </p:txBody>
      </p:sp>
      <p:sp>
        <p:nvSpPr>
          <p:cNvPr id="8" name="Footer Placeholder 7"/>
          <p:cNvSpPr>
            <a:spLocks noGrp="1"/>
          </p:cNvSpPr>
          <p:nvPr>
            <p:ph type="ftr" sz="quarter" idx="11"/>
          </p:nvPr>
        </p:nvSpPr>
        <p:spPr/>
        <p:txBody>
          <a:bodyPr/>
          <a:lstStyle/>
          <a:p>
            <a:endParaRPr lang="en-US">
              <a:solidFill>
                <a:prstClr val="black">
                  <a:lumMod val="75000"/>
                  <a:lumOff val="25000"/>
                </a:prstClr>
              </a:solidFill>
            </a:endParaRPr>
          </a:p>
        </p:txBody>
      </p:sp>
      <p:sp>
        <p:nvSpPr>
          <p:cNvPr id="9" name="Slide Number Placeholder 8"/>
          <p:cNvSpPr>
            <a:spLocks noGrp="1"/>
          </p:cNvSpPr>
          <p:nvPr>
            <p:ph type="sldNum" sz="quarter" idx="12"/>
          </p:nvPr>
        </p:nvSpPr>
        <p:spPr/>
        <p:txBody>
          <a:bodyPr/>
          <a:lstStyle/>
          <a:p>
            <a:fld id="{2FFCC725-2C58-4CAD-826B-1D27DFE71939}" type="slidenum">
              <a:rPr lang="en-US" smtClean="0">
                <a:solidFill>
                  <a:prstClr val="black">
                    <a:lumMod val="75000"/>
                    <a:lumOff val="25000"/>
                  </a:prstClr>
                </a:solidFill>
              </a: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23936643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EA2EFA2-4C93-4690-842A-E60E2EB34FCF}" type="datetimeFigureOut">
              <a:rPr lang="en-US" smtClean="0">
                <a:solidFill>
                  <a:prstClr val="black">
                    <a:lumMod val="75000"/>
                    <a:lumOff val="25000"/>
                  </a:prstClr>
                </a:solidFill>
              </a:rPr>
              <a:pPr/>
              <a:t>8/21/2018</a:t>
            </a:fld>
            <a:endParaRPr lang="en-US">
              <a:solidFill>
                <a:prstClr val="black">
                  <a:lumMod val="75000"/>
                  <a:lumOff val="25000"/>
                </a:prstClr>
              </a:solidFill>
            </a:endParaRPr>
          </a:p>
        </p:txBody>
      </p:sp>
      <p:sp>
        <p:nvSpPr>
          <p:cNvPr id="4" name="Footer Placeholder 3"/>
          <p:cNvSpPr>
            <a:spLocks noGrp="1"/>
          </p:cNvSpPr>
          <p:nvPr>
            <p:ph type="ftr" sz="quarter" idx="11"/>
          </p:nvPr>
        </p:nvSpPr>
        <p:spPr/>
        <p:txBody>
          <a:bodyPr/>
          <a:lstStyle/>
          <a:p>
            <a:endParaRPr lang="en-US">
              <a:solidFill>
                <a:prstClr val="black">
                  <a:lumMod val="75000"/>
                  <a:lumOff val="25000"/>
                </a:prstClr>
              </a:solidFill>
            </a:endParaRPr>
          </a:p>
        </p:txBody>
      </p:sp>
      <p:sp>
        <p:nvSpPr>
          <p:cNvPr id="5" name="Slide Number Placeholder 4"/>
          <p:cNvSpPr>
            <a:spLocks noGrp="1"/>
          </p:cNvSpPr>
          <p:nvPr>
            <p:ph type="sldNum" sz="quarter" idx="12"/>
          </p:nvPr>
        </p:nvSpPr>
        <p:spPr/>
        <p:txBody>
          <a:bodyPr/>
          <a:lstStyle/>
          <a:p>
            <a:fld id="{2FFCC725-2C58-4CAD-826B-1D27DFE71939}" type="slidenum">
              <a:rPr lang="en-US" smtClean="0">
                <a:solidFill>
                  <a:prstClr val="black">
                    <a:lumMod val="75000"/>
                    <a:lumOff val="25000"/>
                  </a:prstClr>
                </a:solidFill>
              </a: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19362085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A2EFA2-4C93-4690-842A-E60E2EB34FCF}" type="datetimeFigureOut">
              <a:rPr lang="en-US" smtClean="0">
                <a:solidFill>
                  <a:prstClr val="black">
                    <a:lumMod val="75000"/>
                    <a:lumOff val="25000"/>
                  </a:prstClr>
                </a:solidFill>
              </a:rPr>
              <a:pPr/>
              <a:t>8/21/2018</a:t>
            </a:fld>
            <a:endParaRPr lang="en-US">
              <a:solidFill>
                <a:prstClr val="black">
                  <a:lumMod val="75000"/>
                  <a:lumOff val="25000"/>
                </a:prstClr>
              </a:solidFill>
            </a:endParaRPr>
          </a:p>
        </p:txBody>
      </p:sp>
      <p:sp>
        <p:nvSpPr>
          <p:cNvPr id="3" name="Footer Placeholder 2"/>
          <p:cNvSpPr>
            <a:spLocks noGrp="1"/>
          </p:cNvSpPr>
          <p:nvPr>
            <p:ph type="ftr" sz="quarter" idx="11"/>
          </p:nvPr>
        </p:nvSpPr>
        <p:spPr/>
        <p:txBody>
          <a:bodyPr/>
          <a:lstStyle/>
          <a:p>
            <a:endParaRPr lang="en-US">
              <a:solidFill>
                <a:prstClr val="black">
                  <a:lumMod val="75000"/>
                  <a:lumOff val="25000"/>
                </a:prstClr>
              </a:solidFill>
            </a:endParaRPr>
          </a:p>
        </p:txBody>
      </p:sp>
      <p:sp>
        <p:nvSpPr>
          <p:cNvPr id="4" name="Slide Number Placeholder 3"/>
          <p:cNvSpPr>
            <a:spLocks noGrp="1"/>
          </p:cNvSpPr>
          <p:nvPr>
            <p:ph type="sldNum" sz="quarter" idx="12"/>
          </p:nvPr>
        </p:nvSpPr>
        <p:spPr/>
        <p:txBody>
          <a:bodyPr/>
          <a:lstStyle/>
          <a:p>
            <a:fld id="{2FFCC725-2C58-4CAD-826B-1D27DFE71939}" type="slidenum">
              <a:rPr lang="en-US" smtClean="0">
                <a:solidFill>
                  <a:prstClr val="black">
                    <a:lumMod val="75000"/>
                    <a:lumOff val="25000"/>
                  </a:prstClr>
                </a:solidFill>
              </a: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12020835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245529" y="173736"/>
            <a:ext cx="8531352" cy="65105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7" y="173736"/>
            <a:ext cx="2926080" cy="65105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1" y="607392"/>
            <a:ext cx="2430780" cy="1645920"/>
          </a:xfrm>
        </p:spPr>
        <p:txBody>
          <a:bodyPr anchor="b">
            <a:normAutofit/>
          </a:bodyPr>
          <a:lstStyle>
            <a:lvl1pPr algn="l" defTabSz="914400" rtl="0" eaLnBrk="1" latinLnBrk="0" hangingPunct="1">
              <a:lnSpc>
                <a:spcPct val="90000"/>
              </a:lnSpc>
              <a:spcBef>
                <a:spcPct val="0"/>
              </a:spcBef>
              <a:buNone/>
              <a:defRPr lang="en-US" sz="2400" b="0" kern="1200" cap="none" spc="0" baseline="0" dirty="0">
                <a:solidFill>
                  <a:srgbClr val="FFFFFF"/>
                </a:solidFill>
                <a:effectLst/>
                <a:latin typeface="+mj-lt"/>
                <a:ea typeface="+mn-ea"/>
                <a:cs typeface="+mn-cs"/>
              </a:defRPr>
            </a:lvl1pPr>
          </a:lstStyle>
          <a:p>
            <a:r>
              <a:rPr lang="en-US" smtClean="0"/>
              <a:t>Click to edit Master title style</a:t>
            </a:r>
            <a:endParaRPr lang="en-US" dirty="0"/>
          </a:p>
        </p:txBody>
      </p:sp>
      <p:sp>
        <p:nvSpPr>
          <p:cNvPr id="3" name="Content Placeholder 2"/>
          <p:cNvSpPr>
            <a:spLocks noGrp="1"/>
          </p:cNvSpPr>
          <p:nvPr>
            <p:ph idx="1"/>
          </p:nvPr>
        </p:nvSpPr>
        <p:spPr>
          <a:xfrm>
            <a:off x="891968" y="907143"/>
            <a:ext cx="7238475" cy="5043714"/>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296401" y="2286000"/>
            <a:ext cx="2430780" cy="3505200"/>
          </a:xfrm>
        </p:spPr>
        <p:txBody>
          <a:bodyPr>
            <a:normAutofit/>
          </a:bodyPr>
          <a:lstStyle>
            <a:lvl1pPr marL="0" indent="0">
              <a:lnSpc>
                <a:spcPct val="110000"/>
              </a:lnSpc>
              <a:spcBef>
                <a:spcPts val="800"/>
              </a:spcBef>
              <a:buNone/>
              <a:defRPr sz="13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8EA2EFA2-4C93-4690-842A-E60E2EB34FCF}" type="datetimeFigureOut">
              <a:rPr lang="en-US" smtClean="0">
                <a:solidFill>
                  <a:prstClr val="black">
                    <a:lumMod val="75000"/>
                    <a:lumOff val="25000"/>
                  </a:prstClr>
                </a:solidFill>
              </a:rPr>
              <a:pPr/>
              <a:t>8/21/2018</a:t>
            </a:fld>
            <a:endParaRPr lang="en-US">
              <a:solidFill>
                <a:prstClr val="black">
                  <a:lumMod val="75000"/>
                  <a:lumOff val="25000"/>
                </a:prstClr>
              </a:solidFill>
            </a:endParaRPr>
          </a:p>
        </p:txBody>
      </p:sp>
      <p:sp>
        <p:nvSpPr>
          <p:cNvPr id="9" name="Footer Placeholder 8"/>
          <p:cNvSpPr>
            <a:spLocks noGrp="1"/>
          </p:cNvSpPr>
          <p:nvPr>
            <p:ph type="ftr" sz="quarter" idx="11"/>
          </p:nvPr>
        </p:nvSpPr>
        <p:spPr/>
        <p:txBody>
          <a:bodyPr/>
          <a:lstStyle>
            <a:lvl1pPr algn="r">
              <a:defRPr/>
            </a:lvl1pPr>
          </a:lstStyle>
          <a:p>
            <a:endParaRPr lang="en-US">
              <a:solidFill>
                <a:prstClr val="black">
                  <a:lumMod val="75000"/>
                  <a:lumOff val="25000"/>
                </a:prstClr>
              </a:solidFill>
            </a:endParaRPr>
          </a:p>
        </p:txBody>
      </p:sp>
      <p:sp>
        <p:nvSpPr>
          <p:cNvPr id="11" name="Slide Number Placeholder 10"/>
          <p:cNvSpPr>
            <a:spLocks noGrp="1"/>
          </p:cNvSpPr>
          <p:nvPr>
            <p:ph type="sldNum" sz="quarter" idx="12"/>
          </p:nvPr>
        </p:nvSpPr>
        <p:spPr>
          <a:xfrm>
            <a:off x="10393677" y="6310086"/>
            <a:ext cx="1463040" cy="274320"/>
          </a:xfrm>
        </p:spPr>
        <p:txBody>
          <a:bodyPr/>
          <a:lstStyle>
            <a:lvl1pPr>
              <a:defRPr>
                <a:solidFill>
                  <a:srgbClr val="FFFFFF"/>
                </a:solidFill>
              </a:defRPr>
            </a:lvl1pPr>
          </a:lstStyle>
          <a:p>
            <a:fld id="{2FFCC725-2C58-4CAD-826B-1D27DFE71939}" type="slidenum">
              <a:rPr lang="en-US" smtClean="0"/>
              <a:pPr/>
              <a:t>‹#›</a:t>
            </a:fld>
            <a:endParaRPr lang="en-US"/>
          </a:p>
        </p:txBody>
      </p:sp>
      <p:sp>
        <p:nvSpPr>
          <p:cNvPr id="12" name="Rectangle 11"/>
          <p:cNvSpPr/>
          <p:nvPr/>
        </p:nvSpPr>
        <p:spPr>
          <a:xfrm>
            <a:off x="9157547" y="274320"/>
            <a:ext cx="2651760" cy="6309360"/>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800390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7" y="173736"/>
            <a:ext cx="2926080" cy="65105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400" b="0">
                <a:solidFill>
                  <a:srgbClr val="FFFFFF"/>
                </a:solidFill>
                <a:latin typeface="+mj-lt"/>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28599" y="173736"/>
            <a:ext cx="8531352" cy="6510528"/>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3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8EA2EFA2-4C93-4690-842A-E60E2EB34FCF}" type="datetimeFigureOut">
              <a:rPr lang="en-US" smtClean="0"/>
              <a:pPr/>
              <a:t>8/21/2018</a:t>
            </a:fld>
            <a:endParaRPr lang="en-US"/>
          </a:p>
        </p:txBody>
      </p:sp>
      <p:sp>
        <p:nvSpPr>
          <p:cNvPr id="6" name="Footer Placeholder 5"/>
          <p:cNvSpPr>
            <a:spLocks noGrp="1"/>
          </p:cNvSpPr>
          <p:nvPr>
            <p:ph type="ftr" sz="quarter" idx="11"/>
          </p:nvPr>
        </p:nvSpPr>
        <p:spPr/>
        <p:txBody>
          <a:bodyPr/>
          <a:lstStyle>
            <a:lvl1pPr marL="0" algn="r" defTabSz="914400" rtl="0" eaLnBrk="1" latinLnBrk="0" hangingPunct="1">
              <a:defRPr lang="en-US" sz="9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a:p>
        </p:txBody>
      </p:sp>
      <p:sp>
        <p:nvSpPr>
          <p:cNvPr id="7" name="Slide Number Placeholder 6"/>
          <p:cNvSpPr>
            <a:spLocks noGrp="1"/>
          </p:cNvSpPr>
          <p:nvPr>
            <p:ph type="sldNum" sz="quarter" idx="12"/>
          </p:nvPr>
        </p:nvSpPr>
        <p:spPr>
          <a:xfrm>
            <a:off x="10396728" y="6309360"/>
            <a:ext cx="1463040" cy="274320"/>
          </a:xfrm>
        </p:spPr>
        <p:txBody>
          <a:bodyPr/>
          <a:lstStyle>
            <a:lvl1pPr>
              <a:defRPr>
                <a:solidFill>
                  <a:srgbClr val="FFFFFF"/>
                </a:solidFill>
              </a:defRPr>
            </a:lvl1pPr>
          </a:lstStyle>
          <a:p>
            <a:fld id="{2FFCC725-2C58-4CAD-826B-1D27DFE71939}" type="slidenum">
              <a:rPr lang="en-US" smtClean="0"/>
              <a:pPr/>
              <a:t>‹#›</a:t>
            </a:fld>
            <a:endParaRPr lang="en-US"/>
          </a:p>
        </p:txBody>
      </p:sp>
      <p:sp>
        <p:nvSpPr>
          <p:cNvPr id="11" name="Rectangle 10"/>
          <p:cNvSpPr/>
          <p:nvPr/>
        </p:nvSpPr>
        <p:spPr>
          <a:xfrm>
            <a:off x="9157547" y="274320"/>
            <a:ext cx="2651760" cy="6309360"/>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82111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8/21/2018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EA2EFA2-4C93-4690-842A-E60E2EB34FCF}" type="datetimeFigureOut">
              <a:rPr lang="en-US" smtClean="0">
                <a:solidFill>
                  <a:prstClr val="black">
                    <a:lumMod val="75000"/>
                    <a:lumOff val="25000"/>
                  </a:prstClr>
                </a:solidFill>
              </a:rPr>
              <a:pPr/>
              <a:t>8/21/2018</a:t>
            </a:fld>
            <a:endParaRPr lang="en-US">
              <a:solidFill>
                <a:prstClr val="black">
                  <a:lumMod val="75000"/>
                  <a:lumOff val="25000"/>
                </a:prstClr>
              </a:solidFill>
            </a:endParaRPr>
          </a:p>
        </p:txBody>
      </p:sp>
      <p:sp>
        <p:nvSpPr>
          <p:cNvPr id="5" name="Footer Placeholder 4"/>
          <p:cNvSpPr>
            <a:spLocks noGrp="1"/>
          </p:cNvSpPr>
          <p:nvPr>
            <p:ph type="ftr" sz="quarter" idx="11"/>
          </p:nvPr>
        </p:nvSpPr>
        <p:spPr/>
        <p:txBody>
          <a:bodyPr/>
          <a:lstStyle/>
          <a:p>
            <a:endParaRPr lang="en-US">
              <a:solidFill>
                <a:prstClr val="black">
                  <a:lumMod val="75000"/>
                  <a:lumOff val="25000"/>
                </a:prstClr>
              </a:solidFill>
            </a:endParaRPr>
          </a:p>
        </p:txBody>
      </p:sp>
      <p:sp>
        <p:nvSpPr>
          <p:cNvPr id="6" name="Slide Number Placeholder 5"/>
          <p:cNvSpPr>
            <a:spLocks noGrp="1"/>
          </p:cNvSpPr>
          <p:nvPr>
            <p:ph type="sldNum" sz="quarter" idx="12"/>
          </p:nvPr>
        </p:nvSpPr>
        <p:spPr/>
        <p:txBody>
          <a:bodyPr/>
          <a:lstStyle/>
          <a:p>
            <a:fld id="{2FFCC725-2C58-4CAD-826B-1D27DFE71939}" type="slidenum">
              <a:rPr lang="en-US" smtClean="0">
                <a:solidFill>
                  <a:prstClr val="black">
                    <a:lumMod val="75000"/>
                    <a:lumOff val="25000"/>
                  </a:prstClr>
                </a:solidFill>
              </a: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22365639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EA2EFA2-4C93-4690-842A-E60E2EB34FCF}" type="datetimeFigureOut">
              <a:rPr lang="en-US" smtClean="0">
                <a:solidFill>
                  <a:prstClr val="black">
                    <a:lumMod val="75000"/>
                    <a:lumOff val="25000"/>
                  </a:prstClr>
                </a:solidFill>
              </a:rPr>
              <a:pPr/>
              <a:t>8/21/2018</a:t>
            </a:fld>
            <a:endParaRPr lang="en-US">
              <a:solidFill>
                <a:prstClr val="black">
                  <a:lumMod val="75000"/>
                  <a:lumOff val="25000"/>
                </a:prstClr>
              </a:solidFill>
            </a:endParaRPr>
          </a:p>
        </p:txBody>
      </p:sp>
      <p:sp>
        <p:nvSpPr>
          <p:cNvPr id="5" name="Footer Placeholder 4"/>
          <p:cNvSpPr>
            <a:spLocks noGrp="1"/>
          </p:cNvSpPr>
          <p:nvPr>
            <p:ph type="ftr" sz="quarter" idx="11"/>
          </p:nvPr>
        </p:nvSpPr>
        <p:spPr/>
        <p:txBody>
          <a:bodyPr/>
          <a:lstStyle/>
          <a:p>
            <a:endParaRPr lang="en-US">
              <a:solidFill>
                <a:prstClr val="black">
                  <a:lumMod val="75000"/>
                  <a:lumOff val="25000"/>
                </a:prstClr>
              </a:solidFill>
            </a:endParaRPr>
          </a:p>
        </p:txBody>
      </p:sp>
      <p:sp>
        <p:nvSpPr>
          <p:cNvPr id="6" name="Slide Number Placeholder 5"/>
          <p:cNvSpPr>
            <a:spLocks noGrp="1"/>
          </p:cNvSpPr>
          <p:nvPr>
            <p:ph type="sldNum" sz="quarter" idx="12"/>
          </p:nvPr>
        </p:nvSpPr>
        <p:spPr/>
        <p:txBody>
          <a:bodyPr/>
          <a:lstStyle/>
          <a:p>
            <a:fld id="{2FFCC725-2C58-4CAD-826B-1D27DFE71939}" type="slidenum">
              <a:rPr lang="en-US" smtClean="0">
                <a:solidFill>
                  <a:prstClr val="black">
                    <a:lumMod val="75000"/>
                    <a:lumOff val="25000"/>
                  </a:prstClr>
                </a:solidFill>
              </a: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25106985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2425" y="574676"/>
            <a:ext cx="10515600" cy="558800"/>
          </a:xfrm>
          <a:prstGeom prst="rect">
            <a:avLst/>
          </a:prstGeom>
        </p:spPr>
        <p:txBody>
          <a:bodyPr/>
          <a:lstStyle>
            <a:lvl1pPr>
              <a:defRPr sz="3200"/>
            </a:lvl1pPr>
          </a:lstStyle>
          <a:p>
            <a:r>
              <a:rPr lang="en-US" dirty="0" smtClean="0"/>
              <a:t>Click to edit Master title style</a:t>
            </a:r>
            <a:endParaRPr lang="id-ID"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defTabSz="914400"/>
            <a:fld id="{3E46BFE3-39B5-48C7-B281-74AB2A72216F}" type="datetimeFigureOut">
              <a:rPr lang="id-ID">
                <a:solidFill>
                  <a:prstClr val="black"/>
                </a:solidFill>
              </a:rPr>
              <a:pPr defTabSz="914400"/>
              <a:t>21/08/2018</a:t>
            </a:fld>
            <a:endParaRPr lang="id-ID">
              <a:solidFill>
                <a:prstClr val="black"/>
              </a:solidFill>
            </a:endParaRPr>
          </a:p>
        </p:txBody>
      </p:sp>
      <p:sp>
        <p:nvSpPr>
          <p:cNvPr id="5" name="Footer Placeholder 4"/>
          <p:cNvSpPr>
            <a:spLocks noGrp="1"/>
          </p:cNvSpPr>
          <p:nvPr>
            <p:ph type="ftr" sz="quarter" idx="11"/>
          </p:nvPr>
        </p:nvSpPr>
        <p:spPr/>
        <p:txBody>
          <a:bodyPr/>
          <a:lstStyle/>
          <a:p>
            <a:endParaRPr lang="id-ID">
              <a:solidFill>
                <a:prstClr val="black">
                  <a:tint val="75000"/>
                </a:prstClr>
              </a:solidFill>
            </a:endParaRPr>
          </a:p>
        </p:txBody>
      </p:sp>
    </p:spTree>
    <p:extLst>
      <p:ext uri="{BB962C8B-B14F-4D97-AF65-F5344CB8AC3E}">
        <p14:creationId xmlns:p14="http://schemas.microsoft.com/office/powerpoint/2010/main" val="573301478"/>
      </p:ext>
    </p:extLst>
  </p:cSld>
  <p:clrMapOvr>
    <a:masterClrMapping/>
  </p:clrMapOvr>
  <p:transition>
    <p:cut thruBlk="1"/>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 Small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id-ID">
              <a:solidFill>
                <a:prstClr val="black">
                  <a:tint val="75000"/>
                </a:prstClr>
              </a:solidFill>
            </a:endParaRPr>
          </a:p>
        </p:txBody>
      </p:sp>
      <p:sp>
        <p:nvSpPr>
          <p:cNvPr id="4" name="Slide Number Placeholder 3"/>
          <p:cNvSpPr>
            <a:spLocks noGrp="1"/>
          </p:cNvSpPr>
          <p:nvPr>
            <p:ph type="sldNum" sz="quarter" idx="11"/>
          </p:nvPr>
        </p:nvSpPr>
        <p:spPr>
          <a:xfrm>
            <a:off x="11387580" y="590241"/>
            <a:ext cx="465842" cy="365125"/>
          </a:xfrm>
          <a:prstGeom prst="rect">
            <a:avLst/>
          </a:prstGeom>
        </p:spPr>
        <p:txBody>
          <a:bodyPr/>
          <a:lstStyle/>
          <a:p>
            <a:pPr defTabSz="914400"/>
            <a:fld id="{3A04D4E0-389E-484C-8A9A-BC4E16FEFA0F}" type="slidenum">
              <a:rPr lang="id-ID" smtClean="0">
                <a:solidFill>
                  <a:prstClr val="white"/>
                </a:solidFill>
              </a:rPr>
              <a:pPr defTabSz="914400"/>
              <a:t>‹#›</a:t>
            </a:fld>
            <a:endParaRPr lang="id-ID">
              <a:solidFill>
                <a:prstClr val="white"/>
              </a:solidFill>
            </a:endParaRPr>
          </a:p>
        </p:txBody>
      </p:sp>
      <p:sp>
        <p:nvSpPr>
          <p:cNvPr id="7" name="Picture Placeholder 6"/>
          <p:cNvSpPr>
            <a:spLocks noGrp="1"/>
          </p:cNvSpPr>
          <p:nvPr>
            <p:ph type="pic" sz="quarter" idx="12"/>
          </p:nvPr>
        </p:nvSpPr>
        <p:spPr>
          <a:xfrm>
            <a:off x="514349" y="1747836"/>
            <a:ext cx="900000" cy="900000"/>
          </a:xfrm>
          <a:prstGeom prst="roundRect">
            <a:avLst/>
          </a:prstGeom>
        </p:spPr>
        <p:txBody>
          <a:bodyPr/>
          <a:lstStyle>
            <a:lvl1pPr>
              <a:defRPr sz="1200"/>
            </a:lvl1pPr>
          </a:lstStyle>
          <a:p>
            <a:endParaRPr lang="id-ID"/>
          </a:p>
        </p:txBody>
      </p:sp>
      <p:sp>
        <p:nvSpPr>
          <p:cNvPr id="8" name="Picture Placeholder 6"/>
          <p:cNvSpPr>
            <a:spLocks noGrp="1"/>
          </p:cNvSpPr>
          <p:nvPr>
            <p:ph type="pic" sz="quarter" idx="13"/>
          </p:nvPr>
        </p:nvSpPr>
        <p:spPr>
          <a:xfrm>
            <a:off x="8534399" y="1747836"/>
            <a:ext cx="900000" cy="900000"/>
          </a:xfrm>
          <a:prstGeom prst="roundRect">
            <a:avLst/>
          </a:prstGeom>
        </p:spPr>
        <p:txBody>
          <a:bodyPr/>
          <a:lstStyle>
            <a:lvl1pPr>
              <a:defRPr sz="1200"/>
            </a:lvl1pPr>
          </a:lstStyle>
          <a:p>
            <a:endParaRPr lang="id-ID"/>
          </a:p>
        </p:txBody>
      </p:sp>
      <p:sp>
        <p:nvSpPr>
          <p:cNvPr id="9" name="Picture Placeholder 6"/>
          <p:cNvSpPr>
            <a:spLocks noGrp="1"/>
          </p:cNvSpPr>
          <p:nvPr>
            <p:ph type="pic" sz="quarter" idx="14"/>
          </p:nvPr>
        </p:nvSpPr>
        <p:spPr>
          <a:xfrm>
            <a:off x="4610099" y="1747836"/>
            <a:ext cx="900000" cy="900000"/>
          </a:xfrm>
          <a:prstGeom prst="roundRect">
            <a:avLst/>
          </a:prstGeom>
        </p:spPr>
        <p:txBody>
          <a:bodyPr/>
          <a:lstStyle>
            <a:lvl1pPr>
              <a:defRPr sz="1200"/>
            </a:lvl1pPr>
          </a:lstStyle>
          <a:p>
            <a:endParaRPr lang="id-ID"/>
          </a:p>
        </p:txBody>
      </p:sp>
    </p:spTree>
    <p:extLst>
      <p:ext uri="{BB962C8B-B14F-4D97-AF65-F5344CB8AC3E}">
        <p14:creationId xmlns:p14="http://schemas.microsoft.com/office/powerpoint/2010/main" val="2141888493"/>
      </p:ext>
    </p:extLst>
  </p:cSld>
  <p:clrMapOvr>
    <a:masterClrMapping/>
  </p:clrMapOvr>
  <p:transition>
    <p:cut thruBlk="1"/>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 Medium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id-ID">
              <a:solidFill>
                <a:prstClr val="black">
                  <a:tint val="75000"/>
                </a:prstClr>
              </a:solidFill>
            </a:endParaRPr>
          </a:p>
        </p:txBody>
      </p:sp>
      <p:sp>
        <p:nvSpPr>
          <p:cNvPr id="4" name="Slide Number Placeholder 3"/>
          <p:cNvSpPr>
            <a:spLocks noGrp="1"/>
          </p:cNvSpPr>
          <p:nvPr>
            <p:ph type="sldNum" sz="quarter" idx="11"/>
          </p:nvPr>
        </p:nvSpPr>
        <p:spPr>
          <a:xfrm>
            <a:off x="11387580" y="590241"/>
            <a:ext cx="465842" cy="365125"/>
          </a:xfrm>
          <a:prstGeom prst="rect">
            <a:avLst/>
          </a:prstGeom>
        </p:spPr>
        <p:txBody>
          <a:bodyPr/>
          <a:lstStyle/>
          <a:p>
            <a:pPr defTabSz="914400"/>
            <a:fld id="{3A04D4E0-389E-484C-8A9A-BC4E16FEFA0F}" type="slidenum">
              <a:rPr lang="id-ID" smtClean="0">
                <a:solidFill>
                  <a:prstClr val="white"/>
                </a:solidFill>
              </a:rPr>
              <a:pPr defTabSz="914400"/>
              <a:t>‹#›</a:t>
            </a:fld>
            <a:endParaRPr lang="id-ID">
              <a:solidFill>
                <a:prstClr val="white"/>
              </a:solidFill>
            </a:endParaRPr>
          </a:p>
        </p:txBody>
      </p:sp>
      <p:sp>
        <p:nvSpPr>
          <p:cNvPr id="9" name="Picture Placeholder 8"/>
          <p:cNvSpPr>
            <a:spLocks noGrp="1"/>
          </p:cNvSpPr>
          <p:nvPr>
            <p:ph type="pic" sz="quarter" idx="12"/>
          </p:nvPr>
        </p:nvSpPr>
        <p:spPr>
          <a:xfrm>
            <a:off x="4152900" y="1628775"/>
            <a:ext cx="3981450" cy="2971800"/>
          </a:xfrm>
          <a:prstGeom prst="rect">
            <a:avLst/>
          </a:prstGeom>
        </p:spPr>
        <p:txBody>
          <a:bodyPr/>
          <a:lstStyle/>
          <a:p>
            <a:endParaRPr lang="id-ID"/>
          </a:p>
        </p:txBody>
      </p:sp>
      <p:sp>
        <p:nvSpPr>
          <p:cNvPr id="10" name="Picture Placeholder 8"/>
          <p:cNvSpPr>
            <a:spLocks noGrp="1"/>
          </p:cNvSpPr>
          <p:nvPr>
            <p:ph type="pic" sz="quarter" idx="13"/>
          </p:nvPr>
        </p:nvSpPr>
        <p:spPr>
          <a:xfrm>
            <a:off x="7743825" y="2076450"/>
            <a:ext cx="3667125" cy="2765622"/>
          </a:xfrm>
          <a:prstGeom prst="rect">
            <a:avLst/>
          </a:prstGeom>
        </p:spPr>
        <p:txBody>
          <a:bodyPr/>
          <a:lstStyle/>
          <a:p>
            <a:endParaRPr lang="id-ID"/>
          </a:p>
        </p:txBody>
      </p:sp>
      <p:sp>
        <p:nvSpPr>
          <p:cNvPr id="11" name="Picture Placeholder 8"/>
          <p:cNvSpPr>
            <a:spLocks noGrp="1"/>
          </p:cNvSpPr>
          <p:nvPr>
            <p:ph type="pic" sz="quarter" idx="14"/>
          </p:nvPr>
        </p:nvSpPr>
        <p:spPr>
          <a:xfrm>
            <a:off x="790575" y="2095500"/>
            <a:ext cx="3667125" cy="2765622"/>
          </a:xfrm>
          <a:prstGeom prst="rect">
            <a:avLst/>
          </a:prstGeom>
        </p:spPr>
        <p:txBody>
          <a:bodyPr/>
          <a:lstStyle/>
          <a:p>
            <a:endParaRPr lang="id-ID"/>
          </a:p>
        </p:txBody>
      </p:sp>
    </p:spTree>
    <p:extLst>
      <p:ext uri="{BB962C8B-B14F-4D97-AF65-F5344CB8AC3E}">
        <p14:creationId xmlns:p14="http://schemas.microsoft.com/office/powerpoint/2010/main" val="3031757761"/>
      </p:ext>
    </p:extLst>
  </p:cSld>
  <p:clrMapOvr>
    <a:masterClrMapping/>
  </p:clrMapOvr>
  <p:transition>
    <p:cut thruBlk="1"/>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 Picture Small + 1 Medium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id-ID">
              <a:solidFill>
                <a:prstClr val="black">
                  <a:tint val="75000"/>
                </a:prstClr>
              </a:solidFill>
            </a:endParaRPr>
          </a:p>
        </p:txBody>
      </p:sp>
      <p:sp>
        <p:nvSpPr>
          <p:cNvPr id="4" name="Slide Number Placeholder 3"/>
          <p:cNvSpPr>
            <a:spLocks noGrp="1"/>
          </p:cNvSpPr>
          <p:nvPr>
            <p:ph type="sldNum" sz="quarter" idx="11"/>
          </p:nvPr>
        </p:nvSpPr>
        <p:spPr>
          <a:xfrm>
            <a:off x="11387580" y="590241"/>
            <a:ext cx="465842" cy="365125"/>
          </a:xfrm>
          <a:prstGeom prst="rect">
            <a:avLst/>
          </a:prstGeom>
        </p:spPr>
        <p:txBody>
          <a:bodyPr/>
          <a:lstStyle/>
          <a:p>
            <a:pPr defTabSz="914400"/>
            <a:fld id="{3A04D4E0-389E-484C-8A9A-BC4E16FEFA0F}" type="slidenum">
              <a:rPr lang="id-ID" smtClean="0">
                <a:solidFill>
                  <a:prstClr val="white"/>
                </a:solidFill>
              </a:rPr>
              <a:pPr defTabSz="914400"/>
              <a:t>‹#›</a:t>
            </a:fld>
            <a:endParaRPr lang="id-ID">
              <a:solidFill>
                <a:prstClr val="white"/>
              </a:solidFill>
            </a:endParaRPr>
          </a:p>
        </p:txBody>
      </p:sp>
      <p:sp>
        <p:nvSpPr>
          <p:cNvPr id="15" name="Picture Placeholder 14"/>
          <p:cNvSpPr>
            <a:spLocks noGrp="1"/>
          </p:cNvSpPr>
          <p:nvPr>
            <p:ph type="pic" sz="quarter" idx="12"/>
          </p:nvPr>
        </p:nvSpPr>
        <p:spPr>
          <a:xfrm>
            <a:off x="1906437" y="2286000"/>
            <a:ext cx="2338537" cy="1466850"/>
          </a:xfrm>
          <a:prstGeom prst="rect">
            <a:avLst/>
          </a:prstGeom>
        </p:spPr>
        <p:txBody>
          <a:bodyPr/>
          <a:lstStyle/>
          <a:p>
            <a:endParaRPr lang="id-ID"/>
          </a:p>
        </p:txBody>
      </p:sp>
      <p:sp>
        <p:nvSpPr>
          <p:cNvPr id="16" name="Picture Placeholder 14"/>
          <p:cNvSpPr>
            <a:spLocks noGrp="1"/>
          </p:cNvSpPr>
          <p:nvPr>
            <p:ph type="pic" sz="quarter" idx="13"/>
          </p:nvPr>
        </p:nvSpPr>
        <p:spPr>
          <a:xfrm>
            <a:off x="7562490" y="2300378"/>
            <a:ext cx="2338537" cy="1466850"/>
          </a:xfrm>
          <a:prstGeom prst="rect">
            <a:avLst/>
          </a:prstGeom>
        </p:spPr>
        <p:txBody>
          <a:bodyPr/>
          <a:lstStyle/>
          <a:p>
            <a:endParaRPr lang="id-ID"/>
          </a:p>
        </p:txBody>
      </p:sp>
      <p:sp>
        <p:nvSpPr>
          <p:cNvPr id="17" name="Picture Placeholder 14"/>
          <p:cNvSpPr>
            <a:spLocks noGrp="1"/>
          </p:cNvSpPr>
          <p:nvPr>
            <p:ph type="pic" sz="quarter" idx="14"/>
          </p:nvPr>
        </p:nvSpPr>
        <p:spPr>
          <a:xfrm>
            <a:off x="4548996" y="2254370"/>
            <a:ext cx="2783457" cy="1739660"/>
          </a:xfrm>
          <a:prstGeom prst="rect">
            <a:avLst/>
          </a:prstGeom>
        </p:spPr>
        <p:txBody>
          <a:bodyPr/>
          <a:lstStyle/>
          <a:p>
            <a:endParaRPr lang="id-ID"/>
          </a:p>
        </p:txBody>
      </p:sp>
    </p:spTree>
    <p:extLst>
      <p:ext uri="{BB962C8B-B14F-4D97-AF65-F5344CB8AC3E}">
        <p14:creationId xmlns:p14="http://schemas.microsoft.com/office/powerpoint/2010/main" val="1585962871"/>
      </p:ext>
    </p:extLst>
  </p:cSld>
  <p:clrMapOvr>
    <a:masterClrMapping/>
  </p:clrMapOvr>
  <p:transition>
    <p:cut thruBlk="1"/>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8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id-ID">
              <a:solidFill>
                <a:prstClr val="black">
                  <a:tint val="75000"/>
                </a:prstClr>
              </a:solidFill>
            </a:endParaRPr>
          </a:p>
        </p:txBody>
      </p:sp>
      <p:sp>
        <p:nvSpPr>
          <p:cNvPr id="4" name="Slide Number Placeholder 3"/>
          <p:cNvSpPr>
            <a:spLocks noGrp="1"/>
          </p:cNvSpPr>
          <p:nvPr>
            <p:ph type="sldNum" sz="quarter" idx="11"/>
          </p:nvPr>
        </p:nvSpPr>
        <p:spPr>
          <a:xfrm>
            <a:off x="11387580" y="590241"/>
            <a:ext cx="465842" cy="365125"/>
          </a:xfrm>
          <a:prstGeom prst="rect">
            <a:avLst/>
          </a:prstGeom>
        </p:spPr>
        <p:txBody>
          <a:bodyPr/>
          <a:lstStyle/>
          <a:p>
            <a:pPr defTabSz="914400"/>
            <a:fld id="{3A04D4E0-389E-484C-8A9A-BC4E16FEFA0F}" type="slidenum">
              <a:rPr lang="id-ID" smtClean="0">
                <a:solidFill>
                  <a:prstClr val="white"/>
                </a:solidFill>
              </a:rPr>
              <a:pPr defTabSz="914400"/>
              <a:t>‹#›</a:t>
            </a:fld>
            <a:endParaRPr lang="id-ID">
              <a:solidFill>
                <a:prstClr val="white"/>
              </a:solidFill>
            </a:endParaRPr>
          </a:p>
        </p:txBody>
      </p:sp>
      <p:sp>
        <p:nvSpPr>
          <p:cNvPr id="13" name="Picture Placeholder 2"/>
          <p:cNvSpPr>
            <a:spLocks noGrp="1"/>
          </p:cNvSpPr>
          <p:nvPr>
            <p:ph type="pic" sz="quarter" idx="13"/>
          </p:nvPr>
        </p:nvSpPr>
        <p:spPr>
          <a:xfrm>
            <a:off x="1304066" y="1561903"/>
            <a:ext cx="1692000" cy="1692000"/>
          </a:xfrm>
          <a:prstGeom prst="rect">
            <a:avLst/>
          </a:prstGeom>
        </p:spPr>
        <p:txBody>
          <a:bodyPr>
            <a:normAutofit/>
          </a:bodyPr>
          <a:lstStyle>
            <a:lvl1pPr>
              <a:defRPr sz="1600"/>
            </a:lvl1pPr>
          </a:lstStyle>
          <a:p>
            <a:endParaRPr lang="id-ID" dirty="0"/>
          </a:p>
        </p:txBody>
      </p:sp>
      <p:sp>
        <p:nvSpPr>
          <p:cNvPr id="14" name="Picture Placeholder 2"/>
          <p:cNvSpPr>
            <a:spLocks noGrp="1"/>
          </p:cNvSpPr>
          <p:nvPr>
            <p:ph type="pic" sz="quarter" idx="14"/>
          </p:nvPr>
        </p:nvSpPr>
        <p:spPr>
          <a:xfrm>
            <a:off x="3890510" y="1561903"/>
            <a:ext cx="1692000" cy="1692000"/>
          </a:xfrm>
          <a:prstGeom prst="rect">
            <a:avLst/>
          </a:prstGeom>
        </p:spPr>
        <p:txBody>
          <a:bodyPr>
            <a:normAutofit/>
          </a:bodyPr>
          <a:lstStyle>
            <a:lvl1pPr>
              <a:defRPr sz="1600"/>
            </a:lvl1pPr>
          </a:lstStyle>
          <a:p>
            <a:endParaRPr lang="id-ID" dirty="0"/>
          </a:p>
        </p:txBody>
      </p:sp>
      <p:sp>
        <p:nvSpPr>
          <p:cNvPr id="15" name="Picture Placeholder 2"/>
          <p:cNvSpPr>
            <a:spLocks noGrp="1"/>
          </p:cNvSpPr>
          <p:nvPr>
            <p:ph type="pic" sz="quarter" idx="15"/>
          </p:nvPr>
        </p:nvSpPr>
        <p:spPr>
          <a:xfrm>
            <a:off x="6631035" y="1561903"/>
            <a:ext cx="1692000" cy="1692000"/>
          </a:xfrm>
          <a:prstGeom prst="rect">
            <a:avLst/>
          </a:prstGeom>
        </p:spPr>
        <p:txBody>
          <a:bodyPr>
            <a:normAutofit/>
          </a:bodyPr>
          <a:lstStyle>
            <a:lvl1pPr>
              <a:defRPr sz="1600"/>
            </a:lvl1pPr>
          </a:lstStyle>
          <a:p>
            <a:endParaRPr lang="id-ID" dirty="0"/>
          </a:p>
        </p:txBody>
      </p:sp>
      <p:sp>
        <p:nvSpPr>
          <p:cNvPr id="16" name="Picture Placeholder 2"/>
          <p:cNvSpPr>
            <a:spLocks noGrp="1"/>
          </p:cNvSpPr>
          <p:nvPr>
            <p:ph type="pic" sz="quarter" idx="16"/>
          </p:nvPr>
        </p:nvSpPr>
        <p:spPr>
          <a:xfrm>
            <a:off x="9216377" y="1561903"/>
            <a:ext cx="1692000" cy="1692000"/>
          </a:xfrm>
          <a:prstGeom prst="rect">
            <a:avLst/>
          </a:prstGeom>
        </p:spPr>
        <p:txBody>
          <a:bodyPr>
            <a:normAutofit/>
          </a:bodyPr>
          <a:lstStyle>
            <a:lvl1pPr>
              <a:defRPr sz="1600"/>
            </a:lvl1pPr>
          </a:lstStyle>
          <a:p>
            <a:endParaRPr lang="id-ID" dirty="0"/>
          </a:p>
        </p:txBody>
      </p:sp>
      <p:sp>
        <p:nvSpPr>
          <p:cNvPr id="17" name="Picture Placeholder 2"/>
          <p:cNvSpPr>
            <a:spLocks noGrp="1"/>
          </p:cNvSpPr>
          <p:nvPr>
            <p:ph type="pic" sz="quarter" idx="17"/>
          </p:nvPr>
        </p:nvSpPr>
        <p:spPr>
          <a:xfrm>
            <a:off x="1304066" y="3896922"/>
            <a:ext cx="1692000" cy="1692000"/>
          </a:xfrm>
          <a:prstGeom prst="rect">
            <a:avLst/>
          </a:prstGeom>
        </p:spPr>
        <p:txBody>
          <a:bodyPr>
            <a:normAutofit/>
          </a:bodyPr>
          <a:lstStyle>
            <a:lvl1pPr>
              <a:defRPr sz="1600"/>
            </a:lvl1pPr>
          </a:lstStyle>
          <a:p>
            <a:endParaRPr lang="id-ID" dirty="0"/>
          </a:p>
        </p:txBody>
      </p:sp>
      <p:sp>
        <p:nvSpPr>
          <p:cNvPr id="18" name="Picture Placeholder 2"/>
          <p:cNvSpPr>
            <a:spLocks noGrp="1"/>
          </p:cNvSpPr>
          <p:nvPr>
            <p:ph type="pic" sz="quarter" idx="18"/>
          </p:nvPr>
        </p:nvSpPr>
        <p:spPr>
          <a:xfrm>
            <a:off x="3890510" y="3896922"/>
            <a:ext cx="1692000" cy="1692000"/>
          </a:xfrm>
          <a:prstGeom prst="rect">
            <a:avLst/>
          </a:prstGeom>
        </p:spPr>
        <p:txBody>
          <a:bodyPr>
            <a:normAutofit/>
          </a:bodyPr>
          <a:lstStyle>
            <a:lvl1pPr>
              <a:defRPr sz="1600"/>
            </a:lvl1pPr>
          </a:lstStyle>
          <a:p>
            <a:endParaRPr lang="id-ID" dirty="0"/>
          </a:p>
        </p:txBody>
      </p:sp>
      <p:sp>
        <p:nvSpPr>
          <p:cNvPr id="19" name="Picture Placeholder 2"/>
          <p:cNvSpPr>
            <a:spLocks noGrp="1"/>
          </p:cNvSpPr>
          <p:nvPr>
            <p:ph type="pic" sz="quarter" idx="19"/>
          </p:nvPr>
        </p:nvSpPr>
        <p:spPr>
          <a:xfrm>
            <a:off x="6631035" y="3896922"/>
            <a:ext cx="1692000" cy="1692000"/>
          </a:xfrm>
          <a:prstGeom prst="rect">
            <a:avLst/>
          </a:prstGeom>
        </p:spPr>
        <p:txBody>
          <a:bodyPr>
            <a:normAutofit/>
          </a:bodyPr>
          <a:lstStyle>
            <a:lvl1pPr>
              <a:defRPr sz="1600"/>
            </a:lvl1pPr>
          </a:lstStyle>
          <a:p>
            <a:endParaRPr lang="id-ID" dirty="0"/>
          </a:p>
        </p:txBody>
      </p:sp>
      <p:sp>
        <p:nvSpPr>
          <p:cNvPr id="20" name="Picture Placeholder 2"/>
          <p:cNvSpPr>
            <a:spLocks noGrp="1"/>
          </p:cNvSpPr>
          <p:nvPr>
            <p:ph type="pic" sz="quarter" idx="20"/>
          </p:nvPr>
        </p:nvSpPr>
        <p:spPr>
          <a:xfrm>
            <a:off x="9216377" y="3896922"/>
            <a:ext cx="1692000" cy="1692000"/>
          </a:xfrm>
          <a:prstGeom prst="rect">
            <a:avLst/>
          </a:prstGeom>
        </p:spPr>
        <p:txBody>
          <a:bodyPr>
            <a:normAutofit/>
          </a:bodyPr>
          <a:lstStyle>
            <a:lvl1pPr>
              <a:defRPr sz="1600"/>
            </a:lvl1pPr>
          </a:lstStyle>
          <a:p>
            <a:endParaRPr lang="id-ID" dirty="0"/>
          </a:p>
        </p:txBody>
      </p:sp>
    </p:spTree>
    <p:extLst>
      <p:ext uri="{BB962C8B-B14F-4D97-AF65-F5344CB8AC3E}">
        <p14:creationId xmlns:p14="http://schemas.microsoft.com/office/powerpoint/2010/main" val="2913811769"/>
      </p:ext>
    </p:extLst>
  </p:cSld>
  <p:clrMapOvr>
    <a:masterClrMapping/>
  </p:clrMapOvr>
  <p:transition>
    <p:cut thruBlk="1"/>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 Circle Picturehold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id-ID">
              <a:solidFill>
                <a:prstClr val="black">
                  <a:tint val="75000"/>
                </a:prstClr>
              </a:solidFill>
            </a:endParaRPr>
          </a:p>
        </p:txBody>
      </p:sp>
      <p:sp>
        <p:nvSpPr>
          <p:cNvPr id="4" name="Slide Number Placeholder 3"/>
          <p:cNvSpPr>
            <a:spLocks noGrp="1"/>
          </p:cNvSpPr>
          <p:nvPr>
            <p:ph type="sldNum" sz="quarter" idx="11"/>
          </p:nvPr>
        </p:nvSpPr>
        <p:spPr>
          <a:xfrm>
            <a:off x="11387580" y="590241"/>
            <a:ext cx="465842" cy="365125"/>
          </a:xfrm>
          <a:prstGeom prst="rect">
            <a:avLst/>
          </a:prstGeom>
        </p:spPr>
        <p:txBody>
          <a:bodyPr/>
          <a:lstStyle/>
          <a:p>
            <a:pPr defTabSz="914400"/>
            <a:fld id="{3A04D4E0-389E-484C-8A9A-BC4E16FEFA0F}" type="slidenum">
              <a:rPr lang="id-ID" smtClean="0">
                <a:solidFill>
                  <a:prstClr val="white"/>
                </a:solidFill>
              </a:rPr>
              <a:pPr defTabSz="914400"/>
              <a:t>‹#›</a:t>
            </a:fld>
            <a:endParaRPr lang="id-ID">
              <a:solidFill>
                <a:prstClr val="white"/>
              </a:solidFill>
            </a:endParaRPr>
          </a:p>
        </p:txBody>
      </p:sp>
      <p:sp>
        <p:nvSpPr>
          <p:cNvPr id="5" name="Picture Placeholder 5"/>
          <p:cNvSpPr>
            <a:spLocks noGrp="1"/>
          </p:cNvSpPr>
          <p:nvPr>
            <p:ph type="pic" sz="quarter" idx="13"/>
          </p:nvPr>
        </p:nvSpPr>
        <p:spPr>
          <a:xfrm>
            <a:off x="1426166" y="1600685"/>
            <a:ext cx="2160000" cy="2160000"/>
          </a:xfrm>
          <a:prstGeom prst="ellipse">
            <a:avLst/>
          </a:prstGeom>
        </p:spPr>
      </p:sp>
      <p:sp>
        <p:nvSpPr>
          <p:cNvPr id="6" name="Picture Placeholder 6"/>
          <p:cNvSpPr>
            <a:spLocks noGrp="1"/>
          </p:cNvSpPr>
          <p:nvPr>
            <p:ph type="pic" sz="quarter" idx="14"/>
          </p:nvPr>
        </p:nvSpPr>
        <p:spPr>
          <a:xfrm>
            <a:off x="5019813" y="1623667"/>
            <a:ext cx="2160000" cy="2160000"/>
          </a:xfrm>
          <a:prstGeom prst="ellipse">
            <a:avLst/>
          </a:prstGeom>
        </p:spPr>
      </p:sp>
      <p:sp>
        <p:nvSpPr>
          <p:cNvPr id="7" name="Picture Placeholder 7"/>
          <p:cNvSpPr>
            <a:spLocks noGrp="1"/>
          </p:cNvSpPr>
          <p:nvPr>
            <p:ph type="pic" sz="quarter" idx="15"/>
          </p:nvPr>
        </p:nvSpPr>
        <p:spPr>
          <a:xfrm>
            <a:off x="8651388" y="1623667"/>
            <a:ext cx="2160000" cy="2160000"/>
          </a:xfrm>
          <a:prstGeom prst="ellipse">
            <a:avLst/>
          </a:prstGeom>
        </p:spPr>
      </p:sp>
    </p:spTree>
    <p:extLst>
      <p:ext uri="{BB962C8B-B14F-4D97-AF65-F5344CB8AC3E}">
        <p14:creationId xmlns:p14="http://schemas.microsoft.com/office/powerpoint/2010/main" val="1480725201"/>
      </p:ext>
    </p:extLst>
  </p:cSld>
  <p:clrMapOvr>
    <a:masterClrMapping/>
  </p:clrMapOvr>
  <p:transition>
    <p:cut thruBlk="1"/>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 Circle Picture Placehold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id-ID">
              <a:solidFill>
                <a:prstClr val="black">
                  <a:tint val="75000"/>
                </a:prstClr>
              </a:solidFill>
            </a:endParaRPr>
          </a:p>
        </p:txBody>
      </p:sp>
      <p:sp>
        <p:nvSpPr>
          <p:cNvPr id="4" name="Slide Number Placeholder 3"/>
          <p:cNvSpPr>
            <a:spLocks noGrp="1"/>
          </p:cNvSpPr>
          <p:nvPr>
            <p:ph type="sldNum" sz="quarter" idx="11"/>
          </p:nvPr>
        </p:nvSpPr>
        <p:spPr>
          <a:xfrm>
            <a:off x="11387580" y="590241"/>
            <a:ext cx="465842" cy="365125"/>
          </a:xfrm>
          <a:prstGeom prst="rect">
            <a:avLst/>
          </a:prstGeom>
        </p:spPr>
        <p:txBody>
          <a:bodyPr/>
          <a:lstStyle/>
          <a:p>
            <a:pPr defTabSz="914400"/>
            <a:fld id="{3A04D4E0-389E-484C-8A9A-BC4E16FEFA0F}" type="slidenum">
              <a:rPr lang="id-ID" smtClean="0">
                <a:solidFill>
                  <a:prstClr val="white"/>
                </a:solidFill>
              </a:rPr>
              <a:pPr defTabSz="914400"/>
              <a:t>‹#›</a:t>
            </a:fld>
            <a:endParaRPr lang="id-ID">
              <a:solidFill>
                <a:prstClr val="white"/>
              </a:solidFill>
            </a:endParaRPr>
          </a:p>
        </p:txBody>
      </p:sp>
      <p:sp>
        <p:nvSpPr>
          <p:cNvPr id="5" name="Picture Placeholder 2"/>
          <p:cNvSpPr>
            <a:spLocks noGrp="1"/>
          </p:cNvSpPr>
          <p:nvPr>
            <p:ph type="pic" sz="quarter" idx="14"/>
          </p:nvPr>
        </p:nvSpPr>
        <p:spPr>
          <a:xfrm>
            <a:off x="3911347" y="1708146"/>
            <a:ext cx="1620000" cy="1620000"/>
          </a:xfrm>
          <a:prstGeom prst="ellipse">
            <a:avLst/>
          </a:prstGeom>
        </p:spPr>
        <p:txBody>
          <a:bodyPr>
            <a:normAutofit/>
          </a:bodyPr>
          <a:lstStyle>
            <a:lvl1pPr>
              <a:defRPr sz="1600"/>
            </a:lvl1pPr>
          </a:lstStyle>
          <a:p>
            <a:endParaRPr lang="id-ID"/>
          </a:p>
        </p:txBody>
      </p:sp>
      <p:sp>
        <p:nvSpPr>
          <p:cNvPr id="6" name="Picture Placeholder 2"/>
          <p:cNvSpPr>
            <a:spLocks noGrp="1"/>
          </p:cNvSpPr>
          <p:nvPr>
            <p:ph type="pic" sz="quarter" idx="15"/>
          </p:nvPr>
        </p:nvSpPr>
        <p:spPr>
          <a:xfrm>
            <a:off x="6641030" y="1708146"/>
            <a:ext cx="1620000" cy="1620000"/>
          </a:xfrm>
          <a:prstGeom prst="ellipse">
            <a:avLst/>
          </a:prstGeom>
        </p:spPr>
        <p:txBody>
          <a:bodyPr>
            <a:normAutofit/>
          </a:bodyPr>
          <a:lstStyle>
            <a:lvl1pPr>
              <a:defRPr sz="1600"/>
            </a:lvl1pPr>
          </a:lstStyle>
          <a:p>
            <a:endParaRPr lang="id-ID"/>
          </a:p>
        </p:txBody>
      </p:sp>
      <p:sp>
        <p:nvSpPr>
          <p:cNvPr id="7" name="Picture Placeholder 2"/>
          <p:cNvSpPr>
            <a:spLocks noGrp="1"/>
          </p:cNvSpPr>
          <p:nvPr>
            <p:ph type="pic" sz="quarter" idx="16"/>
          </p:nvPr>
        </p:nvSpPr>
        <p:spPr>
          <a:xfrm>
            <a:off x="9349431" y="1708146"/>
            <a:ext cx="1620000" cy="1620000"/>
          </a:xfrm>
          <a:prstGeom prst="ellipse">
            <a:avLst/>
          </a:prstGeom>
        </p:spPr>
        <p:txBody>
          <a:bodyPr>
            <a:normAutofit/>
          </a:bodyPr>
          <a:lstStyle>
            <a:lvl1pPr>
              <a:defRPr sz="1600"/>
            </a:lvl1pPr>
          </a:lstStyle>
          <a:p>
            <a:endParaRPr lang="id-ID"/>
          </a:p>
        </p:txBody>
      </p:sp>
      <p:sp>
        <p:nvSpPr>
          <p:cNvPr id="8" name="Picture Placeholder 2"/>
          <p:cNvSpPr>
            <a:spLocks noGrp="1"/>
          </p:cNvSpPr>
          <p:nvPr>
            <p:ph type="pic" sz="quarter" idx="13"/>
          </p:nvPr>
        </p:nvSpPr>
        <p:spPr>
          <a:xfrm>
            <a:off x="1282176" y="1708146"/>
            <a:ext cx="1620000" cy="1620000"/>
          </a:xfrm>
          <a:prstGeom prst="ellipse">
            <a:avLst/>
          </a:prstGeom>
        </p:spPr>
        <p:txBody>
          <a:bodyPr>
            <a:normAutofit/>
          </a:bodyPr>
          <a:lstStyle>
            <a:lvl1pPr>
              <a:defRPr sz="1600"/>
            </a:lvl1pPr>
          </a:lstStyle>
          <a:p>
            <a:endParaRPr lang="id-ID"/>
          </a:p>
        </p:txBody>
      </p:sp>
    </p:spTree>
    <p:extLst>
      <p:ext uri="{BB962C8B-B14F-4D97-AF65-F5344CB8AC3E}">
        <p14:creationId xmlns:p14="http://schemas.microsoft.com/office/powerpoint/2010/main" val="1392283512"/>
      </p:ext>
    </p:extLst>
  </p:cSld>
  <p:clrMapOvr>
    <a:masterClrMapping/>
  </p:clrMapOvr>
  <p:transition>
    <p:cut thruBlk="1"/>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 Circle Picture Placehold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id-ID">
              <a:solidFill>
                <a:prstClr val="black">
                  <a:tint val="75000"/>
                </a:prstClr>
              </a:solidFill>
            </a:endParaRPr>
          </a:p>
        </p:txBody>
      </p:sp>
      <p:sp>
        <p:nvSpPr>
          <p:cNvPr id="4" name="Slide Number Placeholder 3"/>
          <p:cNvSpPr>
            <a:spLocks noGrp="1"/>
          </p:cNvSpPr>
          <p:nvPr>
            <p:ph type="sldNum" sz="quarter" idx="11"/>
          </p:nvPr>
        </p:nvSpPr>
        <p:spPr>
          <a:xfrm>
            <a:off x="11387580" y="590241"/>
            <a:ext cx="465842" cy="365125"/>
          </a:xfrm>
          <a:prstGeom prst="rect">
            <a:avLst/>
          </a:prstGeom>
        </p:spPr>
        <p:txBody>
          <a:bodyPr/>
          <a:lstStyle/>
          <a:p>
            <a:pPr defTabSz="914400"/>
            <a:fld id="{3A04D4E0-389E-484C-8A9A-BC4E16FEFA0F}" type="slidenum">
              <a:rPr lang="id-ID" smtClean="0">
                <a:solidFill>
                  <a:prstClr val="white"/>
                </a:solidFill>
              </a:rPr>
              <a:pPr defTabSz="914400"/>
              <a:t>‹#›</a:t>
            </a:fld>
            <a:endParaRPr lang="id-ID">
              <a:solidFill>
                <a:prstClr val="white"/>
              </a:solidFill>
            </a:endParaRPr>
          </a:p>
        </p:txBody>
      </p:sp>
      <p:sp>
        <p:nvSpPr>
          <p:cNvPr id="5" name="Picture Placeholder 3"/>
          <p:cNvSpPr>
            <a:spLocks noGrp="1"/>
          </p:cNvSpPr>
          <p:nvPr>
            <p:ph type="pic" sz="quarter" idx="12"/>
          </p:nvPr>
        </p:nvSpPr>
        <p:spPr>
          <a:xfrm>
            <a:off x="1054552" y="1884894"/>
            <a:ext cx="1825459" cy="1825460"/>
          </a:xfrm>
          <a:prstGeom prst="ellipse">
            <a:avLst/>
          </a:prstGeom>
        </p:spPr>
        <p:txBody>
          <a:bodyPr>
            <a:normAutofit/>
          </a:bodyPr>
          <a:lstStyle>
            <a:lvl1pPr>
              <a:defRPr sz="1600">
                <a:solidFill>
                  <a:schemeClr val="tx2"/>
                </a:solidFill>
              </a:defRPr>
            </a:lvl1pPr>
          </a:lstStyle>
          <a:p>
            <a:endParaRPr lang="id-ID" dirty="0"/>
          </a:p>
        </p:txBody>
      </p:sp>
    </p:spTree>
    <p:extLst>
      <p:ext uri="{BB962C8B-B14F-4D97-AF65-F5344CB8AC3E}">
        <p14:creationId xmlns:p14="http://schemas.microsoft.com/office/powerpoint/2010/main" val="1936696069"/>
      </p:ext>
    </p:extLst>
  </p:cSld>
  <p:clrMapOvr>
    <a:masterClrMapping/>
  </p:clrMapOvr>
  <p:transition>
    <p:cut thruBlk="1"/>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8/21/2018</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ortrai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id-ID">
              <a:solidFill>
                <a:prstClr val="black">
                  <a:tint val="75000"/>
                </a:prstClr>
              </a:solidFill>
            </a:endParaRPr>
          </a:p>
        </p:txBody>
      </p:sp>
      <p:sp>
        <p:nvSpPr>
          <p:cNvPr id="4" name="Slide Number Placeholder 3"/>
          <p:cNvSpPr>
            <a:spLocks noGrp="1"/>
          </p:cNvSpPr>
          <p:nvPr>
            <p:ph type="sldNum" sz="quarter" idx="11"/>
          </p:nvPr>
        </p:nvSpPr>
        <p:spPr>
          <a:xfrm>
            <a:off x="11387580" y="590241"/>
            <a:ext cx="465842" cy="365125"/>
          </a:xfrm>
          <a:prstGeom prst="rect">
            <a:avLst/>
          </a:prstGeom>
        </p:spPr>
        <p:txBody>
          <a:bodyPr/>
          <a:lstStyle/>
          <a:p>
            <a:pPr defTabSz="914400"/>
            <a:fld id="{3A04D4E0-389E-484C-8A9A-BC4E16FEFA0F}" type="slidenum">
              <a:rPr lang="id-ID" smtClean="0">
                <a:solidFill>
                  <a:prstClr val="white"/>
                </a:solidFill>
              </a:rPr>
              <a:pPr defTabSz="914400"/>
              <a:t>‹#›</a:t>
            </a:fld>
            <a:endParaRPr lang="id-ID">
              <a:solidFill>
                <a:prstClr val="white"/>
              </a:solidFill>
            </a:endParaRPr>
          </a:p>
        </p:txBody>
      </p:sp>
      <p:sp>
        <p:nvSpPr>
          <p:cNvPr id="5" name="Picture Placeholder 3"/>
          <p:cNvSpPr>
            <a:spLocks noGrp="1"/>
          </p:cNvSpPr>
          <p:nvPr>
            <p:ph type="pic" sz="quarter" idx="12"/>
          </p:nvPr>
        </p:nvSpPr>
        <p:spPr>
          <a:xfrm>
            <a:off x="685800" y="1653346"/>
            <a:ext cx="2519737" cy="3638320"/>
          </a:xfrm>
          <a:prstGeom prst="rect">
            <a:avLst/>
          </a:prstGeom>
        </p:spPr>
        <p:txBody>
          <a:bodyPr>
            <a:normAutofit/>
          </a:bodyPr>
          <a:lstStyle>
            <a:lvl1pPr>
              <a:defRPr sz="1600">
                <a:solidFill>
                  <a:schemeClr val="tx2"/>
                </a:solidFill>
              </a:defRPr>
            </a:lvl1pPr>
          </a:lstStyle>
          <a:p>
            <a:endParaRPr lang="id-ID" dirty="0"/>
          </a:p>
        </p:txBody>
      </p:sp>
    </p:spTree>
    <p:extLst>
      <p:ext uri="{BB962C8B-B14F-4D97-AF65-F5344CB8AC3E}">
        <p14:creationId xmlns:p14="http://schemas.microsoft.com/office/powerpoint/2010/main" val="2415709722"/>
      </p:ext>
    </p:extLst>
  </p:cSld>
  <p:clrMapOvr>
    <a:masterClrMapping/>
  </p:clrMapOvr>
  <p:transition>
    <p:cut thruBlk="1"/>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ig Circle Picture placeholder">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917576" y="1384301"/>
            <a:ext cx="2765424" cy="2765424"/>
          </a:xfrm>
          <a:prstGeom prst="ellipse">
            <a:avLst/>
          </a:prstGeom>
        </p:spPr>
        <p:txBody>
          <a:bodyPr/>
          <a:lstStyle/>
          <a:p>
            <a:endParaRPr lang="id-ID"/>
          </a:p>
        </p:txBody>
      </p:sp>
      <p:sp>
        <p:nvSpPr>
          <p:cNvPr id="3" name="Footer Placeholder 2"/>
          <p:cNvSpPr>
            <a:spLocks noGrp="1"/>
          </p:cNvSpPr>
          <p:nvPr>
            <p:ph type="ftr" sz="quarter" idx="10"/>
          </p:nvPr>
        </p:nvSpPr>
        <p:spPr/>
        <p:txBody>
          <a:bodyPr/>
          <a:lstStyle/>
          <a:p>
            <a:endParaRPr lang="id-ID">
              <a:solidFill>
                <a:prstClr val="black">
                  <a:tint val="75000"/>
                </a:prstClr>
              </a:solidFill>
            </a:endParaRPr>
          </a:p>
        </p:txBody>
      </p:sp>
      <p:sp>
        <p:nvSpPr>
          <p:cNvPr id="4" name="Slide Number Placeholder 3"/>
          <p:cNvSpPr>
            <a:spLocks noGrp="1"/>
          </p:cNvSpPr>
          <p:nvPr>
            <p:ph type="sldNum" sz="quarter" idx="11"/>
          </p:nvPr>
        </p:nvSpPr>
        <p:spPr>
          <a:xfrm>
            <a:off x="11387580" y="590241"/>
            <a:ext cx="465842" cy="365125"/>
          </a:xfrm>
          <a:prstGeom prst="rect">
            <a:avLst/>
          </a:prstGeom>
        </p:spPr>
        <p:txBody>
          <a:bodyPr/>
          <a:lstStyle/>
          <a:p>
            <a:pPr defTabSz="914400"/>
            <a:fld id="{3A04D4E0-389E-484C-8A9A-BC4E16FEFA0F}" type="slidenum">
              <a:rPr lang="id-ID" smtClean="0">
                <a:solidFill>
                  <a:prstClr val="white"/>
                </a:solidFill>
              </a:rPr>
              <a:pPr defTabSz="914400"/>
              <a:t>‹#›</a:t>
            </a:fld>
            <a:endParaRPr lang="id-ID">
              <a:solidFill>
                <a:prstClr val="white"/>
              </a:solidFill>
            </a:endParaRPr>
          </a:p>
        </p:txBody>
      </p:sp>
    </p:spTree>
    <p:extLst>
      <p:ext uri="{BB962C8B-B14F-4D97-AF65-F5344CB8AC3E}">
        <p14:creationId xmlns:p14="http://schemas.microsoft.com/office/powerpoint/2010/main" val="1365130676"/>
      </p:ext>
    </p:extLst>
  </p:cSld>
  <p:clrMapOvr>
    <a:masterClrMapping/>
  </p:clrMapOvr>
  <p:transition>
    <p:cut thruBlk="1"/>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 Circle Colors Picturehold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id-ID">
              <a:solidFill>
                <a:prstClr val="black">
                  <a:tint val="75000"/>
                </a:prstClr>
              </a:solidFill>
            </a:endParaRPr>
          </a:p>
        </p:txBody>
      </p:sp>
      <p:sp>
        <p:nvSpPr>
          <p:cNvPr id="4" name="Slide Number Placeholder 3"/>
          <p:cNvSpPr>
            <a:spLocks noGrp="1"/>
          </p:cNvSpPr>
          <p:nvPr>
            <p:ph type="sldNum" sz="quarter" idx="11"/>
          </p:nvPr>
        </p:nvSpPr>
        <p:spPr>
          <a:xfrm>
            <a:off x="11387580" y="590241"/>
            <a:ext cx="465842" cy="365125"/>
          </a:xfrm>
          <a:prstGeom prst="rect">
            <a:avLst/>
          </a:prstGeom>
        </p:spPr>
        <p:txBody>
          <a:bodyPr/>
          <a:lstStyle/>
          <a:p>
            <a:pPr defTabSz="914400"/>
            <a:fld id="{3A04D4E0-389E-484C-8A9A-BC4E16FEFA0F}" type="slidenum">
              <a:rPr lang="id-ID" smtClean="0">
                <a:solidFill>
                  <a:prstClr val="white"/>
                </a:solidFill>
              </a:rPr>
              <a:pPr defTabSz="914400"/>
              <a:t>‹#›</a:t>
            </a:fld>
            <a:endParaRPr lang="id-ID">
              <a:solidFill>
                <a:prstClr val="white"/>
              </a:solidFill>
            </a:endParaRPr>
          </a:p>
        </p:txBody>
      </p:sp>
      <p:sp>
        <p:nvSpPr>
          <p:cNvPr id="5" name="Picture Placeholder 2"/>
          <p:cNvSpPr>
            <a:spLocks noGrp="1"/>
          </p:cNvSpPr>
          <p:nvPr>
            <p:ph type="pic" sz="quarter" idx="14"/>
          </p:nvPr>
        </p:nvSpPr>
        <p:spPr>
          <a:xfrm>
            <a:off x="1036136" y="3965183"/>
            <a:ext cx="1800000" cy="1800000"/>
          </a:xfrm>
          <a:prstGeom prst="ellipse">
            <a:avLst/>
          </a:prstGeom>
          <a:ln w="38100">
            <a:solidFill>
              <a:schemeClr val="accent3"/>
            </a:solidFill>
          </a:ln>
        </p:spPr>
        <p:txBody>
          <a:bodyPr>
            <a:normAutofit/>
          </a:bodyPr>
          <a:lstStyle>
            <a:lvl1pPr>
              <a:defRPr sz="1600"/>
            </a:lvl1pPr>
          </a:lstStyle>
          <a:p>
            <a:endParaRPr lang="id-ID"/>
          </a:p>
        </p:txBody>
      </p:sp>
      <p:sp>
        <p:nvSpPr>
          <p:cNvPr id="6" name="Picture Placeholder 2"/>
          <p:cNvSpPr>
            <a:spLocks noGrp="1"/>
          </p:cNvSpPr>
          <p:nvPr>
            <p:ph type="pic" sz="quarter" idx="15"/>
          </p:nvPr>
        </p:nvSpPr>
        <p:spPr>
          <a:xfrm>
            <a:off x="6493605" y="1628628"/>
            <a:ext cx="1800000" cy="1800000"/>
          </a:xfrm>
          <a:prstGeom prst="ellipse">
            <a:avLst/>
          </a:prstGeom>
          <a:ln w="38100">
            <a:solidFill>
              <a:schemeClr val="accent2"/>
            </a:solidFill>
          </a:ln>
        </p:spPr>
        <p:txBody>
          <a:bodyPr>
            <a:normAutofit/>
          </a:bodyPr>
          <a:lstStyle>
            <a:lvl1pPr>
              <a:defRPr sz="1600"/>
            </a:lvl1pPr>
          </a:lstStyle>
          <a:p>
            <a:endParaRPr lang="id-ID"/>
          </a:p>
        </p:txBody>
      </p:sp>
      <p:sp>
        <p:nvSpPr>
          <p:cNvPr id="7" name="Picture Placeholder 2"/>
          <p:cNvSpPr>
            <a:spLocks noGrp="1"/>
          </p:cNvSpPr>
          <p:nvPr>
            <p:ph type="pic" sz="quarter" idx="16"/>
          </p:nvPr>
        </p:nvSpPr>
        <p:spPr>
          <a:xfrm>
            <a:off x="6493605" y="4010024"/>
            <a:ext cx="1800000" cy="1800000"/>
          </a:xfrm>
          <a:prstGeom prst="ellipse">
            <a:avLst/>
          </a:prstGeom>
          <a:ln w="38100">
            <a:solidFill>
              <a:schemeClr val="accent4"/>
            </a:solidFill>
          </a:ln>
        </p:spPr>
        <p:txBody>
          <a:bodyPr>
            <a:normAutofit/>
          </a:bodyPr>
          <a:lstStyle>
            <a:lvl1pPr>
              <a:defRPr sz="1600"/>
            </a:lvl1pPr>
          </a:lstStyle>
          <a:p>
            <a:endParaRPr lang="id-ID"/>
          </a:p>
        </p:txBody>
      </p:sp>
      <p:sp>
        <p:nvSpPr>
          <p:cNvPr id="8" name="Picture Placeholder 2"/>
          <p:cNvSpPr>
            <a:spLocks noGrp="1"/>
          </p:cNvSpPr>
          <p:nvPr>
            <p:ph type="pic" sz="quarter" idx="13"/>
          </p:nvPr>
        </p:nvSpPr>
        <p:spPr>
          <a:xfrm>
            <a:off x="1036136" y="1628628"/>
            <a:ext cx="1800000" cy="1800000"/>
          </a:xfrm>
          <a:prstGeom prst="ellipse">
            <a:avLst/>
          </a:prstGeom>
          <a:ln w="38100">
            <a:solidFill>
              <a:schemeClr val="accent1"/>
            </a:solidFill>
          </a:ln>
        </p:spPr>
        <p:txBody>
          <a:bodyPr>
            <a:normAutofit/>
          </a:bodyPr>
          <a:lstStyle>
            <a:lvl1pPr>
              <a:defRPr sz="1600"/>
            </a:lvl1pPr>
          </a:lstStyle>
          <a:p>
            <a:endParaRPr lang="id-ID"/>
          </a:p>
        </p:txBody>
      </p:sp>
    </p:spTree>
    <p:extLst>
      <p:ext uri="{BB962C8B-B14F-4D97-AF65-F5344CB8AC3E}">
        <p14:creationId xmlns:p14="http://schemas.microsoft.com/office/powerpoint/2010/main" val="3339156308"/>
      </p:ext>
    </p:extLst>
  </p:cSld>
  <p:clrMapOvr>
    <a:masterClrMapping/>
  </p:clrMapOvr>
  <p:transition>
    <p:cut thruBlk="1"/>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enter Picture placehold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id-ID">
              <a:solidFill>
                <a:prstClr val="black">
                  <a:tint val="75000"/>
                </a:prstClr>
              </a:solidFill>
            </a:endParaRPr>
          </a:p>
        </p:txBody>
      </p:sp>
      <p:sp>
        <p:nvSpPr>
          <p:cNvPr id="4" name="Slide Number Placeholder 3"/>
          <p:cNvSpPr>
            <a:spLocks noGrp="1"/>
          </p:cNvSpPr>
          <p:nvPr>
            <p:ph type="sldNum" sz="quarter" idx="11"/>
          </p:nvPr>
        </p:nvSpPr>
        <p:spPr>
          <a:xfrm>
            <a:off x="11387580" y="590241"/>
            <a:ext cx="465842" cy="365125"/>
          </a:xfrm>
          <a:prstGeom prst="rect">
            <a:avLst/>
          </a:prstGeom>
        </p:spPr>
        <p:txBody>
          <a:bodyPr/>
          <a:lstStyle/>
          <a:p>
            <a:pPr defTabSz="914400"/>
            <a:fld id="{3A04D4E0-389E-484C-8A9A-BC4E16FEFA0F}" type="slidenum">
              <a:rPr lang="id-ID" smtClean="0">
                <a:solidFill>
                  <a:prstClr val="white"/>
                </a:solidFill>
              </a:rPr>
              <a:pPr defTabSz="914400"/>
              <a:t>‹#›</a:t>
            </a:fld>
            <a:endParaRPr lang="id-ID">
              <a:solidFill>
                <a:prstClr val="white"/>
              </a:solidFill>
            </a:endParaRPr>
          </a:p>
        </p:txBody>
      </p:sp>
      <p:sp>
        <p:nvSpPr>
          <p:cNvPr id="5" name="Picture Placeholder 2"/>
          <p:cNvSpPr>
            <a:spLocks noGrp="1"/>
          </p:cNvSpPr>
          <p:nvPr>
            <p:ph type="pic" sz="quarter" idx="14"/>
          </p:nvPr>
        </p:nvSpPr>
        <p:spPr>
          <a:xfrm>
            <a:off x="4081040" y="1801470"/>
            <a:ext cx="1800225" cy="1800225"/>
          </a:xfrm>
          <a:prstGeom prst="rect">
            <a:avLst/>
          </a:prstGeom>
        </p:spPr>
        <p:txBody>
          <a:bodyPr>
            <a:normAutofit/>
          </a:bodyPr>
          <a:lstStyle>
            <a:lvl1pPr>
              <a:defRPr sz="1400"/>
            </a:lvl1pPr>
          </a:lstStyle>
          <a:p>
            <a:endParaRPr lang="id-ID"/>
          </a:p>
        </p:txBody>
      </p:sp>
      <p:sp>
        <p:nvSpPr>
          <p:cNvPr id="6" name="Picture Placeholder 2"/>
          <p:cNvSpPr>
            <a:spLocks noGrp="1"/>
          </p:cNvSpPr>
          <p:nvPr>
            <p:ph type="pic" sz="quarter" idx="15"/>
          </p:nvPr>
        </p:nvSpPr>
        <p:spPr>
          <a:xfrm>
            <a:off x="6323712" y="1801470"/>
            <a:ext cx="1800225" cy="1800225"/>
          </a:xfrm>
          <a:prstGeom prst="rect">
            <a:avLst/>
          </a:prstGeom>
        </p:spPr>
        <p:txBody>
          <a:bodyPr>
            <a:normAutofit/>
          </a:bodyPr>
          <a:lstStyle>
            <a:lvl1pPr>
              <a:defRPr sz="1400"/>
            </a:lvl1pPr>
          </a:lstStyle>
          <a:p>
            <a:endParaRPr lang="id-ID"/>
          </a:p>
        </p:txBody>
      </p:sp>
      <p:sp>
        <p:nvSpPr>
          <p:cNvPr id="7" name="Picture Placeholder 2"/>
          <p:cNvSpPr>
            <a:spLocks noGrp="1"/>
          </p:cNvSpPr>
          <p:nvPr>
            <p:ph type="pic" sz="quarter" idx="16"/>
          </p:nvPr>
        </p:nvSpPr>
        <p:spPr>
          <a:xfrm>
            <a:off x="6323712" y="3998018"/>
            <a:ext cx="1800225" cy="1800225"/>
          </a:xfrm>
          <a:prstGeom prst="rect">
            <a:avLst/>
          </a:prstGeom>
        </p:spPr>
        <p:txBody>
          <a:bodyPr>
            <a:normAutofit/>
          </a:bodyPr>
          <a:lstStyle>
            <a:lvl1pPr>
              <a:defRPr sz="1400"/>
            </a:lvl1pPr>
          </a:lstStyle>
          <a:p>
            <a:endParaRPr lang="id-ID"/>
          </a:p>
        </p:txBody>
      </p:sp>
      <p:sp>
        <p:nvSpPr>
          <p:cNvPr id="8" name="Picture Placeholder 2"/>
          <p:cNvSpPr>
            <a:spLocks noGrp="1"/>
          </p:cNvSpPr>
          <p:nvPr>
            <p:ph type="pic" sz="quarter" idx="13"/>
          </p:nvPr>
        </p:nvSpPr>
        <p:spPr>
          <a:xfrm>
            <a:off x="4081039" y="3998018"/>
            <a:ext cx="1800225" cy="1800225"/>
          </a:xfrm>
          <a:prstGeom prst="rect">
            <a:avLst/>
          </a:prstGeom>
        </p:spPr>
        <p:txBody>
          <a:bodyPr>
            <a:normAutofit/>
          </a:bodyPr>
          <a:lstStyle>
            <a:lvl1pPr>
              <a:defRPr sz="1400"/>
            </a:lvl1pPr>
          </a:lstStyle>
          <a:p>
            <a:endParaRPr lang="id-ID"/>
          </a:p>
        </p:txBody>
      </p:sp>
    </p:spTree>
    <p:extLst>
      <p:ext uri="{BB962C8B-B14F-4D97-AF65-F5344CB8AC3E}">
        <p14:creationId xmlns:p14="http://schemas.microsoft.com/office/powerpoint/2010/main" val="3862454761"/>
      </p:ext>
    </p:extLst>
  </p:cSld>
  <p:clrMapOvr>
    <a:masterClrMapping/>
  </p:clrMapOvr>
  <p:transition>
    <p:cut thruBlk="1"/>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andscap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id-ID">
              <a:solidFill>
                <a:prstClr val="black">
                  <a:tint val="75000"/>
                </a:prstClr>
              </a:solidFill>
            </a:endParaRPr>
          </a:p>
        </p:txBody>
      </p:sp>
      <p:sp>
        <p:nvSpPr>
          <p:cNvPr id="4" name="Slide Number Placeholder 3"/>
          <p:cNvSpPr>
            <a:spLocks noGrp="1"/>
          </p:cNvSpPr>
          <p:nvPr>
            <p:ph type="sldNum" sz="quarter" idx="11"/>
          </p:nvPr>
        </p:nvSpPr>
        <p:spPr>
          <a:xfrm>
            <a:off x="11387580" y="590241"/>
            <a:ext cx="465842" cy="365125"/>
          </a:xfrm>
          <a:prstGeom prst="rect">
            <a:avLst/>
          </a:prstGeom>
        </p:spPr>
        <p:txBody>
          <a:bodyPr/>
          <a:lstStyle/>
          <a:p>
            <a:pPr defTabSz="914400"/>
            <a:fld id="{3A04D4E0-389E-484C-8A9A-BC4E16FEFA0F}" type="slidenum">
              <a:rPr lang="id-ID" smtClean="0">
                <a:solidFill>
                  <a:prstClr val="white"/>
                </a:solidFill>
              </a:rPr>
              <a:pPr defTabSz="914400"/>
              <a:t>‹#›</a:t>
            </a:fld>
            <a:endParaRPr lang="id-ID">
              <a:solidFill>
                <a:prstClr val="white"/>
              </a:solidFill>
            </a:endParaRPr>
          </a:p>
        </p:txBody>
      </p:sp>
      <p:sp>
        <p:nvSpPr>
          <p:cNvPr id="5" name="Picture Placeholder 4"/>
          <p:cNvSpPr>
            <a:spLocks noGrp="1"/>
          </p:cNvSpPr>
          <p:nvPr>
            <p:ph type="pic" sz="quarter" idx="12"/>
          </p:nvPr>
        </p:nvSpPr>
        <p:spPr>
          <a:xfrm>
            <a:off x="0" y="1778000"/>
            <a:ext cx="7884000" cy="3810000"/>
          </a:xfrm>
          <a:prstGeom prst="rect">
            <a:avLst/>
          </a:prstGeom>
        </p:spPr>
        <p:txBody>
          <a:bodyPr/>
          <a:lstStyle/>
          <a:p>
            <a:endParaRPr lang="id-ID"/>
          </a:p>
        </p:txBody>
      </p:sp>
    </p:spTree>
    <p:extLst>
      <p:ext uri="{BB962C8B-B14F-4D97-AF65-F5344CB8AC3E}">
        <p14:creationId xmlns:p14="http://schemas.microsoft.com/office/powerpoint/2010/main" val="1693269565"/>
      </p:ext>
    </p:extLst>
  </p:cSld>
  <p:clrMapOvr>
    <a:masterClrMapping/>
  </p:clrMapOvr>
  <p:transition>
    <p:cut thruBlk="1"/>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quar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id-ID">
              <a:solidFill>
                <a:prstClr val="black">
                  <a:tint val="75000"/>
                </a:prstClr>
              </a:solidFill>
            </a:endParaRPr>
          </a:p>
        </p:txBody>
      </p:sp>
      <p:sp>
        <p:nvSpPr>
          <p:cNvPr id="4" name="Slide Number Placeholder 3"/>
          <p:cNvSpPr>
            <a:spLocks noGrp="1"/>
          </p:cNvSpPr>
          <p:nvPr>
            <p:ph type="sldNum" sz="quarter" idx="11"/>
          </p:nvPr>
        </p:nvSpPr>
        <p:spPr>
          <a:xfrm>
            <a:off x="11387580" y="590241"/>
            <a:ext cx="465842" cy="365125"/>
          </a:xfrm>
          <a:prstGeom prst="rect">
            <a:avLst/>
          </a:prstGeom>
        </p:spPr>
        <p:txBody>
          <a:bodyPr/>
          <a:lstStyle/>
          <a:p>
            <a:pPr defTabSz="914400"/>
            <a:fld id="{3A04D4E0-389E-484C-8A9A-BC4E16FEFA0F}" type="slidenum">
              <a:rPr lang="id-ID" smtClean="0">
                <a:solidFill>
                  <a:prstClr val="white"/>
                </a:solidFill>
              </a:rPr>
              <a:pPr defTabSz="914400"/>
              <a:t>‹#›</a:t>
            </a:fld>
            <a:endParaRPr lang="id-ID">
              <a:solidFill>
                <a:prstClr val="white"/>
              </a:solidFill>
            </a:endParaRPr>
          </a:p>
        </p:txBody>
      </p:sp>
      <p:sp>
        <p:nvSpPr>
          <p:cNvPr id="5" name="Picture Placeholder 2"/>
          <p:cNvSpPr>
            <a:spLocks noGrp="1"/>
          </p:cNvSpPr>
          <p:nvPr>
            <p:ph type="pic" sz="quarter" idx="13"/>
          </p:nvPr>
        </p:nvSpPr>
        <p:spPr>
          <a:xfrm>
            <a:off x="1073436" y="1992849"/>
            <a:ext cx="4320000" cy="3960000"/>
          </a:xfrm>
          <a:prstGeom prst="rect">
            <a:avLst/>
          </a:prstGeom>
        </p:spPr>
      </p:sp>
    </p:spTree>
    <p:extLst>
      <p:ext uri="{BB962C8B-B14F-4D97-AF65-F5344CB8AC3E}">
        <p14:creationId xmlns:p14="http://schemas.microsoft.com/office/powerpoint/2010/main" val="155554007"/>
      </p:ext>
    </p:extLst>
  </p:cSld>
  <p:clrMapOvr>
    <a:masterClrMapping/>
  </p:clrMapOvr>
  <p:transition>
    <p:cut thruBlk="1"/>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 Square Picture">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8777287" y="3767137"/>
            <a:ext cx="2170800" cy="2170800"/>
          </a:xfrm>
          <a:prstGeom prst="rect">
            <a:avLst/>
          </a:prstGeom>
        </p:spPr>
        <p:txBody>
          <a:bodyPr/>
          <a:lstStyle/>
          <a:p>
            <a:endParaRPr lang="id-ID" dirty="0"/>
          </a:p>
        </p:txBody>
      </p:sp>
      <p:sp>
        <p:nvSpPr>
          <p:cNvPr id="12" name="Picture Placeholder 8"/>
          <p:cNvSpPr>
            <a:spLocks noGrp="1"/>
          </p:cNvSpPr>
          <p:nvPr>
            <p:ph type="pic" sz="quarter" idx="15"/>
          </p:nvPr>
        </p:nvSpPr>
        <p:spPr>
          <a:xfrm>
            <a:off x="8777287" y="1462087"/>
            <a:ext cx="2170800" cy="2170800"/>
          </a:xfrm>
          <a:prstGeom prst="rect">
            <a:avLst/>
          </a:prstGeom>
        </p:spPr>
        <p:txBody>
          <a:bodyPr/>
          <a:lstStyle/>
          <a:p>
            <a:endParaRPr lang="id-ID" dirty="0"/>
          </a:p>
        </p:txBody>
      </p:sp>
      <p:sp>
        <p:nvSpPr>
          <p:cNvPr id="10" name="Picture Placeholder 8"/>
          <p:cNvSpPr>
            <a:spLocks noGrp="1"/>
          </p:cNvSpPr>
          <p:nvPr>
            <p:ph type="pic" sz="quarter" idx="13"/>
          </p:nvPr>
        </p:nvSpPr>
        <p:spPr>
          <a:xfrm>
            <a:off x="1262062" y="3767137"/>
            <a:ext cx="2170800" cy="2170800"/>
          </a:xfrm>
          <a:prstGeom prst="rect">
            <a:avLst/>
          </a:prstGeom>
        </p:spPr>
        <p:txBody>
          <a:bodyPr/>
          <a:lstStyle/>
          <a:p>
            <a:endParaRPr lang="id-ID"/>
          </a:p>
        </p:txBody>
      </p:sp>
      <p:sp>
        <p:nvSpPr>
          <p:cNvPr id="9" name="Picture Placeholder 8"/>
          <p:cNvSpPr>
            <a:spLocks noGrp="1"/>
          </p:cNvSpPr>
          <p:nvPr>
            <p:ph type="pic" sz="quarter" idx="12"/>
          </p:nvPr>
        </p:nvSpPr>
        <p:spPr>
          <a:xfrm>
            <a:off x="1262062" y="1462087"/>
            <a:ext cx="2170800" cy="2170800"/>
          </a:xfrm>
          <a:prstGeom prst="rect">
            <a:avLst/>
          </a:prstGeom>
        </p:spPr>
        <p:txBody>
          <a:bodyPr/>
          <a:lstStyle/>
          <a:p>
            <a:endParaRPr lang="id-ID"/>
          </a:p>
        </p:txBody>
      </p:sp>
      <p:sp>
        <p:nvSpPr>
          <p:cNvPr id="3" name="Footer Placeholder 2"/>
          <p:cNvSpPr>
            <a:spLocks noGrp="1"/>
          </p:cNvSpPr>
          <p:nvPr>
            <p:ph type="ftr" sz="quarter" idx="10"/>
          </p:nvPr>
        </p:nvSpPr>
        <p:spPr/>
        <p:txBody>
          <a:bodyPr/>
          <a:lstStyle/>
          <a:p>
            <a:endParaRPr lang="id-ID">
              <a:solidFill>
                <a:prstClr val="black">
                  <a:tint val="75000"/>
                </a:prstClr>
              </a:solidFill>
            </a:endParaRPr>
          </a:p>
        </p:txBody>
      </p:sp>
      <p:sp>
        <p:nvSpPr>
          <p:cNvPr id="4" name="Slide Number Placeholder 3"/>
          <p:cNvSpPr>
            <a:spLocks noGrp="1"/>
          </p:cNvSpPr>
          <p:nvPr>
            <p:ph type="sldNum" sz="quarter" idx="11"/>
          </p:nvPr>
        </p:nvSpPr>
        <p:spPr>
          <a:xfrm>
            <a:off x="11387580" y="590241"/>
            <a:ext cx="465842" cy="365125"/>
          </a:xfrm>
          <a:prstGeom prst="rect">
            <a:avLst/>
          </a:prstGeom>
        </p:spPr>
        <p:txBody>
          <a:bodyPr/>
          <a:lstStyle/>
          <a:p>
            <a:pPr defTabSz="914400"/>
            <a:fld id="{3A04D4E0-389E-484C-8A9A-BC4E16FEFA0F}" type="slidenum">
              <a:rPr lang="id-ID" smtClean="0">
                <a:solidFill>
                  <a:prstClr val="white"/>
                </a:solidFill>
              </a:rPr>
              <a:pPr defTabSz="914400"/>
              <a:t>‹#›</a:t>
            </a:fld>
            <a:endParaRPr lang="id-ID">
              <a:solidFill>
                <a:prstClr val="white"/>
              </a:solidFill>
            </a:endParaRPr>
          </a:p>
        </p:txBody>
      </p:sp>
    </p:spTree>
    <p:extLst>
      <p:ext uri="{BB962C8B-B14F-4D97-AF65-F5344CB8AC3E}">
        <p14:creationId xmlns:p14="http://schemas.microsoft.com/office/powerpoint/2010/main" val="268566318"/>
      </p:ext>
    </p:extLst>
  </p:cSld>
  <p:clrMapOvr>
    <a:masterClrMapping/>
  </p:clrMapOvr>
  <p:transition>
    <p:cut thruBlk="1"/>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8 Circl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id-ID">
              <a:solidFill>
                <a:prstClr val="black">
                  <a:tint val="75000"/>
                </a:prstClr>
              </a:solidFill>
            </a:endParaRPr>
          </a:p>
        </p:txBody>
      </p:sp>
      <p:sp>
        <p:nvSpPr>
          <p:cNvPr id="4" name="Slide Number Placeholder 3"/>
          <p:cNvSpPr>
            <a:spLocks noGrp="1"/>
          </p:cNvSpPr>
          <p:nvPr>
            <p:ph type="sldNum" sz="quarter" idx="11"/>
          </p:nvPr>
        </p:nvSpPr>
        <p:spPr>
          <a:xfrm>
            <a:off x="11387580" y="590241"/>
            <a:ext cx="465842" cy="365125"/>
          </a:xfrm>
          <a:prstGeom prst="rect">
            <a:avLst/>
          </a:prstGeom>
        </p:spPr>
        <p:txBody>
          <a:bodyPr/>
          <a:lstStyle/>
          <a:p>
            <a:pPr defTabSz="914400"/>
            <a:fld id="{3A04D4E0-389E-484C-8A9A-BC4E16FEFA0F}" type="slidenum">
              <a:rPr lang="id-ID" smtClean="0">
                <a:solidFill>
                  <a:prstClr val="white"/>
                </a:solidFill>
              </a:rPr>
              <a:pPr defTabSz="914400"/>
              <a:t>‹#›</a:t>
            </a:fld>
            <a:endParaRPr lang="id-ID">
              <a:solidFill>
                <a:prstClr val="white"/>
              </a:solidFill>
            </a:endParaRPr>
          </a:p>
        </p:txBody>
      </p:sp>
      <p:sp>
        <p:nvSpPr>
          <p:cNvPr id="5" name="Picture Placeholder 2"/>
          <p:cNvSpPr>
            <a:spLocks noGrp="1"/>
          </p:cNvSpPr>
          <p:nvPr>
            <p:ph type="pic" sz="quarter" idx="13"/>
          </p:nvPr>
        </p:nvSpPr>
        <p:spPr>
          <a:xfrm>
            <a:off x="1294639" y="1514768"/>
            <a:ext cx="1620000" cy="1620000"/>
          </a:xfrm>
          <a:prstGeom prst="ellipse">
            <a:avLst/>
          </a:prstGeom>
        </p:spPr>
        <p:txBody>
          <a:bodyPr>
            <a:normAutofit/>
          </a:bodyPr>
          <a:lstStyle>
            <a:lvl1pPr>
              <a:defRPr sz="1600"/>
            </a:lvl1pPr>
          </a:lstStyle>
          <a:p>
            <a:endParaRPr lang="id-ID" dirty="0"/>
          </a:p>
        </p:txBody>
      </p:sp>
      <p:sp>
        <p:nvSpPr>
          <p:cNvPr id="6" name="Picture Placeholder 2"/>
          <p:cNvSpPr>
            <a:spLocks noGrp="1"/>
          </p:cNvSpPr>
          <p:nvPr>
            <p:ph type="pic" sz="quarter" idx="14"/>
          </p:nvPr>
        </p:nvSpPr>
        <p:spPr>
          <a:xfrm>
            <a:off x="3881083" y="1514768"/>
            <a:ext cx="1620000" cy="1620000"/>
          </a:xfrm>
          <a:prstGeom prst="ellipse">
            <a:avLst/>
          </a:prstGeom>
        </p:spPr>
        <p:txBody>
          <a:bodyPr>
            <a:normAutofit/>
          </a:bodyPr>
          <a:lstStyle>
            <a:lvl1pPr>
              <a:defRPr sz="1600"/>
            </a:lvl1pPr>
          </a:lstStyle>
          <a:p>
            <a:endParaRPr lang="id-ID" dirty="0"/>
          </a:p>
        </p:txBody>
      </p:sp>
      <p:sp>
        <p:nvSpPr>
          <p:cNvPr id="7" name="Picture Placeholder 2"/>
          <p:cNvSpPr>
            <a:spLocks noGrp="1"/>
          </p:cNvSpPr>
          <p:nvPr>
            <p:ph type="pic" sz="quarter" idx="15"/>
          </p:nvPr>
        </p:nvSpPr>
        <p:spPr>
          <a:xfrm>
            <a:off x="6621608" y="1514768"/>
            <a:ext cx="1620000" cy="1620000"/>
          </a:xfrm>
          <a:prstGeom prst="ellipse">
            <a:avLst/>
          </a:prstGeom>
        </p:spPr>
        <p:txBody>
          <a:bodyPr>
            <a:normAutofit/>
          </a:bodyPr>
          <a:lstStyle>
            <a:lvl1pPr>
              <a:defRPr sz="1600"/>
            </a:lvl1pPr>
          </a:lstStyle>
          <a:p>
            <a:endParaRPr lang="id-ID" dirty="0"/>
          </a:p>
        </p:txBody>
      </p:sp>
      <p:sp>
        <p:nvSpPr>
          <p:cNvPr id="8" name="Picture Placeholder 2"/>
          <p:cNvSpPr>
            <a:spLocks noGrp="1"/>
          </p:cNvSpPr>
          <p:nvPr>
            <p:ph type="pic" sz="quarter" idx="16"/>
          </p:nvPr>
        </p:nvSpPr>
        <p:spPr>
          <a:xfrm>
            <a:off x="9291793" y="1514768"/>
            <a:ext cx="1620000" cy="1620000"/>
          </a:xfrm>
          <a:prstGeom prst="ellipse">
            <a:avLst/>
          </a:prstGeom>
        </p:spPr>
        <p:txBody>
          <a:bodyPr>
            <a:normAutofit/>
          </a:bodyPr>
          <a:lstStyle>
            <a:lvl1pPr>
              <a:defRPr sz="1600"/>
            </a:lvl1pPr>
          </a:lstStyle>
          <a:p>
            <a:endParaRPr lang="id-ID" dirty="0"/>
          </a:p>
        </p:txBody>
      </p:sp>
      <p:sp>
        <p:nvSpPr>
          <p:cNvPr id="9" name="Picture Placeholder 2"/>
          <p:cNvSpPr>
            <a:spLocks noGrp="1"/>
          </p:cNvSpPr>
          <p:nvPr>
            <p:ph type="pic" sz="quarter" idx="17"/>
          </p:nvPr>
        </p:nvSpPr>
        <p:spPr>
          <a:xfrm>
            <a:off x="1294639" y="3878068"/>
            <a:ext cx="1620000" cy="1620000"/>
          </a:xfrm>
          <a:prstGeom prst="ellipse">
            <a:avLst/>
          </a:prstGeom>
        </p:spPr>
        <p:txBody>
          <a:bodyPr>
            <a:normAutofit/>
          </a:bodyPr>
          <a:lstStyle>
            <a:lvl1pPr>
              <a:defRPr sz="1600"/>
            </a:lvl1pPr>
          </a:lstStyle>
          <a:p>
            <a:endParaRPr lang="id-ID" dirty="0"/>
          </a:p>
        </p:txBody>
      </p:sp>
      <p:sp>
        <p:nvSpPr>
          <p:cNvPr id="10" name="Picture Placeholder 2"/>
          <p:cNvSpPr>
            <a:spLocks noGrp="1"/>
          </p:cNvSpPr>
          <p:nvPr>
            <p:ph type="pic" sz="quarter" idx="18"/>
          </p:nvPr>
        </p:nvSpPr>
        <p:spPr>
          <a:xfrm>
            <a:off x="3881083" y="3878068"/>
            <a:ext cx="1620000" cy="1620000"/>
          </a:xfrm>
          <a:prstGeom prst="ellipse">
            <a:avLst/>
          </a:prstGeom>
        </p:spPr>
        <p:txBody>
          <a:bodyPr>
            <a:normAutofit/>
          </a:bodyPr>
          <a:lstStyle>
            <a:lvl1pPr>
              <a:defRPr sz="1600"/>
            </a:lvl1pPr>
          </a:lstStyle>
          <a:p>
            <a:endParaRPr lang="id-ID" dirty="0"/>
          </a:p>
        </p:txBody>
      </p:sp>
      <p:sp>
        <p:nvSpPr>
          <p:cNvPr id="11" name="Picture Placeholder 2"/>
          <p:cNvSpPr>
            <a:spLocks noGrp="1"/>
          </p:cNvSpPr>
          <p:nvPr>
            <p:ph type="pic" sz="quarter" idx="19"/>
          </p:nvPr>
        </p:nvSpPr>
        <p:spPr>
          <a:xfrm>
            <a:off x="6621608" y="3878068"/>
            <a:ext cx="1620000" cy="1620000"/>
          </a:xfrm>
          <a:prstGeom prst="ellipse">
            <a:avLst/>
          </a:prstGeom>
        </p:spPr>
        <p:txBody>
          <a:bodyPr>
            <a:normAutofit/>
          </a:bodyPr>
          <a:lstStyle>
            <a:lvl1pPr>
              <a:defRPr sz="1600"/>
            </a:lvl1pPr>
          </a:lstStyle>
          <a:p>
            <a:endParaRPr lang="id-ID" dirty="0"/>
          </a:p>
        </p:txBody>
      </p:sp>
      <p:sp>
        <p:nvSpPr>
          <p:cNvPr id="12" name="Picture Placeholder 2"/>
          <p:cNvSpPr>
            <a:spLocks noGrp="1"/>
          </p:cNvSpPr>
          <p:nvPr>
            <p:ph type="pic" sz="quarter" idx="20"/>
          </p:nvPr>
        </p:nvSpPr>
        <p:spPr>
          <a:xfrm>
            <a:off x="9291793" y="3878068"/>
            <a:ext cx="1620000" cy="1620000"/>
          </a:xfrm>
          <a:prstGeom prst="ellipse">
            <a:avLst/>
          </a:prstGeom>
        </p:spPr>
        <p:txBody>
          <a:bodyPr>
            <a:normAutofit/>
          </a:bodyPr>
          <a:lstStyle>
            <a:lvl1pPr>
              <a:defRPr sz="1600"/>
            </a:lvl1pPr>
          </a:lstStyle>
          <a:p>
            <a:endParaRPr lang="id-ID" dirty="0"/>
          </a:p>
        </p:txBody>
      </p:sp>
    </p:spTree>
    <p:extLst>
      <p:ext uri="{BB962C8B-B14F-4D97-AF65-F5344CB8AC3E}">
        <p14:creationId xmlns:p14="http://schemas.microsoft.com/office/powerpoint/2010/main" val="1559267590"/>
      </p:ext>
    </p:extLst>
  </p:cSld>
  <p:clrMapOvr>
    <a:masterClrMapping/>
  </p:clrMapOvr>
  <p:transition>
    <p:cut thruBlk="1"/>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 Square Small Picture">
    <p:spTree>
      <p:nvGrpSpPr>
        <p:cNvPr id="1" name=""/>
        <p:cNvGrpSpPr/>
        <p:nvPr/>
      </p:nvGrpSpPr>
      <p:grpSpPr>
        <a:xfrm>
          <a:off x="0" y="0"/>
          <a:ext cx="0" cy="0"/>
          <a:chOff x="0" y="0"/>
          <a:chExt cx="0" cy="0"/>
        </a:xfrm>
      </p:grpSpPr>
      <p:sp>
        <p:nvSpPr>
          <p:cNvPr id="10" name="Picture Placeholder 9"/>
          <p:cNvSpPr>
            <a:spLocks noGrp="1"/>
          </p:cNvSpPr>
          <p:nvPr>
            <p:ph type="pic" sz="quarter" idx="12"/>
          </p:nvPr>
        </p:nvSpPr>
        <p:spPr>
          <a:xfrm>
            <a:off x="942975" y="1633538"/>
            <a:ext cx="1800225" cy="1800225"/>
          </a:xfrm>
          <a:prstGeom prst="rect">
            <a:avLst/>
          </a:prstGeom>
        </p:spPr>
        <p:txBody>
          <a:bodyPr/>
          <a:lstStyle>
            <a:lvl1pPr>
              <a:defRPr sz="1600"/>
            </a:lvl1pPr>
          </a:lstStyle>
          <a:p>
            <a:endParaRPr lang="id-ID"/>
          </a:p>
        </p:txBody>
      </p:sp>
      <p:sp>
        <p:nvSpPr>
          <p:cNvPr id="11" name="Picture Placeholder 9"/>
          <p:cNvSpPr>
            <a:spLocks noGrp="1"/>
          </p:cNvSpPr>
          <p:nvPr>
            <p:ph type="pic" sz="quarter" idx="13"/>
          </p:nvPr>
        </p:nvSpPr>
        <p:spPr>
          <a:xfrm>
            <a:off x="942975" y="3986213"/>
            <a:ext cx="1800225" cy="1800225"/>
          </a:xfrm>
          <a:prstGeom prst="rect">
            <a:avLst/>
          </a:prstGeom>
        </p:spPr>
        <p:txBody>
          <a:bodyPr/>
          <a:lstStyle>
            <a:lvl1pPr>
              <a:defRPr sz="1600"/>
            </a:lvl1pPr>
          </a:lstStyle>
          <a:p>
            <a:endParaRPr lang="id-ID"/>
          </a:p>
        </p:txBody>
      </p:sp>
      <p:sp>
        <p:nvSpPr>
          <p:cNvPr id="12" name="Picture Placeholder 9"/>
          <p:cNvSpPr>
            <a:spLocks noGrp="1"/>
          </p:cNvSpPr>
          <p:nvPr>
            <p:ph type="pic" sz="quarter" idx="14"/>
          </p:nvPr>
        </p:nvSpPr>
        <p:spPr>
          <a:xfrm>
            <a:off x="6429375" y="1633538"/>
            <a:ext cx="1800225" cy="1800225"/>
          </a:xfrm>
          <a:prstGeom prst="rect">
            <a:avLst/>
          </a:prstGeom>
        </p:spPr>
        <p:txBody>
          <a:bodyPr/>
          <a:lstStyle>
            <a:lvl1pPr>
              <a:defRPr sz="1600"/>
            </a:lvl1pPr>
          </a:lstStyle>
          <a:p>
            <a:endParaRPr lang="id-ID"/>
          </a:p>
        </p:txBody>
      </p:sp>
      <p:sp>
        <p:nvSpPr>
          <p:cNvPr id="13" name="Picture Placeholder 9"/>
          <p:cNvSpPr>
            <a:spLocks noGrp="1"/>
          </p:cNvSpPr>
          <p:nvPr>
            <p:ph type="pic" sz="quarter" idx="15"/>
          </p:nvPr>
        </p:nvSpPr>
        <p:spPr>
          <a:xfrm>
            <a:off x="6429375" y="3986213"/>
            <a:ext cx="1800225" cy="1800225"/>
          </a:xfrm>
          <a:prstGeom prst="rect">
            <a:avLst/>
          </a:prstGeom>
        </p:spPr>
        <p:txBody>
          <a:bodyPr/>
          <a:lstStyle>
            <a:lvl1pPr>
              <a:defRPr sz="1600"/>
            </a:lvl1pPr>
          </a:lstStyle>
          <a:p>
            <a:endParaRPr lang="id-ID"/>
          </a:p>
        </p:txBody>
      </p:sp>
      <p:sp>
        <p:nvSpPr>
          <p:cNvPr id="3" name="Footer Placeholder 2"/>
          <p:cNvSpPr>
            <a:spLocks noGrp="1"/>
          </p:cNvSpPr>
          <p:nvPr>
            <p:ph type="ftr" sz="quarter" idx="10"/>
          </p:nvPr>
        </p:nvSpPr>
        <p:spPr/>
        <p:txBody>
          <a:bodyPr/>
          <a:lstStyle/>
          <a:p>
            <a:endParaRPr lang="id-ID">
              <a:solidFill>
                <a:prstClr val="black">
                  <a:tint val="75000"/>
                </a:prstClr>
              </a:solidFill>
            </a:endParaRPr>
          </a:p>
        </p:txBody>
      </p:sp>
      <p:sp>
        <p:nvSpPr>
          <p:cNvPr id="4" name="Slide Number Placeholder 3"/>
          <p:cNvSpPr>
            <a:spLocks noGrp="1"/>
          </p:cNvSpPr>
          <p:nvPr>
            <p:ph type="sldNum" sz="quarter" idx="11"/>
          </p:nvPr>
        </p:nvSpPr>
        <p:spPr>
          <a:xfrm>
            <a:off x="11387580" y="590241"/>
            <a:ext cx="465842" cy="365125"/>
          </a:xfrm>
          <a:prstGeom prst="rect">
            <a:avLst/>
          </a:prstGeom>
        </p:spPr>
        <p:txBody>
          <a:bodyPr/>
          <a:lstStyle/>
          <a:p>
            <a:pPr defTabSz="914400"/>
            <a:fld id="{3A04D4E0-389E-484C-8A9A-BC4E16FEFA0F}" type="slidenum">
              <a:rPr lang="id-ID" smtClean="0">
                <a:solidFill>
                  <a:prstClr val="white"/>
                </a:solidFill>
              </a:rPr>
              <a:pPr defTabSz="914400"/>
              <a:t>‹#›</a:t>
            </a:fld>
            <a:endParaRPr lang="id-ID">
              <a:solidFill>
                <a:prstClr val="white"/>
              </a:solidFill>
            </a:endParaRPr>
          </a:p>
        </p:txBody>
      </p:sp>
    </p:spTree>
    <p:extLst>
      <p:ext uri="{BB962C8B-B14F-4D97-AF65-F5344CB8AC3E}">
        <p14:creationId xmlns:p14="http://schemas.microsoft.com/office/powerpoint/2010/main" val="2540661878"/>
      </p:ext>
    </p:extLst>
  </p:cSld>
  <p:clrMapOvr>
    <a:masterClrMapping/>
  </p:clrMapOvr>
  <p:transition>
    <p:cut thruBlk="1"/>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 Picture in Row">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id-ID">
              <a:solidFill>
                <a:prstClr val="black">
                  <a:tint val="75000"/>
                </a:prstClr>
              </a:solidFill>
            </a:endParaRPr>
          </a:p>
        </p:txBody>
      </p:sp>
      <p:sp>
        <p:nvSpPr>
          <p:cNvPr id="4" name="Slide Number Placeholder 3"/>
          <p:cNvSpPr>
            <a:spLocks noGrp="1"/>
          </p:cNvSpPr>
          <p:nvPr>
            <p:ph type="sldNum" sz="quarter" idx="11"/>
          </p:nvPr>
        </p:nvSpPr>
        <p:spPr>
          <a:xfrm>
            <a:off x="11387580" y="590241"/>
            <a:ext cx="465842" cy="365125"/>
          </a:xfrm>
          <a:prstGeom prst="rect">
            <a:avLst/>
          </a:prstGeom>
        </p:spPr>
        <p:txBody>
          <a:bodyPr/>
          <a:lstStyle/>
          <a:p>
            <a:pPr defTabSz="914400"/>
            <a:fld id="{3A04D4E0-389E-484C-8A9A-BC4E16FEFA0F}" type="slidenum">
              <a:rPr lang="id-ID" smtClean="0">
                <a:solidFill>
                  <a:prstClr val="white"/>
                </a:solidFill>
              </a:rPr>
              <a:pPr defTabSz="914400"/>
              <a:t>‹#›</a:t>
            </a:fld>
            <a:endParaRPr lang="id-ID">
              <a:solidFill>
                <a:prstClr val="white"/>
              </a:solidFill>
            </a:endParaRPr>
          </a:p>
        </p:txBody>
      </p:sp>
      <p:sp>
        <p:nvSpPr>
          <p:cNvPr id="5" name="Picture Placeholder 2"/>
          <p:cNvSpPr>
            <a:spLocks noGrp="1"/>
          </p:cNvSpPr>
          <p:nvPr>
            <p:ph type="pic" sz="quarter" idx="14"/>
          </p:nvPr>
        </p:nvSpPr>
        <p:spPr>
          <a:xfrm>
            <a:off x="3911347" y="1782230"/>
            <a:ext cx="1620000" cy="1620000"/>
          </a:xfrm>
          <a:prstGeom prst="rect">
            <a:avLst/>
          </a:prstGeom>
        </p:spPr>
        <p:txBody>
          <a:bodyPr>
            <a:normAutofit/>
          </a:bodyPr>
          <a:lstStyle>
            <a:lvl1pPr>
              <a:defRPr sz="1400"/>
            </a:lvl1pPr>
          </a:lstStyle>
          <a:p>
            <a:endParaRPr lang="id-ID"/>
          </a:p>
        </p:txBody>
      </p:sp>
      <p:sp>
        <p:nvSpPr>
          <p:cNvPr id="6" name="Picture Placeholder 2"/>
          <p:cNvSpPr>
            <a:spLocks noGrp="1"/>
          </p:cNvSpPr>
          <p:nvPr>
            <p:ph type="pic" sz="quarter" idx="15"/>
          </p:nvPr>
        </p:nvSpPr>
        <p:spPr>
          <a:xfrm>
            <a:off x="6641030" y="1782230"/>
            <a:ext cx="1620000" cy="1620000"/>
          </a:xfrm>
          <a:prstGeom prst="rect">
            <a:avLst/>
          </a:prstGeom>
        </p:spPr>
        <p:txBody>
          <a:bodyPr>
            <a:normAutofit/>
          </a:bodyPr>
          <a:lstStyle>
            <a:lvl1pPr>
              <a:defRPr sz="1400"/>
            </a:lvl1pPr>
          </a:lstStyle>
          <a:p>
            <a:endParaRPr lang="id-ID"/>
          </a:p>
        </p:txBody>
      </p:sp>
      <p:sp>
        <p:nvSpPr>
          <p:cNvPr id="7" name="Picture Placeholder 2"/>
          <p:cNvSpPr>
            <a:spLocks noGrp="1"/>
          </p:cNvSpPr>
          <p:nvPr>
            <p:ph type="pic" sz="quarter" idx="16"/>
          </p:nvPr>
        </p:nvSpPr>
        <p:spPr>
          <a:xfrm>
            <a:off x="9349431" y="1782230"/>
            <a:ext cx="1620000" cy="1620000"/>
          </a:xfrm>
          <a:prstGeom prst="rect">
            <a:avLst/>
          </a:prstGeom>
        </p:spPr>
        <p:txBody>
          <a:bodyPr>
            <a:normAutofit/>
          </a:bodyPr>
          <a:lstStyle>
            <a:lvl1pPr>
              <a:defRPr sz="1400"/>
            </a:lvl1pPr>
          </a:lstStyle>
          <a:p>
            <a:endParaRPr lang="id-ID"/>
          </a:p>
        </p:txBody>
      </p:sp>
      <p:sp>
        <p:nvSpPr>
          <p:cNvPr id="8" name="Picture Placeholder 2"/>
          <p:cNvSpPr>
            <a:spLocks noGrp="1"/>
          </p:cNvSpPr>
          <p:nvPr>
            <p:ph type="pic" sz="quarter" idx="13"/>
          </p:nvPr>
        </p:nvSpPr>
        <p:spPr>
          <a:xfrm>
            <a:off x="1282176" y="1782230"/>
            <a:ext cx="1620000" cy="1620000"/>
          </a:xfrm>
          <a:prstGeom prst="rect">
            <a:avLst/>
          </a:prstGeom>
        </p:spPr>
        <p:txBody>
          <a:bodyPr>
            <a:normAutofit/>
          </a:bodyPr>
          <a:lstStyle>
            <a:lvl1pPr>
              <a:defRPr sz="1400"/>
            </a:lvl1pPr>
          </a:lstStyle>
          <a:p>
            <a:endParaRPr lang="id-ID"/>
          </a:p>
        </p:txBody>
      </p:sp>
    </p:spTree>
    <p:extLst>
      <p:ext uri="{BB962C8B-B14F-4D97-AF65-F5344CB8AC3E}">
        <p14:creationId xmlns:p14="http://schemas.microsoft.com/office/powerpoint/2010/main" val="3819161649"/>
      </p:ext>
    </p:extLst>
  </p:cSld>
  <p:clrMapOvr>
    <a:masterClrMapping/>
  </p:clrMapOvr>
  <p:transition>
    <p:cut thruBlk="1"/>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8/21/2018</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9 Picture Squa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id-ID">
              <a:solidFill>
                <a:prstClr val="black">
                  <a:tint val="75000"/>
                </a:prstClr>
              </a:solidFill>
            </a:endParaRPr>
          </a:p>
        </p:txBody>
      </p:sp>
      <p:sp>
        <p:nvSpPr>
          <p:cNvPr id="4" name="Slide Number Placeholder 3"/>
          <p:cNvSpPr>
            <a:spLocks noGrp="1"/>
          </p:cNvSpPr>
          <p:nvPr>
            <p:ph type="sldNum" sz="quarter" idx="11"/>
          </p:nvPr>
        </p:nvSpPr>
        <p:spPr>
          <a:xfrm>
            <a:off x="11387580" y="590241"/>
            <a:ext cx="465842" cy="365125"/>
          </a:xfrm>
          <a:prstGeom prst="rect">
            <a:avLst/>
          </a:prstGeom>
        </p:spPr>
        <p:txBody>
          <a:bodyPr/>
          <a:lstStyle/>
          <a:p>
            <a:pPr defTabSz="914400"/>
            <a:fld id="{3A04D4E0-389E-484C-8A9A-BC4E16FEFA0F}" type="slidenum">
              <a:rPr lang="id-ID" smtClean="0">
                <a:solidFill>
                  <a:prstClr val="white"/>
                </a:solidFill>
              </a:rPr>
              <a:pPr defTabSz="914400"/>
              <a:t>‹#›</a:t>
            </a:fld>
            <a:endParaRPr lang="id-ID">
              <a:solidFill>
                <a:prstClr val="white"/>
              </a:solidFill>
            </a:endParaRPr>
          </a:p>
        </p:txBody>
      </p:sp>
      <p:sp>
        <p:nvSpPr>
          <p:cNvPr id="5" name="Picture Placeholder 4"/>
          <p:cNvSpPr>
            <a:spLocks noGrp="1"/>
          </p:cNvSpPr>
          <p:nvPr>
            <p:ph type="pic" sz="quarter" idx="12"/>
          </p:nvPr>
        </p:nvSpPr>
        <p:spPr>
          <a:xfrm>
            <a:off x="668340" y="1586968"/>
            <a:ext cx="1404000" cy="1404000"/>
          </a:xfrm>
          <a:prstGeom prst="rect">
            <a:avLst/>
          </a:prstGeom>
        </p:spPr>
        <p:txBody>
          <a:bodyPr/>
          <a:lstStyle>
            <a:lvl1pPr>
              <a:defRPr sz="1600"/>
            </a:lvl1pPr>
          </a:lstStyle>
          <a:p>
            <a:endParaRPr lang="id-ID"/>
          </a:p>
        </p:txBody>
      </p:sp>
      <p:sp>
        <p:nvSpPr>
          <p:cNvPr id="17" name="Picture Placeholder 4"/>
          <p:cNvSpPr>
            <a:spLocks noGrp="1"/>
          </p:cNvSpPr>
          <p:nvPr>
            <p:ph type="pic" sz="quarter" idx="13"/>
          </p:nvPr>
        </p:nvSpPr>
        <p:spPr>
          <a:xfrm>
            <a:off x="2090738" y="1586968"/>
            <a:ext cx="1404000" cy="1404000"/>
          </a:xfrm>
          <a:prstGeom prst="rect">
            <a:avLst/>
          </a:prstGeom>
        </p:spPr>
        <p:txBody>
          <a:bodyPr/>
          <a:lstStyle>
            <a:lvl1pPr>
              <a:defRPr sz="1600"/>
            </a:lvl1pPr>
          </a:lstStyle>
          <a:p>
            <a:endParaRPr lang="id-ID"/>
          </a:p>
        </p:txBody>
      </p:sp>
      <p:sp>
        <p:nvSpPr>
          <p:cNvPr id="18" name="Picture Placeholder 4"/>
          <p:cNvSpPr>
            <a:spLocks noGrp="1"/>
          </p:cNvSpPr>
          <p:nvPr>
            <p:ph type="pic" sz="quarter" idx="14"/>
          </p:nvPr>
        </p:nvSpPr>
        <p:spPr>
          <a:xfrm>
            <a:off x="3513135" y="1586968"/>
            <a:ext cx="1404000" cy="1404000"/>
          </a:xfrm>
          <a:prstGeom prst="rect">
            <a:avLst/>
          </a:prstGeom>
        </p:spPr>
        <p:txBody>
          <a:bodyPr/>
          <a:lstStyle>
            <a:lvl1pPr>
              <a:defRPr sz="1600"/>
            </a:lvl1pPr>
          </a:lstStyle>
          <a:p>
            <a:endParaRPr lang="id-ID"/>
          </a:p>
        </p:txBody>
      </p:sp>
      <p:sp>
        <p:nvSpPr>
          <p:cNvPr id="22" name="Picture Placeholder 4"/>
          <p:cNvSpPr>
            <a:spLocks noGrp="1"/>
          </p:cNvSpPr>
          <p:nvPr>
            <p:ph type="pic" sz="quarter" idx="15"/>
          </p:nvPr>
        </p:nvSpPr>
        <p:spPr>
          <a:xfrm>
            <a:off x="668341" y="3009367"/>
            <a:ext cx="1404000" cy="1404000"/>
          </a:xfrm>
          <a:prstGeom prst="rect">
            <a:avLst/>
          </a:prstGeom>
        </p:spPr>
        <p:txBody>
          <a:bodyPr/>
          <a:lstStyle>
            <a:lvl1pPr>
              <a:defRPr sz="1600"/>
            </a:lvl1pPr>
          </a:lstStyle>
          <a:p>
            <a:endParaRPr lang="id-ID"/>
          </a:p>
        </p:txBody>
      </p:sp>
      <p:sp>
        <p:nvSpPr>
          <p:cNvPr id="23" name="Picture Placeholder 4"/>
          <p:cNvSpPr>
            <a:spLocks noGrp="1"/>
          </p:cNvSpPr>
          <p:nvPr>
            <p:ph type="pic" sz="quarter" idx="16"/>
          </p:nvPr>
        </p:nvSpPr>
        <p:spPr>
          <a:xfrm>
            <a:off x="2090739" y="3009367"/>
            <a:ext cx="1404000" cy="1404000"/>
          </a:xfrm>
          <a:prstGeom prst="rect">
            <a:avLst/>
          </a:prstGeom>
        </p:spPr>
        <p:txBody>
          <a:bodyPr/>
          <a:lstStyle>
            <a:lvl1pPr>
              <a:defRPr sz="1600"/>
            </a:lvl1pPr>
          </a:lstStyle>
          <a:p>
            <a:endParaRPr lang="id-ID"/>
          </a:p>
        </p:txBody>
      </p:sp>
      <p:sp>
        <p:nvSpPr>
          <p:cNvPr id="24" name="Picture Placeholder 4"/>
          <p:cNvSpPr>
            <a:spLocks noGrp="1"/>
          </p:cNvSpPr>
          <p:nvPr>
            <p:ph type="pic" sz="quarter" idx="17"/>
          </p:nvPr>
        </p:nvSpPr>
        <p:spPr>
          <a:xfrm>
            <a:off x="3513136" y="3009367"/>
            <a:ext cx="1404000" cy="1404000"/>
          </a:xfrm>
          <a:prstGeom prst="rect">
            <a:avLst/>
          </a:prstGeom>
        </p:spPr>
        <p:txBody>
          <a:bodyPr/>
          <a:lstStyle>
            <a:lvl1pPr>
              <a:defRPr sz="1600"/>
            </a:lvl1pPr>
          </a:lstStyle>
          <a:p>
            <a:endParaRPr lang="id-ID"/>
          </a:p>
        </p:txBody>
      </p:sp>
      <p:sp>
        <p:nvSpPr>
          <p:cNvPr id="31" name="Picture Placeholder 4"/>
          <p:cNvSpPr>
            <a:spLocks noGrp="1"/>
          </p:cNvSpPr>
          <p:nvPr>
            <p:ph type="pic" sz="quarter" idx="18"/>
          </p:nvPr>
        </p:nvSpPr>
        <p:spPr>
          <a:xfrm>
            <a:off x="668341" y="4431765"/>
            <a:ext cx="1404000" cy="1404000"/>
          </a:xfrm>
          <a:prstGeom prst="rect">
            <a:avLst/>
          </a:prstGeom>
        </p:spPr>
        <p:txBody>
          <a:bodyPr/>
          <a:lstStyle>
            <a:lvl1pPr>
              <a:defRPr sz="1600"/>
            </a:lvl1pPr>
          </a:lstStyle>
          <a:p>
            <a:endParaRPr lang="id-ID"/>
          </a:p>
        </p:txBody>
      </p:sp>
      <p:sp>
        <p:nvSpPr>
          <p:cNvPr id="32" name="Picture Placeholder 4"/>
          <p:cNvSpPr>
            <a:spLocks noGrp="1"/>
          </p:cNvSpPr>
          <p:nvPr>
            <p:ph type="pic" sz="quarter" idx="19"/>
          </p:nvPr>
        </p:nvSpPr>
        <p:spPr>
          <a:xfrm>
            <a:off x="2090739" y="4431765"/>
            <a:ext cx="1404000" cy="1404000"/>
          </a:xfrm>
          <a:prstGeom prst="rect">
            <a:avLst/>
          </a:prstGeom>
        </p:spPr>
        <p:txBody>
          <a:bodyPr/>
          <a:lstStyle>
            <a:lvl1pPr>
              <a:defRPr sz="1600"/>
            </a:lvl1pPr>
          </a:lstStyle>
          <a:p>
            <a:endParaRPr lang="id-ID"/>
          </a:p>
        </p:txBody>
      </p:sp>
      <p:sp>
        <p:nvSpPr>
          <p:cNvPr id="33" name="Picture Placeholder 4"/>
          <p:cNvSpPr>
            <a:spLocks noGrp="1"/>
          </p:cNvSpPr>
          <p:nvPr>
            <p:ph type="pic" sz="quarter" idx="20"/>
          </p:nvPr>
        </p:nvSpPr>
        <p:spPr>
          <a:xfrm>
            <a:off x="3513136" y="4431765"/>
            <a:ext cx="1404000" cy="1404000"/>
          </a:xfrm>
          <a:prstGeom prst="rect">
            <a:avLst/>
          </a:prstGeom>
        </p:spPr>
        <p:txBody>
          <a:bodyPr/>
          <a:lstStyle>
            <a:lvl1pPr>
              <a:defRPr sz="1600"/>
            </a:lvl1pPr>
          </a:lstStyle>
          <a:p>
            <a:endParaRPr lang="id-ID"/>
          </a:p>
        </p:txBody>
      </p:sp>
    </p:spTree>
    <p:extLst>
      <p:ext uri="{BB962C8B-B14F-4D97-AF65-F5344CB8AC3E}">
        <p14:creationId xmlns:p14="http://schemas.microsoft.com/office/powerpoint/2010/main" val="3420570231"/>
      </p:ext>
    </p:extLst>
  </p:cSld>
  <p:clrMapOvr>
    <a:masterClrMapping/>
  </p:clrMapOvr>
  <p:transition>
    <p:cut thruBlk="1"/>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6 Medium Landscap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id-ID">
              <a:solidFill>
                <a:prstClr val="black">
                  <a:tint val="75000"/>
                </a:prstClr>
              </a:solidFill>
            </a:endParaRPr>
          </a:p>
        </p:txBody>
      </p:sp>
      <p:sp>
        <p:nvSpPr>
          <p:cNvPr id="4" name="Slide Number Placeholder 3"/>
          <p:cNvSpPr>
            <a:spLocks noGrp="1"/>
          </p:cNvSpPr>
          <p:nvPr>
            <p:ph type="sldNum" sz="quarter" idx="11"/>
          </p:nvPr>
        </p:nvSpPr>
        <p:spPr>
          <a:xfrm>
            <a:off x="11387580" y="590241"/>
            <a:ext cx="465842" cy="365125"/>
          </a:xfrm>
          <a:prstGeom prst="rect">
            <a:avLst/>
          </a:prstGeom>
        </p:spPr>
        <p:txBody>
          <a:bodyPr/>
          <a:lstStyle/>
          <a:p>
            <a:pPr defTabSz="914400"/>
            <a:fld id="{3A04D4E0-389E-484C-8A9A-BC4E16FEFA0F}" type="slidenum">
              <a:rPr lang="id-ID" smtClean="0">
                <a:solidFill>
                  <a:prstClr val="white"/>
                </a:solidFill>
              </a:rPr>
              <a:pPr defTabSz="914400"/>
              <a:t>‹#›</a:t>
            </a:fld>
            <a:endParaRPr lang="id-ID">
              <a:solidFill>
                <a:prstClr val="white"/>
              </a:solidFill>
            </a:endParaRPr>
          </a:p>
        </p:txBody>
      </p:sp>
      <p:sp>
        <p:nvSpPr>
          <p:cNvPr id="5" name="Picture Placeholder 2"/>
          <p:cNvSpPr>
            <a:spLocks noGrp="1"/>
          </p:cNvSpPr>
          <p:nvPr>
            <p:ph type="pic" sz="quarter" idx="12"/>
          </p:nvPr>
        </p:nvSpPr>
        <p:spPr>
          <a:xfrm>
            <a:off x="1222375" y="1623695"/>
            <a:ext cx="3106738" cy="2016211"/>
          </a:xfrm>
          <a:prstGeom prst="rect">
            <a:avLst/>
          </a:prstGeom>
        </p:spPr>
        <p:txBody>
          <a:bodyPr>
            <a:normAutofit/>
          </a:bodyPr>
          <a:lstStyle>
            <a:lvl1pPr>
              <a:defRPr sz="1800">
                <a:solidFill>
                  <a:schemeClr val="tx2"/>
                </a:solidFill>
              </a:defRPr>
            </a:lvl1pPr>
          </a:lstStyle>
          <a:p>
            <a:endParaRPr lang="id-ID"/>
          </a:p>
        </p:txBody>
      </p:sp>
      <p:sp>
        <p:nvSpPr>
          <p:cNvPr id="6" name="Picture Placeholder 2"/>
          <p:cNvSpPr>
            <a:spLocks noGrp="1"/>
          </p:cNvSpPr>
          <p:nvPr>
            <p:ph type="pic" sz="quarter" idx="13"/>
          </p:nvPr>
        </p:nvSpPr>
        <p:spPr>
          <a:xfrm>
            <a:off x="4533786" y="1623695"/>
            <a:ext cx="3106738" cy="2016211"/>
          </a:xfrm>
          <a:prstGeom prst="rect">
            <a:avLst/>
          </a:prstGeom>
        </p:spPr>
        <p:txBody>
          <a:bodyPr>
            <a:normAutofit/>
          </a:bodyPr>
          <a:lstStyle>
            <a:lvl1pPr>
              <a:defRPr sz="1800">
                <a:solidFill>
                  <a:schemeClr val="tx2"/>
                </a:solidFill>
              </a:defRPr>
            </a:lvl1pPr>
          </a:lstStyle>
          <a:p>
            <a:endParaRPr lang="id-ID"/>
          </a:p>
        </p:txBody>
      </p:sp>
      <p:sp>
        <p:nvSpPr>
          <p:cNvPr id="7" name="Picture Placeholder 2"/>
          <p:cNvSpPr>
            <a:spLocks noGrp="1"/>
          </p:cNvSpPr>
          <p:nvPr>
            <p:ph type="pic" sz="quarter" idx="14"/>
          </p:nvPr>
        </p:nvSpPr>
        <p:spPr>
          <a:xfrm>
            <a:off x="7858048" y="1623695"/>
            <a:ext cx="3106738" cy="2016211"/>
          </a:xfrm>
          <a:prstGeom prst="rect">
            <a:avLst/>
          </a:prstGeom>
        </p:spPr>
        <p:txBody>
          <a:bodyPr>
            <a:normAutofit/>
          </a:bodyPr>
          <a:lstStyle>
            <a:lvl1pPr>
              <a:defRPr sz="1800">
                <a:solidFill>
                  <a:schemeClr val="tx2"/>
                </a:solidFill>
              </a:defRPr>
            </a:lvl1pPr>
          </a:lstStyle>
          <a:p>
            <a:endParaRPr lang="id-ID"/>
          </a:p>
        </p:txBody>
      </p:sp>
      <p:sp>
        <p:nvSpPr>
          <p:cNvPr id="8" name="Picture Placeholder 2"/>
          <p:cNvSpPr>
            <a:spLocks noGrp="1"/>
          </p:cNvSpPr>
          <p:nvPr>
            <p:ph type="pic" sz="quarter" idx="15"/>
          </p:nvPr>
        </p:nvSpPr>
        <p:spPr>
          <a:xfrm>
            <a:off x="1222375" y="3855609"/>
            <a:ext cx="3106738" cy="2016211"/>
          </a:xfrm>
          <a:prstGeom prst="rect">
            <a:avLst/>
          </a:prstGeom>
        </p:spPr>
        <p:txBody>
          <a:bodyPr>
            <a:normAutofit/>
          </a:bodyPr>
          <a:lstStyle>
            <a:lvl1pPr>
              <a:defRPr sz="1800">
                <a:solidFill>
                  <a:schemeClr val="tx2"/>
                </a:solidFill>
              </a:defRPr>
            </a:lvl1pPr>
          </a:lstStyle>
          <a:p>
            <a:endParaRPr lang="id-ID"/>
          </a:p>
        </p:txBody>
      </p:sp>
      <p:sp>
        <p:nvSpPr>
          <p:cNvPr id="9" name="Picture Placeholder 2"/>
          <p:cNvSpPr>
            <a:spLocks noGrp="1"/>
          </p:cNvSpPr>
          <p:nvPr>
            <p:ph type="pic" sz="quarter" idx="16"/>
          </p:nvPr>
        </p:nvSpPr>
        <p:spPr>
          <a:xfrm>
            <a:off x="4533786" y="3855609"/>
            <a:ext cx="3106738" cy="2016211"/>
          </a:xfrm>
          <a:prstGeom prst="rect">
            <a:avLst/>
          </a:prstGeom>
        </p:spPr>
        <p:txBody>
          <a:bodyPr>
            <a:normAutofit/>
          </a:bodyPr>
          <a:lstStyle>
            <a:lvl1pPr>
              <a:defRPr sz="1800">
                <a:solidFill>
                  <a:schemeClr val="tx2"/>
                </a:solidFill>
              </a:defRPr>
            </a:lvl1pPr>
          </a:lstStyle>
          <a:p>
            <a:endParaRPr lang="id-ID"/>
          </a:p>
        </p:txBody>
      </p:sp>
      <p:sp>
        <p:nvSpPr>
          <p:cNvPr id="10" name="Picture Placeholder 2"/>
          <p:cNvSpPr>
            <a:spLocks noGrp="1"/>
          </p:cNvSpPr>
          <p:nvPr>
            <p:ph type="pic" sz="quarter" idx="17"/>
          </p:nvPr>
        </p:nvSpPr>
        <p:spPr>
          <a:xfrm>
            <a:off x="7858048" y="3855609"/>
            <a:ext cx="3106738" cy="2016211"/>
          </a:xfrm>
          <a:prstGeom prst="rect">
            <a:avLst/>
          </a:prstGeom>
        </p:spPr>
        <p:txBody>
          <a:bodyPr>
            <a:normAutofit/>
          </a:bodyPr>
          <a:lstStyle>
            <a:lvl1pPr>
              <a:defRPr sz="1800">
                <a:solidFill>
                  <a:schemeClr val="tx2"/>
                </a:solidFill>
              </a:defRPr>
            </a:lvl1pPr>
          </a:lstStyle>
          <a:p>
            <a:endParaRPr lang="id-ID"/>
          </a:p>
        </p:txBody>
      </p:sp>
    </p:spTree>
    <p:extLst>
      <p:ext uri="{BB962C8B-B14F-4D97-AF65-F5344CB8AC3E}">
        <p14:creationId xmlns:p14="http://schemas.microsoft.com/office/powerpoint/2010/main" val="4277713879"/>
      </p:ext>
    </p:extLst>
  </p:cSld>
  <p:clrMapOvr>
    <a:masterClrMapping/>
  </p:clrMapOvr>
  <p:transition>
    <p:cut thruBlk="1"/>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 Portrai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id-ID">
              <a:solidFill>
                <a:prstClr val="black">
                  <a:tint val="75000"/>
                </a:prstClr>
              </a:solidFill>
            </a:endParaRPr>
          </a:p>
        </p:txBody>
      </p:sp>
      <p:sp>
        <p:nvSpPr>
          <p:cNvPr id="4" name="Slide Number Placeholder 3"/>
          <p:cNvSpPr>
            <a:spLocks noGrp="1"/>
          </p:cNvSpPr>
          <p:nvPr>
            <p:ph type="sldNum" sz="quarter" idx="11"/>
          </p:nvPr>
        </p:nvSpPr>
        <p:spPr>
          <a:xfrm>
            <a:off x="11387580" y="590241"/>
            <a:ext cx="465842" cy="365125"/>
          </a:xfrm>
          <a:prstGeom prst="rect">
            <a:avLst/>
          </a:prstGeom>
        </p:spPr>
        <p:txBody>
          <a:bodyPr/>
          <a:lstStyle/>
          <a:p>
            <a:pPr defTabSz="914400"/>
            <a:fld id="{3A04D4E0-389E-484C-8A9A-BC4E16FEFA0F}" type="slidenum">
              <a:rPr lang="id-ID" smtClean="0">
                <a:solidFill>
                  <a:prstClr val="white"/>
                </a:solidFill>
              </a:rPr>
              <a:pPr defTabSz="914400"/>
              <a:t>‹#›</a:t>
            </a:fld>
            <a:endParaRPr lang="id-ID">
              <a:solidFill>
                <a:prstClr val="white"/>
              </a:solidFill>
            </a:endParaRPr>
          </a:p>
        </p:txBody>
      </p:sp>
      <p:sp>
        <p:nvSpPr>
          <p:cNvPr id="5" name="Picture Placeholder 11"/>
          <p:cNvSpPr>
            <a:spLocks noGrp="1"/>
          </p:cNvSpPr>
          <p:nvPr>
            <p:ph type="pic" sz="quarter" idx="13"/>
          </p:nvPr>
        </p:nvSpPr>
        <p:spPr>
          <a:xfrm>
            <a:off x="916105" y="1657581"/>
            <a:ext cx="2232000" cy="3600000"/>
          </a:xfrm>
          <a:prstGeom prst="rect">
            <a:avLst/>
          </a:prstGeom>
        </p:spPr>
        <p:txBody>
          <a:bodyPr/>
          <a:lstStyle/>
          <a:p>
            <a:endParaRPr lang="id-ID"/>
          </a:p>
        </p:txBody>
      </p:sp>
      <p:sp>
        <p:nvSpPr>
          <p:cNvPr id="6" name="Picture Placeholder 11"/>
          <p:cNvSpPr>
            <a:spLocks noGrp="1"/>
          </p:cNvSpPr>
          <p:nvPr>
            <p:ph type="pic" sz="quarter" idx="14"/>
          </p:nvPr>
        </p:nvSpPr>
        <p:spPr>
          <a:xfrm>
            <a:off x="3619863" y="1657581"/>
            <a:ext cx="2232000" cy="3600000"/>
          </a:xfrm>
          <a:prstGeom prst="rect">
            <a:avLst/>
          </a:prstGeom>
        </p:spPr>
        <p:txBody>
          <a:bodyPr/>
          <a:lstStyle/>
          <a:p>
            <a:endParaRPr lang="id-ID"/>
          </a:p>
        </p:txBody>
      </p:sp>
      <p:sp>
        <p:nvSpPr>
          <p:cNvPr id="7" name="Picture Placeholder 11"/>
          <p:cNvSpPr>
            <a:spLocks noGrp="1"/>
          </p:cNvSpPr>
          <p:nvPr>
            <p:ph type="pic" sz="quarter" idx="15"/>
          </p:nvPr>
        </p:nvSpPr>
        <p:spPr>
          <a:xfrm>
            <a:off x="6313606" y="1657581"/>
            <a:ext cx="2232000" cy="3600000"/>
          </a:xfrm>
          <a:prstGeom prst="rect">
            <a:avLst/>
          </a:prstGeom>
        </p:spPr>
        <p:txBody>
          <a:bodyPr/>
          <a:lstStyle/>
          <a:p>
            <a:endParaRPr lang="id-ID"/>
          </a:p>
        </p:txBody>
      </p:sp>
      <p:sp>
        <p:nvSpPr>
          <p:cNvPr id="8" name="Picture Placeholder 11"/>
          <p:cNvSpPr>
            <a:spLocks noGrp="1"/>
          </p:cNvSpPr>
          <p:nvPr>
            <p:ph type="pic" sz="quarter" idx="16"/>
          </p:nvPr>
        </p:nvSpPr>
        <p:spPr>
          <a:xfrm>
            <a:off x="9019229" y="1657581"/>
            <a:ext cx="2232000" cy="3600000"/>
          </a:xfrm>
          <a:prstGeom prst="rect">
            <a:avLst/>
          </a:prstGeom>
        </p:spPr>
        <p:txBody>
          <a:bodyPr/>
          <a:lstStyle/>
          <a:p>
            <a:endParaRPr lang="id-ID"/>
          </a:p>
        </p:txBody>
      </p:sp>
    </p:spTree>
    <p:extLst>
      <p:ext uri="{BB962C8B-B14F-4D97-AF65-F5344CB8AC3E}">
        <p14:creationId xmlns:p14="http://schemas.microsoft.com/office/powerpoint/2010/main" val="1353419709"/>
      </p:ext>
    </p:extLst>
  </p:cSld>
  <p:clrMapOvr>
    <a:masterClrMapping/>
  </p:clrMapOvr>
  <p:transition>
    <p:cut thruBlk="1"/>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enter Landscap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id-ID">
              <a:solidFill>
                <a:prstClr val="black">
                  <a:tint val="75000"/>
                </a:prstClr>
              </a:solidFill>
            </a:endParaRPr>
          </a:p>
        </p:txBody>
      </p:sp>
      <p:sp>
        <p:nvSpPr>
          <p:cNvPr id="4" name="Slide Number Placeholder 3"/>
          <p:cNvSpPr>
            <a:spLocks noGrp="1"/>
          </p:cNvSpPr>
          <p:nvPr>
            <p:ph type="sldNum" sz="quarter" idx="11"/>
          </p:nvPr>
        </p:nvSpPr>
        <p:spPr>
          <a:xfrm>
            <a:off x="11387580" y="590241"/>
            <a:ext cx="465842" cy="365125"/>
          </a:xfrm>
          <a:prstGeom prst="rect">
            <a:avLst/>
          </a:prstGeom>
        </p:spPr>
        <p:txBody>
          <a:bodyPr/>
          <a:lstStyle/>
          <a:p>
            <a:pPr defTabSz="914400"/>
            <a:fld id="{3A04D4E0-389E-484C-8A9A-BC4E16FEFA0F}" type="slidenum">
              <a:rPr lang="id-ID" smtClean="0">
                <a:solidFill>
                  <a:prstClr val="white"/>
                </a:solidFill>
              </a:rPr>
              <a:pPr defTabSz="914400"/>
              <a:t>‹#›</a:t>
            </a:fld>
            <a:endParaRPr lang="id-ID">
              <a:solidFill>
                <a:prstClr val="white"/>
              </a:solidFill>
            </a:endParaRPr>
          </a:p>
        </p:txBody>
      </p:sp>
      <p:sp>
        <p:nvSpPr>
          <p:cNvPr id="5" name="Picture Placeholder 5"/>
          <p:cNvSpPr>
            <a:spLocks noGrp="1"/>
          </p:cNvSpPr>
          <p:nvPr>
            <p:ph type="pic" sz="quarter" idx="13"/>
          </p:nvPr>
        </p:nvSpPr>
        <p:spPr>
          <a:xfrm>
            <a:off x="900000" y="1769800"/>
            <a:ext cx="10384511" cy="2838450"/>
          </a:xfrm>
          <a:prstGeom prst="rect">
            <a:avLst/>
          </a:prstGeom>
        </p:spPr>
        <p:txBody>
          <a:bodyPr/>
          <a:lstStyle/>
          <a:p>
            <a:endParaRPr lang="id-ID" dirty="0"/>
          </a:p>
        </p:txBody>
      </p:sp>
    </p:spTree>
    <p:extLst>
      <p:ext uri="{BB962C8B-B14F-4D97-AF65-F5344CB8AC3E}">
        <p14:creationId xmlns:p14="http://schemas.microsoft.com/office/powerpoint/2010/main" val="1986554964"/>
      </p:ext>
    </p:extLst>
  </p:cSld>
  <p:clrMapOvr>
    <a:masterClrMapping/>
  </p:clrMapOvr>
  <p:transition>
    <p:cut thruBlk="1"/>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Clean">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id-ID">
              <a:solidFill>
                <a:prstClr val="black">
                  <a:tint val="75000"/>
                </a:prstClr>
              </a:solidFill>
            </a:endParaRPr>
          </a:p>
        </p:txBody>
      </p:sp>
      <p:sp>
        <p:nvSpPr>
          <p:cNvPr id="4" name="Slide Number Placeholder 3"/>
          <p:cNvSpPr>
            <a:spLocks noGrp="1"/>
          </p:cNvSpPr>
          <p:nvPr>
            <p:ph type="sldNum" sz="quarter" idx="11"/>
          </p:nvPr>
        </p:nvSpPr>
        <p:spPr>
          <a:xfrm>
            <a:off x="11303000" y="590243"/>
            <a:ext cx="584200" cy="365125"/>
          </a:xfrm>
          <a:prstGeom prst="rect">
            <a:avLst/>
          </a:prstGeom>
        </p:spPr>
        <p:txBody>
          <a:bodyPr/>
          <a:lstStyle/>
          <a:p>
            <a:pPr defTabSz="914400"/>
            <a:fld id="{3A04D4E0-389E-484C-8A9A-BC4E16FEFA0F}" type="slidenum">
              <a:rPr lang="id-ID" smtClean="0">
                <a:solidFill>
                  <a:prstClr val="white"/>
                </a:solidFill>
              </a:rPr>
              <a:pPr defTabSz="914400"/>
              <a:t>‹#›</a:t>
            </a:fld>
            <a:endParaRPr lang="id-ID">
              <a:solidFill>
                <a:prstClr val="white"/>
              </a:solidFill>
            </a:endParaRPr>
          </a:p>
        </p:txBody>
      </p:sp>
    </p:spTree>
    <p:extLst>
      <p:ext uri="{BB962C8B-B14F-4D97-AF65-F5344CB8AC3E}">
        <p14:creationId xmlns:p14="http://schemas.microsoft.com/office/powerpoint/2010/main" val="3187373660"/>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Clean">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id-ID">
              <a:solidFill>
                <a:prstClr val="black">
                  <a:tint val="75000"/>
                </a:prstClr>
              </a:solidFill>
            </a:endParaRPr>
          </a:p>
        </p:txBody>
      </p:sp>
      <p:sp>
        <p:nvSpPr>
          <p:cNvPr id="4" name="Slide Number Placeholder 3"/>
          <p:cNvSpPr>
            <a:spLocks noGrp="1"/>
          </p:cNvSpPr>
          <p:nvPr>
            <p:ph type="sldNum" sz="quarter" idx="11"/>
          </p:nvPr>
        </p:nvSpPr>
        <p:spPr>
          <a:xfrm>
            <a:off x="11303000" y="590243"/>
            <a:ext cx="584200" cy="365125"/>
          </a:xfrm>
          <a:prstGeom prst="rect">
            <a:avLst/>
          </a:prstGeom>
        </p:spPr>
        <p:txBody>
          <a:bodyPr/>
          <a:lstStyle/>
          <a:p>
            <a:pPr defTabSz="914400"/>
            <a:fld id="{3A04D4E0-389E-484C-8A9A-BC4E16FEFA0F}" type="slidenum">
              <a:rPr lang="id-ID" smtClean="0">
                <a:solidFill>
                  <a:prstClr val="white"/>
                </a:solidFill>
              </a:rPr>
              <a:pPr defTabSz="914400"/>
              <a:t>‹#›</a:t>
            </a:fld>
            <a:endParaRPr lang="id-ID">
              <a:solidFill>
                <a:prstClr val="white"/>
              </a:solidFill>
            </a:endParaRPr>
          </a:p>
        </p:txBody>
      </p:sp>
    </p:spTree>
    <p:extLst>
      <p:ext uri="{BB962C8B-B14F-4D97-AF65-F5344CB8AC3E}">
        <p14:creationId xmlns:p14="http://schemas.microsoft.com/office/powerpoint/2010/main" val="3210552372"/>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3 Small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id-ID">
              <a:solidFill>
                <a:prstClr val="black">
                  <a:tint val="75000"/>
                </a:prstClr>
              </a:solidFill>
            </a:endParaRPr>
          </a:p>
        </p:txBody>
      </p:sp>
      <p:sp>
        <p:nvSpPr>
          <p:cNvPr id="4" name="Slide Number Placeholder 3"/>
          <p:cNvSpPr>
            <a:spLocks noGrp="1"/>
          </p:cNvSpPr>
          <p:nvPr>
            <p:ph type="sldNum" sz="quarter" idx="11"/>
          </p:nvPr>
        </p:nvSpPr>
        <p:spPr>
          <a:xfrm>
            <a:off x="11303000" y="590243"/>
            <a:ext cx="584200" cy="365125"/>
          </a:xfrm>
          <a:prstGeom prst="rect">
            <a:avLst/>
          </a:prstGeom>
        </p:spPr>
        <p:txBody>
          <a:bodyPr/>
          <a:lstStyle/>
          <a:p>
            <a:pPr defTabSz="914400"/>
            <a:fld id="{3A04D4E0-389E-484C-8A9A-BC4E16FEFA0F}" type="slidenum">
              <a:rPr lang="id-ID" smtClean="0">
                <a:solidFill>
                  <a:prstClr val="white"/>
                </a:solidFill>
              </a:rPr>
              <a:pPr defTabSz="914400"/>
              <a:t>‹#›</a:t>
            </a:fld>
            <a:endParaRPr lang="id-ID">
              <a:solidFill>
                <a:prstClr val="white"/>
              </a:solidFill>
            </a:endParaRPr>
          </a:p>
        </p:txBody>
      </p:sp>
      <p:sp>
        <p:nvSpPr>
          <p:cNvPr id="7" name="Picture Placeholder 6"/>
          <p:cNvSpPr>
            <a:spLocks noGrp="1"/>
          </p:cNvSpPr>
          <p:nvPr>
            <p:ph type="pic" sz="quarter" idx="12"/>
          </p:nvPr>
        </p:nvSpPr>
        <p:spPr>
          <a:xfrm>
            <a:off x="514349" y="1747836"/>
            <a:ext cx="1200000" cy="900000"/>
          </a:xfrm>
          <a:prstGeom prst="roundRect">
            <a:avLst/>
          </a:prstGeom>
        </p:spPr>
        <p:txBody>
          <a:bodyPr/>
          <a:lstStyle>
            <a:lvl1pPr>
              <a:defRPr sz="900"/>
            </a:lvl1pPr>
          </a:lstStyle>
          <a:p>
            <a:endParaRPr lang="id-ID"/>
          </a:p>
        </p:txBody>
      </p:sp>
      <p:sp>
        <p:nvSpPr>
          <p:cNvPr id="8" name="Picture Placeholder 6"/>
          <p:cNvSpPr>
            <a:spLocks noGrp="1"/>
          </p:cNvSpPr>
          <p:nvPr>
            <p:ph type="pic" sz="quarter" idx="13"/>
          </p:nvPr>
        </p:nvSpPr>
        <p:spPr>
          <a:xfrm>
            <a:off x="8534399" y="1747836"/>
            <a:ext cx="1200000" cy="900000"/>
          </a:xfrm>
          <a:prstGeom prst="roundRect">
            <a:avLst/>
          </a:prstGeom>
        </p:spPr>
        <p:txBody>
          <a:bodyPr/>
          <a:lstStyle>
            <a:lvl1pPr>
              <a:defRPr sz="900"/>
            </a:lvl1pPr>
          </a:lstStyle>
          <a:p>
            <a:endParaRPr lang="id-ID"/>
          </a:p>
        </p:txBody>
      </p:sp>
      <p:sp>
        <p:nvSpPr>
          <p:cNvPr id="9" name="Picture Placeholder 6"/>
          <p:cNvSpPr>
            <a:spLocks noGrp="1"/>
          </p:cNvSpPr>
          <p:nvPr>
            <p:ph type="pic" sz="quarter" idx="14"/>
          </p:nvPr>
        </p:nvSpPr>
        <p:spPr>
          <a:xfrm>
            <a:off x="4610099" y="1747836"/>
            <a:ext cx="1200000" cy="900000"/>
          </a:xfrm>
          <a:prstGeom prst="roundRect">
            <a:avLst/>
          </a:prstGeom>
        </p:spPr>
        <p:txBody>
          <a:bodyPr/>
          <a:lstStyle>
            <a:lvl1pPr>
              <a:defRPr sz="900"/>
            </a:lvl1pPr>
          </a:lstStyle>
          <a:p>
            <a:endParaRPr lang="id-ID"/>
          </a:p>
        </p:txBody>
      </p:sp>
    </p:spTree>
    <p:extLst>
      <p:ext uri="{BB962C8B-B14F-4D97-AF65-F5344CB8AC3E}">
        <p14:creationId xmlns:p14="http://schemas.microsoft.com/office/powerpoint/2010/main" val="838670980"/>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Rectangle 5"/>
          <p:cNvSpPr/>
          <p:nvPr userDrawn="1"/>
        </p:nvSpPr>
        <p:spPr>
          <a:xfrm>
            <a:off x="11394258" y="546560"/>
            <a:ext cx="452487" cy="4524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id-ID">
              <a:solidFill>
                <a:prstClr val="white"/>
              </a:solidFill>
            </a:endParaRPr>
          </a:p>
        </p:txBody>
      </p:sp>
      <p:sp>
        <p:nvSpPr>
          <p:cNvPr id="7" name="Slide Number Placeholder 5"/>
          <p:cNvSpPr>
            <a:spLocks noGrp="1"/>
          </p:cNvSpPr>
          <p:nvPr>
            <p:ph type="sldNum" sz="quarter" idx="4"/>
          </p:nvPr>
        </p:nvSpPr>
        <p:spPr>
          <a:xfrm>
            <a:off x="11387580" y="590241"/>
            <a:ext cx="465842" cy="365125"/>
          </a:xfrm>
          <a:prstGeom prst="rect">
            <a:avLst/>
          </a:prstGeom>
        </p:spPr>
        <p:txBody>
          <a:bodyPr vert="horz" lIns="91440" tIns="45720" rIns="91440" bIns="45720" rtlCol="0" anchor="ctr"/>
          <a:lstStyle>
            <a:lvl1pPr algn="ctr">
              <a:defRPr sz="1400" b="1">
                <a:solidFill>
                  <a:schemeClr val="bg1"/>
                </a:solidFill>
              </a:defRPr>
            </a:lvl1pPr>
          </a:lstStyle>
          <a:p>
            <a:pPr defTabSz="914400"/>
            <a:fld id="{3A04D4E0-389E-484C-8A9A-BC4E16FEFA0F}" type="slidenum">
              <a:rPr lang="id-ID" smtClean="0">
                <a:solidFill>
                  <a:prstClr val="white"/>
                </a:solidFill>
              </a:rPr>
              <a:pPr defTabSz="914400"/>
              <a:t>‹#›</a:t>
            </a:fld>
            <a:endParaRPr lang="id-ID">
              <a:solidFill>
                <a:prstClr val="white"/>
              </a:solidFill>
            </a:endParaRPr>
          </a:p>
        </p:txBody>
      </p:sp>
      <p:sp>
        <p:nvSpPr>
          <p:cNvPr id="8" name="Rectangle 7"/>
          <p:cNvSpPr/>
          <p:nvPr userDrawn="1"/>
        </p:nvSpPr>
        <p:spPr>
          <a:xfrm>
            <a:off x="0" y="759953"/>
            <a:ext cx="352425" cy="1428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id-ID">
              <a:solidFill>
                <a:prstClr val="white"/>
              </a:solidFill>
            </a:endParaRPr>
          </a:p>
        </p:txBody>
      </p:sp>
    </p:spTree>
    <p:extLst>
      <p:ext uri="{BB962C8B-B14F-4D97-AF65-F5344CB8AC3E}">
        <p14:creationId xmlns:p14="http://schemas.microsoft.com/office/powerpoint/2010/main" val="464665360"/>
      </p:ext>
    </p:extLst>
  </p:cSld>
  <p:clrMapOvr>
    <a:masterClrMapping/>
  </p:clrMapOvr>
  <p:transition>
    <p:cut thruBlk="1"/>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a:prstGeom prst="rect">
            <a:avLst/>
          </a:prstGeom>
        </p:spPr>
        <p:txBody>
          <a:bodyPr/>
          <a:lstStyle/>
          <a:p>
            <a:endParaRPr lang="id-ID"/>
          </a:p>
        </p:txBody>
      </p:sp>
    </p:spTree>
    <p:extLst>
      <p:ext uri="{BB962C8B-B14F-4D97-AF65-F5344CB8AC3E}">
        <p14:creationId xmlns:p14="http://schemas.microsoft.com/office/powerpoint/2010/main" val="807130418"/>
      </p:ext>
    </p:extLst>
  </p:cSld>
  <p:clrMapOvr>
    <a:masterClrMapping/>
  </p:clrMapOvr>
  <p:transition>
    <p:cut thruBlk="1"/>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7" name="Picture Placeholder 46"/>
          <p:cNvSpPr>
            <a:spLocks noGrp="1"/>
          </p:cNvSpPr>
          <p:nvPr>
            <p:ph type="pic" sz="quarter" idx="10"/>
          </p:nvPr>
        </p:nvSpPr>
        <p:spPr>
          <a:xfrm>
            <a:off x="0" y="0"/>
            <a:ext cx="1526400" cy="1710000"/>
          </a:xfrm>
          <a:prstGeom prst="rect">
            <a:avLst/>
          </a:prstGeom>
        </p:spPr>
        <p:txBody>
          <a:bodyPr>
            <a:normAutofit/>
          </a:bodyPr>
          <a:lstStyle>
            <a:lvl1pPr>
              <a:defRPr sz="900"/>
            </a:lvl1pPr>
          </a:lstStyle>
          <a:p>
            <a:endParaRPr lang="id-ID"/>
          </a:p>
        </p:txBody>
      </p:sp>
      <p:sp>
        <p:nvSpPr>
          <p:cNvPr id="48" name="Picture Placeholder 46"/>
          <p:cNvSpPr>
            <a:spLocks noGrp="1"/>
          </p:cNvSpPr>
          <p:nvPr>
            <p:ph type="pic" sz="quarter" idx="11"/>
          </p:nvPr>
        </p:nvSpPr>
        <p:spPr>
          <a:xfrm>
            <a:off x="0" y="1714500"/>
            <a:ext cx="1526400" cy="1710000"/>
          </a:xfrm>
          <a:prstGeom prst="rect">
            <a:avLst/>
          </a:prstGeom>
        </p:spPr>
        <p:txBody>
          <a:bodyPr>
            <a:normAutofit/>
          </a:bodyPr>
          <a:lstStyle>
            <a:lvl1pPr>
              <a:defRPr sz="900"/>
            </a:lvl1pPr>
          </a:lstStyle>
          <a:p>
            <a:endParaRPr lang="id-ID"/>
          </a:p>
        </p:txBody>
      </p:sp>
      <p:sp>
        <p:nvSpPr>
          <p:cNvPr id="79" name="Picture Placeholder 46"/>
          <p:cNvSpPr>
            <a:spLocks noGrp="1"/>
          </p:cNvSpPr>
          <p:nvPr>
            <p:ph type="pic" sz="quarter" idx="12"/>
          </p:nvPr>
        </p:nvSpPr>
        <p:spPr>
          <a:xfrm>
            <a:off x="0" y="3433500"/>
            <a:ext cx="1526400" cy="1710000"/>
          </a:xfrm>
          <a:prstGeom prst="rect">
            <a:avLst/>
          </a:prstGeom>
        </p:spPr>
        <p:txBody>
          <a:bodyPr>
            <a:normAutofit/>
          </a:bodyPr>
          <a:lstStyle>
            <a:lvl1pPr>
              <a:defRPr sz="900"/>
            </a:lvl1pPr>
          </a:lstStyle>
          <a:p>
            <a:endParaRPr lang="id-ID"/>
          </a:p>
        </p:txBody>
      </p:sp>
      <p:sp>
        <p:nvSpPr>
          <p:cNvPr id="80" name="Picture Placeholder 46"/>
          <p:cNvSpPr>
            <a:spLocks noGrp="1"/>
          </p:cNvSpPr>
          <p:nvPr>
            <p:ph type="pic" sz="quarter" idx="13"/>
          </p:nvPr>
        </p:nvSpPr>
        <p:spPr>
          <a:xfrm>
            <a:off x="0" y="5148000"/>
            <a:ext cx="1526400" cy="1710000"/>
          </a:xfrm>
          <a:prstGeom prst="rect">
            <a:avLst/>
          </a:prstGeom>
        </p:spPr>
        <p:txBody>
          <a:bodyPr>
            <a:normAutofit/>
          </a:bodyPr>
          <a:lstStyle>
            <a:lvl1pPr>
              <a:defRPr sz="900"/>
            </a:lvl1pPr>
          </a:lstStyle>
          <a:p>
            <a:endParaRPr lang="id-ID"/>
          </a:p>
        </p:txBody>
      </p:sp>
      <p:sp>
        <p:nvSpPr>
          <p:cNvPr id="137" name="Picture Placeholder 46"/>
          <p:cNvSpPr>
            <a:spLocks noGrp="1"/>
          </p:cNvSpPr>
          <p:nvPr>
            <p:ph type="pic" sz="quarter" idx="14"/>
          </p:nvPr>
        </p:nvSpPr>
        <p:spPr>
          <a:xfrm>
            <a:off x="1524000" y="0"/>
            <a:ext cx="1526400" cy="1710000"/>
          </a:xfrm>
          <a:prstGeom prst="rect">
            <a:avLst/>
          </a:prstGeom>
        </p:spPr>
        <p:txBody>
          <a:bodyPr>
            <a:normAutofit/>
          </a:bodyPr>
          <a:lstStyle>
            <a:lvl1pPr>
              <a:defRPr sz="900"/>
            </a:lvl1pPr>
          </a:lstStyle>
          <a:p>
            <a:endParaRPr lang="id-ID"/>
          </a:p>
        </p:txBody>
      </p:sp>
      <p:sp>
        <p:nvSpPr>
          <p:cNvPr id="138" name="Picture Placeholder 46"/>
          <p:cNvSpPr>
            <a:spLocks noGrp="1"/>
          </p:cNvSpPr>
          <p:nvPr>
            <p:ph type="pic" sz="quarter" idx="15"/>
          </p:nvPr>
        </p:nvSpPr>
        <p:spPr>
          <a:xfrm>
            <a:off x="1524000" y="1714500"/>
            <a:ext cx="1526400" cy="1710000"/>
          </a:xfrm>
          <a:prstGeom prst="rect">
            <a:avLst/>
          </a:prstGeom>
        </p:spPr>
        <p:txBody>
          <a:bodyPr>
            <a:normAutofit/>
          </a:bodyPr>
          <a:lstStyle>
            <a:lvl1pPr>
              <a:defRPr sz="900"/>
            </a:lvl1pPr>
          </a:lstStyle>
          <a:p>
            <a:endParaRPr lang="id-ID"/>
          </a:p>
        </p:txBody>
      </p:sp>
      <p:sp>
        <p:nvSpPr>
          <p:cNvPr id="139" name="Picture Placeholder 46"/>
          <p:cNvSpPr>
            <a:spLocks noGrp="1"/>
          </p:cNvSpPr>
          <p:nvPr>
            <p:ph type="pic" sz="quarter" idx="16"/>
          </p:nvPr>
        </p:nvSpPr>
        <p:spPr>
          <a:xfrm>
            <a:off x="1524000" y="3433500"/>
            <a:ext cx="1526400" cy="1710000"/>
          </a:xfrm>
          <a:prstGeom prst="rect">
            <a:avLst/>
          </a:prstGeom>
        </p:spPr>
        <p:txBody>
          <a:bodyPr>
            <a:normAutofit/>
          </a:bodyPr>
          <a:lstStyle>
            <a:lvl1pPr>
              <a:defRPr sz="900"/>
            </a:lvl1pPr>
          </a:lstStyle>
          <a:p>
            <a:endParaRPr lang="id-ID"/>
          </a:p>
        </p:txBody>
      </p:sp>
      <p:sp>
        <p:nvSpPr>
          <p:cNvPr id="140" name="Picture Placeholder 46"/>
          <p:cNvSpPr>
            <a:spLocks noGrp="1"/>
          </p:cNvSpPr>
          <p:nvPr>
            <p:ph type="pic" sz="quarter" idx="17"/>
          </p:nvPr>
        </p:nvSpPr>
        <p:spPr>
          <a:xfrm>
            <a:off x="1524000" y="5148000"/>
            <a:ext cx="1526400" cy="1710000"/>
          </a:xfrm>
          <a:prstGeom prst="rect">
            <a:avLst/>
          </a:prstGeom>
        </p:spPr>
        <p:txBody>
          <a:bodyPr>
            <a:normAutofit/>
          </a:bodyPr>
          <a:lstStyle>
            <a:lvl1pPr>
              <a:defRPr sz="900"/>
            </a:lvl1pPr>
          </a:lstStyle>
          <a:p>
            <a:endParaRPr lang="id-ID"/>
          </a:p>
        </p:txBody>
      </p:sp>
      <p:sp>
        <p:nvSpPr>
          <p:cNvPr id="141" name="Picture Placeholder 46"/>
          <p:cNvSpPr>
            <a:spLocks noGrp="1"/>
          </p:cNvSpPr>
          <p:nvPr>
            <p:ph type="pic" sz="quarter" idx="18"/>
          </p:nvPr>
        </p:nvSpPr>
        <p:spPr>
          <a:xfrm>
            <a:off x="3048000" y="0"/>
            <a:ext cx="1526400" cy="1710000"/>
          </a:xfrm>
          <a:prstGeom prst="rect">
            <a:avLst/>
          </a:prstGeom>
        </p:spPr>
        <p:txBody>
          <a:bodyPr>
            <a:normAutofit/>
          </a:bodyPr>
          <a:lstStyle>
            <a:lvl1pPr>
              <a:defRPr sz="900"/>
            </a:lvl1pPr>
          </a:lstStyle>
          <a:p>
            <a:endParaRPr lang="id-ID"/>
          </a:p>
        </p:txBody>
      </p:sp>
      <p:sp>
        <p:nvSpPr>
          <p:cNvPr id="142" name="Picture Placeholder 46"/>
          <p:cNvSpPr>
            <a:spLocks noGrp="1"/>
          </p:cNvSpPr>
          <p:nvPr>
            <p:ph type="pic" sz="quarter" idx="19"/>
          </p:nvPr>
        </p:nvSpPr>
        <p:spPr>
          <a:xfrm>
            <a:off x="3048000" y="1714500"/>
            <a:ext cx="1526400" cy="1710000"/>
          </a:xfrm>
          <a:prstGeom prst="rect">
            <a:avLst/>
          </a:prstGeom>
        </p:spPr>
        <p:txBody>
          <a:bodyPr>
            <a:normAutofit/>
          </a:bodyPr>
          <a:lstStyle>
            <a:lvl1pPr>
              <a:defRPr sz="900"/>
            </a:lvl1pPr>
          </a:lstStyle>
          <a:p>
            <a:endParaRPr lang="id-ID"/>
          </a:p>
        </p:txBody>
      </p:sp>
      <p:sp>
        <p:nvSpPr>
          <p:cNvPr id="143" name="Picture Placeholder 46"/>
          <p:cNvSpPr>
            <a:spLocks noGrp="1"/>
          </p:cNvSpPr>
          <p:nvPr>
            <p:ph type="pic" sz="quarter" idx="20"/>
          </p:nvPr>
        </p:nvSpPr>
        <p:spPr>
          <a:xfrm>
            <a:off x="3048000" y="3433500"/>
            <a:ext cx="1526400" cy="1710000"/>
          </a:xfrm>
          <a:prstGeom prst="rect">
            <a:avLst/>
          </a:prstGeom>
        </p:spPr>
        <p:txBody>
          <a:bodyPr>
            <a:normAutofit/>
          </a:bodyPr>
          <a:lstStyle>
            <a:lvl1pPr>
              <a:defRPr sz="900"/>
            </a:lvl1pPr>
          </a:lstStyle>
          <a:p>
            <a:endParaRPr lang="id-ID"/>
          </a:p>
        </p:txBody>
      </p:sp>
      <p:sp>
        <p:nvSpPr>
          <p:cNvPr id="144" name="Picture Placeholder 46"/>
          <p:cNvSpPr>
            <a:spLocks noGrp="1"/>
          </p:cNvSpPr>
          <p:nvPr>
            <p:ph type="pic" sz="quarter" idx="21"/>
          </p:nvPr>
        </p:nvSpPr>
        <p:spPr>
          <a:xfrm>
            <a:off x="3048000" y="5148000"/>
            <a:ext cx="1526400" cy="1710000"/>
          </a:xfrm>
          <a:prstGeom prst="rect">
            <a:avLst/>
          </a:prstGeom>
        </p:spPr>
        <p:txBody>
          <a:bodyPr>
            <a:normAutofit/>
          </a:bodyPr>
          <a:lstStyle>
            <a:lvl1pPr>
              <a:defRPr sz="900"/>
            </a:lvl1pPr>
          </a:lstStyle>
          <a:p>
            <a:endParaRPr lang="id-ID"/>
          </a:p>
        </p:txBody>
      </p:sp>
      <p:sp>
        <p:nvSpPr>
          <p:cNvPr id="145" name="Picture Placeholder 46"/>
          <p:cNvSpPr>
            <a:spLocks noGrp="1"/>
          </p:cNvSpPr>
          <p:nvPr>
            <p:ph type="pic" sz="quarter" idx="22"/>
          </p:nvPr>
        </p:nvSpPr>
        <p:spPr>
          <a:xfrm>
            <a:off x="4572000" y="0"/>
            <a:ext cx="1526400" cy="1710000"/>
          </a:xfrm>
          <a:prstGeom prst="rect">
            <a:avLst/>
          </a:prstGeom>
        </p:spPr>
        <p:txBody>
          <a:bodyPr>
            <a:normAutofit/>
          </a:bodyPr>
          <a:lstStyle>
            <a:lvl1pPr>
              <a:defRPr sz="900"/>
            </a:lvl1pPr>
          </a:lstStyle>
          <a:p>
            <a:endParaRPr lang="id-ID"/>
          </a:p>
        </p:txBody>
      </p:sp>
      <p:sp>
        <p:nvSpPr>
          <p:cNvPr id="146" name="Picture Placeholder 46"/>
          <p:cNvSpPr>
            <a:spLocks noGrp="1"/>
          </p:cNvSpPr>
          <p:nvPr>
            <p:ph type="pic" sz="quarter" idx="23"/>
          </p:nvPr>
        </p:nvSpPr>
        <p:spPr>
          <a:xfrm>
            <a:off x="4572000" y="1714500"/>
            <a:ext cx="1526400" cy="1710000"/>
          </a:xfrm>
          <a:prstGeom prst="rect">
            <a:avLst/>
          </a:prstGeom>
        </p:spPr>
        <p:txBody>
          <a:bodyPr>
            <a:normAutofit/>
          </a:bodyPr>
          <a:lstStyle>
            <a:lvl1pPr>
              <a:defRPr sz="900"/>
            </a:lvl1pPr>
          </a:lstStyle>
          <a:p>
            <a:endParaRPr lang="id-ID"/>
          </a:p>
        </p:txBody>
      </p:sp>
      <p:sp>
        <p:nvSpPr>
          <p:cNvPr id="147" name="Picture Placeholder 46"/>
          <p:cNvSpPr>
            <a:spLocks noGrp="1"/>
          </p:cNvSpPr>
          <p:nvPr>
            <p:ph type="pic" sz="quarter" idx="24"/>
          </p:nvPr>
        </p:nvSpPr>
        <p:spPr>
          <a:xfrm>
            <a:off x="4572000" y="3433500"/>
            <a:ext cx="1526400" cy="1710000"/>
          </a:xfrm>
          <a:prstGeom prst="rect">
            <a:avLst/>
          </a:prstGeom>
        </p:spPr>
        <p:txBody>
          <a:bodyPr>
            <a:normAutofit/>
          </a:bodyPr>
          <a:lstStyle>
            <a:lvl1pPr>
              <a:defRPr sz="900"/>
            </a:lvl1pPr>
          </a:lstStyle>
          <a:p>
            <a:endParaRPr lang="id-ID"/>
          </a:p>
        </p:txBody>
      </p:sp>
      <p:sp>
        <p:nvSpPr>
          <p:cNvPr id="148" name="Picture Placeholder 46"/>
          <p:cNvSpPr>
            <a:spLocks noGrp="1"/>
          </p:cNvSpPr>
          <p:nvPr>
            <p:ph type="pic" sz="quarter" idx="25"/>
          </p:nvPr>
        </p:nvSpPr>
        <p:spPr>
          <a:xfrm>
            <a:off x="4572000" y="5148000"/>
            <a:ext cx="1526400" cy="1710000"/>
          </a:xfrm>
          <a:prstGeom prst="rect">
            <a:avLst/>
          </a:prstGeom>
        </p:spPr>
        <p:txBody>
          <a:bodyPr>
            <a:normAutofit/>
          </a:bodyPr>
          <a:lstStyle>
            <a:lvl1pPr>
              <a:defRPr sz="900"/>
            </a:lvl1pPr>
          </a:lstStyle>
          <a:p>
            <a:endParaRPr lang="id-ID"/>
          </a:p>
        </p:txBody>
      </p:sp>
      <p:sp>
        <p:nvSpPr>
          <p:cNvPr id="149" name="Picture Placeholder 46"/>
          <p:cNvSpPr>
            <a:spLocks noGrp="1"/>
          </p:cNvSpPr>
          <p:nvPr>
            <p:ph type="pic" sz="quarter" idx="26"/>
          </p:nvPr>
        </p:nvSpPr>
        <p:spPr>
          <a:xfrm>
            <a:off x="6105525" y="0"/>
            <a:ext cx="1526400" cy="1710000"/>
          </a:xfrm>
          <a:prstGeom prst="rect">
            <a:avLst/>
          </a:prstGeom>
        </p:spPr>
        <p:txBody>
          <a:bodyPr>
            <a:normAutofit/>
          </a:bodyPr>
          <a:lstStyle>
            <a:lvl1pPr>
              <a:defRPr sz="900"/>
            </a:lvl1pPr>
          </a:lstStyle>
          <a:p>
            <a:endParaRPr lang="id-ID"/>
          </a:p>
        </p:txBody>
      </p:sp>
      <p:sp>
        <p:nvSpPr>
          <p:cNvPr id="150" name="Picture Placeholder 46"/>
          <p:cNvSpPr>
            <a:spLocks noGrp="1"/>
          </p:cNvSpPr>
          <p:nvPr>
            <p:ph type="pic" sz="quarter" idx="27"/>
          </p:nvPr>
        </p:nvSpPr>
        <p:spPr>
          <a:xfrm>
            <a:off x="6105525" y="1714500"/>
            <a:ext cx="1526400" cy="1710000"/>
          </a:xfrm>
          <a:prstGeom prst="rect">
            <a:avLst/>
          </a:prstGeom>
        </p:spPr>
        <p:txBody>
          <a:bodyPr>
            <a:normAutofit/>
          </a:bodyPr>
          <a:lstStyle>
            <a:lvl1pPr>
              <a:defRPr sz="900"/>
            </a:lvl1pPr>
          </a:lstStyle>
          <a:p>
            <a:endParaRPr lang="id-ID"/>
          </a:p>
        </p:txBody>
      </p:sp>
      <p:sp>
        <p:nvSpPr>
          <p:cNvPr id="151" name="Picture Placeholder 46"/>
          <p:cNvSpPr>
            <a:spLocks noGrp="1"/>
          </p:cNvSpPr>
          <p:nvPr>
            <p:ph type="pic" sz="quarter" idx="28"/>
          </p:nvPr>
        </p:nvSpPr>
        <p:spPr>
          <a:xfrm>
            <a:off x="6105525" y="3433500"/>
            <a:ext cx="1526400" cy="1710000"/>
          </a:xfrm>
          <a:prstGeom prst="rect">
            <a:avLst/>
          </a:prstGeom>
        </p:spPr>
        <p:txBody>
          <a:bodyPr>
            <a:normAutofit/>
          </a:bodyPr>
          <a:lstStyle>
            <a:lvl1pPr>
              <a:defRPr sz="900"/>
            </a:lvl1pPr>
          </a:lstStyle>
          <a:p>
            <a:endParaRPr lang="id-ID"/>
          </a:p>
        </p:txBody>
      </p:sp>
      <p:sp>
        <p:nvSpPr>
          <p:cNvPr id="152" name="Picture Placeholder 46"/>
          <p:cNvSpPr>
            <a:spLocks noGrp="1"/>
          </p:cNvSpPr>
          <p:nvPr>
            <p:ph type="pic" sz="quarter" idx="29"/>
          </p:nvPr>
        </p:nvSpPr>
        <p:spPr>
          <a:xfrm>
            <a:off x="6105525" y="5148000"/>
            <a:ext cx="1526400" cy="1710000"/>
          </a:xfrm>
          <a:prstGeom prst="rect">
            <a:avLst/>
          </a:prstGeom>
        </p:spPr>
        <p:txBody>
          <a:bodyPr>
            <a:normAutofit/>
          </a:bodyPr>
          <a:lstStyle>
            <a:lvl1pPr>
              <a:defRPr sz="900"/>
            </a:lvl1pPr>
          </a:lstStyle>
          <a:p>
            <a:endParaRPr lang="id-ID"/>
          </a:p>
        </p:txBody>
      </p:sp>
      <p:sp>
        <p:nvSpPr>
          <p:cNvPr id="153" name="Picture Placeholder 46"/>
          <p:cNvSpPr>
            <a:spLocks noGrp="1"/>
          </p:cNvSpPr>
          <p:nvPr>
            <p:ph type="pic" sz="quarter" idx="30"/>
          </p:nvPr>
        </p:nvSpPr>
        <p:spPr>
          <a:xfrm>
            <a:off x="7629525" y="0"/>
            <a:ext cx="1526400" cy="1710000"/>
          </a:xfrm>
          <a:prstGeom prst="rect">
            <a:avLst/>
          </a:prstGeom>
        </p:spPr>
        <p:txBody>
          <a:bodyPr>
            <a:normAutofit/>
          </a:bodyPr>
          <a:lstStyle>
            <a:lvl1pPr>
              <a:defRPr sz="900"/>
            </a:lvl1pPr>
          </a:lstStyle>
          <a:p>
            <a:endParaRPr lang="id-ID"/>
          </a:p>
        </p:txBody>
      </p:sp>
      <p:sp>
        <p:nvSpPr>
          <p:cNvPr id="154" name="Picture Placeholder 46"/>
          <p:cNvSpPr>
            <a:spLocks noGrp="1"/>
          </p:cNvSpPr>
          <p:nvPr>
            <p:ph type="pic" sz="quarter" idx="31"/>
          </p:nvPr>
        </p:nvSpPr>
        <p:spPr>
          <a:xfrm>
            <a:off x="7629525" y="1714500"/>
            <a:ext cx="1526400" cy="1710000"/>
          </a:xfrm>
          <a:prstGeom prst="rect">
            <a:avLst/>
          </a:prstGeom>
        </p:spPr>
        <p:txBody>
          <a:bodyPr>
            <a:normAutofit/>
          </a:bodyPr>
          <a:lstStyle>
            <a:lvl1pPr>
              <a:defRPr sz="900"/>
            </a:lvl1pPr>
          </a:lstStyle>
          <a:p>
            <a:endParaRPr lang="id-ID"/>
          </a:p>
        </p:txBody>
      </p:sp>
      <p:sp>
        <p:nvSpPr>
          <p:cNvPr id="155" name="Picture Placeholder 46"/>
          <p:cNvSpPr>
            <a:spLocks noGrp="1"/>
          </p:cNvSpPr>
          <p:nvPr>
            <p:ph type="pic" sz="quarter" idx="32"/>
          </p:nvPr>
        </p:nvSpPr>
        <p:spPr>
          <a:xfrm>
            <a:off x="7629525" y="3433500"/>
            <a:ext cx="1526400" cy="1710000"/>
          </a:xfrm>
          <a:prstGeom prst="rect">
            <a:avLst/>
          </a:prstGeom>
        </p:spPr>
        <p:txBody>
          <a:bodyPr>
            <a:normAutofit/>
          </a:bodyPr>
          <a:lstStyle>
            <a:lvl1pPr>
              <a:defRPr sz="900"/>
            </a:lvl1pPr>
          </a:lstStyle>
          <a:p>
            <a:endParaRPr lang="id-ID"/>
          </a:p>
        </p:txBody>
      </p:sp>
      <p:sp>
        <p:nvSpPr>
          <p:cNvPr id="156" name="Picture Placeholder 46"/>
          <p:cNvSpPr>
            <a:spLocks noGrp="1"/>
          </p:cNvSpPr>
          <p:nvPr>
            <p:ph type="pic" sz="quarter" idx="33"/>
          </p:nvPr>
        </p:nvSpPr>
        <p:spPr>
          <a:xfrm>
            <a:off x="7629525" y="5148000"/>
            <a:ext cx="1526400" cy="1710000"/>
          </a:xfrm>
          <a:prstGeom prst="rect">
            <a:avLst/>
          </a:prstGeom>
        </p:spPr>
        <p:txBody>
          <a:bodyPr>
            <a:normAutofit/>
          </a:bodyPr>
          <a:lstStyle>
            <a:lvl1pPr>
              <a:defRPr sz="900"/>
            </a:lvl1pPr>
          </a:lstStyle>
          <a:p>
            <a:endParaRPr lang="id-ID"/>
          </a:p>
        </p:txBody>
      </p:sp>
      <p:sp>
        <p:nvSpPr>
          <p:cNvPr id="157" name="Picture Placeholder 46"/>
          <p:cNvSpPr>
            <a:spLocks noGrp="1"/>
          </p:cNvSpPr>
          <p:nvPr>
            <p:ph type="pic" sz="quarter" idx="34"/>
          </p:nvPr>
        </p:nvSpPr>
        <p:spPr>
          <a:xfrm>
            <a:off x="9153525" y="0"/>
            <a:ext cx="1526400" cy="1710000"/>
          </a:xfrm>
          <a:prstGeom prst="rect">
            <a:avLst/>
          </a:prstGeom>
        </p:spPr>
        <p:txBody>
          <a:bodyPr>
            <a:normAutofit/>
          </a:bodyPr>
          <a:lstStyle>
            <a:lvl1pPr>
              <a:defRPr sz="900"/>
            </a:lvl1pPr>
          </a:lstStyle>
          <a:p>
            <a:endParaRPr lang="id-ID"/>
          </a:p>
        </p:txBody>
      </p:sp>
      <p:sp>
        <p:nvSpPr>
          <p:cNvPr id="158" name="Picture Placeholder 46"/>
          <p:cNvSpPr>
            <a:spLocks noGrp="1"/>
          </p:cNvSpPr>
          <p:nvPr>
            <p:ph type="pic" sz="quarter" idx="35"/>
          </p:nvPr>
        </p:nvSpPr>
        <p:spPr>
          <a:xfrm>
            <a:off x="9153525" y="1714500"/>
            <a:ext cx="1526400" cy="1710000"/>
          </a:xfrm>
          <a:prstGeom prst="rect">
            <a:avLst/>
          </a:prstGeom>
        </p:spPr>
        <p:txBody>
          <a:bodyPr>
            <a:normAutofit/>
          </a:bodyPr>
          <a:lstStyle>
            <a:lvl1pPr>
              <a:defRPr sz="900"/>
            </a:lvl1pPr>
          </a:lstStyle>
          <a:p>
            <a:endParaRPr lang="id-ID"/>
          </a:p>
        </p:txBody>
      </p:sp>
      <p:sp>
        <p:nvSpPr>
          <p:cNvPr id="159" name="Picture Placeholder 46"/>
          <p:cNvSpPr>
            <a:spLocks noGrp="1"/>
          </p:cNvSpPr>
          <p:nvPr>
            <p:ph type="pic" sz="quarter" idx="36"/>
          </p:nvPr>
        </p:nvSpPr>
        <p:spPr>
          <a:xfrm>
            <a:off x="9153525" y="3433500"/>
            <a:ext cx="1526400" cy="1710000"/>
          </a:xfrm>
          <a:prstGeom prst="rect">
            <a:avLst/>
          </a:prstGeom>
        </p:spPr>
        <p:txBody>
          <a:bodyPr>
            <a:normAutofit/>
          </a:bodyPr>
          <a:lstStyle>
            <a:lvl1pPr>
              <a:defRPr sz="900"/>
            </a:lvl1pPr>
          </a:lstStyle>
          <a:p>
            <a:endParaRPr lang="id-ID"/>
          </a:p>
        </p:txBody>
      </p:sp>
      <p:sp>
        <p:nvSpPr>
          <p:cNvPr id="160" name="Picture Placeholder 46"/>
          <p:cNvSpPr>
            <a:spLocks noGrp="1"/>
          </p:cNvSpPr>
          <p:nvPr>
            <p:ph type="pic" sz="quarter" idx="37"/>
          </p:nvPr>
        </p:nvSpPr>
        <p:spPr>
          <a:xfrm>
            <a:off x="9153525" y="5148000"/>
            <a:ext cx="1526400" cy="1710000"/>
          </a:xfrm>
          <a:prstGeom prst="rect">
            <a:avLst/>
          </a:prstGeom>
        </p:spPr>
        <p:txBody>
          <a:bodyPr>
            <a:normAutofit/>
          </a:bodyPr>
          <a:lstStyle>
            <a:lvl1pPr>
              <a:defRPr sz="900"/>
            </a:lvl1pPr>
          </a:lstStyle>
          <a:p>
            <a:endParaRPr lang="id-ID"/>
          </a:p>
        </p:txBody>
      </p:sp>
      <p:sp>
        <p:nvSpPr>
          <p:cNvPr id="161" name="Picture Placeholder 46"/>
          <p:cNvSpPr>
            <a:spLocks noGrp="1"/>
          </p:cNvSpPr>
          <p:nvPr>
            <p:ph type="pic" sz="quarter" idx="38"/>
          </p:nvPr>
        </p:nvSpPr>
        <p:spPr>
          <a:xfrm>
            <a:off x="10677525" y="0"/>
            <a:ext cx="1526400" cy="1710000"/>
          </a:xfrm>
          <a:prstGeom prst="rect">
            <a:avLst/>
          </a:prstGeom>
        </p:spPr>
        <p:txBody>
          <a:bodyPr>
            <a:normAutofit/>
          </a:bodyPr>
          <a:lstStyle>
            <a:lvl1pPr>
              <a:defRPr sz="900"/>
            </a:lvl1pPr>
          </a:lstStyle>
          <a:p>
            <a:endParaRPr lang="id-ID"/>
          </a:p>
        </p:txBody>
      </p:sp>
      <p:sp>
        <p:nvSpPr>
          <p:cNvPr id="162" name="Picture Placeholder 46"/>
          <p:cNvSpPr>
            <a:spLocks noGrp="1"/>
          </p:cNvSpPr>
          <p:nvPr>
            <p:ph type="pic" sz="quarter" idx="39"/>
          </p:nvPr>
        </p:nvSpPr>
        <p:spPr>
          <a:xfrm>
            <a:off x="10677525" y="1714500"/>
            <a:ext cx="1526400" cy="1710000"/>
          </a:xfrm>
          <a:prstGeom prst="rect">
            <a:avLst/>
          </a:prstGeom>
        </p:spPr>
        <p:txBody>
          <a:bodyPr>
            <a:normAutofit/>
          </a:bodyPr>
          <a:lstStyle>
            <a:lvl1pPr>
              <a:defRPr sz="900"/>
            </a:lvl1pPr>
          </a:lstStyle>
          <a:p>
            <a:endParaRPr lang="id-ID"/>
          </a:p>
        </p:txBody>
      </p:sp>
      <p:sp>
        <p:nvSpPr>
          <p:cNvPr id="163" name="Picture Placeholder 46"/>
          <p:cNvSpPr>
            <a:spLocks noGrp="1"/>
          </p:cNvSpPr>
          <p:nvPr>
            <p:ph type="pic" sz="quarter" idx="40"/>
          </p:nvPr>
        </p:nvSpPr>
        <p:spPr>
          <a:xfrm>
            <a:off x="10677525" y="3433500"/>
            <a:ext cx="1526400" cy="1710000"/>
          </a:xfrm>
          <a:prstGeom prst="rect">
            <a:avLst/>
          </a:prstGeom>
        </p:spPr>
        <p:txBody>
          <a:bodyPr>
            <a:normAutofit/>
          </a:bodyPr>
          <a:lstStyle>
            <a:lvl1pPr>
              <a:defRPr sz="900"/>
            </a:lvl1pPr>
          </a:lstStyle>
          <a:p>
            <a:endParaRPr lang="id-ID"/>
          </a:p>
        </p:txBody>
      </p:sp>
      <p:sp>
        <p:nvSpPr>
          <p:cNvPr id="164" name="Picture Placeholder 46"/>
          <p:cNvSpPr>
            <a:spLocks noGrp="1"/>
          </p:cNvSpPr>
          <p:nvPr>
            <p:ph type="pic" sz="quarter" idx="41"/>
          </p:nvPr>
        </p:nvSpPr>
        <p:spPr>
          <a:xfrm>
            <a:off x="10677525" y="5148000"/>
            <a:ext cx="1526400" cy="1710000"/>
          </a:xfrm>
          <a:prstGeom prst="rect">
            <a:avLst/>
          </a:prstGeom>
        </p:spPr>
        <p:txBody>
          <a:bodyPr>
            <a:normAutofit/>
          </a:bodyPr>
          <a:lstStyle>
            <a:lvl1pPr>
              <a:defRPr sz="900"/>
            </a:lvl1pPr>
          </a:lstStyle>
          <a:p>
            <a:endParaRPr lang="id-ID"/>
          </a:p>
        </p:txBody>
      </p:sp>
    </p:spTree>
    <p:extLst>
      <p:ext uri="{BB962C8B-B14F-4D97-AF65-F5344CB8AC3E}">
        <p14:creationId xmlns:p14="http://schemas.microsoft.com/office/powerpoint/2010/main" val="1728377049"/>
      </p:ext>
    </p:extLst>
  </p:cSld>
  <p:clrMapOvr>
    <a:masterClrMapping/>
  </p:clrMapOvr>
  <p:transition>
    <p:cut thruBlk="1"/>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8/21/2018</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Picture Placeholder 3"/>
          <p:cNvSpPr>
            <a:spLocks noGrp="1"/>
          </p:cNvSpPr>
          <p:nvPr>
            <p:ph type="pic" sz="quarter" idx="10"/>
          </p:nvPr>
        </p:nvSpPr>
        <p:spPr>
          <a:xfrm>
            <a:off x="0" y="0"/>
            <a:ext cx="2034000" cy="2286000"/>
          </a:xfrm>
          <a:prstGeom prst="rect">
            <a:avLst/>
          </a:prstGeom>
        </p:spPr>
        <p:txBody>
          <a:bodyPr>
            <a:normAutofit/>
          </a:bodyPr>
          <a:lstStyle>
            <a:lvl1pPr>
              <a:defRPr sz="1200"/>
            </a:lvl1pPr>
          </a:lstStyle>
          <a:p>
            <a:endParaRPr lang="id-ID"/>
          </a:p>
        </p:txBody>
      </p:sp>
      <p:sp>
        <p:nvSpPr>
          <p:cNvPr id="7" name="Picture Placeholder 3"/>
          <p:cNvSpPr>
            <a:spLocks noGrp="1"/>
          </p:cNvSpPr>
          <p:nvPr>
            <p:ph type="pic" sz="quarter" idx="11"/>
          </p:nvPr>
        </p:nvSpPr>
        <p:spPr>
          <a:xfrm>
            <a:off x="0" y="2286000"/>
            <a:ext cx="2034000" cy="2286000"/>
          </a:xfrm>
          <a:prstGeom prst="rect">
            <a:avLst/>
          </a:prstGeom>
        </p:spPr>
        <p:txBody>
          <a:bodyPr>
            <a:normAutofit/>
          </a:bodyPr>
          <a:lstStyle>
            <a:lvl1pPr>
              <a:defRPr sz="1200"/>
            </a:lvl1pPr>
          </a:lstStyle>
          <a:p>
            <a:endParaRPr lang="id-ID"/>
          </a:p>
        </p:txBody>
      </p:sp>
      <p:sp>
        <p:nvSpPr>
          <p:cNvPr id="8" name="Picture Placeholder 3"/>
          <p:cNvSpPr>
            <a:spLocks noGrp="1"/>
          </p:cNvSpPr>
          <p:nvPr>
            <p:ph type="pic" sz="quarter" idx="12"/>
          </p:nvPr>
        </p:nvSpPr>
        <p:spPr>
          <a:xfrm>
            <a:off x="0" y="4572000"/>
            <a:ext cx="2034000" cy="2286000"/>
          </a:xfrm>
          <a:prstGeom prst="rect">
            <a:avLst/>
          </a:prstGeom>
        </p:spPr>
        <p:txBody>
          <a:bodyPr>
            <a:normAutofit/>
          </a:bodyPr>
          <a:lstStyle>
            <a:lvl1pPr>
              <a:defRPr sz="1200"/>
            </a:lvl1pPr>
          </a:lstStyle>
          <a:p>
            <a:endParaRPr lang="id-ID"/>
          </a:p>
        </p:txBody>
      </p:sp>
      <p:sp>
        <p:nvSpPr>
          <p:cNvPr id="9" name="Picture Placeholder 3"/>
          <p:cNvSpPr>
            <a:spLocks noGrp="1"/>
          </p:cNvSpPr>
          <p:nvPr>
            <p:ph type="pic" sz="quarter" idx="13"/>
          </p:nvPr>
        </p:nvSpPr>
        <p:spPr>
          <a:xfrm>
            <a:off x="2037319" y="0"/>
            <a:ext cx="2034000" cy="2286000"/>
          </a:xfrm>
          <a:prstGeom prst="rect">
            <a:avLst/>
          </a:prstGeom>
        </p:spPr>
        <p:txBody>
          <a:bodyPr>
            <a:normAutofit/>
          </a:bodyPr>
          <a:lstStyle>
            <a:lvl1pPr>
              <a:defRPr sz="1200"/>
            </a:lvl1pPr>
          </a:lstStyle>
          <a:p>
            <a:endParaRPr lang="id-ID"/>
          </a:p>
        </p:txBody>
      </p:sp>
      <p:sp>
        <p:nvSpPr>
          <p:cNvPr id="10" name="Picture Placeholder 3"/>
          <p:cNvSpPr>
            <a:spLocks noGrp="1"/>
          </p:cNvSpPr>
          <p:nvPr>
            <p:ph type="pic" sz="quarter" idx="14"/>
          </p:nvPr>
        </p:nvSpPr>
        <p:spPr>
          <a:xfrm>
            <a:off x="2037319" y="2286000"/>
            <a:ext cx="2034000" cy="2286000"/>
          </a:xfrm>
          <a:prstGeom prst="rect">
            <a:avLst/>
          </a:prstGeom>
        </p:spPr>
        <p:txBody>
          <a:bodyPr>
            <a:normAutofit/>
          </a:bodyPr>
          <a:lstStyle>
            <a:lvl1pPr>
              <a:defRPr sz="1200"/>
            </a:lvl1pPr>
          </a:lstStyle>
          <a:p>
            <a:endParaRPr lang="id-ID"/>
          </a:p>
        </p:txBody>
      </p:sp>
      <p:sp>
        <p:nvSpPr>
          <p:cNvPr id="11" name="Picture Placeholder 3"/>
          <p:cNvSpPr>
            <a:spLocks noGrp="1"/>
          </p:cNvSpPr>
          <p:nvPr>
            <p:ph type="pic" sz="quarter" idx="15"/>
          </p:nvPr>
        </p:nvSpPr>
        <p:spPr>
          <a:xfrm>
            <a:off x="2037319" y="4572000"/>
            <a:ext cx="2034000" cy="2286000"/>
          </a:xfrm>
          <a:prstGeom prst="rect">
            <a:avLst/>
          </a:prstGeom>
        </p:spPr>
        <p:txBody>
          <a:bodyPr>
            <a:normAutofit/>
          </a:bodyPr>
          <a:lstStyle>
            <a:lvl1pPr>
              <a:defRPr sz="1200"/>
            </a:lvl1pPr>
          </a:lstStyle>
          <a:p>
            <a:endParaRPr lang="id-ID"/>
          </a:p>
        </p:txBody>
      </p:sp>
      <p:sp>
        <p:nvSpPr>
          <p:cNvPr id="12" name="Picture Placeholder 3"/>
          <p:cNvSpPr>
            <a:spLocks noGrp="1"/>
          </p:cNvSpPr>
          <p:nvPr>
            <p:ph type="pic" sz="quarter" idx="16"/>
          </p:nvPr>
        </p:nvSpPr>
        <p:spPr>
          <a:xfrm>
            <a:off x="4071319" y="0"/>
            <a:ext cx="2034000" cy="2286000"/>
          </a:xfrm>
          <a:prstGeom prst="rect">
            <a:avLst/>
          </a:prstGeom>
        </p:spPr>
        <p:txBody>
          <a:bodyPr>
            <a:normAutofit/>
          </a:bodyPr>
          <a:lstStyle>
            <a:lvl1pPr>
              <a:defRPr sz="1200"/>
            </a:lvl1pPr>
          </a:lstStyle>
          <a:p>
            <a:endParaRPr lang="id-ID"/>
          </a:p>
        </p:txBody>
      </p:sp>
      <p:sp>
        <p:nvSpPr>
          <p:cNvPr id="13" name="Picture Placeholder 3"/>
          <p:cNvSpPr>
            <a:spLocks noGrp="1"/>
          </p:cNvSpPr>
          <p:nvPr>
            <p:ph type="pic" sz="quarter" idx="17"/>
          </p:nvPr>
        </p:nvSpPr>
        <p:spPr>
          <a:xfrm>
            <a:off x="4071319" y="2286000"/>
            <a:ext cx="2034000" cy="2286000"/>
          </a:xfrm>
          <a:prstGeom prst="rect">
            <a:avLst/>
          </a:prstGeom>
        </p:spPr>
        <p:txBody>
          <a:bodyPr>
            <a:normAutofit/>
          </a:bodyPr>
          <a:lstStyle>
            <a:lvl1pPr>
              <a:defRPr sz="1200"/>
            </a:lvl1pPr>
          </a:lstStyle>
          <a:p>
            <a:endParaRPr lang="id-ID"/>
          </a:p>
        </p:txBody>
      </p:sp>
      <p:sp>
        <p:nvSpPr>
          <p:cNvPr id="14" name="Picture Placeholder 3"/>
          <p:cNvSpPr>
            <a:spLocks noGrp="1"/>
          </p:cNvSpPr>
          <p:nvPr>
            <p:ph type="pic" sz="quarter" idx="18"/>
          </p:nvPr>
        </p:nvSpPr>
        <p:spPr>
          <a:xfrm>
            <a:off x="4071319" y="4572000"/>
            <a:ext cx="2034000" cy="2286000"/>
          </a:xfrm>
          <a:prstGeom prst="rect">
            <a:avLst/>
          </a:prstGeom>
        </p:spPr>
        <p:txBody>
          <a:bodyPr>
            <a:normAutofit/>
          </a:bodyPr>
          <a:lstStyle>
            <a:lvl1pPr>
              <a:defRPr sz="1200"/>
            </a:lvl1pPr>
          </a:lstStyle>
          <a:p>
            <a:endParaRPr lang="id-ID"/>
          </a:p>
        </p:txBody>
      </p:sp>
      <p:sp>
        <p:nvSpPr>
          <p:cNvPr id="15" name="Picture Placeholder 3"/>
          <p:cNvSpPr>
            <a:spLocks noGrp="1"/>
          </p:cNvSpPr>
          <p:nvPr>
            <p:ph type="pic" sz="quarter" idx="19"/>
          </p:nvPr>
        </p:nvSpPr>
        <p:spPr>
          <a:xfrm>
            <a:off x="6108638" y="0"/>
            <a:ext cx="2034000" cy="2286000"/>
          </a:xfrm>
          <a:prstGeom prst="rect">
            <a:avLst/>
          </a:prstGeom>
        </p:spPr>
        <p:txBody>
          <a:bodyPr>
            <a:normAutofit/>
          </a:bodyPr>
          <a:lstStyle>
            <a:lvl1pPr>
              <a:defRPr sz="1200"/>
            </a:lvl1pPr>
          </a:lstStyle>
          <a:p>
            <a:endParaRPr lang="id-ID"/>
          </a:p>
        </p:txBody>
      </p:sp>
      <p:sp>
        <p:nvSpPr>
          <p:cNvPr id="16" name="Picture Placeholder 3"/>
          <p:cNvSpPr>
            <a:spLocks noGrp="1"/>
          </p:cNvSpPr>
          <p:nvPr>
            <p:ph type="pic" sz="quarter" idx="20"/>
          </p:nvPr>
        </p:nvSpPr>
        <p:spPr>
          <a:xfrm>
            <a:off x="6108638" y="2286000"/>
            <a:ext cx="2034000" cy="2286000"/>
          </a:xfrm>
          <a:prstGeom prst="rect">
            <a:avLst/>
          </a:prstGeom>
        </p:spPr>
        <p:txBody>
          <a:bodyPr>
            <a:normAutofit/>
          </a:bodyPr>
          <a:lstStyle>
            <a:lvl1pPr>
              <a:defRPr sz="1200"/>
            </a:lvl1pPr>
          </a:lstStyle>
          <a:p>
            <a:endParaRPr lang="id-ID"/>
          </a:p>
        </p:txBody>
      </p:sp>
      <p:sp>
        <p:nvSpPr>
          <p:cNvPr id="17" name="Picture Placeholder 3"/>
          <p:cNvSpPr>
            <a:spLocks noGrp="1"/>
          </p:cNvSpPr>
          <p:nvPr>
            <p:ph type="pic" sz="quarter" idx="21"/>
          </p:nvPr>
        </p:nvSpPr>
        <p:spPr>
          <a:xfrm>
            <a:off x="6108638" y="4572000"/>
            <a:ext cx="2034000" cy="2286000"/>
          </a:xfrm>
          <a:prstGeom prst="rect">
            <a:avLst/>
          </a:prstGeom>
        </p:spPr>
        <p:txBody>
          <a:bodyPr>
            <a:normAutofit/>
          </a:bodyPr>
          <a:lstStyle>
            <a:lvl1pPr>
              <a:defRPr sz="1200"/>
            </a:lvl1pPr>
          </a:lstStyle>
          <a:p>
            <a:endParaRPr lang="id-ID"/>
          </a:p>
        </p:txBody>
      </p:sp>
      <p:sp>
        <p:nvSpPr>
          <p:cNvPr id="18" name="Picture Placeholder 3"/>
          <p:cNvSpPr>
            <a:spLocks noGrp="1"/>
          </p:cNvSpPr>
          <p:nvPr>
            <p:ph type="pic" sz="quarter" idx="22"/>
          </p:nvPr>
        </p:nvSpPr>
        <p:spPr>
          <a:xfrm>
            <a:off x="8139319" y="0"/>
            <a:ext cx="2034000" cy="2286000"/>
          </a:xfrm>
          <a:prstGeom prst="rect">
            <a:avLst/>
          </a:prstGeom>
        </p:spPr>
        <p:txBody>
          <a:bodyPr>
            <a:normAutofit/>
          </a:bodyPr>
          <a:lstStyle>
            <a:lvl1pPr>
              <a:defRPr sz="1200"/>
            </a:lvl1pPr>
          </a:lstStyle>
          <a:p>
            <a:endParaRPr lang="id-ID"/>
          </a:p>
        </p:txBody>
      </p:sp>
      <p:sp>
        <p:nvSpPr>
          <p:cNvPr id="19" name="Picture Placeholder 3"/>
          <p:cNvSpPr>
            <a:spLocks noGrp="1"/>
          </p:cNvSpPr>
          <p:nvPr>
            <p:ph type="pic" sz="quarter" idx="23"/>
          </p:nvPr>
        </p:nvSpPr>
        <p:spPr>
          <a:xfrm>
            <a:off x="8139319" y="2286000"/>
            <a:ext cx="2034000" cy="2286000"/>
          </a:xfrm>
          <a:prstGeom prst="rect">
            <a:avLst/>
          </a:prstGeom>
        </p:spPr>
        <p:txBody>
          <a:bodyPr>
            <a:normAutofit/>
          </a:bodyPr>
          <a:lstStyle>
            <a:lvl1pPr>
              <a:defRPr sz="1200"/>
            </a:lvl1pPr>
          </a:lstStyle>
          <a:p>
            <a:endParaRPr lang="id-ID"/>
          </a:p>
        </p:txBody>
      </p:sp>
      <p:sp>
        <p:nvSpPr>
          <p:cNvPr id="20" name="Picture Placeholder 3"/>
          <p:cNvSpPr>
            <a:spLocks noGrp="1"/>
          </p:cNvSpPr>
          <p:nvPr>
            <p:ph type="pic" sz="quarter" idx="24"/>
          </p:nvPr>
        </p:nvSpPr>
        <p:spPr>
          <a:xfrm>
            <a:off x="8139319" y="4572000"/>
            <a:ext cx="2034000" cy="2286000"/>
          </a:xfrm>
          <a:prstGeom prst="rect">
            <a:avLst/>
          </a:prstGeom>
        </p:spPr>
        <p:txBody>
          <a:bodyPr>
            <a:normAutofit/>
          </a:bodyPr>
          <a:lstStyle>
            <a:lvl1pPr>
              <a:defRPr sz="1200"/>
            </a:lvl1pPr>
          </a:lstStyle>
          <a:p>
            <a:endParaRPr lang="id-ID"/>
          </a:p>
        </p:txBody>
      </p:sp>
      <p:sp>
        <p:nvSpPr>
          <p:cNvPr id="21" name="Picture Placeholder 3"/>
          <p:cNvSpPr>
            <a:spLocks noGrp="1"/>
          </p:cNvSpPr>
          <p:nvPr>
            <p:ph type="pic" sz="quarter" idx="25"/>
          </p:nvPr>
        </p:nvSpPr>
        <p:spPr>
          <a:xfrm>
            <a:off x="10176638" y="0"/>
            <a:ext cx="2034000" cy="2286000"/>
          </a:xfrm>
          <a:prstGeom prst="rect">
            <a:avLst/>
          </a:prstGeom>
        </p:spPr>
        <p:txBody>
          <a:bodyPr>
            <a:normAutofit/>
          </a:bodyPr>
          <a:lstStyle>
            <a:lvl1pPr>
              <a:defRPr sz="1200"/>
            </a:lvl1pPr>
          </a:lstStyle>
          <a:p>
            <a:endParaRPr lang="id-ID"/>
          </a:p>
        </p:txBody>
      </p:sp>
      <p:sp>
        <p:nvSpPr>
          <p:cNvPr id="22" name="Picture Placeholder 3"/>
          <p:cNvSpPr>
            <a:spLocks noGrp="1"/>
          </p:cNvSpPr>
          <p:nvPr>
            <p:ph type="pic" sz="quarter" idx="26"/>
          </p:nvPr>
        </p:nvSpPr>
        <p:spPr>
          <a:xfrm>
            <a:off x="10176638" y="2286000"/>
            <a:ext cx="2034000" cy="2286000"/>
          </a:xfrm>
          <a:prstGeom prst="rect">
            <a:avLst/>
          </a:prstGeom>
        </p:spPr>
        <p:txBody>
          <a:bodyPr>
            <a:normAutofit/>
          </a:bodyPr>
          <a:lstStyle>
            <a:lvl1pPr>
              <a:defRPr sz="1200"/>
            </a:lvl1pPr>
          </a:lstStyle>
          <a:p>
            <a:endParaRPr lang="id-ID"/>
          </a:p>
        </p:txBody>
      </p:sp>
      <p:sp>
        <p:nvSpPr>
          <p:cNvPr id="23" name="Picture Placeholder 3"/>
          <p:cNvSpPr>
            <a:spLocks noGrp="1"/>
          </p:cNvSpPr>
          <p:nvPr>
            <p:ph type="pic" sz="quarter" idx="27"/>
          </p:nvPr>
        </p:nvSpPr>
        <p:spPr>
          <a:xfrm>
            <a:off x="10176638" y="4572000"/>
            <a:ext cx="2034000" cy="2286000"/>
          </a:xfrm>
          <a:prstGeom prst="rect">
            <a:avLst/>
          </a:prstGeom>
        </p:spPr>
        <p:txBody>
          <a:bodyPr>
            <a:normAutofit/>
          </a:bodyPr>
          <a:lstStyle>
            <a:lvl1pPr>
              <a:defRPr sz="1200"/>
            </a:lvl1pPr>
          </a:lstStyle>
          <a:p>
            <a:endParaRPr lang="id-ID"/>
          </a:p>
        </p:txBody>
      </p:sp>
    </p:spTree>
    <p:extLst>
      <p:ext uri="{BB962C8B-B14F-4D97-AF65-F5344CB8AC3E}">
        <p14:creationId xmlns:p14="http://schemas.microsoft.com/office/powerpoint/2010/main" val="4134994803"/>
      </p:ext>
    </p:extLst>
  </p:cSld>
  <p:clrMapOvr>
    <a:masterClrMapping/>
  </p:clrMapOvr>
  <p:transition>
    <p:cut thruBlk="1"/>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7" name="Picture Placeholder 3"/>
          <p:cNvSpPr>
            <a:spLocks noGrp="1"/>
          </p:cNvSpPr>
          <p:nvPr>
            <p:ph type="pic" sz="quarter" idx="11"/>
          </p:nvPr>
        </p:nvSpPr>
        <p:spPr>
          <a:xfrm>
            <a:off x="0" y="2286000"/>
            <a:ext cx="2034000" cy="2286000"/>
          </a:xfrm>
          <a:prstGeom prst="rect">
            <a:avLst/>
          </a:prstGeom>
        </p:spPr>
        <p:txBody>
          <a:bodyPr>
            <a:normAutofit/>
          </a:bodyPr>
          <a:lstStyle>
            <a:lvl1pPr>
              <a:defRPr sz="1200"/>
            </a:lvl1pPr>
          </a:lstStyle>
          <a:p>
            <a:endParaRPr lang="id-ID"/>
          </a:p>
        </p:txBody>
      </p:sp>
      <p:sp>
        <p:nvSpPr>
          <p:cNvPr id="9" name="Picture Placeholder 3"/>
          <p:cNvSpPr>
            <a:spLocks noGrp="1"/>
          </p:cNvSpPr>
          <p:nvPr>
            <p:ph type="pic" sz="quarter" idx="13"/>
          </p:nvPr>
        </p:nvSpPr>
        <p:spPr>
          <a:xfrm>
            <a:off x="2037319" y="0"/>
            <a:ext cx="2034000" cy="2286000"/>
          </a:xfrm>
          <a:prstGeom prst="rect">
            <a:avLst/>
          </a:prstGeom>
        </p:spPr>
        <p:txBody>
          <a:bodyPr>
            <a:normAutofit/>
          </a:bodyPr>
          <a:lstStyle>
            <a:lvl1pPr>
              <a:defRPr sz="1200"/>
            </a:lvl1pPr>
          </a:lstStyle>
          <a:p>
            <a:endParaRPr lang="id-ID"/>
          </a:p>
        </p:txBody>
      </p:sp>
      <p:sp>
        <p:nvSpPr>
          <p:cNvPr id="11" name="Picture Placeholder 3"/>
          <p:cNvSpPr>
            <a:spLocks noGrp="1"/>
          </p:cNvSpPr>
          <p:nvPr>
            <p:ph type="pic" sz="quarter" idx="15"/>
          </p:nvPr>
        </p:nvSpPr>
        <p:spPr>
          <a:xfrm>
            <a:off x="2037319" y="4572000"/>
            <a:ext cx="2034000" cy="2286000"/>
          </a:xfrm>
          <a:prstGeom prst="rect">
            <a:avLst/>
          </a:prstGeom>
        </p:spPr>
        <p:txBody>
          <a:bodyPr>
            <a:normAutofit/>
          </a:bodyPr>
          <a:lstStyle>
            <a:lvl1pPr>
              <a:defRPr sz="1200"/>
            </a:lvl1pPr>
          </a:lstStyle>
          <a:p>
            <a:endParaRPr lang="id-ID"/>
          </a:p>
        </p:txBody>
      </p:sp>
      <p:sp>
        <p:nvSpPr>
          <p:cNvPr id="13" name="Picture Placeholder 3"/>
          <p:cNvSpPr>
            <a:spLocks noGrp="1"/>
          </p:cNvSpPr>
          <p:nvPr>
            <p:ph type="pic" sz="quarter" idx="17"/>
          </p:nvPr>
        </p:nvSpPr>
        <p:spPr>
          <a:xfrm>
            <a:off x="4071319" y="2286000"/>
            <a:ext cx="2034000" cy="2286000"/>
          </a:xfrm>
          <a:prstGeom prst="rect">
            <a:avLst/>
          </a:prstGeom>
        </p:spPr>
        <p:txBody>
          <a:bodyPr>
            <a:normAutofit/>
          </a:bodyPr>
          <a:lstStyle>
            <a:lvl1pPr>
              <a:defRPr sz="1200"/>
            </a:lvl1pPr>
          </a:lstStyle>
          <a:p>
            <a:endParaRPr lang="id-ID"/>
          </a:p>
        </p:txBody>
      </p:sp>
      <p:sp>
        <p:nvSpPr>
          <p:cNvPr id="15" name="Picture Placeholder 3"/>
          <p:cNvSpPr>
            <a:spLocks noGrp="1"/>
          </p:cNvSpPr>
          <p:nvPr>
            <p:ph type="pic" sz="quarter" idx="19"/>
          </p:nvPr>
        </p:nvSpPr>
        <p:spPr>
          <a:xfrm>
            <a:off x="6108638" y="0"/>
            <a:ext cx="2034000" cy="2286000"/>
          </a:xfrm>
          <a:prstGeom prst="rect">
            <a:avLst/>
          </a:prstGeom>
        </p:spPr>
        <p:txBody>
          <a:bodyPr>
            <a:normAutofit/>
          </a:bodyPr>
          <a:lstStyle>
            <a:lvl1pPr>
              <a:defRPr sz="1200"/>
            </a:lvl1pPr>
          </a:lstStyle>
          <a:p>
            <a:endParaRPr lang="id-ID"/>
          </a:p>
        </p:txBody>
      </p:sp>
      <p:sp>
        <p:nvSpPr>
          <p:cNvPr id="17" name="Picture Placeholder 3"/>
          <p:cNvSpPr>
            <a:spLocks noGrp="1"/>
          </p:cNvSpPr>
          <p:nvPr>
            <p:ph type="pic" sz="quarter" idx="21"/>
          </p:nvPr>
        </p:nvSpPr>
        <p:spPr>
          <a:xfrm>
            <a:off x="6108638" y="4572000"/>
            <a:ext cx="2034000" cy="2286000"/>
          </a:xfrm>
          <a:prstGeom prst="rect">
            <a:avLst/>
          </a:prstGeom>
        </p:spPr>
        <p:txBody>
          <a:bodyPr>
            <a:normAutofit/>
          </a:bodyPr>
          <a:lstStyle>
            <a:lvl1pPr>
              <a:defRPr sz="1200"/>
            </a:lvl1pPr>
          </a:lstStyle>
          <a:p>
            <a:endParaRPr lang="id-ID"/>
          </a:p>
        </p:txBody>
      </p:sp>
      <p:sp>
        <p:nvSpPr>
          <p:cNvPr id="19" name="Picture Placeholder 3"/>
          <p:cNvSpPr>
            <a:spLocks noGrp="1"/>
          </p:cNvSpPr>
          <p:nvPr>
            <p:ph type="pic" sz="quarter" idx="23"/>
          </p:nvPr>
        </p:nvSpPr>
        <p:spPr>
          <a:xfrm>
            <a:off x="8139319" y="2286000"/>
            <a:ext cx="2034000" cy="2286000"/>
          </a:xfrm>
          <a:prstGeom prst="rect">
            <a:avLst/>
          </a:prstGeom>
        </p:spPr>
        <p:txBody>
          <a:bodyPr>
            <a:normAutofit/>
          </a:bodyPr>
          <a:lstStyle>
            <a:lvl1pPr>
              <a:defRPr sz="1200"/>
            </a:lvl1pPr>
          </a:lstStyle>
          <a:p>
            <a:endParaRPr lang="id-ID"/>
          </a:p>
        </p:txBody>
      </p:sp>
      <p:sp>
        <p:nvSpPr>
          <p:cNvPr id="21" name="Picture Placeholder 3"/>
          <p:cNvSpPr>
            <a:spLocks noGrp="1"/>
          </p:cNvSpPr>
          <p:nvPr>
            <p:ph type="pic" sz="quarter" idx="25"/>
          </p:nvPr>
        </p:nvSpPr>
        <p:spPr>
          <a:xfrm>
            <a:off x="10176638" y="0"/>
            <a:ext cx="2034000" cy="2286000"/>
          </a:xfrm>
          <a:prstGeom prst="rect">
            <a:avLst/>
          </a:prstGeom>
        </p:spPr>
        <p:txBody>
          <a:bodyPr>
            <a:normAutofit/>
          </a:bodyPr>
          <a:lstStyle>
            <a:lvl1pPr>
              <a:defRPr sz="1200"/>
            </a:lvl1pPr>
          </a:lstStyle>
          <a:p>
            <a:endParaRPr lang="id-ID"/>
          </a:p>
        </p:txBody>
      </p:sp>
      <p:sp>
        <p:nvSpPr>
          <p:cNvPr id="23" name="Picture Placeholder 3"/>
          <p:cNvSpPr>
            <a:spLocks noGrp="1"/>
          </p:cNvSpPr>
          <p:nvPr>
            <p:ph type="pic" sz="quarter" idx="27"/>
          </p:nvPr>
        </p:nvSpPr>
        <p:spPr>
          <a:xfrm>
            <a:off x="10176638" y="4572000"/>
            <a:ext cx="2034000" cy="2286000"/>
          </a:xfrm>
          <a:prstGeom prst="rect">
            <a:avLst/>
          </a:prstGeom>
        </p:spPr>
        <p:txBody>
          <a:bodyPr>
            <a:normAutofit/>
          </a:bodyPr>
          <a:lstStyle>
            <a:lvl1pPr>
              <a:defRPr sz="1200"/>
            </a:lvl1pPr>
          </a:lstStyle>
          <a:p>
            <a:endParaRPr lang="id-ID"/>
          </a:p>
        </p:txBody>
      </p:sp>
    </p:spTree>
    <p:extLst>
      <p:ext uri="{BB962C8B-B14F-4D97-AF65-F5344CB8AC3E}">
        <p14:creationId xmlns:p14="http://schemas.microsoft.com/office/powerpoint/2010/main" val="3504260272"/>
      </p:ext>
    </p:extLst>
  </p:cSld>
  <p:clrMapOvr>
    <a:masterClrMapping/>
  </p:clrMapOvr>
  <p:transition>
    <p:cut thruBlk="1"/>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8/21/2018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smtClean="0"/>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8/21/2018</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8/21/2018</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slideLayout" Target="../slideLayouts/slideLayout60.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theme" Target="../theme/theme4.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8/21/2018</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pattFill prst="pct5">
          <a:fgClr>
            <a:schemeClr val="bg1">
              <a:lumMod val="85000"/>
            </a:schemeClr>
          </a:fgClr>
          <a:bgClr>
            <a:schemeClr val="bg1"/>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id-ID"/>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3E46BFE3-39B5-48C7-B281-74AB2A72216F}" type="datetimeFigureOut">
              <a:rPr lang="id-ID" smtClean="0">
                <a:solidFill>
                  <a:prstClr val="black">
                    <a:tint val="75000"/>
                  </a:prstClr>
                </a:solidFill>
              </a:rPr>
              <a:pPr defTabSz="914400"/>
              <a:t>21/08/2018</a:t>
            </a:fld>
            <a:endParaRPr lang="id-ID">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id-ID">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A04D4E0-389E-484C-8A9A-BC4E16FEFA0F}" type="slidenum">
              <a:rPr lang="id-ID" smtClean="0">
                <a:solidFill>
                  <a:prstClr val="black">
                    <a:tint val="75000"/>
                  </a:prstClr>
                </a:solidFill>
              </a:rPr>
              <a:pPr defTabSz="914400"/>
              <a:t>‹#›</a:t>
            </a:fld>
            <a:endParaRPr lang="id-ID">
              <a:solidFill>
                <a:prstClr val="black">
                  <a:tint val="75000"/>
                </a:prstClr>
              </a:solidFill>
            </a:endParaRPr>
          </a:p>
        </p:txBody>
      </p:sp>
    </p:spTree>
    <p:extLst>
      <p:ext uri="{BB962C8B-B14F-4D97-AF65-F5344CB8AC3E}">
        <p14:creationId xmlns:p14="http://schemas.microsoft.com/office/powerpoint/2010/main" val="2338582186"/>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173736"/>
            <a:ext cx="11722608" cy="6510528"/>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975360" y="642594"/>
            <a:ext cx="10241280" cy="1371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75360" y="2103120"/>
            <a:ext cx="10241280" cy="39319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13024" y="6309360"/>
            <a:ext cx="2743200" cy="274320"/>
          </a:xfrm>
          <a:prstGeom prst="rect">
            <a:avLst/>
          </a:prstGeom>
        </p:spPr>
        <p:txBody>
          <a:bodyPr vert="horz" lIns="91440" tIns="45720" rIns="91440" bIns="45720" rtlCol="0" anchor="b"/>
          <a:lstStyle>
            <a:lvl1pPr algn="l">
              <a:defRPr sz="900">
                <a:solidFill>
                  <a:schemeClr val="tx1">
                    <a:lumMod val="75000"/>
                    <a:lumOff val="25000"/>
                  </a:schemeClr>
                </a:solidFill>
              </a:defRPr>
            </a:lvl1pPr>
          </a:lstStyle>
          <a:p>
            <a:pPr defTabSz="914400"/>
            <a:fld id="{8EA2EFA2-4C93-4690-842A-E60E2EB34FCF}" type="datetimeFigureOut">
              <a:rPr lang="en-US" smtClean="0">
                <a:solidFill>
                  <a:prstClr val="black">
                    <a:lumMod val="75000"/>
                    <a:lumOff val="25000"/>
                  </a:prstClr>
                </a:solidFill>
              </a:rPr>
              <a:pPr defTabSz="914400"/>
              <a:t>8/21/2018</a:t>
            </a:fld>
            <a:endParaRPr lang="en-US">
              <a:solidFill>
                <a:prstClr val="black">
                  <a:lumMod val="75000"/>
                  <a:lumOff val="25000"/>
                </a:prstClr>
              </a:solidFill>
            </a:endParaRPr>
          </a:p>
        </p:txBody>
      </p:sp>
      <p:sp>
        <p:nvSpPr>
          <p:cNvPr id="5" name="Footer Placeholder 4"/>
          <p:cNvSpPr>
            <a:spLocks noGrp="1"/>
          </p:cNvSpPr>
          <p:nvPr>
            <p:ph type="ftr" sz="quarter" idx="3"/>
          </p:nvPr>
        </p:nvSpPr>
        <p:spPr>
          <a:xfrm>
            <a:off x="3462528" y="6309360"/>
            <a:ext cx="5266944" cy="274320"/>
          </a:xfrm>
          <a:prstGeom prst="rect">
            <a:avLst/>
          </a:prstGeom>
        </p:spPr>
        <p:txBody>
          <a:bodyPr vert="horz" lIns="91440" tIns="45720" rIns="91440" bIns="45720" rtlCol="0" anchor="b"/>
          <a:lstStyle>
            <a:lvl1pPr algn="ctr">
              <a:defRPr sz="900">
                <a:solidFill>
                  <a:schemeClr val="tx1">
                    <a:lumMod val="75000"/>
                    <a:lumOff val="25000"/>
                  </a:schemeClr>
                </a:solidFill>
              </a:defRPr>
            </a:lvl1pPr>
          </a:lstStyle>
          <a:p>
            <a:pPr defTabSz="914400"/>
            <a:endParaRPr lang="en-US">
              <a:solidFill>
                <a:prstClr val="black">
                  <a:lumMod val="75000"/>
                  <a:lumOff val="25000"/>
                </a:prstClr>
              </a:solidFill>
            </a:endParaRPr>
          </a:p>
        </p:txBody>
      </p:sp>
      <p:sp>
        <p:nvSpPr>
          <p:cNvPr id="6" name="Slide Number Placeholder 5"/>
          <p:cNvSpPr>
            <a:spLocks noGrp="1"/>
          </p:cNvSpPr>
          <p:nvPr>
            <p:ph type="sldNum" sz="quarter" idx="4"/>
          </p:nvPr>
        </p:nvSpPr>
        <p:spPr>
          <a:xfrm>
            <a:off x="10431176" y="6309360"/>
            <a:ext cx="1463040" cy="274320"/>
          </a:xfrm>
          <a:prstGeom prst="rect">
            <a:avLst/>
          </a:prstGeom>
        </p:spPr>
        <p:txBody>
          <a:bodyPr vert="horz" lIns="91440" tIns="45720" rIns="91440" bIns="45720" rtlCol="0" anchor="b"/>
          <a:lstStyle>
            <a:lvl1pPr algn="r">
              <a:defRPr sz="900">
                <a:solidFill>
                  <a:schemeClr val="tx1">
                    <a:lumMod val="75000"/>
                    <a:lumOff val="25000"/>
                  </a:schemeClr>
                </a:solidFill>
              </a:defRPr>
            </a:lvl1pPr>
          </a:lstStyle>
          <a:p>
            <a:pPr defTabSz="914400"/>
            <a:fld id="{2FFCC725-2C58-4CAD-826B-1D27DFE71939}" type="slidenum">
              <a:rPr lang="en-US" smtClean="0">
                <a:solidFill>
                  <a:prstClr val="black">
                    <a:lumMod val="75000"/>
                    <a:lumOff val="25000"/>
                  </a:prstClr>
                </a:solidFill>
              </a:rPr>
              <a:pPr defTabSz="914400"/>
              <a:t>‹#›</a:t>
            </a:fld>
            <a:endParaRPr lang="en-US">
              <a:solidFill>
                <a:prstClr val="black">
                  <a:lumMod val="75000"/>
                  <a:lumOff val="25000"/>
                </a:prstClr>
              </a:solidFill>
            </a:endParaRPr>
          </a:p>
        </p:txBody>
      </p:sp>
    </p:spTree>
    <p:extLst>
      <p:ext uri="{BB962C8B-B14F-4D97-AF65-F5344CB8AC3E}">
        <p14:creationId xmlns:p14="http://schemas.microsoft.com/office/powerpoint/2010/main" val="78596736"/>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txStyles>
    <p:titleStyle>
      <a:lvl1pPr algn="l" defTabSz="914400" rtl="0" eaLnBrk="1" latinLnBrk="0" hangingPunct="1">
        <a:lnSpc>
          <a:spcPct val="90000"/>
        </a:lnSpc>
        <a:spcBef>
          <a:spcPct val="0"/>
        </a:spcBef>
        <a:buNone/>
        <a:defRPr lang="en-US" sz="40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pattFill prst="pct5">
          <a:fgClr>
            <a:schemeClr val="bg1">
              <a:lumMod val="85000"/>
            </a:schemeClr>
          </a:fgClr>
          <a:bgClr>
            <a:schemeClr val="bg1"/>
          </a:bgClr>
        </a:patt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id-ID">
              <a:solidFill>
                <a:prstClr val="black">
                  <a:tint val="75000"/>
                </a:prstClr>
              </a:solidFill>
            </a:endParaRPr>
          </a:p>
        </p:txBody>
      </p:sp>
      <p:sp>
        <p:nvSpPr>
          <p:cNvPr id="9" name="Rectangle 8"/>
          <p:cNvSpPr/>
          <p:nvPr userDrawn="1"/>
        </p:nvSpPr>
        <p:spPr>
          <a:xfrm>
            <a:off x="0" y="759953"/>
            <a:ext cx="352425" cy="1428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id-ID">
              <a:solidFill>
                <a:prstClr val="white"/>
              </a:solidFill>
            </a:endParaRPr>
          </a:p>
        </p:txBody>
      </p:sp>
    </p:spTree>
    <p:extLst>
      <p:ext uri="{BB962C8B-B14F-4D97-AF65-F5344CB8AC3E}">
        <p14:creationId xmlns:p14="http://schemas.microsoft.com/office/powerpoint/2010/main" val="748916219"/>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 id="2147483890" r:id="rId13"/>
    <p:sldLayoutId id="2147483891" r:id="rId14"/>
    <p:sldLayoutId id="2147483892" r:id="rId15"/>
    <p:sldLayoutId id="2147483893" r:id="rId16"/>
    <p:sldLayoutId id="2147483894" r:id="rId17"/>
    <p:sldLayoutId id="2147483895" r:id="rId18"/>
    <p:sldLayoutId id="2147483896" r:id="rId19"/>
    <p:sldLayoutId id="2147483897" r:id="rId20"/>
    <p:sldLayoutId id="2147483898" r:id="rId21"/>
    <p:sldLayoutId id="2147483899" r:id="rId22"/>
    <p:sldLayoutId id="2147483900" r:id="rId23"/>
    <p:sldLayoutId id="2147483901" r:id="rId24"/>
    <p:sldLayoutId id="2147483902" r:id="rId25"/>
    <p:sldLayoutId id="2147483903" r:id="rId26"/>
    <p:sldLayoutId id="2147483904" r:id="rId27"/>
    <p:sldLayoutId id="2147483905" r:id="rId28"/>
    <p:sldLayoutId id="2147483906" r:id="rId29"/>
    <p:sldLayoutId id="2147483907" r:id="rId30"/>
  </p:sldLayoutIdLst>
  <p:transition>
    <p:cut thruBlk="1"/>
  </p:transition>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xml"/><Relationship Id="rId1" Type="http://schemas.openxmlformats.org/officeDocument/2006/relationships/slideLayout" Target="../slideLayouts/slideLayout33.xml"/><Relationship Id="rId5" Type="http://schemas.openxmlformats.org/officeDocument/2006/relationships/chart" Target="../charts/chart8.xml"/><Relationship Id="rId4" Type="http://schemas.openxmlformats.org/officeDocument/2006/relationships/chart" Target="../charts/chart7.xml"/></Relationships>
</file>

<file path=ppt/slides/_rels/slide1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3.xml"/><Relationship Id="rId1" Type="http://schemas.openxmlformats.org/officeDocument/2006/relationships/slideLayout" Target="../slideLayouts/slideLayout33.xml"/><Relationship Id="rId4" Type="http://schemas.openxmlformats.org/officeDocument/2006/relationships/chart" Target="../charts/char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4.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diagramLayout" Target="../diagrams/layout1.xml"/><Relationship Id="rId7" Type="http://schemas.openxmlformats.org/officeDocument/2006/relationships/image" Target="../media/image7.jpeg"/><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10.jpeg"/><Relationship Id="rId4" Type="http://schemas.openxmlformats.org/officeDocument/2006/relationships/diagramQuickStyle" Target="../diagrams/quickStyle1.xml"/><Relationship Id="rId9"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xml"/><Relationship Id="rId1" Type="http://schemas.openxmlformats.org/officeDocument/2006/relationships/slideLayout" Target="../slideLayouts/slideLayout33.xml"/><Relationship Id="rId4" Type="http://schemas.openxmlformats.org/officeDocument/2006/relationships/chart" Target="../charts/char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7984" y="2166745"/>
            <a:ext cx="8159261" cy="2489320"/>
          </a:xfrm>
        </p:spPr>
        <p:txBody>
          <a:bodyPr>
            <a:normAutofit fontScale="90000"/>
          </a:bodyPr>
          <a:lstStyle/>
          <a:p>
            <a:r>
              <a:rPr lang="en-US" sz="4900" dirty="0" smtClean="0"/>
              <a:t/>
            </a:r>
            <a:br>
              <a:rPr lang="en-US" sz="4900" dirty="0" smtClean="0"/>
            </a:br>
            <a:r>
              <a:rPr lang="en-US" sz="4900" dirty="0"/>
              <a:t/>
            </a:r>
            <a:br>
              <a:rPr lang="en-US" sz="4900" dirty="0"/>
            </a:br>
            <a:r>
              <a:rPr lang="en-US" sz="4900" dirty="0" smtClean="0"/>
              <a:t/>
            </a:r>
            <a:br>
              <a:rPr lang="en-US" sz="4900" dirty="0" smtClean="0"/>
            </a:br>
            <a:r>
              <a:rPr lang="en-US" sz="4900" dirty="0"/>
              <a:t/>
            </a:r>
            <a:br>
              <a:rPr lang="en-US" sz="4900" dirty="0"/>
            </a:br>
            <a:r>
              <a:rPr lang="en-US" sz="4900" dirty="0" smtClean="0"/>
              <a:t/>
            </a:r>
            <a:br>
              <a:rPr lang="en-US" sz="4900" dirty="0" smtClean="0"/>
            </a:br>
            <a:r>
              <a:rPr lang="en-US" sz="4900" dirty="0"/>
              <a:t/>
            </a:r>
            <a:br>
              <a:rPr lang="en-US" sz="4900" dirty="0"/>
            </a:br>
            <a:r>
              <a:rPr lang="en-US" sz="4900" dirty="0" smtClean="0"/>
              <a:t/>
            </a:r>
            <a:br>
              <a:rPr lang="en-US" sz="4900" dirty="0" smtClean="0"/>
            </a:br>
            <a:r>
              <a:rPr lang="en-US" sz="4900" dirty="0"/>
              <a:t/>
            </a:r>
            <a:br>
              <a:rPr lang="en-US" sz="4900" dirty="0"/>
            </a:br>
            <a:r>
              <a:rPr lang="en-US" sz="4900" dirty="0" smtClean="0"/>
              <a:t/>
            </a:r>
            <a:br>
              <a:rPr lang="en-US" sz="4900" dirty="0" smtClean="0"/>
            </a:br>
            <a:r>
              <a:rPr lang="en-US" sz="4900" dirty="0"/>
              <a:t/>
            </a:r>
            <a:br>
              <a:rPr lang="en-US" sz="4900" dirty="0"/>
            </a:br>
            <a:r>
              <a:rPr lang="en-US" sz="4900" dirty="0" smtClean="0"/>
              <a:t>Air Quality Monitoring System in Georgia: challenges and perspective</a:t>
            </a:r>
            <a:r>
              <a:rPr lang="ka-GE" sz="4900" dirty="0" smtClean="0"/>
              <a:t/>
            </a:r>
            <a:br>
              <a:rPr lang="ka-GE" sz="4900" dirty="0" smtClean="0"/>
            </a:br>
            <a:r>
              <a:rPr lang="en-US" sz="4400" dirty="0"/>
              <a:t/>
            </a:r>
            <a:br>
              <a:rPr lang="en-US" sz="4400" dirty="0"/>
            </a:br>
            <a:r>
              <a:rPr lang="en-US" sz="1600" dirty="0" smtClean="0"/>
              <a:t>Marine Arabidze </a:t>
            </a:r>
            <a:r>
              <a:rPr lang="en-US" sz="1600" dirty="0"/>
              <a:t> </a:t>
            </a:r>
            <a:r>
              <a:rPr lang="ka-GE" sz="1600" dirty="0" smtClean="0"/>
              <a:t>                                                                                                  </a:t>
            </a:r>
            <a:r>
              <a:rPr lang="en-US" sz="1600" dirty="0" smtClean="0"/>
              <a:t>Dr</a:t>
            </a:r>
            <a:r>
              <a:rPr lang="en-US" sz="1600" dirty="0"/>
              <a:t>.</a:t>
            </a:r>
            <a:r>
              <a:rPr lang="ka-GE" sz="1600" dirty="0" smtClean="0"/>
              <a:t>  </a:t>
            </a:r>
            <a:r>
              <a:rPr lang="en-US" sz="1600" dirty="0" err="1" smtClean="0"/>
              <a:t>Elina</a:t>
            </a:r>
            <a:r>
              <a:rPr lang="en-US" sz="1600" dirty="0" smtClean="0"/>
              <a:t> </a:t>
            </a:r>
            <a:r>
              <a:rPr lang="en-US" sz="1600" dirty="0" err="1"/>
              <a:t>Bakradze</a:t>
            </a:r>
            <a:r>
              <a:rPr lang="en-US" sz="1600" dirty="0" smtClean="0"/>
              <a:t/>
            </a:r>
            <a:br>
              <a:rPr lang="en-US" sz="1600" dirty="0" smtClean="0"/>
            </a:br>
            <a:r>
              <a:rPr lang="en-US" sz="1600" dirty="0" smtClean="0"/>
              <a:t>Head of Environmental Pollution Monitoring Department</a:t>
            </a:r>
            <a:r>
              <a:rPr lang="ka-GE" sz="1600" dirty="0" smtClean="0"/>
              <a:t>                     </a:t>
            </a:r>
            <a:r>
              <a:rPr lang="en-US" sz="1600" dirty="0" smtClean="0"/>
              <a:t>Head </a:t>
            </a:r>
            <a:r>
              <a:rPr lang="en-US" sz="1600" dirty="0"/>
              <a:t>of Atmospheric Air, Water and Soil Analyzes Laboratory</a:t>
            </a:r>
            <a:r>
              <a:rPr lang="ka-GE" sz="1600" dirty="0"/>
              <a:t/>
            </a:r>
            <a:br>
              <a:rPr lang="ka-GE" sz="1600" dirty="0"/>
            </a:br>
            <a:r>
              <a:rPr lang="en-US" sz="1600" dirty="0" smtClean="0"/>
              <a:t>National </a:t>
            </a:r>
            <a:r>
              <a:rPr lang="en-US" sz="1600" dirty="0"/>
              <a:t>Environmental Agency (NEA</a:t>
            </a:r>
            <a:r>
              <a:rPr lang="en-US" sz="1600" dirty="0" smtClean="0"/>
              <a:t>)</a:t>
            </a:r>
            <a:r>
              <a:rPr lang="en-US" sz="1600" dirty="0"/>
              <a:t> </a:t>
            </a:r>
            <a:r>
              <a:rPr lang="ka-GE" sz="1600" dirty="0" smtClean="0"/>
              <a:t>                                                        </a:t>
            </a:r>
            <a:r>
              <a:rPr lang="en-US" sz="1600" dirty="0" smtClean="0"/>
              <a:t>National </a:t>
            </a:r>
            <a:r>
              <a:rPr lang="en-US" sz="1600" dirty="0"/>
              <a:t>Environmental Agency (NEA)</a:t>
            </a:r>
            <a:br>
              <a:rPr lang="en-US" sz="1600" dirty="0"/>
            </a:br>
            <a:r>
              <a:rPr lang="en-US" sz="1600" dirty="0" smtClean="0"/>
              <a:t>m.arabidze@nea.gov.ge</a:t>
            </a:r>
            <a:r>
              <a:rPr lang="ka-GE" sz="1600" dirty="0" smtClean="0"/>
              <a:t>                                                                                  </a:t>
            </a:r>
            <a:r>
              <a:rPr lang="en-US" sz="1600" dirty="0" smtClean="0"/>
              <a:t>h.bakradze@gmail.com</a:t>
            </a:r>
            <a:r>
              <a:rPr lang="en-US" sz="1600" dirty="0"/>
              <a:t/>
            </a:r>
            <a:br>
              <a:rPr lang="en-US" sz="1600" dirty="0"/>
            </a:br>
            <a:r>
              <a:rPr lang="en-US" sz="1600" dirty="0" smtClean="0"/>
              <a:t/>
            </a:r>
            <a:br>
              <a:rPr lang="en-US" sz="1600" dirty="0" smtClean="0"/>
            </a:br>
            <a:r>
              <a:rPr lang="en-US" sz="1600" dirty="0" smtClean="0"/>
              <a:t/>
            </a:r>
            <a:br>
              <a:rPr lang="en-US" sz="1600" dirty="0" smtClean="0"/>
            </a:br>
            <a:endParaRPr lang="en-US" sz="1600" dirty="0"/>
          </a:p>
        </p:txBody>
      </p:sp>
      <p:sp>
        <p:nvSpPr>
          <p:cNvPr id="5" name="Rectangle 6"/>
          <p:cNvSpPr>
            <a:spLocks noChangeArrowheads="1"/>
          </p:cNvSpPr>
          <p:nvPr/>
        </p:nvSpPr>
        <p:spPr bwMode="auto">
          <a:xfrm>
            <a:off x="9994005" y="84124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7"/>
          <p:cNvSpPr>
            <a:spLocks noChangeArrowheads="1"/>
          </p:cNvSpPr>
          <p:nvPr/>
        </p:nvSpPr>
        <p:spPr bwMode="auto">
          <a:xfrm>
            <a:off x="9994005" y="129844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8"/>
          <p:cNvSpPr>
            <a:spLocks noChangeArrowheads="1"/>
          </p:cNvSpPr>
          <p:nvPr/>
        </p:nvSpPr>
        <p:spPr bwMode="auto">
          <a:xfrm>
            <a:off x="9994005" y="2263018"/>
            <a:ext cx="3775393"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1pPr>
            <a:lvl2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2pPr>
            <a:lvl3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3pPr>
            <a:lvl4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4pPr>
            <a:lvl5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5pPr>
            <a:lvl6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6pPr>
            <a:lvl7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7pPr>
            <a:lvl8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8pPr>
            <a:lvl9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2971800" algn="ctr"/>
                <a:tab pos="5943600" algn="r"/>
              </a:tabLst>
            </a:pPr>
            <a:r>
              <a:rPr kumimoji="0" lang="en-US" sz="11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                                                                                                                </a:t>
            </a:r>
          </a:p>
        </p:txBody>
      </p:sp>
      <p:sp>
        <p:nvSpPr>
          <p:cNvPr id="12" name="Rectangle 10"/>
          <p:cNvSpPr>
            <a:spLocks noChangeArrowheads="1"/>
          </p:cNvSpPr>
          <p:nvPr/>
        </p:nvSpPr>
        <p:spPr bwMode="auto">
          <a:xfrm>
            <a:off x="9994005" y="232842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4" name="Picture 1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42486" y="2263018"/>
            <a:ext cx="2339215" cy="2253551"/>
          </a:xfrm>
          <a:prstGeom prst="rect">
            <a:avLst/>
          </a:prstGeom>
        </p:spPr>
      </p:pic>
      <p:pic>
        <p:nvPicPr>
          <p:cNvPr id="4" name="Picture 3"/>
          <p:cNvPicPr>
            <a:picLocks noChangeAspect="1"/>
          </p:cNvPicPr>
          <p:nvPr/>
        </p:nvPicPr>
        <p:blipFill>
          <a:blip r:embed="rId3"/>
          <a:stretch>
            <a:fillRect/>
          </a:stretch>
        </p:blipFill>
        <p:spPr>
          <a:xfrm>
            <a:off x="1645919" y="4395455"/>
            <a:ext cx="6008870" cy="1527043"/>
          </a:xfrm>
          <a:prstGeom prst="rect">
            <a:avLst/>
          </a:prstGeom>
        </p:spPr>
      </p:pic>
      <p:sp>
        <p:nvSpPr>
          <p:cNvPr id="6" name="Subtitle 5"/>
          <p:cNvSpPr>
            <a:spLocks noGrp="1"/>
          </p:cNvSpPr>
          <p:nvPr>
            <p:ph type="subTitle" idx="1"/>
          </p:nvPr>
        </p:nvSpPr>
        <p:spPr>
          <a:xfrm>
            <a:off x="1645919" y="4395455"/>
            <a:ext cx="6769295" cy="914400"/>
          </a:xfrm>
        </p:spPr>
        <p:txBody>
          <a:bodyPr/>
          <a:lstStyle/>
          <a:p>
            <a:endParaRPr lang="en-US" dirty="0"/>
          </a:p>
        </p:txBody>
      </p:sp>
    </p:spTree>
    <p:extLst>
      <p:ext uri="{BB962C8B-B14F-4D97-AF65-F5344CB8AC3E}">
        <p14:creationId xmlns:p14="http://schemas.microsoft.com/office/powerpoint/2010/main" val="3631990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3A04D4E0-389E-484C-8A9A-BC4E16FEFA0F}" type="slidenum">
              <a:rPr lang="id-ID" smtClean="0">
                <a:solidFill>
                  <a:prstClr val="white"/>
                </a:solidFill>
              </a:rPr>
              <a:pPr/>
              <a:t>10</a:t>
            </a:fld>
            <a:endParaRPr lang="id-ID">
              <a:solidFill>
                <a:prstClr val="white"/>
              </a:solidFill>
            </a:endParaRPr>
          </a:p>
        </p:txBody>
      </p:sp>
      <p:sp>
        <p:nvSpPr>
          <p:cNvPr id="8" name="Title 1"/>
          <p:cNvSpPr txBox="1">
            <a:spLocks/>
          </p:cNvSpPr>
          <p:nvPr/>
        </p:nvSpPr>
        <p:spPr>
          <a:xfrm>
            <a:off x="352425" y="574676"/>
            <a:ext cx="10515600" cy="558800"/>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smtClean="0">
                <a:solidFill>
                  <a:srgbClr val="238ACB"/>
                </a:solidFill>
              </a:rPr>
              <a:t>Ambient Air Quality (III)</a:t>
            </a:r>
            <a:endParaRPr lang="en-US" sz="2400" b="1" dirty="0">
              <a:solidFill>
                <a:srgbClr val="238ACB"/>
              </a:solidFill>
            </a:endParaRPr>
          </a:p>
        </p:txBody>
      </p:sp>
      <p:graphicFrame>
        <p:nvGraphicFramePr>
          <p:cNvPr id="9" name="Chart 8"/>
          <p:cNvGraphicFramePr>
            <a:graphicFrameLocks/>
          </p:cNvGraphicFramePr>
          <p:nvPr>
            <p:extLst/>
          </p:nvPr>
        </p:nvGraphicFramePr>
        <p:xfrm>
          <a:off x="137650" y="1602659"/>
          <a:ext cx="5899356" cy="399189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p:cNvGraphicFramePr>
            <a:graphicFrameLocks/>
          </p:cNvGraphicFramePr>
          <p:nvPr>
            <p:extLst>
              <p:ext uri="{D42A27DB-BD31-4B8C-83A1-F6EECF244321}">
                <p14:modId xmlns:p14="http://schemas.microsoft.com/office/powerpoint/2010/main" val="529174465"/>
              </p:ext>
            </p:extLst>
          </p:nvPr>
        </p:nvGraphicFramePr>
        <p:xfrm>
          <a:off x="6164826" y="161262"/>
          <a:ext cx="5890136" cy="331935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Chart 11"/>
          <p:cNvGraphicFramePr>
            <a:graphicFrameLocks/>
          </p:cNvGraphicFramePr>
          <p:nvPr>
            <p:extLst>
              <p:ext uri="{D42A27DB-BD31-4B8C-83A1-F6EECF244321}">
                <p14:modId xmlns:p14="http://schemas.microsoft.com/office/powerpoint/2010/main" val="3257812034"/>
              </p:ext>
            </p:extLst>
          </p:nvPr>
        </p:nvGraphicFramePr>
        <p:xfrm>
          <a:off x="6174658" y="3559276"/>
          <a:ext cx="5889523" cy="3298723"/>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987581373"/>
      </p:ext>
    </p:extLst>
  </p:cSld>
  <p:clrMapOvr>
    <a:masterClrMapping/>
  </p:clrMapOvr>
  <p:transition>
    <p:cut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3A04D4E0-389E-484C-8A9A-BC4E16FEFA0F}" type="slidenum">
              <a:rPr lang="id-ID" smtClean="0">
                <a:solidFill>
                  <a:prstClr val="white"/>
                </a:solidFill>
              </a:rPr>
              <a:pPr/>
              <a:t>11</a:t>
            </a:fld>
            <a:endParaRPr lang="id-ID">
              <a:solidFill>
                <a:prstClr val="white"/>
              </a:solidFill>
            </a:endParaRPr>
          </a:p>
        </p:txBody>
      </p:sp>
      <p:sp>
        <p:nvSpPr>
          <p:cNvPr id="5" name="Picture Placeholder 4"/>
          <p:cNvSpPr>
            <a:spLocks noGrp="1"/>
          </p:cNvSpPr>
          <p:nvPr>
            <p:ph type="pic" sz="quarter" idx="14"/>
          </p:nvPr>
        </p:nvSpPr>
        <p:spPr/>
      </p:sp>
      <p:graphicFrame>
        <p:nvGraphicFramePr>
          <p:cNvPr id="7" name="Chart 6"/>
          <p:cNvGraphicFramePr>
            <a:graphicFrameLocks/>
          </p:cNvGraphicFramePr>
          <p:nvPr>
            <p:extLst>
              <p:ext uri="{D42A27DB-BD31-4B8C-83A1-F6EECF244321}">
                <p14:modId xmlns:p14="http://schemas.microsoft.com/office/powerpoint/2010/main" val="3090405063"/>
              </p:ext>
            </p:extLst>
          </p:nvPr>
        </p:nvGraphicFramePr>
        <p:xfrm>
          <a:off x="109384" y="1555648"/>
          <a:ext cx="5874006" cy="3857625"/>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1"/>
          <p:cNvSpPr txBox="1">
            <a:spLocks/>
          </p:cNvSpPr>
          <p:nvPr/>
        </p:nvSpPr>
        <p:spPr>
          <a:xfrm>
            <a:off x="352425" y="574676"/>
            <a:ext cx="10515600" cy="558800"/>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smtClean="0">
                <a:solidFill>
                  <a:srgbClr val="238ACB"/>
                </a:solidFill>
              </a:rPr>
              <a:t>Ambient Air Quality (IV) </a:t>
            </a:r>
            <a:endParaRPr lang="en-US" sz="2400" b="1" dirty="0">
              <a:solidFill>
                <a:srgbClr val="238ACB"/>
              </a:solidFill>
            </a:endParaRPr>
          </a:p>
        </p:txBody>
      </p:sp>
      <p:graphicFrame>
        <p:nvGraphicFramePr>
          <p:cNvPr id="10" name="Chart 9"/>
          <p:cNvGraphicFramePr>
            <a:graphicFrameLocks/>
          </p:cNvGraphicFramePr>
          <p:nvPr>
            <p:extLst>
              <p:ext uri="{D42A27DB-BD31-4B8C-83A1-F6EECF244321}">
                <p14:modId xmlns:p14="http://schemas.microsoft.com/office/powerpoint/2010/main" val="2780672568"/>
              </p:ext>
            </p:extLst>
          </p:nvPr>
        </p:nvGraphicFramePr>
        <p:xfrm>
          <a:off x="6272655" y="1595283"/>
          <a:ext cx="5114925" cy="3851787"/>
        </p:xfrm>
        <a:graphic>
          <a:graphicData uri="http://schemas.openxmlformats.org/drawingml/2006/chart">
            <c:chart xmlns:c="http://schemas.openxmlformats.org/drawingml/2006/chart" xmlns:r="http://schemas.openxmlformats.org/officeDocument/2006/relationships" r:id="rId4"/>
          </a:graphicData>
        </a:graphic>
      </p:graphicFrame>
      <p:cxnSp>
        <p:nvCxnSpPr>
          <p:cNvPr id="11" name="Straight Connector 10"/>
          <p:cNvCxnSpPr/>
          <p:nvPr/>
        </p:nvCxnSpPr>
        <p:spPr>
          <a:xfrm flipV="1">
            <a:off x="6715430" y="3274142"/>
            <a:ext cx="4562170" cy="491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4660704"/>
      </p:ext>
    </p:extLst>
  </p:cSld>
  <p:clrMapOvr>
    <a:masterClrMapping/>
  </p:clrMapOvr>
  <p:transition>
    <p:cut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2619" y="796636"/>
            <a:ext cx="3505200" cy="256601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07873" y="789709"/>
            <a:ext cx="3456708" cy="256601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4963" y="3482312"/>
            <a:ext cx="3456710" cy="3154015"/>
          </a:xfrm>
          <a:prstGeom prst="rect">
            <a:avLst/>
          </a:prstGeom>
        </p:spPr>
      </p:pic>
      <p:pic>
        <p:nvPicPr>
          <p:cNvPr id="80898" name="Picture 2" descr="C:\Users\lado\Desktop\download (1).jpg"/>
          <p:cNvPicPr>
            <a:picLocks noChangeAspect="1" noChangeArrowheads="1"/>
          </p:cNvPicPr>
          <p:nvPr/>
        </p:nvPicPr>
        <p:blipFill>
          <a:blip r:embed="rId5"/>
          <a:srcRect/>
          <a:stretch>
            <a:fillRect/>
          </a:stretch>
        </p:blipFill>
        <p:spPr bwMode="auto">
          <a:xfrm>
            <a:off x="4170219" y="3477492"/>
            <a:ext cx="3435926" cy="3172690"/>
          </a:xfrm>
          <a:prstGeom prst="rect">
            <a:avLst/>
          </a:prstGeom>
          <a:noFill/>
        </p:spPr>
      </p:pic>
      <p:pic>
        <p:nvPicPr>
          <p:cNvPr id="6" name="Content Placeholder 3"/>
          <p:cNvPicPr>
            <a:picLocks noChangeAspect="1"/>
          </p:cNvPicPr>
          <p:nvPr/>
        </p:nvPicPr>
        <p:blipFill>
          <a:blip r:embed="rId6"/>
          <a:stretch>
            <a:fillRect/>
          </a:stretch>
        </p:blipFill>
        <p:spPr>
          <a:xfrm>
            <a:off x="7827819" y="997527"/>
            <a:ext cx="3974292" cy="5638800"/>
          </a:xfrm>
          <a:prstGeom prst="rect">
            <a:avLst/>
          </a:prstGeom>
        </p:spPr>
      </p:pic>
      <p:sp>
        <p:nvSpPr>
          <p:cNvPr id="7" name="Rectangle 6"/>
          <p:cNvSpPr/>
          <p:nvPr/>
        </p:nvSpPr>
        <p:spPr>
          <a:xfrm>
            <a:off x="3793028" y="0"/>
            <a:ext cx="6388331" cy="575542"/>
          </a:xfrm>
          <a:prstGeom prst="rect">
            <a:avLst/>
          </a:prstGeom>
        </p:spPr>
        <p:txBody>
          <a:bodyPr wrap="square">
            <a:spAutoFit/>
          </a:bodyPr>
          <a:lstStyle/>
          <a:p>
            <a:pPr defTabSz="914400">
              <a:lnSpc>
                <a:spcPct val="150000"/>
              </a:lnSpc>
              <a:spcBef>
                <a:spcPts val="200"/>
              </a:spcBef>
            </a:pPr>
            <a:r>
              <a:rPr lang="en-US" sz="2400" b="1" dirty="0" smtClean="0">
                <a:solidFill>
                  <a:prstClr val="black"/>
                </a:solidFill>
                <a:latin typeface="Times New Roman" panose="02020603050405020304" pitchFamily="18" charset="0"/>
                <a:cs typeface="Times New Roman" panose="02020603050405020304" pitchFamily="18" charset="0"/>
              </a:rPr>
              <a:t>Passive Sampling</a:t>
            </a:r>
            <a:endParaRPr lang="en-US" sz="24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4424940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9658" y="169970"/>
            <a:ext cx="7498080" cy="1143000"/>
          </a:xfrm>
        </p:spPr>
        <p:txBody>
          <a:bodyPr>
            <a:noAutofit/>
          </a:bodyPr>
          <a:lstStyle/>
          <a:p>
            <a:pPr algn="ctr"/>
            <a:r>
              <a:rPr lang="en-US" sz="2400" b="1" dirty="0" smtClean="0">
                <a:solidFill>
                  <a:srgbClr val="00B050"/>
                </a:solidFill>
              </a:rPr>
              <a:t>TBILISI</a:t>
            </a:r>
            <a:r>
              <a:rPr lang="ka-GE" sz="1800" b="1" dirty="0" smtClean="0"/>
              <a:t> – </a:t>
            </a:r>
            <a:r>
              <a:rPr lang="en-US" sz="1800" b="1" dirty="0" smtClean="0"/>
              <a:t>NO2</a:t>
            </a:r>
            <a:r>
              <a:rPr lang="ka-GE" sz="1800" b="1" dirty="0" smtClean="0"/>
              <a:t>, </a:t>
            </a:r>
            <a:r>
              <a:rPr lang="el-GR" sz="1800" dirty="0"/>
              <a:t>μ</a:t>
            </a:r>
            <a:r>
              <a:rPr lang="en-US" sz="1800" dirty="0"/>
              <a:t>g/m</a:t>
            </a:r>
            <a:r>
              <a:rPr lang="en-US" sz="1800" baseline="30000" dirty="0"/>
              <a:t>3</a:t>
            </a:r>
            <a:endParaRPr lang="en-US" sz="1800" dirty="0"/>
          </a:p>
        </p:txBody>
      </p:sp>
      <p:grpSp>
        <p:nvGrpSpPr>
          <p:cNvPr id="6" name="Group 5"/>
          <p:cNvGrpSpPr/>
          <p:nvPr/>
        </p:nvGrpSpPr>
        <p:grpSpPr>
          <a:xfrm>
            <a:off x="5282139" y="5949281"/>
            <a:ext cx="2639900" cy="561975"/>
            <a:chOff x="1418400" y="0"/>
            <a:chExt cx="2639925" cy="561975"/>
          </a:xfrm>
        </p:grpSpPr>
        <p:sp>
          <p:nvSpPr>
            <p:cNvPr id="8" name="Rectangle 7"/>
            <p:cNvSpPr/>
            <p:nvPr/>
          </p:nvSpPr>
          <p:spPr>
            <a:xfrm>
              <a:off x="2829600" y="0"/>
              <a:ext cx="1228725" cy="561975"/>
            </a:xfrm>
            <a:prstGeom prst="rect">
              <a:avLst/>
            </a:prstGeom>
            <a:solidFill>
              <a:srgbClr val="FF0000"/>
            </a:solidFill>
            <a:ln w="12700"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400">
                <a:lnSpc>
                  <a:spcPct val="107000"/>
                </a:lnSpc>
              </a:pPr>
              <a:r>
                <a:rPr lang="ka-GE" sz="1000" b="1" dirty="0">
                  <a:solidFill>
                    <a:prstClr val="black"/>
                  </a:solidFill>
                  <a:ea typeface="Calibri" panose="020F0502020204030204" pitchFamily="34" charset="0"/>
                  <a:cs typeface="Times New Roman" panose="02020603050405020304" pitchFamily="18" charset="0"/>
                </a:rPr>
                <a:t>მაღალი ინდექსი </a:t>
              </a:r>
              <a:endParaRPr lang="en-US"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ctr" defTabSz="914400">
                <a:lnSpc>
                  <a:spcPct val="107000"/>
                </a:lnSpc>
              </a:pPr>
              <a:r>
                <a:rPr lang="en-US" sz="1000" b="1" dirty="0">
                  <a:solidFill>
                    <a:prstClr val="black"/>
                  </a:solidFill>
                  <a:latin typeface="Sylfaen" panose="010A0502050306030303" pitchFamily="18" charset="0"/>
                  <a:ea typeface="Calibri" panose="020F0502020204030204" pitchFamily="34" charset="0"/>
                  <a:cs typeface="Times New Roman" panose="02020603050405020304" pitchFamily="18" charset="0"/>
                </a:rPr>
                <a:t>81</a:t>
              </a:r>
              <a:r>
                <a:rPr lang="ka-GE" sz="1000" b="1" dirty="0">
                  <a:solidFill>
                    <a:prstClr val="black"/>
                  </a:solidFill>
                  <a:ea typeface="Calibri" panose="020F0502020204030204" pitchFamily="34" charset="0"/>
                  <a:cs typeface="Times New Roman" panose="02020603050405020304" pitchFamily="18" charset="0"/>
                </a:rPr>
                <a:t>-</a:t>
              </a:r>
              <a:r>
                <a:rPr lang="en-US" sz="1000" b="1" dirty="0">
                  <a:solidFill>
                    <a:prstClr val="black"/>
                  </a:solidFill>
                  <a:latin typeface="Sylfaen" panose="010A0502050306030303" pitchFamily="18" charset="0"/>
                  <a:ea typeface="Calibri" panose="020F0502020204030204" pitchFamily="34" charset="0"/>
                  <a:cs typeface="Times New Roman" panose="02020603050405020304" pitchFamily="18" charset="0"/>
                </a:rPr>
                <a:t>120 </a:t>
              </a:r>
              <a:r>
                <a:rPr lang="ka-GE" sz="1000" b="1" dirty="0">
                  <a:solidFill>
                    <a:prstClr val="black"/>
                  </a:solidFill>
                  <a:ea typeface="Calibri" panose="020F0502020204030204" pitchFamily="34" charset="0"/>
                  <a:cs typeface="Times New Roman" panose="02020603050405020304" pitchFamily="18" charset="0"/>
                </a:rPr>
                <a:t>მკგ/მ3</a:t>
              </a:r>
              <a:endParaRPr lang="en-US"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1418400" y="0"/>
              <a:ext cx="1266825" cy="561975"/>
            </a:xfrm>
            <a:prstGeom prst="rect">
              <a:avLst/>
            </a:prstGeom>
            <a:solidFill>
              <a:srgbClr val="FFFF00"/>
            </a:solidFill>
            <a:ln w="12700" cap="flat" cmpd="sng" algn="ctr">
              <a:solidFill>
                <a:srgbClr val="FFFF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400">
                <a:lnSpc>
                  <a:spcPct val="107000"/>
                </a:lnSpc>
              </a:pPr>
              <a:r>
                <a:rPr lang="ka-GE" sz="1000" b="1" dirty="0">
                  <a:solidFill>
                    <a:prstClr val="black"/>
                  </a:solidFill>
                  <a:ea typeface="Calibri" panose="020F0502020204030204" pitchFamily="34" charset="0"/>
                  <a:cs typeface="Times New Roman" panose="02020603050405020304" pitchFamily="18" charset="0"/>
                </a:rPr>
                <a:t>საშუალო ინდექსი </a:t>
              </a:r>
              <a:endParaRPr lang="en-US"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ctr" defTabSz="914400">
                <a:lnSpc>
                  <a:spcPct val="107000"/>
                </a:lnSpc>
              </a:pPr>
              <a:r>
                <a:rPr lang="ka-GE" sz="1000" b="1" dirty="0">
                  <a:solidFill>
                    <a:prstClr val="black"/>
                  </a:solidFill>
                  <a:ea typeface="Calibri" panose="020F0502020204030204" pitchFamily="34" charset="0"/>
                  <a:cs typeface="Times New Roman" panose="02020603050405020304" pitchFamily="18" charset="0"/>
                </a:rPr>
                <a:t>41-</a:t>
              </a:r>
              <a:r>
                <a:rPr lang="en-US" sz="1000" b="1" dirty="0">
                  <a:solidFill>
                    <a:prstClr val="black"/>
                  </a:solidFill>
                  <a:latin typeface="Sylfaen" panose="010A0502050306030303" pitchFamily="18" charset="0"/>
                  <a:ea typeface="Calibri" panose="020F0502020204030204" pitchFamily="34" charset="0"/>
                  <a:cs typeface="Times New Roman" panose="02020603050405020304" pitchFamily="18" charset="0"/>
                </a:rPr>
                <a:t>80 </a:t>
              </a:r>
              <a:r>
                <a:rPr lang="ka-GE" sz="1000" b="1" dirty="0" err="1">
                  <a:solidFill>
                    <a:prstClr val="black"/>
                  </a:solidFill>
                  <a:ea typeface="Calibri" panose="020F0502020204030204" pitchFamily="34" charset="0"/>
                  <a:cs typeface="Times New Roman" panose="02020603050405020304" pitchFamily="18" charset="0"/>
                </a:rPr>
                <a:t>მკგ</a:t>
              </a:r>
              <a:r>
                <a:rPr lang="ka-GE" sz="1000" b="1" dirty="0">
                  <a:solidFill>
                    <a:prstClr val="black"/>
                  </a:solidFill>
                  <a:ea typeface="Calibri" panose="020F0502020204030204" pitchFamily="34" charset="0"/>
                  <a:cs typeface="Times New Roman" panose="02020603050405020304" pitchFamily="18" charset="0"/>
                </a:rPr>
                <a:t>/მ</a:t>
              </a:r>
              <a:r>
                <a:rPr lang="ka-GE" sz="1000" b="1" baseline="30000" dirty="0">
                  <a:solidFill>
                    <a:prstClr val="black"/>
                  </a:solidFill>
                  <a:ea typeface="Calibri" panose="020F0502020204030204" pitchFamily="34" charset="0"/>
                  <a:cs typeface="Times New Roman" panose="02020603050405020304" pitchFamily="18" charset="0"/>
                </a:rPr>
                <a:t>3</a:t>
              </a:r>
              <a:endParaRPr lang="en-US"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grpSp>
      <p:sp>
        <p:nvSpPr>
          <p:cNvPr id="10" name="Rectangle 9"/>
          <p:cNvSpPr/>
          <p:nvPr/>
        </p:nvSpPr>
        <p:spPr>
          <a:xfrm>
            <a:off x="8184233" y="5949281"/>
            <a:ext cx="1288415" cy="561975"/>
          </a:xfrm>
          <a:prstGeom prst="rect">
            <a:avLst/>
          </a:prstGeom>
          <a:solidFill>
            <a:srgbClr val="7030A0"/>
          </a:solidFill>
          <a:ln w="12700" cap="flat" cmpd="sng" algn="ctr">
            <a:solidFill>
              <a:srgbClr val="7030A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400">
              <a:lnSpc>
                <a:spcPct val="107000"/>
              </a:lnSpc>
            </a:pPr>
            <a:endParaRPr lang="en-US" sz="1000" b="1" dirty="0">
              <a:solidFill>
                <a:prstClr val="black"/>
              </a:solidFill>
              <a:latin typeface="Sylfaen" panose="010A0502050306030303" pitchFamily="18" charset="0"/>
              <a:ea typeface="Calibri" panose="020F0502020204030204" pitchFamily="34" charset="0"/>
              <a:cs typeface="Times New Roman" panose="02020603050405020304" pitchFamily="18" charset="0"/>
            </a:endParaRPr>
          </a:p>
          <a:p>
            <a:pPr algn="ctr" defTabSz="914400">
              <a:lnSpc>
                <a:spcPct val="107000"/>
              </a:lnSpc>
            </a:pPr>
            <a:r>
              <a:rPr lang="ka-GE" sz="1000" b="1" dirty="0">
                <a:solidFill>
                  <a:prstClr val="black"/>
                </a:solidFill>
                <a:ea typeface="Calibri" panose="020F0502020204030204" pitchFamily="34" charset="0"/>
                <a:cs typeface="Times New Roman" panose="02020603050405020304" pitchFamily="18" charset="0"/>
              </a:rPr>
              <a:t>ძალიან მაღალი ინდექსი  </a:t>
            </a:r>
            <a:endParaRPr lang="en-US"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ctr" defTabSz="914400">
              <a:lnSpc>
                <a:spcPct val="107000"/>
              </a:lnSpc>
            </a:pPr>
            <a:r>
              <a:rPr lang="en-US" sz="1000" b="1" dirty="0">
                <a:solidFill>
                  <a:prstClr val="black"/>
                </a:solidFill>
                <a:latin typeface="Sylfaen" panose="010A0502050306030303" pitchFamily="18" charset="0"/>
                <a:ea typeface="Calibri" panose="020F0502020204030204" pitchFamily="34" charset="0"/>
                <a:cs typeface="Times New Roman" panose="02020603050405020304" pitchFamily="18" charset="0"/>
              </a:rPr>
              <a:t>121 </a:t>
            </a:r>
            <a:r>
              <a:rPr lang="ka-GE" sz="1000" b="1" dirty="0">
                <a:solidFill>
                  <a:prstClr val="black"/>
                </a:solidFill>
                <a:ea typeface="Calibri" panose="020F0502020204030204" pitchFamily="34" charset="0"/>
                <a:cs typeface="Times New Roman" panose="02020603050405020304" pitchFamily="18" charset="0"/>
              </a:rPr>
              <a:t>მკგ/მ</a:t>
            </a:r>
            <a:r>
              <a:rPr lang="ka-GE" sz="1000" b="1" baseline="30000" dirty="0">
                <a:solidFill>
                  <a:prstClr val="black"/>
                </a:solidFill>
                <a:ea typeface="Calibri" panose="020F0502020204030204" pitchFamily="34" charset="0"/>
                <a:cs typeface="Times New Roman" panose="02020603050405020304" pitchFamily="18" charset="0"/>
              </a:rPr>
              <a:t>3</a:t>
            </a:r>
            <a:r>
              <a:rPr lang="ka-GE" sz="1000" b="1" dirty="0">
                <a:solidFill>
                  <a:prstClr val="black"/>
                </a:solidFill>
                <a:ea typeface="Calibri" panose="020F0502020204030204" pitchFamily="34" charset="0"/>
                <a:cs typeface="Times New Roman" panose="02020603050405020304" pitchFamily="18" charset="0"/>
              </a:rPr>
              <a:t> ≤ </a:t>
            </a:r>
            <a:endParaRPr lang="en-US"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ctr" defTabSz="914400">
              <a:lnSpc>
                <a:spcPct val="107000"/>
              </a:lnSpc>
              <a:spcAft>
                <a:spcPts val="800"/>
              </a:spcAft>
            </a:pPr>
            <a:r>
              <a:rPr lang="ka-GE" sz="1100" b="1" dirty="0">
                <a:solidFill>
                  <a:prstClr val="black"/>
                </a:solidFill>
                <a:ea typeface="Calibri" panose="020F0502020204030204" pitchFamily="34" charset="0"/>
                <a:cs typeface="Times New Roman" panose="02020603050405020304" pitchFamily="18" charset="0"/>
              </a:rPr>
              <a:t> </a:t>
            </a:r>
            <a:endParaRPr lang="en-US"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angle 11"/>
          <p:cNvSpPr/>
          <p:nvPr/>
        </p:nvSpPr>
        <p:spPr>
          <a:xfrm>
            <a:off x="3843957" y="5949280"/>
            <a:ext cx="1266813" cy="561975"/>
          </a:xfrm>
          <a:prstGeom prst="rect">
            <a:avLst/>
          </a:prstGeom>
          <a:solidFill>
            <a:srgbClr val="05AB25"/>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914400">
              <a:lnSpc>
                <a:spcPct val="107000"/>
              </a:lnSpc>
            </a:pPr>
            <a:endParaRPr lang="en-US" sz="1000" b="1" dirty="0">
              <a:solidFill>
                <a:srgbClr val="000000"/>
              </a:solidFill>
              <a:latin typeface="Sylfaen" panose="010A0502050306030303" pitchFamily="18" charset="0"/>
              <a:ea typeface="Calibri" panose="020F0502020204030204" pitchFamily="34" charset="0"/>
              <a:cs typeface="Times New Roman" panose="02020603050405020304" pitchFamily="18" charset="0"/>
            </a:endParaRPr>
          </a:p>
          <a:p>
            <a:pPr algn="ctr" defTabSz="914400">
              <a:lnSpc>
                <a:spcPct val="107000"/>
              </a:lnSpc>
            </a:pPr>
            <a:r>
              <a:rPr lang="ka-GE" sz="1000" b="1" dirty="0">
                <a:solidFill>
                  <a:srgbClr val="000000"/>
                </a:solidFill>
                <a:ea typeface="Calibri" panose="020F0502020204030204" pitchFamily="34" charset="0"/>
                <a:cs typeface="Times New Roman" panose="02020603050405020304" pitchFamily="18" charset="0"/>
              </a:rPr>
              <a:t>დაბალი ინდექსი</a:t>
            </a:r>
            <a:endParaRPr lang="en-US" dirty="0">
              <a:solidFill>
                <a:prstClr val="white"/>
              </a:solidFill>
              <a:ea typeface="Calibri" panose="020F0502020204030204" pitchFamily="34" charset="0"/>
              <a:cs typeface="Times New Roman" panose="02020603050405020304" pitchFamily="18" charset="0"/>
            </a:endParaRPr>
          </a:p>
          <a:p>
            <a:pPr algn="ctr" defTabSz="914400">
              <a:lnSpc>
                <a:spcPct val="107000"/>
              </a:lnSpc>
            </a:pPr>
            <a:r>
              <a:rPr lang="ka-GE" sz="1000" b="1" dirty="0">
                <a:solidFill>
                  <a:srgbClr val="000000"/>
                </a:solidFill>
                <a:ea typeface="Calibri" panose="020F0502020204030204" pitchFamily="34" charset="0"/>
                <a:cs typeface="Times New Roman" panose="02020603050405020304" pitchFamily="18" charset="0"/>
              </a:rPr>
              <a:t> </a:t>
            </a:r>
            <a:r>
              <a:rPr lang="en-US" sz="1000" b="1" dirty="0">
                <a:solidFill>
                  <a:srgbClr val="000000"/>
                </a:solidFill>
                <a:latin typeface="Sylfaen" panose="010A0502050306030303" pitchFamily="18" charset="0"/>
                <a:ea typeface="Calibri" panose="020F0502020204030204" pitchFamily="34" charset="0"/>
                <a:cs typeface="Times New Roman" panose="02020603050405020304" pitchFamily="18" charset="0"/>
              </a:rPr>
              <a:t>0</a:t>
            </a:r>
            <a:r>
              <a:rPr lang="ka-GE" sz="1000" b="1" dirty="0">
                <a:solidFill>
                  <a:srgbClr val="000000"/>
                </a:solidFill>
                <a:ea typeface="Calibri" panose="020F0502020204030204" pitchFamily="34" charset="0"/>
                <a:cs typeface="Times New Roman" panose="02020603050405020304" pitchFamily="18" charset="0"/>
              </a:rPr>
              <a:t>-40 </a:t>
            </a:r>
            <a:r>
              <a:rPr lang="ka-GE" sz="1000" b="1" dirty="0" err="1">
                <a:solidFill>
                  <a:srgbClr val="000000"/>
                </a:solidFill>
                <a:ea typeface="Calibri" panose="020F0502020204030204" pitchFamily="34" charset="0"/>
                <a:cs typeface="Times New Roman" panose="02020603050405020304" pitchFamily="18" charset="0"/>
              </a:rPr>
              <a:t>მკგ</a:t>
            </a:r>
            <a:r>
              <a:rPr lang="ka-GE" sz="1000" b="1" dirty="0">
                <a:solidFill>
                  <a:srgbClr val="000000"/>
                </a:solidFill>
                <a:ea typeface="Calibri" panose="020F0502020204030204" pitchFamily="34" charset="0"/>
                <a:cs typeface="Times New Roman" panose="02020603050405020304" pitchFamily="18" charset="0"/>
              </a:rPr>
              <a:t>/მ</a:t>
            </a:r>
            <a:r>
              <a:rPr lang="ka-GE" sz="1200" b="1" baseline="30000" dirty="0">
                <a:solidFill>
                  <a:srgbClr val="000000"/>
                </a:solidFill>
                <a:ea typeface="Calibri" panose="020F0502020204030204" pitchFamily="34" charset="0"/>
                <a:cs typeface="Times New Roman" panose="02020603050405020304" pitchFamily="18" charset="0"/>
              </a:rPr>
              <a:t>3</a:t>
            </a:r>
            <a:endParaRPr lang="en-US" dirty="0">
              <a:solidFill>
                <a:prstClr val="white"/>
              </a:solidFill>
              <a:ea typeface="Calibri" panose="020F0502020204030204" pitchFamily="34" charset="0"/>
              <a:cs typeface="Times New Roman" panose="02020603050405020304" pitchFamily="18" charset="0"/>
            </a:endParaRPr>
          </a:p>
          <a:p>
            <a:pPr algn="ctr" defTabSz="914400">
              <a:lnSpc>
                <a:spcPct val="107000"/>
              </a:lnSpc>
              <a:spcAft>
                <a:spcPts val="800"/>
              </a:spcAft>
            </a:pPr>
            <a:r>
              <a:rPr lang="ka-GE" dirty="0">
                <a:solidFill>
                  <a:srgbClr val="FFFFFF"/>
                </a:solidFill>
                <a:effectLst>
                  <a:outerShdw blurRad="38100" dist="19050" dir="2700000" algn="tl">
                    <a:prstClr val="black">
                      <a:alpha val="40000"/>
                    </a:prstClr>
                  </a:outerShdw>
                </a:effectLst>
                <a:ea typeface="Calibri" panose="020F0502020204030204" pitchFamily="34" charset="0"/>
                <a:cs typeface="Times New Roman" panose="02020603050405020304" pitchFamily="18" charset="0"/>
              </a:rPr>
              <a:t> </a:t>
            </a:r>
            <a:endParaRPr lang="en-US" dirty="0">
              <a:solidFill>
                <a:prstClr val="white"/>
              </a:solidFill>
              <a:ea typeface="Calibri" panose="020F0502020204030204" pitchFamily="34" charset="0"/>
              <a:cs typeface="Times New Roman" panose="02020603050405020304" pitchFamily="18" charset="0"/>
            </a:endParaRPr>
          </a:p>
        </p:txBody>
      </p:sp>
      <p:graphicFrame>
        <p:nvGraphicFramePr>
          <p:cNvPr id="11" name="Content Placeholder 10"/>
          <p:cNvGraphicFramePr>
            <a:graphicFrameLocks noGrp="1"/>
          </p:cNvGraphicFramePr>
          <p:nvPr>
            <p:ph idx="1"/>
            <p:extLst/>
          </p:nvPr>
        </p:nvGraphicFramePr>
        <p:xfrm>
          <a:off x="2207568" y="980729"/>
          <a:ext cx="7848872" cy="496855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318898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5520" y="188640"/>
            <a:ext cx="7680960" cy="864096"/>
          </a:xfrm>
        </p:spPr>
        <p:txBody>
          <a:bodyPr>
            <a:normAutofit/>
          </a:bodyPr>
          <a:lstStyle/>
          <a:p>
            <a:pPr algn="ctr"/>
            <a:r>
              <a:rPr lang="en-US" sz="1800" b="1" dirty="0" smtClean="0"/>
              <a:t>NO2</a:t>
            </a:r>
            <a:r>
              <a:rPr lang="ka-GE" sz="1800" b="1" dirty="0" smtClean="0"/>
              <a:t>, </a:t>
            </a:r>
            <a:r>
              <a:rPr lang="el-GR" sz="1800" dirty="0"/>
              <a:t>μ</a:t>
            </a:r>
            <a:r>
              <a:rPr lang="en-US" sz="1800" dirty="0"/>
              <a:t>g/m</a:t>
            </a:r>
            <a:r>
              <a:rPr lang="en-US" sz="1800" baseline="30000" dirty="0"/>
              <a:t>3</a:t>
            </a:r>
            <a:endParaRPr lang="ru-RU" sz="1800" dirty="0"/>
          </a:p>
        </p:txBody>
      </p:sp>
      <p:sp>
        <p:nvSpPr>
          <p:cNvPr id="5" name="Rectangle 4"/>
          <p:cNvSpPr/>
          <p:nvPr/>
        </p:nvSpPr>
        <p:spPr>
          <a:xfrm>
            <a:off x="1775520" y="6093296"/>
            <a:ext cx="1266818" cy="555152"/>
          </a:xfrm>
          <a:prstGeom prst="rect">
            <a:avLst/>
          </a:prstGeom>
          <a:solidFill>
            <a:srgbClr val="05AB25"/>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914400">
              <a:lnSpc>
                <a:spcPct val="107000"/>
              </a:lnSpc>
            </a:pPr>
            <a:endParaRPr lang="en-US" sz="1000" b="1" dirty="0">
              <a:solidFill>
                <a:srgbClr val="000000"/>
              </a:solidFill>
              <a:latin typeface="Sylfaen" panose="010A0502050306030303" pitchFamily="18" charset="0"/>
              <a:ea typeface="Calibri" panose="020F0502020204030204" pitchFamily="34" charset="0"/>
              <a:cs typeface="Times New Roman" panose="02020603050405020304" pitchFamily="18" charset="0"/>
            </a:endParaRPr>
          </a:p>
          <a:p>
            <a:pPr algn="ctr" defTabSz="914400">
              <a:lnSpc>
                <a:spcPct val="107000"/>
              </a:lnSpc>
            </a:pPr>
            <a:r>
              <a:rPr lang="ka-GE" sz="1000" b="1" dirty="0">
                <a:solidFill>
                  <a:srgbClr val="000000"/>
                </a:solidFill>
                <a:ea typeface="Calibri" panose="020F0502020204030204" pitchFamily="34" charset="0"/>
                <a:cs typeface="Times New Roman" panose="02020603050405020304" pitchFamily="18" charset="0"/>
              </a:rPr>
              <a:t>დაბალი ინდექსი</a:t>
            </a:r>
            <a:endParaRPr lang="en-US" dirty="0">
              <a:solidFill>
                <a:prstClr val="white"/>
              </a:solidFill>
              <a:ea typeface="Calibri" panose="020F0502020204030204" pitchFamily="34" charset="0"/>
              <a:cs typeface="Times New Roman" panose="02020603050405020304" pitchFamily="18" charset="0"/>
            </a:endParaRPr>
          </a:p>
          <a:p>
            <a:pPr algn="ctr" defTabSz="914400">
              <a:lnSpc>
                <a:spcPct val="107000"/>
              </a:lnSpc>
            </a:pPr>
            <a:r>
              <a:rPr lang="ka-GE" sz="1000" b="1" dirty="0">
                <a:solidFill>
                  <a:srgbClr val="000000"/>
                </a:solidFill>
                <a:ea typeface="Calibri" panose="020F0502020204030204" pitchFamily="34" charset="0"/>
                <a:cs typeface="Times New Roman" panose="02020603050405020304" pitchFamily="18" charset="0"/>
              </a:rPr>
              <a:t> </a:t>
            </a:r>
            <a:r>
              <a:rPr lang="en-US" sz="1000" b="1" dirty="0">
                <a:solidFill>
                  <a:srgbClr val="000000"/>
                </a:solidFill>
                <a:latin typeface="Sylfaen" panose="010A0502050306030303" pitchFamily="18" charset="0"/>
                <a:ea typeface="Calibri" panose="020F0502020204030204" pitchFamily="34" charset="0"/>
                <a:cs typeface="Times New Roman" panose="02020603050405020304" pitchFamily="18" charset="0"/>
              </a:rPr>
              <a:t>0</a:t>
            </a:r>
            <a:r>
              <a:rPr lang="ka-GE" sz="1000" b="1" dirty="0">
                <a:solidFill>
                  <a:srgbClr val="000000"/>
                </a:solidFill>
                <a:ea typeface="Calibri" panose="020F0502020204030204" pitchFamily="34" charset="0"/>
                <a:cs typeface="Times New Roman" panose="02020603050405020304" pitchFamily="18" charset="0"/>
              </a:rPr>
              <a:t>-40 </a:t>
            </a:r>
            <a:r>
              <a:rPr lang="ka-GE" sz="1000" b="1" dirty="0" err="1">
                <a:solidFill>
                  <a:srgbClr val="000000"/>
                </a:solidFill>
                <a:ea typeface="Calibri" panose="020F0502020204030204" pitchFamily="34" charset="0"/>
                <a:cs typeface="Times New Roman" panose="02020603050405020304" pitchFamily="18" charset="0"/>
              </a:rPr>
              <a:t>მკგ</a:t>
            </a:r>
            <a:r>
              <a:rPr lang="ka-GE" sz="1000" b="1" dirty="0">
                <a:solidFill>
                  <a:srgbClr val="000000"/>
                </a:solidFill>
                <a:ea typeface="Calibri" panose="020F0502020204030204" pitchFamily="34" charset="0"/>
                <a:cs typeface="Times New Roman" panose="02020603050405020304" pitchFamily="18" charset="0"/>
              </a:rPr>
              <a:t>/მ</a:t>
            </a:r>
            <a:r>
              <a:rPr lang="ka-GE" sz="1200" b="1" baseline="30000" dirty="0">
                <a:solidFill>
                  <a:srgbClr val="000000"/>
                </a:solidFill>
                <a:ea typeface="Calibri" panose="020F0502020204030204" pitchFamily="34" charset="0"/>
                <a:cs typeface="Times New Roman" panose="02020603050405020304" pitchFamily="18" charset="0"/>
              </a:rPr>
              <a:t>3</a:t>
            </a:r>
            <a:endParaRPr lang="en-US" dirty="0">
              <a:solidFill>
                <a:prstClr val="white"/>
              </a:solidFill>
              <a:ea typeface="Calibri" panose="020F0502020204030204" pitchFamily="34" charset="0"/>
              <a:cs typeface="Times New Roman" panose="02020603050405020304" pitchFamily="18" charset="0"/>
            </a:endParaRPr>
          </a:p>
          <a:p>
            <a:pPr algn="ctr" defTabSz="914400">
              <a:lnSpc>
                <a:spcPct val="107000"/>
              </a:lnSpc>
              <a:spcAft>
                <a:spcPts val="800"/>
              </a:spcAft>
            </a:pPr>
            <a:r>
              <a:rPr lang="ka-GE" dirty="0">
                <a:solidFill>
                  <a:srgbClr val="FFFFFF"/>
                </a:solidFill>
                <a:effectLst>
                  <a:outerShdw blurRad="38100" dist="19050" dir="2700000" algn="tl">
                    <a:prstClr val="black">
                      <a:alpha val="40000"/>
                    </a:prstClr>
                  </a:outerShdw>
                </a:effectLst>
                <a:ea typeface="Calibri" panose="020F0502020204030204" pitchFamily="34" charset="0"/>
                <a:cs typeface="Times New Roman" panose="02020603050405020304" pitchFamily="18" charset="0"/>
              </a:rPr>
              <a:t> </a:t>
            </a:r>
            <a:endParaRPr lang="en-US" dirty="0">
              <a:solidFill>
                <a:prstClr val="white"/>
              </a:solidFill>
              <a:ea typeface="Calibri" panose="020F0502020204030204" pitchFamily="34" charset="0"/>
              <a:cs typeface="Times New Roman" panose="02020603050405020304" pitchFamily="18" charset="0"/>
            </a:endParaRPr>
          </a:p>
        </p:txBody>
      </p:sp>
      <p:sp>
        <p:nvSpPr>
          <p:cNvPr id="6" name="Rectangle 5"/>
          <p:cNvSpPr/>
          <p:nvPr/>
        </p:nvSpPr>
        <p:spPr>
          <a:xfrm>
            <a:off x="3143672" y="6093296"/>
            <a:ext cx="1266818" cy="555152"/>
          </a:xfrm>
          <a:prstGeom prst="rect">
            <a:avLst/>
          </a:prstGeom>
          <a:solidFill>
            <a:srgbClr val="FFFF00"/>
          </a:solidFill>
          <a:ln w="12700" cap="flat" cmpd="sng" algn="ctr">
            <a:solidFill>
              <a:srgbClr val="FFFF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914400">
              <a:lnSpc>
                <a:spcPct val="107000"/>
              </a:lnSpc>
            </a:pPr>
            <a:r>
              <a:rPr lang="ka-GE" sz="1000" b="1" dirty="0">
                <a:solidFill>
                  <a:prstClr val="black"/>
                </a:solidFill>
                <a:ea typeface="Calibri" panose="020F0502020204030204" pitchFamily="34" charset="0"/>
                <a:cs typeface="Times New Roman" panose="02020603050405020304" pitchFamily="18" charset="0"/>
              </a:rPr>
              <a:t>საშუალო ინდექსი </a:t>
            </a:r>
            <a:endPar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ctr" defTabSz="914400">
              <a:lnSpc>
                <a:spcPct val="107000"/>
              </a:lnSpc>
            </a:pPr>
            <a:r>
              <a:rPr lang="ka-GE" sz="1000" b="1" dirty="0">
                <a:solidFill>
                  <a:prstClr val="black"/>
                </a:solidFill>
                <a:ea typeface="Calibri" panose="020F0502020204030204" pitchFamily="34" charset="0"/>
                <a:cs typeface="Times New Roman" panose="02020603050405020304" pitchFamily="18" charset="0"/>
              </a:rPr>
              <a:t>41-</a:t>
            </a:r>
            <a:r>
              <a:rPr lang="en-US" sz="1000" b="1" dirty="0">
                <a:solidFill>
                  <a:prstClr val="black"/>
                </a:solidFill>
                <a:latin typeface="Sylfaen" panose="010A0502050306030303" pitchFamily="18" charset="0"/>
                <a:ea typeface="Calibri" panose="020F0502020204030204" pitchFamily="34" charset="0"/>
                <a:cs typeface="Times New Roman" panose="02020603050405020304" pitchFamily="18" charset="0"/>
              </a:rPr>
              <a:t>80 </a:t>
            </a:r>
            <a:r>
              <a:rPr lang="ka-GE" sz="1000" b="1" dirty="0" err="1">
                <a:solidFill>
                  <a:prstClr val="black"/>
                </a:solidFill>
                <a:ea typeface="Calibri" panose="020F0502020204030204" pitchFamily="34" charset="0"/>
                <a:cs typeface="Times New Roman" panose="02020603050405020304" pitchFamily="18" charset="0"/>
              </a:rPr>
              <a:t>მკგ</a:t>
            </a:r>
            <a:r>
              <a:rPr lang="ka-GE" sz="1000" b="1" dirty="0">
                <a:solidFill>
                  <a:prstClr val="black"/>
                </a:solidFill>
                <a:ea typeface="Calibri" panose="020F0502020204030204" pitchFamily="34" charset="0"/>
                <a:cs typeface="Times New Roman" panose="02020603050405020304" pitchFamily="18" charset="0"/>
              </a:rPr>
              <a:t>/მ</a:t>
            </a:r>
            <a:r>
              <a:rPr lang="ka-GE" sz="1000" b="1" baseline="30000" dirty="0">
                <a:solidFill>
                  <a:prstClr val="black"/>
                </a:solidFill>
                <a:ea typeface="Calibri" panose="020F0502020204030204" pitchFamily="34" charset="0"/>
                <a:cs typeface="Times New Roman" panose="02020603050405020304" pitchFamily="18" charset="0"/>
              </a:rPr>
              <a:t>3</a:t>
            </a:r>
            <a:endPar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4528817" y="6093296"/>
            <a:ext cx="1266818" cy="555152"/>
          </a:xfrm>
          <a:prstGeom prst="rect">
            <a:avLst/>
          </a:prstGeom>
          <a:solidFill>
            <a:srgbClr val="FF0000"/>
          </a:solidFill>
          <a:ln w="12700"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914400">
              <a:lnSpc>
                <a:spcPct val="107000"/>
              </a:lnSpc>
            </a:pPr>
            <a:r>
              <a:rPr lang="ka-GE" sz="1000" b="1" dirty="0">
                <a:solidFill>
                  <a:prstClr val="black"/>
                </a:solidFill>
                <a:ea typeface="Calibri" panose="020F0502020204030204" pitchFamily="34" charset="0"/>
                <a:cs typeface="Times New Roman" panose="02020603050405020304" pitchFamily="18" charset="0"/>
              </a:rPr>
              <a:t>მაღალი ინდექსი </a:t>
            </a:r>
            <a:endPar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ctr" defTabSz="914400">
              <a:lnSpc>
                <a:spcPct val="107000"/>
              </a:lnSpc>
            </a:pPr>
            <a:r>
              <a:rPr lang="en-US" sz="1000" b="1" dirty="0">
                <a:solidFill>
                  <a:prstClr val="black"/>
                </a:solidFill>
                <a:latin typeface="Sylfaen" panose="010A0502050306030303" pitchFamily="18" charset="0"/>
                <a:ea typeface="Calibri" panose="020F0502020204030204" pitchFamily="34" charset="0"/>
                <a:cs typeface="Times New Roman" panose="02020603050405020304" pitchFamily="18" charset="0"/>
              </a:rPr>
              <a:t>81</a:t>
            </a:r>
            <a:r>
              <a:rPr lang="ka-GE" sz="1000" b="1" dirty="0">
                <a:solidFill>
                  <a:prstClr val="black"/>
                </a:solidFill>
                <a:ea typeface="Calibri" panose="020F0502020204030204" pitchFamily="34" charset="0"/>
                <a:cs typeface="Times New Roman" panose="02020603050405020304" pitchFamily="18" charset="0"/>
              </a:rPr>
              <a:t>-</a:t>
            </a:r>
            <a:r>
              <a:rPr lang="en-US" sz="1000" b="1" dirty="0">
                <a:solidFill>
                  <a:prstClr val="black"/>
                </a:solidFill>
                <a:latin typeface="Sylfaen" panose="010A0502050306030303" pitchFamily="18" charset="0"/>
                <a:ea typeface="Calibri" panose="020F0502020204030204" pitchFamily="34" charset="0"/>
                <a:cs typeface="Times New Roman" panose="02020603050405020304" pitchFamily="18" charset="0"/>
              </a:rPr>
              <a:t>120 </a:t>
            </a:r>
            <a:r>
              <a:rPr lang="ka-GE" sz="1000" b="1" dirty="0">
                <a:solidFill>
                  <a:prstClr val="black"/>
                </a:solidFill>
                <a:ea typeface="Calibri" panose="020F0502020204030204" pitchFamily="34" charset="0"/>
                <a:cs typeface="Times New Roman" panose="02020603050405020304" pitchFamily="18" charset="0"/>
              </a:rPr>
              <a:t>მკგ/მ3</a:t>
            </a:r>
            <a:endPar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5913962" y="6093298"/>
            <a:ext cx="1266818" cy="555151"/>
          </a:xfrm>
          <a:prstGeom prst="rect">
            <a:avLst/>
          </a:prstGeom>
          <a:solidFill>
            <a:srgbClr val="7030A0"/>
          </a:solidFill>
          <a:ln w="12700" cap="flat" cmpd="sng" algn="ctr">
            <a:solidFill>
              <a:srgbClr val="7030A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914400">
              <a:lnSpc>
                <a:spcPct val="107000"/>
              </a:lnSpc>
            </a:pPr>
            <a:endParaRPr lang="en-US" sz="1000" b="1" dirty="0">
              <a:solidFill>
                <a:prstClr val="black"/>
              </a:solidFill>
              <a:latin typeface="Sylfaen" panose="010A0502050306030303" pitchFamily="18" charset="0"/>
              <a:ea typeface="Calibri" panose="020F0502020204030204" pitchFamily="34" charset="0"/>
              <a:cs typeface="Times New Roman" panose="02020603050405020304" pitchFamily="18" charset="0"/>
            </a:endParaRPr>
          </a:p>
          <a:p>
            <a:pPr algn="ctr" defTabSz="914400">
              <a:lnSpc>
                <a:spcPct val="107000"/>
              </a:lnSpc>
            </a:pPr>
            <a:r>
              <a:rPr lang="ka-GE" sz="1000" b="1" dirty="0">
                <a:solidFill>
                  <a:prstClr val="black"/>
                </a:solidFill>
                <a:ea typeface="Calibri" panose="020F0502020204030204" pitchFamily="34" charset="0"/>
                <a:cs typeface="Times New Roman" panose="02020603050405020304" pitchFamily="18" charset="0"/>
              </a:rPr>
              <a:t>ძალიან მაღალი ინდექსი  </a:t>
            </a:r>
            <a:endPar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ctr" defTabSz="914400">
              <a:lnSpc>
                <a:spcPct val="107000"/>
              </a:lnSpc>
            </a:pPr>
            <a:r>
              <a:rPr lang="en-US" sz="1000" b="1" dirty="0">
                <a:solidFill>
                  <a:prstClr val="black"/>
                </a:solidFill>
                <a:latin typeface="Sylfaen" panose="010A0502050306030303" pitchFamily="18" charset="0"/>
                <a:ea typeface="Calibri" panose="020F0502020204030204" pitchFamily="34" charset="0"/>
                <a:cs typeface="Times New Roman" panose="02020603050405020304" pitchFamily="18" charset="0"/>
              </a:rPr>
              <a:t>121 </a:t>
            </a:r>
            <a:r>
              <a:rPr lang="ka-GE" sz="1000" b="1" dirty="0">
                <a:solidFill>
                  <a:prstClr val="black"/>
                </a:solidFill>
                <a:ea typeface="Calibri" panose="020F0502020204030204" pitchFamily="34" charset="0"/>
                <a:cs typeface="Times New Roman" panose="02020603050405020304" pitchFamily="18" charset="0"/>
              </a:rPr>
              <a:t>მკგ/მ</a:t>
            </a:r>
            <a:r>
              <a:rPr lang="ka-GE" sz="1000" b="1" baseline="30000" dirty="0">
                <a:solidFill>
                  <a:prstClr val="black"/>
                </a:solidFill>
                <a:ea typeface="Calibri" panose="020F0502020204030204" pitchFamily="34" charset="0"/>
                <a:cs typeface="Times New Roman" panose="02020603050405020304" pitchFamily="18" charset="0"/>
              </a:rPr>
              <a:t>3</a:t>
            </a:r>
            <a:r>
              <a:rPr lang="ka-GE" sz="1000" b="1" dirty="0">
                <a:solidFill>
                  <a:prstClr val="black"/>
                </a:solidFill>
                <a:ea typeface="Calibri" panose="020F0502020204030204" pitchFamily="34" charset="0"/>
                <a:cs typeface="Times New Roman" panose="02020603050405020304" pitchFamily="18" charset="0"/>
              </a:rPr>
              <a:t> ≤ </a:t>
            </a:r>
            <a:endPar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ctr" defTabSz="914400">
              <a:lnSpc>
                <a:spcPct val="107000"/>
              </a:lnSpc>
              <a:spcAft>
                <a:spcPts val="800"/>
              </a:spcAft>
            </a:pPr>
            <a:r>
              <a:rPr lang="ka-GE" b="1" dirty="0">
                <a:solidFill>
                  <a:prstClr val="black"/>
                </a:solidFill>
                <a:ea typeface="Calibri" panose="020F0502020204030204" pitchFamily="34" charset="0"/>
                <a:cs typeface="Times New Roman" panose="02020603050405020304" pitchFamily="18" charset="0"/>
              </a:rPr>
              <a:t> </a:t>
            </a:r>
            <a:endPar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4247886659"/>
              </p:ext>
            </p:extLst>
          </p:nvPr>
        </p:nvGraphicFramePr>
        <p:xfrm>
          <a:off x="2073799" y="966341"/>
          <a:ext cx="7680325" cy="512695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121574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9658" y="332656"/>
            <a:ext cx="7498080" cy="648072"/>
          </a:xfrm>
        </p:spPr>
        <p:txBody>
          <a:bodyPr>
            <a:noAutofit/>
          </a:bodyPr>
          <a:lstStyle/>
          <a:p>
            <a:pPr algn="ctr"/>
            <a:r>
              <a:rPr lang="en-US" sz="1800" b="1" dirty="0" smtClean="0"/>
              <a:t>NO2</a:t>
            </a:r>
            <a:r>
              <a:rPr lang="ka-GE" sz="1800" b="1" dirty="0" smtClean="0"/>
              <a:t>, </a:t>
            </a:r>
            <a:r>
              <a:rPr lang="el-GR" sz="1800" dirty="0"/>
              <a:t>μ</a:t>
            </a:r>
            <a:r>
              <a:rPr lang="en-US" sz="1800" dirty="0"/>
              <a:t>g/m</a:t>
            </a:r>
            <a:r>
              <a:rPr lang="en-US" sz="1800" baseline="30000" dirty="0"/>
              <a:t>3</a:t>
            </a:r>
            <a:endParaRPr lang="en-US" sz="1800" dirty="0"/>
          </a:p>
        </p:txBody>
      </p:sp>
      <p:grpSp>
        <p:nvGrpSpPr>
          <p:cNvPr id="6" name="Group 5"/>
          <p:cNvGrpSpPr/>
          <p:nvPr/>
        </p:nvGrpSpPr>
        <p:grpSpPr>
          <a:xfrm>
            <a:off x="1711719" y="4777701"/>
            <a:ext cx="1224136" cy="1204422"/>
            <a:chOff x="-1641759" y="-4058608"/>
            <a:chExt cx="1224148" cy="1204422"/>
          </a:xfrm>
        </p:grpSpPr>
        <p:sp>
          <p:nvSpPr>
            <p:cNvPr id="8" name="Rectangle 7"/>
            <p:cNvSpPr/>
            <p:nvPr/>
          </p:nvSpPr>
          <p:spPr>
            <a:xfrm>
              <a:off x="-1641759" y="-3416161"/>
              <a:ext cx="1224148" cy="561975"/>
            </a:xfrm>
            <a:prstGeom prst="rect">
              <a:avLst/>
            </a:prstGeom>
            <a:solidFill>
              <a:srgbClr val="FF0000"/>
            </a:solidFill>
            <a:ln w="12700"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400">
                <a:lnSpc>
                  <a:spcPct val="107000"/>
                </a:lnSpc>
              </a:pPr>
              <a:r>
                <a:rPr lang="ka-GE" sz="1000" b="1" dirty="0">
                  <a:solidFill>
                    <a:prstClr val="black"/>
                  </a:solidFill>
                  <a:ea typeface="Calibri" panose="020F0502020204030204" pitchFamily="34" charset="0"/>
                  <a:cs typeface="Times New Roman" panose="02020603050405020304" pitchFamily="18" charset="0"/>
                </a:rPr>
                <a:t>მაღალი ინდექსი </a:t>
              </a:r>
              <a:endParaRPr lang="en-US"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ctr" defTabSz="914400">
                <a:lnSpc>
                  <a:spcPct val="107000"/>
                </a:lnSpc>
              </a:pPr>
              <a:r>
                <a:rPr lang="en-US" sz="1000" b="1" dirty="0">
                  <a:solidFill>
                    <a:prstClr val="black"/>
                  </a:solidFill>
                  <a:latin typeface="Sylfaen" panose="010A0502050306030303" pitchFamily="18" charset="0"/>
                  <a:ea typeface="Calibri" panose="020F0502020204030204" pitchFamily="34" charset="0"/>
                  <a:cs typeface="Times New Roman" panose="02020603050405020304" pitchFamily="18" charset="0"/>
                </a:rPr>
                <a:t>81</a:t>
              </a:r>
              <a:r>
                <a:rPr lang="ka-GE" sz="1000" b="1" dirty="0">
                  <a:solidFill>
                    <a:prstClr val="black"/>
                  </a:solidFill>
                  <a:ea typeface="Calibri" panose="020F0502020204030204" pitchFamily="34" charset="0"/>
                  <a:cs typeface="Times New Roman" panose="02020603050405020304" pitchFamily="18" charset="0"/>
                </a:rPr>
                <a:t>-</a:t>
              </a:r>
              <a:r>
                <a:rPr lang="en-US" sz="1000" b="1" dirty="0">
                  <a:solidFill>
                    <a:prstClr val="black"/>
                  </a:solidFill>
                  <a:latin typeface="Sylfaen" panose="010A0502050306030303" pitchFamily="18" charset="0"/>
                  <a:ea typeface="Calibri" panose="020F0502020204030204" pitchFamily="34" charset="0"/>
                  <a:cs typeface="Times New Roman" panose="02020603050405020304" pitchFamily="18" charset="0"/>
                </a:rPr>
                <a:t>120 </a:t>
              </a:r>
              <a:r>
                <a:rPr lang="ka-GE" sz="1000" b="1" dirty="0">
                  <a:solidFill>
                    <a:prstClr val="black"/>
                  </a:solidFill>
                  <a:ea typeface="Calibri" panose="020F0502020204030204" pitchFamily="34" charset="0"/>
                  <a:cs typeface="Times New Roman" panose="02020603050405020304" pitchFamily="18" charset="0"/>
                </a:rPr>
                <a:t>მკგ/მ3</a:t>
              </a:r>
              <a:endParaRPr lang="en-US"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1641759" y="-4058608"/>
              <a:ext cx="1224148" cy="561975"/>
            </a:xfrm>
            <a:prstGeom prst="rect">
              <a:avLst/>
            </a:prstGeom>
            <a:solidFill>
              <a:srgbClr val="FFFF00"/>
            </a:solidFill>
            <a:ln w="12700" cap="flat" cmpd="sng" algn="ctr">
              <a:solidFill>
                <a:srgbClr val="FFFF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400">
                <a:lnSpc>
                  <a:spcPct val="107000"/>
                </a:lnSpc>
              </a:pPr>
              <a:r>
                <a:rPr lang="ka-GE" sz="1000" b="1" dirty="0">
                  <a:solidFill>
                    <a:prstClr val="black"/>
                  </a:solidFill>
                  <a:ea typeface="Calibri" panose="020F0502020204030204" pitchFamily="34" charset="0"/>
                  <a:cs typeface="Times New Roman" panose="02020603050405020304" pitchFamily="18" charset="0"/>
                </a:rPr>
                <a:t>საშუალო ინდექსი </a:t>
              </a:r>
              <a:endParaRPr lang="en-US"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ctr" defTabSz="914400">
                <a:lnSpc>
                  <a:spcPct val="107000"/>
                </a:lnSpc>
              </a:pPr>
              <a:r>
                <a:rPr lang="ka-GE" sz="1000" b="1" dirty="0">
                  <a:solidFill>
                    <a:prstClr val="black"/>
                  </a:solidFill>
                  <a:ea typeface="Calibri" panose="020F0502020204030204" pitchFamily="34" charset="0"/>
                  <a:cs typeface="Times New Roman" panose="02020603050405020304" pitchFamily="18" charset="0"/>
                </a:rPr>
                <a:t>41-</a:t>
              </a:r>
              <a:r>
                <a:rPr lang="en-US" sz="1000" b="1" dirty="0">
                  <a:solidFill>
                    <a:prstClr val="black"/>
                  </a:solidFill>
                  <a:latin typeface="Sylfaen" panose="010A0502050306030303" pitchFamily="18" charset="0"/>
                  <a:ea typeface="Calibri" panose="020F0502020204030204" pitchFamily="34" charset="0"/>
                  <a:cs typeface="Times New Roman" panose="02020603050405020304" pitchFamily="18" charset="0"/>
                </a:rPr>
                <a:t>80 </a:t>
              </a:r>
              <a:r>
                <a:rPr lang="ka-GE" sz="1000" b="1" dirty="0" err="1">
                  <a:solidFill>
                    <a:prstClr val="black"/>
                  </a:solidFill>
                  <a:ea typeface="Calibri" panose="020F0502020204030204" pitchFamily="34" charset="0"/>
                  <a:cs typeface="Times New Roman" panose="02020603050405020304" pitchFamily="18" charset="0"/>
                </a:rPr>
                <a:t>მკგ</a:t>
              </a:r>
              <a:r>
                <a:rPr lang="ka-GE" sz="1000" b="1" dirty="0">
                  <a:solidFill>
                    <a:prstClr val="black"/>
                  </a:solidFill>
                  <a:ea typeface="Calibri" panose="020F0502020204030204" pitchFamily="34" charset="0"/>
                  <a:cs typeface="Times New Roman" panose="02020603050405020304" pitchFamily="18" charset="0"/>
                </a:rPr>
                <a:t>/მ</a:t>
              </a:r>
              <a:r>
                <a:rPr lang="ka-GE" sz="1000" b="1" baseline="30000" dirty="0">
                  <a:solidFill>
                    <a:prstClr val="black"/>
                  </a:solidFill>
                  <a:ea typeface="Calibri" panose="020F0502020204030204" pitchFamily="34" charset="0"/>
                  <a:cs typeface="Times New Roman" panose="02020603050405020304" pitchFamily="18" charset="0"/>
                </a:rPr>
                <a:t>3</a:t>
              </a:r>
              <a:endParaRPr lang="en-US"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grpSp>
      <p:sp>
        <p:nvSpPr>
          <p:cNvPr id="10" name="Rectangle 9"/>
          <p:cNvSpPr/>
          <p:nvPr/>
        </p:nvSpPr>
        <p:spPr>
          <a:xfrm>
            <a:off x="1711672" y="6062596"/>
            <a:ext cx="1224136" cy="561975"/>
          </a:xfrm>
          <a:prstGeom prst="rect">
            <a:avLst/>
          </a:prstGeom>
          <a:solidFill>
            <a:srgbClr val="7030A0"/>
          </a:solidFill>
          <a:ln w="12700" cap="flat" cmpd="sng" algn="ctr">
            <a:solidFill>
              <a:srgbClr val="7030A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400">
              <a:lnSpc>
                <a:spcPct val="107000"/>
              </a:lnSpc>
            </a:pPr>
            <a:endParaRPr lang="en-US" sz="1000" b="1" dirty="0">
              <a:solidFill>
                <a:prstClr val="black"/>
              </a:solidFill>
              <a:latin typeface="Sylfaen" panose="010A0502050306030303" pitchFamily="18" charset="0"/>
              <a:ea typeface="Calibri" panose="020F0502020204030204" pitchFamily="34" charset="0"/>
              <a:cs typeface="Times New Roman" panose="02020603050405020304" pitchFamily="18" charset="0"/>
            </a:endParaRPr>
          </a:p>
          <a:p>
            <a:pPr algn="ctr" defTabSz="914400">
              <a:lnSpc>
                <a:spcPct val="107000"/>
              </a:lnSpc>
            </a:pPr>
            <a:r>
              <a:rPr lang="ka-GE" sz="1000" b="1" dirty="0">
                <a:solidFill>
                  <a:prstClr val="black"/>
                </a:solidFill>
                <a:ea typeface="Calibri" panose="020F0502020204030204" pitchFamily="34" charset="0"/>
                <a:cs typeface="Times New Roman" panose="02020603050405020304" pitchFamily="18" charset="0"/>
              </a:rPr>
              <a:t>ძალიან მაღალი ინდექსი  </a:t>
            </a:r>
            <a:endParaRPr lang="en-US"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ctr" defTabSz="914400">
              <a:lnSpc>
                <a:spcPct val="107000"/>
              </a:lnSpc>
            </a:pPr>
            <a:r>
              <a:rPr lang="en-US" sz="1000" b="1" dirty="0">
                <a:solidFill>
                  <a:prstClr val="black"/>
                </a:solidFill>
                <a:latin typeface="Sylfaen" panose="010A0502050306030303" pitchFamily="18" charset="0"/>
                <a:ea typeface="Calibri" panose="020F0502020204030204" pitchFamily="34" charset="0"/>
                <a:cs typeface="Times New Roman" panose="02020603050405020304" pitchFamily="18" charset="0"/>
              </a:rPr>
              <a:t>121 </a:t>
            </a:r>
            <a:r>
              <a:rPr lang="ka-GE" sz="1000" b="1" dirty="0">
                <a:solidFill>
                  <a:prstClr val="black"/>
                </a:solidFill>
                <a:ea typeface="Calibri" panose="020F0502020204030204" pitchFamily="34" charset="0"/>
                <a:cs typeface="Times New Roman" panose="02020603050405020304" pitchFamily="18" charset="0"/>
              </a:rPr>
              <a:t>მკგ/მ</a:t>
            </a:r>
            <a:r>
              <a:rPr lang="ka-GE" sz="1000" b="1" baseline="30000" dirty="0">
                <a:solidFill>
                  <a:prstClr val="black"/>
                </a:solidFill>
                <a:ea typeface="Calibri" panose="020F0502020204030204" pitchFamily="34" charset="0"/>
                <a:cs typeface="Times New Roman" panose="02020603050405020304" pitchFamily="18" charset="0"/>
              </a:rPr>
              <a:t>3</a:t>
            </a:r>
            <a:r>
              <a:rPr lang="ka-GE" sz="1000" b="1" dirty="0">
                <a:solidFill>
                  <a:prstClr val="black"/>
                </a:solidFill>
                <a:ea typeface="Calibri" panose="020F0502020204030204" pitchFamily="34" charset="0"/>
                <a:cs typeface="Times New Roman" panose="02020603050405020304" pitchFamily="18" charset="0"/>
              </a:rPr>
              <a:t> ≤ </a:t>
            </a:r>
            <a:endParaRPr lang="en-US"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ctr" defTabSz="914400">
              <a:lnSpc>
                <a:spcPct val="107000"/>
              </a:lnSpc>
              <a:spcAft>
                <a:spcPts val="800"/>
              </a:spcAft>
            </a:pPr>
            <a:r>
              <a:rPr lang="ka-GE" sz="1100" b="1" dirty="0">
                <a:solidFill>
                  <a:prstClr val="black"/>
                </a:solidFill>
                <a:ea typeface="Calibri" panose="020F0502020204030204" pitchFamily="34" charset="0"/>
                <a:cs typeface="Times New Roman" panose="02020603050405020304" pitchFamily="18" charset="0"/>
              </a:rPr>
              <a:t> </a:t>
            </a:r>
            <a:endParaRPr lang="en-US"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angle 11"/>
          <p:cNvSpPr/>
          <p:nvPr/>
        </p:nvSpPr>
        <p:spPr>
          <a:xfrm>
            <a:off x="1711720" y="4149081"/>
            <a:ext cx="1232343" cy="561975"/>
          </a:xfrm>
          <a:prstGeom prst="rect">
            <a:avLst/>
          </a:prstGeom>
          <a:solidFill>
            <a:srgbClr val="05AB25"/>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914400">
              <a:lnSpc>
                <a:spcPct val="107000"/>
              </a:lnSpc>
            </a:pPr>
            <a:endParaRPr lang="en-US" sz="1000" b="1" dirty="0">
              <a:solidFill>
                <a:srgbClr val="000000"/>
              </a:solidFill>
              <a:latin typeface="Sylfaen" panose="010A0502050306030303" pitchFamily="18" charset="0"/>
              <a:ea typeface="Calibri" panose="020F0502020204030204" pitchFamily="34" charset="0"/>
              <a:cs typeface="Times New Roman" panose="02020603050405020304" pitchFamily="18" charset="0"/>
            </a:endParaRPr>
          </a:p>
          <a:p>
            <a:pPr algn="ctr" defTabSz="914400">
              <a:lnSpc>
                <a:spcPct val="107000"/>
              </a:lnSpc>
            </a:pPr>
            <a:r>
              <a:rPr lang="ka-GE" sz="1000" b="1" dirty="0">
                <a:solidFill>
                  <a:srgbClr val="000000"/>
                </a:solidFill>
                <a:ea typeface="Calibri" panose="020F0502020204030204" pitchFamily="34" charset="0"/>
                <a:cs typeface="Times New Roman" panose="02020603050405020304" pitchFamily="18" charset="0"/>
              </a:rPr>
              <a:t>დაბალი ინდექსი</a:t>
            </a:r>
            <a:endParaRPr lang="en-US" dirty="0">
              <a:solidFill>
                <a:prstClr val="white"/>
              </a:solidFill>
              <a:ea typeface="Calibri" panose="020F0502020204030204" pitchFamily="34" charset="0"/>
              <a:cs typeface="Times New Roman" panose="02020603050405020304" pitchFamily="18" charset="0"/>
            </a:endParaRPr>
          </a:p>
          <a:p>
            <a:pPr algn="ctr" defTabSz="914400">
              <a:lnSpc>
                <a:spcPct val="107000"/>
              </a:lnSpc>
            </a:pPr>
            <a:r>
              <a:rPr lang="ka-GE" sz="1000" b="1" dirty="0">
                <a:solidFill>
                  <a:srgbClr val="000000"/>
                </a:solidFill>
                <a:ea typeface="Calibri" panose="020F0502020204030204" pitchFamily="34" charset="0"/>
                <a:cs typeface="Times New Roman" panose="02020603050405020304" pitchFamily="18" charset="0"/>
              </a:rPr>
              <a:t> </a:t>
            </a:r>
            <a:r>
              <a:rPr lang="en-US" sz="1000" b="1" dirty="0">
                <a:solidFill>
                  <a:srgbClr val="000000"/>
                </a:solidFill>
                <a:latin typeface="Sylfaen" panose="010A0502050306030303" pitchFamily="18" charset="0"/>
                <a:ea typeface="Calibri" panose="020F0502020204030204" pitchFamily="34" charset="0"/>
                <a:cs typeface="Times New Roman" panose="02020603050405020304" pitchFamily="18" charset="0"/>
              </a:rPr>
              <a:t>0</a:t>
            </a:r>
            <a:r>
              <a:rPr lang="ka-GE" sz="1000" b="1" dirty="0">
                <a:solidFill>
                  <a:srgbClr val="000000"/>
                </a:solidFill>
                <a:ea typeface="Calibri" panose="020F0502020204030204" pitchFamily="34" charset="0"/>
                <a:cs typeface="Times New Roman" panose="02020603050405020304" pitchFamily="18" charset="0"/>
              </a:rPr>
              <a:t>-40 </a:t>
            </a:r>
            <a:r>
              <a:rPr lang="ka-GE" sz="1000" b="1" dirty="0" err="1">
                <a:solidFill>
                  <a:srgbClr val="000000"/>
                </a:solidFill>
                <a:ea typeface="Calibri" panose="020F0502020204030204" pitchFamily="34" charset="0"/>
                <a:cs typeface="Times New Roman" panose="02020603050405020304" pitchFamily="18" charset="0"/>
              </a:rPr>
              <a:t>მკგ</a:t>
            </a:r>
            <a:r>
              <a:rPr lang="ka-GE" sz="1000" b="1" dirty="0">
                <a:solidFill>
                  <a:srgbClr val="000000"/>
                </a:solidFill>
                <a:ea typeface="Calibri" panose="020F0502020204030204" pitchFamily="34" charset="0"/>
                <a:cs typeface="Times New Roman" panose="02020603050405020304" pitchFamily="18" charset="0"/>
              </a:rPr>
              <a:t>/მ</a:t>
            </a:r>
            <a:r>
              <a:rPr lang="ka-GE" sz="1200" b="1" baseline="30000" dirty="0">
                <a:solidFill>
                  <a:srgbClr val="000000"/>
                </a:solidFill>
                <a:ea typeface="Calibri" panose="020F0502020204030204" pitchFamily="34" charset="0"/>
                <a:cs typeface="Times New Roman" panose="02020603050405020304" pitchFamily="18" charset="0"/>
              </a:rPr>
              <a:t>3</a:t>
            </a:r>
            <a:endParaRPr lang="en-US" dirty="0">
              <a:solidFill>
                <a:prstClr val="white"/>
              </a:solidFill>
              <a:ea typeface="Calibri" panose="020F0502020204030204" pitchFamily="34" charset="0"/>
              <a:cs typeface="Times New Roman" panose="02020603050405020304" pitchFamily="18" charset="0"/>
            </a:endParaRPr>
          </a:p>
          <a:p>
            <a:pPr algn="ctr" defTabSz="914400">
              <a:lnSpc>
                <a:spcPct val="107000"/>
              </a:lnSpc>
              <a:spcAft>
                <a:spcPts val="800"/>
              </a:spcAft>
            </a:pPr>
            <a:r>
              <a:rPr lang="ka-GE" dirty="0">
                <a:solidFill>
                  <a:srgbClr val="FFFFFF"/>
                </a:solidFill>
                <a:effectLst>
                  <a:outerShdw blurRad="38100" dist="19050" dir="2700000" algn="tl">
                    <a:prstClr val="black">
                      <a:alpha val="40000"/>
                    </a:prstClr>
                  </a:outerShdw>
                </a:effectLst>
                <a:ea typeface="Calibri" panose="020F0502020204030204" pitchFamily="34" charset="0"/>
                <a:cs typeface="Times New Roman" panose="02020603050405020304" pitchFamily="18" charset="0"/>
              </a:rPr>
              <a:t> </a:t>
            </a:r>
            <a:endParaRPr lang="en-US" dirty="0">
              <a:solidFill>
                <a:prstClr val="white"/>
              </a:solidFill>
              <a:ea typeface="Calibri" panose="020F0502020204030204" pitchFamily="34" charset="0"/>
              <a:cs typeface="Times New Roman" panose="02020603050405020304" pitchFamily="18" charset="0"/>
            </a:endParaRPr>
          </a:p>
        </p:txBody>
      </p:sp>
      <p:graphicFrame>
        <p:nvGraphicFramePr>
          <p:cNvPr id="14" name="Chart 13"/>
          <p:cNvGraphicFramePr>
            <a:graphicFrameLocks/>
          </p:cNvGraphicFramePr>
          <p:nvPr>
            <p:extLst/>
          </p:nvPr>
        </p:nvGraphicFramePr>
        <p:xfrm>
          <a:off x="1631504" y="764704"/>
          <a:ext cx="8856984" cy="585986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733487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9616" y="404664"/>
            <a:ext cx="7498080" cy="576064"/>
          </a:xfrm>
        </p:spPr>
        <p:txBody>
          <a:bodyPr>
            <a:noAutofit/>
          </a:bodyPr>
          <a:lstStyle/>
          <a:p>
            <a:pPr algn="ctr"/>
            <a:r>
              <a:rPr lang="en-US" sz="1800" b="1" dirty="0" smtClean="0"/>
              <a:t>O3,</a:t>
            </a:r>
            <a:r>
              <a:rPr lang="ka-GE" sz="1800" b="1" dirty="0" smtClean="0"/>
              <a:t> </a:t>
            </a:r>
            <a:r>
              <a:rPr lang="el-GR" sz="1800" dirty="0"/>
              <a:t>μ</a:t>
            </a:r>
            <a:r>
              <a:rPr lang="en-US" sz="1800" dirty="0"/>
              <a:t>g/m</a:t>
            </a:r>
            <a:r>
              <a:rPr lang="en-US" sz="1800" baseline="30000" dirty="0"/>
              <a:t>3</a:t>
            </a:r>
            <a:r>
              <a:rPr lang="en-US" sz="1800" b="1" dirty="0" smtClean="0"/>
              <a:t> </a:t>
            </a:r>
            <a:endParaRPr lang="en-US" sz="1800" dirty="0"/>
          </a:p>
        </p:txBody>
      </p:sp>
      <p:sp>
        <p:nvSpPr>
          <p:cNvPr id="8" name="Rectangle 7"/>
          <p:cNvSpPr/>
          <p:nvPr/>
        </p:nvSpPr>
        <p:spPr>
          <a:xfrm>
            <a:off x="1714313" y="5506669"/>
            <a:ext cx="1141328" cy="561975"/>
          </a:xfrm>
          <a:prstGeom prst="rect">
            <a:avLst/>
          </a:prstGeom>
          <a:solidFill>
            <a:srgbClr val="FF0000"/>
          </a:solidFill>
          <a:ln w="12700"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400">
              <a:lnSpc>
                <a:spcPct val="107000"/>
              </a:lnSpc>
            </a:pPr>
            <a:r>
              <a:rPr lang="ka-GE" sz="1000" b="1" dirty="0">
                <a:solidFill>
                  <a:prstClr val="black"/>
                </a:solidFill>
                <a:ea typeface="Calibri" panose="020F0502020204030204" pitchFamily="34" charset="0"/>
                <a:cs typeface="Times New Roman" panose="02020603050405020304" pitchFamily="18" charset="0"/>
              </a:rPr>
              <a:t>მაღალი ინდექსი </a:t>
            </a:r>
            <a:endParaRPr lang="en-US"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ctr" defTabSz="914400">
              <a:lnSpc>
                <a:spcPct val="107000"/>
              </a:lnSpc>
            </a:pPr>
            <a:r>
              <a:rPr lang="ka-GE" sz="1000" b="1" dirty="0">
                <a:solidFill>
                  <a:prstClr val="black"/>
                </a:solidFill>
                <a:ea typeface="Calibri" panose="020F0502020204030204" pitchFamily="34" charset="0"/>
                <a:cs typeface="Times New Roman" panose="02020603050405020304" pitchFamily="18" charset="0"/>
              </a:rPr>
              <a:t>201-300 მკგ/მ3</a:t>
            </a:r>
            <a:endParaRPr lang="en-US"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p:cNvSpPr/>
          <p:nvPr/>
        </p:nvSpPr>
        <p:spPr>
          <a:xfrm>
            <a:off x="1703513" y="6093297"/>
            <a:ext cx="1152128" cy="561975"/>
          </a:xfrm>
          <a:prstGeom prst="rect">
            <a:avLst/>
          </a:prstGeom>
          <a:solidFill>
            <a:srgbClr val="7030A0"/>
          </a:solidFill>
          <a:ln w="12700" cap="flat" cmpd="sng" algn="ctr">
            <a:solidFill>
              <a:srgbClr val="7030A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400">
              <a:lnSpc>
                <a:spcPct val="107000"/>
              </a:lnSpc>
            </a:pPr>
            <a:endParaRPr lang="en-US" sz="1000" b="1" dirty="0">
              <a:solidFill>
                <a:prstClr val="black"/>
              </a:solidFill>
              <a:latin typeface="Sylfaen" panose="010A0502050306030303" pitchFamily="18" charset="0"/>
              <a:ea typeface="Calibri" panose="020F0502020204030204" pitchFamily="34" charset="0"/>
              <a:cs typeface="Times New Roman" panose="02020603050405020304" pitchFamily="18" charset="0"/>
            </a:endParaRPr>
          </a:p>
          <a:p>
            <a:pPr algn="ctr" defTabSz="914400">
              <a:lnSpc>
                <a:spcPct val="107000"/>
              </a:lnSpc>
            </a:pPr>
            <a:r>
              <a:rPr lang="ka-GE" sz="1000" b="1" dirty="0">
                <a:solidFill>
                  <a:prstClr val="black"/>
                </a:solidFill>
                <a:ea typeface="Calibri" panose="020F0502020204030204" pitchFamily="34" charset="0"/>
                <a:cs typeface="Times New Roman" panose="02020603050405020304" pitchFamily="18" charset="0"/>
              </a:rPr>
              <a:t>ძალიან მაღალი ინდექსი  </a:t>
            </a:r>
            <a:endParaRPr lang="en-US"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ctr" defTabSz="914400">
              <a:lnSpc>
                <a:spcPct val="107000"/>
              </a:lnSpc>
            </a:pPr>
            <a:r>
              <a:rPr lang="ka-GE" sz="1000" b="1" dirty="0">
                <a:solidFill>
                  <a:prstClr val="black"/>
                </a:solidFill>
                <a:ea typeface="Calibri" panose="020F0502020204030204" pitchFamily="34" charset="0"/>
                <a:cs typeface="Times New Roman" panose="02020603050405020304" pitchFamily="18" charset="0"/>
              </a:rPr>
              <a:t>301 მკგ/მ</a:t>
            </a:r>
            <a:r>
              <a:rPr lang="ka-GE" sz="1000" b="1" baseline="30000" dirty="0">
                <a:solidFill>
                  <a:prstClr val="black"/>
                </a:solidFill>
                <a:ea typeface="Calibri" panose="020F0502020204030204" pitchFamily="34" charset="0"/>
                <a:cs typeface="Times New Roman" panose="02020603050405020304" pitchFamily="18" charset="0"/>
              </a:rPr>
              <a:t>3</a:t>
            </a:r>
            <a:r>
              <a:rPr lang="ka-GE" sz="1000" b="1" dirty="0">
                <a:solidFill>
                  <a:prstClr val="black"/>
                </a:solidFill>
                <a:ea typeface="Calibri" panose="020F0502020204030204" pitchFamily="34" charset="0"/>
                <a:cs typeface="Times New Roman" panose="02020603050405020304" pitchFamily="18" charset="0"/>
              </a:rPr>
              <a:t> ≤ </a:t>
            </a:r>
            <a:endParaRPr lang="en-US"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ctr" defTabSz="914400">
              <a:lnSpc>
                <a:spcPct val="107000"/>
              </a:lnSpc>
              <a:spcAft>
                <a:spcPts val="800"/>
              </a:spcAft>
            </a:pPr>
            <a:r>
              <a:rPr lang="ka-GE" sz="1100" b="1" dirty="0">
                <a:solidFill>
                  <a:prstClr val="black"/>
                </a:solidFill>
                <a:ea typeface="Calibri" panose="020F0502020204030204" pitchFamily="34" charset="0"/>
                <a:cs typeface="Times New Roman" panose="02020603050405020304" pitchFamily="18" charset="0"/>
              </a:rPr>
              <a:t> </a:t>
            </a:r>
            <a:endParaRPr lang="en-US"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angle 12"/>
          <p:cNvSpPr/>
          <p:nvPr/>
        </p:nvSpPr>
        <p:spPr>
          <a:xfrm>
            <a:off x="1703512" y="4358897"/>
            <a:ext cx="1152129" cy="561975"/>
          </a:xfrm>
          <a:prstGeom prst="rect">
            <a:avLst/>
          </a:prstGeom>
          <a:solidFill>
            <a:srgbClr val="05AB25"/>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914400">
              <a:lnSpc>
                <a:spcPct val="107000"/>
              </a:lnSpc>
            </a:pPr>
            <a:endParaRPr lang="en-US" sz="1000" b="1" dirty="0">
              <a:solidFill>
                <a:srgbClr val="000000"/>
              </a:solidFill>
              <a:latin typeface="Sylfaen" panose="010A0502050306030303" pitchFamily="18" charset="0"/>
              <a:ea typeface="Calibri" panose="020F0502020204030204" pitchFamily="34" charset="0"/>
              <a:cs typeface="Times New Roman" panose="02020603050405020304" pitchFamily="18" charset="0"/>
            </a:endParaRPr>
          </a:p>
          <a:p>
            <a:pPr algn="ctr" defTabSz="914400">
              <a:lnSpc>
                <a:spcPct val="107000"/>
              </a:lnSpc>
            </a:pPr>
            <a:r>
              <a:rPr lang="ka-GE" sz="1000" b="1" dirty="0">
                <a:solidFill>
                  <a:srgbClr val="000000"/>
                </a:solidFill>
                <a:ea typeface="Calibri" panose="020F0502020204030204" pitchFamily="34" charset="0"/>
                <a:cs typeface="Times New Roman" panose="02020603050405020304" pitchFamily="18" charset="0"/>
              </a:rPr>
              <a:t>დაბალი ინდექსი</a:t>
            </a:r>
            <a:endParaRPr lang="en-US" dirty="0">
              <a:solidFill>
                <a:prstClr val="white"/>
              </a:solidFill>
              <a:ea typeface="Calibri" panose="020F0502020204030204" pitchFamily="34" charset="0"/>
              <a:cs typeface="Times New Roman" panose="02020603050405020304" pitchFamily="18" charset="0"/>
            </a:endParaRPr>
          </a:p>
          <a:p>
            <a:pPr algn="ctr" defTabSz="914400">
              <a:lnSpc>
                <a:spcPct val="107000"/>
              </a:lnSpc>
            </a:pPr>
            <a:r>
              <a:rPr lang="ka-GE" sz="1000" b="1" dirty="0">
                <a:solidFill>
                  <a:srgbClr val="000000"/>
                </a:solidFill>
                <a:ea typeface="Calibri" panose="020F0502020204030204" pitchFamily="34" charset="0"/>
                <a:cs typeface="Times New Roman" panose="02020603050405020304" pitchFamily="18" charset="0"/>
              </a:rPr>
              <a:t> </a:t>
            </a:r>
            <a:r>
              <a:rPr lang="en-US" sz="1000" b="1" dirty="0">
                <a:solidFill>
                  <a:srgbClr val="000000"/>
                </a:solidFill>
                <a:latin typeface="Sylfaen" panose="010A0502050306030303" pitchFamily="18" charset="0"/>
                <a:ea typeface="Calibri" panose="020F0502020204030204" pitchFamily="34" charset="0"/>
                <a:cs typeface="Times New Roman" panose="02020603050405020304" pitchFamily="18" charset="0"/>
              </a:rPr>
              <a:t>0</a:t>
            </a:r>
            <a:r>
              <a:rPr lang="ka-GE" sz="1000" b="1" dirty="0">
                <a:solidFill>
                  <a:srgbClr val="000000"/>
                </a:solidFill>
                <a:ea typeface="Calibri" panose="020F0502020204030204" pitchFamily="34" charset="0"/>
                <a:cs typeface="Times New Roman" panose="02020603050405020304" pitchFamily="18" charset="0"/>
              </a:rPr>
              <a:t>-120 </a:t>
            </a:r>
            <a:r>
              <a:rPr lang="ka-GE" sz="1000" b="1" dirty="0" err="1">
                <a:solidFill>
                  <a:srgbClr val="000000"/>
                </a:solidFill>
                <a:ea typeface="Calibri" panose="020F0502020204030204" pitchFamily="34" charset="0"/>
                <a:cs typeface="Times New Roman" panose="02020603050405020304" pitchFamily="18" charset="0"/>
              </a:rPr>
              <a:t>მკგ</a:t>
            </a:r>
            <a:r>
              <a:rPr lang="ka-GE" sz="1000" b="1" dirty="0">
                <a:solidFill>
                  <a:srgbClr val="000000"/>
                </a:solidFill>
                <a:ea typeface="Calibri" panose="020F0502020204030204" pitchFamily="34" charset="0"/>
                <a:cs typeface="Times New Roman" panose="02020603050405020304" pitchFamily="18" charset="0"/>
              </a:rPr>
              <a:t>/მ</a:t>
            </a:r>
            <a:r>
              <a:rPr lang="ka-GE" sz="1200" b="1" baseline="30000" dirty="0">
                <a:solidFill>
                  <a:srgbClr val="000000"/>
                </a:solidFill>
                <a:ea typeface="Calibri" panose="020F0502020204030204" pitchFamily="34" charset="0"/>
                <a:cs typeface="Times New Roman" panose="02020603050405020304" pitchFamily="18" charset="0"/>
              </a:rPr>
              <a:t>3</a:t>
            </a:r>
            <a:endParaRPr lang="en-US" dirty="0">
              <a:solidFill>
                <a:prstClr val="white"/>
              </a:solidFill>
              <a:ea typeface="Calibri" panose="020F0502020204030204" pitchFamily="34" charset="0"/>
              <a:cs typeface="Times New Roman" panose="02020603050405020304" pitchFamily="18" charset="0"/>
            </a:endParaRPr>
          </a:p>
          <a:p>
            <a:pPr algn="ctr" defTabSz="914400">
              <a:lnSpc>
                <a:spcPct val="107000"/>
              </a:lnSpc>
              <a:spcAft>
                <a:spcPts val="800"/>
              </a:spcAft>
            </a:pPr>
            <a:r>
              <a:rPr lang="ka-GE" dirty="0">
                <a:solidFill>
                  <a:srgbClr val="FFFFFF"/>
                </a:solidFill>
                <a:effectLst>
                  <a:outerShdw blurRad="38100" dist="19050" dir="2700000" algn="tl">
                    <a:prstClr val="black">
                      <a:alpha val="40000"/>
                    </a:prstClr>
                  </a:outerShdw>
                </a:effectLst>
                <a:ea typeface="Calibri" panose="020F0502020204030204" pitchFamily="34" charset="0"/>
                <a:cs typeface="Times New Roman" panose="02020603050405020304" pitchFamily="18" charset="0"/>
              </a:rPr>
              <a:t> </a:t>
            </a:r>
            <a:endParaRPr lang="en-US" dirty="0">
              <a:solidFill>
                <a:prstClr val="white"/>
              </a:solidFill>
              <a:ea typeface="Calibri" panose="020F0502020204030204" pitchFamily="34" charset="0"/>
              <a:cs typeface="Times New Roman" panose="02020603050405020304" pitchFamily="18" charset="0"/>
            </a:endParaRPr>
          </a:p>
        </p:txBody>
      </p:sp>
      <p:sp>
        <p:nvSpPr>
          <p:cNvPr id="14" name="Rectangle 13"/>
          <p:cNvSpPr/>
          <p:nvPr/>
        </p:nvSpPr>
        <p:spPr>
          <a:xfrm>
            <a:off x="1703513" y="4920041"/>
            <a:ext cx="1152128" cy="561975"/>
          </a:xfrm>
          <a:prstGeom prst="rect">
            <a:avLst/>
          </a:prstGeom>
          <a:solidFill>
            <a:srgbClr val="FFFF00"/>
          </a:solidFill>
          <a:ln w="12700" cap="flat" cmpd="sng" algn="ctr">
            <a:solidFill>
              <a:srgbClr val="FFFF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400">
              <a:lnSpc>
                <a:spcPct val="107000"/>
              </a:lnSpc>
            </a:pPr>
            <a:r>
              <a:rPr lang="ka-GE" sz="1000" b="1" dirty="0">
                <a:solidFill>
                  <a:prstClr val="black"/>
                </a:solidFill>
                <a:ea typeface="Calibri" panose="020F0502020204030204" pitchFamily="34" charset="0"/>
                <a:cs typeface="Times New Roman" panose="02020603050405020304" pitchFamily="18" charset="0"/>
              </a:rPr>
              <a:t>საშუალო ინდექსი </a:t>
            </a:r>
            <a:endParaRPr lang="en-US"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ctr" defTabSz="914400">
              <a:lnSpc>
                <a:spcPct val="107000"/>
              </a:lnSpc>
            </a:pPr>
            <a:r>
              <a:rPr lang="ka-GE" sz="1000" b="1" dirty="0">
                <a:solidFill>
                  <a:prstClr val="black"/>
                </a:solidFill>
                <a:ea typeface="Calibri" panose="020F0502020204030204" pitchFamily="34" charset="0"/>
                <a:cs typeface="Times New Roman" panose="02020603050405020304" pitchFamily="18" charset="0"/>
              </a:rPr>
              <a:t>121-200</a:t>
            </a:r>
            <a:r>
              <a:rPr lang="en-US" sz="1000" b="1" dirty="0">
                <a:solidFill>
                  <a:prstClr val="black"/>
                </a:solidFill>
                <a:latin typeface="Sylfaen" panose="010A0502050306030303" pitchFamily="18" charset="0"/>
                <a:ea typeface="Calibri" panose="020F0502020204030204" pitchFamily="34" charset="0"/>
                <a:cs typeface="Times New Roman" panose="02020603050405020304" pitchFamily="18" charset="0"/>
              </a:rPr>
              <a:t> </a:t>
            </a:r>
            <a:r>
              <a:rPr lang="ka-GE" sz="1000" b="1" dirty="0">
                <a:solidFill>
                  <a:prstClr val="black"/>
                </a:solidFill>
                <a:ea typeface="Calibri" panose="020F0502020204030204" pitchFamily="34" charset="0"/>
                <a:cs typeface="Times New Roman" panose="02020603050405020304" pitchFamily="18" charset="0"/>
              </a:rPr>
              <a:t>მკგ/მ</a:t>
            </a:r>
            <a:r>
              <a:rPr lang="ka-GE" sz="1000" b="1" baseline="30000" dirty="0">
                <a:solidFill>
                  <a:prstClr val="black"/>
                </a:solidFill>
                <a:ea typeface="Calibri" panose="020F0502020204030204" pitchFamily="34" charset="0"/>
                <a:cs typeface="Times New Roman" panose="02020603050405020304" pitchFamily="18" charset="0"/>
              </a:rPr>
              <a:t>3</a:t>
            </a:r>
            <a:endParaRPr lang="en-US"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1" name="Content Placeholder 10"/>
          <p:cNvGraphicFramePr>
            <a:graphicFrameLocks noGrp="1"/>
          </p:cNvGraphicFramePr>
          <p:nvPr>
            <p:ph idx="1"/>
            <p:extLst/>
          </p:nvPr>
        </p:nvGraphicFramePr>
        <p:xfrm>
          <a:off x="2255839" y="764704"/>
          <a:ext cx="7680325" cy="609329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156489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9616" y="620688"/>
            <a:ext cx="7498080" cy="810758"/>
          </a:xfrm>
        </p:spPr>
        <p:txBody>
          <a:bodyPr>
            <a:noAutofit/>
          </a:bodyPr>
          <a:lstStyle/>
          <a:p>
            <a:pPr algn="ctr"/>
            <a:r>
              <a:rPr lang="en-US" sz="1800" b="1" dirty="0" smtClean="0"/>
              <a:t>C6H6,</a:t>
            </a:r>
            <a:r>
              <a:rPr lang="ka-GE" sz="1800" b="1" dirty="0" smtClean="0"/>
              <a:t> </a:t>
            </a:r>
            <a:r>
              <a:rPr lang="el-GR" sz="1800" dirty="0"/>
              <a:t>μ</a:t>
            </a:r>
            <a:r>
              <a:rPr lang="en-US" sz="1800" dirty="0"/>
              <a:t>g/m</a:t>
            </a:r>
            <a:r>
              <a:rPr lang="en-US" sz="1800" baseline="30000" dirty="0"/>
              <a:t>3</a:t>
            </a:r>
            <a:r>
              <a:rPr lang="en-US" sz="1800" b="1" dirty="0" smtClean="0"/>
              <a:t> </a:t>
            </a:r>
            <a:r>
              <a:rPr lang="en-US" sz="1800" dirty="0"/>
              <a:t/>
            </a:r>
            <a:br>
              <a:rPr lang="en-US" sz="1800" dirty="0"/>
            </a:br>
            <a:endParaRPr lang="en-US" sz="1800" dirty="0"/>
          </a:p>
        </p:txBody>
      </p:sp>
      <p:grpSp>
        <p:nvGrpSpPr>
          <p:cNvPr id="6" name="Group 5"/>
          <p:cNvGrpSpPr/>
          <p:nvPr/>
        </p:nvGrpSpPr>
        <p:grpSpPr>
          <a:xfrm>
            <a:off x="4850091" y="5661249"/>
            <a:ext cx="2639900" cy="561975"/>
            <a:chOff x="1418400" y="0"/>
            <a:chExt cx="2639925" cy="561975"/>
          </a:xfrm>
        </p:grpSpPr>
        <p:sp>
          <p:nvSpPr>
            <p:cNvPr id="8" name="Rectangle 7"/>
            <p:cNvSpPr/>
            <p:nvPr/>
          </p:nvSpPr>
          <p:spPr>
            <a:xfrm>
              <a:off x="2829600" y="0"/>
              <a:ext cx="1228725" cy="561975"/>
            </a:xfrm>
            <a:prstGeom prst="rect">
              <a:avLst/>
            </a:prstGeom>
            <a:solidFill>
              <a:srgbClr val="FF0000"/>
            </a:solidFill>
            <a:ln w="12700"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400">
                <a:lnSpc>
                  <a:spcPct val="107000"/>
                </a:lnSpc>
              </a:pPr>
              <a:r>
                <a:rPr lang="ka-GE" sz="1000" b="1" dirty="0">
                  <a:solidFill>
                    <a:prstClr val="black"/>
                  </a:solidFill>
                  <a:ea typeface="Calibri" panose="020F0502020204030204" pitchFamily="34" charset="0"/>
                  <a:cs typeface="Times New Roman" panose="02020603050405020304" pitchFamily="18" charset="0"/>
                </a:rPr>
                <a:t>მაღალი ინდექსი </a:t>
              </a:r>
              <a:endParaRPr lang="en-US"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ctr" defTabSz="914400">
                <a:lnSpc>
                  <a:spcPct val="107000"/>
                </a:lnSpc>
              </a:pPr>
              <a:r>
                <a:rPr lang="ka-GE" sz="1000" b="1" dirty="0">
                  <a:solidFill>
                    <a:prstClr val="black"/>
                  </a:solidFill>
                  <a:ea typeface="Calibri" panose="020F0502020204030204" pitchFamily="34" charset="0"/>
                  <a:cs typeface="Times New Roman" panose="02020603050405020304" pitchFamily="18" charset="0"/>
                </a:rPr>
                <a:t>7,1-10 მკგ/მ3</a:t>
              </a:r>
              <a:endParaRPr lang="en-US"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1418400" y="0"/>
              <a:ext cx="1266825" cy="561975"/>
            </a:xfrm>
            <a:prstGeom prst="rect">
              <a:avLst/>
            </a:prstGeom>
            <a:solidFill>
              <a:srgbClr val="FFFF00"/>
            </a:solidFill>
            <a:ln w="12700" cap="flat" cmpd="sng" algn="ctr">
              <a:solidFill>
                <a:srgbClr val="FFFF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400">
                <a:lnSpc>
                  <a:spcPct val="107000"/>
                </a:lnSpc>
              </a:pPr>
              <a:r>
                <a:rPr lang="ka-GE" sz="1000" b="1" dirty="0">
                  <a:solidFill>
                    <a:prstClr val="black"/>
                  </a:solidFill>
                  <a:ea typeface="Calibri" panose="020F0502020204030204" pitchFamily="34" charset="0"/>
                  <a:cs typeface="Times New Roman" panose="02020603050405020304" pitchFamily="18" charset="0"/>
                </a:rPr>
                <a:t>საშუალო ინდექსი </a:t>
              </a:r>
              <a:endParaRPr lang="en-US"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ctr" defTabSz="914400">
                <a:lnSpc>
                  <a:spcPct val="107000"/>
                </a:lnSpc>
              </a:pPr>
              <a:r>
                <a:rPr lang="ka-GE" sz="1000" b="1" dirty="0">
                  <a:solidFill>
                    <a:prstClr val="black"/>
                  </a:solidFill>
                  <a:ea typeface="Calibri" panose="020F0502020204030204" pitchFamily="34" charset="0"/>
                  <a:cs typeface="Times New Roman" panose="02020603050405020304" pitchFamily="18" charset="0"/>
                </a:rPr>
                <a:t>5,1-7</a:t>
              </a:r>
              <a:r>
                <a:rPr lang="en-US" sz="1000" b="1" dirty="0">
                  <a:solidFill>
                    <a:prstClr val="black"/>
                  </a:solidFill>
                  <a:latin typeface="Sylfaen" panose="010A0502050306030303" pitchFamily="18" charset="0"/>
                  <a:ea typeface="Calibri" panose="020F0502020204030204" pitchFamily="34" charset="0"/>
                  <a:cs typeface="Times New Roman" panose="02020603050405020304" pitchFamily="18" charset="0"/>
                </a:rPr>
                <a:t> </a:t>
              </a:r>
              <a:r>
                <a:rPr lang="ka-GE" sz="1000" b="1" dirty="0">
                  <a:solidFill>
                    <a:prstClr val="black"/>
                  </a:solidFill>
                  <a:ea typeface="Calibri" panose="020F0502020204030204" pitchFamily="34" charset="0"/>
                  <a:cs typeface="Times New Roman" panose="02020603050405020304" pitchFamily="18" charset="0"/>
                </a:rPr>
                <a:t>მკგ/მ</a:t>
              </a:r>
              <a:r>
                <a:rPr lang="ka-GE" sz="1000" b="1" baseline="30000" dirty="0">
                  <a:solidFill>
                    <a:prstClr val="black"/>
                  </a:solidFill>
                  <a:ea typeface="Calibri" panose="020F0502020204030204" pitchFamily="34" charset="0"/>
                  <a:cs typeface="Times New Roman" panose="02020603050405020304" pitchFamily="18" charset="0"/>
                </a:rPr>
                <a:t>3</a:t>
              </a:r>
              <a:endParaRPr lang="en-US"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grpSp>
      <p:sp>
        <p:nvSpPr>
          <p:cNvPr id="10" name="Rectangle 9"/>
          <p:cNvSpPr/>
          <p:nvPr/>
        </p:nvSpPr>
        <p:spPr>
          <a:xfrm>
            <a:off x="7634366" y="5658545"/>
            <a:ext cx="1288415" cy="561975"/>
          </a:xfrm>
          <a:prstGeom prst="rect">
            <a:avLst/>
          </a:prstGeom>
          <a:solidFill>
            <a:srgbClr val="7030A0"/>
          </a:solidFill>
          <a:ln w="12700" cap="flat" cmpd="sng" algn="ctr">
            <a:solidFill>
              <a:srgbClr val="7030A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400">
              <a:lnSpc>
                <a:spcPct val="107000"/>
              </a:lnSpc>
            </a:pPr>
            <a:endParaRPr lang="en-US" sz="1000" b="1" dirty="0">
              <a:solidFill>
                <a:prstClr val="black"/>
              </a:solidFill>
              <a:latin typeface="Sylfaen" panose="010A0502050306030303" pitchFamily="18" charset="0"/>
              <a:ea typeface="Calibri" panose="020F0502020204030204" pitchFamily="34" charset="0"/>
              <a:cs typeface="Times New Roman" panose="02020603050405020304" pitchFamily="18" charset="0"/>
            </a:endParaRPr>
          </a:p>
          <a:p>
            <a:pPr algn="ctr" defTabSz="914400">
              <a:lnSpc>
                <a:spcPct val="107000"/>
              </a:lnSpc>
            </a:pPr>
            <a:r>
              <a:rPr lang="ka-GE" sz="1000" b="1" dirty="0">
                <a:solidFill>
                  <a:prstClr val="black"/>
                </a:solidFill>
                <a:ea typeface="Calibri" panose="020F0502020204030204" pitchFamily="34" charset="0"/>
                <a:cs typeface="Times New Roman" panose="02020603050405020304" pitchFamily="18" charset="0"/>
              </a:rPr>
              <a:t>ძალიან მაღალი ინდექსი  </a:t>
            </a:r>
            <a:endParaRPr lang="en-US"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ctr" defTabSz="914400">
              <a:lnSpc>
                <a:spcPct val="107000"/>
              </a:lnSpc>
            </a:pPr>
            <a:r>
              <a:rPr lang="ka-GE" sz="1000" b="1" dirty="0">
                <a:solidFill>
                  <a:prstClr val="black"/>
                </a:solidFill>
                <a:ea typeface="Calibri" panose="020F0502020204030204" pitchFamily="34" charset="0"/>
                <a:cs typeface="Times New Roman" panose="02020603050405020304" pitchFamily="18" charset="0"/>
              </a:rPr>
              <a:t>10 </a:t>
            </a:r>
            <a:r>
              <a:rPr lang="ka-GE" sz="1000" b="1" dirty="0" err="1">
                <a:solidFill>
                  <a:prstClr val="black"/>
                </a:solidFill>
                <a:ea typeface="Calibri" panose="020F0502020204030204" pitchFamily="34" charset="0"/>
                <a:cs typeface="Times New Roman" panose="02020603050405020304" pitchFamily="18" charset="0"/>
              </a:rPr>
              <a:t>მკგ</a:t>
            </a:r>
            <a:r>
              <a:rPr lang="ka-GE" sz="1000" b="1" dirty="0">
                <a:solidFill>
                  <a:prstClr val="black"/>
                </a:solidFill>
                <a:ea typeface="Calibri" panose="020F0502020204030204" pitchFamily="34" charset="0"/>
                <a:cs typeface="Times New Roman" panose="02020603050405020304" pitchFamily="18" charset="0"/>
              </a:rPr>
              <a:t>/მ</a:t>
            </a:r>
            <a:r>
              <a:rPr lang="ka-GE" sz="1000" b="1" baseline="30000" dirty="0">
                <a:solidFill>
                  <a:prstClr val="black"/>
                </a:solidFill>
                <a:ea typeface="Calibri" panose="020F0502020204030204" pitchFamily="34" charset="0"/>
                <a:cs typeface="Times New Roman" panose="02020603050405020304" pitchFamily="18" charset="0"/>
              </a:rPr>
              <a:t>3</a:t>
            </a:r>
            <a:r>
              <a:rPr lang="ka-GE" sz="1000" b="1" dirty="0">
                <a:solidFill>
                  <a:prstClr val="black"/>
                </a:solidFill>
                <a:ea typeface="Calibri" panose="020F0502020204030204" pitchFamily="34" charset="0"/>
                <a:cs typeface="Times New Roman" panose="02020603050405020304" pitchFamily="18" charset="0"/>
              </a:rPr>
              <a:t> ≤ </a:t>
            </a:r>
            <a:endParaRPr lang="en-US"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ctr" defTabSz="914400">
              <a:lnSpc>
                <a:spcPct val="107000"/>
              </a:lnSpc>
              <a:spcAft>
                <a:spcPts val="800"/>
              </a:spcAft>
            </a:pPr>
            <a:r>
              <a:rPr lang="ka-GE" sz="1100" b="1" dirty="0">
                <a:solidFill>
                  <a:prstClr val="black"/>
                </a:solidFill>
                <a:ea typeface="Calibri" panose="020F0502020204030204" pitchFamily="34" charset="0"/>
                <a:cs typeface="Times New Roman" panose="02020603050405020304" pitchFamily="18" charset="0"/>
              </a:rPr>
              <a:t> </a:t>
            </a:r>
            <a:endParaRPr lang="en-US"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4" name="Rectangle 13"/>
          <p:cNvSpPr/>
          <p:nvPr/>
        </p:nvSpPr>
        <p:spPr>
          <a:xfrm>
            <a:off x="3457955" y="5658545"/>
            <a:ext cx="1266813" cy="561975"/>
          </a:xfrm>
          <a:prstGeom prst="rect">
            <a:avLst/>
          </a:prstGeom>
          <a:solidFill>
            <a:srgbClr val="05AB25"/>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914400">
              <a:lnSpc>
                <a:spcPct val="107000"/>
              </a:lnSpc>
            </a:pPr>
            <a:endParaRPr lang="en-US" sz="1000" b="1" dirty="0">
              <a:solidFill>
                <a:srgbClr val="000000"/>
              </a:solidFill>
              <a:latin typeface="Sylfaen" panose="010A0502050306030303" pitchFamily="18" charset="0"/>
              <a:ea typeface="Calibri" panose="020F0502020204030204" pitchFamily="34" charset="0"/>
              <a:cs typeface="Times New Roman" panose="02020603050405020304" pitchFamily="18" charset="0"/>
            </a:endParaRPr>
          </a:p>
          <a:p>
            <a:pPr algn="ctr" defTabSz="914400">
              <a:lnSpc>
                <a:spcPct val="107000"/>
              </a:lnSpc>
            </a:pPr>
            <a:r>
              <a:rPr lang="ka-GE" sz="1000" b="1" dirty="0">
                <a:solidFill>
                  <a:srgbClr val="000000"/>
                </a:solidFill>
                <a:ea typeface="Calibri" panose="020F0502020204030204" pitchFamily="34" charset="0"/>
                <a:cs typeface="Times New Roman" panose="02020603050405020304" pitchFamily="18" charset="0"/>
              </a:rPr>
              <a:t>დაბალი ინდექსი</a:t>
            </a:r>
            <a:endParaRPr lang="en-US" dirty="0">
              <a:solidFill>
                <a:prstClr val="white"/>
              </a:solidFill>
              <a:ea typeface="Calibri" panose="020F0502020204030204" pitchFamily="34" charset="0"/>
              <a:cs typeface="Times New Roman" panose="02020603050405020304" pitchFamily="18" charset="0"/>
            </a:endParaRPr>
          </a:p>
          <a:p>
            <a:pPr algn="ctr" defTabSz="914400">
              <a:lnSpc>
                <a:spcPct val="107000"/>
              </a:lnSpc>
            </a:pPr>
            <a:r>
              <a:rPr lang="ka-GE" sz="1000" b="1" dirty="0">
                <a:solidFill>
                  <a:srgbClr val="000000"/>
                </a:solidFill>
                <a:ea typeface="Calibri" panose="020F0502020204030204" pitchFamily="34" charset="0"/>
                <a:cs typeface="Times New Roman" panose="02020603050405020304" pitchFamily="18" charset="0"/>
              </a:rPr>
              <a:t> </a:t>
            </a:r>
            <a:r>
              <a:rPr lang="en-US" sz="1000" b="1" dirty="0">
                <a:solidFill>
                  <a:srgbClr val="000000"/>
                </a:solidFill>
                <a:latin typeface="Sylfaen" panose="010A0502050306030303" pitchFamily="18" charset="0"/>
                <a:ea typeface="Calibri" panose="020F0502020204030204" pitchFamily="34" charset="0"/>
                <a:cs typeface="Times New Roman" panose="02020603050405020304" pitchFamily="18" charset="0"/>
              </a:rPr>
              <a:t>0</a:t>
            </a:r>
            <a:r>
              <a:rPr lang="ka-GE" sz="1000" b="1" dirty="0">
                <a:solidFill>
                  <a:srgbClr val="000000"/>
                </a:solidFill>
                <a:ea typeface="Calibri" panose="020F0502020204030204" pitchFamily="34" charset="0"/>
                <a:cs typeface="Times New Roman" panose="02020603050405020304" pitchFamily="18" charset="0"/>
              </a:rPr>
              <a:t>-5 </a:t>
            </a:r>
            <a:r>
              <a:rPr lang="ka-GE" sz="1000" b="1" dirty="0" err="1">
                <a:solidFill>
                  <a:srgbClr val="000000"/>
                </a:solidFill>
                <a:ea typeface="Calibri" panose="020F0502020204030204" pitchFamily="34" charset="0"/>
                <a:cs typeface="Times New Roman" panose="02020603050405020304" pitchFamily="18" charset="0"/>
              </a:rPr>
              <a:t>მკგ</a:t>
            </a:r>
            <a:r>
              <a:rPr lang="ka-GE" sz="1000" b="1" dirty="0">
                <a:solidFill>
                  <a:srgbClr val="000000"/>
                </a:solidFill>
                <a:ea typeface="Calibri" panose="020F0502020204030204" pitchFamily="34" charset="0"/>
                <a:cs typeface="Times New Roman" panose="02020603050405020304" pitchFamily="18" charset="0"/>
              </a:rPr>
              <a:t>/მ</a:t>
            </a:r>
            <a:r>
              <a:rPr lang="ka-GE" sz="1200" b="1" baseline="30000" dirty="0">
                <a:solidFill>
                  <a:srgbClr val="000000"/>
                </a:solidFill>
                <a:ea typeface="Calibri" panose="020F0502020204030204" pitchFamily="34" charset="0"/>
                <a:cs typeface="Times New Roman" panose="02020603050405020304" pitchFamily="18" charset="0"/>
              </a:rPr>
              <a:t>3</a:t>
            </a:r>
            <a:endParaRPr lang="en-US" dirty="0">
              <a:solidFill>
                <a:prstClr val="white"/>
              </a:solidFill>
              <a:ea typeface="Calibri" panose="020F0502020204030204" pitchFamily="34" charset="0"/>
              <a:cs typeface="Times New Roman" panose="02020603050405020304" pitchFamily="18" charset="0"/>
            </a:endParaRPr>
          </a:p>
          <a:p>
            <a:pPr algn="ctr" defTabSz="914400">
              <a:lnSpc>
                <a:spcPct val="107000"/>
              </a:lnSpc>
              <a:spcAft>
                <a:spcPts val="800"/>
              </a:spcAft>
            </a:pPr>
            <a:r>
              <a:rPr lang="ka-GE" dirty="0">
                <a:solidFill>
                  <a:srgbClr val="FFFFFF"/>
                </a:solidFill>
                <a:effectLst>
                  <a:outerShdw blurRad="38100" dist="19050" dir="2700000" algn="tl">
                    <a:prstClr val="black">
                      <a:alpha val="40000"/>
                    </a:prstClr>
                  </a:outerShdw>
                </a:effectLst>
                <a:ea typeface="Calibri" panose="020F0502020204030204" pitchFamily="34" charset="0"/>
                <a:cs typeface="Times New Roman" panose="02020603050405020304" pitchFamily="18" charset="0"/>
              </a:rPr>
              <a:t> </a:t>
            </a:r>
            <a:endParaRPr lang="en-US" dirty="0">
              <a:solidFill>
                <a:prstClr val="white"/>
              </a:solidFill>
              <a:ea typeface="Calibri" panose="020F0502020204030204" pitchFamily="34" charset="0"/>
              <a:cs typeface="Times New Roman" panose="02020603050405020304" pitchFamily="18" charset="0"/>
            </a:endParaRPr>
          </a:p>
        </p:txBody>
      </p:sp>
      <p:graphicFrame>
        <p:nvGraphicFramePr>
          <p:cNvPr id="11" name="Chart 10"/>
          <p:cNvGraphicFramePr>
            <a:graphicFrameLocks/>
          </p:cNvGraphicFramePr>
          <p:nvPr>
            <p:extLst/>
          </p:nvPr>
        </p:nvGraphicFramePr>
        <p:xfrm>
          <a:off x="1628775" y="1123950"/>
          <a:ext cx="8934450" cy="46101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785967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9616" y="332656"/>
            <a:ext cx="7498080" cy="792088"/>
          </a:xfrm>
        </p:spPr>
        <p:txBody>
          <a:bodyPr>
            <a:noAutofit/>
          </a:bodyPr>
          <a:lstStyle/>
          <a:p>
            <a:pPr algn="ctr"/>
            <a:r>
              <a:rPr lang="en-US" sz="1800" b="1" dirty="0" smtClean="0"/>
              <a:t>SO2,</a:t>
            </a:r>
            <a:r>
              <a:rPr lang="ka-GE" sz="1800" b="1" dirty="0" smtClean="0"/>
              <a:t> </a:t>
            </a:r>
            <a:r>
              <a:rPr lang="el-GR" sz="1800" dirty="0"/>
              <a:t>μ</a:t>
            </a:r>
            <a:r>
              <a:rPr lang="en-US" sz="1800" dirty="0"/>
              <a:t>g/m</a:t>
            </a:r>
            <a:r>
              <a:rPr lang="en-US" sz="1800" baseline="30000" dirty="0"/>
              <a:t>3</a:t>
            </a:r>
            <a:r>
              <a:rPr lang="en-US" sz="1800" dirty="0"/>
              <a:t/>
            </a:r>
            <a:br>
              <a:rPr lang="en-US" sz="1800" dirty="0"/>
            </a:br>
            <a:endParaRPr lang="en-US" sz="1800" dirty="0"/>
          </a:p>
        </p:txBody>
      </p:sp>
      <p:grpSp>
        <p:nvGrpSpPr>
          <p:cNvPr id="6" name="Group 5"/>
          <p:cNvGrpSpPr/>
          <p:nvPr/>
        </p:nvGrpSpPr>
        <p:grpSpPr>
          <a:xfrm>
            <a:off x="5401670" y="6134247"/>
            <a:ext cx="2676665" cy="561975"/>
            <a:chOff x="1454386" y="1487207"/>
            <a:chExt cx="2676690" cy="561975"/>
          </a:xfrm>
        </p:grpSpPr>
        <p:sp>
          <p:nvSpPr>
            <p:cNvPr id="8" name="Rectangle 7"/>
            <p:cNvSpPr/>
            <p:nvPr/>
          </p:nvSpPr>
          <p:spPr>
            <a:xfrm>
              <a:off x="2902351" y="1487207"/>
              <a:ext cx="1228725" cy="561975"/>
            </a:xfrm>
            <a:prstGeom prst="rect">
              <a:avLst/>
            </a:prstGeom>
            <a:solidFill>
              <a:srgbClr val="FF0000"/>
            </a:solidFill>
            <a:ln w="12700"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400">
                <a:lnSpc>
                  <a:spcPct val="107000"/>
                </a:lnSpc>
              </a:pPr>
              <a:r>
                <a:rPr lang="ka-GE" sz="1000" b="1" dirty="0">
                  <a:solidFill>
                    <a:prstClr val="black"/>
                  </a:solidFill>
                  <a:ea typeface="Calibri" panose="020F0502020204030204" pitchFamily="34" charset="0"/>
                  <a:cs typeface="Times New Roman" panose="02020603050405020304" pitchFamily="18" charset="0"/>
                </a:rPr>
                <a:t>მაღალი ინდექსი </a:t>
              </a:r>
              <a:endParaRPr lang="en-US"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ctr" defTabSz="914400">
                <a:lnSpc>
                  <a:spcPct val="107000"/>
                </a:lnSpc>
              </a:pPr>
              <a:r>
                <a:rPr lang="ka-GE" sz="1000" b="1" dirty="0">
                  <a:solidFill>
                    <a:prstClr val="black"/>
                  </a:solidFill>
                  <a:ea typeface="Calibri" panose="020F0502020204030204" pitchFamily="34" charset="0"/>
                  <a:cs typeface="Times New Roman" panose="02020603050405020304" pitchFamily="18" charset="0"/>
                </a:rPr>
                <a:t>251-500 მკგ/მ3</a:t>
              </a:r>
              <a:endParaRPr lang="en-US"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1454386" y="1487207"/>
              <a:ext cx="1266825" cy="561975"/>
            </a:xfrm>
            <a:prstGeom prst="rect">
              <a:avLst/>
            </a:prstGeom>
            <a:solidFill>
              <a:srgbClr val="FFFF00"/>
            </a:solidFill>
            <a:ln w="12700" cap="flat" cmpd="sng" algn="ctr">
              <a:solidFill>
                <a:srgbClr val="FFFF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400">
                <a:lnSpc>
                  <a:spcPct val="107000"/>
                </a:lnSpc>
              </a:pPr>
              <a:r>
                <a:rPr lang="ka-GE" sz="1000" b="1" dirty="0">
                  <a:solidFill>
                    <a:prstClr val="black"/>
                  </a:solidFill>
                  <a:ea typeface="Calibri" panose="020F0502020204030204" pitchFamily="34" charset="0"/>
                  <a:cs typeface="Times New Roman" panose="02020603050405020304" pitchFamily="18" charset="0"/>
                </a:rPr>
                <a:t>საშუალო ინდექსი </a:t>
              </a:r>
              <a:endParaRPr lang="en-US"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ctr" defTabSz="914400">
                <a:lnSpc>
                  <a:spcPct val="107000"/>
                </a:lnSpc>
              </a:pPr>
              <a:r>
                <a:rPr lang="ka-GE" sz="1000" b="1" dirty="0">
                  <a:solidFill>
                    <a:prstClr val="black"/>
                  </a:solidFill>
                  <a:ea typeface="Calibri" panose="020F0502020204030204" pitchFamily="34" charset="0"/>
                  <a:cs typeface="Times New Roman" panose="02020603050405020304" pitchFamily="18" charset="0"/>
                </a:rPr>
                <a:t>126-250 </a:t>
              </a:r>
              <a:r>
                <a:rPr lang="ka-GE" sz="1000" b="1" dirty="0" err="1">
                  <a:solidFill>
                    <a:prstClr val="black"/>
                  </a:solidFill>
                  <a:ea typeface="Calibri" panose="020F0502020204030204" pitchFamily="34" charset="0"/>
                  <a:cs typeface="Times New Roman" panose="02020603050405020304" pitchFamily="18" charset="0"/>
                </a:rPr>
                <a:t>მკგ</a:t>
              </a:r>
              <a:r>
                <a:rPr lang="ka-GE" sz="1000" b="1" dirty="0">
                  <a:solidFill>
                    <a:prstClr val="black"/>
                  </a:solidFill>
                  <a:ea typeface="Calibri" panose="020F0502020204030204" pitchFamily="34" charset="0"/>
                  <a:cs typeface="Times New Roman" panose="02020603050405020304" pitchFamily="18" charset="0"/>
                </a:rPr>
                <a:t>/მ</a:t>
              </a:r>
              <a:r>
                <a:rPr lang="ka-GE" sz="1000" b="1" baseline="30000" dirty="0">
                  <a:solidFill>
                    <a:prstClr val="black"/>
                  </a:solidFill>
                  <a:ea typeface="Calibri" panose="020F0502020204030204" pitchFamily="34" charset="0"/>
                  <a:cs typeface="Times New Roman" panose="02020603050405020304" pitchFamily="18" charset="0"/>
                </a:rPr>
                <a:t>3</a:t>
              </a:r>
              <a:endParaRPr lang="en-US"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grpSp>
      <p:sp>
        <p:nvSpPr>
          <p:cNvPr id="10" name="Rectangle 9"/>
          <p:cNvSpPr/>
          <p:nvPr/>
        </p:nvSpPr>
        <p:spPr>
          <a:xfrm>
            <a:off x="8259473" y="6134247"/>
            <a:ext cx="1221995" cy="561975"/>
          </a:xfrm>
          <a:prstGeom prst="rect">
            <a:avLst/>
          </a:prstGeom>
          <a:solidFill>
            <a:srgbClr val="7030A0"/>
          </a:solidFill>
          <a:ln w="12700" cap="flat" cmpd="sng" algn="ctr">
            <a:solidFill>
              <a:srgbClr val="7030A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400">
              <a:lnSpc>
                <a:spcPct val="107000"/>
              </a:lnSpc>
            </a:pPr>
            <a:endParaRPr lang="en-US" sz="1000" b="1" dirty="0">
              <a:solidFill>
                <a:prstClr val="black"/>
              </a:solidFill>
              <a:latin typeface="Sylfaen" panose="010A0502050306030303" pitchFamily="18" charset="0"/>
              <a:ea typeface="Calibri" panose="020F0502020204030204" pitchFamily="34" charset="0"/>
              <a:cs typeface="Times New Roman" panose="02020603050405020304" pitchFamily="18" charset="0"/>
            </a:endParaRPr>
          </a:p>
          <a:p>
            <a:pPr algn="ctr" defTabSz="914400">
              <a:lnSpc>
                <a:spcPct val="107000"/>
              </a:lnSpc>
            </a:pPr>
            <a:r>
              <a:rPr lang="ka-GE" sz="1000" b="1" dirty="0">
                <a:solidFill>
                  <a:prstClr val="black"/>
                </a:solidFill>
                <a:ea typeface="Calibri" panose="020F0502020204030204" pitchFamily="34" charset="0"/>
                <a:cs typeface="Times New Roman" panose="02020603050405020304" pitchFamily="18" charset="0"/>
              </a:rPr>
              <a:t>ძალიან მაღალი ინდექსი  </a:t>
            </a:r>
            <a:endParaRPr lang="en-US"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ctr" defTabSz="914400">
              <a:lnSpc>
                <a:spcPct val="107000"/>
              </a:lnSpc>
            </a:pPr>
            <a:r>
              <a:rPr lang="ka-GE" sz="1000" b="1" dirty="0">
                <a:solidFill>
                  <a:prstClr val="black"/>
                </a:solidFill>
                <a:ea typeface="Calibri" panose="020F0502020204030204" pitchFamily="34" charset="0"/>
                <a:cs typeface="Times New Roman" panose="02020603050405020304" pitchFamily="18" charset="0"/>
              </a:rPr>
              <a:t>501 მკგ/მ</a:t>
            </a:r>
            <a:r>
              <a:rPr lang="ka-GE" sz="1000" b="1" baseline="30000" dirty="0">
                <a:solidFill>
                  <a:prstClr val="black"/>
                </a:solidFill>
                <a:ea typeface="Calibri" panose="020F0502020204030204" pitchFamily="34" charset="0"/>
                <a:cs typeface="Times New Roman" panose="02020603050405020304" pitchFamily="18" charset="0"/>
              </a:rPr>
              <a:t>3</a:t>
            </a:r>
            <a:r>
              <a:rPr lang="ka-GE" sz="1000" b="1" dirty="0">
                <a:solidFill>
                  <a:prstClr val="black"/>
                </a:solidFill>
                <a:ea typeface="Calibri" panose="020F0502020204030204" pitchFamily="34" charset="0"/>
                <a:cs typeface="Times New Roman" panose="02020603050405020304" pitchFamily="18" charset="0"/>
              </a:rPr>
              <a:t> ≤ </a:t>
            </a:r>
            <a:endParaRPr lang="en-US"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ctr" defTabSz="914400">
              <a:lnSpc>
                <a:spcPct val="107000"/>
              </a:lnSpc>
              <a:spcAft>
                <a:spcPts val="800"/>
              </a:spcAft>
            </a:pPr>
            <a:r>
              <a:rPr lang="ka-GE" sz="1100" b="1" dirty="0">
                <a:solidFill>
                  <a:prstClr val="black"/>
                </a:solidFill>
                <a:ea typeface="Calibri" panose="020F0502020204030204" pitchFamily="34" charset="0"/>
                <a:cs typeface="Times New Roman" panose="02020603050405020304" pitchFamily="18" charset="0"/>
              </a:rPr>
              <a:t> </a:t>
            </a:r>
            <a:endParaRPr lang="en-US"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angle 11"/>
          <p:cNvSpPr/>
          <p:nvPr/>
        </p:nvSpPr>
        <p:spPr>
          <a:xfrm>
            <a:off x="3953719" y="6134247"/>
            <a:ext cx="1266813" cy="561975"/>
          </a:xfrm>
          <a:prstGeom prst="rect">
            <a:avLst/>
          </a:prstGeom>
          <a:solidFill>
            <a:srgbClr val="05AB25"/>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914400">
              <a:lnSpc>
                <a:spcPct val="107000"/>
              </a:lnSpc>
            </a:pPr>
            <a:endParaRPr lang="en-US" sz="1000" b="1" dirty="0">
              <a:solidFill>
                <a:srgbClr val="000000"/>
              </a:solidFill>
              <a:latin typeface="Sylfaen" panose="010A0502050306030303" pitchFamily="18" charset="0"/>
              <a:ea typeface="Calibri" panose="020F0502020204030204" pitchFamily="34" charset="0"/>
              <a:cs typeface="Times New Roman" panose="02020603050405020304" pitchFamily="18" charset="0"/>
            </a:endParaRPr>
          </a:p>
          <a:p>
            <a:pPr algn="ctr" defTabSz="914400">
              <a:lnSpc>
                <a:spcPct val="107000"/>
              </a:lnSpc>
            </a:pPr>
            <a:r>
              <a:rPr lang="ka-GE" sz="1000" b="1" dirty="0">
                <a:solidFill>
                  <a:srgbClr val="000000"/>
                </a:solidFill>
                <a:ea typeface="Calibri" panose="020F0502020204030204" pitchFamily="34" charset="0"/>
                <a:cs typeface="Times New Roman" panose="02020603050405020304" pitchFamily="18" charset="0"/>
              </a:rPr>
              <a:t>დაბალი ინდექსი</a:t>
            </a:r>
            <a:endParaRPr lang="en-US" dirty="0">
              <a:solidFill>
                <a:prstClr val="white"/>
              </a:solidFill>
              <a:ea typeface="Calibri" panose="020F0502020204030204" pitchFamily="34" charset="0"/>
              <a:cs typeface="Times New Roman" panose="02020603050405020304" pitchFamily="18" charset="0"/>
            </a:endParaRPr>
          </a:p>
          <a:p>
            <a:pPr algn="ctr" defTabSz="914400">
              <a:lnSpc>
                <a:spcPct val="107000"/>
              </a:lnSpc>
            </a:pPr>
            <a:r>
              <a:rPr lang="ka-GE" sz="1000" b="1" dirty="0">
                <a:solidFill>
                  <a:srgbClr val="000000"/>
                </a:solidFill>
                <a:ea typeface="Calibri" panose="020F0502020204030204" pitchFamily="34" charset="0"/>
                <a:cs typeface="Times New Roman" panose="02020603050405020304" pitchFamily="18" charset="0"/>
              </a:rPr>
              <a:t> </a:t>
            </a:r>
            <a:r>
              <a:rPr lang="en-US" sz="1000" b="1" dirty="0">
                <a:solidFill>
                  <a:srgbClr val="000000"/>
                </a:solidFill>
                <a:latin typeface="Sylfaen" panose="010A0502050306030303" pitchFamily="18" charset="0"/>
                <a:ea typeface="Calibri" panose="020F0502020204030204" pitchFamily="34" charset="0"/>
                <a:cs typeface="Times New Roman" panose="02020603050405020304" pitchFamily="18" charset="0"/>
              </a:rPr>
              <a:t>0</a:t>
            </a:r>
            <a:r>
              <a:rPr lang="ka-GE" sz="1000" b="1">
                <a:solidFill>
                  <a:srgbClr val="000000"/>
                </a:solidFill>
                <a:ea typeface="Calibri" panose="020F0502020204030204" pitchFamily="34" charset="0"/>
                <a:cs typeface="Times New Roman" panose="02020603050405020304" pitchFamily="18" charset="0"/>
              </a:rPr>
              <a:t>-125 </a:t>
            </a:r>
            <a:r>
              <a:rPr lang="ka-GE" sz="1000" b="1" dirty="0" err="1">
                <a:solidFill>
                  <a:srgbClr val="000000"/>
                </a:solidFill>
                <a:ea typeface="Calibri" panose="020F0502020204030204" pitchFamily="34" charset="0"/>
                <a:cs typeface="Times New Roman" panose="02020603050405020304" pitchFamily="18" charset="0"/>
              </a:rPr>
              <a:t>მკგ</a:t>
            </a:r>
            <a:r>
              <a:rPr lang="ka-GE" sz="1000" b="1" dirty="0">
                <a:solidFill>
                  <a:srgbClr val="000000"/>
                </a:solidFill>
                <a:ea typeface="Calibri" panose="020F0502020204030204" pitchFamily="34" charset="0"/>
                <a:cs typeface="Times New Roman" panose="02020603050405020304" pitchFamily="18" charset="0"/>
              </a:rPr>
              <a:t>/მ</a:t>
            </a:r>
            <a:r>
              <a:rPr lang="ka-GE" sz="1200" b="1" baseline="30000" dirty="0">
                <a:solidFill>
                  <a:srgbClr val="000000"/>
                </a:solidFill>
                <a:ea typeface="Calibri" panose="020F0502020204030204" pitchFamily="34" charset="0"/>
                <a:cs typeface="Times New Roman" panose="02020603050405020304" pitchFamily="18" charset="0"/>
              </a:rPr>
              <a:t>3</a:t>
            </a:r>
            <a:endParaRPr lang="en-US" dirty="0">
              <a:solidFill>
                <a:prstClr val="white"/>
              </a:solidFill>
              <a:ea typeface="Calibri" panose="020F0502020204030204" pitchFamily="34" charset="0"/>
              <a:cs typeface="Times New Roman" panose="02020603050405020304" pitchFamily="18" charset="0"/>
            </a:endParaRPr>
          </a:p>
          <a:p>
            <a:pPr algn="ctr" defTabSz="914400">
              <a:lnSpc>
                <a:spcPct val="107000"/>
              </a:lnSpc>
              <a:spcAft>
                <a:spcPts val="800"/>
              </a:spcAft>
            </a:pPr>
            <a:r>
              <a:rPr lang="ka-GE" dirty="0">
                <a:solidFill>
                  <a:srgbClr val="FFFFFF"/>
                </a:solidFill>
                <a:effectLst>
                  <a:outerShdw blurRad="38100" dist="19050" dir="2700000" algn="tl">
                    <a:prstClr val="black">
                      <a:alpha val="40000"/>
                    </a:prstClr>
                  </a:outerShdw>
                </a:effectLst>
                <a:ea typeface="Calibri" panose="020F0502020204030204" pitchFamily="34" charset="0"/>
                <a:cs typeface="Times New Roman" panose="02020603050405020304" pitchFamily="18" charset="0"/>
              </a:rPr>
              <a:t> </a:t>
            </a:r>
            <a:endParaRPr lang="en-US" dirty="0">
              <a:solidFill>
                <a:prstClr val="white"/>
              </a:solidFill>
              <a:ea typeface="Calibri" panose="020F0502020204030204" pitchFamily="34" charset="0"/>
              <a:cs typeface="Times New Roman" panose="02020603050405020304" pitchFamily="18" charset="0"/>
            </a:endParaRPr>
          </a:p>
        </p:txBody>
      </p:sp>
      <p:graphicFrame>
        <p:nvGraphicFramePr>
          <p:cNvPr id="13" name="Chart 12"/>
          <p:cNvGraphicFramePr>
            <a:graphicFrameLocks/>
          </p:cNvGraphicFramePr>
          <p:nvPr>
            <p:extLst/>
          </p:nvPr>
        </p:nvGraphicFramePr>
        <p:xfrm>
          <a:off x="1631504" y="1196753"/>
          <a:ext cx="8934450" cy="441823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144729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472" y="1123836"/>
            <a:ext cx="3307977" cy="4601183"/>
          </a:xfrm>
        </p:spPr>
        <p:txBody>
          <a:bodyPr/>
          <a:lstStyle/>
          <a:p>
            <a:r>
              <a:rPr lang="en-US" dirty="0" smtClean="0"/>
              <a:t>Assessment and Reporting</a:t>
            </a:r>
            <a:br>
              <a:rPr lang="en-US" dirty="0" smtClean="0"/>
            </a:br>
            <a:r>
              <a:rPr lang="en-US" dirty="0" smtClean="0"/>
              <a:t/>
            </a:r>
            <a:br>
              <a:rPr lang="en-US" dirty="0" smtClean="0"/>
            </a:br>
            <a:r>
              <a:rPr lang="en-US" u="sng" dirty="0" smtClean="0">
                <a:solidFill>
                  <a:srgbClr val="002060"/>
                </a:solidFill>
              </a:rPr>
              <a:t>www.nea.gov.ge</a:t>
            </a:r>
            <a:r>
              <a:rPr lang="en-US" dirty="0" smtClean="0"/>
              <a:t/>
            </a:r>
            <a:br>
              <a:rPr lang="en-US" dirty="0" smtClean="0"/>
            </a:br>
            <a:endParaRPr lang="en-US" dirty="0"/>
          </a:p>
        </p:txBody>
      </p:sp>
      <p:pic>
        <p:nvPicPr>
          <p:cNvPr id="4" name="Picture 3"/>
          <p:cNvPicPr>
            <a:picLocks noChangeAspect="1"/>
          </p:cNvPicPr>
          <p:nvPr/>
        </p:nvPicPr>
        <p:blipFill>
          <a:blip r:embed="rId2"/>
          <a:stretch>
            <a:fillRect/>
          </a:stretch>
        </p:blipFill>
        <p:spPr>
          <a:xfrm>
            <a:off x="3552694" y="478953"/>
            <a:ext cx="4169374" cy="5890950"/>
          </a:xfrm>
          <a:prstGeom prst="rect">
            <a:avLst/>
          </a:prstGeom>
        </p:spPr>
      </p:pic>
      <p:pic>
        <p:nvPicPr>
          <p:cNvPr id="3" name="Picture 2"/>
          <p:cNvPicPr>
            <a:picLocks noChangeAspect="1"/>
          </p:cNvPicPr>
          <p:nvPr/>
        </p:nvPicPr>
        <p:blipFill>
          <a:blip r:embed="rId3"/>
          <a:stretch>
            <a:fillRect/>
          </a:stretch>
        </p:blipFill>
        <p:spPr>
          <a:xfrm>
            <a:off x="7810825" y="478953"/>
            <a:ext cx="4076376" cy="5890950"/>
          </a:xfrm>
          <a:prstGeom prst="rect">
            <a:avLst/>
          </a:prstGeom>
          <a:ln w="25400">
            <a:solidFill>
              <a:srgbClr val="00B0F0"/>
            </a:solidFill>
          </a:ln>
        </p:spPr>
      </p:pic>
    </p:spTree>
    <p:extLst>
      <p:ext uri="{BB962C8B-B14F-4D97-AF65-F5344CB8AC3E}">
        <p14:creationId xmlns:p14="http://schemas.microsoft.com/office/powerpoint/2010/main" val="2416220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National  Environmental Agency</a:t>
            </a:r>
            <a:br>
              <a:rPr lang="en-US" dirty="0" smtClean="0"/>
            </a:br>
            <a:r>
              <a:rPr lang="en-US" dirty="0"/>
              <a:t/>
            </a:r>
            <a:br>
              <a:rPr lang="en-US" dirty="0"/>
            </a:br>
            <a:r>
              <a:rPr lang="en-US" dirty="0" smtClean="0"/>
              <a:t/>
            </a:r>
            <a:br>
              <a:rPr lang="en-US" dirty="0" smtClean="0"/>
            </a:br>
            <a:r>
              <a:rPr lang="en-US" dirty="0" smtClean="0"/>
              <a:t>Department of Environmental Pollution Monitoring</a:t>
            </a:r>
            <a:endParaRPr lang="en-US" dirty="0"/>
          </a:p>
        </p:txBody>
      </p:sp>
      <p:sp>
        <p:nvSpPr>
          <p:cNvPr id="3" name="Content Placeholder 2"/>
          <p:cNvSpPr>
            <a:spLocks noGrp="1"/>
          </p:cNvSpPr>
          <p:nvPr>
            <p:ph idx="1"/>
          </p:nvPr>
        </p:nvSpPr>
        <p:spPr/>
        <p:txBody>
          <a:bodyPr/>
          <a:lstStyle/>
          <a:p>
            <a:pPr algn="just">
              <a:buClrTx/>
              <a:buFont typeface="Wingdings" pitchFamily="2" charset="2"/>
              <a:buChar char="Ø"/>
            </a:pPr>
            <a:r>
              <a:rPr lang="en-US" sz="2200" dirty="0" smtClean="0">
                <a:solidFill>
                  <a:schemeClr val="tx1"/>
                </a:solidFill>
              </a:rPr>
              <a:t>Identification of different levels of pollution caused by anthropogenic factors, regular monitoring of background pollution, atmospheric air pollution, surface water pollution, atmospheric precipitation’s pollution, chemical pollution of the soil and radiation pollution through observation points and field expeditions;</a:t>
            </a:r>
          </a:p>
          <a:p>
            <a:pPr algn="just">
              <a:buClrTx/>
              <a:buFont typeface="Wingdings" pitchFamily="2" charset="2"/>
              <a:buChar char="Ø"/>
            </a:pPr>
            <a:r>
              <a:rPr lang="en-US" sz="2200" dirty="0" smtClean="0">
                <a:solidFill>
                  <a:schemeClr val="tx1"/>
                </a:solidFill>
              </a:rPr>
              <a:t>Preparation of the information, concerning environment pollution conditions;</a:t>
            </a:r>
          </a:p>
          <a:p>
            <a:pPr algn="just">
              <a:buClrTx/>
              <a:buFont typeface="Wingdings" pitchFamily="2" charset="2"/>
              <a:buChar char="Ø"/>
            </a:pPr>
            <a:r>
              <a:rPr lang="en-US" sz="2200" dirty="0" smtClean="0">
                <a:solidFill>
                  <a:schemeClr val="tx1"/>
                </a:solidFill>
              </a:rPr>
              <a:t>Participation in the activities, concerning identification of extremely high environment pollution (including pollution caused by accidents);</a:t>
            </a:r>
          </a:p>
          <a:p>
            <a:pPr algn="just">
              <a:buClrTx/>
              <a:buFont typeface="Wingdings" pitchFamily="2" charset="2"/>
              <a:buChar char="Ø"/>
            </a:pPr>
            <a:r>
              <a:rPr lang="en-US" sz="2200" dirty="0" smtClean="0">
                <a:solidFill>
                  <a:schemeClr val="tx1"/>
                </a:solidFill>
              </a:rPr>
              <a:t>Preparation of yearbooks, bulletins, reviews, notes and other materials consisting of actual information on environment pollution.</a:t>
            </a:r>
          </a:p>
          <a:p>
            <a:endParaRPr lang="en-US" dirty="0"/>
          </a:p>
        </p:txBody>
      </p:sp>
    </p:spTree>
    <p:extLst>
      <p:ext uri="{BB962C8B-B14F-4D97-AF65-F5344CB8AC3E}">
        <p14:creationId xmlns:p14="http://schemas.microsoft.com/office/powerpoint/2010/main" val="39435561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 and Perspectives</a:t>
            </a:r>
            <a:endParaRPr lang="en-US" dirty="0"/>
          </a:p>
        </p:txBody>
      </p:sp>
      <p:sp>
        <p:nvSpPr>
          <p:cNvPr id="3" name="Content Placeholder 2"/>
          <p:cNvSpPr>
            <a:spLocks noGrp="1"/>
          </p:cNvSpPr>
          <p:nvPr>
            <p:ph idx="1"/>
          </p:nvPr>
        </p:nvSpPr>
        <p:spPr/>
        <p:txBody>
          <a:bodyPr/>
          <a:lstStyle/>
          <a:p>
            <a:pPr>
              <a:buFont typeface="Wingdings" panose="05000000000000000000" pitchFamily="2" charset="2"/>
              <a:buChar char="Ø"/>
            </a:pPr>
            <a:r>
              <a:rPr lang="en-US" sz="2800" dirty="0" smtClean="0"/>
              <a:t>Establishment of new automatic air quality monitoring stations;</a:t>
            </a:r>
          </a:p>
          <a:p>
            <a:pPr>
              <a:buFont typeface="Wingdings" panose="05000000000000000000" pitchFamily="2" charset="2"/>
              <a:buChar char="Ø"/>
            </a:pPr>
            <a:r>
              <a:rPr lang="en-US" sz="2800" dirty="0" smtClean="0"/>
              <a:t>Increasing number of monitored parameters such as PAHs, cadmium, nickel etc.;</a:t>
            </a:r>
          </a:p>
          <a:p>
            <a:pPr>
              <a:buFont typeface="Wingdings" panose="05000000000000000000" pitchFamily="2" charset="2"/>
              <a:buChar char="Ø"/>
            </a:pPr>
            <a:r>
              <a:rPr lang="en-US" sz="2800" dirty="0" smtClean="0"/>
              <a:t>Introduction of air passive sample analyses;</a:t>
            </a:r>
          </a:p>
          <a:p>
            <a:pPr>
              <a:buFont typeface="Wingdings" panose="05000000000000000000" pitchFamily="2" charset="2"/>
              <a:buChar char="Ø"/>
            </a:pPr>
            <a:r>
              <a:rPr lang="en-US" sz="2800" dirty="0" smtClean="0"/>
              <a:t>Establishment of </a:t>
            </a:r>
            <a:r>
              <a:rPr lang="en-US" sz="2800" dirty="0"/>
              <a:t> </a:t>
            </a:r>
            <a:r>
              <a:rPr lang="en-US" sz="2800" dirty="0" smtClean="0"/>
              <a:t>air modelling techniques.</a:t>
            </a:r>
          </a:p>
          <a:p>
            <a:pPr>
              <a:buFont typeface="Wingdings" panose="05000000000000000000" pitchFamily="2" charset="2"/>
              <a:buChar char="Ø"/>
            </a:pPr>
            <a:endParaRPr lang="en-US" dirty="0"/>
          </a:p>
        </p:txBody>
      </p:sp>
    </p:spTree>
    <p:extLst>
      <p:ext uri="{BB962C8B-B14F-4D97-AF65-F5344CB8AC3E}">
        <p14:creationId xmlns:p14="http://schemas.microsoft.com/office/powerpoint/2010/main" val="19236472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lnSpc>
                <a:spcPct val="150000"/>
              </a:lnSpc>
            </a:pPr>
            <a:r>
              <a:rPr lang="ka-GE" b="1" dirty="0">
                <a:solidFill>
                  <a:schemeClr val="bg1"/>
                </a:solidFill>
              </a:rPr>
              <a:t>THANK</a:t>
            </a:r>
            <a:r>
              <a:rPr lang="en-US" b="1" dirty="0">
                <a:solidFill>
                  <a:schemeClr val="bg1"/>
                </a:solidFill>
              </a:rPr>
              <a:t> </a:t>
            </a:r>
            <a:r>
              <a:rPr lang="ka-GE" b="1" dirty="0">
                <a:solidFill>
                  <a:schemeClr val="bg1"/>
                </a:solidFill>
              </a:rPr>
              <a:t>YOU  FOR </a:t>
            </a:r>
            <a:r>
              <a:rPr lang="ka-GE" b="1" dirty="0" smtClean="0">
                <a:solidFill>
                  <a:schemeClr val="bg1"/>
                </a:solidFill>
              </a:rPr>
              <a:t>ATTENTION</a:t>
            </a:r>
            <a:r>
              <a:rPr lang="en-US" b="1" dirty="0" smtClean="0">
                <a:solidFill>
                  <a:schemeClr val="bg1"/>
                </a:solidFill>
              </a:rPr>
              <a:t>!</a:t>
            </a:r>
            <a:endParaRPr lang="en-US" dirty="0">
              <a:solidFill>
                <a:schemeClr val="bg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12155" y="863600"/>
            <a:ext cx="6828366" cy="5121275"/>
          </a:xfrm>
        </p:spPr>
      </p:pic>
    </p:spTree>
    <p:extLst>
      <p:ext uri="{BB962C8B-B14F-4D97-AF65-F5344CB8AC3E}">
        <p14:creationId xmlns:p14="http://schemas.microsoft.com/office/powerpoint/2010/main" val="34465438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649" y="1123836"/>
            <a:ext cx="2947482" cy="4601183"/>
          </a:xfrm>
        </p:spPr>
        <p:txBody>
          <a:bodyPr/>
          <a:lstStyle/>
          <a:p>
            <a:r>
              <a:rPr lang="en-US" sz="4000" dirty="0">
                <a:solidFill>
                  <a:schemeClr val="bg1"/>
                </a:solidFill>
              </a:rPr>
              <a:t>BRIEF HYSTORY</a:t>
            </a:r>
            <a:r>
              <a:rPr lang="en-US" dirty="0">
                <a:solidFill>
                  <a:schemeClr val="bg1"/>
                </a:solidFill>
              </a:rPr>
              <a:t/>
            </a:r>
            <a:br>
              <a:rPr lang="en-US" dirty="0">
                <a:solidFill>
                  <a:schemeClr val="bg1"/>
                </a:solidFill>
              </a:rPr>
            </a:br>
            <a:endParaRPr lang="en-US" dirty="0"/>
          </a:p>
        </p:txBody>
      </p:sp>
      <p:sp>
        <p:nvSpPr>
          <p:cNvPr id="3" name="Content Placeholder 2"/>
          <p:cNvSpPr>
            <a:spLocks noGrp="1"/>
          </p:cNvSpPr>
          <p:nvPr>
            <p:ph idx="1"/>
          </p:nvPr>
        </p:nvSpPr>
        <p:spPr/>
        <p:txBody>
          <a:bodyPr/>
          <a:lstStyle/>
          <a:p>
            <a:pPr marL="0" lvl="0" indent="0" algn="just">
              <a:lnSpc>
                <a:spcPct val="100000"/>
              </a:lnSpc>
              <a:spcBef>
                <a:spcPct val="0"/>
              </a:spcBef>
              <a:buClrTx/>
              <a:buFont typeface="Wingdings" pitchFamily="2" charset="2"/>
              <a:buChar char="v"/>
              <a:defRPr/>
            </a:pPr>
            <a:r>
              <a:rPr lang="en-US" sz="2400" b="1" dirty="0">
                <a:solidFill>
                  <a:schemeClr val="tx1"/>
                </a:solidFill>
                <a:effectLst>
                  <a:outerShdw blurRad="38100" dist="25400" dir="5400000" algn="tl" rotWithShape="0">
                    <a:srgbClr val="000000">
                      <a:alpha val="43000"/>
                    </a:srgbClr>
                  </a:outerShdw>
                </a:effectLst>
                <a:latin typeface="Times New Roman" panose="02020603050405020304" pitchFamily="18" charset="0"/>
                <a:cs typeface="Times New Roman" panose="02020603050405020304" pitchFamily="18" charset="0"/>
              </a:rPr>
              <a:t>1960s – started routine monitoring of surface </a:t>
            </a:r>
            <a:r>
              <a:rPr lang="en-US" sz="2400" b="1" dirty="0" smtClean="0">
                <a:solidFill>
                  <a:schemeClr val="tx1"/>
                </a:solidFill>
                <a:effectLst>
                  <a:outerShdw blurRad="38100" dist="25400" dir="5400000" algn="tl" rotWithShape="0">
                    <a:srgbClr val="000000">
                      <a:alpha val="43000"/>
                    </a:srgbClr>
                  </a:outerShdw>
                </a:effectLst>
                <a:latin typeface="Times New Roman" panose="02020603050405020304" pitchFamily="18" charset="0"/>
                <a:cs typeface="Times New Roman" panose="02020603050405020304" pitchFamily="18" charset="0"/>
              </a:rPr>
              <a:t>water</a:t>
            </a:r>
            <a:r>
              <a:rPr lang="ka-GE" sz="2400" b="1" dirty="0" smtClean="0">
                <a:solidFill>
                  <a:schemeClr val="tx1"/>
                </a:solidFill>
                <a:effectLst>
                  <a:outerShdw blurRad="38100" dist="25400" dir="5400000" algn="tl" rotWithShape="0">
                    <a:srgbClr val="000000">
                      <a:alpha val="43000"/>
                    </a:srgbClr>
                  </a:outerShdw>
                </a:effectLst>
                <a:latin typeface="Times New Roman" panose="02020603050405020304" pitchFamily="18" charset="0"/>
                <a:cs typeface="Times New Roman" panose="02020603050405020304" pitchFamily="18" charset="0"/>
              </a:rPr>
              <a:t> </a:t>
            </a:r>
            <a:r>
              <a:rPr lang="en-US" sz="2400" b="1" dirty="0" smtClean="0">
                <a:solidFill>
                  <a:schemeClr val="tx1"/>
                </a:solidFill>
                <a:effectLst>
                  <a:outerShdw blurRad="38100" dist="25400" dir="5400000" algn="tl" rotWithShape="0">
                    <a:srgbClr val="000000">
                      <a:alpha val="43000"/>
                    </a:srgbClr>
                  </a:outerShdw>
                </a:effectLst>
                <a:latin typeface="Times New Roman" panose="02020603050405020304" pitchFamily="18" charset="0"/>
                <a:cs typeface="Times New Roman" panose="02020603050405020304" pitchFamily="18" charset="0"/>
              </a:rPr>
              <a:t>and air pollution</a:t>
            </a:r>
            <a:r>
              <a:rPr lang="en-US" sz="2400" b="1" dirty="0">
                <a:solidFill>
                  <a:schemeClr val="tx1"/>
                </a:solidFill>
                <a:effectLst>
                  <a:outerShdw blurRad="38100" dist="25400" dir="5400000" algn="tl" rotWithShape="0">
                    <a:srgbClr val="000000">
                      <a:alpha val="43000"/>
                    </a:srgbClr>
                  </a:outerShdw>
                </a:effectLst>
                <a:latin typeface="Times New Roman" panose="02020603050405020304" pitchFamily="18" charset="0"/>
                <a:cs typeface="Times New Roman" panose="02020603050405020304" pitchFamily="18" charset="0"/>
              </a:rPr>
              <a:t>;</a:t>
            </a:r>
          </a:p>
          <a:p>
            <a:pPr marL="0" lvl="0" indent="0" algn="just">
              <a:lnSpc>
                <a:spcPct val="100000"/>
              </a:lnSpc>
              <a:spcBef>
                <a:spcPct val="0"/>
              </a:spcBef>
              <a:buClrTx/>
              <a:buFont typeface="Wingdings" pitchFamily="2" charset="2"/>
              <a:buChar char="v"/>
              <a:defRPr/>
            </a:pPr>
            <a:endParaRPr lang="en-US" sz="2400" b="1" dirty="0">
              <a:solidFill>
                <a:schemeClr val="tx1"/>
              </a:solidFill>
              <a:effectLst>
                <a:outerShdw blurRad="38100" dist="25400" dir="5400000" algn="tl" rotWithShape="0">
                  <a:srgbClr val="000000">
                    <a:alpha val="43000"/>
                  </a:srgbClr>
                </a:outerShdw>
              </a:effectLst>
              <a:latin typeface="Times New Roman" panose="02020603050405020304" pitchFamily="18" charset="0"/>
              <a:cs typeface="Times New Roman" panose="02020603050405020304" pitchFamily="18" charset="0"/>
            </a:endParaRPr>
          </a:p>
          <a:p>
            <a:pPr marL="0" lvl="0" indent="0" algn="just">
              <a:lnSpc>
                <a:spcPct val="100000"/>
              </a:lnSpc>
              <a:spcBef>
                <a:spcPct val="0"/>
              </a:spcBef>
              <a:buClrTx/>
              <a:buFont typeface="Wingdings" pitchFamily="2" charset="2"/>
              <a:buChar char="v"/>
              <a:defRPr/>
            </a:pPr>
            <a:r>
              <a:rPr lang="en-US" sz="2400" b="1" dirty="0">
                <a:solidFill>
                  <a:schemeClr val="tx1"/>
                </a:solidFill>
                <a:effectLst>
                  <a:outerShdw blurRad="38100" dist="25400" dir="5400000" algn="tl" rotWithShape="0">
                    <a:srgbClr val="000000">
                      <a:alpha val="43000"/>
                    </a:srgbClr>
                  </a:outerShdw>
                </a:effectLst>
                <a:latin typeface="Times New Roman" panose="02020603050405020304" pitchFamily="18" charset="0"/>
                <a:cs typeface="Times New Roman" panose="02020603050405020304" pitchFamily="18" charset="0"/>
              </a:rPr>
              <a:t> 1980-1990 </a:t>
            </a:r>
            <a:r>
              <a:rPr lang="en-US" sz="2400" b="1" dirty="0" smtClean="0">
                <a:solidFill>
                  <a:schemeClr val="tx1"/>
                </a:solidFill>
                <a:effectLst>
                  <a:outerShdw blurRad="38100" dist="25400" dir="5400000" algn="tl" rotWithShape="0">
                    <a:srgbClr val="000000">
                      <a:alpha val="43000"/>
                    </a:srgbClr>
                  </a:outerShdw>
                </a:effectLst>
                <a:latin typeface="Times New Roman" panose="02020603050405020304" pitchFamily="18" charset="0"/>
                <a:cs typeface="Times New Roman" panose="02020603050405020304" pitchFamily="18" charset="0"/>
              </a:rPr>
              <a:t>– the </a:t>
            </a:r>
            <a:r>
              <a:rPr lang="en-US" sz="2400" b="1" dirty="0">
                <a:solidFill>
                  <a:schemeClr val="tx1"/>
                </a:solidFill>
                <a:effectLst>
                  <a:outerShdw blurRad="38100" dist="25400" dir="5400000" algn="tl" rotWithShape="0">
                    <a:srgbClr val="000000">
                      <a:alpha val="43000"/>
                    </a:srgbClr>
                  </a:outerShdw>
                </a:effectLst>
                <a:latin typeface="Times New Roman" panose="02020603050405020304" pitchFamily="18" charset="0"/>
                <a:cs typeface="Times New Roman" panose="02020603050405020304" pitchFamily="18" charset="0"/>
              </a:rPr>
              <a:t>maximum number of monitoring </a:t>
            </a:r>
            <a:r>
              <a:rPr lang="en-US" sz="2400" b="1" dirty="0" smtClean="0">
                <a:solidFill>
                  <a:schemeClr val="tx1"/>
                </a:solidFill>
                <a:effectLst>
                  <a:outerShdw blurRad="38100" dist="25400" dir="5400000" algn="tl" rotWithShape="0">
                    <a:srgbClr val="000000">
                      <a:alpha val="43000"/>
                    </a:srgbClr>
                  </a:outerShdw>
                </a:effectLst>
                <a:latin typeface="Times New Roman" panose="02020603050405020304" pitchFamily="18" charset="0"/>
                <a:cs typeface="Times New Roman" panose="02020603050405020304" pitchFamily="18" charset="0"/>
              </a:rPr>
              <a:t>stations;</a:t>
            </a:r>
            <a:endParaRPr lang="en-US" sz="2400" b="1" dirty="0">
              <a:solidFill>
                <a:schemeClr val="tx1"/>
              </a:solidFill>
              <a:effectLst>
                <a:outerShdw blurRad="38100" dist="25400" dir="5400000" algn="tl" rotWithShape="0">
                  <a:srgbClr val="000000">
                    <a:alpha val="43000"/>
                  </a:srgbClr>
                </a:outerShdw>
              </a:effectLst>
              <a:latin typeface="Times New Roman" panose="02020603050405020304" pitchFamily="18" charset="0"/>
              <a:cs typeface="Times New Roman" panose="02020603050405020304" pitchFamily="18" charset="0"/>
            </a:endParaRPr>
          </a:p>
          <a:p>
            <a:pPr marL="0" lvl="0" indent="0" algn="just">
              <a:lnSpc>
                <a:spcPct val="100000"/>
              </a:lnSpc>
              <a:spcBef>
                <a:spcPct val="0"/>
              </a:spcBef>
              <a:buClrTx/>
              <a:defRPr/>
            </a:pPr>
            <a:endParaRPr lang="en-US" sz="2400" b="1" dirty="0">
              <a:solidFill>
                <a:schemeClr val="tx1"/>
              </a:solidFill>
              <a:effectLst>
                <a:outerShdw blurRad="38100" dist="25400" dir="5400000" algn="tl" rotWithShape="0">
                  <a:srgbClr val="000000">
                    <a:alpha val="43000"/>
                  </a:srgbClr>
                </a:outerShdw>
              </a:effectLst>
              <a:latin typeface="Times New Roman" panose="02020603050405020304" pitchFamily="18" charset="0"/>
              <a:cs typeface="Times New Roman" panose="02020603050405020304" pitchFamily="18" charset="0"/>
            </a:endParaRPr>
          </a:p>
          <a:p>
            <a:pPr marL="0" lvl="0" indent="0" algn="just">
              <a:lnSpc>
                <a:spcPct val="100000"/>
              </a:lnSpc>
              <a:spcBef>
                <a:spcPct val="0"/>
              </a:spcBef>
              <a:buClrTx/>
              <a:buFont typeface="Wingdings" pitchFamily="2" charset="2"/>
              <a:buChar char="v"/>
              <a:defRPr/>
            </a:pPr>
            <a:r>
              <a:rPr lang="en-US" sz="2400" b="1" dirty="0">
                <a:solidFill>
                  <a:schemeClr val="tx1"/>
                </a:solidFill>
                <a:effectLst>
                  <a:outerShdw blurRad="38100" dist="25400" dir="5400000" algn="tl" rotWithShape="0">
                    <a:srgbClr val="000000">
                      <a:alpha val="43000"/>
                    </a:srgbClr>
                  </a:outerShdw>
                </a:effectLst>
                <a:latin typeface="Times New Roman" panose="02020603050405020304" pitchFamily="18" charset="0"/>
                <a:cs typeface="Times New Roman" panose="02020603050405020304" pitchFamily="18" charset="0"/>
              </a:rPr>
              <a:t> 1990-2004 – decline of monitoring activities;</a:t>
            </a:r>
          </a:p>
          <a:p>
            <a:pPr marL="0" lvl="0" indent="0" algn="just">
              <a:lnSpc>
                <a:spcPct val="100000"/>
              </a:lnSpc>
              <a:spcBef>
                <a:spcPct val="0"/>
              </a:spcBef>
              <a:buClrTx/>
              <a:buFont typeface="Wingdings" pitchFamily="2" charset="2"/>
              <a:buChar char="v"/>
              <a:defRPr/>
            </a:pPr>
            <a:endParaRPr lang="en-US" sz="2400" b="1" dirty="0">
              <a:solidFill>
                <a:schemeClr val="tx1"/>
              </a:solidFill>
              <a:effectLst>
                <a:outerShdw blurRad="38100" dist="25400" dir="5400000" algn="tl" rotWithShape="0">
                  <a:srgbClr val="000000">
                    <a:alpha val="43000"/>
                  </a:srgbClr>
                </a:outerShdw>
              </a:effectLst>
              <a:latin typeface="Times New Roman" panose="02020603050405020304" pitchFamily="18" charset="0"/>
              <a:cs typeface="Times New Roman" panose="02020603050405020304" pitchFamily="18" charset="0"/>
            </a:endParaRPr>
          </a:p>
          <a:p>
            <a:pPr marL="0" lvl="0" indent="0" algn="just">
              <a:lnSpc>
                <a:spcPct val="100000"/>
              </a:lnSpc>
              <a:spcBef>
                <a:spcPct val="0"/>
              </a:spcBef>
              <a:buClrTx/>
              <a:buFont typeface="Wingdings" pitchFamily="2" charset="2"/>
              <a:buChar char="v"/>
              <a:defRPr/>
            </a:pPr>
            <a:r>
              <a:rPr lang="en-US" sz="2400" b="1" dirty="0">
                <a:solidFill>
                  <a:schemeClr val="tx1"/>
                </a:solidFill>
                <a:effectLst>
                  <a:outerShdw blurRad="38100" dist="25400" dir="5400000" algn="tl" rotWithShape="0">
                    <a:srgbClr val="000000">
                      <a:alpha val="43000"/>
                    </a:srgbClr>
                  </a:outerShdw>
                </a:effectLst>
                <a:latin typeface="Times New Roman" panose="02020603050405020304" pitchFamily="18" charset="0"/>
                <a:cs typeface="Times New Roman" panose="02020603050405020304" pitchFamily="18" charset="0"/>
              </a:rPr>
              <a:t> 2004 – started upgrade of existing monitoring network, mainly due to foreign assistance </a:t>
            </a:r>
            <a:r>
              <a:rPr lang="en-US" sz="2400" b="1" dirty="0" err="1">
                <a:solidFill>
                  <a:schemeClr val="tx1"/>
                </a:solidFill>
                <a:effectLst>
                  <a:outerShdw blurRad="38100" dist="25400" dir="5400000" algn="tl" rotWithShape="0">
                    <a:srgbClr val="000000">
                      <a:alpha val="43000"/>
                    </a:srgbClr>
                  </a:outerShdw>
                </a:effectLst>
                <a:latin typeface="Times New Roman" panose="02020603050405020304" pitchFamily="18" charset="0"/>
                <a:cs typeface="Times New Roman" panose="02020603050405020304" pitchFamily="18" charset="0"/>
              </a:rPr>
              <a:t>programmes</a:t>
            </a:r>
            <a:r>
              <a:rPr lang="en-US" b="1" dirty="0">
                <a:solidFill>
                  <a:schemeClr val="bg1"/>
                </a:solidFill>
                <a:effectLst>
                  <a:outerShdw blurRad="38100" dist="25400" dir="5400000" algn="tl" rotWithShape="0">
                    <a:srgbClr val="000000">
                      <a:alpha val="43000"/>
                    </a:srgbClr>
                  </a:outerShdw>
                </a:effectLst>
              </a:rPr>
              <a:t/>
            </a:r>
            <a:br>
              <a:rPr lang="en-US" b="1" dirty="0">
                <a:solidFill>
                  <a:schemeClr val="bg1"/>
                </a:solidFill>
                <a:effectLst>
                  <a:outerShdw blurRad="38100" dist="25400" dir="5400000" algn="tl" rotWithShape="0">
                    <a:srgbClr val="000000">
                      <a:alpha val="43000"/>
                    </a:srgbClr>
                  </a:outerShdw>
                </a:effectLst>
              </a:rPr>
            </a:br>
            <a:endParaRPr lang="en-US" dirty="0"/>
          </a:p>
        </p:txBody>
      </p:sp>
    </p:spTree>
    <p:extLst>
      <p:ext uri="{BB962C8B-B14F-4D97-AF65-F5344CB8AC3E}">
        <p14:creationId xmlns:p14="http://schemas.microsoft.com/office/powerpoint/2010/main" val="32038291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rPr>
              <a:t>Number of Air Quality</a:t>
            </a:r>
            <a:br>
              <a:rPr lang="en-US" b="1" dirty="0" smtClean="0">
                <a:solidFill>
                  <a:schemeClr val="bg1"/>
                </a:solidFill>
              </a:rPr>
            </a:br>
            <a:r>
              <a:rPr lang="en-US" b="1" dirty="0" smtClean="0">
                <a:solidFill>
                  <a:schemeClr val="bg1"/>
                </a:solidFill>
              </a:rPr>
              <a:t>Monitoring </a:t>
            </a:r>
            <a:r>
              <a:rPr lang="en-US" b="1" dirty="0">
                <a:solidFill>
                  <a:schemeClr val="bg1"/>
                </a:solidFill>
              </a:rPr>
              <a:t>Points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490415644"/>
              </p:ext>
            </p:extLst>
          </p:nvPr>
        </p:nvGraphicFramePr>
        <p:xfrm>
          <a:off x="3868738" y="0"/>
          <a:ext cx="7606338" cy="598487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218725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579418" y="251879"/>
            <a:ext cx="9369857" cy="646331"/>
          </a:xfrm>
          <a:prstGeom prst="rect">
            <a:avLst/>
          </a:prstGeom>
          <a:noFill/>
          <a:ln w="9525">
            <a:noFill/>
            <a:miter lim="800000"/>
            <a:headEnd/>
            <a:tailEnd/>
          </a:ln>
          <a:effectLst/>
        </p:spPr>
        <p:txBody>
          <a:bodyPr wrap="square">
            <a:spAutoFit/>
          </a:bodyPr>
          <a:lstStyle/>
          <a:p>
            <a:pPr algn="ctr">
              <a:defRPr/>
            </a:pPr>
            <a:r>
              <a:rPr lang="en-US" altLang="ko-KR" sz="3600" b="1" dirty="0" smtClean="0">
                <a:solidFill>
                  <a:schemeClr val="tx1">
                    <a:lumMod val="75000"/>
                    <a:lumOff val="25000"/>
                  </a:schemeClr>
                </a:solidFill>
                <a:latin typeface="Arial" pitchFamily="34" charset="0"/>
                <a:cs typeface="Arial" pitchFamily="34" charset="0"/>
              </a:rPr>
              <a:t>Air </a:t>
            </a:r>
            <a:r>
              <a:rPr lang="en-US" altLang="ko-KR" sz="3600" b="1" dirty="0" err="1" smtClean="0">
                <a:solidFill>
                  <a:schemeClr val="tx1">
                    <a:lumMod val="75000"/>
                    <a:lumOff val="25000"/>
                  </a:schemeClr>
                </a:solidFill>
                <a:latin typeface="Arial" pitchFamily="34" charset="0"/>
                <a:cs typeface="Arial" pitchFamily="34" charset="0"/>
              </a:rPr>
              <a:t>Pollutiom</a:t>
            </a:r>
            <a:r>
              <a:rPr lang="en-US" altLang="ko-KR" sz="3600" b="1" dirty="0" smtClean="0">
                <a:solidFill>
                  <a:schemeClr val="tx1">
                    <a:lumMod val="75000"/>
                    <a:lumOff val="25000"/>
                  </a:schemeClr>
                </a:solidFill>
                <a:latin typeface="Arial" pitchFamily="34" charset="0"/>
                <a:cs typeface="Arial" pitchFamily="34" charset="0"/>
              </a:rPr>
              <a:t> Monitoring</a:t>
            </a:r>
            <a:endParaRPr lang="en-US" altLang="ko-KR" sz="3600" b="1" dirty="0">
              <a:solidFill>
                <a:schemeClr val="tx1">
                  <a:lumMod val="75000"/>
                  <a:lumOff val="25000"/>
                </a:schemeClr>
              </a:solidFill>
              <a:latin typeface="Arial" pitchFamily="34" charset="0"/>
              <a:cs typeface="Arial" pitchFamily="34" charset="0"/>
            </a:endParaRPr>
          </a:p>
        </p:txBody>
      </p:sp>
      <p:graphicFrame>
        <p:nvGraphicFramePr>
          <p:cNvPr id="3" name="Diagram 2"/>
          <p:cNvGraphicFramePr/>
          <p:nvPr>
            <p:extLst>
              <p:ext uri="{D42A27DB-BD31-4B8C-83A1-F6EECF244321}">
                <p14:modId xmlns:p14="http://schemas.microsoft.com/office/powerpoint/2010/main" val="2407666299"/>
              </p:ext>
            </p:extLst>
          </p:nvPr>
        </p:nvGraphicFramePr>
        <p:xfrm>
          <a:off x="0" y="1440872"/>
          <a:ext cx="12191999" cy="50569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52230" y="1222218"/>
            <a:ext cx="2770359" cy="2797521"/>
          </a:xfrm>
          <a:prstGeom prst="rect">
            <a:avLst/>
          </a:prstGeom>
        </p:spPr>
      </p:pic>
      <p:pic>
        <p:nvPicPr>
          <p:cNvPr id="5" name="Picture 3" descr="I:\sur\IMG_0545.JPG"/>
          <p:cNvPicPr>
            <a:picLocks noChangeAspect="1" noChangeArrowheads="1"/>
          </p:cNvPicPr>
          <p:nvPr/>
        </p:nvPicPr>
        <p:blipFill rotWithShape="1">
          <a:blip r:embed="rId8"/>
          <a:srcRect l="-6764" t="472" r="17396" b="1414"/>
          <a:stretch/>
        </p:blipFill>
        <p:spPr>
          <a:xfrm>
            <a:off x="81481" y="1222219"/>
            <a:ext cx="2486907" cy="2798452"/>
          </a:xfrm>
          <a:prstGeom prst="rect">
            <a:avLst/>
          </a:prstGeom>
        </p:spPr>
      </p:pic>
      <p:pic>
        <p:nvPicPr>
          <p:cNvPr id="6" name="Picture 2" descr="C:\Documents and Settings\Marine Arabidze\Desktop\suratebi\IMG_0609.JPG"/>
          <p:cNvPicPr>
            <a:picLocks noChangeAspect="1" noChangeArrowheads="1"/>
          </p:cNvPicPr>
          <p:nvPr/>
        </p:nvPicPr>
        <p:blipFill>
          <a:blip r:embed="rId9"/>
          <a:srcRect/>
          <a:stretch>
            <a:fillRect/>
          </a:stretch>
        </p:blipFill>
        <p:spPr>
          <a:xfrm>
            <a:off x="9352230" y="4218277"/>
            <a:ext cx="2734147" cy="2681926"/>
          </a:xfrm>
          <a:prstGeom prst="rect">
            <a:avLst/>
          </a:prstGeom>
        </p:spPr>
      </p:pic>
      <p:pic>
        <p:nvPicPr>
          <p:cNvPr id="7" name="Content Placeholder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480" y="4253189"/>
            <a:ext cx="2770361" cy="2566010"/>
          </a:xfrm>
          <a:prstGeom prst="rect">
            <a:avLst/>
          </a:prstGeom>
        </p:spPr>
      </p:pic>
    </p:spTree>
    <p:extLst>
      <p:ext uri="{BB962C8B-B14F-4D97-AF65-F5344CB8AC3E}">
        <p14:creationId xmlns:p14="http://schemas.microsoft.com/office/powerpoint/2010/main" val="2028603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003910" y="105966"/>
            <a:ext cx="3888845" cy="298729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0814" y="3424428"/>
            <a:ext cx="4030133" cy="3022600"/>
          </a:xfrm>
          <a:prstGeom prst="rect">
            <a:avLst/>
          </a:prstGeom>
        </p:spPr>
      </p:pic>
      <p:pic>
        <p:nvPicPr>
          <p:cNvPr id="6" name="Picture 5"/>
          <p:cNvPicPr>
            <a:picLocks noChangeAspect="1"/>
          </p:cNvPicPr>
          <p:nvPr/>
        </p:nvPicPr>
        <p:blipFill>
          <a:blip r:embed="rId4"/>
          <a:stretch>
            <a:fillRect/>
          </a:stretch>
        </p:blipFill>
        <p:spPr>
          <a:xfrm>
            <a:off x="3690814" y="105966"/>
            <a:ext cx="3987130" cy="298729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3910" y="3424428"/>
            <a:ext cx="3888845" cy="3022600"/>
          </a:xfrm>
          <a:prstGeom prst="rect">
            <a:avLst/>
          </a:prstGeom>
        </p:spPr>
      </p:pic>
      <p:pic>
        <p:nvPicPr>
          <p:cNvPr id="8" name="Content Placeholder 3"/>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39704" y="1736725"/>
            <a:ext cx="3532727" cy="4710303"/>
          </a:xfrm>
        </p:spPr>
      </p:pic>
      <p:pic>
        <p:nvPicPr>
          <p:cNvPr id="9" name="Content Placeholder 3"/>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39704" y="105967"/>
            <a:ext cx="3553719" cy="6341062"/>
          </a:xfrm>
        </p:spPr>
      </p:pic>
    </p:spTree>
    <p:extLst>
      <p:ext uri="{BB962C8B-B14F-4D97-AF65-F5344CB8AC3E}">
        <p14:creationId xmlns:p14="http://schemas.microsoft.com/office/powerpoint/2010/main" val="29885861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782220" y="3275764"/>
            <a:ext cx="4183062" cy="2830379"/>
          </a:xfrm>
          <a:prstGeom prst="rect">
            <a:avLst/>
          </a:prstGeom>
        </p:spPr>
      </p:pic>
      <p:sp>
        <p:nvSpPr>
          <p:cNvPr id="2" name="Title 1"/>
          <p:cNvSpPr>
            <a:spLocks noGrp="1"/>
          </p:cNvSpPr>
          <p:nvPr>
            <p:ph type="title"/>
          </p:nvPr>
        </p:nvSpPr>
        <p:spPr/>
        <p:txBody>
          <a:bodyPr/>
          <a:lstStyle/>
          <a:p>
            <a:r>
              <a:rPr lang="en-US" dirty="0" smtClean="0"/>
              <a:t>LABORATORY</a:t>
            </a:r>
            <a:endParaRPr lang="en-US" dirty="0"/>
          </a:p>
        </p:txBody>
      </p:sp>
      <p:pic>
        <p:nvPicPr>
          <p:cNvPr id="4" name="Picture 2"/>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782220" y="488309"/>
            <a:ext cx="4183062" cy="2589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ntent Placeholder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8278160" y="824339"/>
            <a:ext cx="3630612" cy="9801361"/>
          </a:xfrm>
          <a:prstGeom prst="rect">
            <a:avLst/>
          </a:prstGeom>
        </p:spPr>
      </p:pic>
    </p:spTree>
    <p:extLst>
      <p:ext uri="{BB962C8B-B14F-4D97-AF65-F5344CB8AC3E}">
        <p14:creationId xmlns:p14="http://schemas.microsoft.com/office/powerpoint/2010/main" val="37727356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3A04D4E0-389E-484C-8A9A-BC4E16FEFA0F}" type="slidenum">
              <a:rPr lang="id-ID" smtClean="0">
                <a:solidFill>
                  <a:prstClr val="white"/>
                </a:solidFill>
              </a:rPr>
              <a:pPr/>
              <a:t>8</a:t>
            </a:fld>
            <a:endParaRPr lang="id-ID">
              <a:solidFill>
                <a:prstClr val="white"/>
              </a:solidFill>
            </a:endParaRPr>
          </a:p>
        </p:txBody>
      </p:sp>
      <p:sp>
        <p:nvSpPr>
          <p:cNvPr id="4" name="Picture Placeholder 3"/>
          <p:cNvSpPr>
            <a:spLocks noGrp="1"/>
          </p:cNvSpPr>
          <p:nvPr>
            <p:ph type="pic" sz="quarter" idx="13"/>
          </p:nvPr>
        </p:nvSpPr>
        <p:spPr/>
      </p:sp>
      <p:sp>
        <p:nvSpPr>
          <p:cNvPr id="5" name="Picture Placeholder 4"/>
          <p:cNvSpPr>
            <a:spLocks noGrp="1"/>
          </p:cNvSpPr>
          <p:nvPr>
            <p:ph type="pic" sz="quarter" idx="14"/>
          </p:nvPr>
        </p:nvSpPr>
        <p:spPr/>
      </p:sp>
      <p:graphicFrame>
        <p:nvGraphicFramePr>
          <p:cNvPr id="7" name="Chart 6"/>
          <p:cNvGraphicFramePr>
            <a:graphicFrameLocks/>
          </p:cNvGraphicFramePr>
          <p:nvPr>
            <p:extLst>
              <p:ext uri="{D42A27DB-BD31-4B8C-83A1-F6EECF244321}">
                <p14:modId xmlns:p14="http://schemas.microsoft.com/office/powerpoint/2010/main" val="2162098594"/>
              </p:ext>
            </p:extLst>
          </p:nvPr>
        </p:nvGraphicFramePr>
        <p:xfrm>
          <a:off x="102471" y="1747836"/>
          <a:ext cx="5944368" cy="3758229"/>
        </p:xfrm>
        <a:graphic>
          <a:graphicData uri="http://schemas.openxmlformats.org/drawingml/2006/chart">
            <c:chart xmlns:c="http://schemas.openxmlformats.org/drawingml/2006/chart" xmlns:r="http://schemas.openxmlformats.org/officeDocument/2006/relationships" r:id="rId2"/>
          </a:graphicData>
        </a:graphic>
      </p:graphicFrame>
      <p:sp>
        <p:nvSpPr>
          <p:cNvPr id="8" name="Title 1"/>
          <p:cNvSpPr txBox="1">
            <a:spLocks/>
          </p:cNvSpPr>
          <p:nvPr/>
        </p:nvSpPr>
        <p:spPr>
          <a:xfrm>
            <a:off x="352425" y="574676"/>
            <a:ext cx="10515600" cy="558800"/>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smtClean="0">
                <a:solidFill>
                  <a:srgbClr val="238ACB"/>
                </a:solidFill>
              </a:rPr>
              <a:t>Ambient Air Quality (I)</a:t>
            </a:r>
            <a:endParaRPr lang="en-US" sz="2400" b="1" dirty="0">
              <a:solidFill>
                <a:srgbClr val="238ACB"/>
              </a:solidFill>
            </a:endParaRPr>
          </a:p>
        </p:txBody>
      </p:sp>
      <p:graphicFrame>
        <p:nvGraphicFramePr>
          <p:cNvPr id="10" name="Chart 9"/>
          <p:cNvGraphicFramePr>
            <a:graphicFrameLocks/>
          </p:cNvGraphicFramePr>
          <p:nvPr>
            <p:extLst>
              <p:ext uri="{D42A27DB-BD31-4B8C-83A1-F6EECF244321}">
                <p14:modId xmlns:p14="http://schemas.microsoft.com/office/powerpoint/2010/main" val="2768484639"/>
              </p:ext>
            </p:extLst>
          </p:nvPr>
        </p:nvGraphicFramePr>
        <p:xfrm>
          <a:off x="6233652" y="1716034"/>
          <a:ext cx="5771536" cy="381952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40488471"/>
      </p:ext>
    </p:extLst>
  </p:cSld>
  <p:clrMapOvr>
    <a:masterClrMapping/>
  </p:clrMapOvr>
  <p:transition>
    <p:cut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3A04D4E0-389E-484C-8A9A-BC4E16FEFA0F}" type="slidenum">
              <a:rPr lang="id-ID" smtClean="0">
                <a:solidFill>
                  <a:prstClr val="white"/>
                </a:solidFill>
              </a:rPr>
              <a:pPr/>
              <a:t>9</a:t>
            </a:fld>
            <a:endParaRPr lang="id-ID">
              <a:solidFill>
                <a:prstClr val="white"/>
              </a:solidFill>
            </a:endParaRPr>
          </a:p>
        </p:txBody>
      </p:sp>
      <p:sp>
        <p:nvSpPr>
          <p:cNvPr id="8" name="Title 1"/>
          <p:cNvSpPr txBox="1">
            <a:spLocks/>
          </p:cNvSpPr>
          <p:nvPr/>
        </p:nvSpPr>
        <p:spPr>
          <a:xfrm>
            <a:off x="352425" y="574676"/>
            <a:ext cx="10515600" cy="558800"/>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smtClean="0">
                <a:solidFill>
                  <a:srgbClr val="238ACB"/>
                </a:solidFill>
              </a:rPr>
              <a:t>Ambient Air Quality (II)</a:t>
            </a:r>
            <a:endParaRPr lang="en-US" sz="2400" b="1" dirty="0">
              <a:solidFill>
                <a:srgbClr val="238ACB"/>
              </a:solidFill>
            </a:endParaRPr>
          </a:p>
        </p:txBody>
      </p:sp>
      <p:graphicFrame>
        <p:nvGraphicFramePr>
          <p:cNvPr id="10" name="Chart 9"/>
          <p:cNvGraphicFramePr>
            <a:graphicFrameLocks/>
          </p:cNvGraphicFramePr>
          <p:nvPr>
            <p:extLst>
              <p:ext uri="{D42A27DB-BD31-4B8C-83A1-F6EECF244321}">
                <p14:modId xmlns:p14="http://schemas.microsoft.com/office/powerpoint/2010/main" val="1791456872"/>
              </p:ext>
            </p:extLst>
          </p:nvPr>
        </p:nvGraphicFramePr>
        <p:xfrm>
          <a:off x="161158" y="1479293"/>
          <a:ext cx="5826688" cy="378142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p:cNvGraphicFramePr>
            <a:graphicFrameLocks/>
          </p:cNvGraphicFramePr>
          <p:nvPr>
            <p:extLst>
              <p:ext uri="{D42A27DB-BD31-4B8C-83A1-F6EECF244321}">
                <p14:modId xmlns:p14="http://schemas.microsoft.com/office/powerpoint/2010/main" val="138825054"/>
              </p:ext>
            </p:extLst>
          </p:nvPr>
        </p:nvGraphicFramePr>
        <p:xfrm>
          <a:off x="6206759" y="1524553"/>
          <a:ext cx="5857566" cy="3746694"/>
        </p:xfrm>
        <a:graphic>
          <a:graphicData uri="http://schemas.openxmlformats.org/drawingml/2006/chart">
            <c:chart xmlns:c="http://schemas.openxmlformats.org/drawingml/2006/chart" xmlns:r="http://schemas.openxmlformats.org/officeDocument/2006/relationships" r:id="rId4"/>
          </a:graphicData>
        </a:graphic>
      </p:graphicFrame>
      <p:cxnSp>
        <p:nvCxnSpPr>
          <p:cNvPr id="5" name="Straight Connector 4"/>
          <p:cNvCxnSpPr/>
          <p:nvPr/>
        </p:nvCxnSpPr>
        <p:spPr>
          <a:xfrm flipV="1">
            <a:off x="6528619" y="2964281"/>
            <a:ext cx="532480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4293950"/>
      </p:ext>
    </p:extLst>
  </p:cSld>
  <p:clrMapOvr>
    <a:masterClrMapping/>
  </p:clrMapOvr>
  <p:transition>
    <p:cut thruBlk="1"/>
  </p:transition>
  <p:timing>
    <p:tnLst>
      <p:par>
        <p:cTn id="1" dur="indefinite" restart="never" nodeType="tmRoot"/>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Free Style">
  <a:themeElements>
    <a:clrScheme name="Metro Blue Revision">
      <a:dk1>
        <a:sysClr val="windowText" lastClr="000000"/>
      </a:dk1>
      <a:lt1>
        <a:sysClr val="window" lastClr="FFFFFF"/>
      </a:lt1>
      <a:dk2>
        <a:srgbClr val="3A3838"/>
      </a:dk2>
      <a:lt2>
        <a:srgbClr val="A5A5A5"/>
      </a:lt2>
      <a:accent1>
        <a:srgbClr val="56BEEC"/>
      </a:accent1>
      <a:accent2>
        <a:srgbClr val="31A8DF"/>
      </a:accent2>
      <a:accent3>
        <a:srgbClr val="238ACB"/>
      </a:accent3>
      <a:accent4>
        <a:srgbClr val="1A6798"/>
      </a:accent4>
      <a:accent5>
        <a:srgbClr val="189ED9"/>
      </a:accent5>
      <a:accent6>
        <a:srgbClr val="189ED9"/>
      </a:accent6>
      <a:hlink>
        <a:srgbClr val="A05024"/>
      </a:hlink>
      <a:folHlink>
        <a:srgbClr val="FEC037"/>
      </a:folHlink>
    </a:clrScheme>
    <a:fontScheme name="Custom 7">
      <a:majorFont>
        <a:latin typeface="Arial"/>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ppt/theme/theme4.xml><?xml version="1.0" encoding="utf-8"?>
<a:theme xmlns:a="http://schemas.openxmlformats.org/drawingml/2006/main" name="Clean Main Layout">
  <a:themeElements>
    <a:clrScheme name="Metro Blue Revision">
      <a:dk1>
        <a:sysClr val="windowText" lastClr="000000"/>
      </a:dk1>
      <a:lt1>
        <a:sysClr val="window" lastClr="FFFFFF"/>
      </a:lt1>
      <a:dk2>
        <a:srgbClr val="3A3838"/>
      </a:dk2>
      <a:lt2>
        <a:srgbClr val="A5A5A5"/>
      </a:lt2>
      <a:accent1>
        <a:srgbClr val="56BEEC"/>
      </a:accent1>
      <a:accent2>
        <a:srgbClr val="31A8DF"/>
      </a:accent2>
      <a:accent3>
        <a:srgbClr val="238ACB"/>
      </a:accent3>
      <a:accent4>
        <a:srgbClr val="1A6798"/>
      </a:accent4>
      <a:accent5>
        <a:srgbClr val="189ED9"/>
      </a:accent5>
      <a:accent6>
        <a:srgbClr val="189ED9"/>
      </a:accent6>
      <a:hlink>
        <a:srgbClr val="A05024"/>
      </a:hlink>
      <a:folHlink>
        <a:srgbClr val="FEC037"/>
      </a:folHlink>
    </a:clrScheme>
    <a:fontScheme name="Custom 7">
      <a:majorFont>
        <a:latin typeface="Arial"/>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TM03457475[[fn=Frame]]</Template>
  <TotalTime>1027</TotalTime>
  <Words>425</Words>
  <Application>Microsoft Office PowerPoint</Application>
  <PresentationFormat>Widescreen</PresentationFormat>
  <Paragraphs>138</Paragraphs>
  <Slides>21</Slides>
  <Notes>5</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21</vt:i4>
      </vt:variant>
    </vt:vector>
  </HeadingPairs>
  <TitlesOfParts>
    <vt:vector size="35" baseType="lpstr">
      <vt:lpstr>Arial</vt:lpstr>
      <vt:lpstr>Calibri</vt:lpstr>
      <vt:lpstr>Century Gothic</vt:lpstr>
      <vt:lpstr>Corbel</vt:lpstr>
      <vt:lpstr>Garamond</vt:lpstr>
      <vt:lpstr>HY중고딕</vt:lpstr>
      <vt:lpstr>Sylfaen</vt:lpstr>
      <vt:lpstr>Times New Roman</vt:lpstr>
      <vt:lpstr>Wingdings</vt:lpstr>
      <vt:lpstr>Wingdings 2</vt:lpstr>
      <vt:lpstr>Frame</vt:lpstr>
      <vt:lpstr>Free Style</vt:lpstr>
      <vt:lpstr>Savon</vt:lpstr>
      <vt:lpstr>Clean Main Layout</vt:lpstr>
      <vt:lpstr>          Air Quality Monitoring System in Georgia: challenges and perspective  Marine Arabidze                                                                                                    Dr.  Elina Bakradze Head of Environmental Pollution Monitoring Department                     Head of Atmospheric Air, Water and Soil Analyzes Laboratory National Environmental Agency (NEA)                                                         National Environmental Agency (NEA) m.arabidze@nea.gov.ge                                                                                  h.bakradze@gmail.com   </vt:lpstr>
      <vt:lpstr>National  Environmental Agency   Department of Environmental Pollution Monitoring</vt:lpstr>
      <vt:lpstr>BRIEF HYSTORY </vt:lpstr>
      <vt:lpstr>Number of Air Quality Monitoring Points</vt:lpstr>
      <vt:lpstr>PowerPoint Presentation</vt:lpstr>
      <vt:lpstr>PowerPoint Presentation</vt:lpstr>
      <vt:lpstr>LABORATORY</vt:lpstr>
      <vt:lpstr>PowerPoint Presentation</vt:lpstr>
      <vt:lpstr>PowerPoint Presentation</vt:lpstr>
      <vt:lpstr>PowerPoint Presentation</vt:lpstr>
      <vt:lpstr>PowerPoint Presentation</vt:lpstr>
      <vt:lpstr>PowerPoint Presentation</vt:lpstr>
      <vt:lpstr>TBILISI – NO2, μg/m3</vt:lpstr>
      <vt:lpstr>NO2, μg/m3</vt:lpstr>
      <vt:lpstr>NO2, μg/m3</vt:lpstr>
      <vt:lpstr>O3, μg/m3 </vt:lpstr>
      <vt:lpstr>C6H6, μg/m3  </vt:lpstr>
      <vt:lpstr>SO2, μg/m3 </vt:lpstr>
      <vt:lpstr>Assessment and Reporting  www.nea.gov.ge </vt:lpstr>
      <vt:lpstr>Challenges and Perspectives</vt:lpstr>
      <vt:lpstr>THANK YOU  FOR ATTENTION!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Georgian Proposal for Water Quality Indicators  Marina Arabidze, Kura II Senior Water Quality Expert in Georgia</dc:title>
  <dc:creator>marina arabidze</dc:creator>
  <cp:lastModifiedBy>marina arabidze</cp:lastModifiedBy>
  <cp:revision>64</cp:revision>
  <dcterms:created xsi:type="dcterms:W3CDTF">2017-09-18T18:48:05Z</dcterms:created>
  <dcterms:modified xsi:type="dcterms:W3CDTF">2018-08-21T08:37:24Z</dcterms:modified>
</cp:coreProperties>
</file>