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  <p:sldMasterId id="2147483658" r:id="rId2"/>
  </p:sldMasterIdLst>
  <p:notesMasterIdLst>
    <p:notesMasterId r:id="rId24"/>
  </p:notesMasterIdLst>
  <p:sldIdLst>
    <p:sldId id="279" r:id="rId3"/>
    <p:sldId id="298" r:id="rId4"/>
    <p:sldId id="300" r:id="rId5"/>
    <p:sldId id="299" r:id="rId6"/>
    <p:sldId id="301" r:id="rId7"/>
    <p:sldId id="293" r:id="rId8"/>
    <p:sldId id="267" r:id="rId9"/>
    <p:sldId id="302" r:id="rId10"/>
    <p:sldId id="297" r:id="rId11"/>
    <p:sldId id="296" r:id="rId12"/>
    <p:sldId id="295" r:id="rId13"/>
    <p:sldId id="294" r:id="rId14"/>
    <p:sldId id="303" r:id="rId15"/>
    <p:sldId id="305" r:id="rId16"/>
    <p:sldId id="306" r:id="rId17"/>
    <p:sldId id="307" r:id="rId18"/>
    <p:sldId id="304" r:id="rId19"/>
    <p:sldId id="308" r:id="rId20"/>
    <p:sldId id="278" r:id="rId21"/>
    <p:sldId id="309" r:id="rId22"/>
    <p:sldId id="26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84124" autoAdjust="0"/>
  </p:normalViewPr>
  <p:slideViewPr>
    <p:cSldViewPr snapToGrid="0">
      <p:cViewPr varScale="1">
        <p:scale>
          <a:sx n="56" d="100"/>
          <a:sy n="56" d="100"/>
        </p:scale>
        <p:origin x="9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BBC34B-2882-4AD0-A8E1-7BAC462C5A41}" type="doc">
      <dgm:prSet loTypeId="urn:microsoft.com/office/officeart/2005/8/layout/orgChart1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1B66108A-E273-4662-B87A-69725E473D41}">
      <dgm:prSet phldrT="[Text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Methods for </a:t>
          </a:r>
          <a:r>
            <a:rPr lang="en-US" sz="1600" i="1" dirty="0">
              <a:solidFill>
                <a:schemeClr val="tx1"/>
              </a:solidFill>
            </a:rPr>
            <a:t>S. aureus </a:t>
          </a:r>
          <a:r>
            <a:rPr lang="en-US" sz="1600" dirty="0">
              <a:solidFill>
                <a:schemeClr val="tx1"/>
              </a:solidFill>
            </a:rPr>
            <a:t>contamination detection in food</a:t>
          </a:r>
        </a:p>
      </dgm:t>
    </dgm:pt>
    <dgm:pt modelId="{6058A0DE-DCD1-4933-A11B-031700D2DAB6}" type="parTrans" cxnId="{A201E9CA-A7C1-4F36-B3E3-F81ED35EA91D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6286CCB5-880D-422D-A054-035B68A864B9}" type="sibTrans" cxnId="{A201E9CA-A7C1-4F36-B3E3-F81ED35EA91D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EAC197D8-87DB-4B75-AA37-050A83C10428}">
      <dgm:prSet phldrT="[Text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Biochemical methods</a:t>
          </a:r>
        </a:p>
      </dgm:t>
    </dgm:pt>
    <dgm:pt modelId="{4DBE467E-CA4D-4338-8FBD-AA10F53E7CEB}" type="parTrans" cxnId="{E9B32CC4-5CA5-4CF7-97D8-09AD7C74A9F8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679478AC-09F4-4587-9375-9016D013AEC8}" type="sibTrans" cxnId="{E9B32CC4-5CA5-4CF7-97D8-09AD7C74A9F8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739868B1-4C96-4EF2-ACBA-487BB7B1C3D1}">
      <dgm:prSet phldrT="[Text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Immunological methods</a:t>
          </a:r>
        </a:p>
      </dgm:t>
    </dgm:pt>
    <dgm:pt modelId="{B7A04531-33C3-4320-BE93-E5CB4B00FF42}" type="parTrans" cxnId="{FB15085B-459B-4EB5-B45D-85B701FC151C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8E078204-50B5-4B80-8D72-DE6D8C385DEE}" type="sibTrans" cxnId="{FB15085B-459B-4EB5-B45D-85B701FC151C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FCEF6FBA-ECAF-4E33-8C20-74FD50001396}">
      <dgm:prSet phldrT="[Text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Molecular biology methods</a:t>
          </a:r>
        </a:p>
      </dgm:t>
    </dgm:pt>
    <dgm:pt modelId="{323FD637-3AA5-4A88-8093-118669581AA5}" type="parTrans" cxnId="{3070FD67-1DFB-496F-A271-4304249495D4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B41C5C95-EA2F-4144-90E7-D391299EE07B}" type="sibTrans" cxnId="{3070FD67-1DFB-496F-A271-4304249495D4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E371C8F8-F5E3-4214-AE54-23669E3659C0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Biosensor Technology</a:t>
          </a:r>
        </a:p>
      </dgm:t>
    </dgm:pt>
    <dgm:pt modelId="{D3CB8960-95F8-4CFE-A98C-6A83ED56A92C}" type="parTrans" cxnId="{1459F8D3-2A86-4309-8E87-4A8814A74B24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CB0CB4CD-2372-4752-B137-8A2D4AB19BDB}" type="sibTrans" cxnId="{1459F8D3-2A86-4309-8E87-4A8814A74B24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A3EB6D04-433B-4B77-8964-179C0830B694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Chromogenic medium</a:t>
          </a:r>
        </a:p>
      </dgm:t>
    </dgm:pt>
    <dgm:pt modelId="{6453FC85-AF4C-4826-B0B0-5FB2BD393B79}" type="parTrans" cxnId="{D74A5BEA-3635-4765-95AC-7F370BC18215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117CB321-AD01-4A76-AE78-B50999081118}" type="sibTrans" cxnId="{D74A5BEA-3635-4765-95AC-7F370BC18215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D59D16E9-A2ED-44F7-8FC7-39305D57C149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Biochemical Tests </a:t>
          </a:r>
        </a:p>
      </dgm:t>
    </dgm:pt>
    <dgm:pt modelId="{47BE9FE0-4430-4828-A328-BD66643BFD94}" type="parTrans" cxnId="{164D0DB5-8E95-47BC-8C3B-DF17C5C11E49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127B370C-401F-4376-8125-98DB99D973F3}" type="sibTrans" cxnId="{164D0DB5-8E95-47BC-8C3B-DF17C5C11E49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F3F27045-7936-4591-AC5C-CD7B1ED1185E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Catalase test</a:t>
          </a:r>
        </a:p>
      </dgm:t>
    </dgm:pt>
    <dgm:pt modelId="{F55ADB79-BA6F-4A23-8A3C-8985205244DA}" type="parTrans" cxnId="{0C4F7C83-DFE8-4607-9637-22B7F340C4F1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777E4E84-7B97-4DF4-A3F1-16BB2157DFB2}" type="sibTrans" cxnId="{0C4F7C83-DFE8-4607-9637-22B7F340C4F1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EAE359FA-763B-44E4-81F3-6C020D01C371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Urease test</a:t>
          </a:r>
        </a:p>
      </dgm:t>
    </dgm:pt>
    <dgm:pt modelId="{66D44C98-9218-463C-AF7D-8C5EEA309F18}" type="parTrans" cxnId="{4979FABB-D87A-4823-8C25-A20C0E9FADA1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54E93EF6-6191-4D3C-A882-19DEF799CB66}" type="sibTrans" cxnId="{4979FABB-D87A-4823-8C25-A20C0E9FADA1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A35F55B1-F9B1-4F83-982D-67865E181CF1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API Staph identification system</a:t>
          </a:r>
        </a:p>
      </dgm:t>
    </dgm:pt>
    <dgm:pt modelId="{88D00564-5AE0-4933-B222-27F0EC0CEB67}" type="parTrans" cxnId="{20EA26C0-3E7E-41D9-AC90-1F22E317AA84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81381DE4-B5D1-4C24-86A3-EFB4F1611B5B}" type="sibTrans" cxnId="{20EA26C0-3E7E-41D9-AC90-1F22E317AA84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8BED1C68-C565-4255-A650-D9AD1EFABD0F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Indole test</a:t>
          </a:r>
        </a:p>
      </dgm:t>
    </dgm:pt>
    <dgm:pt modelId="{08A6B5DC-6B58-4BBB-8D37-9B7475BEC711}" type="parTrans" cxnId="{0A8F6A60-2023-43BE-BF1B-E24273A04D7C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89C87201-B5DD-4BC4-87A8-0422B1378DA5}" type="sibTrans" cxnId="{0A8F6A60-2023-43BE-BF1B-E24273A04D7C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A6F80961-F60C-47ED-A7F1-A1CB5090094E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Baird-Parker agar</a:t>
          </a:r>
        </a:p>
      </dgm:t>
    </dgm:pt>
    <dgm:pt modelId="{8CBD3B96-CCEA-44FE-9221-69FCC54E34AC}" type="parTrans" cxnId="{142A054E-4E55-46F2-BA68-1FC2F2834D47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D2D5E963-A956-4F35-80E8-13162D3B5321}" type="sibTrans" cxnId="{142A054E-4E55-46F2-BA68-1FC2F2834D47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9C100E3E-1FE0-48EC-927A-26378D453C46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Baird-Parker agar + rabbit plasma</a:t>
          </a:r>
        </a:p>
      </dgm:t>
    </dgm:pt>
    <dgm:pt modelId="{DBC55FBA-BFE4-4608-8B7F-FAF3FE11B45C}" type="parTrans" cxnId="{C43EF14D-E6A5-4A76-A74B-57D89D650385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0884AADA-0977-47C8-A56A-C803E67C4695}" type="sibTrans" cxnId="{C43EF14D-E6A5-4A76-A74B-57D89D650385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1B65D82A-8B1F-4E03-B004-B41B58AA7C0C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Blood agar</a:t>
          </a:r>
        </a:p>
      </dgm:t>
    </dgm:pt>
    <dgm:pt modelId="{90B745E5-8D6F-4022-8DED-65BE58948565}" type="parTrans" cxnId="{E5C5DBE4-7FDD-4DAA-8D8E-F4BE4C5DD6EB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F232BA8C-1CE9-40B8-BB77-CCF70261447B}" type="sibTrans" cxnId="{E5C5DBE4-7FDD-4DAA-8D8E-F4BE4C5DD6EB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D322E04F-7AE6-4681-A6A8-075E0453B780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Mannitol salt agar</a:t>
          </a:r>
        </a:p>
      </dgm:t>
    </dgm:pt>
    <dgm:pt modelId="{A200A30B-3D02-4FE0-9119-FFBE01B81968}" type="parTrans" cxnId="{3B50DD5C-E10E-4885-92DB-44BCA1848710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EC2B493B-39A2-41FB-BAB0-E9FEF43604A3}" type="sibTrans" cxnId="{3B50DD5C-E10E-4885-92DB-44BCA1848710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227B3ED0-A2B6-4504-ACF3-3A9E12AFDE84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ELISA</a:t>
          </a:r>
        </a:p>
      </dgm:t>
    </dgm:pt>
    <dgm:pt modelId="{C04D15E8-4945-4913-B456-868BD3CA7672}" type="parTrans" cxnId="{F16C0FFC-9EB5-4222-9704-4861918E84E5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FCB13163-ADBB-44D1-8A12-392958B9F77B}" type="sibTrans" cxnId="{F16C0FFC-9EB5-4222-9704-4861918E84E5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7FCFF65A-DAA0-494C-A39D-E935DA15D9E4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Immuno-labelling </a:t>
          </a:r>
        </a:p>
      </dgm:t>
    </dgm:pt>
    <dgm:pt modelId="{4CCCE483-378B-49A6-A45D-B73820054140}" type="parTrans" cxnId="{23C84BD4-542A-4287-9239-9897D0D82511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2D10656B-0014-408D-9FEF-9E7F517FC4EB}" type="sibTrans" cxnId="{23C84BD4-542A-4287-9239-9897D0D82511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D1597EE0-E733-43B0-BC9E-A03ED732E1A6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Immune agar diffusion</a:t>
          </a:r>
        </a:p>
      </dgm:t>
    </dgm:pt>
    <dgm:pt modelId="{8058099D-B5F4-43DB-B05B-3BBA277F61D3}" type="parTrans" cxnId="{7A5CA30B-891B-4660-88C1-C8123AF60D03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56033B26-F123-4B4D-9C63-BD8775803801}" type="sibTrans" cxnId="{7A5CA30B-891B-4660-88C1-C8123AF60D03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04A23F92-81DA-4F56-92FE-F701CD756965}">
      <dgm:prSet custT="1"/>
      <dgm:spPr/>
      <dgm:t>
        <a:bodyPr/>
        <a:lstStyle/>
        <a:p>
          <a:r>
            <a:rPr lang="en-US" sz="1600">
              <a:solidFill>
                <a:schemeClr val="tx1"/>
              </a:solidFill>
            </a:rPr>
            <a:t>Immunofluorescence assay</a:t>
          </a:r>
        </a:p>
      </dgm:t>
    </dgm:pt>
    <dgm:pt modelId="{67A8CC23-E4FC-4644-A42F-BBB17A13569C}" type="parTrans" cxnId="{1AC3187D-C210-499E-A782-33AF09E4B061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5CB08098-ACC9-4451-A987-66EFB3F63F4E}" type="sibTrans" cxnId="{1AC3187D-C210-499E-A782-33AF09E4B061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9CB1C030-8BA2-4A65-B010-F0F99533CBA8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PCR</a:t>
          </a:r>
        </a:p>
      </dgm:t>
    </dgm:pt>
    <dgm:pt modelId="{52D65E3A-92C7-4534-989F-9FB82FCC7CC5}" type="parTrans" cxnId="{CA30CD44-B768-4C5F-9B03-F4C0D92015D1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091B044C-B92A-473C-8024-7C67B5DEFA4D}" type="sibTrans" cxnId="{CA30CD44-B768-4C5F-9B03-F4C0D92015D1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40579A1E-B7F2-4961-816A-14D36D889FB9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RT-PCR</a:t>
          </a:r>
        </a:p>
      </dgm:t>
    </dgm:pt>
    <dgm:pt modelId="{B4DAC179-1782-4703-869A-6009EAB8EDA8}" type="parTrans" cxnId="{B0CEBB7E-F197-4480-B098-D492643381D0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950E880B-E409-420B-85D0-77E3048DDD46}" type="sibTrans" cxnId="{B0CEBB7E-F197-4480-B098-D492643381D0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8A207D45-A924-4CEF-814A-A7E38BC32534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LAMP</a:t>
          </a:r>
        </a:p>
      </dgm:t>
    </dgm:pt>
    <dgm:pt modelId="{6B5D4E2E-F1BC-47D6-AFEB-EB3C39C73DF0}" type="parTrans" cxnId="{38289A49-3C82-42EC-A303-7B1DD9EA5711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608F2DD8-62FD-4540-8C63-F79EEA884B55}" type="sibTrans" cxnId="{38289A49-3C82-42EC-A303-7B1DD9EA5711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50362B26-9CFB-4B74-AF5F-13446B5C3218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Gene chip detection</a:t>
          </a:r>
        </a:p>
      </dgm:t>
    </dgm:pt>
    <dgm:pt modelId="{26834C77-C537-45DF-8F27-B3257B4CAD5A}" type="parTrans" cxnId="{85780D32-D90A-402E-A23A-56127F653B4C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858BDD1F-8D22-4E69-9659-9EC530479B43}" type="sibTrans" cxnId="{85780D32-D90A-402E-A23A-56127F653B4C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833537C5-CFC0-4CE6-A0A8-322AC3835242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Nucleic acid probe technique</a:t>
          </a:r>
        </a:p>
      </dgm:t>
    </dgm:pt>
    <dgm:pt modelId="{FC12D8F9-8884-4026-972E-856EDB4BB64F}" type="parTrans" cxnId="{EEFA26F8-DBA1-4A0F-AF38-454E64E105B8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327E6DE1-E2BF-4000-9531-BFCD18B4F35D}" type="sibTrans" cxnId="{EEFA26F8-DBA1-4A0F-AF38-454E64E105B8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6969835C-A789-4501-B392-3B823A6FD7F7}" type="pres">
      <dgm:prSet presAssocID="{6EBBC34B-2882-4AD0-A8E1-7BAC462C5A4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FB1F24C-037B-4498-B344-4B11650B1E2E}" type="pres">
      <dgm:prSet presAssocID="{1B66108A-E273-4662-B87A-69725E473D41}" presName="hierRoot1" presStyleCnt="0">
        <dgm:presLayoutVars>
          <dgm:hierBranch val="init"/>
        </dgm:presLayoutVars>
      </dgm:prSet>
      <dgm:spPr/>
    </dgm:pt>
    <dgm:pt modelId="{16FCFF94-FE53-401B-92F8-78FBA97BC612}" type="pres">
      <dgm:prSet presAssocID="{1B66108A-E273-4662-B87A-69725E473D41}" presName="rootComposite1" presStyleCnt="0"/>
      <dgm:spPr/>
    </dgm:pt>
    <dgm:pt modelId="{AC37A0AC-5F2B-4E07-9A59-062CA41B0F82}" type="pres">
      <dgm:prSet presAssocID="{1B66108A-E273-4662-B87A-69725E473D41}" presName="rootText1" presStyleLbl="node0" presStyleIdx="0" presStyleCnt="1" custScaleX="250140">
        <dgm:presLayoutVars>
          <dgm:chPref val="3"/>
        </dgm:presLayoutVars>
      </dgm:prSet>
      <dgm:spPr/>
    </dgm:pt>
    <dgm:pt modelId="{7EF584B3-3548-43EB-A55F-6E7E497DF40A}" type="pres">
      <dgm:prSet presAssocID="{1B66108A-E273-4662-B87A-69725E473D41}" presName="rootConnector1" presStyleLbl="node1" presStyleIdx="0" presStyleCnt="0"/>
      <dgm:spPr/>
    </dgm:pt>
    <dgm:pt modelId="{F6ED8D86-0CFE-40ED-899D-34D8F4C867DB}" type="pres">
      <dgm:prSet presAssocID="{1B66108A-E273-4662-B87A-69725E473D41}" presName="hierChild2" presStyleCnt="0"/>
      <dgm:spPr/>
    </dgm:pt>
    <dgm:pt modelId="{F4398660-F288-4627-94C7-8D0D2EB61EE2}" type="pres">
      <dgm:prSet presAssocID="{4DBE467E-CA4D-4338-8FBD-AA10F53E7CEB}" presName="Name37" presStyleLbl="parChTrans1D2" presStyleIdx="0" presStyleCnt="4"/>
      <dgm:spPr/>
    </dgm:pt>
    <dgm:pt modelId="{A8C18004-7203-4C41-A79A-917168B32F73}" type="pres">
      <dgm:prSet presAssocID="{EAC197D8-87DB-4B75-AA37-050A83C10428}" presName="hierRoot2" presStyleCnt="0">
        <dgm:presLayoutVars>
          <dgm:hierBranch val="init"/>
        </dgm:presLayoutVars>
      </dgm:prSet>
      <dgm:spPr/>
    </dgm:pt>
    <dgm:pt modelId="{80882F88-4292-4342-A618-37DF4D81131A}" type="pres">
      <dgm:prSet presAssocID="{EAC197D8-87DB-4B75-AA37-050A83C10428}" presName="rootComposite" presStyleCnt="0"/>
      <dgm:spPr/>
    </dgm:pt>
    <dgm:pt modelId="{A3F93BF9-2ECE-425C-AEEC-C359B63D808D}" type="pres">
      <dgm:prSet presAssocID="{EAC197D8-87DB-4B75-AA37-050A83C10428}" presName="rootText" presStyleLbl="node2" presStyleIdx="0" presStyleCnt="4">
        <dgm:presLayoutVars>
          <dgm:chPref val="3"/>
        </dgm:presLayoutVars>
      </dgm:prSet>
      <dgm:spPr/>
    </dgm:pt>
    <dgm:pt modelId="{72F9077E-7A45-4F68-9EB1-D8A941B5C65B}" type="pres">
      <dgm:prSet presAssocID="{EAC197D8-87DB-4B75-AA37-050A83C10428}" presName="rootConnector" presStyleLbl="node2" presStyleIdx="0" presStyleCnt="4"/>
      <dgm:spPr/>
    </dgm:pt>
    <dgm:pt modelId="{3CF82724-0109-4B92-ACFA-76BC4C99DDC3}" type="pres">
      <dgm:prSet presAssocID="{EAC197D8-87DB-4B75-AA37-050A83C10428}" presName="hierChild4" presStyleCnt="0"/>
      <dgm:spPr/>
    </dgm:pt>
    <dgm:pt modelId="{05326D98-8F79-4680-B50B-359FE9C5D903}" type="pres">
      <dgm:prSet presAssocID="{6453FC85-AF4C-4826-B0B0-5FB2BD393B79}" presName="Name37" presStyleLbl="parChTrans1D3" presStyleIdx="0" presStyleCnt="11"/>
      <dgm:spPr/>
    </dgm:pt>
    <dgm:pt modelId="{A11E226B-58F6-4B6B-A9FA-17538B21B296}" type="pres">
      <dgm:prSet presAssocID="{A3EB6D04-433B-4B77-8964-179C0830B694}" presName="hierRoot2" presStyleCnt="0">
        <dgm:presLayoutVars>
          <dgm:hierBranch val="init"/>
        </dgm:presLayoutVars>
      </dgm:prSet>
      <dgm:spPr/>
    </dgm:pt>
    <dgm:pt modelId="{F03C5B1A-3DC3-4D11-9699-2D3B3EF00F20}" type="pres">
      <dgm:prSet presAssocID="{A3EB6D04-433B-4B77-8964-179C0830B694}" presName="rootComposite" presStyleCnt="0"/>
      <dgm:spPr/>
    </dgm:pt>
    <dgm:pt modelId="{867103DB-18D3-4D16-9BF3-33271CB9FF2F}" type="pres">
      <dgm:prSet presAssocID="{A3EB6D04-433B-4B77-8964-179C0830B694}" presName="rootText" presStyleLbl="node3" presStyleIdx="0" presStyleCnt="11">
        <dgm:presLayoutVars>
          <dgm:chPref val="3"/>
        </dgm:presLayoutVars>
      </dgm:prSet>
      <dgm:spPr/>
    </dgm:pt>
    <dgm:pt modelId="{58AA8831-E6EE-451D-AD64-098816B681CD}" type="pres">
      <dgm:prSet presAssocID="{A3EB6D04-433B-4B77-8964-179C0830B694}" presName="rootConnector" presStyleLbl="node3" presStyleIdx="0" presStyleCnt="11"/>
      <dgm:spPr/>
    </dgm:pt>
    <dgm:pt modelId="{E4CEC1D0-F4FA-46B2-A1ED-A977FAB74A08}" type="pres">
      <dgm:prSet presAssocID="{A3EB6D04-433B-4B77-8964-179C0830B694}" presName="hierChild4" presStyleCnt="0"/>
      <dgm:spPr/>
    </dgm:pt>
    <dgm:pt modelId="{59BA3D30-A6BC-4EB2-B6F5-FA5D4C46F646}" type="pres">
      <dgm:prSet presAssocID="{8CBD3B96-CCEA-44FE-9221-69FCC54E34AC}" presName="Name37" presStyleLbl="parChTrans1D4" presStyleIdx="0" presStyleCnt="8"/>
      <dgm:spPr/>
    </dgm:pt>
    <dgm:pt modelId="{C01477BD-4E1B-469E-9210-1C2F7B122EF6}" type="pres">
      <dgm:prSet presAssocID="{A6F80961-F60C-47ED-A7F1-A1CB5090094E}" presName="hierRoot2" presStyleCnt="0">
        <dgm:presLayoutVars>
          <dgm:hierBranch val="init"/>
        </dgm:presLayoutVars>
      </dgm:prSet>
      <dgm:spPr/>
    </dgm:pt>
    <dgm:pt modelId="{646B6256-22AB-4FF2-8035-68C47B33D6D9}" type="pres">
      <dgm:prSet presAssocID="{A6F80961-F60C-47ED-A7F1-A1CB5090094E}" presName="rootComposite" presStyleCnt="0"/>
      <dgm:spPr/>
    </dgm:pt>
    <dgm:pt modelId="{38C42BD9-7B69-4A7B-A31F-C4920B5D9E34}" type="pres">
      <dgm:prSet presAssocID="{A6F80961-F60C-47ED-A7F1-A1CB5090094E}" presName="rootText" presStyleLbl="node4" presStyleIdx="0" presStyleCnt="8">
        <dgm:presLayoutVars>
          <dgm:chPref val="3"/>
        </dgm:presLayoutVars>
      </dgm:prSet>
      <dgm:spPr/>
    </dgm:pt>
    <dgm:pt modelId="{58D9D62C-FF59-4074-8A6B-25C3940F6C0D}" type="pres">
      <dgm:prSet presAssocID="{A6F80961-F60C-47ED-A7F1-A1CB5090094E}" presName="rootConnector" presStyleLbl="node4" presStyleIdx="0" presStyleCnt="8"/>
      <dgm:spPr/>
    </dgm:pt>
    <dgm:pt modelId="{05998A3D-F952-4F90-821D-BB52A1013F09}" type="pres">
      <dgm:prSet presAssocID="{A6F80961-F60C-47ED-A7F1-A1CB5090094E}" presName="hierChild4" presStyleCnt="0"/>
      <dgm:spPr/>
    </dgm:pt>
    <dgm:pt modelId="{3084BCCC-4796-4019-9694-753ACEBE3343}" type="pres">
      <dgm:prSet presAssocID="{A6F80961-F60C-47ED-A7F1-A1CB5090094E}" presName="hierChild5" presStyleCnt="0"/>
      <dgm:spPr/>
    </dgm:pt>
    <dgm:pt modelId="{C474DAF9-54F1-48A1-AE8D-51EC4F0046CF}" type="pres">
      <dgm:prSet presAssocID="{DBC55FBA-BFE4-4608-8B7F-FAF3FE11B45C}" presName="Name37" presStyleLbl="parChTrans1D4" presStyleIdx="1" presStyleCnt="8"/>
      <dgm:spPr/>
    </dgm:pt>
    <dgm:pt modelId="{75287E84-C9EF-4663-A194-0523356B3AD6}" type="pres">
      <dgm:prSet presAssocID="{9C100E3E-1FE0-48EC-927A-26378D453C46}" presName="hierRoot2" presStyleCnt="0">
        <dgm:presLayoutVars>
          <dgm:hierBranch val="init"/>
        </dgm:presLayoutVars>
      </dgm:prSet>
      <dgm:spPr/>
    </dgm:pt>
    <dgm:pt modelId="{56D7F48F-FCFF-419F-8E01-177127704732}" type="pres">
      <dgm:prSet presAssocID="{9C100E3E-1FE0-48EC-927A-26378D453C46}" presName="rootComposite" presStyleCnt="0"/>
      <dgm:spPr/>
    </dgm:pt>
    <dgm:pt modelId="{0074D4A3-5EBD-47F3-BA71-F78D1AB8218E}" type="pres">
      <dgm:prSet presAssocID="{9C100E3E-1FE0-48EC-927A-26378D453C46}" presName="rootText" presStyleLbl="node4" presStyleIdx="1" presStyleCnt="8">
        <dgm:presLayoutVars>
          <dgm:chPref val="3"/>
        </dgm:presLayoutVars>
      </dgm:prSet>
      <dgm:spPr/>
    </dgm:pt>
    <dgm:pt modelId="{5E4074C5-2611-40FC-920D-C6603FCCE539}" type="pres">
      <dgm:prSet presAssocID="{9C100E3E-1FE0-48EC-927A-26378D453C46}" presName="rootConnector" presStyleLbl="node4" presStyleIdx="1" presStyleCnt="8"/>
      <dgm:spPr/>
    </dgm:pt>
    <dgm:pt modelId="{EB82DEB4-8DAD-4430-BC97-EAF8E061CC25}" type="pres">
      <dgm:prSet presAssocID="{9C100E3E-1FE0-48EC-927A-26378D453C46}" presName="hierChild4" presStyleCnt="0"/>
      <dgm:spPr/>
    </dgm:pt>
    <dgm:pt modelId="{6FFA9761-758D-4F14-89B8-E736D034C02A}" type="pres">
      <dgm:prSet presAssocID="{9C100E3E-1FE0-48EC-927A-26378D453C46}" presName="hierChild5" presStyleCnt="0"/>
      <dgm:spPr/>
    </dgm:pt>
    <dgm:pt modelId="{6A0D8335-5445-4B1D-B723-DD09243FD607}" type="pres">
      <dgm:prSet presAssocID="{90B745E5-8D6F-4022-8DED-65BE58948565}" presName="Name37" presStyleLbl="parChTrans1D4" presStyleIdx="2" presStyleCnt="8"/>
      <dgm:spPr/>
    </dgm:pt>
    <dgm:pt modelId="{455843FC-2EEC-402F-8280-2FB7951F1C1E}" type="pres">
      <dgm:prSet presAssocID="{1B65D82A-8B1F-4E03-B004-B41B58AA7C0C}" presName="hierRoot2" presStyleCnt="0">
        <dgm:presLayoutVars>
          <dgm:hierBranch val="init"/>
        </dgm:presLayoutVars>
      </dgm:prSet>
      <dgm:spPr/>
    </dgm:pt>
    <dgm:pt modelId="{A5D75390-D161-47E7-ABC6-5980E287006B}" type="pres">
      <dgm:prSet presAssocID="{1B65D82A-8B1F-4E03-B004-B41B58AA7C0C}" presName="rootComposite" presStyleCnt="0"/>
      <dgm:spPr/>
    </dgm:pt>
    <dgm:pt modelId="{62602C66-B08B-43E4-ABD8-28435A021A4F}" type="pres">
      <dgm:prSet presAssocID="{1B65D82A-8B1F-4E03-B004-B41B58AA7C0C}" presName="rootText" presStyleLbl="node4" presStyleIdx="2" presStyleCnt="8">
        <dgm:presLayoutVars>
          <dgm:chPref val="3"/>
        </dgm:presLayoutVars>
      </dgm:prSet>
      <dgm:spPr/>
    </dgm:pt>
    <dgm:pt modelId="{FAED162A-906D-4B64-9930-65A35301F0E4}" type="pres">
      <dgm:prSet presAssocID="{1B65D82A-8B1F-4E03-B004-B41B58AA7C0C}" presName="rootConnector" presStyleLbl="node4" presStyleIdx="2" presStyleCnt="8"/>
      <dgm:spPr/>
    </dgm:pt>
    <dgm:pt modelId="{B6F4CE32-7119-4BBA-8E24-1BEC5F429F13}" type="pres">
      <dgm:prSet presAssocID="{1B65D82A-8B1F-4E03-B004-B41B58AA7C0C}" presName="hierChild4" presStyleCnt="0"/>
      <dgm:spPr/>
    </dgm:pt>
    <dgm:pt modelId="{1D586AF5-06CB-416E-BD5D-739095EF7FE7}" type="pres">
      <dgm:prSet presAssocID="{1B65D82A-8B1F-4E03-B004-B41B58AA7C0C}" presName="hierChild5" presStyleCnt="0"/>
      <dgm:spPr/>
    </dgm:pt>
    <dgm:pt modelId="{FE0E0D21-018F-4A1F-84CB-22F0B6B1A1F0}" type="pres">
      <dgm:prSet presAssocID="{A200A30B-3D02-4FE0-9119-FFBE01B81968}" presName="Name37" presStyleLbl="parChTrans1D4" presStyleIdx="3" presStyleCnt="8"/>
      <dgm:spPr/>
    </dgm:pt>
    <dgm:pt modelId="{48915DDF-45BF-4C61-B732-C0B15460D338}" type="pres">
      <dgm:prSet presAssocID="{D322E04F-7AE6-4681-A6A8-075E0453B780}" presName="hierRoot2" presStyleCnt="0">
        <dgm:presLayoutVars>
          <dgm:hierBranch val="init"/>
        </dgm:presLayoutVars>
      </dgm:prSet>
      <dgm:spPr/>
    </dgm:pt>
    <dgm:pt modelId="{E0C849B9-46BE-4084-A857-A9CCD1E92910}" type="pres">
      <dgm:prSet presAssocID="{D322E04F-7AE6-4681-A6A8-075E0453B780}" presName="rootComposite" presStyleCnt="0"/>
      <dgm:spPr/>
    </dgm:pt>
    <dgm:pt modelId="{ABA9294F-5272-467C-A439-D85216436256}" type="pres">
      <dgm:prSet presAssocID="{D322E04F-7AE6-4681-A6A8-075E0453B780}" presName="rootText" presStyleLbl="node4" presStyleIdx="3" presStyleCnt="8">
        <dgm:presLayoutVars>
          <dgm:chPref val="3"/>
        </dgm:presLayoutVars>
      </dgm:prSet>
      <dgm:spPr/>
    </dgm:pt>
    <dgm:pt modelId="{874A7582-7E34-4EED-A08F-37F6FDEEBEFD}" type="pres">
      <dgm:prSet presAssocID="{D322E04F-7AE6-4681-A6A8-075E0453B780}" presName="rootConnector" presStyleLbl="node4" presStyleIdx="3" presStyleCnt="8"/>
      <dgm:spPr/>
    </dgm:pt>
    <dgm:pt modelId="{849DA1D8-BC33-454F-A288-482ACA1F8BA8}" type="pres">
      <dgm:prSet presAssocID="{D322E04F-7AE6-4681-A6A8-075E0453B780}" presName="hierChild4" presStyleCnt="0"/>
      <dgm:spPr/>
    </dgm:pt>
    <dgm:pt modelId="{BC7D470A-9062-4244-BDBA-9F84049F98A8}" type="pres">
      <dgm:prSet presAssocID="{D322E04F-7AE6-4681-A6A8-075E0453B780}" presName="hierChild5" presStyleCnt="0"/>
      <dgm:spPr/>
    </dgm:pt>
    <dgm:pt modelId="{B669E069-B5CE-46B5-A123-CCB3695ECCCC}" type="pres">
      <dgm:prSet presAssocID="{A3EB6D04-433B-4B77-8964-179C0830B694}" presName="hierChild5" presStyleCnt="0"/>
      <dgm:spPr/>
    </dgm:pt>
    <dgm:pt modelId="{74B2517F-9D7F-4626-8ABB-016F1C8632E6}" type="pres">
      <dgm:prSet presAssocID="{47BE9FE0-4430-4828-A328-BD66643BFD94}" presName="Name37" presStyleLbl="parChTrans1D3" presStyleIdx="1" presStyleCnt="11"/>
      <dgm:spPr/>
    </dgm:pt>
    <dgm:pt modelId="{A5452567-D015-47E6-921F-36D420021719}" type="pres">
      <dgm:prSet presAssocID="{D59D16E9-A2ED-44F7-8FC7-39305D57C149}" presName="hierRoot2" presStyleCnt="0">
        <dgm:presLayoutVars>
          <dgm:hierBranch val="init"/>
        </dgm:presLayoutVars>
      </dgm:prSet>
      <dgm:spPr/>
    </dgm:pt>
    <dgm:pt modelId="{B126EB19-F85D-41E2-BD7E-627B03896FE6}" type="pres">
      <dgm:prSet presAssocID="{D59D16E9-A2ED-44F7-8FC7-39305D57C149}" presName="rootComposite" presStyleCnt="0"/>
      <dgm:spPr/>
    </dgm:pt>
    <dgm:pt modelId="{5D115000-D8FD-47A2-9DA2-44B67BD0089F}" type="pres">
      <dgm:prSet presAssocID="{D59D16E9-A2ED-44F7-8FC7-39305D57C149}" presName="rootText" presStyleLbl="node3" presStyleIdx="1" presStyleCnt="11">
        <dgm:presLayoutVars>
          <dgm:chPref val="3"/>
        </dgm:presLayoutVars>
      </dgm:prSet>
      <dgm:spPr/>
    </dgm:pt>
    <dgm:pt modelId="{7D56853B-CFC2-4DD4-AEBE-C707D25BE3B8}" type="pres">
      <dgm:prSet presAssocID="{D59D16E9-A2ED-44F7-8FC7-39305D57C149}" presName="rootConnector" presStyleLbl="node3" presStyleIdx="1" presStyleCnt="11"/>
      <dgm:spPr/>
    </dgm:pt>
    <dgm:pt modelId="{837BAB1D-D56A-438C-B5EB-1DAACFDCDB52}" type="pres">
      <dgm:prSet presAssocID="{D59D16E9-A2ED-44F7-8FC7-39305D57C149}" presName="hierChild4" presStyleCnt="0"/>
      <dgm:spPr/>
    </dgm:pt>
    <dgm:pt modelId="{AF2201CB-E2FE-4074-A4DC-606CB6085A1F}" type="pres">
      <dgm:prSet presAssocID="{F55ADB79-BA6F-4A23-8A3C-8985205244DA}" presName="Name37" presStyleLbl="parChTrans1D4" presStyleIdx="4" presStyleCnt="8"/>
      <dgm:spPr/>
    </dgm:pt>
    <dgm:pt modelId="{6861246E-72AD-42EC-A1D8-2C58CF1864C3}" type="pres">
      <dgm:prSet presAssocID="{F3F27045-7936-4591-AC5C-CD7B1ED1185E}" presName="hierRoot2" presStyleCnt="0">
        <dgm:presLayoutVars>
          <dgm:hierBranch val="init"/>
        </dgm:presLayoutVars>
      </dgm:prSet>
      <dgm:spPr/>
    </dgm:pt>
    <dgm:pt modelId="{2EFFC49C-D906-447C-9E0B-2B6FACD9741B}" type="pres">
      <dgm:prSet presAssocID="{F3F27045-7936-4591-AC5C-CD7B1ED1185E}" presName="rootComposite" presStyleCnt="0"/>
      <dgm:spPr/>
    </dgm:pt>
    <dgm:pt modelId="{29F030FD-A614-4EA7-B7A0-5117DE7CF8B6}" type="pres">
      <dgm:prSet presAssocID="{F3F27045-7936-4591-AC5C-CD7B1ED1185E}" presName="rootText" presStyleLbl="node4" presStyleIdx="4" presStyleCnt="8">
        <dgm:presLayoutVars>
          <dgm:chPref val="3"/>
        </dgm:presLayoutVars>
      </dgm:prSet>
      <dgm:spPr/>
    </dgm:pt>
    <dgm:pt modelId="{CA829C15-012E-4C21-9578-B79A67B57F28}" type="pres">
      <dgm:prSet presAssocID="{F3F27045-7936-4591-AC5C-CD7B1ED1185E}" presName="rootConnector" presStyleLbl="node4" presStyleIdx="4" presStyleCnt="8"/>
      <dgm:spPr/>
    </dgm:pt>
    <dgm:pt modelId="{1AEA9326-0829-45C9-BD4C-A16EC0B49EE6}" type="pres">
      <dgm:prSet presAssocID="{F3F27045-7936-4591-AC5C-CD7B1ED1185E}" presName="hierChild4" presStyleCnt="0"/>
      <dgm:spPr/>
    </dgm:pt>
    <dgm:pt modelId="{582F2434-FDAC-41BE-BE60-7E3C457AE72E}" type="pres">
      <dgm:prSet presAssocID="{F3F27045-7936-4591-AC5C-CD7B1ED1185E}" presName="hierChild5" presStyleCnt="0"/>
      <dgm:spPr/>
    </dgm:pt>
    <dgm:pt modelId="{D44AA4EC-9E17-43BB-AE1B-FBBA9256608D}" type="pres">
      <dgm:prSet presAssocID="{08A6B5DC-6B58-4BBB-8D37-9B7475BEC711}" presName="Name37" presStyleLbl="parChTrans1D4" presStyleIdx="5" presStyleCnt="8"/>
      <dgm:spPr/>
    </dgm:pt>
    <dgm:pt modelId="{67A3FB22-25D4-4D08-825E-CD3470BC272F}" type="pres">
      <dgm:prSet presAssocID="{8BED1C68-C565-4255-A650-D9AD1EFABD0F}" presName="hierRoot2" presStyleCnt="0">
        <dgm:presLayoutVars>
          <dgm:hierBranch val="init"/>
        </dgm:presLayoutVars>
      </dgm:prSet>
      <dgm:spPr/>
    </dgm:pt>
    <dgm:pt modelId="{5E1580E1-C82B-4DE6-B2A1-F78DD15B4EB8}" type="pres">
      <dgm:prSet presAssocID="{8BED1C68-C565-4255-A650-D9AD1EFABD0F}" presName="rootComposite" presStyleCnt="0"/>
      <dgm:spPr/>
    </dgm:pt>
    <dgm:pt modelId="{15562897-DB1A-45BB-9C69-E84B2038B11A}" type="pres">
      <dgm:prSet presAssocID="{8BED1C68-C565-4255-A650-D9AD1EFABD0F}" presName="rootText" presStyleLbl="node4" presStyleIdx="5" presStyleCnt="8">
        <dgm:presLayoutVars>
          <dgm:chPref val="3"/>
        </dgm:presLayoutVars>
      </dgm:prSet>
      <dgm:spPr/>
    </dgm:pt>
    <dgm:pt modelId="{4EDFECCB-C5B8-4C06-99BC-B6D697B2842D}" type="pres">
      <dgm:prSet presAssocID="{8BED1C68-C565-4255-A650-D9AD1EFABD0F}" presName="rootConnector" presStyleLbl="node4" presStyleIdx="5" presStyleCnt="8"/>
      <dgm:spPr/>
    </dgm:pt>
    <dgm:pt modelId="{0B8B2087-F101-442E-827D-555F80368458}" type="pres">
      <dgm:prSet presAssocID="{8BED1C68-C565-4255-A650-D9AD1EFABD0F}" presName="hierChild4" presStyleCnt="0"/>
      <dgm:spPr/>
    </dgm:pt>
    <dgm:pt modelId="{19A46E43-5FCD-4EBB-B383-7C8358CA97DA}" type="pres">
      <dgm:prSet presAssocID="{8BED1C68-C565-4255-A650-D9AD1EFABD0F}" presName="hierChild5" presStyleCnt="0"/>
      <dgm:spPr/>
    </dgm:pt>
    <dgm:pt modelId="{2310F7C1-C147-4A58-B5E7-F21A6BE1A9B0}" type="pres">
      <dgm:prSet presAssocID="{66D44C98-9218-463C-AF7D-8C5EEA309F18}" presName="Name37" presStyleLbl="parChTrans1D4" presStyleIdx="6" presStyleCnt="8"/>
      <dgm:spPr/>
    </dgm:pt>
    <dgm:pt modelId="{FA2BB8DC-06E2-40A7-BE2A-DDD4058B13DF}" type="pres">
      <dgm:prSet presAssocID="{EAE359FA-763B-44E4-81F3-6C020D01C371}" presName="hierRoot2" presStyleCnt="0">
        <dgm:presLayoutVars>
          <dgm:hierBranch val="init"/>
        </dgm:presLayoutVars>
      </dgm:prSet>
      <dgm:spPr/>
    </dgm:pt>
    <dgm:pt modelId="{258D2075-495F-468B-BC7E-7C9EA58E4BC7}" type="pres">
      <dgm:prSet presAssocID="{EAE359FA-763B-44E4-81F3-6C020D01C371}" presName="rootComposite" presStyleCnt="0"/>
      <dgm:spPr/>
    </dgm:pt>
    <dgm:pt modelId="{D435C46D-2D64-40AD-B5A8-26D3CE66CE61}" type="pres">
      <dgm:prSet presAssocID="{EAE359FA-763B-44E4-81F3-6C020D01C371}" presName="rootText" presStyleLbl="node4" presStyleIdx="6" presStyleCnt="8">
        <dgm:presLayoutVars>
          <dgm:chPref val="3"/>
        </dgm:presLayoutVars>
      </dgm:prSet>
      <dgm:spPr/>
    </dgm:pt>
    <dgm:pt modelId="{C56E5E6B-367D-440A-B11C-BE4D451FFA32}" type="pres">
      <dgm:prSet presAssocID="{EAE359FA-763B-44E4-81F3-6C020D01C371}" presName="rootConnector" presStyleLbl="node4" presStyleIdx="6" presStyleCnt="8"/>
      <dgm:spPr/>
    </dgm:pt>
    <dgm:pt modelId="{F1CAFC64-B377-431F-A94D-AED1A57D49DD}" type="pres">
      <dgm:prSet presAssocID="{EAE359FA-763B-44E4-81F3-6C020D01C371}" presName="hierChild4" presStyleCnt="0"/>
      <dgm:spPr/>
    </dgm:pt>
    <dgm:pt modelId="{5682AA72-B525-4959-AF82-58A9AC1D68FF}" type="pres">
      <dgm:prSet presAssocID="{EAE359FA-763B-44E4-81F3-6C020D01C371}" presName="hierChild5" presStyleCnt="0"/>
      <dgm:spPr/>
    </dgm:pt>
    <dgm:pt modelId="{82B8DC03-C0DB-444F-8873-D54FA65615CE}" type="pres">
      <dgm:prSet presAssocID="{88D00564-5AE0-4933-B222-27F0EC0CEB67}" presName="Name37" presStyleLbl="parChTrans1D4" presStyleIdx="7" presStyleCnt="8"/>
      <dgm:spPr/>
    </dgm:pt>
    <dgm:pt modelId="{CA8AAA6C-4520-43B9-B90B-8B211FC2CA5B}" type="pres">
      <dgm:prSet presAssocID="{A35F55B1-F9B1-4F83-982D-67865E181CF1}" presName="hierRoot2" presStyleCnt="0">
        <dgm:presLayoutVars>
          <dgm:hierBranch val="init"/>
        </dgm:presLayoutVars>
      </dgm:prSet>
      <dgm:spPr/>
    </dgm:pt>
    <dgm:pt modelId="{57599FE5-42BC-4E88-9654-C5833AA9B8CC}" type="pres">
      <dgm:prSet presAssocID="{A35F55B1-F9B1-4F83-982D-67865E181CF1}" presName="rootComposite" presStyleCnt="0"/>
      <dgm:spPr/>
    </dgm:pt>
    <dgm:pt modelId="{C89F6995-0C43-43E8-BA9B-64F517CCA690}" type="pres">
      <dgm:prSet presAssocID="{A35F55B1-F9B1-4F83-982D-67865E181CF1}" presName="rootText" presStyleLbl="node4" presStyleIdx="7" presStyleCnt="8" custLinFactNeighborY="99">
        <dgm:presLayoutVars>
          <dgm:chPref val="3"/>
        </dgm:presLayoutVars>
      </dgm:prSet>
      <dgm:spPr/>
    </dgm:pt>
    <dgm:pt modelId="{CA2A6E02-EE72-4372-9385-86BACEE8F5E9}" type="pres">
      <dgm:prSet presAssocID="{A35F55B1-F9B1-4F83-982D-67865E181CF1}" presName="rootConnector" presStyleLbl="node4" presStyleIdx="7" presStyleCnt="8"/>
      <dgm:spPr/>
    </dgm:pt>
    <dgm:pt modelId="{E9A0D321-690F-4484-9DDE-6FAC8CFC7F4C}" type="pres">
      <dgm:prSet presAssocID="{A35F55B1-F9B1-4F83-982D-67865E181CF1}" presName="hierChild4" presStyleCnt="0"/>
      <dgm:spPr/>
    </dgm:pt>
    <dgm:pt modelId="{8C07B979-6F55-459D-AF94-7A5225060000}" type="pres">
      <dgm:prSet presAssocID="{A35F55B1-F9B1-4F83-982D-67865E181CF1}" presName="hierChild5" presStyleCnt="0"/>
      <dgm:spPr/>
    </dgm:pt>
    <dgm:pt modelId="{29EEC349-7A35-49C5-B958-D0714396F081}" type="pres">
      <dgm:prSet presAssocID="{D59D16E9-A2ED-44F7-8FC7-39305D57C149}" presName="hierChild5" presStyleCnt="0"/>
      <dgm:spPr/>
    </dgm:pt>
    <dgm:pt modelId="{DB4520DF-0EDD-4983-BC28-F569B33E8B20}" type="pres">
      <dgm:prSet presAssocID="{EAC197D8-87DB-4B75-AA37-050A83C10428}" presName="hierChild5" presStyleCnt="0"/>
      <dgm:spPr/>
    </dgm:pt>
    <dgm:pt modelId="{969A9EBD-1D2A-4CDD-BADE-2C6F17EB51EB}" type="pres">
      <dgm:prSet presAssocID="{B7A04531-33C3-4320-BE93-E5CB4B00FF42}" presName="Name37" presStyleLbl="parChTrans1D2" presStyleIdx="1" presStyleCnt="4"/>
      <dgm:spPr/>
    </dgm:pt>
    <dgm:pt modelId="{5CB0FDFB-3965-4EA3-93A3-37E155EB15ED}" type="pres">
      <dgm:prSet presAssocID="{739868B1-4C96-4EF2-ACBA-487BB7B1C3D1}" presName="hierRoot2" presStyleCnt="0">
        <dgm:presLayoutVars>
          <dgm:hierBranch val="init"/>
        </dgm:presLayoutVars>
      </dgm:prSet>
      <dgm:spPr/>
    </dgm:pt>
    <dgm:pt modelId="{BBAD8189-7079-4705-B687-463F161EAD3E}" type="pres">
      <dgm:prSet presAssocID="{739868B1-4C96-4EF2-ACBA-487BB7B1C3D1}" presName="rootComposite" presStyleCnt="0"/>
      <dgm:spPr/>
    </dgm:pt>
    <dgm:pt modelId="{D86E3FFF-73EE-434C-8A03-46CC66F597F7}" type="pres">
      <dgm:prSet presAssocID="{739868B1-4C96-4EF2-ACBA-487BB7B1C3D1}" presName="rootText" presStyleLbl="node2" presStyleIdx="1" presStyleCnt="4">
        <dgm:presLayoutVars>
          <dgm:chPref val="3"/>
        </dgm:presLayoutVars>
      </dgm:prSet>
      <dgm:spPr/>
    </dgm:pt>
    <dgm:pt modelId="{F0E16C1C-5353-42DB-8E58-CB3F45D97FD7}" type="pres">
      <dgm:prSet presAssocID="{739868B1-4C96-4EF2-ACBA-487BB7B1C3D1}" presName="rootConnector" presStyleLbl="node2" presStyleIdx="1" presStyleCnt="4"/>
      <dgm:spPr/>
    </dgm:pt>
    <dgm:pt modelId="{18743F40-92EF-47A2-93A4-0F8698CC1FFD}" type="pres">
      <dgm:prSet presAssocID="{739868B1-4C96-4EF2-ACBA-487BB7B1C3D1}" presName="hierChild4" presStyleCnt="0"/>
      <dgm:spPr/>
    </dgm:pt>
    <dgm:pt modelId="{753039CB-6F33-40CB-AE3D-43C8875AFCBC}" type="pres">
      <dgm:prSet presAssocID="{C04D15E8-4945-4913-B456-868BD3CA7672}" presName="Name37" presStyleLbl="parChTrans1D3" presStyleIdx="2" presStyleCnt="11"/>
      <dgm:spPr/>
    </dgm:pt>
    <dgm:pt modelId="{C7A85764-1D11-472A-9691-962F31673940}" type="pres">
      <dgm:prSet presAssocID="{227B3ED0-A2B6-4504-ACF3-3A9E12AFDE84}" presName="hierRoot2" presStyleCnt="0">
        <dgm:presLayoutVars>
          <dgm:hierBranch val="init"/>
        </dgm:presLayoutVars>
      </dgm:prSet>
      <dgm:spPr/>
    </dgm:pt>
    <dgm:pt modelId="{88425C1B-3E19-4763-A777-EED0D5188BAE}" type="pres">
      <dgm:prSet presAssocID="{227B3ED0-A2B6-4504-ACF3-3A9E12AFDE84}" presName="rootComposite" presStyleCnt="0"/>
      <dgm:spPr/>
    </dgm:pt>
    <dgm:pt modelId="{4A5A0AC6-23A0-48E1-B26F-01351372DD49}" type="pres">
      <dgm:prSet presAssocID="{227B3ED0-A2B6-4504-ACF3-3A9E12AFDE84}" presName="rootText" presStyleLbl="node3" presStyleIdx="2" presStyleCnt="11">
        <dgm:presLayoutVars>
          <dgm:chPref val="3"/>
        </dgm:presLayoutVars>
      </dgm:prSet>
      <dgm:spPr/>
    </dgm:pt>
    <dgm:pt modelId="{D82697E1-3830-4155-9024-8DF214CF3965}" type="pres">
      <dgm:prSet presAssocID="{227B3ED0-A2B6-4504-ACF3-3A9E12AFDE84}" presName="rootConnector" presStyleLbl="node3" presStyleIdx="2" presStyleCnt="11"/>
      <dgm:spPr/>
    </dgm:pt>
    <dgm:pt modelId="{4CEF96EC-456E-4289-8C62-AA593E15707B}" type="pres">
      <dgm:prSet presAssocID="{227B3ED0-A2B6-4504-ACF3-3A9E12AFDE84}" presName="hierChild4" presStyleCnt="0"/>
      <dgm:spPr/>
    </dgm:pt>
    <dgm:pt modelId="{2A13C35D-2875-47A0-BDA8-3465866286FD}" type="pres">
      <dgm:prSet presAssocID="{227B3ED0-A2B6-4504-ACF3-3A9E12AFDE84}" presName="hierChild5" presStyleCnt="0"/>
      <dgm:spPr/>
    </dgm:pt>
    <dgm:pt modelId="{3B031A35-2E7A-41CF-A244-9401FAEA2D08}" type="pres">
      <dgm:prSet presAssocID="{4CCCE483-378B-49A6-A45D-B73820054140}" presName="Name37" presStyleLbl="parChTrans1D3" presStyleIdx="3" presStyleCnt="11"/>
      <dgm:spPr/>
    </dgm:pt>
    <dgm:pt modelId="{9CA6D2A2-06FC-464B-8E89-0947B4A38798}" type="pres">
      <dgm:prSet presAssocID="{7FCFF65A-DAA0-494C-A39D-E935DA15D9E4}" presName="hierRoot2" presStyleCnt="0">
        <dgm:presLayoutVars>
          <dgm:hierBranch val="init"/>
        </dgm:presLayoutVars>
      </dgm:prSet>
      <dgm:spPr/>
    </dgm:pt>
    <dgm:pt modelId="{30732776-6B52-45BF-8571-69F9D563D2F0}" type="pres">
      <dgm:prSet presAssocID="{7FCFF65A-DAA0-494C-A39D-E935DA15D9E4}" presName="rootComposite" presStyleCnt="0"/>
      <dgm:spPr/>
    </dgm:pt>
    <dgm:pt modelId="{FC3147DF-5DC8-4C37-B9DA-B6C39DA3F12A}" type="pres">
      <dgm:prSet presAssocID="{7FCFF65A-DAA0-494C-A39D-E935DA15D9E4}" presName="rootText" presStyleLbl="node3" presStyleIdx="3" presStyleCnt="11">
        <dgm:presLayoutVars>
          <dgm:chPref val="3"/>
        </dgm:presLayoutVars>
      </dgm:prSet>
      <dgm:spPr/>
    </dgm:pt>
    <dgm:pt modelId="{68B76AEB-75FD-4427-9CA9-32A6DCE18C67}" type="pres">
      <dgm:prSet presAssocID="{7FCFF65A-DAA0-494C-A39D-E935DA15D9E4}" presName="rootConnector" presStyleLbl="node3" presStyleIdx="3" presStyleCnt="11"/>
      <dgm:spPr/>
    </dgm:pt>
    <dgm:pt modelId="{8CA94D0F-03D6-40F9-9663-59DE4507A397}" type="pres">
      <dgm:prSet presAssocID="{7FCFF65A-DAA0-494C-A39D-E935DA15D9E4}" presName="hierChild4" presStyleCnt="0"/>
      <dgm:spPr/>
    </dgm:pt>
    <dgm:pt modelId="{B357120D-CDA8-404D-8E8C-4F056CEF73A7}" type="pres">
      <dgm:prSet presAssocID="{7FCFF65A-DAA0-494C-A39D-E935DA15D9E4}" presName="hierChild5" presStyleCnt="0"/>
      <dgm:spPr/>
    </dgm:pt>
    <dgm:pt modelId="{67146082-6469-4C06-94C7-790F9D0FDDD4}" type="pres">
      <dgm:prSet presAssocID="{8058099D-B5F4-43DB-B05B-3BBA277F61D3}" presName="Name37" presStyleLbl="parChTrans1D3" presStyleIdx="4" presStyleCnt="11"/>
      <dgm:spPr/>
    </dgm:pt>
    <dgm:pt modelId="{20AAA8C1-FA59-4A8C-AE18-5A7546567131}" type="pres">
      <dgm:prSet presAssocID="{D1597EE0-E733-43B0-BC9E-A03ED732E1A6}" presName="hierRoot2" presStyleCnt="0">
        <dgm:presLayoutVars>
          <dgm:hierBranch val="init"/>
        </dgm:presLayoutVars>
      </dgm:prSet>
      <dgm:spPr/>
    </dgm:pt>
    <dgm:pt modelId="{404D3065-812F-482D-A2FB-26E3E0F946BA}" type="pres">
      <dgm:prSet presAssocID="{D1597EE0-E733-43B0-BC9E-A03ED732E1A6}" presName="rootComposite" presStyleCnt="0"/>
      <dgm:spPr/>
    </dgm:pt>
    <dgm:pt modelId="{14DDC754-530C-4653-B746-4350D00E0D57}" type="pres">
      <dgm:prSet presAssocID="{D1597EE0-E733-43B0-BC9E-A03ED732E1A6}" presName="rootText" presStyleLbl="node3" presStyleIdx="4" presStyleCnt="11">
        <dgm:presLayoutVars>
          <dgm:chPref val="3"/>
        </dgm:presLayoutVars>
      </dgm:prSet>
      <dgm:spPr/>
    </dgm:pt>
    <dgm:pt modelId="{E03BDA05-8D6A-4B62-9B9C-4C6DF02C92B1}" type="pres">
      <dgm:prSet presAssocID="{D1597EE0-E733-43B0-BC9E-A03ED732E1A6}" presName="rootConnector" presStyleLbl="node3" presStyleIdx="4" presStyleCnt="11"/>
      <dgm:spPr/>
    </dgm:pt>
    <dgm:pt modelId="{3801B865-40E3-461D-95CA-F2FFCC62C80F}" type="pres">
      <dgm:prSet presAssocID="{D1597EE0-E733-43B0-BC9E-A03ED732E1A6}" presName="hierChild4" presStyleCnt="0"/>
      <dgm:spPr/>
    </dgm:pt>
    <dgm:pt modelId="{E6886D9B-30C4-42CC-AF39-DAB6CBDB7097}" type="pres">
      <dgm:prSet presAssocID="{D1597EE0-E733-43B0-BC9E-A03ED732E1A6}" presName="hierChild5" presStyleCnt="0"/>
      <dgm:spPr/>
    </dgm:pt>
    <dgm:pt modelId="{DD813DA7-C88E-4823-B475-510C2ACFA117}" type="pres">
      <dgm:prSet presAssocID="{67A8CC23-E4FC-4644-A42F-BBB17A13569C}" presName="Name37" presStyleLbl="parChTrans1D3" presStyleIdx="5" presStyleCnt="11"/>
      <dgm:spPr/>
    </dgm:pt>
    <dgm:pt modelId="{357DE0D7-893C-446A-B6B8-625DF50E50C2}" type="pres">
      <dgm:prSet presAssocID="{04A23F92-81DA-4F56-92FE-F701CD756965}" presName="hierRoot2" presStyleCnt="0">
        <dgm:presLayoutVars>
          <dgm:hierBranch val="init"/>
        </dgm:presLayoutVars>
      </dgm:prSet>
      <dgm:spPr/>
    </dgm:pt>
    <dgm:pt modelId="{747DC583-8851-4DF6-B0FC-A0536A97D703}" type="pres">
      <dgm:prSet presAssocID="{04A23F92-81DA-4F56-92FE-F701CD756965}" presName="rootComposite" presStyleCnt="0"/>
      <dgm:spPr/>
    </dgm:pt>
    <dgm:pt modelId="{19E0EA6B-18AA-4DF9-AA9F-3599EFF1EE22}" type="pres">
      <dgm:prSet presAssocID="{04A23F92-81DA-4F56-92FE-F701CD756965}" presName="rootText" presStyleLbl="node3" presStyleIdx="5" presStyleCnt="11">
        <dgm:presLayoutVars>
          <dgm:chPref val="3"/>
        </dgm:presLayoutVars>
      </dgm:prSet>
      <dgm:spPr/>
    </dgm:pt>
    <dgm:pt modelId="{1B6EE6AE-195B-4D7D-8812-A14E249E7C45}" type="pres">
      <dgm:prSet presAssocID="{04A23F92-81DA-4F56-92FE-F701CD756965}" presName="rootConnector" presStyleLbl="node3" presStyleIdx="5" presStyleCnt="11"/>
      <dgm:spPr/>
    </dgm:pt>
    <dgm:pt modelId="{E6FA0F78-87EE-4FB7-8330-C580382BB839}" type="pres">
      <dgm:prSet presAssocID="{04A23F92-81DA-4F56-92FE-F701CD756965}" presName="hierChild4" presStyleCnt="0"/>
      <dgm:spPr/>
    </dgm:pt>
    <dgm:pt modelId="{DD8B8624-70A1-4D0B-838B-03AD7FDFAAF5}" type="pres">
      <dgm:prSet presAssocID="{04A23F92-81DA-4F56-92FE-F701CD756965}" presName="hierChild5" presStyleCnt="0"/>
      <dgm:spPr/>
    </dgm:pt>
    <dgm:pt modelId="{39C6B009-B9A5-424E-B4A2-A96F51FA9EC0}" type="pres">
      <dgm:prSet presAssocID="{739868B1-4C96-4EF2-ACBA-487BB7B1C3D1}" presName="hierChild5" presStyleCnt="0"/>
      <dgm:spPr/>
    </dgm:pt>
    <dgm:pt modelId="{EF3BFA01-8A73-488B-AD38-10C5F486A481}" type="pres">
      <dgm:prSet presAssocID="{323FD637-3AA5-4A88-8093-118669581AA5}" presName="Name37" presStyleLbl="parChTrans1D2" presStyleIdx="2" presStyleCnt="4"/>
      <dgm:spPr/>
    </dgm:pt>
    <dgm:pt modelId="{C016E3E2-D2E4-4DBA-9EAE-AD06294C473B}" type="pres">
      <dgm:prSet presAssocID="{FCEF6FBA-ECAF-4E33-8C20-74FD50001396}" presName="hierRoot2" presStyleCnt="0">
        <dgm:presLayoutVars>
          <dgm:hierBranch val="init"/>
        </dgm:presLayoutVars>
      </dgm:prSet>
      <dgm:spPr/>
    </dgm:pt>
    <dgm:pt modelId="{F9963593-648E-4D36-AF1C-97DF8A061CE6}" type="pres">
      <dgm:prSet presAssocID="{FCEF6FBA-ECAF-4E33-8C20-74FD50001396}" presName="rootComposite" presStyleCnt="0"/>
      <dgm:spPr/>
    </dgm:pt>
    <dgm:pt modelId="{B088AB8E-4B0D-4660-8AD1-0207C9AD9D77}" type="pres">
      <dgm:prSet presAssocID="{FCEF6FBA-ECAF-4E33-8C20-74FD50001396}" presName="rootText" presStyleLbl="node2" presStyleIdx="2" presStyleCnt="4">
        <dgm:presLayoutVars>
          <dgm:chPref val="3"/>
        </dgm:presLayoutVars>
      </dgm:prSet>
      <dgm:spPr/>
    </dgm:pt>
    <dgm:pt modelId="{EA2DE700-5055-495C-8F1D-730E069C325F}" type="pres">
      <dgm:prSet presAssocID="{FCEF6FBA-ECAF-4E33-8C20-74FD50001396}" presName="rootConnector" presStyleLbl="node2" presStyleIdx="2" presStyleCnt="4"/>
      <dgm:spPr/>
    </dgm:pt>
    <dgm:pt modelId="{42768E3C-6480-4BDF-9691-8EB86FB20DAA}" type="pres">
      <dgm:prSet presAssocID="{FCEF6FBA-ECAF-4E33-8C20-74FD50001396}" presName="hierChild4" presStyleCnt="0"/>
      <dgm:spPr/>
    </dgm:pt>
    <dgm:pt modelId="{FCA64B77-8E86-46FC-9327-1F505CC306EC}" type="pres">
      <dgm:prSet presAssocID="{52D65E3A-92C7-4534-989F-9FB82FCC7CC5}" presName="Name37" presStyleLbl="parChTrans1D3" presStyleIdx="6" presStyleCnt="11"/>
      <dgm:spPr/>
    </dgm:pt>
    <dgm:pt modelId="{285E7759-4FA7-4053-8996-C70D16BDBFC1}" type="pres">
      <dgm:prSet presAssocID="{9CB1C030-8BA2-4A65-B010-F0F99533CBA8}" presName="hierRoot2" presStyleCnt="0">
        <dgm:presLayoutVars>
          <dgm:hierBranch val="init"/>
        </dgm:presLayoutVars>
      </dgm:prSet>
      <dgm:spPr/>
    </dgm:pt>
    <dgm:pt modelId="{7FE6742C-E73E-462F-9D0B-FF0A3A017BB9}" type="pres">
      <dgm:prSet presAssocID="{9CB1C030-8BA2-4A65-B010-F0F99533CBA8}" presName="rootComposite" presStyleCnt="0"/>
      <dgm:spPr/>
    </dgm:pt>
    <dgm:pt modelId="{D16F4971-5A1D-46DF-ACB7-5FA8D0C5C00C}" type="pres">
      <dgm:prSet presAssocID="{9CB1C030-8BA2-4A65-B010-F0F99533CBA8}" presName="rootText" presStyleLbl="node3" presStyleIdx="6" presStyleCnt="11">
        <dgm:presLayoutVars>
          <dgm:chPref val="3"/>
        </dgm:presLayoutVars>
      </dgm:prSet>
      <dgm:spPr/>
    </dgm:pt>
    <dgm:pt modelId="{21C9DCAC-0259-42C3-94D6-EFF82B08DA63}" type="pres">
      <dgm:prSet presAssocID="{9CB1C030-8BA2-4A65-B010-F0F99533CBA8}" presName="rootConnector" presStyleLbl="node3" presStyleIdx="6" presStyleCnt="11"/>
      <dgm:spPr/>
    </dgm:pt>
    <dgm:pt modelId="{69492AD4-9AB6-4F83-BAD2-364EFAA7E8E1}" type="pres">
      <dgm:prSet presAssocID="{9CB1C030-8BA2-4A65-B010-F0F99533CBA8}" presName="hierChild4" presStyleCnt="0"/>
      <dgm:spPr/>
    </dgm:pt>
    <dgm:pt modelId="{EA48CB19-3182-49A8-B8B3-8D95F4C89227}" type="pres">
      <dgm:prSet presAssocID="{9CB1C030-8BA2-4A65-B010-F0F99533CBA8}" presName="hierChild5" presStyleCnt="0"/>
      <dgm:spPr/>
    </dgm:pt>
    <dgm:pt modelId="{00BFDEB2-DB4D-4DD4-AC3B-362B52582063}" type="pres">
      <dgm:prSet presAssocID="{B4DAC179-1782-4703-869A-6009EAB8EDA8}" presName="Name37" presStyleLbl="parChTrans1D3" presStyleIdx="7" presStyleCnt="11"/>
      <dgm:spPr/>
    </dgm:pt>
    <dgm:pt modelId="{3780841D-268A-469F-9810-1FD9693D2A90}" type="pres">
      <dgm:prSet presAssocID="{40579A1E-B7F2-4961-816A-14D36D889FB9}" presName="hierRoot2" presStyleCnt="0">
        <dgm:presLayoutVars>
          <dgm:hierBranch val="init"/>
        </dgm:presLayoutVars>
      </dgm:prSet>
      <dgm:spPr/>
    </dgm:pt>
    <dgm:pt modelId="{A2E3E33B-282E-4C48-AF4A-A0261E0549E6}" type="pres">
      <dgm:prSet presAssocID="{40579A1E-B7F2-4961-816A-14D36D889FB9}" presName="rootComposite" presStyleCnt="0"/>
      <dgm:spPr/>
    </dgm:pt>
    <dgm:pt modelId="{D851BD1A-99BB-4C89-8372-C5D1412F67AB}" type="pres">
      <dgm:prSet presAssocID="{40579A1E-B7F2-4961-816A-14D36D889FB9}" presName="rootText" presStyleLbl="node3" presStyleIdx="7" presStyleCnt="11">
        <dgm:presLayoutVars>
          <dgm:chPref val="3"/>
        </dgm:presLayoutVars>
      </dgm:prSet>
      <dgm:spPr/>
    </dgm:pt>
    <dgm:pt modelId="{3FE1EDDC-19B6-4D8B-93D0-D41532A74667}" type="pres">
      <dgm:prSet presAssocID="{40579A1E-B7F2-4961-816A-14D36D889FB9}" presName="rootConnector" presStyleLbl="node3" presStyleIdx="7" presStyleCnt="11"/>
      <dgm:spPr/>
    </dgm:pt>
    <dgm:pt modelId="{64DB0BE9-16B4-4C87-BE02-0D037685C3DE}" type="pres">
      <dgm:prSet presAssocID="{40579A1E-B7F2-4961-816A-14D36D889FB9}" presName="hierChild4" presStyleCnt="0"/>
      <dgm:spPr/>
    </dgm:pt>
    <dgm:pt modelId="{2F8A502B-1829-4326-BF50-8EEA4EE710DA}" type="pres">
      <dgm:prSet presAssocID="{40579A1E-B7F2-4961-816A-14D36D889FB9}" presName="hierChild5" presStyleCnt="0"/>
      <dgm:spPr/>
    </dgm:pt>
    <dgm:pt modelId="{5DEC2AAA-3808-4663-A075-443A7E64BB31}" type="pres">
      <dgm:prSet presAssocID="{6B5D4E2E-F1BC-47D6-AFEB-EB3C39C73DF0}" presName="Name37" presStyleLbl="parChTrans1D3" presStyleIdx="8" presStyleCnt="11"/>
      <dgm:spPr/>
    </dgm:pt>
    <dgm:pt modelId="{58DB908B-4FEB-42EC-A40C-4AE26D408E99}" type="pres">
      <dgm:prSet presAssocID="{8A207D45-A924-4CEF-814A-A7E38BC32534}" presName="hierRoot2" presStyleCnt="0">
        <dgm:presLayoutVars>
          <dgm:hierBranch val="init"/>
        </dgm:presLayoutVars>
      </dgm:prSet>
      <dgm:spPr/>
    </dgm:pt>
    <dgm:pt modelId="{CDA514B0-E564-4334-AA60-B7BE55EA25D5}" type="pres">
      <dgm:prSet presAssocID="{8A207D45-A924-4CEF-814A-A7E38BC32534}" presName="rootComposite" presStyleCnt="0"/>
      <dgm:spPr/>
    </dgm:pt>
    <dgm:pt modelId="{4A3B1AAC-C7C3-40DE-8FAA-BC1E382D9501}" type="pres">
      <dgm:prSet presAssocID="{8A207D45-A924-4CEF-814A-A7E38BC32534}" presName="rootText" presStyleLbl="node3" presStyleIdx="8" presStyleCnt="11">
        <dgm:presLayoutVars>
          <dgm:chPref val="3"/>
        </dgm:presLayoutVars>
      </dgm:prSet>
      <dgm:spPr/>
    </dgm:pt>
    <dgm:pt modelId="{5355C985-E98D-4A61-9AB3-EC067E4D9CEA}" type="pres">
      <dgm:prSet presAssocID="{8A207D45-A924-4CEF-814A-A7E38BC32534}" presName="rootConnector" presStyleLbl="node3" presStyleIdx="8" presStyleCnt="11"/>
      <dgm:spPr/>
    </dgm:pt>
    <dgm:pt modelId="{D6A824CF-94D1-4CE9-A046-00178B11E4B7}" type="pres">
      <dgm:prSet presAssocID="{8A207D45-A924-4CEF-814A-A7E38BC32534}" presName="hierChild4" presStyleCnt="0"/>
      <dgm:spPr/>
    </dgm:pt>
    <dgm:pt modelId="{1824D2A8-F174-4CDA-9742-E179A9108700}" type="pres">
      <dgm:prSet presAssocID="{8A207D45-A924-4CEF-814A-A7E38BC32534}" presName="hierChild5" presStyleCnt="0"/>
      <dgm:spPr/>
    </dgm:pt>
    <dgm:pt modelId="{4CF1CCF5-CF2A-4D4A-B93A-E8B0414DEA99}" type="pres">
      <dgm:prSet presAssocID="{26834C77-C537-45DF-8F27-B3257B4CAD5A}" presName="Name37" presStyleLbl="parChTrans1D3" presStyleIdx="9" presStyleCnt="11"/>
      <dgm:spPr/>
    </dgm:pt>
    <dgm:pt modelId="{1AA4E9D9-AA52-4C8D-8DF7-90225CD3C580}" type="pres">
      <dgm:prSet presAssocID="{50362B26-9CFB-4B74-AF5F-13446B5C3218}" presName="hierRoot2" presStyleCnt="0">
        <dgm:presLayoutVars>
          <dgm:hierBranch val="init"/>
        </dgm:presLayoutVars>
      </dgm:prSet>
      <dgm:spPr/>
    </dgm:pt>
    <dgm:pt modelId="{366980E5-D30C-4BAA-9519-405CC69CB38C}" type="pres">
      <dgm:prSet presAssocID="{50362B26-9CFB-4B74-AF5F-13446B5C3218}" presName="rootComposite" presStyleCnt="0"/>
      <dgm:spPr/>
    </dgm:pt>
    <dgm:pt modelId="{98A6F058-7B41-4627-A7EB-85E214B33E3E}" type="pres">
      <dgm:prSet presAssocID="{50362B26-9CFB-4B74-AF5F-13446B5C3218}" presName="rootText" presStyleLbl="node3" presStyleIdx="9" presStyleCnt="11">
        <dgm:presLayoutVars>
          <dgm:chPref val="3"/>
        </dgm:presLayoutVars>
      </dgm:prSet>
      <dgm:spPr/>
    </dgm:pt>
    <dgm:pt modelId="{BD8D748D-B8BD-4710-B834-8D5C9C138455}" type="pres">
      <dgm:prSet presAssocID="{50362B26-9CFB-4B74-AF5F-13446B5C3218}" presName="rootConnector" presStyleLbl="node3" presStyleIdx="9" presStyleCnt="11"/>
      <dgm:spPr/>
    </dgm:pt>
    <dgm:pt modelId="{B01C40C4-7777-4056-8D48-6AFD1FF1084D}" type="pres">
      <dgm:prSet presAssocID="{50362B26-9CFB-4B74-AF5F-13446B5C3218}" presName="hierChild4" presStyleCnt="0"/>
      <dgm:spPr/>
    </dgm:pt>
    <dgm:pt modelId="{003DF034-5A6A-476C-89C5-9026D7D0CA5B}" type="pres">
      <dgm:prSet presAssocID="{50362B26-9CFB-4B74-AF5F-13446B5C3218}" presName="hierChild5" presStyleCnt="0"/>
      <dgm:spPr/>
    </dgm:pt>
    <dgm:pt modelId="{B80EF3D3-AFCB-48B3-990C-E4B98662B723}" type="pres">
      <dgm:prSet presAssocID="{FC12D8F9-8884-4026-972E-856EDB4BB64F}" presName="Name37" presStyleLbl="parChTrans1D3" presStyleIdx="10" presStyleCnt="11"/>
      <dgm:spPr/>
    </dgm:pt>
    <dgm:pt modelId="{DA63B186-1517-4923-B365-42B8B8B1E5EC}" type="pres">
      <dgm:prSet presAssocID="{833537C5-CFC0-4CE6-A0A8-322AC3835242}" presName="hierRoot2" presStyleCnt="0">
        <dgm:presLayoutVars>
          <dgm:hierBranch val="init"/>
        </dgm:presLayoutVars>
      </dgm:prSet>
      <dgm:spPr/>
    </dgm:pt>
    <dgm:pt modelId="{4D4358E1-6DC6-4F23-BAFD-8BAD0F7B0144}" type="pres">
      <dgm:prSet presAssocID="{833537C5-CFC0-4CE6-A0A8-322AC3835242}" presName="rootComposite" presStyleCnt="0"/>
      <dgm:spPr/>
    </dgm:pt>
    <dgm:pt modelId="{ADED9295-2E0C-4521-93D6-977202878003}" type="pres">
      <dgm:prSet presAssocID="{833537C5-CFC0-4CE6-A0A8-322AC3835242}" presName="rootText" presStyleLbl="node3" presStyleIdx="10" presStyleCnt="11">
        <dgm:presLayoutVars>
          <dgm:chPref val="3"/>
        </dgm:presLayoutVars>
      </dgm:prSet>
      <dgm:spPr/>
    </dgm:pt>
    <dgm:pt modelId="{624354BC-F5B6-4621-AC4B-E96A93CA2BF3}" type="pres">
      <dgm:prSet presAssocID="{833537C5-CFC0-4CE6-A0A8-322AC3835242}" presName="rootConnector" presStyleLbl="node3" presStyleIdx="10" presStyleCnt="11"/>
      <dgm:spPr/>
    </dgm:pt>
    <dgm:pt modelId="{E1F3FC1E-2C71-4D2E-B8F4-6D5E80BD0FA2}" type="pres">
      <dgm:prSet presAssocID="{833537C5-CFC0-4CE6-A0A8-322AC3835242}" presName="hierChild4" presStyleCnt="0"/>
      <dgm:spPr/>
    </dgm:pt>
    <dgm:pt modelId="{60909C0C-BA49-4B41-91F1-F6784C907BBD}" type="pres">
      <dgm:prSet presAssocID="{833537C5-CFC0-4CE6-A0A8-322AC3835242}" presName="hierChild5" presStyleCnt="0"/>
      <dgm:spPr/>
    </dgm:pt>
    <dgm:pt modelId="{26BF1EDD-580C-4413-B5EB-8FBB76578101}" type="pres">
      <dgm:prSet presAssocID="{FCEF6FBA-ECAF-4E33-8C20-74FD50001396}" presName="hierChild5" presStyleCnt="0"/>
      <dgm:spPr/>
    </dgm:pt>
    <dgm:pt modelId="{96ECAF66-6CB7-4464-B999-F689F24EA671}" type="pres">
      <dgm:prSet presAssocID="{D3CB8960-95F8-4CFE-A98C-6A83ED56A92C}" presName="Name37" presStyleLbl="parChTrans1D2" presStyleIdx="3" presStyleCnt="4"/>
      <dgm:spPr/>
    </dgm:pt>
    <dgm:pt modelId="{D4CF1D1E-433E-43D2-8157-A9469D9E5D56}" type="pres">
      <dgm:prSet presAssocID="{E371C8F8-F5E3-4214-AE54-23669E3659C0}" presName="hierRoot2" presStyleCnt="0">
        <dgm:presLayoutVars>
          <dgm:hierBranch val="init"/>
        </dgm:presLayoutVars>
      </dgm:prSet>
      <dgm:spPr/>
    </dgm:pt>
    <dgm:pt modelId="{BFF952F9-61AE-4D43-A0D7-AAA2450584C7}" type="pres">
      <dgm:prSet presAssocID="{E371C8F8-F5E3-4214-AE54-23669E3659C0}" presName="rootComposite" presStyleCnt="0"/>
      <dgm:spPr/>
    </dgm:pt>
    <dgm:pt modelId="{25A2E1E6-D9A3-4D0C-85EA-8F43065C02B9}" type="pres">
      <dgm:prSet presAssocID="{E371C8F8-F5E3-4214-AE54-23669E3659C0}" presName="rootText" presStyleLbl="node2" presStyleIdx="3" presStyleCnt="4">
        <dgm:presLayoutVars>
          <dgm:chPref val="3"/>
        </dgm:presLayoutVars>
      </dgm:prSet>
      <dgm:spPr/>
    </dgm:pt>
    <dgm:pt modelId="{3EDB3BD5-F6B1-43A3-925E-98A06639C8CA}" type="pres">
      <dgm:prSet presAssocID="{E371C8F8-F5E3-4214-AE54-23669E3659C0}" presName="rootConnector" presStyleLbl="node2" presStyleIdx="3" presStyleCnt="4"/>
      <dgm:spPr/>
    </dgm:pt>
    <dgm:pt modelId="{4396CB50-5907-4C14-B558-5D7639410100}" type="pres">
      <dgm:prSet presAssocID="{E371C8F8-F5E3-4214-AE54-23669E3659C0}" presName="hierChild4" presStyleCnt="0"/>
      <dgm:spPr/>
    </dgm:pt>
    <dgm:pt modelId="{5ACC661F-1CC0-48E9-B880-97B29C58A31B}" type="pres">
      <dgm:prSet presAssocID="{E371C8F8-F5E3-4214-AE54-23669E3659C0}" presName="hierChild5" presStyleCnt="0"/>
      <dgm:spPr/>
    </dgm:pt>
    <dgm:pt modelId="{7B1B2ABA-886F-4AD6-BBE2-385CB730CD87}" type="pres">
      <dgm:prSet presAssocID="{1B66108A-E273-4662-B87A-69725E473D41}" presName="hierChild3" presStyleCnt="0"/>
      <dgm:spPr/>
    </dgm:pt>
  </dgm:ptLst>
  <dgm:cxnLst>
    <dgm:cxn modelId="{15A35300-C490-4791-928B-9156CF2D5798}" type="presOf" srcId="{833537C5-CFC0-4CE6-A0A8-322AC3835242}" destId="{ADED9295-2E0C-4521-93D6-977202878003}" srcOrd="0" destOrd="0" presId="urn:microsoft.com/office/officeart/2005/8/layout/orgChart1"/>
    <dgm:cxn modelId="{5B2AAC00-4A89-4081-94BA-92042577A858}" type="presOf" srcId="{227B3ED0-A2B6-4504-ACF3-3A9E12AFDE84}" destId="{4A5A0AC6-23A0-48E1-B26F-01351372DD49}" srcOrd="0" destOrd="0" presId="urn:microsoft.com/office/officeart/2005/8/layout/orgChart1"/>
    <dgm:cxn modelId="{47C13402-076C-41B7-B893-088F212D6182}" type="presOf" srcId="{F3F27045-7936-4591-AC5C-CD7B1ED1185E}" destId="{CA829C15-012E-4C21-9578-B79A67B57F28}" srcOrd="1" destOrd="0" presId="urn:microsoft.com/office/officeart/2005/8/layout/orgChart1"/>
    <dgm:cxn modelId="{863BA603-3136-4319-BBAC-2012DDD61E66}" type="presOf" srcId="{A6F80961-F60C-47ED-A7F1-A1CB5090094E}" destId="{58D9D62C-FF59-4074-8A6B-25C3940F6C0D}" srcOrd="1" destOrd="0" presId="urn:microsoft.com/office/officeart/2005/8/layout/orgChart1"/>
    <dgm:cxn modelId="{09C9F504-0705-4D6E-A6AB-76CA0E238289}" type="presOf" srcId="{F3F27045-7936-4591-AC5C-CD7B1ED1185E}" destId="{29F030FD-A614-4EA7-B7A0-5117DE7CF8B6}" srcOrd="0" destOrd="0" presId="urn:microsoft.com/office/officeart/2005/8/layout/orgChart1"/>
    <dgm:cxn modelId="{64AB9A06-B121-4585-912F-A32BAC62A8AF}" type="presOf" srcId="{E371C8F8-F5E3-4214-AE54-23669E3659C0}" destId="{3EDB3BD5-F6B1-43A3-925E-98A06639C8CA}" srcOrd="1" destOrd="0" presId="urn:microsoft.com/office/officeart/2005/8/layout/orgChart1"/>
    <dgm:cxn modelId="{B99B6507-34F1-40DB-BBB0-404C9C12F836}" type="presOf" srcId="{26834C77-C537-45DF-8F27-B3257B4CAD5A}" destId="{4CF1CCF5-CF2A-4D4A-B93A-E8B0414DEA99}" srcOrd="0" destOrd="0" presId="urn:microsoft.com/office/officeart/2005/8/layout/orgChart1"/>
    <dgm:cxn modelId="{BC8D4C08-1C6A-462A-A2CF-ED4B03107498}" type="presOf" srcId="{8CBD3B96-CCEA-44FE-9221-69FCC54E34AC}" destId="{59BA3D30-A6BC-4EB2-B6F5-FA5D4C46F646}" srcOrd="0" destOrd="0" presId="urn:microsoft.com/office/officeart/2005/8/layout/orgChart1"/>
    <dgm:cxn modelId="{3AC35A0A-F0E2-40AE-BD32-367A3485E66C}" type="presOf" srcId="{A3EB6D04-433B-4B77-8964-179C0830B694}" destId="{58AA8831-E6EE-451D-AD64-098816B681CD}" srcOrd="1" destOrd="0" presId="urn:microsoft.com/office/officeart/2005/8/layout/orgChart1"/>
    <dgm:cxn modelId="{53E54C0B-9847-4DB5-A227-2DC272414607}" type="presOf" srcId="{FCEF6FBA-ECAF-4E33-8C20-74FD50001396}" destId="{B088AB8E-4B0D-4660-8AD1-0207C9AD9D77}" srcOrd="0" destOrd="0" presId="urn:microsoft.com/office/officeart/2005/8/layout/orgChart1"/>
    <dgm:cxn modelId="{7A5CA30B-891B-4660-88C1-C8123AF60D03}" srcId="{739868B1-4C96-4EF2-ACBA-487BB7B1C3D1}" destId="{D1597EE0-E733-43B0-BC9E-A03ED732E1A6}" srcOrd="2" destOrd="0" parTransId="{8058099D-B5F4-43DB-B05B-3BBA277F61D3}" sibTransId="{56033B26-F123-4B4D-9C63-BD8775803801}"/>
    <dgm:cxn modelId="{69709211-FC9B-4CEB-93E5-E65ABEAABD02}" type="presOf" srcId="{67A8CC23-E4FC-4644-A42F-BBB17A13569C}" destId="{DD813DA7-C88E-4823-B475-510C2ACFA117}" srcOrd="0" destOrd="0" presId="urn:microsoft.com/office/officeart/2005/8/layout/orgChart1"/>
    <dgm:cxn modelId="{8ADE4C12-0EA1-40A8-8337-D872466E9DC6}" type="presOf" srcId="{EAC197D8-87DB-4B75-AA37-050A83C10428}" destId="{72F9077E-7A45-4F68-9EB1-D8A941B5C65B}" srcOrd="1" destOrd="0" presId="urn:microsoft.com/office/officeart/2005/8/layout/orgChart1"/>
    <dgm:cxn modelId="{93A5A41A-487C-4CDB-89D2-F8B162AB64E1}" type="presOf" srcId="{C04D15E8-4945-4913-B456-868BD3CA7672}" destId="{753039CB-6F33-40CB-AE3D-43C8875AFCBC}" srcOrd="0" destOrd="0" presId="urn:microsoft.com/office/officeart/2005/8/layout/orgChart1"/>
    <dgm:cxn modelId="{2C1C191B-3004-426C-86C8-FBEDE6C024B8}" type="presOf" srcId="{40579A1E-B7F2-4961-816A-14D36D889FB9}" destId="{3FE1EDDC-19B6-4D8B-93D0-D41532A74667}" srcOrd="1" destOrd="0" presId="urn:microsoft.com/office/officeart/2005/8/layout/orgChart1"/>
    <dgm:cxn modelId="{EA85C12D-4293-408F-A82B-650F395FDE2C}" type="presOf" srcId="{90B745E5-8D6F-4022-8DED-65BE58948565}" destId="{6A0D8335-5445-4B1D-B723-DD09243FD607}" srcOrd="0" destOrd="0" presId="urn:microsoft.com/office/officeart/2005/8/layout/orgChart1"/>
    <dgm:cxn modelId="{85780D32-D90A-402E-A23A-56127F653B4C}" srcId="{FCEF6FBA-ECAF-4E33-8C20-74FD50001396}" destId="{50362B26-9CFB-4B74-AF5F-13446B5C3218}" srcOrd="3" destOrd="0" parTransId="{26834C77-C537-45DF-8F27-B3257B4CAD5A}" sibTransId="{858BDD1F-8D22-4E69-9659-9EC530479B43}"/>
    <dgm:cxn modelId="{35910C35-371B-42BB-A74A-7EEDC3C4FD0D}" type="presOf" srcId="{7FCFF65A-DAA0-494C-A39D-E935DA15D9E4}" destId="{68B76AEB-75FD-4427-9CA9-32A6DCE18C67}" srcOrd="1" destOrd="0" presId="urn:microsoft.com/office/officeart/2005/8/layout/orgChart1"/>
    <dgm:cxn modelId="{03243038-A83A-4F74-BFD0-970287A0111A}" type="presOf" srcId="{FCEF6FBA-ECAF-4E33-8C20-74FD50001396}" destId="{EA2DE700-5055-495C-8F1D-730E069C325F}" srcOrd="1" destOrd="0" presId="urn:microsoft.com/office/officeart/2005/8/layout/orgChart1"/>
    <dgm:cxn modelId="{FB15085B-459B-4EB5-B45D-85B701FC151C}" srcId="{1B66108A-E273-4662-B87A-69725E473D41}" destId="{739868B1-4C96-4EF2-ACBA-487BB7B1C3D1}" srcOrd="1" destOrd="0" parTransId="{B7A04531-33C3-4320-BE93-E5CB4B00FF42}" sibTransId="{8E078204-50B5-4B80-8D72-DE6D8C385DEE}"/>
    <dgm:cxn modelId="{1637995B-7342-4380-8628-84D8C84BDF6C}" type="presOf" srcId="{F55ADB79-BA6F-4A23-8A3C-8985205244DA}" destId="{AF2201CB-E2FE-4074-A4DC-606CB6085A1F}" srcOrd="0" destOrd="0" presId="urn:microsoft.com/office/officeart/2005/8/layout/orgChart1"/>
    <dgm:cxn modelId="{3B50DD5C-E10E-4885-92DB-44BCA1848710}" srcId="{A3EB6D04-433B-4B77-8964-179C0830B694}" destId="{D322E04F-7AE6-4681-A6A8-075E0453B780}" srcOrd="3" destOrd="0" parTransId="{A200A30B-3D02-4FE0-9119-FFBE01B81968}" sibTransId="{EC2B493B-39A2-41FB-BAB0-E9FEF43604A3}"/>
    <dgm:cxn modelId="{0A8F6A60-2023-43BE-BF1B-E24273A04D7C}" srcId="{D59D16E9-A2ED-44F7-8FC7-39305D57C149}" destId="{8BED1C68-C565-4255-A650-D9AD1EFABD0F}" srcOrd="1" destOrd="0" parTransId="{08A6B5DC-6B58-4BBB-8D37-9B7475BEC711}" sibTransId="{89C87201-B5DD-4BC4-87A8-0422B1378DA5}"/>
    <dgm:cxn modelId="{CBC57461-9626-4F8D-8D87-0088B6933478}" type="presOf" srcId="{1B66108A-E273-4662-B87A-69725E473D41}" destId="{AC37A0AC-5F2B-4E07-9A59-062CA41B0F82}" srcOrd="0" destOrd="0" presId="urn:microsoft.com/office/officeart/2005/8/layout/orgChart1"/>
    <dgm:cxn modelId="{5161EA61-49C0-45D9-A35D-DECDD95A50BF}" type="presOf" srcId="{EAE359FA-763B-44E4-81F3-6C020D01C371}" destId="{C56E5E6B-367D-440A-B11C-BE4D451FFA32}" srcOrd="1" destOrd="0" presId="urn:microsoft.com/office/officeart/2005/8/layout/orgChart1"/>
    <dgm:cxn modelId="{B4D60D63-8EBB-47B7-B1AA-DFE5FDBECCC3}" type="presOf" srcId="{E371C8F8-F5E3-4214-AE54-23669E3659C0}" destId="{25A2E1E6-D9A3-4D0C-85EA-8F43065C02B9}" srcOrd="0" destOrd="0" presId="urn:microsoft.com/office/officeart/2005/8/layout/orgChart1"/>
    <dgm:cxn modelId="{CA30CD44-B768-4C5F-9B03-F4C0D92015D1}" srcId="{FCEF6FBA-ECAF-4E33-8C20-74FD50001396}" destId="{9CB1C030-8BA2-4A65-B010-F0F99533CBA8}" srcOrd="0" destOrd="0" parTransId="{52D65E3A-92C7-4534-989F-9FB82FCC7CC5}" sibTransId="{091B044C-B92A-473C-8024-7C67B5DEFA4D}"/>
    <dgm:cxn modelId="{52C1D844-B433-437D-829F-F6E9FF590EBA}" type="presOf" srcId="{FC12D8F9-8884-4026-972E-856EDB4BB64F}" destId="{B80EF3D3-AFCB-48B3-990C-E4B98662B723}" srcOrd="0" destOrd="0" presId="urn:microsoft.com/office/officeart/2005/8/layout/orgChart1"/>
    <dgm:cxn modelId="{63F8D067-7BD2-4AFB-892A-CC5A56823AAE}" type="presOf" srcId="{9C100E3E-1FE0-48EC-927A-26378D453C46}" destId="{5E4074C5-2611-40FC-920D-C6603FCCE539}" srcOrd="1" destOrd="0" presId="urn:microsoft.com/office/officeart/2005/8/layout/orgChart1"/>
    <dgm:cxn modelId="{3070FD67-1DFB-496F-A271-4304249495D4}" srcId="{1B66108A-E273-4662-B87A-69725E473D41}" destId="{FCEF6FBA-ECAF-4E33-8C20-74FD50001396}" srcOrd="2" destOrd="0" parTransId="{323FD637-3AA5-4A88-8093-118669581AA5}" sibTransId="{B41C5C95-EA2F-4144-90E7-D391299EE07B}"/>
    <dgm:cxn modelId="{A94F3868-0015-4781-B609-B11B91C9B153}" type="presOf" srcId="{8058099D-B5F4-43DB-B05B-3BBA277F61D3}" destId="{67146082-6469-4C06-94C7-790F9D0FDDD4}" srcOrd="0" destOrd="0" presId="urn:microsoft.com/office/officeart/2005/8/layout/orgChart1"/>
    <dgm:cxn modelId="{38289A49-3C82-42EC-A303-7B1DD9EA5711}" srcId="{FCEF6FBA-ECAF-4E33-8C20-74FD50001396}" destId="{8A207D45-A924-4CEF-814A-A7E38BC32534}" srcOrd="2" destOrd="0" parTransId="{6B5D4E2E-F1BC-47D6-AFEB-EB3C39C73DF0}" sibTransId="{608F2DD8-62FD-4540-8C63-F79EEA884B55}"/>
    <dgm:cxn modelId="{5598614A-AE84-4753-8D0F-C183834E428E}" type="presOf" srcId="{739868B1-4C96-4EF2-ACBA-487BB7B1C3D1}" destId="{D86E3FFF-73EE-434C-8A03-46CC66F597F7}" srcOrd="0" destOrd="0" presId="urn:microsoft.com/office/officeart/2005/8/layout/orgChart1"/>
    <dgm:cxn modelId="{66F9936A-5BC7-4422-95FC-DEED4122326F}" type="presOf" srcId="{EAC197D8-87DB-4B75-AA37-050A83C10428}" destId="{A3F93BF9-2ECE-425C-AEEC-C359B63D808D}" srcOrd="0" destOrd="0" presId="urn:microsoft.com/office/officeart/2005/8/layout/orgChart1"/>
    <dgm:cxn modelId="{5DFF524B-DB04-4A06-B307-9F992A8B83C5}" type="presOf" srcId="{9C100E3E-1FE0-48EC-927A-26378D453C46}" destId="{0074D4A3-5EBD-47F3-BA71-F78D1AB8218E}" srcOrd="0" destOrd="0" presId="urn:microsoft.com/office/officeart/2005/8/layout/orgChart1"/>
    <dgm:cxn modelId="{ED2F064C-4D28-4FF2-B258-DFC537405BB6}" type="presOf" srcId="{D59D16E9-A2ED-44F7-8FC7-39305D57C149}" destId="{5D115000-D8FD-47A2-9DA2-44B67BD0089F}" srcOrd="0" destOrd="0" presId="urn:microsoft.com/office/officeart/2005/8/layout/orgChart1"/>
    <dgm:cxn modelId="{C43EF14D-E6A5-4A76-A74B-57D89D650385}" srcId="{A3EB6D04-433B-4B77-8964-179C0830B694}" destId="{9C100E3E-1FE0-48EC-927A-26378D453C46}" srcOrd="1" destOrd="0" parTransId="{DBC55FBA-BFE4-4608-8B7F-FAF3FE11B45C}" sibTransId="{0884AADA-0977-47C8-A56A-C803E67C4695}"/>
    <dgm:cxn modelId="{142A054E-4E55-46F2-BA68-1FC2F2834D47}" srcId="{A3EB6D04-433B-4B77-8964-179C0830B694}" destId="{A6F80961-F60C-47ED-A7F1-A1CB5090094E}" srcOrd="0" destOrd="0" parTransId="{8CBD3B96-CCEA-44FE-9221-69FCC54E34AC}" sibTransId="{D2D5E963-A956-4F35-80E8-13162D3B5321}"/>
    <dgm:cxn modelId="{54F74850-D8B2-4CA6-A877-153068944542}" type="presOf" srcId="{66D44C98-9218-463C-AF7D-8C5EEA309F18}" destId="{2310F7C1-C147-4A58-B5E7-F21A6BE1A9B0}" srcOrd="0" destOrd="0" presId="urn:microsoft.com/office/officeart/2005/8/layout/orgChart1"/>
    <dgm:cxn modelId="{192C8F50-5E28-4654-BC6A-F4C4519575CB}" type="presOf" srcId="{40579A1E-B7F2-4961-816A-14D36D889FB9}" destId="{D851BD1A-99BB-4C89-8372-C5D1412F67AB}" srcOrd="0" destOrd="0" presId="urn:microsoft.com/office/officeart/2005/8/layout/orgChart1"/>
    <dgm:cxn modelId="{C7E21C74-4C93-4FF9-A12A-F211C3128F35}" type="presOf" srcId="{8BED1C68-C565-4255-A650-D9AD1EFABD0F}" destId="{4EDFECCB-C5B8-4C06-99BC-B6D697B2842D}" srcOrd="1" destOrd="0" presId="urn:microsoft.com/office/officeart/2005/8/layout/orgChart1"/>
    <dgm:cxn modelId="{6DC69956-28F8-4787-A00B-CC473E435610}" type="presOf" srcId="{A200A30B-3D02-4FE0-9119-FFBE01B81968}" destId="{FE0E0D21-018F-4A1F-84CB-22F0B6B1A1F0}" srcOrd="0" destOrd="0" presId="urn:microsoft.com/office/officeart/2005/8/layout/orgChart1"/>
    <dgm:cxn modelId="{3C0CED78-C31C-4321-9CB4-DD67A71538AD}" type="presOf" srcId="{6B5D4E2E-F1BC-47D6-AFEB-EB3C39C73DF0}" destId="{5DEC2AAA-3808-4663-A075-443A7E64BB31}" srcOrd="0" destOrd="0" presId="urn:microsoft.com/office/officeart/2005/8/layout/orgChart1"/>
    <dgm:cxn modelId="{1AC3187D-C210-499E-A782-33AF09E4B061}" srcId="{739868B1-4C96-4EF2-ACBA-487BB7B1C3D1}" destId="{04A23F92-81DA-4F56-92FE-F701CD756965}" srcOrd="3" destOrd="0" parTransId="{67A8CC23-E4FC-4644-A42F-BBB17A13569C}" sibTransId="{5CB08098-ACC9-4451-A987-66EFB3F63F4E}"/>
    <dgm:cxn modelId="{B0CEBB7E-F197-4480-B098-D492643381D0}" srcId="{FCEF6FBA-ECAF-4E33-8C20-74FD50001396}" destId="{40579A1E-B7F2-4961-816A-14D36D889FB9}" srcOrd="1" destOrd="0" parTransId="{B4DAC179-1782-4703-869A-6009EAB8EDA8}" sibTransId="{950E880B-E409-420B-85D0-77E3048DDD46}"/>
    <dgm:cxn modelId="{6C27347F-3167-4F7E-8927-694B5E526B76}" type="presOf" srcId="{1B66108A-E273-4662-B87A-69725E473D41}" destId="{7EF584B3-3548-43EB-A55F-6E7E497DF40A}" srcOrd="1" destOrd="0" presId="urn:microsoft.com/office/officeart/2005/8/layout/orgChart1"/>
    <dgm:cxn modelId="{37427882-05CA-45B4-96BE-EE6DFAC33D92}" type="presOf" srcId="{D322E04F-7AE6-4681-A6A8-075E0453B780}" destId="{874A7582-7E34-4EED-A08F-37F6FDEEBEFD}" srcOrd="1" destOrd="0" presId="urn:microsoft.com/office/officeart/2005/8/layout/orgChart1"/>
    <dgm:cxn modelId="{0C4F7C83-DFE8-4607-9637-22B7F340C4F1}" srcId="{D59D16E9-A2ED-44F7-8FC7-39305D57C149}" destId="{F3F27045-7936-4591-AC5C-CD7B1ED1185E}" srcOrd="0" destOrd="0" parTransId="{F55ADB79-BA6F-4A23-8A3C-8985205244DA}" sibTransId="{777E4E84-7B97-4DF4-A3F1-16BB2157DFB2}"/>
    <dgm:cxn modelId="{52EC2A85-1456-4BC3-8454-26E431127924}" type="presOf" srcId="{323FD637-3AA5-4A88-8093-118669581AA5}" destId="{EF3BFA01-8A73-488B-AD38-10C5F486A481}" srcOrd="0" destOrd="0" presId="urn:microsoft.com/office/officeart/2005/8/layout/orgChart1"/>
    <dgm:cxn modelId="{AC03AF85-751D-474F-A66B-570BBEA347B3}" type="presOf" srcId="{50362B26-9CFB-4B74-AF5F-13446B5C3218}" destId="{BD8D748D-B8BD-4710-B834-8D5C9C138455}" srcOrd="1" destOrd="0" presId="urn:microsoft.com/office/officeart/2005/8/layout/orgChart1"/>
    <dgm:cxn modelId="{8ED3018C-6B74-46D1-B1FE-5B7A097F2B9F}" type="presOf" srcId="{7FCFF65A-DAA0-494C-A39D-E935DA15D9E4}" destId="{FC3147DF-5DC8-4C37-B9DA-B6C39DA3F12A}" srcOrd="0" destOrd="0" presId="urn:microsoft.com/office/officeart/2005/8/layout/orgChart1"/>
    <dgm:cxn modelId="{6DE68190-55F7-4378-AE5A-7BEECF59D2A6}" type="presOf" srcId="{D322E04F-7AE6-4681-A6A8-075E0453B780}" destId="{ABA9294F-5272-467C-A439-D85216436256}" srcOrd="0" destOrd="0" presId="urn:microsoft.com/office/officeart/2005/8/layout/orgChart1"/>
    <dgm:cxn modelId="{B8E69290-A205-4E7D-ADCC-0BC85C22A57C}" type="presOf" srcId="{D1597EE0-E733-43B0-BC9E-A03ED732E1A6}" destId="{14DDC754-530C-4653-B746-4350D00E0D57}" srcOrd="0" destOrd="0" presId="urn:microsoft.com/office/officeart/2005/8/layout/orgChart1"/>
    <dgm:cxn modelId="{2D29FA90-DBC6-4022-823B-31B47AC5D29C}" type="presOf" srcId="{833537C5-CFC0-4CE6-A0A8-322AC3835242}" destId="{624354BC-F5B6-4621-AC4B-E96A93CA2BF3}" srcOrd="1" destOrd="0" presId="urn:microsoft.com/office/officeart/2005/8/layout/orgChart1"/>
    <dgm:cxn modelId="{13162892-CC57-45EE-94B2-1037389A1EFC}" type="presOf" srcId="{EAE359FA-763B-44E4-81F3-6C020D01C371}" destId="{D435C46D-2D64-40AD-B5A8-26D3CE66CE61}" srcOrd="0" destOrd="0" presId="urn:microsoft.com/office/officeart/2005/8/layout/orgChart1"/>
    <dgm:cxn modelId="{3BFADD94-B759-4FD6-853A-8A22D582EB5F}" type="presOf" srcId="{8BED1C68-C565-4255-A650-D9AD1EFABD0F}" destId="{15562897-DB1A-45BB-9C69-E84B2038B11A}" srcOrd="0" destOrd="0" presId="urn:microsoft.com/office/officeart/2005/8/layout/orgChart1"/>
    <dgm:cxn modelId="{62E77F96-0230-4AC0-87CB-1580240A1CA6}" type="presOf" srcId="{DBC55FBA-BFE4-4608-8B7F-FAF3FE11B45C}" destId="{C474DAF9-54F1-48A1-AE8D-51EC4F0046CF}" srcOrd="0" destOrd="0" presId="urn:microsoft.com/office/officeart/2005/8/layout/orgChart1"/>
    <dgm:cxn modelId="{DEEE2997-B386-4190-97A9-3E4DB893DF56}" type="presOf" srcId="{A35F55B1-F9B1-4F83-982D-67865E181CF1}" destId="{CA2A6E02-EE72-4372-9385-86BACEE8F5E9}" srcOrd="1" destOrd="0" presId="urn:microsoft.com/office/officeart/2005/8/layout/orgChart1"/>
    <dgm:cxn modelId="{4DA62C99-FD2D-4C52-825E-BE63E8E532CD}" type="presOf" srcId="{04A23F92-81DA-4F56-92FE-F701CD756965}" destId="{1B6EE6AE-195B-4D7D-8812-A14E249E7C45}" srcOrd="1" destOrd="0" presId="urn:microsoft.com/office/officeart/2005/8/layout/orgChart1"/>
    <dgm:cxn modelId="{EC25C59C-46FF-4938-957A-3D07E5529750}" type="presOf" srcId="{B7A04531-33C3-4320-BE93-E5CB4B00FF42}" destId="{969A9EBD-1D2A-4CDD-BADE-2C6F17EB51EB}" srcOrd="0" destOrd="0" presId="urn:microsoft.com/office/officeart/2005/8/layout/orgChart1"/>
    <dgm:cxn modelId="{8D5B58A1-B802-4D52-A76C-A050ED1F3549}" type="presOf" srcId="{4CCCE483-378B-49A6-A45D-B73820054140}" destId="{3B031A35-2E7A-41CF-A244-9401FAEA2D08}" srcOrd="0" destOrd="0" presId="urn:microsoft.com/office/officeart/2005/8/layout/orgChart1"/>
    <dgm:cxn modelId="{37C07FA2-100B-4648-994F-F5A58515FF5E}" type="presOf" srcId="{04A23F92-81DA-4F56-92FE-F701CD756965}" destId="{19E0EA6B-18AA-4DF9-AA9F-3599EFF1EE22}" srcOrd="0" destOrd="0" presId="urn:microsoft.com/office/officeart/2005/8/layout/orgChart1"/>
    <dgm:cxn modelId="{7C03B7AA-3C4E-4764-BE88-C698B6846AD4}" type="presOf" srcId="{52D65E3A-92C7-4534-989F-9FB82FCC7CC5}" destId="{FCA64B77-8E86-46FC-9327-1F505CC306EC}" srcOrd="0" destOrd="0" presId="urn:microsoft.com/office/officeart/2005/8/layout/orgChart1"/>
    <dgm:cxn modelId="{546E96AB-B4B5-42DC-AC39-DF2C91825093}" type="presOf" srcId="{A3EB6D04-433B-4B77-8964-179C0830B694}" destId="{867103DB-18D3-4D16-9BF3-33271CB9FF2F}" srcOrd="0" destOrd="0" presId="urn:microsoft.com/office/officeart/2005/8/layout/orgChart1"/>
    <dgm:cxn modelId="{CDB499AB-96B5-410B-B33F-56C68C18F106}" type="presOf" srcId="{A35F55B1-F9B1-4F83-982D-67865E181CF1}" destId="{C89F6995-0C43-43E8-BA9B-64F517CCA690}" srcOrd="0" destOrd="0" presId="urn:microsoft.com/office/officeart/2005/8/layout/orgChart1"/>
    <dgm:cxn modelId="{397C3BB0-2CD7-41A7-B211-01E1B55E0779}" type="presOf" srcId="{1B65D82A-8B1F-4E03-B004-B41B58AA7C0C}" destId="{FAED162A-906D-4B64-9930-65A35301F0E4}" srcOrd="1" destOrd="0" presId="urn:microsoft.com/office/officeart/2005/8/layout/orgChart1"/>
    <dgm:cxn modelId="{2682C6B0-A78D-443E-83A3-D89DCF79D789}" type="presOf" srcId="{D3CB8960-95F8-4CFE-A98C-6A83ED56A92C}" destId="{96ECAF66-6CB7-4464-B999-F689F24EA671}" srcOrd="0" destOrd="0" presId="urn:microsoft.com/office/officeart/2005/8/layout/orgChart1"/>
    <dgm:cxn modelId="{164D0DB5-8E95-47BC-8C3B-DF17C5C11E49}" srcId="{EAC197D8-87DB-4B75-AA37-050A83C10428}" destId="{D59D16E9-A2ED-44F7-8FC7-39305D57C149}" srcOrd="1" destOrd="0" parTransId="{47BE9FE0-4430-4828-A328-BD66643BFD94}" sibTransId="{127B370C-401F-4376-8125-98DB99D973F3}"/>
    <dgm:cxn modelId="{C64947B5-D954-4C03-9AD5-571A051C1D5A}" type="presOf" srcId="{8A207D45-A924-4CEF-814A-A7E38BC32534}" destId="{5355C985-E98D-4A61-9AB3-EC067E4D9CEA}" srcOrd="1" destOrd="0" presId="urn:microsoft.com/office/officeart/2005/8/layout/orgChart1"/>
    <dgm:cxn modelId="{49F908BA-4451-4C66-9787-7FA059DE5683}" type="presOf" srcId="{9CB1C030-8BA2-4A65-B010-F0F99533CBA8}" destId="{21C9DCAC-0259-42C3-94D6-EFF82B08DA63}" srcOrd="1" destOrd="0" presId="urn:microsoft.com/office/officeart/2005/8/layout/orgChart1"/>
    <dgm:cxn modelId="{4979FABB-D87A-4823-8C25-A20C0E9FADA1}" srcId="{D59D16E9-A2ED-44F7-8FC7-39305D57C149}" destId="{EAE359FA-763B-44E4-81F3-6C020D01C371}" srcOrd="2" destOrd="0" parTransId="{66D44C98-9218-463C-AF7D-8C5EEA309F18}" sibTransId="{54E93EF6-6191-4D3C-A882-19DEF799CB66}"/>
    <dgm:cxn modelId="{20EA26C0-3E7E-41D9-AC90-1F22E317AA84}" srcId="{D59D16E9-A2ED-44F7-8FC7-39305D57C149}" destId="{A35F55B1-F9B1-4F83-982D-67865E181CF1}" srcOrd="3" destOrd="0" parTransId="{88D00564-5AE0-4933-B222-27F0EC0CEB67}" sibTransId="{81381DE4-B5D1-4C24-86A3-EFB4F1611B5B}"/>
    <dgm:cxn modelId="{40C303C1-5358-48FE-A154-4282AA0CE59E}" type="presOf" srcId="{08A6B5DC-6B58-4BBB-8D37-9B7475BEC711}" destId="{D44AA4EC-9E17-43BB-AE1B-FBBA9256608D}" srcOrd="0" destOrd="0" presId="urn:microsoft.com/office/officeart/2005/8/layout/orgChart1"/>
    <dgm:cxn modelId="{285113C1-7BBE-4618-9B3B-725801F224EC}" type="presOf" srcId="{8A207D45-A924-4CEF-814A-A7E38BC32534}" destId="{4A3B1AAC-C7C3-40DE-8FAA-BC1E382D9501}" srcOrd="0" destOrd="0" presId="urn:microsoft.com/office/officeart/2005/8/layout/orgChart1"/>
    <dgm:cxn modelId="{AE729FC3-7866-41B0-BF08-EE9A4010C43A}" type="presOf" srcId="{D59D16E9-A2ED-44F7-8FC7-39305D57C149}" destId="{7D56853B-CFC2-4DD4-AEBE-C707D25BE3B8}" srcOrd="1" destOrd="0" presId="urn:microsoft.com/office/officeart/2005/8/layout/orgChart1"/>
    <dgm:cxn modelId="{E9B32CC4-5CA5-4CF7-97D8-09AD7C74A9F8}" srcId="{1B66108A-E273-4662-B87A-69725E473D41}" destId="{EAC197D8-87DB-4B75-AA37-050A83C10428}" srcOrd="0" destOrd="0" parTransId="{4DBE467E-CA4D-4338-8FBD-AA10F53E7CEB}" sibTransId="{679478AC-09F4-4587-9375-9016D013AEC8}"/>
    <dgm:cxn modelId="{05ABD3C7-E8D5-4AFB-A04C-40DCF00B4501}" type="presOf" srcId="{9CB1C030-8BA2-4A65-B010-F0F99533CBA8}" destId="{D16F4971-5A1D-46DF-ACB7-5FA8D0C5C00C}" srcOrd="0" destOrd="0" presId="urn:microsoft.com/office/officeart/2005/8/layout/orgChart1"/>
    <dgm:cxn modelId="{A201E9CA-A7C1-4F36-B3E3-F81ED35EA91D}" srcId="{6EBBC34B-2882-4AD0-A8E1-7BAC462C5A41}" destId="{1B66108A-E273-4662-B87A-69725E473D41}" srcOrd="0" destOrd="0" parTransId="{6058A0DE-DCD1-4933-A11B-031700D2DAB6}" sibTransId="{6286CCB5-880D-422D-A054-035B68A864B9}"/>
    <dgm:cxn modelId="{1459F8D3-2A86-4309-8E87-4A8814A74B24}" srcId="{1B66108A-E273-4662-B87A-69725E473D41}" destId="{E371C8F8-F5E3-4214-AE54-23669E3659C0}" srcOrd="3" destOrd="0" parTransId="{D3CB8960-95F8-4CFE-A98C-6A83ED56A92C}" sibTransId="{CB0CB4CD-2372-4752-B137-8A2D4AB19BDB}"/>
    <dgm:cxn modelId="{23C84BD4-542A-4287-9239-9897D0D82511}" srcId="{739868B1-4C96-4EF2-ACBA-487BB7B1C3D1}" destId="{7FCFF65A-DAA0-494C-A39D-E935DA15D9E4}" srcOrd="1" destOrd="0" parTransId="{4CCCE483-378B-49A6-A45D-B73820054140}" sibTransId="{2D10656B-0014-408D-9FEF-9E7F517FC4EB}"/>
    <dgm:cxn modelId="{C0C034D6-D835-456F-BCCE-F5395B5CAF05}" type="presOf" srcId="{88D00564-5AE0-4933-B222-27F0EC0CEB67}" destId="{82B8DC03-C0DB-444F-8873-D54FA65615CE}" srcOrd="0" destOrd="0" presId="urn:microsoft.com/office/officeart/2005/8/layout/orgChart1"/>
    <dgm:cxn modelId="{F0BC54D6-B893-4A0E-A26B-7EF5B725E9F0}" type="presOf" srcId="{4DBE467E-CA4D-4338-8FBD-AA10F53E7CEB}" destId="{F4398660-F288-4627-94C7-8D0D2EB61EE2}" srcOrd="0" destOrd="0" presId="urn:microsoft.com/office/officeart/2005/8/layout/orgChart1"/>
    <dgm:cxn modelId="{F7BFB3DA-5697-43AC-BA88-C599C9E6C0D4}" type="presOf" srcId="{227B3ED0-A2B6-4504-ACF3-3A9E12AFDE84}" destId="{D82697E1-3830-4155-9024-8DF214CF3965}" srcOrd="1" destOrd="0" presId="urn:microsoft.com/office/officeart/2005/8/layout/orgChart1"/>
    <dgm:cxn modelId="{87B88DE3-D253-4A44-8E7D-0DC91220DC20}" type="presOf" srcId="{50362B26-9CFB-4B74-AF5F-13446B5C3218}" destId="{98A6F058-7B41-4627-A7EB-85E214B33E3E}" srcOrd="0" destOrd="0" presId="urn:microsoft.com/office/officeart/2005/8/layout/orgChart1"/>
    <dgm:cxn modelId="{349786E4-841B-4518-B467-CA1341B77D7D}" type="presOf" srcId="{6453FC85-AF4C-4826-B0B0-5FB2BD393B79}" destId="{05326D98-8F79-4680-B50B-359FE9C5D903}" srcOrd="0" destOrd="0" presId="urn:microsoft.com/office/officeart/2005/8/layout/orgChart1"/>
    <dgm:cxn modelId="{E5C5DBE4-7FDD-4DAA-8D8E-F4BE4C5DD6EB}" srcId="{A3EB6D04-433B-4B77-8964-179C0830B694}" destId="{1B65D82A-8B1F-4E03-B004-B41B58AA7C0C}" srcOrd="2" destOrd="0" parTransId="{90B745E5-8D6F-4022-8DED-65BE58948565}" sibTransId="{F232BA8C-1CE9-40B8-BB77-CCF70261447B}"/>
    <dgm:cxn modelId="{D74A5BEA-3635-4765-95AC-7F370BC18215}" srcId="{EAC197D8-87DB-4B75-AA37-050A83C10428}" destId="{A3EB6D04-433B-4B77-8964-179C0830B694}" srcOrd="0" destOrd="0" parTransId="{6453FC85-AF4C-4826-B0B0-5FB2BD393B79}" sibTransId="{117CB321-AD01-4A76-AE78-B50999081118}"/>
    <dgm:cxn modelId="{63F16BEB-8887-4AD3-A6A8-80F19484D79E}" type="presOf" srcId="{A6F80961-F60C-47ED-A7F1-A1CB5090094E}" destId="{38C42BD9-7B69-4A7B-A31F-C4920B5D9E34}" srcOrd="0" destOrd="0" presId="urn:microsoft.com/office/officeart/2005/8/layout/orgChart1"/>
    <dgm:cxn modelId="{3B7F64ED-E4F3-467F-9F36-F1BC47FA345D}" type="presOf" srcId="{1B65D82A-8B1F-4E03-B004-B41B58AA7C0C}" destId="{62602C66-B08B-43E4-ABD8-28435A021A4F}" srcOrd="0" destOrd="0" presId="urn:microsoft.com/office/officeart/2005/8/layout/orgChart1"/>
    <dgm:cxn modelId="{9A569FEE-41FE-4229-A0DA-3B2D5C1A5663}" type="presOf" srcId="{D1597EE0-E733-43B0-BC9E-A03ED732E1A6}" destId="{E03BDA05-8D6A-4B62-9B9C-4C6DF02C92B1}" srcOrd="1" destOrd="0" presId="urn:microsoft.com/office/officeart/2005/8/layout/orgChart1"/>
    <dgm:cxn modelId="{00A99CF6-82C5-4802-BC82-A09468B42F88}" type="presOf" srcId="{47BE9FE0-4430-4828-A328-BD66643BFD94}" destId="{74B2517F-9D7F-4626-8ABB-016F1C8632E6}" srcOrd="0" destOrd="0" presId="urn:microsoft.com/office/officeart/2005/8/layout/orgChart1"/>
    <dgm:cxn modelId="{EEFA26F8-DBA1-4A0F-AF38-454E64E105B8}" srcId="{FCEF6FBA-ECAF-4E33-8C20-74FD50001396}" destId="{833537C5-CFC0-4CE6-A0A8-322AC3835242}" srcOrd="4" destOrd="0" parTransId="{FC12D8F9-8884-4026-972E-856EDB4BB64F}" sibTransId="{327E6DE1-E2BF-4000-9531-BFCD18B4F35D}"/>
    <dgm:cxn modelId="{D87A89FA-7771-447C-84C6-394A3C3DE0AD}" type="presOf" srcId="{B4DAC179-1782-4703-869A-6009EAB8EDA8}" destId="{00BFDEB2-DB4D-4DD4-AC3B-362B52582063}" srcOrd="0" destOrd="0" presId="urn:microsoft.com/office/officeart/2005/8/layout/orgChart1"/>
    <dgm:cxn modelId="{F16C0FFC-9EB5-4222-9704-4861918E84E5}" srcId="{739868B1-4C96-4EF2-ACBA-487BB7B1C3D1}" destId="{227B3ED0-A2B6-4504-ACF3-3A9E12AFDE84}" srcOrd="0" destOrd="0" parTransId="{C04D15E8-4945-4913-B456-868BD3CA7672}" sibTransId="{FCB13163-ADBB-44D1-8A12-392958B9F77B}"/>
    <dgm:cxn modelId="{8959BFFD-8D7F-4155-BF86-073C8C414234}" type="presOf" srcId="{739868B1-4C96-4EF2-ACBA-487BB7B1C3D1}" destId="{F0E16C1C-5353-42DB-8E58-CB3F45D97FD7}" srcOrd="1" destOrd="0" presId="urn:microsoft.com/office/officeart/2005/8/layout/orgChart1"/>
    <dgm:cxn modelId="{88F373FF-8617-4D3E-A523-823629C14560}" type="presOf" srcId="{6EBBC34B-2882-4AD0-A8E1-7BAC462C5A41}" destId="{6969835C-A789-4501-B392-3B823A6FD7F7}" srcOrd="0" destOrd="0" presId="urn:microsoft.com/office/officeart/2005/8/layout/orgChart1"/>
    <dgm:cxn modelId="{A917ACB4-EF47-499D-A902-1C6A5CABBCA1}" type="presParOf" srcId="{6969835C-A789-4501-B392-3B823A6FD7F7}" destId="{1FB1F24C-037B-4498-B344-4B11650B1E2E}" srcOrd="0" destOrd="0" presId="urn:microsoft.com/office/officeart/2005/8/layout/orgChart1"/>
    <dgm:cxn modelId="{816085B4-D7C7-4A4C-A867-BB4671004F69}" type="presParOf" srcId="{1FB1F24C-037B-4498-B344-4B11650B1E2E}" destId="{16FCFF94-FE53-401B-92F8-78FBA97BC612}" srcOrd="0" destOrd="0" presId="urn:microsoft.com/office/officeart/2005/8/layout/orgChart1"/>
    <dgm:cxn modelId="{F40AAAC5-7B3F-4730-8FDF-2D7B423A8C0E}" type="presParOf" srcId="{16FCFF94-FE53-401B-92F8-78FBA97BC612}" destId="{AC37A0AC-5F2B-4E07-9A59-062CA41B0F82}" srcOrd="0" destOrd="0" presId="urn:microsoft.com/office/officeart/2005/8/layout/orgChart1"/>
    <dgm:cxn modelId="{5100F555-67A2-45F8-A972-8B80236B9B56}" type="presParOf" srcId="{16FCFF94-FE53-401B-92F8-78FBA97BC612}" destId="{7EF584B3-3548-43EB-A55F-6E7E497DF40A}" srcOrd="1" destOrd="0" presId="urn:microsoft.com/office/officeart/2005/8/layout/orgChart1"/>
    <dgm:cxn modelId="{30C51A14-E486-4240-93C6-BD8C334806DA}" type="presParOf" srcId="{1FB1F24C-037B-4498-B344-4B11650B1E2E}" destId="{F6ED8D86-0CFE-40ED-899D-34D8F4C867DB}" srcOrd="1" destOrd="0" presId="urn:microsoft.com/office/officeart/2005/8/layout/orgChart1"/>
    <dgm:cxn modelId="{C24D5952-392C-4170-8E0D-C3F234C43E21}" type="presParOf" srcId="{F6ED8D86-0CFE-40ED-899D-34D8F4C867DB}" destId="{F4398660-F288-4627-94C7-8D0D2EB61EE2}" srcOrd="0" destOrd="0" presId="urn:microsoft.com/office/officeart/2005/8/layout/orgChart1"/>
    <dgm:cxn modelId="{A3490EE0-249A-4A38-9644-B949F60EFB8E}" type="presParOf" srcId="{F6ED8D86-0CFE-40ED-899D-34D8F4C867DB}" destId="{A8C18004-7203-4C41-A79A-917168B32F73}" srcOrd="1" destOrd="0" presId="urn:microsoft.com/office/officeart/2005/8/layout/orgChart1"/>
    <dgm:cxn modelId="{A5A51109-C008-4D5B-A9AD-48A3426281E5}" type="presParOf" srcId="{A8C18004-7203-4C41-A79A-917168B32F73}" destId="{80882F88-4292-4342-A618-37DF4D81131A}" srcOrd="0" destOrd="0" presId="urn:microsoft.com/office/officeart/2005/8/layout/orgChart1"/>
    <dgm:cxn modelId="{2CA9F8A3-3F3C-4C06-A5AB-55AD292EB424}" type="presParOf" srcId="{80882F88-4292-4342-A618-37DF4D81131A}" destId="{A3F93BF9-2ECE-425C-AEEC-C359B63D808D}" srcOrd="0" destOrd="0" presId="urn:microsoft.com/office/officeart/2005/8/layout/orgChart1"/>
    <dgm:cxn modelId="{297C260F-013D-4584-9C55-C96C90C038A2}" type="presParOf" srcId="{80882F88-4292-4342-A618-37DF4D81131A}" destId="{72F9077E-7A45-4F68-9EB1-D8A941B5C65B}" srcOrd="1" destOrd="0" presId="urn:microsoft.com/office/officeart/2005/8/layout/orgChart1"/>
    <dgm:cxn modelId="{15FE6042-4038-4888-96B7-D8A35F916B5B}" type="presParOf" srcId="{A8C18004-7203-4C41-A79A-917168B32F73}" destId="{3CF82724-0109-4B92-ACFA-76BC4C99DDC3}" srcOrd="1" destOrd="0" presId="urn:microsoft.com/office/officeart/2005/8/layout/orgChart1"/>
    <dgm:cxn modelId="{00DE9275-968B-4934-AD9E-3A6297A57C7D}" type="presParOf" srcId="{3CF82724-0109-4B92-ACFA-76BC4C99DDC3}" destId="{05326D98-8F79-4680-B50B-359FE9C5D903}" srcOrd="0" destOrd="0" presId="urn:microsoft.com/office/officeart/2005/8/layout/orgChart1"/>
    <dgm:cxn modelId="{519387E7-ADE2-4B1F-A422-332950549360}" type="presParOf" srcId="{3CF82724-0109-4B92-ACFA-76BC4C99DDC3}" destId="{A11E226B-58F6-4B6B-A9FA-17538B21B296}" srcOrd="1" destOrd="0" presId="urn:microsoft.com/office/officeart/2005/8/layout/orgChart1"/>
    <dgm:cxn modelId="{321C66E6-1B6B-43A5-9E57-350E2DC80D9D}" type="presParOf" srcId="{A11E226B-58F6-4B6B-A9FA-17538B21B296}" destId="{F03C5B1A-3DC3-4D11-9699-2D3B3EF00F20}" srcOrd="0" destOrd="0" presId="urn:microsoft.com/office/officeart/2005/8/layout/orgChart1"/>
    <dgm:cxn modelId="{D15B8FD3-A34D-4C13-8142-6E49ADE7E37D}" type="presParOf" srcId="{F03C5B1A-3DC3-4D11-9699-2D3B3EF00F20}" destId="{867103DB-18D3-4D16-9BF3-33271CB9FF2F}" srcOrd="0" destOrd="0" presId="urn:microsoft.com/office/officeart/2005/8/layout/orgChart1"/>
    <dgm:cxn modelId="{FFDA21C8-93F9-4B26-A2D8-9E009A3DBC53}" type="presParOf" srcId="{F03C5B1A-3DC3-4D11-9699-2D3B3EF00F20}" destId="{58AA8831-E6EE-451D-AD64-098816B681CD}" srcOrd="1" destOrd="0" presId="urn:microsoft.com/office/officeart/2005/8/layout/orgChart1"/>
    <dgm:cxn modelId="{65D67B0E-00C8-483E-9742-2F5688F50146}" type="presParOf" srcId="{A11E226B-58F6-4B6B-A9FA-17538B21B296}" destId="{E4CEC1D0-F4FA-46B2-A1ED-A977FAB74A08}" srcOrd="1" destOrd="0" presId="urn:microsoft.com/office/officeart/2005/8/layout/orgChart1"/>
    <dgm:cxn modelId="{D276171D-26B8-4D03-A83E-E42E72A791F2}" type="presParOf" srcId="{E4CEC1D0-F4FA-46B2-A1ED-A977FAB74A08}" destId="{59BA3D30-A6BC-4EB2-B6F5-FA5D4C46F646}" srcOrd="0" destOrd="0" presId="urn:microsoft.com/office/officeart/2005/8/layout/orgChart1"/>
    <dgm:cxn modelId="{AA27C934-03B5-4F41-ABBD-7968D2EFF608}" type="presParOf" srcId="{E4CEC1D0-F4FA-46B2-A1ED-A977FAB74A08}" destId="{C01477BD-4E1B-469E-9210-1C2F7B122EF6}" srcOrd="1" destOrd="0" presId="urn:microsoft.com/office/officeart/2005/8/layout/orgChart1"/>
    <dgm:cxn modelId="{C3CB1898-6D3E-469F-A75D-BE8CEC2A7B5D}" type="presParOf" srcId="{C01477BD-4E1B-469E-9210-1C2F7B122EF6}" destId="{646B6256-22AB-4FF2-8035-68C47B33D6D9}" srcOrd="0" destOrd="0" presId="urn:microsoft.com/office/officeart/2005/8/layout/orgChart1"/>
    <dgm:cxn modelId="{D1C27054-6606-44CB-96DB-F3B54EECA135}" type="presParOf" srcId="{646B6256-22AB-4FF2-8035-68C47B33D6D9}" destId="{38C42BD9-7B69-4A7B-A31F-C4920B5D9E34}" srcOrd="0" destOrd="0" presId="urn:microsoft.com/office/officeart/2005/8/layout/orgChart1"/>
    <dgm:cxn modelId="{E17B3FDB-FE9F-4E3C-8491-E6864B012CDB}" type="presParOf" srcId="{646B6256-22AB-4FF2-8035-68C47B33D6D9}" destId="{58D9D62C-FF59-4074-8A6B-25C3940F6C0D}" srcOrd="1" destOrd="0" presId="urn:microsoft.com/office/officeart/2005/8/layout/orgChart1"/>
    <dgm:cxn modelId="{C958DB34-5C96-427D-BFBF-3FC557B47472}" type="presParOf" srcId="{C01477BD-4E1B-469E-9210-1C2F7B122EF6}" destId="{05998A3D-F952-4F90-821D-BB52A1013F09}" srcOrd="1" destOrd="0" presId="urn:microsoft.com/office/officeart/2005/8/layout/orgChart1"/>
    <dgm:cxn modelId="{42266CC7-7E2A-4812-8BAA-6F55DE6812E5}" type="presParOf" srcId="{C01477BD-4E1B-469E-9210-1C2F7B122EF6}" destId="{3084BCCC-4796-4019-9694-753ACEBE3343}" srcOrd="2" destOrd="0" presId="urn:microsoft.com/office/officeart/2005/8/layout/orgChart1"/>
    <dgm:cxn modelId="{FA88FEFD-5F57-464C-8A82-9DDC3D14E214}" type="presParOf" srcId="{E4CEC1D0-F4FA-46B2-A1ED-A977FAB74A08}" destId="{C474DAF9-54F1-48A1-AE8D-51EC4F0046CF}" srcOrd="2" destOrd="0" presId="urn:microsoft.com/office/officeart/2005/8/layout/orgChart1"/>
    <dgm:cxn modelId="{6A1B19C7-0DBE-4A24-B4C1-AC1B23AF5D0E}" type="presParOf" srcId="{E4CEC1D0-F4FA-46B2-A1ED-A977FAB74A08}" destId="{75287E84-C9EF-4663-A194-0523356B3AD6}" srcOrd="3" destOrd="0" presId="urn:microsoft.com/office/officeart/2005/8/layout/orgChart1"/>
    <dgm:cxn modelId="{A2B30C6D-F3F2-4450-B113-D0251256D3B0}" type="presParOf" srcId="{75287E84-C9EF-4663-A194-0523356B3AD6}" destId="{56D7F48F-FCFF-419F-8E01-177127704732}" srcOrd="0" destOrd="0" presId="urn:microsoft.com/office/officeart/2005/8/layout/orgChart1"/>
    <dgm:cxn modelId="{2C40D4E8-DDAA-4A03-9D69-E6AE4AA7F6F3}" type="presParOf" srcId="{56D7F48F-FCFF-419F-8E01-177127704732}" destId="{0074D4A3-5EBD-47F3-BA71-F78D1AB8218E}" srcOrd="0" destOrd="0" presId="urn:microsoft.com/office/officeart/2005/8/layout/orgChart1"/>
    <dgm:cxn modelId="{F171A297-147D-4616-BF1E-35EA32FBC464}" type="presParOf" srcId="{56D7F48F-FCFF-419F-8E01-177127704732}" destId="{5E4074C5-2611-40FC-920D-C6603FCCE539}" srcOrd="1" destOrd="0" presId="urn:microsoft.com/office/officeart/2005/8/layout/orgChart1"/>
    <dgm:cxn modelId="{967372B5-C5B6-41BF-9CE4-651AD67D7753}" type="presParOf" srcId="{75287E84-C9EF-4663-A194-0523356B3AD6}" destId="{EB82DEB4-8DAD-4430-BC97-EAF8E061CC25}" srcOrd="1" destOrd="0" presId="urn:microsoft.com/office/officeart/2005/8/layout/orgChart1"/>
    <dgm:cxn modelId="{519D7E6D-8B05-4872-8D38-AE3F2388C677}" type="presParOf" srcId="{75287E84-C9EF-4663-A194-0523356B3AD6}" destId="{6FFA9761-758D-4F14-89B8-E736D034C02A}" srcOrd="2" destOrd="0" presId="urn:microsoft.com/office/officeart/2005/8/layout/orgChart1"/>
    <dgm:cxn modelId="{836268FC-2EFA-4278-B465-1009C30685F5}" type="presParOf" srcId="{E4CEC1D0-F4FA-46B2-A1ED-A977FAB74A08}" destId="{6A0D8335-5445-4B1D-B723-DD09243FD607}" srcOrd="4" destOrd="0" presId="urn:microsoft.com/office/officeart/2005/8/layout/orgChart1"/>
    <dgm:cxn modelId="{CC7842E7-10A8-4A48-8FC1-081F8E4BBAB2}" type="presParOf" srcId="{E4CEC1D0-F4FA-46B2-A1ED-A977FAB74A08}" destId="{455843FC-2EEC-402F-8280-2FB7951F1C1E}" srcOrd="5" destOrd="0" presId="urn:microsoft.com/office/officeart/2005/8/layout/orgChart1"/>
    <dgm:cxn modelId="{E6444349-C95C-4394-9835-D8C4629B8EED}" type="presParOf" srcId="{455843FC-2EEC-402F-8280-2FB7951F1C1E}" destId="{A5D75390-D161-47E7-ABC6-5980E287006B}" srcOrd="0" destOrd="0" presId="urn:microsoft.com/office/officeart/2005/8/layout/orgChart1"/>
    <dgm:cxn modelId="{13D29E4B-F0D9-4394-A282-A967B1BB09A5}" type="presParOf" srcId="{A5D75390-D161-47E7-ABC6-5980E287006B}" destId="{62602C66-B08B-43E4-ABD8-28435A021A4F}" srcOrd="0" destOrd="0" presId="urn:microsoft.com/office/officeart/2005/8/layout/orgChart1"/>
    <dgm:cxn modelId="{8A0B50CD-C7DD-419B-AFB3-71FB2DA5F8E1}" type="presParOf" srcId="{A5D75390-D161-47E7-ABC6-5980E287006B}" destId="{FAED162A-906D-4B64-9930-65A35301F0E4}" srcOrd="1" destOrd="0" presId="urn:microsoft.com/office/officeart/2005/8/layout/orgChart1"/>
    <dgm:cxn modelId="{43487A0F-930F-4078-BAA4-83DE7091D17D}" type="presParOf" srcId="{455843FC-2EEC-402F-8280-2FB7951F1C1E}" destId="{B6F4CE32-7119-4BBA-8E24-1BEC5F429F13}" srcOrd="1" destOrd="0" presId="urn:microsoft.com/office/officeart/2005/8/layout/orgChart1"/>
    <dgm:cxn modelId="{52321718-6CC9-4F76-A71C-2A1F4C88BE0C}" type="presParOf" srcId="{455843FC-2EEC-402F-8280-2FB7951F1C1E}" destId="{1D586AF5-06CB-416E-BD5D-739095EF7FE7}" srcOrd="2" destOrd="0" presId="urn:microsoft.com/office/officeart/2005/8/layout/orgChart1"/>
    <dgm:cxn modelId="{FAF6A80F-CB5A-4CF4-89DD-DD21C9F2CA77}" type="presParOf" srcId="{E4CEC1D0-F4FA-46B2-A1ED-A977FAB74A08}" destId="{FE0E0D21-018F-4A1F-84CB-22F0B6B1A1F0}" srcOrd="6" destOrd="0" presId="urn:microsoft.com/office/officeart/2005/8/layout/orgChart1"/>
    <dgm:cxn modelId="{C9AE0C6E-E7F2-4C5C-A5B1-0CE50AEBCA64}" type="presParOf" srcId="{E4CEC1D0-F4FA-46B2-A1ED-A977FAB74A08}" destId="{48915DDF-45BF-4C61-B732-C0B15460D338}" srcOrd="7" destOrd="0" presId="urn:microsoft.com/office/officeart/2005/8/layout/orgChart1"/>
    <dgm:cxn modelId="{94DC864E-9936-499B-A2B2-4E2D28FDB163}" type="presParOf" srcId="{48915DDF-45BF-4C61-B732-C0B15460D338}" destId="{E0C849B9-46BE-4084-A857-A9CCD1E92910}" srcOrd="0" destOrd="0" presId="urn:microsoft.com/office/officeart/2005/8/layout/orgChart1"/>
    <dgm:cxn modelId="{95BE8F2B-6537-43AE-9B7A-509E1CCE06A1}" type="presParOf" srcId="{E0C849B9-46BE-4084-A857-A9CCD1E92910}" destId="{ABA9294F-5272-467C-A439-D85216436256}" srcOrd="0" destOrd="0" presId="urn:microsoft.com/office/officeart/2005/8/layout/orgChart1"/>
    <dgm:cxn modelId="{790A4F73-3CCE-4E73-B9B8-B599402B588C}" type="presParOf" srcId="{E0C849B9-46BE-4084-A857-A9CCD1E92910}" destId="{874A7582-7E34-4EED-A08F-37F6FDEEBEFD}" srcOrd="1" destOrd="0" presId="urn:microsoft.com/office/officeart/2005/8/layout/orgChart1"/>
    <dgm:cxn modelId="{A23007FB-0383-43A2-A738-BB23D3490141}" type="presParOf" srcId="{48915DDF-45BF-4C61-B732-C0B15460D338}" destId="{849DA1D8-BC33-454F-A288-482ACA1F8BA8}" srcOrd="1" destOrd="0" presId="urn:microsoft.com/office/officeart/2005/8/layout/orgChart1"/>
    <dgm:cxn modelId="{6C87816A-B809-4CA1-8ADD-F97DD3CCB909}" type="presParOf" srcId="{48915DDF-45BF-4C61-B732-C0B15460D338}" destId="{BC7D470A-9062-4244-BDBA-9F84049F98A8}" srcOrd="2" destOrd="0" presId="urn:microsoft.com/office/officeart/2005/8/layout/orgChart1"/>
    <dgm:cxn modelId="{37551106-3582-4467-8011-6ED234244286}" type="presParOf" srcId="{A11E226B-58F6-4B6B-A9FA-17538B21B296}" destId="{B669E069-B5CE-46B5-A123-CCB3695ECCCC}" srcOrd="2" destOrd="0" presId="urn:microsoft.com/office/officeart/2005/8/layout/orgChart1"/>
    <dgm:cxn modelId="{3B01925D-2003-420B-B7B0-636AF6538DCC}" type="presParOf" srcId="{3CF82724-0109-4B92-ACFA-76BC4C99DDC3}" destId="{74B2517F-9D7F-4626-8ABB-016F1C8632E6}" srcOrd="2" destOrd="0" presId="urn:microsoft.com/office/officeart/2005/8/layout/orgChart1"/>
    <dgm:cxn modelId="{D95A743B-C90A-47AE-9B0E-C2C48DF565D5}" type="presParOf" srcId="{3CF82724-0109-4B92-ACFA-76BC4C99DDC3}" destId="{A5452567-D015-47E6-921F-36D420021719}" srcOrd="3" destOrd="0" presId="urn:microsoft.com/office/officeart/2005/8/layout/orgChart1"/>
    <dgm:cxn modelId="{DC583722-0A5B-4C5F-A1AE-F26351E4D3A4}" type="presParOf" srcId="{A5452567-D015-47E6-921F-36D420021719}" destId="{B126EB19-F85D-41E2-BD7E-627B03896FE6}" srcOrd="0" destOrd="0" presId="urn:microsoft.com/office/officeart/2005/8/layout/orgChart1"/>
    <dgm:cxn modelId="{3AE87F09-0B82-4ED7-89CA-9513CC1EC987}" type="presParOf" srcId="{B126EB19-F85D-41E2-BD7E-627B03896FE6}" destId="{5D115000-D8FD-47A2-9DA2-44B67BD0089F}" srcOrd="0" destOrd="0" presId="urn:microsoft.com/office/officeart/2005/8/layout/orgChart1"/>
    <dgm:cxn modelId="{056768A2-89CB-4E01-A74C-F8B705ECE809}" type="presParOf" srcId="{B126EB19-F85D-41E2-BD7E-627B03896FE6}" destId="{7D56853B-CFC2-4DD4-AEBE-C707D25BE3B8}" srcOrd="1" destOrd="0" presId="urn:microsoft.com/office/officeart/2005/8/layout/orgChart1"/>
    <dgm:cxn modelId="{69C7B904-66D2-4547-AD0D-861D73D94117}" type="presParOf" srcId="{A5452567-D015-47E6-921F-36D420021719}" destId="{837BAB1D-D56A-438C-B5EB-1DAACFDCDB52}" srcOrd="1" destOrd="0" presId="urn:microsoft.com/office/officeart/2005/8/layout/orgChart1"/>
    <dgm:cxn modelId="{82592C93-D38F-4182-88D3-F4AE319542D6}" type="presParOf" srcId="{837BAB1D-D56A-438C-B5EB-1DAACFDCDB52}" destId="{AF2201CB-E2FE-4074-A4DC-606CB6085A1F}" srcOrd="0" destOrd="0" presId="urn:microsoft.com/office/officeart/2005/8/layout/orgChart1"/>
    <dgm:cxn modelId="{DD7E4650-7096-4870-BB14-F6C3D79E2D23}" type="presParOf" srcId="{837BAB1D-D56A-438C-B5EB-1DAACFDCDB52}" destId="{6861246E-72AD-42EC-A1D8-2C58CF1864C3}" srcOrd="1" destOrd="0" presId="urn:microsoft.com/office/officeart/2005/8/layout/orgChart1"/>
    <dgm:cxn modelId="{3966A895-207F-4BB4-8D30-437754DC1840}" type="presParOf" srcId="{6861246E-72AD-42EC-A1D8-2C58CF1864C3}" destId="{2EFFC49C-D906-447C-9E0B-2B6FACD9741B}" srcOrd="0" destOrd="0" presId="urn:microsoft.com/office/officeart/2005/8/layout/orgChart1"/>
    <dgm:cxn modelId="{4CE28B88-9DC7-449A-8336-45DB57CCD2FC}" type="presParOf" srcId="{2EFFC49C-D906-447C-9E0B-2B6FACD9741B}" destId="{29F030FD-A614-4EA7-B7A0-5117DE7CF8B6}" srcOrd="0" destOrd="0" presId="urn:microsoft.com/office/officeart/2005/8/layout/orgChart1"/>
    <dgm:cxn modelId="{8A776CA2-C188-4A37-B71D-40594946CAE2}" type="presParOf" srcId="{2EFFC49C-D906-447C-9E0B-2B6FACD9741B}" destId="{CA829C15-012E-4C21-9578-B79A67B57F28}" srcOrd="1" destOrd="0" presId="urn:microsoft.com/office/officeart/2005/8/layout/orgChart1"/>
    <dgm:cxn modelId="{31B92D0A-F69F-46E5-9526-D9406C94CDBA}" type="presParOf" srcId="{6861246E-72AD-42EC-A1D8-2C58CF1864C3}" destId="{1AEA9326-0829-45C9-BD4C-A16EC0B49EE6}" srcOrd="1" destOrd="0" presId="urn:microsoft.com/office/officeart/2005/8/layout/orgChart1"/>
    <dgm:cxn modelId="{05223ADC-A7E3-4F2A-8779-95F8B3181BB4}" type="presParOf" srcId="{6861246E-72AD-42EC-A1D8-2C58CF1864C3}" destId="{582F2434-FDAC-41BE-BE60-7E3C457AE72E}" srcOrd="2" destOrd="0" presId="urn:microsoft.com/office/officeart/2005/8/layout/orgChart1"/>
    <dgm:cxn modelId="{FDFA3812-E287-4CDA-928D-6989E3F2CA50}" type="presParOf" srcId="{837BAB1D-D56A-438C-B5EB-1DAACFDCDB52}" destId="{D44AA4EC-9E17-43BB-AE1B-FBBA9256608D}" srcOrd="2" destOrd="0" presId="urn:microsoft.com/office/officeart/2005/8/layout/orgChart1"/>
    <dgm:cxn modelId="{859EDE08-3C31-4968-8DCB-3D56E9FE10EC}" type="presParOf" srcId="{837BAB1D-D56A-438C-B5EB-1DAACFDCDB52}" destId="{67A3FB22-25D4-4D08-825E-CD3470BC272F}" srcOrd="3" destOrd="0" presId="urn:microsoft.com/office/officeart/2005/8/layout/orgChart1"/>
    <dgm:cxn modelId="{21221244-8152-4B0A-A67F-87ADEE4399A4}" type="presParOf" srcId="{67A3FB22-25D4-4D08-825E-CD3470BC272F}" destId="{5E1580E1-C82B-4DE6-B2A1-F78DD15B4EB8}" srcOrd="0" destOrd="0" presId="urn:microsoft.com/office/officeart/2005/8/layout/orgChart1"/>
    <dgm:cxn modelId="{26E409C8-B4FC-4716-AC57-F62167633620}" type="presParOf" srcId="{5E1580E1-C82B-4DE6-B2A1-F78DD15B4EB8}" destId="{15562897-DB1A-45BB-9C69-E84B2038B11A}" srcOrd="0" destOrd="0" presId="urn:microsoft.com/office/officeart/2005/8/layout/orgChart1"/>
    <dgm:cxn modelId="{F95E6DA1-CFD0-4755-9BEB-E635500D7AEB}" type="presParOf" srcId="{5E1580E1-C82B-4DE6-B2A1-F78DD15B4EB8}" destId="{4EDFECCB-C5B8-4C06-99BC-B6D697B2842D}" srcOrd="1" destOrd="0" presId="urn:microsoft.com/office/officeart/2005/8/layout/orgChart1"/>
    <dgm:cxn modelId="{4C162FB2-E55D-44F5-9370-01B3903335C7}" type="presParOf" srcId="{67A3FB22-25D4-4D08-825E-CD3470BC272F}" destId="{0B8B2087-F101-442E-827D-555F80368458}" srcOrd="1" destOrd="0" presId="urn:microsoft.com/office/officeart/2005/8/layout/orgChart1"/>
    <dgm:cxn modelId="{22E3ABDA-B04F-4414-8B5C-CD43A14AA4C4}" type="presParOf" srcId="{67A3FB22-25D4-4D08-825E-CD3470BC272F}" destId="{19A46E43-5FCD-4EBB-B383-7C8358CA97DA}" srcOrd="2" destOrd="0" presId="urn:microsoft.com/office/officeart/2005/8/layout/orgChart1"/>
    <dgm:cxn modelId="{15BEDB4E-C984-40AE-AAEC-11986B9EB7F4}" type="presParOf" srcId="{837BAB1D-D56A-438C-B5EB-1DAACFDCDB52}" destId="{2310F7C1-C147-4A58-B5E7-F21A6BE1A9B0}" srcOrd="4" destOrd="0" presId="urn:microsoft.com/office/officeart/2005/8/layout/orgChart1"/>
    <dgm:cxn modelId="{52AE70EB-34ED-4C69-94E6-7B738558E918}" type="presParOf" srcId="{837BAB1D-D56A-438C-B5EB-1DAACFDCDB52}" destId="{FA2BB8DC-06E2-40A7-BE2A-DDD4058B13DF}" srcOrd="5" destOrd="0" presId="urn:microsoft.com/office/officeart/2005/8/layout/orgChart1"/>
    <dgm:cxn modelId="{C926B8FD-629A-49BB-9C53-C500A5954707}" type="presParOf" srcId="{FA2BB8DC-06E2-40A7-BE2A-DDD4058B13DF}" destId="{258D2075-495F-468B-BC7E-7C9EA58E4BC7}" srcOrd="0" destOrd="0" presId="urn:microsoft.com/office/officeart/2005/8/layout/orgChart1"/>
    <dgm:cxn modelId="{5F567E95-B350-496F-B5CD-ADBF31A19EBD}" type="presParOf" srcId="{258D2075-495F-468B-BC7E-7C9EA58E4BC7}" destId="{D435C46D-2D64-40AD-B5A8-26D3CE66CE61}" srcOrd="0" destOrd="0" presId="urn:microsoft.com/office/officeart/2005/8/layout/orgChart1"/>
    <dgm:cxn modelId="{A7A1444C-4AAF-4861-AA3D-6A2647776329}" type="presParOf" srcId="{258D2075-495F-468B-BC7E-7C9EA58E4BC7}" destId="{C56E5E6B-367D-440A-B11C-BE4D451FFA32}" srcOrd="1" destOrd="0" presId="urn:microsoft.com/office/officeart/2005/8/layout/orgChart1"/>
    <dgm:cxn modelId="{5335AFCD-BA28-4E43-89A3-F9DB18F66ECD}" type="presParOf" srcId="{FA2BB8DC-06E2-40A7-BE2A-DDD4058B13DF}" destId="{F1CAFC64-B377-431F-A94D-AED1A57D49DD}" srcOrd="1" destOrd="0" presId="urn:microsoft.com/office/officeart/2005/8/layout/orgChart1"/>
    <dgm:cxn modelId="{9D7AC1FC-D5F5-48DF-8DC8-437F3FC756D2}" type="presParOf" srcId="{FA2BB8DC-06E2-40A7-BE2A-DDD4058B13DF}" destId="{5682AA72-B525-4959-AF82-58A9AC1D68FF}" srcOrd="2" destOrd="0" presId="urn:microsoft.com/office/officeart/2005/8/layout/orgChart1"/>
    <dgm:cxn modelId="{1AE2DC4C-D4E5-4FC1-973B-18B86F88EE27}" type="presParOf" srcId="{837BAB1D-D56A-438C-B5EB-1DAACFDCDB52}" destId="{82B8DC03-C0DB-444F-8873-D54FA65615CE}" srcOrd="6" destOrd="0" presId="urn:microsoft.com/office/officeart/2005/8/layout/orgChart1"/>
    <dgm:cxn modelId="{1DD2516D-C061-47F1-A9C6-A32CE2FAF2C7}" type="presParOf" srcId="{837BAB1D-D56A-438C-B5EB-1DAACFDCDB52}" destId="{CA8AAA6C-4520-43B9-B90B-8B211FC2CA5B}" srcOrd="7" destOrd="0" presId="urn:microsoft.com/office/officeart/2005/8/layout/orgChart1"/>
    <dgm:cxn modelId="{76CEC6F8-BDBB-41DD-ADFF-15416DE37680}" type="presParOf" srcId="{CA8AAA6C-4520-43B9-B90B-8B211FC2CA5B}" destId="{57599FE5-42BC-4E88-9654-C5833AA9B8CC}" srcOrd="0" destOrd="0" presId="urn:microsoft.com/office/officeart/2005/8/layout/orgChart1"/>
    <dgm:cxn modelId="{2020AB65-DCAB-4414-AF01-3A02DADDA20F}" type="presParOf" srcId="{57599FE5-42BC-4E88-9654-C5833AA9B8CC}" destId="{C89F6995-0C43-43E8-BA9B-64F517CCA690}" srcOrd="0" destOrd="0" presId="urn:microsoft.com/office/officeart/2005/8/layout/orgChart1"/>
    <dgm:cxn modelId="{BBB738ED-CBBB-4284-9917-4BA3D25886E1}" type="presParOf" srcId="{57599FE5-42BC-4E88-9654-C5833AA9B8CC}" destId="{CA2A6E02-EE72-4372-9385-86BACEE8F5E9}" srcOrd="1" destOrd="0" presId="urn:microsoft.com/office/officeart/2005/8/layout/orgChart1"/>
    <dgm:cxn modelId="{FB5088F6-8CE3-4FCE-9323-3F7839F52D08}" type="presParOf" srcId="{CA8AAA6C-4520-43B9-B90B-8B211FC2CA5B}" destId="{E9A0D321-690F-4484-9DDE-6FAC8CFC7F4C}" srcOrd="1" destOrd="0" presId="urn:microsoft.com/office/officeart/2005/8/layout/orgChart1"/>
    <dgm:cxn modelId="{6C2D142C-E921-484B-AFCA-B533653F062C}" type="presParOf" srcId="{CA8AAA6C-4520-43B9-B90B-8B211FC2CA5B}" destId="{8C07B979-6F55-459D-AF94-7A5225060000}" srcOrd="2" destOrd="0" presId="urn:microsoft.com/office/officeart/2005/8/layout/orgChart1"/>
    <dgm:cxn modelId="{2BE1F6A2-95DE-4B65-B12C-BF3B27D6121C}" type="presParOf" srcId="{A5452567-D015-47E6-921F-36D420021719}" destId="{29EEC349-7A35-49C5-B958-D0714396F081}" srcOrd="2" destOrd="0" presId="urn:microsoft.com/office/officeart/2005/8/layout/orgChart1"/>
    <dgm:cxn modelId="{F2D14C8A-DF4F-41ED-A3C5-E18303A2D5F0}" type="presParOf" srcId="{A8C18004-7203-4C41-A79A-917168B32F73}" destId="{DB4520DF-0EDD-4983-BC28-F569B33E8B20}" srcOrd="2" destOrd="0" presId="urn:microsoft.com/office/officeart/2005/8/layout/orgChart1"/>
    <dgm:cxn modelId="{5E04C725-645F-4936-8ECF-1437359EB06A}" type="presParOf" srcId="{F6ED8D86-0CFE-40ED-899D-34D8F4C867DB}" destId="{969A9EBD-1D2A-4CDD-BADE-2C6F17EB51EB}" srcOrd="2" destOrd="0" presId="urn:microsoft.com/office/officeart/2005/8/layout/orgChart1"/>
    <dgm:cxn modelId="{4E377268-F84D-4DE1-BAB4-4E3E7524CDF5}" type="presParOf" srcId="{F6ED8D86-0CFE-40ED-899D-34D8F4C867DB}" destId="{5CB0FDFB-3965-4EA3-93A3-37E155EB15ED}" srcOrd="3" destOrd="0" presId="urn:microsoft.com/office/officeart/2005/8/layout/orgChart1"/>
    <dgm:cxn modelId="{618CB5D7-F89D-42AC-B12F-2A180BCA34B9}" type="presParOf" srcId="{5CB0FDFB-3965-4EA3-93A3-37E155EB15ED}" destId="{BBAD8189-7079-4705-B687-463F161EAD3E}" srcOrd="0" destOrd="0" presId="urn:microsoft.com/office/officeart/2005/8/layout/orgChart1"/>
    <dgm:cxn modelId="{1CE77B0B-4849-4686-B85C-FF1317D74F6A}" type="presParOf" srcId="{BBAD8189-7079-4705-B687-463F161EAD3E}" destId="{D86E3FFF-73EE-434C-8A03-46CC66F597F7}" srcOrd="0" destOrd="0" presId="urn:microsoft.com/office/officeart/2005/8/layout/orgChart1"/>
    <dgm:cxn modelId="{2D6D8F3B-BC95-4D18-910D-A0E16A7D8E0C}" type="presParOf" srcId="{BBAD8189-7079-4705-B687-463F161EAD3E}" destId="{F0E16C1C-5353-42DB-8E58-CB3F45D97FD7}" srcOrd="1" destOrd="0" presId="urn:microsoft.com/office/officeart/2005/8/layout/orgChart1"/>
    <dgm:cxn modelId="{AC73B735-8C04-48EC-9221-54217C7307DC}" type="presParOf" srcId="{5CB0FDFB-3965-4EA3-93A3-37E155EB15ED}" destId="{18743F40-92EF-47A2-93A4-0F8698CC1FFD}" srcOrd="1" destOrd="0" presId="urn:microsoft.com/office/officeart/2005/8/layout/orgChart1"/>
    <dgm:cxn modelId="{FA2FDF0C-740D-439B-81D1-13A663548267}" type="presParOf" srcId="{18743F40-92EF-47A2-93A4-0F8698CC1FFD}" destId="{753039CB-6F33-40CB-AE3D-43C8875AFCBC}" srcOrd="0" destOrd="0" presId="urn:microsoft.com/office/officeart/2005/8/layout/orgChart1"/>
    <dgm:cxn modelId="{C22D4DEA-4337-4521-BB1E-00E4F2693545}" type="presParOf" srcId="{18743F40-92EF-47A2-93A4-0F8698CC1FFD}" destId="{C7A85764-1D11-472A-9691-962F31673940}" srcOrd="1" destOrd="0" presId="urn:microsoft.com/office/officeart/2005/8/layout/orgChart1"/>
    <dgm:cxn modelId="{564A70F9-C8CE-4426-8A5B-2C8F9533AE31}" type="presParOf" srcId="{C7A85764-1D11-472A-9691-962F31673940}" destId="{88425C1B-3E19-4763-A777-EED0D5188BAE}" srcOrd="0" destOrd="0" presId="urn:microsoft.com/office/officeart/2005/8/layout/orgChart1"/>
    <dgm:cxn modelId="{5FF88374-3D4F-4BC1-99A6-9FB62077A4E0}" type="presParOf" srcId="{88425C1B-3E19-4763-A777-EED0D5188BAE}" destId="{4A5A0AC6-23A0-48E1-B26F-01351372DD49}" srcOrd="0" destOrd="0" presId="urn:microsoft.com/office/officeart/2005/8/layout/orgChart1"/>
    <dgm:cxn modelId="{4E425CE0-646C-409F-B34A-A088D7F436CB}" type="presParOf" srcId="{88425C1B-3E19-4763-A777-EED0D5188BAE}" destId="{D82697E1-3830-4155-9024-8DF214CF3965}" srcOrd="1" destOrd="0" presId="urn:microsoft.com/office/officeart/2005/8/layout/orgChart1"/>
    <dgm:cxn modelId="{2ED4AE0D-7ED0-48EC-82F3-21119F2E5537}" type="presParOf" srcId="{C7A85764-1D11-472A-9691-962F31673940}" destId="{4CEF96EC-456E-4289-8C62-AA593E15707B}" srcOrd="1" destOrd="0" presId="urn:microsoft.com/office/officeart/2005/8/layout/orgChart1"/>
    <dgm:cxn modelId="{228A298A-9CC9-4997-837C-7F6F67418BCF}" type="presParOf" srcId="{C7A85764-1D11-472A-9691-962F31673940}" destId="{2A13C35D-2875-47A0-BDA8-3465866286FD}" srcOrd="2" destOrd="0" presId="urn:microsoft.com/office/officeart/2005/8/layout/orgChart1"/>
    <dgm:cxn modelId="{17D3193D-5D50-458B-8D25-C9FEFA636121}" type="presParOf" srcId="{18743F40-92EF-47A2-93A4-0F8698CC1FFD}" destId="{3B031A35-2E7A-41CF-A244-9401FAEA2D08}" srcOrd="2" destOrd="0" presId="urn:microsoft.com/office/officeart/2005/8/layout/orgChart1"/>
    <dgm:cxn modelId="{84C0E83B-7324-4C23-92E2-F790D23DFDCD}" type="presParOf" srcId="{18743F40-92EF-47A2-93A4-0F8698CC1FFD}" destId="{9CA6D2A2-06FC-464B-8E89-0947B4A38798}" srcOrd="3" destOrd="0" presId="urn:microsoft.com/office/officeart/2005/8/layout/orgChart1"/>
    <dgm:cxn modelId="{8B025B89-75D3-4B5F-A634-0052688B4031}" type="presParOf" srcId="{9CA6D2A2-06FC-464B-8E89-0947B4A38798}" destId="{30732776-6B52-45BF-8571-69F9D563D2F0}" srcOrd="0" destOrd="0" presId="urn:microsoft.com/office/officeart/2005/8/layout/orgChart1"/>
    <dgm:cxn modelId="{B578A5C5-87B5-442B-8665-E4A5A949117C}" type="presParOf" srcId="{30732776-6B52-45BF-8571-69F9D563D2F0}" destId="{FC3147DF-5DC8-4C37-B9DA-B6C39DA3F12A}" srcOrd="0" destOrd="0" presId="urn:microsoft.com/office/officeart/2005/8/layout/orgChart1"/>
    <dgm:cxn modelId="{100970BA-7AFF-40E2-A271-067BFE94368E}" type="presParOf" srcId="{30732776-6B52-45BF-8571-69F9D563D2F0}" destId="{68B76AEB-75FD-4427-9CA9-32A6DCE18C67}" srcOrd="1" destOrd="0" presId="urn:microsoft.com/office/officeart/2005/8/layout/orgChart1"/>
    <dgm:cxn modelId="{0D976DAF-430F-49E9-A82F-76F41C5A6313}" type="presParOf" srcId="{9CA6D2A2-06FC-464B-8E89-0947B4A38798}" destId="{8CA94D0F-03D6-40F9-9663-59DE4507A397}" srcOrd="1" destOrd="0" presId="urn:microsoft.com/office/officeart/2005/8/layout/orgChart1"/>
    <dgm:cxn modelId="{CFAA3C55-A5B8-4C67-B9C9-C39861A8578E}" type="presParOf" srcId="{9CA6D2A2-06FC-464B-8E89-0947B4A38798}" destId="{B357120D-CDA8-404D-8E8C-4F056CEF73A7}" srcOrd="2" destOrd="0" presId="urn:microsoft.com/office/officeart/2005/8/layout/orgChart1"/>
    <dgm:cxn modelId="{22478F2E-B299-42E6-98E7-7251D5C754B9}" type="presParOf" srcId="{18743F40-92EF-47A2-93A4-0F8698CC1FFD}" destId="{67146082-6469-4C06-94C7-790F9D0FDDD4}" srcOrd="4" destOrd="0" presId="urn:microsoft.com/office/officeart/2005/8/layout/orgChart1"/>
    <dgm:cxn modelId="{3B9D16D4-76D8-45FF-A1F5-5F658B34EF4B}" type="presParOf" srcId="{18743F40-92EF-47A2-93A4-0F8698CC1FFD}" destId="{20AAA8C1-FA59-4A8C-AE18-5A7546567131}" srcOrd="5" destOrd="0" presId="urn:microsoft.com/office/officeart/2005/8/layout/orgChart1"/>
    <dgm:cxn modelId="{151400F1-DB6D-4FDE-A595-23F27585BAC6}" type="presParOf" srcId="{20AAA8C1-FA59-4A8C-AE18-5A7546567131}" destId="{404D3065-812F-482D-A2FB-26E3E0F946BA}" srcOrd="0" destOrd="0" presId="urn:microsoft.com/office/officeart/2005/8/layout/orgChart1"/>
    <dgm:cxn modelId="{429CE928-0F02-4AE0-87C9-754B551186E3}" type="presParOf" srcId="{404D3065-812F-482D-A2FB-26E3E0F946BA}" destId="{14DDC754-530C-4653-B746-4350D00E0D57}" srcOrd="0" destOrd="0" presId="urn:microsoft.com/office/officeart/2005/8/layout/orgChart1"/>
    <dgm:cxn modelId="{0D61D0A6-3B42-4D0B-AFC1-50E1853A712D}" type="presParOf" srcId="{404D3065-812F-482D-A2FB-26E3E0F946BA}" destId="{E03BDA05-8D6A-4B62-9B9C-4C6DF02C92B1}" srcOrd="1" destOrd="0" presId="urn:microsoft.com/office/officeart/2005/8/layout/orgChart1"/>
    <dgm:cxn modelId="{0F995B62-0865-4680-A55A-301727A95B45}" type="presParOf" srcId="{20AAA8C1-FA59-4A8C-AE18-5A7546567131}" destId="{3801B865-40E3-461D-95CA-F2FFCC62C80F}" srcOrd="1" destOrd="0" presId="urn:microsoft.com/office/officeart/2005/8/layout/orgChart1"/>
    <dgm:cxn modelId="{BB0B1DEC-D18C-4B95-8D50-73495D08FD86}" type="presParOf" srcId="{20AAA8C1-FA59-4A8C-AE18-5A7546567131}" destId="{E6886D9B-30C4-42CC-AF39-DAB6CBDB7097}" srcOrd="2" destOrd="0" presId="urn:microsoft.com/office/officeart/2005/8/layout/orgChart1"/>
    <dgm:cxn modelId="{7117C368-ADB4-4D8C-8D8A-FC4CC072E1FE}" type="presParOf" srcId="{18743F40-92EF-47A2-93A4-0F8698CC1FFD}" destId="{DD813DA7-C88E-4823-B475-510C2ACFA117}" srcOrd="6" destOrd="0" presId="urn:microsoft.com/office/officeart/2005/8/layout/orgChart1"/>
    <dgm:cxn modelId="{DA85B3D6-E923-4AD6-9265-5C1C89E37FF9}" type="presParOf" srcId="{18743F40-92EF-47A2-93A4-0F8698CC1FFD}" destId="{357DE0D7-893C-446A-B6B8-625DF50E50C2}" srcOrd="7" destOrd="0" presId="urn:microsoft.com/office/officeart/2005/8/layout/orgChart1"/>
    <dgm:cxn modelId="{6327716D-8DE7-4218-BB57-841FD5CBEE28}" type="presParOf" srcId="{357DE0D7-893C-446A-B6B8-625DF50E50C2}" destId="{747DC583-8851-4DF6-B0FC-A0536A97D703}" srcOrd="0" destOrd="0" presId="urn:microsoft.com/office/officeart/2005/8/layout/orgChart1"/>
    <dgm:cxn modelId="{D6A6E1AC-851E-44C6-A4E0-4C0D94C1092F}" type="presParOf" srcId="{747DC583-8851-4DF6-B0FC-A0536A97D703}" destId="{19E0EA6B-18AA-4DF9-AA9F-3599EFF1EE22}" srcOrd="0" destOrd="0" presId="urn:microsoft.com/office/officeart/2005/8/layout/orgChart1"/>
    <dgm:cxn modelId="{5F81C5C5-6C87-4E72-A8A7-E16BE2B095F1}" type="presParOf" srcId="{747DC583-8851-4DF6-B0FC-A0536A97D703}" destId="{1B6EE6AE-195B-4D7D-8812-A14E249E7C45}" srcOrd="1" destOrd="0" presId="urn:microsoft.com/office/officeart/2005/8/layout/orgChart1"/>
    <dgm:cxn modelId="{81A16727-5E38-4C1D-8D2D-17D096C0ABA5}" type="presParOf" srcId="{357DE0D7-893C-446A-B6B8-625DF50E50C2}" destId="{E6FA0F78-87EE-4FB7-8330-C580382BB839}" srcOrd="1" destOrd="0" presId="urn:microsoft.com/office/officeart/2005/8/layout/orgChart1"/>
    <dgm:cxn modelId="{A954FA24-ECE9-41AE-BECD-C1C1F7228854}" type="presParOf" srcId="{357DE0D7-893C-446A-B6B8-625DF50E50C2}" destId="{DD8B8624-70A1-4D0B-838B-03AD7FDFAAF5}" srcOrd="2" destOrd="0" presId="urn:microsoft.com/office/officeart/2005/8/layout/orgChart1"/>
    <dgm:cxn modelId="{7D38A7B7-184F-4D0F-8EF5-5103D8E54668}" type="presParOf" srcId="{5CB0FDFB-3965-4EA3-93A3-37E155EB15ED}" destId="{39C6B009-B9A5-424E-B4A2-A96F51FA9EC0}" srcOrd="2" destOrd="0" presId="urn:microsoft.com/office/officeart/2005/8/layout/orgChart1"/>
    <dgm:cxn modelId="{E09229F2-5BFA-4022-8815-D3ABD20CEC29}" type="presParOf" srcId="{F6ED8D86-0CFE-40ED-899D-34D8F4C867DB}" destId="{EF3BFA01-8A73-488B-AD38-10C5F486A481}" srcOrd="4" destOrd="0" presId="urn:microsoft.com/office/officeart/2005/8/layout/orgChart1"/>
    <dgm:cxn modelId="{E57DC005-79DE-4F03-8436-8788684370F9}" type="presParOf" srcId="{F6ED8D86-0CFE-40ED-899D-34D8F4C867DB}" destId="{C016E3E2-D2E4-4DBA-9EAE-AD06294C473B}" srcOrd="5" destOrd="0" presId="urn:microsoft.com/office/officeart/2005/8/layout/orgChart1"/>
    <dgm:cxn modelId="{CBD706CA-D951-4CA8-A8CA-A997C1DFF243}" type="presParOf" srcId="{C016E3E2-D2E4-4DBA-9EAE-AD06294C473B}" destId="{F9963593-648E-4D36-AF1C-97DF8A061CE6}" srcOrd="0" destOrd="0" presId="urn:microsoft.com/office/officeart/2005/8/layout/orgChart1"/>
    <dgm:cxn modelId="{75F7C596-2D15-4F51-A1A8-F7639908BD84}" type="presParOf" srcId="{F9963593-648E-4D36-AF1C-97DF8A061CE6}" destId="{B088AB8E-4B0D-4660-8AD1-0207C9AD9D77}" srcOrd="0" destOrd="0" presId="urn:microsoft.com/office/officeart/2005/8/layout/orgChart1"/>
    <dgm:cxn modelId="{BC9D98D0-20B4-4597-87D9-68916BFEE192}" type="presParOf" srcId="{F9963593-648E-4D36-AF1C-97DF8A061CE6}" destId="{EA2DE700-5055-495C-8F1D-730E069C325F}" srcOrd="1" destOrd="0" presId="urn:microsoft.com/office/officeart/2005/8/layout/orgChart1"/>
    <dgm:cxn modelId="{F12052B9-DB13-4725-9717-F592F5536384}" type="presParOf" srcId="{C016E3E2-D2E4-4DBA-9EAE-AD06294C473B}" destId="{42768E3C-6480-4BDF-9691-8EB86FB20DAA}" srcOrd="1" destOrd="0" presId="urn:microsoft.com/office/officeart/2005/8/layout/orgChart1"/>
    <dgm:cxn modelId="{FDD21593-9646-4AAD-83D6-C266E4D18F77}" type="presParOf" srcId="{42768E3C-6480-4BDF-9691-8EB86FB20DAA}" destId="{FCA64B77-8E86-46FC-9327-1F505CC306EC}" srcOrd="0" destOrd="0" presId="urn:microsoft.com/office/officeart/2005/8/layout/orgChart1"/>
    <dgm:cxn modelId="{C290B37D-2B35-4FA9-974E-8394CC02CE77}" type="presParOf" srcId="{42768E3C-6480-4BDF-9691-8EB86FB20DAA}" destId="{285E7759-4FA7-4053-8996-C70D16BDBFC1}" srcOrd="1" destOrd="0" presId="urn:microsoft.com/office/officeart/2005/8/layout/orgChart1"/>
    <dgm:cxn modelId="{7722DEED-5A09-414A-BDD7-A55630ACA8F3}" type="presParOf" srcId="{285E7759-4FA7-4053-8996-C70D16BDBFC1}" destId="{7FE6742C-E73E-462F-9D0B-FF0A3A017BB9}" srcOrd="0" destOrd="0" presId="urn:microsoft.com/office/officeart/2005/8/layout/orgChart1"/>
    <dgm:cxn modelId="{AECF1D49-6018-4E5E-98C1-87DC4341B209}" type="presParOf" srcId="{7FE6742C-E73E-462F-9D0B-FF0A3A017BB9}" destId="{D16F4971-5A1D-46DF-ACB7-5FA8D0C5C00C}" srcOrd="0" destOrd="0" presId="urn:microsoft.com/office/officeart/2005/8/layout/orgChart1"/>
    <dgm:cxn modelId="{71DAA75C-2373-4918-890F-CAD8D6B3E36C}" type="presParOf" srcId="{7FE6742C-E73E-462F-9D0B-FF0A3A017BB9}" destId="{21C9DCAC-0259-42C3-94D6-EFF82B08DA63}" srcOrd="1" destOrd="0" presId="urn:microsoft.com/office/officeart/2005/8/layout/orgChart1"/>
    <dgm:cxn modelId="{6ABEDE36-E0D6-4115-9DE6-0B32B1FD477B}" type="presParOf" srcId="{285E7759-4FA7-4053-8996-C70D16BDBFC1}" destId="{69492AD4-9AB6-4F83-BAD2-364EFAA7E8E1}" srcOrd="1" destOrd="0" presId="urn:microsoft.com/office/officeart/2005/8/layout/orgChart1"/>
    <dgm:cxn modelId="{3AF800CD-AC22-4F28-B876-8210F8D4A584}" type="presParOf" srcId="{285E7759-4FA7-4053-8996-C70D16BDBFC1}" destId="{EA48CB19-3182-49A8-B8B3-8D95F4C89227}" srcOrd="2" destOrd="0" presId="urn:microsoft.com/office/officeart/2005/8/layout/orgChart1"/>
    <dgm:cxn modelId="{959BAABE-CB88-4A74-81E6-D3867D8D83BE}" type="presParOf" srcId="{42768E3C-6480-4BDF-9691-8EB86FB20DAA}" destId="{00BFDEB2-DB4D-4DD4-AC3B-362B52582063}" srcOrd="2" destOrd="0" presId="urn:microsoft.com/office/officeart/2005/8/layout/orgChart1"/>
    <dgm:cxn modelId="{BDDF0193-060C-426E-A5D3-EE7C04260AFC}" type="presParOf" srcId="{42768E3C-6480-4BDF-9691-8EB86FB20DAA}" destId="{3780841D-268A-469F-9810-1FD9693D2A90}" srcOrd="3" destOrd="0" presId="urn:microsoft.com/office/officeart/2005/8/layout/orgChart1"/>
    <dgm:cxn modelId="{45E41665-8AAE-4F8E-A345-7606F489111E}" type="presParOf" srcId="{3780841D-268A-469F-9810-1FD9693D2A90}" destId="{A2E3E33B-282E-4C48-AF4A-A0261E0549E6}" srcOrd="0" destOrd="0" presId="urn:microsoft.com/office/officeart/2005/8/layout/orgChart1"/>
    <dgm:cxn modelId="{974F4133-D381-4B41-B7A5-116C43F8FB8A}" type="presParOf" srcId="{A2E3E33B-282E-4C48-AF4A-A0261E0549E6}" destId="{D851BD1A-99BB-4C89-8372-C5D1412F67AB}" srcOrd="0" destOrd="0" presId="urn:microsoft.com/office/officeart/2005/8/layout/orgChart1"/>
    <dgm:cxn modelId="{FA8FD3C3-458B-48E7-B648-B400919150BD}" type="presParOf" srcId="{A2E3E33B-282E-4C48-AF4A-A0261E0549E6}" destId="{3FE1EDDC-19B6-4D8B-93D0-D41532A74667}" srcOrd="1" destOrd="0" presId="urn:microsoft.com/office/officeart/2005/8/layout/orgChart1"/>
    <dgm:cxn modelId="{F2B4DA31-AD66-4F25-83F1-CAC2CE9DC195}" type="presParOf" srcId="{3780841D-268A-469F-9810-1FD9693D2A90}" destId="{64DB0BE9-16B4-4C87-BE02-0D037685C3DE}" srcOrd="1" destOrd="0" presId="urn:microsoft.com/office/officeart/2005/8/layout/orgChart1"/>
    <dgm:cxn modelId="{784BE735-538B-4F93-9F7C-EE4A5BBEBC92}" type="presParOf" srcId="{3780841D-268A-469F-9810-1FD9693D2A90}" destId="{2F8A502B-1829-4326-BF50-8EEA4EE710DA}" srcOrd="2" destOrd="0" presId="urn:microsoft.com/office/officeart/2005/8/layout/orgChart1"/>
    <dgm:cxn modelId="{CA69C933-7F0E-47EC-92B4-D3EF1C1D2102}" type="presParOf" srcId="{42768E3C-6480-4BDF-9691-8EB86FB20DAA}" destId="{5DEC2AAA-3808-4663-A075-443A7E64BB31}" srcOrd="4" destOrd="0" presId="urn:microsoft.com/office/officeart/2005/8/layout/orgChart1"/>
    <dgm:cxn modelId="{667DB2F9-4D91-4891-B506-709332066F23}" type="presParOf" srcId="{42768E3C-6480-4BDF-9691-8EB86FB20DAA}" destId="{58DB908B-4FEB-42EC-A40C-4AE26D408E99}" srcOrd="5" destOrd="0" presId="urn:microsoft.com/office/officeart/2005/8/layout/orgChart1"/>
    <dgm:cxn modelId="{D8CC308A-7C37-4D71-9A87-46375366F88A}" type="presParOf" srcId="{58DB908B-4FEB-42EC-A40C-4AE26D408E99}" destId="{CDA514B0-E564-4334-AA60-B7BE55EA25D5}" srcOrd="0" destOrd="0" presId="urn:microsoft.com/office/officeart/2005/8/layout/orgChart1"/>
    <dgm:cxn modelId="{0E9AFE89-0D54-48B4-849A-2B42148D276A}" type="presParOf" srcId="{CDA514B0-E564-4334-AA60-B7BE55EA25D5}" destId="{4A3B1AAC-C7C3-40DE-8FAA-BC1E382D9501}" srcOrd="0" destOrd="0" presId="urn:microsoft.com/office/officeart/2005/8/layout/orgChart1"/>
    <dgm:cxn modelId="{6E466419-BE89-40B9-82DB-A5C39BD6A6C5}" type="presParOf" srcId="{CDA514B0-E564-4334-AA60-B7BE55EA25D5}" destId="{5355C985-E98D-4A61-9AB3-EC067E4D9CEA}" srcOrd="1" destOrd="0" presId="urn:microsoft.com/office/officeart/2005/8/layout/orgChart1"/>
    <dgm:cxn modelId="{E627D8ED-50F1-404D-B67F-7D7711DAA1E9}" type="presParOf" srcId="{58DB908B-4FEB-42EC-A40C-4AE26D408E99}" destId="{D6A824CF-94D1-4CE9-A046-00178B11E4B7}" srcOrd="1" destOrd="0" presId="urn:microsoft.com/office/officeart/2005/8/layout/orgChart1"/>
    <dgm:cxn modelId="{C03A804A-7248-4C12-B05A-C2E05B7053B0}" type="presParOf" srcId="{58DB908B-4FEB-42EC-A40C-4AE26D408E99}" destId="{1824D2A8-F174-4CDA-9742-E179A9108700}" srcOrd="2" destOrd="0" presId="urn:microsoft.com/office/officeart/2005/8/layout/orgChart1"/>
    <dgm:cxn modelId="{C73F6A34-3BC8-4B37-8DCF-9D2401BF9E02}" type="presParOf" srcId="{42768E3C-6480-4BDF-9691-8EB86FB20DAA}" destId="{4CF1CCF5-CF2A-4D4A-B93A-E8B0414DEA99}" srcOrd="6" destOrd="0" presId="urn:microsoft.com/office/officeart/2005/8/layout/orgChart1"/>
    <dgm:cxn modelId="{11B8DC2A-1DB8-4404-8F09-B1406DE5D97D}" type="presParOf" srcId="{42768E3C-6480-4BDF-9691-8EB86FB20DAA}" destId="{1AA4E9D9-AA52-4C8D-8DF7-90225CD3C580}" srcOrd="7" destOrd="0" presId="urn:microsoft.com/office/officeart/2005/8/layout/orgChart1"/>
    <dgm:cxn modelId="{B1D1EE54-7122-4457-8A34-1B77F04FC28F}" type="presParOf" srcId="{1AA4E9D9-AA52-4C8D-8DF7-90225CD3C580}" destId="{366980E5-D30C-4BAA-9519-405CC69CB38C}" srcOrd="0" destOrd="0" presId="urn:microsoft.com/office/officeart/2005/8/layout/orgChart1"/>
    <dgm:cxn modelId="{D97E8870-3E96-4092-A11D-C09A6912ED8D}" type="presParOf" srcId="{366980E5-D30C-4BAA-9519-405CC69CB38C}" destId="{98A6F058-7B41-4627-A7EB-85E214B33E3E}" srcOrd="0" destOrd="0" presId="urn:microsoft.com/office/officeart/2005/8/layout/orgChart1"/>
    <dgm:cxn modelId="{2B1888CA-A7D5-468E-81AA-AAC33DA0C35A}" type="presParOf" srcId="{366980E5-D30C-4BAA-9519-405CC69CB38C}" destId="{BD8D748D-B8BD-4710-B834-8D5C9C138455}" srcOrd="1" destOrd="0" presId="urn:microsoft.com/office/officeart/2005/8/layout/orgChart1"/>
    <dgm:cxn modelId="{9F031D1D-F417-4613-94BA-19CF8661D989}" type="presParOf" srcId="{1AA4E9D9-AA52-4C8D-8DF7-90225CD3C580}" destId="{B01C40C4-7777-4056-8D48-6AFD1FF1084D}" srcOrd="1" destOrd="0" presId="urn:microsoft.com/office/officeart/2005/8/layout/orgChart1"/>
    <dgm:cxn modelId="{E1793F21-83B4-45BA-8EE6-94DC563030CF}" type="presParOf" srcId="{1AA4E9D9-AA52-4C8D-8DF7-90225CD3C580}" destId="{003DF034-5A6A-476C-89C5-9026D7D0CA5B}" srcOrd="2" destOrd="0" presId="urn:microsoft.com/office/officeart/2005/8/layout/orgChart1"/>
    <dgm:cxn modelId="{18566F0C-8765-4FC4-A9D3-756DBAD0024C}" type="presParOf" srcId="{42768E3C-6480-4BDF-9691-8EB86FB20DAA}" destId="{B80EF3D3-AFCB-48B3-990C-E4B98662B723}" srcOrd="8" destOrd="0" presId="urn:microsoft.com/office/officeart/2005/8/layout/orgChart1"/>
    <dgm:cxn modelId="{DCEADCDD-3348-4D52-9D96-B54CF8154F7C}" type="presParOf" srcId="{42768E3C-6480-4BDF-9691-8EB86FB20DAA}" destId="{DA63B186-1517-4923-B365-42B8B8B1E5EC}" srcOrd="9" destOrd="0" presId="urn:microsoft.com/office/officeart/2005/8/layout/orgChart1"/>
    <dgm:cxn modelId="{74659E4A-68B5-4F45-9722-58015F53A4CD}" type="presParOf" srcId="{DA63B186-1517-4923-B365-42B8B8B1E5EC}" destId="{4D4358E1-6DC6-4F23-BAFD-8BAD0F7B0144}" srcOrd="0" destOrd="0" presId="urn:microsoft.com/office/officeart/2005/8/layout/orgChart1"/>
    <dgm:cxn modelId="{5AEED93F-ED43-42EC-B9A0-4347F6986655}" type="presParOf" srcId="{4D4358E1-6DC6-4F23-BAFD-8BAD0F7B0144}" destId="{ADED9295-2E0C-4521-93D6-977202878003}" srcOrd="0" destOrd="0" presId="urn:microsoft.com/office/officeart/2005/8/layout/orgChart1"/>
    <dgm:cxn modelId="{E9EC7AB9-5FB0-4302-A554-14A6EB49EF85}" type="presParOf" srcId="{4D4358E1-6DC6-4F23-BAFD-8BAD0F7B0144}" destId="{624354BC-F5B6-4621-AC4B-E96A93CA2BF3}" srcOrd="1" destOrd="0" presId="urn:microsoft.com/office/officeart/2005/8/layout/orgChart1"/>
    <dgm:cxn modelId="{6FB122F1-18BE-4A40-BC83-719C1DE7DCDF}" type="presParOf" srcId="{DA63B186-1517-4923-B365-42B8B8B1E5EC}" destId="{E1F3FC1E-2C71-4D2E-B8F4-6D5E80BD0FA2}" srcOrd="1" destOrd="0" presId="urn:microsoft.com/office/officeart/2005/8/layout/orgChart1"/>
    <dgm:cxn modelId="{37BC1DC7-B38F-4C40-8595-CF7FB0D76B58}" type="presParOf" srcId="{DA63B186-1517-4923-B365-42B8B8B1E5EC}" destId="{60909C0C-BA49-4B41-91F1-F6784C907BBD}" srcOrd="2" destOrd="0" presId="urn:microsoft.com/office/officeart/2005/8/layout/orgChart1"/>
    <dgm:cxn modelId="{F7FA04CF-DC56-486E-B397-6558704904E8}" type="presParOf" srcId="{C016E3E2-D2E4-4DBA-9EAE-AD06294C473B}" destId="{26BF1EDD-580C-4413-B5EB-8FBB76578101}" srcOrd="2" destOrd="0" presId="urn:microsoft.com/office/officeart/2005/8/layout/orgChart1"/>
    <dgm:cxn modelId="{A1DF1EBA-08DC-45A7-8B35-64A9FD75E933}" type="presParOf" srcId="{F6ED8D86-0CFE-40ED-899D-34D8F4C867DB}" destId="{96ECAF66-6CB7-4464-B999-F689F24EA671}" srcOrd="6" destOrd="0" presId="urn:microsoft.com/office/officeart/2005/8/layout/orgChart1"/>
    <dgm:cxn modelId="{A690F418-F86C-42E6-9B95-0DE9DCCB678C}" type="presParOf" srcId="{F6ED8D86-0CFE-40ED-899D-34D8F4C867DB}" destId="{D4CF1D1E-433E-43D2-8157-A9469D9E5D56}" srcOrd="7" destOrd="0" presId="urn:microsoft.com/office/officeart/2005/8/layout/orgChart1"/>
    <dgm:cxn modelId="{0B07A76C-D8CA-434E-A233-B9B33DD0B7B7}" type="presParOf" srcId="{D4CF1D1E-433E-43D2-8157-A9469D9E5D56}" destId="{BFF952F9-61AE-4D43-A0D7-AAA2450584C7}" srcOrd="0" destOrd="0" presId="urn:microsoft.com/office/officeart/2005/8/layout/orgChart1"/>
    <dgm:cxn modelId="{643E74D7-3AC7-43CA-B54D-AC1C67F2088E}" type="presParOf" srcId="{BFF952F9-61AE-4D43-A0D7-AAA2450584C7}" destId="{25A2E1E6-D9A3-4D0C-85EA-8F43065C02B9}" srcOrd="0" destOrd="0" presId="urn:microsoft.com/office/officeart/2005/8/layout/orgChart1"/>
    <dgm:cxn modelId="{8FE26E7C-533B-4594-9F12-94D342C3A07E}" type="presParOf" srcId="{BFF952F9-61AE-4D43-A0D7-AAA2450584C7}" destId="{3EDB3BD5-F6B1-43A3-925E-98A06639C8CA}" srcOrd="1" destOrd="0" presId="urn:microsoft.com/office/officeart/2005/8/layout/orgChart1"/>
    <dgm:cxn modelId="{101D8F51-9876-4A69-A53F-8881BAF30A6E}" type="presParOf" srcId="{D4CF1D1E-433E-43D2-8157-A9469D9E5D56}" destId="{4396CB50-5907-4C14-B558-5D7639410100}" srcOrd="1" destOrd="0" presId="urn:microsoft.com/office/officeart/2005/8/layout/orgChart1"/>
    <dgm:cxn modelId="{37753F5E-C21C-41F7-98C9-842DDD18EA23}" type="presParOf" srcId="{D4CF1D1E-433E-43D2-8157-A9469D9E5D56}" destId="{5ACC661F-1CC0-48E9-B880-97B29C58A31B}" srcOrd="2" destOrd="0" presId="urn:microsoft.com/office/officeart/2005/8/layout/orgChart1"/>
    <dgm:cxn modelId="{EA00D086-B49C-46DE-98D7-8D1BC4E0209E}" type="presParOf" srcId="{1FB1F24C-037B-4498-B344-4B11650B1E2E}" destId="{7B1B2ABA-886F-4AD6-BBE2-385CB730CD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A70128-AB31-4B7E-B382-86B9911EEE25}" type="doc">
      <dgm:prSet loTypeId="urn:microsoft.com/office/officeart/2009/3/layout/StepUpProcess" loCatId="process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D1AFA8BF-A634-4606-A8F2-3F586C767405}">
      <dgm:prSet phldrT="[Text]" custT="1"/>
      <dgm:spPr/>
      <dgm:t>
        <a:bodyPr/>
        <a:lstStyle/>
        <a:p>
          <a:r>
            <a:rPr lang="en-US" sz="2100" dirty="0"/>
            <a:t>Sampling</a:t>
          </a:r>
        </a:p>
      </dgm:t>
    </dgm:pt>
    <dgm:pt modelId="{4B4C6C0C-F0C2-44CF-A6CA-0848461B1E09}" type="parTrans" cxnId="{6E0FAEA1-9103-4397-B83C-1E62E28B1FEC}">
      <dgm:prSet/>
      <dgm:spPr/>
      <dgm:t>
        <a:bodyPr/>
        <a:lstStyle/>
        <a:p>
          <a:endParaRPr lang="en-US" sz="2300"/>
        </a:p>
      </dgm:t>
    </dgm:pt>
    <dgm:pt modelId="{3982C891-DAD1-400E-B631-581326E00B85}" type="sibTrans" cxnId="{6E0FAEA1-9103-4397-B83C-1E62E28B1FEC}">
      <dgm:prSet custT="1"/>
      <dgm:spPr/>
      <dgm:t>
        <a:bodyPr/>
        <a:lstStyle/>
        <a:p>
          <a:endParaRPr lang="en-US" sz="2300"/>
        </a:p>
      </dgm:t>
    </dgm:pt>
    <dgm:pt modelId="{C8542C26-EEEA-4D9F-B9DF-22723FF6455A}">
      <dgm:prSet phldrT="[Text]" custT="1"/>
      <dgm:spPr/>
      <dgm:t>
        <a:bodyPr/>
        <a:lstStyle/>
        <a:p>
          <a:r>
            <a:rPr lang="en-US" sz="2100" dirty="0"/>
            <a:t>Inoculation on Baird-parker agar</a:t>
          </a:r>
        </a:p>
      </dgm:t>
    </dgm:pt>
    <dgm:pt modelId="{649A922B-476B-4835-B3EF-9D98450969BD}" type="parTrans" cxnId="{048D1CAE-7566-4DFE-B90D-2DFC7487EBF3}">
      <dgm:prSet/>
      <dgm:spPr/>
      <dgm:t>
        <a:bodyPr/>
        <a:lstStyle/>
        <a:p>
          <a:endParaRPr lang="en-US" sz="2300"/>
        </a:p>
      </dgm:t>
    </dgm:pt>
    <dgm:pt modelId="{3BCD8E27-163C-448A-891E-5874C8492CE2}" type="sibTrans" cxnId="{048D1CAE-7566-4DFE-B90D-2DFC7487EBF3}">
      <dgm:prSet custT="1"/>
      <dgm:spPr/>
      <dgm:t>
        <a:bodyPr/>
        <a:lstStyle/>
        <a:p>
          <a:endParaRPr lang="en-US" sz="2300"/>
        </a:p>
      </dgm:t>
    </dgm:pt>
    <dgm:pt modelId="{E90E899F-BCC1-4F23-BD79-A3ABEC5874B7}">
      <dgm:prSet phldrT="[Text]" custT="1"/>
      <dgm:spPr/>
      <dgm:t>
        <a:bodyPr/>
        <a:lstStyle/>
        <a:p>
          <a:r>
            <a:rPr lang="en-US" sz="2100" dirty="0"/>
            <a:t>Incubation (24-48 h)</a:t>
          </a:r>
        </a:p>
      </dgm:t>
    </dgm:pt>
    <dgm:pt modelId="{74CE03F8-2423-42AB-970D-200DB59FA46F}" type="parTrans" cxnId="{1559302A-DF6D-41E9-9239-E5BC172EF2BA}">
      <dgm:prSet/>
      <dgm:spPr/>
      <dgm:t>
        <a:bodyPr/>
        <a:lstStyle/>
        <a:p>
          <a:endParaRPr lang="en-US" sz="2300"/>
        </a:p>
      </dgm:t>
    </dgm:pt>
    <dgm:pt modelId="{3F6DF4CA-97B1-4008-A0B5-F52C018C3FC7}" type="sibTrans" cxnId="{1559302A-DF6D-41E9-9239-E5BC172EF2BA}">
      <dgm:prSet custT="1"/>
      <dgm:spPr/>
      <dgm:t>
        <a:bodyPr/>
        <a:lstStyle/>
        <a:p>
          <a:endParaRPr lang="en-US" sz="2300"/>
        </a:p>
      </dgm:t>
    </dgm:pt>
    <dgm:pt modelId="{387BF970-1B1C-4B9D-8667-B3F09AC376C1}">
      <dgm:prSet custT="1"/>
      <dgm:spPr/>
      <dgm:t>
        <a:bodyPr/>
        <a:lstStyle/>
        <a:p>
          <a:r>
            <a:rPr lang="en-US" sz="2100" dirty="0"/>
            <a:t>Colony selection and results interpretation </a:t>
          </a:r>
        </a:p>
      </dgm:t>
    </dgm:pt>
    <dgm:pt modelId="{E4AC7FA8-0079-4FBC-A758-7144DFD62DA7}" type="parTrans" cxnId="{4C9F4C79-329A-40F2-A55D-DE8A425C3A66}">
      <dgm:prSet/>
      <dgm:spPr/>
      <dgm:t>
        <a:bodyPr/>
        <a:lstStyle/>
        <a:p>
          <a:endParaRPr lang="en-US" sz="2300"/>
        </a:p>
      </dgm:t>
    </dgm:pt>
    <dgm:pt modelId="{14D37CAE-FC57-4262-939A-FA686C1D3815}" type="sibTrans" cxnId="{4C9F4C79-329A-40F2-A55D-DE8A425C3A66}">
      <dgm:prSet custT="1"/>
      <dgm:spPr/>
      <dgm:t>
        <a:bodyPr/>
        <a:lstStyle/>
        <a:p>
          <a:endParaRPr lang="en-US" sz="2300"/>
        </a:p>
      </dgm:t>
    </dgm:pt>
    <dgm:pt modelId="{276DEF01-A0D4-40CB-A15D-3E2D4DFA09D7}">
      <dgm:prSet custT="1"/>
      <dgm:spPr/>
      <dgm:t>
        <a:bodyPr/>
        <a:lstStyle/>
        <a:p>
          <a:r>
            <a:rPr lang="en-US" sz="2100" dirty="0"/>
            <a:t>Incubation (24 h)</a:t>
          </a:r>
        </a:p>
      </dgm:t>
    </dgm:pt>
    <dgm:pt modelId="{9C1C8B50-D400-45D3-A6D4-BCD5B1C41477}" type="parTrans" cxnId="{CA3C5737-D569-4EE2-8805-C4618451A0F5}">
      <dgm:prSet/>
      <dgm:spPr/>
      <dgm:t>
        <a:bodyPr/>
        <a:lstStyle/>
        <a:p>
          <a:endParaRPr lang="en-US" sz="2300"/>
        </a:p>
      </dgm:t>
    </dgm:pt>
    <dgm:pt modelId="{052B22E1-F92C-4CED-809A-2D3548F8EC76}" type="sibTrans" cxnId="{CA3C5737-D569-4EE2-8805-C4618451A0F5}">
      <dgm:prSet custT="1"/>
      <dgm:spPr/>
      <dgm:t>
        <a:bodyPr/>
        <a:lstStyle/>
        <a:p>
          <a:endParaRPr lang="en-US" sz="2300"/>
        </a:p>
      </dgm:t>
    </dgm:pt>
    <dgm:pt modelId="{F846E7EC-C9F7-49EB-A836-F462D495847E}">
      <dgm:prSet custT="1"/>
      <dgm:spPr/>
      <dgm:t>
        <a:bodyPr/>
        <a:lstStyle/>
        <a:p>
          <a:r>
            <a:rPr lang="en-US" sz="2100" dirty="0"/>
            <a:t>Confirmation Test (24 h)</a:t>
          </a:r>
        </a:p>
      </dgm:t>
    </dgm:pt>
    <dgm:pt modelId="{17B68034-3FA8-42C6-AC85-AECA8721AF99}" type="parTrans" cxnId="{8AB3B5BD-E926-4C61-A736-F0C0D6B78700}">
      <dgm:prSet/>
      <dgm:spPr/>
      <dgm:t>
        <a:bodyPr/>
        <a:lstStyle/>
        <a:p>
          <a:endParaRPr lang="en-US" sz="2300"/>
        </a:p>
      </dgm:t>
    </dgm:pt>
    <dgm:pt modelId="{383FD474-A789-410B-81E8-54AE71B27FA2}" type="sibTrans" cxnId="{8AB3B5BD-E926-4C61-A736-F0C0D6B78700}">
      <dgm:prSet/>
      <dgm:spPr/>
      <dgm:t>
        <a:bodyPr/>
        <a:lstStyle/>
        <a:p>
          <a:endParaRPr lang="en-US" sz="2300"/>
        </a:p>
      </dgm:t>
    </dgm:pt>
    <dgm:pt modelId="{47FA08B1-E0B6-4530-B138-E077D1A6580E}" type="pres">
      <dgm:prSet presAssocID="{F3A70128-AB31-4B7E-B382-86B9911EEE25}" presName="rootnode" presStyleCnt="0">
        <dgm:presLayoutVars>
          <dgm:chMax/>
          <dgm:chPref/>
          <dgm:dir/>
          <dgm:animLvl val="lvl"/>
        </dgm:presLayoutVars>
      </dgm:prSet>
      <dgm:spPr/>
    </dgm:pt>
    <dgm:pt modelId="{59F0E0C5-957B-44B2-A0B7-42979834E729}" type="pres">
      <dgm:prSet presAssocID="{D1AFA8BF-A634-4606-A8F2-3F586C767405}" presName="composite" presStyleCnt="0"/>
      <dgm:spPr/>
    </dgm:pt>
    <dgm:pt modelId="{CBE0477E-FBF4-406D-9F21-972A3C8E5271}" type="pres">
      <dgm:prSet presAssocID="{D1AFA8BF-A634-4606-A8F2-3F586C767405}" presName="LShape" presStyleLbl="alignNode1" presStyleIdx="0" presStyleCnt="11"/>
      <dgm:spPr/>
    </dgm:pt>
    <dgm:pt modelId="{52628087-00F7-41EA-B917-AD6351F2A6CA}" type="pres">
      <dgm:prSet presAssocID="{D1AFA8BF-A634-4606-A8F2-3F586C767405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FFA73495-72C7-4C9D-852C-3D29350DB376}" type="pres">
      <dgm:prSet presAssocID="{D1AFA8BF-A634-4606-A8F2-3F586C767405}" presName="Triangle" presStyleLbl="alignNode1" presStyleIdx="1" presStyleCnt="11"/>
      <dgm:spPr/>
    </dgm:pt>
    <dgm:pt modelId="{1D58CA58-4197-453C-9908-1BB949A6A88E}" type="pres">
      <dgm:prSet presAssocID="{3982C891-DAD1-400E-B631-581326E00B85}" presName="sibTrans" presStyleCnt="0"/>
      <dgm:spPr/>
    </dgm:pt>
    <dgm:pt modelId="{9C857763-BA02-4B4E-AA49-341224373601}" type="pres">
      <dgm:prSet presAssocID="{3982C891-DAD1-400E-B631-581326E00B85}" presName="space" presStyleCnt="0"/>
      <dgm:spPr/>
    </dgm:pt>
    <dgm:pt modelId="{0221BEEB-0992-4A2F-963A-D3BB86CDA9C2}" type="pres">
      <dgm:prSet presAssocID="{C8542C26-EEEA-4D9F-B9DF-22723FF6455A}" presName="composite" presStyleCnt="0"/>
      <dgm:spPr/>
    </dgm:pt>
    <dgm:pt modelId="{75AC2CB4-7F39-4739-A6EA-E9E60DC88B52}" type="pres">
      <dgm:prSet presAssocID="{C8542C26-EEEA-4D9F-B9DF-22723FF6455A}" presName="LShape" presStyleLbl="alignNode1" presStyleIdx="2" presStyleCnt="11"/>
      <dgm:spPr/>
    </dgm:pt>
    <dgm:pt modelId="{A220F82F-B3F4-4F9B-A980-D04297D444B2}" type="pres">
      <dgm:prSet presAssocID="{C8542C26-EEEA-4D9F-B9DF-22723FF6455A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EC2E025E-AC38-47C1-8ED7-2F56A86C07CB}" type="pres">
      <dgm:prSet presAssocID="{C8542C26-EEEA-4D9F-B9DF-22723FF6455A}" presName="Triangle" presStyleLbl="alignNode1" presStyleIdx="3" presStyleCnt="11"/>
      <dgm:spPr/>
    </dgm:pt>
    <dgm:pt modelId="{E557D9EE-40D0-414E-AE68-402DAAA233E0}" type="pres">
      <dgm:prSet presAssocID="{3BCD8E27-163C-448A-891E-5874C8492CE2}" presName="sibTrans" presStyleCnt="0"/>
      <dgm:spPr/>
    </dgm:pt>
    <dgm:pt modelId="{9514A12E-8A47-4AD6-BDB0-040005F70732}" type="pres">
      <dgm:prSet presAssocID="{3BCD8E27-163C-448A-891E-5874C8492CE2}" presName="space" presStyleCnt="0"/>
      <dgm:spPr/>
    </dgm:pt>
    <dgm:pt modelId="{BCD54530-E09F-4E25-B11E-0674D24AEAFB}" type="pres">
      <dgm:prSet presAssocID="{E90E899F-BCC1-4F23-BD79-A3ABEC5874B7}" presName="composite" presStyleCnt="0"/>
      <dgm:spPr/>
    </dgm:pt>
    <dgm:pt modelId="{6BEC13DC-44C9-4433-AEDA-E723D47B9F0C}" type="pres">
      <dgm:prSet presAssocID="{E90E899F-BCC1-4F23-BD79-A3ABEC5874B7}" presName="LShape" presStyleLbl="alignNode1" presStyleIdx="4" presStyleCnt="11"/>
      <dgm:spPr/>
    </dgm:pt>
    <dgm:pt modelId="{0691634E-D7B4-480D-B52D-C1DA0902AC92}" type="pres">
      <dgm:prSet presAssocID="{E90E899F-BCC1-4F23-BD79-A3ABEC5874B7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8E179E35-253D-4247-BDCB-DEE0E0E9E161}" type="pres">
      <dgm:prSet presAssocID="{E90E899F-BCC1-4F23-BD79-A3ABEC5874B7}" presName="Triangle" presStyleLbl="alignNode1" presStyleIdx="5" presStyleCnt="11"/>
      <dgm:spPr/>
    </dgm:pt>
    <dgm:pt modelId="{4DB05092-EB5B-4ECE-9D2F-1C6B423FC42A}" type="pres">
      <dgm:prSet presAssocID="{3F6DF4CA-97B1-4008-A0B5-F52C018C3FC7}" presName="sibTrans" presStyleCnt="0"/>
      <dgm:spPr/>
    </dgm:pt>
    <dgm:pt modelId="{DCF6B87B-535C-4220-AE8A-25031D59733D}" type="pres">
      <dgm:prSet presAssocID="{3F6DF4CA-97B1-4008-A0B5-F52C018C3FC7}" presName="space" presStyleCnt="0"/>
      <dgm:spPr/>
    </dgm:pt>
    <dgm:pt modelId="{0AE4D6EA-6C7C-4615-8FE4-7B9265DEE7E7}" type="pres">
      <dgm:prSet presAssocID="{387BF970-1B1C-4B9D-8667-B3F09AC376C1}" presName="composite" presStyleCnt="0"/>
      <dgm:spPr/>
    </dgm:pt>
    <dgm:pt modelId="{DA96613E-E04B-4336-AEC7-904C2ED95D5A}" type="pres">
      <dgm:prSet presAssocID="{387BF970-1B1C-4B9D-8667-B3F09AC376C1}" presName="LShape" presStyleLbl="alignNode1" presStyleIdx="6" presStyleCnt="11"/>
      <dgm:spPr/>
    </dgm:pt>
    <dgm:pt modelId="{FC3B96E3-96A2-4384-AFC4-C35B9E54C810}" type="pres">
      <dgm:prSet presAssocID="{387BF970-1B1C-4B9D-8667-B3F09AC376C1}" presName="ParentText" presStyleLbl="revTx" presStyleIdx="3" presStyleCnt="6" custScaleX="109330" custLinFactNeighborX="4795">
        <dgm:presLayoutVars>
          <dgm:chMax val="0"/>
          <dgm:chPref val="0"/>
          <dgm:bulletEnabled val="1"/>
        </dgm:presLayoutVars>
      </dgm:prSet>
      <dgm:spPr/>
    </dgm:pt>
    <dgm:pt modelId="{C67A5E34-D261-47D4-BC06-ABA4083B1F5A}" type="pres">
      <dgm:prSet presAssocID="{387BF970-1B1C-4B9D-8667-B3F09AC376C1}" presName="Triangle" presStyleLbl="alignNode1" presStyleIdx="7" presStyleCnt="11"/>
      <dgm:spPr/>
    </dgm:pt>
    <dgm:pt modelId="{5AD543DA-757B-4253-AB37-12ED178802AD}" type="pres">
      <dgm:prSet presAssocID="{14D37CAE-FC57-4262-939A-FA686C1D3815}" presName="sibTrans" presStyleCnt="0"/>
      <dgm:spPr/>
    </dgm:pt>
    <dgm:pt modelId="{DC355C9B-E6F1-4346-BD5C-FCC1036E93E5}" type="pres">
      <dgm:prSet presAssocID="{14D37CAE-FC57-4262-939A-FA686C1D3815}" presName="space" presStyleCnt="0"/>
      <dgm:spPr/>
    </dgm:pt>
    <dgm:pt modelId="{38E9AA72-8C3F-4B9A-AF52-DB2A1D5CF631}" type="pres">
      <dgm:prSet presAssocID="{276DEF01-A0D4-40CB-A15D-3E2D4DFA09D7}" presName="composite" presStyleCnt="0"/>
      <dgm:spPr/>
    </dgm:pt>
    <dgm:pt modelId="{FE0CEBA2-BAA3-4519-910A-D37CFEC35971}" type="pres">
      <dgm:prSet presAssocID="{276DEF01-A0D4-40CB-A15D-3E2D4DFA09D7}" presName="LShape" presStyleLbl="alignNode1" presStyleIdx="8" presStyleCnt="11"/>
      <dgm:spPr/>
    </dgm:pt>
    <dgm:pt modelId="{1B5F866E-1EF5-4E9F-A64A-AE93F2DDE2CF}" type="pres">
      <dgm:prSet presAssocID="{276DEF01-A0D4-40CB-A15D-3E2D4DFA09D7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5730590F-14FF-4DF3-BC42-FC4017828276}" type="pres">
      <dgm:prSet presAssocID="{276DEF01-A0D4-40CB-A15D-3E2D4DFA09D7}" presName="Triangle" presStyleLbl="alignNode1" presStyleIdx="9" presStyleCnt="11"/>
      <dgm:spPr/>
    </dgm:pt>
    <dgm:pt modelId="{14E2F8AF-60CF-4EB4-AADC-854305E58785}" type="pres">
      <dgm:prSet presAssocID="{052B22E1-F92C-4CED-809A-2D3548F8EC76}" presName="sibTrans" presStyleCnt="0"/>
      <dgm:spPr/>
    </dgm:pt>
    <dgm:pt modelId="{8FE6B2EA-6454-4D2D-90E8-6C1447BB2B20}" type="pres">
      <dgm:prSet presAssocID="{052B22E1-F92C-4CED-809A-2D3548F8EC76}" presName="space" presStyleCnt="0"/>
      <dgm:spPr/>
    </dgm:pt>
    <dgm:pt modelId="{9DDAA068-BC19-4B30-8A74-66796119A3F5}" type="pres">
      <dgm:prSet presAssocID="{F846E7EC-C9F7-49EB-A836-F462D495847E}" presName="composite" presStyleCnt="0"/>
      <dgm:spPr/>
    </dgm:pt>
    <dgm:pt modelId="{DE574E88-9F2F-49FA-8DFD-F8368021EEA7}" type="pres">
      <dgm:prSet presAssocID="{F846E7EC-C9F7-49EB-A836-F462D495847E}" presName="LShape" presStyleLbl="alignNode1" presStyleIdx="10" presStyleCnt="11"/>
      <dgm:spPr/>
    </dgm:pt>
    <dgm:pt modelId="{8149129A-54A7-4EDC-AE5E-41C7C4745F2C}" type="pres">
      <dgm:prSet presAssocID="{F846E7EC-C9F7-49EB-A836-F462D495847E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A1805E07-16B7-4AE6-B0E4-CB86783FA649}" type="presOf" srcId="{E90E899F-BCC1-4F23-BD79-A3ABEC5874B7}" destId="{0691634E-D7B4-480D-B52D-C1DA0902AC92}" srcOrd="0" destOrd="0" presId="urn:microsoft.com/office/officeart/2009/3/layout/StepUpProcess"/>
    <dgm:cxn modelId="{1559302A-DF6D-41E9-9239-E5BC172EF2BA}" srcId="{F3A70128-AB31-4B7E-B382-86B9911EEE25}" destId="{E90E899F-BCC1-4F23-BD79-A3ABEC5874B7}" srcOrd="2" destOrd="0" parTransId="{74CE03F8-2423-42AB-970D-200DB59FA46F}" sibTransId="{3F6DF4CA-97B1-4008-A0B5-F52C018C3FC7}"/>
    <dgm:cxn modelId="{CA3C5737-D569-4EE2-8805-C4618451A0F5}" srcId="{F3A70128-AB31-4B7E-B382-86B9911EEE25}" destId="{276DEF01-A0D4-40CB-A15D-3E2D4DFA09D7}" srcOrd="4" destOrd="0" parTransId="{9C1C8B50-D400-45D3-A6D4-BCD5B1C41477}" sibTransId="{052B22E1-F92C-4CED-809A-2D3548F8EC76}"/>
    <dgm:cxn modelId="{5F86FB47-8C5C-4A1F-AE6A-C82E9DF67F6E}" type="presOf" srcId="{F3A70128-AB31-4B7E-B382-86B9911EEE25}" destId="{47FA08B1-E0B6-4530-B138-E077D1A6580E}" srcOrd="0" destOrd="0" presId="urn:microsoft.com/office/officeart/2009/3/layout/StepUpProcess"/>
    <dgm:cxn modelId="{4C9F4C79-329A-40F2-A55D-DE8A425C3A66}" srcId="{F3A70128-AB31-4B7E-B382-86B9911EEE25}" destId="{387BF970-1B1C-4B9D-8667-B3F09AC376C1}" srcOrd="3" destOrd="0" parTransId="{E4AC7FA8-0079-4FBC-A758-7144DFD62DA7}" sibTransId="{14D37CAE-FC57-4262-939A-FA686C1D3815}"/>
    <dgm:cxn modelId="{AE71037F-93F1-47EB-8895-D4FAFAE6C671}" type="presOf" srcId="{387BF970-1B1C-4B9D-8667-B3F09AC376C1}" destId="{FC3B96E3-96A2-4384-AFC4-C35B9E54C810}" srcOrd="0" destOrd="0" presId="urn:microsoft.com/office/officeart/2009/3/layout/StepUpProcess"/>
    <dgm:cxn modelId="{6E0FAEA1-9103-4397-B83C-1E62E28B1FEC}" srcId="{F3A70128-AB31-4B7E-B382-86B9911EEE25}" destId="{D1AFA8BF-A634-4606-A8F2-3F586C767405}" srcOrd="0" destOrd="0" parTransId="{4B4C6C0C-F0C2-44CF-A6CA-0848461B1E09}" sibTransId="{3982C891-DAD1-400E-B631-581326E00B85}"/>
    <dgm:cxn modelId="{5E5F6CA9-5A6D-49B8-8D5E-D3CD8A1CCFC6}" type="presOf" srcId="{D1AFA8BF-A634-4606-A8F2-3F586C767405}" destId="{52628087-00F7-41EA-B917-AD6351F2A6CA}" srcOrd="0" destOrd="0" presId="urn:microsoft.com/office/officeart/2009/3/layout/StepUpProcess"/>
    <dgm:cxn modelId="{048D1CAE-7566-4DFE-B90D-2DFC7487EBF3}" srcId="{F3A70128-AB31-4B7E-B382-86B9911EEE25}" destId="{C8542C26-EEEA-4D9F-B9DF-22723FF6455A}" srcOrd="1" destOrd="0" parTransId="{649A922B-476B-4835-B3EF-9D98450969BD}" sibTransId="{3BCD8E27-163C-448A-891E-5874C8492CE2}"/>
    <dgm:cxn modelId="{13E525B6-1FDB-47F8-8113-7C0006BD8469}" type="presOf" srcId="{C8542C26-EEEA-4D9F-B9DF-22723FF6455A}" destId="{A220F82F-B3F4-4F9B-A980-D04297D444B2}" srcOrd="0" destOrd="0" presId="urn:microsoft.com/office/officeart/2009/3/layout/StepUpProcess"/>
    <dgm:cxn modelId="{8AB3B5BD-E926-4C61-A736-F0C0D6B78700}" srcId="{F3A70128-AB31-4B7E-B382-86B9911EEE25}" destId="{F846E7EC-C9F7-49EB-A836-F462D495847E}" srcOrd="5" destOrd="0" parTransId="{17B68034-3FA8-42C6-AC85-AECA8721AF99}" sibTransId="{383FD474-A789-410B-81E8-54AE71B27FA2}"/>
    <dgm:cxn modelId="{9425CFBD-33CD-410C-A9AD-125F40C0D0D4}" type="presOf" srcId="{276DEF01-A0D4-40CB-A15D-3E2D4DFA09D7}" destId="{1B5F866E-1EF5-4E9F-A64A-AE93F2DDE2CF}" srcOrd="0" destOrd="0" presId="urn:microsoft.com/office/officeart/2009/3/layout/StepUpProcess"/>
    <dgm:cxn modelId="{342F51F0-544C-40BB-A5C8-C6AEA73A14F1}" type="presOf" srcId="{F846E7EC-C9F7-49EB-A836-F462D495847E}" destId="{8149129A-54A7-4EDC-AE5E-41C7C4745F2C}" srcOrd="0" destOrd="0" presId="urn:microsoft.com/office/officeart/2009/3/layout/StepUpProcess"/>
    <dgm:cxn modelId="{34E7ECC6-182D-49E8-90F6-9F7A96F061A6}" type="presParOf" srcId="{47FA08B1-E0B6-4530-B138-E077D1A6580E}" destId="{59F0E0C5-957B-44B2-A0B7-42979834E729}" srcOrd="0" destOrd="0" presId="urn:microsoft.com/office/officeart/2009/3/layout/StepUpProcess"/>
    <dgm:cxn modelId="{ABC317BA-73EC-4EC5-A57B-B7AA78004C88}" type="presParOf" srcId="{59F0E0C5-957B-44B2-A0B7-42979834E729}" destId="{CBE0477E-FBF4-406D-9F21-972A3C8E5271}" srcOrd="0" destOrd="0" presId="urn:microsoft.com/office/officeart/2009/3/layout/StepUpProcess"/>
    <dgm:cxn modelId="{5E3C0151-9915-4B88-BF85-336AFC66D0F9}" type="presParOf" srcId="{59F0E0C5-957B-44B2-A0B7-42979834E729}" destId="{52628087-00F7-41EA-B917-AD6351F2A6CA}" srcOrd="1" destOrd="0" presId="urn:microsoft.com/office/officeart/2009/3/layout/StepUpProcess"/>
    <dgm:cxn modelId="{ABA51424-92FF-47BD-B884-368F80461DEC}" type="presParOf" srcId="{59F0E0C5-957B-44B2-A0B7-42979834E729}" destId="{FFA73495-72C7-4C9D-852C-3D29350DB376}" srcOrd="2" destOrd="0" presId="urn:microsoft.com/office/officeart/2009/3/layout/StepUpProcess"/>
    <dgm:cxn modelId="{F4383929-E578-4C2C-95BB-062BE7D64EE2}" type="presParOf" srcId="{47FA08B1-E0B6-4530-B138-E077D1A6580E}" destId="{1D58CA58-4197-453C-9908-1BB949A6A88E}" srcOrd="1" destOrd="0" presId="urn:microsoft.com/office/officeart/2009/3/layout/StepUpProcess"/>
    <dgm:cxn modelId="{2D6EADFB-987F-435F-BC86-B17FCD6686EC}" type="presParOf" srcId="{1D58CA58-4197-453C-9908-1BB949A6A88E}" destId="{9C857763-BA02-4B4E-AA49-341224373601}" srcOrd="0" destOrd="0" presId="urn:microsoft.com/office/officeart/2009/3/layout/StepUpProcess"/>
    <dgm:cxn modelId="{1E304259-B67E-48A1-A839-E4DD15EC5FC2}" type="presParOf" srcId="{47FA08B1-E0B6-4530-B138-E077D1A6580E}" destId="{0221BEEB-0992-4A2F-963A-D3BB86CDA9C2}" srcOrd="2" destOrd="0" presId="urn:microsoft.com/office/officeart/2009/3/layout/StepUpProcess"/>
    <dgm:cxn modelId="{050EDACF-09CF-4372-83FD-DA1A1A90B2BF}" type="presParOf" srcId="{0221BEEB-0992-4A2F-963A-D3BB86CDA9C2}" destId="{75AC2CB4-7F39-4739-A6EA-E9E60DC88B52}" srcOrd="0" destOrd="0" presId="urn:microsoft.com/office/officeart/2009/3/layout/StepUpProcess"/>
    <dgm:cxn modelId="{8C3B27C2-BE84-42DB-A3EF-797738229629}" type="presParOf" srcId="{0221BEEB-0992-4A2F-963A-D3BB86CDA9C2}" destId="{A220F82F-B3F4-4F9B-A980-D04297D444B2}" srcOrd="1" destOrd="0" presId="urn:microsoft.com/office/officeart/2009/3/layout/StepUpProcess"/>
    <dgm:cxn modelId="{80B3804E-0DFB-4EDA-8892-292261F8FD97}" type="presParOf" srcId="{0221BEEB-0992-4A2F-963A-D3BB86CDA9C2}" destId="{EC2E025E-AC38-47C1-8ED7-2F56A86C07CB}" srcOrd="2" destOrd="0" presId="urn:microsoft.com/office/officeart/2009/3/layout/StepUpProcess"/>
    <dgm:cxn modelId="{77734100-FF4D-4433-BEFF-493D705DFC08}" type="presParOf" srcId="{47FA08B1-E0B6-4530-B138-E077D1A6580E}" destId="{E557D9EE-40D0-414E-AE68-402DAAA233E0}" srcOrd="3" destOrd="0" presId="urn:microsoft.com/office/officeart/2009/3/layout/StepUpProcess"/>
    <dgm:cxn modelId="{CF12C268-C396-46F6-8825-6F70D2C01468}" type="presParOf" srcId="{E557D9EE-40D0-414E-AE68-402DAAA233E0}" destId="{9514A12E-8A47-4AD6-BDB0-040005F70732}" srcOrd="0" destOrd="0" presId="urn:microsoft.com/office/officeart/2009/3/layout/StepUpProcess"/>
    <dgm:cxn modelId="{2369C474-11D9-46C1-B777-D52ABE92BAD0}" type="presParOf" srcId="{47FA08B1-E0B6-4530-B138-E077D1A6580E}" destId="{BCD54530-E09F-4E25-B11E-0674D24AEAFB}" srcOrd="4" destOrd="0" presId="urn:microsoft.com/office/officeart/2009/3/layout/StepUpProcess"/>
    <dgm:cxn modelId="{06D55F42-8AF1-4DAA-9813-F86C8061219F}" type="presParOf" srcId="{BCD54530-E09F-4E25-B11E-0674D24AEAFB}" destId="{6BEC13DC-44C9-4433-AEDA-E723D47B9F0C}" srcOrd="0" destOrd="0" presId="urn:microsoft.com/office/officeart/2009/3/layout/StepUpProcess"/>
    <dgm:cxn modelId="{DF9CCC3C-CCB9-47AC-B18F-E7E57CC2F3EC}" type="presParOf" srcId="{BCD54530-E09F-4E25-B11E-0674D24AEAFB}" destId="{0691634E-D7B4-480D-B52D-C1DA0902AC92}" srcOrd="1" destOrd="0" presId="urn:microsoft.com/office/officeart/2009/3/layout/StepUpProcess"/>
    <dgm:cxn modelId="{C0ADC9E2-D0A8-4490-B583-06BCD690181C}" type="presParOf" srcId="{BCD54530-E09F-4E25-B11E-0674D24AEAFB}" destId="{8E179E35-253D-4247-BDCB-DEE0E0E9E161}" srcOrd="2" destOrd="0" presId="urn:microsoft.com/office/officeart/2009/3/layout/StepUpProcess"/>
    <dgm:cxn modelId="{2545574F-F419-46D5-ABCF-E10F4EBE952F}" type="presParOf" srcId="{47FA08B1-E0B6-4530-B138-E077D1A6580E}" destId="{4DB05092-EB5B-4ECE-9D2F-1C6B423FC42A}" srcOrd="5" destOrd="0" presId="urn:microsoft.com/office/officeart/2009/3/layout/StepUpProcess"/>
    <dgm:cxn modelId="{E6CBE7CE-1CCF-45D5-B10E-A9226FDE20E2}" type="presParOf" srcId="{4DB05092-EB5B-4ECE-9D2F-1C6B423FC42A}" destId="{DCF6B87B-535C-4220-AE8A-25031D59733D}" srcOrd="0" destOrd="0" presId="urn:microsoft.com/office/officeart/2009/3/layout/StepUpProcess"/>
    <dgm:cxn modelId="{FE488BFB-EE71-40AD-A63D-0A20D606AA47}" type="presParOf" srcId="{47FA08B1-E0B6-4530-B138-E077D1A6580E}" destId="{0AE4D6EA-6C7C-4615-8FE4-7B9265DEE7E7}" srcOrd="6" destOrd="0" presId="urn:microsoft.com/office/officeart/2009/3/layout/StepUpProcess"/>
    <dgm:cxn modelId="{85FBBF28-D0DC-42C5-A6B8-625FA52CE8B7}" type="presParOf" srcId="{0AE4D6EA-6C7C-4615-8FE4-7B9265DEE7E7}" destId="{DA96613E-E04B-4336-AEC7-904C2ED95D5A}" srcOrd="0" destOrd="0" presId="urn:microsoft.com/office/officeart/2009/3/layout/StepUpProcess"/>
    <dgm:cxn modelId="{BB174AC6-62D7-44B2-A65D-2DE6E6788103}" type="presParOf" srcId="{0AE4D6EA-6C7C-4615-8FE4-7B9265DEE7E7}" destId="{FC3B96E3-96A2-4384-AFC4-C35B9E54C810}" srcOrd="1" destOrd="0" presId="urn:microsoft.com/office/officeart/2009/3/layout/StepUpProcess"/>
    <dgm:cxn modelId="{C5E19AA4-4DD8-4CD7-82E7-F983491AED28}" type="presParOf" srcId="{0AE4D6EA-6C7C-4615-8FE4-7B9265DEE7E7}" destId="{C67A5E34-D261-47D4-BC06-ABA4083B1F5A}" srcOrd="2" destOrd="0" presId="urn:microsoft.com/office/officeart/2009/3/layout/StepUpProcess"/>
    <dgm:cxn modelId="{0AD35587-CEE7-4A52-AC5D-19464E631F3E}" type="presParOf" srcId="{47FA08B1-E0B6-4530-B138-E077D1A6580E}" destId="{5AD543DA-757B-4253-AB37-12ED178802AD}" srcOrd="7" destOrd="0" presId="urn:microsoft.com/office/officeart/2009/3/layout/StepUpProcess"/>
    <dgm:cxn modelId="{C7CE7844-D5AD-4199-917C-96CAEF652E2A}" type="presParOf" srcId="{5AD543DA-757B-4253-AB37-12ED178802AD}" destId="{DC355C9B-E6F1-4346-BD5C-FCC1036E93E5}" srcOrd="0" destOrd="0" presId="urn:microsoft.com/office/officeart/2009/3/layout/StepUpProcess"/>
    <dgm:cxn modelId="{D46EE30B-8F2C-45EC-9F9F-93754308D36A}" type="presParOf" srcId="{47FA08B1-E0B6-4530-B138-E077D1A6580E}" destId="{38E9AA72-8C3F-4B9A-AF52-DB2A1D5CF631}" srcOrd="8" destOrd="0" presId="urn:microsoft.com/office/officeart/2009/3/layout/StepUpProcess"/>
    <dgm:cxn modelId="{358441F4-B952-40A8-90F8-D682686529F7}" type="presParOf" srcId="{38E9AA72-8C3F-4B9A-AF52-DB2A1D5CF631}" destId="{FE0CEBA2-BAA3-4519-910A-D37CFEC35971}" srcOrd="0" destOrd="0" presId="urn:microsoft.com/office/officeart/2009/3/layout/StepUpProcess"/>
    <dgm:cxn modelId="{F2E29B6E-22DA-4413-A71D-2317BE9A027E}" type="presParOf" srcId="{38E9AA72-8C3F-4B9A-AF52-DB2A1D5CF631}" destId="{1B5F866E-1EF5-4E9F-A64A-AE93F2DDE2CF}" srcOrd="1" destOrd="0" presId="urn:microsoft.com/office/officeart/2009/3/layout/StepUpProcess"/>
    <dgm:cxn modelId="{A381BCDB-01F4-4D84-A8B4-9C599629969B}" type="presParOf" srcId="{38E9AA72-8C3F-4B9A-AF52-DB2A1D5CF631}" destId="{5730590F-14FF-4DF3-BC42-FC4017828276}" srcOrd="2" destOrd="0" presId="urn:microsoft.com/office/officeart/2009/3/layout/StepUpProcess"/>
    <dgm:cxn modelId="{C8BC0652-7B3A-4FD5-8E06-EF17FCCF5CF8}" type="presParOf" srcId="{47FA08B1-E0B6-4530-B138-E077D1A6580E}" destId="{14E2F8AF-60CF-4EB4-AADC-854305E58785}" srcOrd="9" destOrd="0" presId="urn:microsoft.com/office/officeart/2009/3/layout/StepUpProcess"/>
    <dgm:cxn modelId="{708E215D-BF4A-40EE-898C-66723307955A}" type="presParOf" srcId="{14E2F8AF-60CF-4EB4-AADC-854305E58785}" destId="{8FE6B2EA-6454-4D2D-90E8-6C1447BB2B20}" srcOrd="0" destOrd="0" presId="urn:microsoft.com/office/officeart/2009/3/layout/StepUpProcess"/>
    <dgm:cxn modelId="{CC136129-B79D-490C-B941-9B2D6D246082}" type="presParOf" srcId="{47FA08B1-E0B6-4530-B138-E077D1A6580E}" destId="{9DDAA068-BC19-4B30-8A74-66796119A3F5}" srcOrd="10" destOrd="0" presId="urn:microsoft.com/office/officeart/2009/3/layout/StepUpProcess"/>
    <dgm:cxn modelId="{0DF2CC13-FE36-4B36-81D3-6EFBA49CC775}" type="presParOf" srcId="{9DDAA068-BC19-4B30-8A74-66796119A3F5}" destId="{DE574E88-9F2F-49FA-8DFD-F8368021EEA7}" srcOrd="0" destOrd="0" presId="urn:microsoft.com/office/officeart/2009/3/layout/StepUpProcess"/>
    <dgm:cxn modelId="{76BFBA52-0AA9-43C4-B38A-0F4DBED49410}" type="presParOf" srcId="{9DDAA068-BC19-4B30-8A74-66796119A3F5}" destId="{8149129A-54A7-4EDC-AE5E-41C7C4745F2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A70128-AB31-4B7E-B382-86B9911EEE25}" type="doc">
      <dgm:prSet loTypeId="urn:microsoft.com/office/officeart/2009/3/layout/StepUpProcess" loCatId="process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D1AFA8BF-A634-4606-A8F2-3F586C767405}">
      <dgm:prSet phldrT="[Text]" custT="1"/>
      <dgm:spPr/>
      <dgm:t>
        <a:bodyPr/>
        <a:lstStyle/>
        <a:p>
          <a:r>
            <a:rPr lang="en-US" sz="2400" dirty="0"/>
            <a:t>Sampling</a:t>
          </a:r>
        </a:p>
      </dgm:t>
    </dgm:pt>
    <dgm:pt modelId="{4B4C6C0C-F0C2-44CF-A6CA-0848461B1E09}" type="parTrans" cxnId="{6E0FAEA1-9103-4397-B83C-1E62E28B1FEC}">
      <dgm:prSet/>
      <dgm:spPr/>
      <dgm:t>
        <a:bodyPr/>
        <a:lstStyle/>
        <a:p>
          <a:endParaRPr lang="en-US" sz="2400"/>
        </a:p>
      </dgm:t>
    </dgm:pt>
    <dgm:pt modelId="{3982C891-DAD1-400E-B631-581326E00B85}" type="sibTrans" cxnId="{6E0FAEA1-9103-4397-B83C-1E62E28B1FEC}">
      <dgm:prSet custT="1"/>
      <dgm:spPr/>
      <dgm:t>
        <a:bodyPr/>
        <a:lstStyle/>
        <a:p>
          <a:endParaRPr lang="en-US" sz="2400"/>
        </a:p>
      </dgm:t>
    </dgm:pt>
    <dgm:pt modelId="{E90E899F-BCC1-4F23-BD79-A3ABEC5874B7}">
      <dgm:prSet phldrT="[Text]" custT="1"/>
      <dgm:spPr/>
      <dgm:t>
        <a:bodyPr/>
        <a:lstStyle/>
        <a:p>
          <a:r>
            <a:rPr lang="en-US" sz="2400" dirty="0"/>
            <a:t>Enterobacteria</a:t>
          </a:r>
        </a:p>
        <a:p>
          <a:r>
            <a:rPr lang="en-US" sz="2400" dirty="0"/>
            <a:t>Inhibition </a:t>
          </a:r>
        </a:p>
      </dgm:t>
    </dgm:pt>
    <dgm:pt modelId="{74CE03F8-2423-42AB-970D-200DB59FA46F}" type="parTrans" cxnId="{1559302A-DF6D-41E9-9239-E5BC172EF2BA}">
      <dgm:prSet/>
      <dgm:spPr/>
      <dgm:t>
        <a:bodyPr/>
        <a:lstStyle/>
        <a:p>
          <a:endParaRPr lang="en-US" sz="2400"/>
        </a:p>
      </dgm:t>
    </dgm:pt>
    <dgm:pt modelId="{3F6DF4CA-97B1-4008-A0B5-F52C018C3FC7}" type="sibTrans" cxnId="{1559302A-DF6D-41E9-9239-E5BC172EF2BA}">
      <dgm:prSet custT="1"/>
      <dgm:spPr/>
      <dgm:t>
        <a:bodyPr/>
        <a:lstStyle/>
        <a:p>
          <a:endParaRPr lang="en-US" sz="2400"/>
        </a:p>
      </dgm:t>
    </dgm:pt>
    <dgm:pt modelId="{F846E7EC-C9F7-49EB-A836-F462D495847E}">
      <dgm:prSet custT="1"/>
      <dgm:spPr/>
      <dgm:t>
        <a:bodyPr/>
        <a:lstStyle/>
        <a:p>
          <a:r>
            <a:rPr lang="en-US" sz="2400" dirty="0"/>
            <a:t>Confirmation Test (24 h)</a:t>
          </a:r>
        </a:p>
      </dgm:t>
    </dgm:pt>
    <dgm:pt modelId="{17B68034-3FA8-42C6-AC85-AECA8721AF99}" type="parTrans" cxnId="{8AB3B5BD-E926-4C61-A736-F0C0D6B78700}">
      <dgm:prSet/>
      <dgm:spPr/>
      <dgm:t>
        <a:bodyPr/>
        <a:lstStyle/>
        <a:p>
          <a:endParaRPr lang="en-US" sz="2400"/>
        </a:p>
      </dgm:t>
    </dgm:pt>
    <dgm:pt modelId="{383FD474-A789-410B-81E8-54AE71B27FA2}" type="sibTrans" cxnId="{8AB3B5BD-E926-4C61-A736-F0C0D6B78700}">
      <dgm:prSet/>
      <dgm:spPr/>
      <dgm:t>
        <a:bodyPr/>
        <a:lstStyle/>
        <a:p>
          <a:endParaRPr lang="en-US" sz="2400"/>
        </a:p>
      </dgm:t>
    </dgm:pt>
    <dgm:pt modelId="{4EF8C886-673E-4874-9B27-8E9D9BDE0950}">
      <dgm:prSet custT="1"/>
      <dgm:spPr/>
      <dgm:t>
        <a:bodyPr/>
        <a:lstStyle/>
        <a:p>
          <a:r>
            <a:rPr lang="en-US" sz="2400" dirty="0"/>
            <a:t>pH optimization</a:t>
          </a:r>
        </a:p>
      </dgm:t>
    </dgm:pt>
    <dgm:pt modelId="{CD3ACB3B-6E25-45E8-945B-6CB9787B19F5}" type="parTrans" cxnId="{D57A8B92-3D00-4FD8-8F86-FFB5AA822973}">
      <dgm:prSet/>
      <dgm:spPr/>
      <dgm:t>
        <a:bodyPr/>
        <a:lstStyle/>
        <a:p>
          <a:endParaRPr lang="en-US" sz="2400"/>
        </a:p>
      </dgm:t>
    </dgm:pt>
    <dgm:pt modelId="{311C7AA9-A514-4D31-A671-780B5CC5220C}" type="sibTrans" cxnId="{D57A8B92-3D00-4FD8-8F86-FFB5AA822973}">
      <dgm:prSet/>
      <dgm:spPr/>
      <dgm:t>
        <a:bodyPr/>
        <a:lstStyle/>
        <a:p>
          <a:endParaRPr lang="en-US" sz="2400"/>
        </a:p>
      </dgm:t>
    </dgm:pt>
    <dgm:pt modelId="{E9C01E65-2C7C-4297-8505-21822FA2262D}" type="pres">
      <dgm:prSet presAssocID="{F3A70128-AB31-4B7E-B382-86B9911EEE25}" presName="rootnode" presStyleCnt="0">
        <dgm:presLayoutVars>
          <dgm:chMax/>
          <dgm:chPref/>
          <dgm:dir/>
          <dgm:animLvl val="lvl"/>
        </dgm:presLayoutVars>
      </dgm:prSet>
      <dgm:spPr/>
    </dgm:pt>
    <dgm:pt modelId="{D6A5ADB1-5C77-4F4E-A5AB-9443766DD2A7}" type="pres">
      <dgm:prSet presAssocID="{D1AFA8BF-A634-4606-A8F2-3F586C767405}" presName="composite" presStyleCnt="0"/>
      <dgm:spPr/>
    </dgm:pt>
    <dgm:pt modelId="{24C01A14-86D9-44D1-9C99-111856CB8C61}" type="pres">
      <dgm:prSet presAssocID="{D1AFA8BF-A634-4606-A8F2-3F586C767405}" presName="LShape" presStyleLbl="alignNode1" presStyleIdx="0" presStyleCnt="7"/>
      <dgm:spPr/>
    </dgm:pt>
    <dgm:pt modelId="{12CC1CD8-C29A-4CBB-A71F-A4ECC87382F7}" type="pres">
      <dgm:prSet presAssocID="{D1AFA8BF-A634-4606-A8F2-3F586C767405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07589D63-13CA-47C0-B0C9-EFFD591FAA08}" type="pres">
      <dgm:prSet presAssocID="{D1AFA8BF-A634-4606-A8F2-3F586C767405}" presName="Triangle" presStyleLbl="alignNode1" presStyleIdx="1" presStyleCnt="7"/>
      <dgm:spPr/>
    </dgm:pt>
    <dgm:pt modelId="{C2C13AD0-D125-40A8-A7E6-8C93A084A2C1}" type="pres">
      <dgm:prSet presAssocID="{3982C891-DAD1-400E-B631-581326E00B85}" presName="sibTrans" presStyleCnt="0"/>
      <dgm:spPr/>
    </dgm:pt>
    <dgm:pt modelId="{B844D9CC-D3C3-41EC-8103-D9A782DE8EF9}" type="pres">
      <dgm:prSet presAssocID="{3982C891-DAD1-400E-B631-581326E00B85}" presName="space" presStyleCnt="0"/>
      <dgm:spPr/>
    </dgm:pt>
    <dgm:pt modelId="{208577F6-9186-4654-8586-E41309F99E6D}" type="pres">
      <dgm:prSet presAssocID="{E90E899F-BCC1-4F23-BD79-A3ABEC5874B7}" presName="composite" presStyleCnt="0"/>
      <dgm:spPr/>
    </dgm:pt>
    <dgm:pt modelId="{B7E80600-58FE-4AA3-9AE0-560FCCCB2670}" type="pres">
      <dgm:prSet presAssocID="{E90E899F-BCC1-4F23-BD79-A3ABEC5874B7}" presName="LShape" presStyleLbl="alignNode1" presStyleIdx="2" presStyleCnt="7"/>
      <dgm:spPr/>
    </dgm:pt>
    <dgm:pt modelId="{83F53019-6305-4A03-9153-CC3660E95165}" type="pres">
      <dgm:prSet presAssocID="{E90E899F-BCC1-4F23-BD79-A3ABEC5874B7}" presName="ParentText" presStyleLbl="revTx" presStyleIdx="1" presStyleCnt="4" custScaleX="133477" custLinFactNeighborX="14913" custLinFactNeighborY="211">
        <dgm:presLayoutVars>
          <dgm:chMax val="0"/>
          <dgm:chPref val="0"/>
          <dgm:bulletEnabled val="1"/>
        </dgm:presLayoutVars>
      </dgm:prSet>
      <dgm:spPr/>
    </dgm:pt>
    <dgm:pt modelId="{756AF090-13D0-4E9A-AFF7-C2E5E124EAA5}" type="pres">
      <dgm:prSet presAssocID="{E90E899F-BCC1-4F23-BD79-A3ABEC5874B7}" presName="Triangle" presStyleLbl="alignNode1" presStyleIdx="3" presStyleCnt="7"/>
      <dgm:spPr/>
    </dgm:pt>
    <dgm:pt modelId="{5B270EE3-3C89-4C58-9F89-ECB5FE96FC7E}" type="pres">
      <dgm:prSet presAssocID="{3F6DF4CA-97B1-4008-A0B5-F52C018C3FC7}" presName="sibTrans" presStyleCnt="0"/>
      <dgm:spPr/>
    </dgm:pt>
    <dgm:pt modelId="{C30C76F0-DBE6-4CC2-BB68-A28C621973D1}" type="pres">
      <dgm:prSet presAssocID="{3F6DF4CA-97B1-4008-A0B5-F52C018C3FC7}" presName="space" presStyleCnt="0"/>
      <dgm:spPr/>
    </dgm:pt>
    <dgm:pt modelId="{D5FA7A09-02B7-4AF5-9239-EC59ECAA90E1}" type="pres">
      <dgm:prSet presAssocID="{4EF8C886-673E-4874-9B27-8E9D9BDE0950}" presName="composite" presStyleCnt="0"/>
      <dgm:spPr/>
    </dgm:pt>
    <dgm:pt modelId="{6BB9AA85-F1A9-49AD-BA82-39F1BC579317}" type="pres">
      <dgm:prSet presAssocID="{4EF8C886-673E-4874-9B27-8E9D9BDE0950}" presName="LShape" presStyleLbl="alignNode1" presStyleIdx="4" presStyleCnt="7"/>
      <dgm:spPr/>
    </dgm:pt>
    <dgm:pt modelId="{2EEEEB2D-5199-4E4A-BA30-BEB6046A6732}" type="pres">
      <dgm:prSet presAssocID="{4EF8C886-673E-4874-9B27-8E9D9BDE0950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EE322C65-5A8C-42B8-AFB8-B06C0BEB4123}" type="pres">
      <dgm:prSet presAssocID="{4EF8C886-673E-4874-9B27-8E9D9BDE0950}" presName="Triangle" presStyleLbl="alignNode1" presStyleIdx="5" presStyleCnt="7"/>
      <dgm:spPr/>
    </dgm:pt>
    <dgm:pt modelId="{66C3070A-3BA9-4FE7-A176-24ADF43FBD0C}" type="pres">
      <dgm:prSet presAssocID="{311C7AA9-A514-4D31-A671-780B5CC5220C}" presName="sibTrans" presStyleCnt="0"/>
      <dgm:spPr/>
    </dgm:pt>
    <dgm:pt modelId="{0CD15BDB-7C26-4AE6-9DB5-BB0162ACB625}" type="pres">
      <dgm:prSet presAssocID="{311C7AA9-A514-4D31-A671-780B5CC5220C}" presName="space" presStyleCnt="0"/>
      <dgm:spPr/>
    </dgm:pt>
    <dgm:pt modelId="{7BACAA9A-BAFF-4382-93C4-81FAFAA31359}" type="pres">
      <dgm:prSet presAssocID="{F846E7EC-C9F7-49EB-A836-F462D495847E}" presName="composite" presStyleCnt="0"/>
      <dgm:spPr/>
    </dgm:pt>
    <dgm:pt modelId="{888E67F1-5769-4D49-B7E7-21F8260F3B05}" type="pres">
      <dgm:prSet presAssocID="{F846E7EC-C9F7-49EB-A836-F462D495847E}" presName="LShape" presStyleLbl="alignNode1" presStyleIdx="6" presStyleCnt="7"/>
      <dgm:spPr/>
    </dgm:pt>
    <dgm:pt modelId="{BADA5290-85DD-492B-AFC8-F5E4AFCE7EAD}" type="pres">
      <dgm:prSet presAssocID="{F846E7EC-C9F7-49EB-A836-F462D495847E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559302A-DF6D-41E9-9239-E5BC172EF2BA}" srcId="{F3A70128-AB31-4B7E-B382-86B9911EEE25}" destId="{E90E899F-BCC1-4F23-BD79-A3ABEC5874B7}" srcOrd="1" destOrd="0" parTransId="{74CE03F8-2423-42AB-970D-200DB59FA46F}" sibTransId="{3F6DF4CA-97B1-4008-A0B5-F52C018C3FC7}"/>
    <dgm:cxn modelId="{20481277-3857-4575-8146-FAB03FBCA9FA}" type="presOf" srcId="{F846E7EC-C9F7-49EB-A836-F462D495847E}" destId="{BADA5290-85DD-492B-AFC8-F5E4AFCE7EAD}" srcOrd="0" destOrd="0" presId="urn:microsoft.com/office/officeart/2009/3/layout/StepUpProcess"/>
    <dgm:cxn modelId="{D57A8B92-3D00-4FD8-8F86-FFB5AA822973}" srcId="{F3A70128-AB31-4B7E-B382-86B9911EEE25}" destId="{4EF8C886-673E-4874-9B27-8E9D9BDE0950}" srcOrd="2" destOrd="0" parTransId="{CD3ACB3B-6E25-45E8-945B-6CB9787B19F5}" sibTransId="{311C7AA9-A514-4D31-A671-780B5CC5220C}"/>
    <dgm:cxn modelId="{6E0FAEA1-9103-4397-B83C-1E62E28B1FEC}" srcId="{F3A70128-AB31-4B7E-B382-86B9911EEE25}" destId="{D1AFA8BF-A634-4606-A8F2-3F586C767405}" srcOrd="0" destOrd="0" parTransId="{4B4C6C0C-F0C2-44CF-A6CA-0848461B1E09}" sibTransId="{3982C891-DAD1-400E-B631-581326E00B85}"/>
    <dgm:cxn modelId="{400B29B4-47A8-473A-A2F6-36563201F9E3}" type="presOf" srcId="{E90E899F-BCC1-4F23-BD79-A3ABEC5874B7}" destId="{83F53019-6305-4A03-9153-CC3660E95165}" srcOrd="0" destOrd="0" presId="urn:microsoft.com/office/officeart/2009/3/layout/StepUpProcess"/>
    <dgm:cxn modelId="{8AB3B5BD-E926-4C61-A736-F0C0D6B78700}" srcId="{F3A70128-AB31-4B7E-B382-86B9911EEE25}" destId="{F846E7EC-C9F7-49EB-A836-F462D495847E}" srcOrd="3" destOrd="0" parTransId="{17B68034-3FA8-42C6-AC85-AECA8721AF99}" sibTransId="{383FD474-A789-410B-81E8-54AE71B27FA2}"/>
    <dgm:cxn modelId="{D01B7EE4-3BBE-4AE8-AE09-6DC070DF7476}" type="presOf" srcId="{F3A70128-AB31-4B7E-B382-86B9911EEE25}" destId="{E9C01E65-2C7C-4297-8505-21822FA2262D}" srcOrd="0" destOrd="0" presId="urn:microsoft.com/office/officeart/2009/3/layout/StepUpProcess"/>
    <dgm:cxn modelId="{2B97E2F9-2E96-4899-9959-B275F8089FAF}" type="presOf" srcId="{D1AFA8BF-A634-4606-A8F2-3F586C767405}" destId="{12CC1CD8-C29A-4CBB-A71F-A4ECC87382F7}" srcOrd="0" destOrd="0" presId="urn:microsoft.com/office/officeart/2009/3/layout/StepUpProcess"/>
    <dgm:cxn modelId="{B4A9CAFD-2119-4FFA-B6C1-8E342B030077}" type="presOf" srcId="{4EF8C886-673E-4874-9B27-8E9D9BDE0950}" destId="{2EEEEB2D-5199-4E4A-BA30-BEB6046A6732}" srcOrd="0" destOrd="0" presId="urn:microsoft.com/office/officeart/2009/3/layout/StepUpProcess"/>
    <dgm:cxn modelId="{AF411853-AB80-4555-BA81-B5FA2DF39D5B}" type="presParOf" srcId="{E9C01E65-2C7C-4297-8505-21822FA2262D}" destId="{D6A5ADB1-5C77-4F4E-A5AB-9443766DD2A7}" srcOrd="0" destOrd="0" presId="urn:microsoft.com/office/officeart/2009/3/layout/StepUpProcess"/>
    <dgm:cxn modelId="{93602EC2-EB01-4E4B-B8C9-3A7100BD01F5}" type="presParOf" srcId="{D6A5ADB1-5C77-4F4E-A5AB-9443766DD2A7}" destId="{24C01A14-86D9-44D1-9C99-111856CB8C61}" srcOrd="0" destOrd="0" presId="urn:microsoft.com/office/officeart/2009/3/layout/StepUpProcess"/>
    <dgm:cxn modelId="{474D7232-C496-4F1E-BB0D-17C62FFAE11A}" type="presParOf" srcId="{D6A5ADB1-5C77-4F4E-A5AB-9443766DD2A7}" destId="{12CC1CD8-C29A-4CBB-A71F-A4ECC87382F7}" srcOrd="1" destOrd="0" presId="urn:microsoft.com/office/officeart/2009/3/layout/StepUpProcess"/>
    <dgm:cxn modelId="{AAD35D36-32EF-4226-8301-885C8B627ED5}" type="presParOf" srcId="{D6A5ADB1-5C77-4F4E-A5AB-9443766DD2A7}" destId="{07589D63-13CA-47C0-B0C9-EFFD591FAA08}" srcOrd="2" destOrd="0" presId="urn:microsoft.com/office/officeart/2009/3/layout/StepUpProcess"/>
    <dgm:cxn modelId="{D3675240-054A-4D5F-B1CA-8F9ED9123ADC}" type="presParOf" srcId="{E9C01E65-2C7C-4297-8505-21822FA2262D}" destId="{C2C13AD0-D125-40A8-A7E6-8C93A084A2C1}" srcOrd="1" destOrd="0" presId="urn:microsoft.com/office/officeart/2009/3/layout/StepUpProcess"/>
    <dgm:cxn modelId="{DC956077-7CD4-4E84-AC37-B668F8FF5EB9}" type="presParOf" srcId="{C2C13AD0-D125-40A8-A7E6-8C93A084A2C1}" destId="{B844D9CC-D3C3-41EC-8103-D9A782DE8EF9}" srcOrd="0" destOrd="0" presId="urn:microsoft.com/office/officeart/2009/3/layout/StepUpProcess"/>
    <dgm:cxn modelId="{227E8FEE-A714-426D-BEAE-DEBB2A07BB19}" type="presParOf" srcId="{E9C01E65-2C7C-4297-8505-21822FA2262D}" destId="{208577F6-9186-4654-8586-E41309F99E6D}" srcOrd="2" destOrd="0" presId="urn:microsoft.com/office/officeart/2009/3/layout/StepUpProcess"/>
    <dgm:cxn modelId="{C5F153FB-E33D-4EE3-B2F1-B6EB7597FB31}" type="presParOf" srcId="{208577F6-9186-4654-8586-E41309F99E6D}" destId="{B7E80600-58FE-4AA3-9AE0-560FCCCB2670}" srcOrd="0" destOrd="0" presId="urn:microsoft.com/office/officeart/2009/3/layout/StepUpProcess"/>
    <dgm:cxn modelId="{959370C2-8671-419D-AD3C-CF5D496501F3}" type="presParOf" srcId="{208577F6-9186-4654-8586-E41309F99E6D}" destId="{83F53019-6305-4A03-9153-CC3660E95165}" srcOrd="1" destOrd="0" presId="urn:microsoft.com/office/officeart/2009/3/layout/StepUpProcess"/>
    <dgm:cxn modelId="{15BE35F6-4F1D-46A3-B1A4-86DEDF116D83}" type="presParOf" srcId="{208577F6-9186-4654-8586-E41309F99E6D}" destId="{756AF090-13D0-4E9A-AFF7-C2E5E124EAA5}" srcOrd="2" destOrd="0" presId="urn:microsoft.com/office/officeart/2009/3/layout/StepUpProcess"/>
    <dgm:cxn modelId="{504E94EB-2226-4325-A6F6-6FA69AC2CA10}" type="presParOf" srcId="{E9C01E65-2C7C-4297-8505-21822FA2262D}" destId="{5B270EE3-3C89-4C58-9F89-ECB5FE96FC7E}" srcOrd="3" destOrd="0" presId="urn:microsoft.com/office/officeart/2009/3/layout/StepUpProcess"/>
    <dgm:cxn modelId="{8B37F263-AB34-4BE6-BA55-35E38509314F}" type="presParOf" srcId="{5B270EE3-3C89-4C58-9F89-ECB5FE96FC7E}" destId="{C30C76F0-DBE6-4CC2-BB68-A28C621973D1}" srcOrd="0" destOrd="0" presId="urn:microsoft.com/office/officeart/2009/3/layout/StepUpProcess"/>
    <dgm:cxn modelId="{385CC1A5-A09E-440D-A993-7A844C844CAC}" type="presParOf" srcId="{E9C01E65-2C7C-4297-8505-21822FA2262D}" destId="{D5FA7A09-02B7-4AF5-9239-EC59ECAA90E1}" srcOrd="4" destOrd="0" presId="urn:microsoft.com/office/officeart/2009/3/layout/StepUpProcess"/>
    <dgm:cxn modelId="{649760EF-1087-41B1-950F-AC80675C7B7F}" type="presParOf" srcId="{D5FA7A09-02B7-4AF5-9239-EC59ECAA90E1}" destId="{6BB9AA85-F1A9-49AD-BA82-39F1BC579317}" srcOrd="0" destOrd="0" presId="urn:microsoft.com/office/officeart/2009/3/layout/StepUpProcess"/>
    <dgm:cxn modelId="{AF80C953-18A3-40B0-951E-A248D24A2CEB}" type="presParOf" srcId="{D5FA7A09-02B7-4AF5-9239-EC59ECAA90E1}" destId="{2EEEEB2D-5199-4E4A-BA30-BEB6046A6732}" srcOrd="1" destOrd="0" presId="urn:microsoft.com/office/officeart/2009/3/layout/StepUpProcess"/>
    <dgm:cxn modelId="{BE334BBA-D05D-4E23-B46B-35D9E3EB1F59}" type="presParOf" srcId="{D5FA7A09-02B7-4AF5-9239-EC59ECAA90E1}" destId="{EE322C65-5A8C-42B8-AFB8-B06C0BEB4123}" srcOrd="2" destOrd="0" presId="urn:microsoft.com/office/officeart/2009/3/layout/StepUpProcess"/>
    <dgm:cxn modelId="{FE117567-EC2E-4DDD-B7F2-F645931C65F7}" type="presParOf" srcId="{E9C01E65-2C7C-4297-8505-21822FA2262D}" destId="{66C3070A-3BA9-4FE7-A176-24ADF43FBD0C}" srcOrd="5" destOrd="0" presId="urn:microsoft.com/office/officeart/2009/3/layout/StepUpProcess"/>
    <dgm:cxn modelId="{A71F50EC-F7D2-409A-B6D8-67A6F962B3CF}" type="presParOf" srcId="{66C3070A-3BA9-4FE7-A176-24ADF43FBD0C}" destId="{0CD15BDB-7C26-4AE6-9DB5-BB0162ACB625}" srcOrd="0" destOrd="0" presId="urn:microsoft.com/office/officeart/2009/3/layout/StepUpProcess"/>
    <dgm:cxn modelId="{F19314FD-B561-441B-B6A3-BBCD1A7B07EA}" type="presParOf" srcId="{E9C01E65-2C7C-4297-8505-21822FA2262D}" destId="{7BACAA9A-BAFF-4382-93C4-81FAFAA31359}" srcOrd="6" destOrd="0" presId="urn:microsoft.com/office/officeart/2009/3/layout/StepUpProcess"/>
    <dgm:cxn modelId="{7D0409B6-767F-4F07-B34C-160838719358}" type="presParOf" srcId="{7BACAA9A-BAFF-4382-93C4-81FAFAA31359}" destId="{888E67F1-5769-4D49-B7E7-21F8260F3B05}" srcOrd="0" destOrd="0" presId="urn:microsoft.com/office/officeart/2009/3/layout/StepUpProcess"/>
    <dgm:cxn modelId="{8040FCFD-3F45-4B83-9B62-7858EDA49922}" type="presParOf" srcId="{7BACAA9A-BAFF-4382-93C4-81FAFAA31359}" destId="{BADA5290-85DD-492B-AFC8-F5E4AFCE7EA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A70128-AB31-4B7E-B382-86B9911EEE25}" type="doc">
      <dgm:prSet loTypeId="urn:microsoft.com/office/officeart/2009/3/layout/StepUpProcess" loCatId="process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D1AFA8BF-A634-4606-A8F2-3F586C767405}">
      <dgm:prSet phldrT="[Text]" custT="1"/>
      <dgm:spPr/>
      <dgm:t>
        <a:bodyPr/>
        <a:lstStyle/>
        <a:p>
          <a:r>
            <a:rPr lang="en-US" sz="2400" dirty="0"/>
            <a:t>Sampling</a:t>
          </a:r>
        </a:p>
      </dgm:t>
    </dgm:pt>
    <dgm:pt modelId="{4B4C6C0C-F0C2-44CF-A6CA-0848461B1E09}" type="parTrans" cxnId="{6E0FAEA1-9103-4397-B83C-1E62E28B1FEC}">
      <dgm:prSet/>
      <dgm:spPr/>
      <dgm:t>
        <a:bodyPr/>
        <a:lstStyle/>
        <a:p>
          <a:endParaRPr lang="en-US" sz="2400"/>
        </a:p>
      </dgm:t>
    </dgm:pt>
    <dgm:pt modelId="{3982C891-DAD1-400E-B631-581326E00B85}" type="sibTrans" cxnId="{6E0FAEA1-9103-4397-B83C-1E62E28B1FEC}">
      <dgm:prSet custT="1"/>
      <dgm:spPr/>
      <dgm:t>
        <a:bodyPr/>
        <a:lstStyle/>
        <a:p>
          <a:endParaRPr lang="en-US" sz="2400"/>
        </a:p>
      </dgm:t>
    </dgm:pt>
    <dgm:pt modelId="{E90E899F-BCC1-4F23-BD79-A3ABEC5874B7}">
      <dgm:prSet phldrT="[Text]" custT="1"/>
      <dgm:spPr/>
      <dgm:t>
        <a:bodyPr/>
        <a:lstStyle/>
        <a:p>
          <a:r>
            <a:rPr lang="en-US" sz="2400" dirty="0"/>
            <a:t>Enterobacteria</a:t>
          </a:r>
        </a:p>
        <a:p>
          <a:r>
            <a:rPr lang="en-US" sz="2400" dirty="0"/>
            <a:t>Inhibition </a:t>
          </a:r>
        </a:p>
      </dgm:t>
    </dgm:pt>
    <dgm:pt modelId="{74CE03F8-2423-42AB-970D-200DB59FA46F}" type="parTrans" cxnId="{1559302A-DF6D-41E9-9239-E5BC172EF2BA}">
      <dgm:prSet/>
      <dgm:spPr/>
      <dgm:t>
        <a:bodyPr/>
        <a:lstStyle/>
        <a:p>
          <a:endParaRPr lang="en-US" sz="2400"/>
        </a:p>
      </dgm:t>
    </dgm:pt>
    <dgm:pt modelId="{3F6DF4CA-97B1-4008-A0B5-F52C018C3FC7}" type="sibTrans" cxnId="{1559302A-DF6D-41E9-9239-E5BC172EF2BA}">
      <dgm:prSet custT="1"/>
      <dgm:spPr/>
      <dgm:t>
        <a:bodyPr/>
        <a:lstStyle/>
        <a:p>
          <a:endParaRPr lang="en-US" sz="2400"/>
        </a:p>
      </dgm:t>
    </dgm:pt>
    <dgm:pt modelId="{F846E7EC-C9F7-49EB-A836-F462D495847E}">
      <dgm:prSet custT="1"/>
      <dgm:spPr/>
      <dgm:t>
        <a:bodyPr/>
        <a:lstStyle/>
        <a:p>
          <a:r>
            <a:rPr lang="en-US" sz="2400" dirty="0"/>
            <a:t>Confirmation Test (24 h)</a:t>
          </a:r>
        </a:p>
      </dgm:t>
    </dgm:pt>
    <dgm:pt modelId="{17B68034-3FA8-42C6-AC85-AECA8721AF99}" type="parTrans" cxnId="{8AB3B5BD-E926-4C61-A736-F0C0D6B78700}">
      <dgm:prSet/>
      <dgm:spPr/>
      <dgm:t>
        <a:bodyPr/>
        <a:lstStyle/>
        <a:p>
          <a:endParaRPr lang="en-US" sz="2400"/>
        </a:p>
      </dgm:t>
    </dgm:pt>
    <dgm:pt modelId="{383FD474-A789-410B-81E8-54AE71B27FA2}" type="sibTrans" cxnId="{8AB3B5BD-E926-4C61-A736-F0C0D6B78700}">
      <dgm:prSet/>
      <dgm:spPr/>
      <dgm:t>
        <a:bodyPr/>
        <a:lstStyle/>
        <a:p>
          <a:endParaRPr lang="en-US" sz="2400"/>
        </a:p>
      </dgm:t>
    </dgm:pt>
    <dgm:pt modelId="{4EF8C886-673E-4874-9B27-8E9D9BDE0950}">
      <dgm:prSet custT="1"/>
      <dgm:spPr/>
      <dgm:t>
        <a:bodyPr/>
        <a:lstStyle/>
        <a:p>
          <a:r>
            <a:rPr lang="en-US" sz="2400" dirty="0"/>
            <a:t>pH optimization</a:t>
          </a:r>
        </a:p>
      </dgm:t>
    </dgm:pt>
    <dgm:pt modelId="{CD3ACB3B-6E25-45E8-945B-6CB9787B19F5}" type="parTrans" cxnId="{D57A8B92-3D00-4FD8-8F86-FFB5AA822973}">
      <dgm:prSet/>
      <dgm:spPr/>
      <dgm:t>
        <a:bodyPr/>
        <a:lstStyle/>
        <a:p>
          <a:endParaRPr lang="en-US" sz="2400"/>
        </a:p>
      </dgm:t>
    </dgm:pt>
    <dgm:pt modelId="{311C7AA9-A514-4D31-A671-780B5CC5220C}" type="sibTrans" cxnId="{D57A8B92-3D00-4FD8-8F86-FFB5AA822973}">
      <dgm:prSet/>
      <dgm:spPr/>
      <dgm:t>
        <a:bodyPr/>
        <a:lstStyle/>
        <a:p>
          <a:endParaRPr lang="en-US" sz="2400"/>
        </a:p>
      </dgm:t>
    </dgm:pt>
    <dgm:pt modelId="{E9C01E65-2C7C-4297-8505-21822FA2262D}" type="pres">
      <dgm:prSet presAssocID="{F3A70128-AB31-4B7E-B382-86B9911EEE25}" presName="rootnode" presStyleCnt="0">
        <dgm:presLayoutVars>
          <dgm:chMax/>
          <dgm:chPref/>
          <dgm:dir/>
          <dgm:animLvl val="lvl"/>
        </dgm:presLayoutVars>
      </dgm:prSet>
      <dgm:spPr/>
    </dgm:pt>
    <dgm:pt modelId="{D6A5ADB1-5C77-4F4E-A5AB-9443766DD2A7}" type="pres">
      <dgm:prSet presAssocID="{D1AFA8BF-A634-4606-A8F2-3F586C767405}" presName="composite" presStyleCnt="0"/>
      <dgm:spPr/>
    </dgm:pt>
    <dgm:pt modelId="{24C01A14-86D9-44D1-9C99-111856CB8C61}" type="pres">
      <dgm:prSet presAssocID="{D1AFA8BF-A634-4606-A8F2-3F586C767405}" presName="LShape" presStyleLbl="alignNode1" presStyleIdx="0" presStyleCnt="7"/>
      <dgm:spPr/>
    </dgm:pt>
    <dgm:pt modelId="{12CC1CD8-C29A-4CBB-A71F-A4ECC87382F7}" type="pres">
      <dgm:prSet presAssocID="{D1AFA8BF-A634-4606-A8F2-3F586C767405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07589D63-13CA-47C0-B0C9-EFFD591FAA08}" type="pres">
      <dgm:prSet presAssocID="{D1AFA8BF-A634-4606-A8F2-3F586C767405}" presName="Triangle" presStyleLbl="alignNode1" presStyleIdx="1" presStyleCnt="7"/>
      <dgm:spPr/>
    </dgm:pt>
    <dgm:pt modelId="{C2C13AD0-D125-40A8-A7E6-8C93A084A2C1}" type="pres">
      <dgm:prSet presAssocID="{3982C891-DAD1-400E-B631-581326E00B85}" presName="sibTrans" presStyleCnt="0"/>
      <dgm:spPr/>
    </dgm:pt>
    <dgm:pt modelId="{B844D9CC-D3C3-41EC-8103-D9A782DE8EF9}" type="pres">
      <dgm:prSet presAssocID="{3982C891-DAD1-400E-B631-581326E00B85}" presName="space" presStyleCnt="0"/>
      <dgm:spPr/>
    </dgm:pt>
    <dgm:pt modelId="{208577F6-9186-4654-8586-E41309F99E6D}" type="pres">
      <dgm:prSet presAssocID="{E90E899F-BCC1-4F23-BD79-A3ABEC5874B7}" presName="composite" presStyleCnt="0"/>
      <dgm:spPr/>
    </dgm:pt>
    <dgm:pt modelId="{B7E80600-58FE-4AA3-9AE0-560FCCCB2670}" type="pres">
      <dgm:prSet presAssocID="{E90E899F-BCC1-4F23-BD79-A3ABEC5874B7}" presName="LShape" presStyleLbl="alignNode1" presStyleIdx="2" presStyleCnt="7"/>
      <dgm:spPr/>
    </dgm:pt>
    <dgm:pt modelId="{83F53019-6305-4A03-9153-CC3660E95165}" type="pres">
      <dgm:prSet presAssocID="{E90E899F-BCC1-4F23-BD79-A3ABEC5874B7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756AF090-13D0-4E9A-AFF7-C2E5E124EAA5}" type="pres">
      <dgm:prSet presAssocID="{E90E899F-BCC1-4F23-BD79-A3ABEC5874B7}" presName="Triangle" presStyleLbl="alignNode1" presStyleIdx="3" presStyleCnt="7"/>
      <dgm:spPr/>
    </dgm:pt>
    <dgm:pt modelId="{5B270EE3-3C89-4C58-9F89-ECB5FE96FC7E}" type="pres">
      <dgm:prSet presAssocID="{3F6DF4CA-97B1-4008-A0B5-F52C018C3FC7}" presName="sibTrans" presStyleCnt="0"/>
      <dgm:spPr/>
    </dgm:pt>
    <dgm:pt modelId="{C30C76F0-DBE6-4CC2-BB68-A28C621973D1}" type="pres">
      <dgm:prSet presAssocID="{3F6DF4CA-97B1-4008-A0B5-F52C018C3FC7}" presName="space" presStyleCnt="0"/>
      <dgm:spPr/>
    </dgm:pt>
    <dgm:pt modelId="{D5FA7A09-02B7-4AF5-9239-EC59ECAA90E1}" type="pres">
      <dgm:prSet presAssocID="{4EF8C886-673E-4874-9B27-8E9D9BDE0950}" presName="composite" presStyleCnt="0"/>
      <dgm:spPr/>
    </dgm:pt>
    <dgm:pt modelId="{6BB9AA85-F1A9-49AD-BA82-39F1BC579317}" type="pres">
      <dgm:prSet presAssocID="{4EF8C886-673E-4874-9B27-8E9D9BDE0950}" presName="LShape" presStyleLbl="alignNode1" presStyleIdx="4" presStyleCnt="7"/>
      <dgm:spPr/>
    </dgm:pt>
    <dgm:pt modelId="{2EEEEB2D-5199-4E4A-BA30-BEB6046A6732}" type="pres">
      <dgm:prSet presAssocID="{4EF8C886-673E-4874-9B27-8E9D9BDE0950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EE322C65-5A8C-42B8-AFB8-B06C0BEB4123}" type="pres">
      <dgm:prSet presAssocID="{4EF8C886-673E-4874-9B27-8E9D9BDE0950}" presName="Triangle" presStyleLbl="alignNode1" presStyleIdx="5" presStyleCnt="7"/>
      <dgm:spPr/>
    </dgm:pt>
    <dgm:pt modelId="{66C3070A-3BA9-4FE7-A176-24ADF43FBD0C}" type="pres">
      <dgm:prSet presAssocID="{311C7AA9-A514-4D31-A671-780B5CC5220C}" presName="sibTrans" presStyleCnt="0"/>
      <dgm:spPr/>
    </dgm:pt>
    <dgm:pt modelId="{0CD15BDB-7C26-4AE6-9DB5-BB0162ACB625}" type="pres">
      <dgm:prSet presAssocID="{311C7AA9-A514-4D31-A671-780B5CC5220C}" presName="space" presStyleCnt="0"/>
      <dgm:spPr/>
    </dgm:pt>
    <dgm:pt modelId="{7BACAA9A-BAFF-4382-93C4-81FAFAA31359}" type="pres">
      <dgm:prSet presAssocID="{F846E7EC-C9F7-49EB-A836-F462D495847E}" presName="composite" presStyleCnt="0"/>
      <dgm:spPr/>
    </dgm:pt>
    <dgm:pt modelId="{888E67F1-5769-4D49-B7E7-21F8260F3B05}" type="pres">
      <dgm:prSet presAssocID="{F846E7EC-C9F7-49EB-A836-F462D495847E}" presName="LShape" presStyleLbl="alignNode1" presStyleIdx="6" presStyleCnt="7"/>
      <dgm:spPr/>
    </dgm:pt>
    <dgm:pt modelId="{BADA5290-85DD-492B-AFC8-F5E4AFCE7EAD}" type="pres">
      <dgm:prSet presAssocID="{F846E7EC-C9F7-49EB-A836-F462D495847E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559302A-DF6D-41E9-9239-E5BC172EF2BA}" srcId="{F3A70128-AB31-4B7E-B382-86B9911EEE25}" destId="{E90E899F-BCC1-4F23-BD79-A3ABEC5874B7}" srcOrd="1" destOrd="0" parTransId="{74CE03F8-2423-42AB-970D-200DB59FA46F}" sibTransId="{3F6DF4CA-97B1-4008-A0B5-F52C018C3FC7}"/>
    <dgm:cxn modelId="{20481277-3857-4575-8146-FAB03FBCA9FA}" type="presOf" srcId="{F846E7EC-C9F7-49EB-A836-F462D495847E}" destId="{BADA5290-85DD-492B-AFC8-F5E4AFCE7EAD}" srcOrd="0" destOrd="0" presId="urn:microsoft.com/office/officeart/2009/3/layout/StepUpProcess"/>
    <dgm:cxn modelId="{D57A8B92-3D00-4FD8-8F86-FFB5AA822973}" srcId="{F3A70128-AB31-4B7E-B382-86B9911EEE25}" destId="{4EF8C886-673E-4874-9B27-8E9D9BDE0950}" srcOrd="2" destOrd="0" parTransId="{CD3ACB3B-6E25-45E8-945B-6CB9787B19F5}" sibTransId="{311C7AA9-A514-4D31-A671-780B5CC5220C}"/>
    <dgm:cxn modelId="{6E0FAEA1-9103-4397-B83C-1E62E28B1FEC}" srcId="{F3A70128-AB31-4B7E-B382-86B9911EEE25}" destId="{D1AFA8BF-A634-4606-A8F2-3F586C767405}" srcOrd="0" destOrd="0" parTransId="{4B4C6C0C-F0C2-44CF-A6CA-0848461B1E09}" sibTransId="{3982C891-DAD1-400E-B631-581326E00B85}"/>
    <dgm:cxn modelId="{400B29B4-47A8-473A-A2F6-36563201F9E3}" type="presOf" srcId="{E90E899F-BCC1-4F23-BD79-A3ABEC5874B7}" destId="{83F53019-6305-4A03-9153-CC3660E95165}" srcOrd="0" destOrd="0" presId="urn:microsoft.com/office/officeart/2009/3/layout/StepUpProcess"/>
    <dgm:cxn modelId="{8AB3B5BD-E926-4C61-A736-F0C0D6B78700}" srcId="{F3A70128-AB31-4B7E-B382-86B9911EEE25}" destId="{F846E7EC-C9F7-49EB-A836-F462D495847E}" srcOrd="3" destOrd="0" parTransId="{17B68034-3FA8-42C6-AC85-AECA8721AF99}" sibTransId="{383FD474-A789-410B-81E8-54AE71B27FA2}"/>
    <dgm:cxn modelId="{D01B7EE4-3BBE-4AE8-AE09-6DC070DF7476}" type="presOf" srcId="{F3A70128-AB31-4B7E-B382-86B9911EEE25}" destId="{E9C01E65-2C7C-4297-8505-21822FA2262D}" srcOrd="0" destOrd="0" presId="urn:microsoft.com/office/officeart/2009/3/layout/StepUpProcess"/>
    <dgm:cxn modelId="{2B97E2F9-2E96-4899-9959-B275F8089FAF}" type="presOf" srcId="{D1AFA8BF-A634-4606-A8F2-3F586C767405}" destId="{12CC1CD8-C29A-4CBB-A71F-A4ECC87382F7}" srcOrd="0" destOrd="0" presId="urn:microsoft.com/office/officeart/2009/3/layout/StepUpProcess"/>
    <dgm:cxn modelId="{B4A9CAFD-2119-4FFA-B6C1-8E342B030077}" type="presOf" srcId="{4EF8C886-673E-4874-9B27-8E9D9BDE0950}" destId="{2EEEEB2D-5199-4E4A-BA30-BEB6046A6732}" srcOrd="0" destOrd="0" presId="urn:microsoft.com/office/officeart/2009/3/layout/StepUpProcess"/>
    <dgm:cxn modelId="{AF411853-AB80-4555-BA81-B5FA2DF39D5B}" type="presParOf" srcId="{E9C01E65-2C7C-4297-8505-21822FA2262D}" destId="{D6A5ADB1-5C77-4F4E-A5AB-9443766DD2A7}" srcOrd="0" destOrd="0" presId="urn:microsoft.com/office/officeart/2009/3/layout/StepUpProcess"/>
    <dgm:cxn modelId="{93602EC2-EB01-4E4B-B8C9-3A7100BD01F5}" type="presParOf" srcId="{D6A5ADB1-5C77-4F4E-A5AB-9443766DD2A7}" destId="{24C01A14-86D9-44D1-9C99-111856CB8C61}" srcOrd="0" destOrd="0" presId="urn:microsoft.com/office/officeart/2009/3/layout/StepUpProcess"/>
    <dgm:cxn modelId="{474D7232-C496-4F1E-BB0D-17C62FFAE11A}" type="presParOf" srcId="{D6A5ADB1-5C77-4F4E-A5AB-9443766DD2A7}" destId="{12CC1CD8-C29A-4CBB-A71F-A4ECC87382F7}" srcOrd="1" destOrd="0" presId="urn:microsoft.com/office/officeart/2009/3/layout/StepUpProcess"/>
    <dgm:cxn modelId="{AAD35D36-32EF-4226-8301-885C8B627ED5}" type="presParOf" srcId="{D6A5ADB1-5C77-4F4E-A5AB-9443766DD2A7}" destId="{07589D63-13CA-47C0-B0C9-EFFD591FAA08}" srcOrd="2" destOrd="0" presId="urn:microsoft.com/office/officeart/2009/3/layout/StepUpProcess"/>
    <dgm:cxn modelId="{D3675240-054A-4D5F-B1CA-8F9ED9123ADC}" type="presParOf" srcId="{E9C01E65-2C7C-4297-8505-21822FA2262D}" destId="{C2C13AD0-D125-40A8-A7E6-8C93A084A2C1}" srcOrd="1" destOrd="0" presId="urn:microsoft.com/office/officeart/2009/3/layout/StepUpProcess"/>
    <dgm:cxn modelId="{DC956077-7CD4-4E84-AC37-B668F8FF5EB9}" type="presParOf" srcId="{C2C13AD0-D125-40A8-A7E6-8C93A084A2C1}" destId="{B844D9CC-D3C3-41EC-8103-D9A782DE8EF9}" srcOrd="0" destOrd="0" presId="urn:microsoft.com/office/officeart/2009/3/layout/StepUpProcess"/>
    <dgm:cxn modelId="{227E8FEE-A714-426D-BEAE-DEBB2A07BB19}" type="presParOf" srcId="{E9C01E65-2C7C-4297-8505-21822FA2262D}" destId="{208577F6-9186-4654-8586-E41309F99E6D}" srcOrd="2" destOrd="0" presId="urn:microsoft.com/office/officeart/2009/3/layout/StepUpProcess"/>
    <dgm:cxn modelId="{C5F153FB-E33D-4EE3-B2F1-B6EB7597FB31}" type="presParOf" srcId="{208577F6-9186-4654-8586-E41309F99E6D}" destId="{B7E80600-58FE-4AA3-9AE0-560FCCCB2670}" srcOrd="0" destOrd="0" presId="urn:microsoft.com/office/officeart/2009/3/layout/StepUpProcess"/>
    <dgm:cxn modelId="{959370C2-8671-419D-AD3C-CF5D496501F3}" type="presParOf" srcId="{208577F6-9186-4654-8586-E41309F99E6D}" destId="{83F53019-6305-4A03-9153-CC3660E95165}" srcOrd="1" destOrd="0" presId="urn:microsoft.com/office/officeart/2009/3/layout/StepUpProcess"/>
    <dgm:cxn modelId="{15BE35F6-4F1D-46A3-B1A4-86DEDF116D83}" type="presParOf" srcId="{208577F6-9186-4654-8586-E41309F99E6D}" destId="{756AF090-13D0-4E9A-AFF7-C2E5E124EAA5}" srcOrd="2" destOrd="0" presId="urn:microsoft.com/office/officeart/2009/3/layout/StepUpProcess"/>
    <dgm:cxn modelId="{504E94EB-2226-4325-A6F6-6FA69AC2CA10}" type="presParOf" srcId="{E9C01E65-2C7C-4297-8505-21822FA2262D}" destId="{5B270EE3-3C89-4C58-9F89-ECB5FE96FC7E}" srcOrd="3" destOrd="0" presId="urn:microsoft.com/office/officeart/2009/3/layout/StepUpProcess"/>
    <dgm:cxn modelId="{8B37F263-AB34-4BE6-BA55-35E38509314F}" type="presParOf" srcId="{5B270EE3-3C89-4C58-9F89-ECB5FE96FC7E}" destId="{C30C76F0-DBE6-4CC2-BB68-A28C621973D1}" srcOrd="0" destOrd="0" presId="urn:microsoft.com/office/officeart/2009/3/layout/StepUpProcess"/>
    <dgm:cxn modelId="{385CC1A5-A09E-440D-A993-7A844C844CAC}" type="presParOf" srcId="{E9C01E65-2C7C-4297-8505-21822FA2262D}" destId="{D5FA7A09-02B7-4AF5-9239-EC59ECAA90E1}" srcOrd="4" destOrd="0" presId="urn:microsoft.com/office/officeart/2009/3/layout/StepUpProcess"/>
    <dgm:cxn modelId="{649760EF-1087-41B1-950F-AC80675C7B7F}" type="presParOf" srcId="{D5FA7A09-02B7-4AF5-9239-EC59ECAA90E1}" destId="{6BB9AA85-F1A9-49AD-BA82-39F1BC579317}" srcOrd="0" destOrd="0" presId="urn:microsoft.com/office/officeart/2009/3/layout/StepUpProcess"/>
    <dgm:cxn modelId="{AF80C953-18A3-40B0-951E-A248D24A2CEB}" type="presParOf" srcId="{D5FA7A09-02B7-4AF5-9239-EC59ECAA90E1}" destId="{2EEEEB2D-5199-4E4A-BA30-BEB6046A6732}" srcOrd="1" destOrd="0" presId="urn:microsoft.com/office/officeart/2009/3/layout/StepUpProcess"/>
    <dgm:cxn modelId="{BE334BBA-D05D-4E23-B46B-35D9E3EB1F59}" type="presParOf" srcId="{D5FA7A09-02B7-4AF5-9239-EC59ECAA90E1}" destId="{EE322C65-5A8C-42B8-AFB8-B06C0BEB4123}" srcOrd="2" destOrd="0" presId="urn:microsoft.com/office/officeart/2009/3/layout/StepUpProcess"/>
    <dgm:cxn modelId="{FE117567-EC2E-4DDD-B7F2-F645931C65F7}" type="presParOf" srcId="{E9C01E65-2C7C-4297-8505-21822FA2262D}" destId="{66C3070A-3BA9-4FE7-A176-24ADF43FBD0C}" srcOrd="5" destOrd="0" presId="urn:microsoft.com/office/officeart/2009/3/layout/StepUpProcess"/>
    <dgm:cxn modelId="{A71F50EC-F7D2-409A-B6D8-67A6F962B3CF}" type="presParOf" srcId="{66C3070A-3BA9-4FE7-A176-24ADF43FBD0C}" destId="{0CD15BDB-7C26-4AE6-9DB5-BB0162ACB625}" srcOrd="0" destOrd="0" presId="urn:microsoft.com/office/officeart/2009/3/layout/StepUpProcess"/>
    <dgm:cxn modelId="{F19314FD-B561-441B-B6A3-BBCD1A7B07EA}" type="presParOf" srcId="{E9C01E65-2C7C-4297-8505-21822FA2262D}" destId="{7BACAA9A-BAFF-4382-93C4-81FAFAA31359}" srcOrd="6" destOrd="0" presId="urn:microsoft.com/office/officeart/2009/3/layout/StepUpProcess"/>
    <dgm:cxn modelId="{7D0409B6-767F-4F07-B34C-160838719358}" type="presParOf" srcId="{7BACAA9A-BAFF-4382-93C4-81FAFAA31359}" destId="{888E67F1-5769-4D49-B7E7-21F8260F3B05}" srcOrd="0" destOrd="0" presId="urn:microsoft.com/office/officeart/2009/3/layout/StepUpProcess"/>
    <dgm:cxn modelId="{8040FCFD-3F45-4B83-9B62-7858EDA49922}" type="presParOf" srcId="{7BACAA9A-BAFF-4382-93C4-81FAFAA31359}" destId="{BADA5290-85DD-492B-AFC8-F5E4AFCE7EA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A70128-AB31-4B7E-B382-86B9911EEE25}" type="doc">
      <dgm:prSet loTypeId="urn:microsoft.com/office/officeart/2009/3/layout/StepUpProcess" loCatId="process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D1AFA8BF-A634-4606-A8F2-3F586C767405}">
      <dgm:prSet phldrT="[Text]" custT="1"/>
      <dgm:spPr/>
      <dgm:t>
        <a:bodyPr/>
        <a:lstStyle/>
        <a:p>
          <a:r>
            <a:rPr lang="en-US" sz="2100" dirty="0"/>
            <a:t>Sampling</a:t>
          </a:r>
        </a:p>
      </dgm:t>
    </dgm:pt>
    <dgm:pt modelId="{4B4C6C0C-F0C2-44CF-A6CA-0848461B1E09}" type="parTrans" cxnId="{6E0FAEA1-9103-4397-B83C-1E62E28B1FEC}">
      <dgm:prSet/>
      <dgm:spPr/>
      <dgm:t>
        <a:bodyPr/>
        <a:lstStyle/>
        <a:p>
          <a:endParaRPr lang="en-US" sz="2300"/>
        </a:p>
      </dgm:t>
    </dgm:pt>
    <dgm:pt modelId="{3982C891-DAD1-400E-B631-581326E00B85}" type="sibTrans" cxnId="{6E0FAEA1-9103-4397-B83C-1E62E28B1FEC}">
      <dgm:prSet custT="1"/>
      <dgm:spPr/>
      <dgm:t>
        <a:bodyPr/>
        <a:lstStyle/>
        <a:p>
          <a:endParaRPr lang="en-US" sz="2300"/>
        </a:p>
      </dgm:t>
    </dgm:pt>
    <dgm:pt modelId="{C8542C26-EEEA-4D9F-B9DF-22723FF6455A}">
      <dgm:prSet phldrT="[Text]" custT="1"/>
      <dgm:spPr/>
      <dgm:t>
        <a:bodyPr/>
        <a:lstStyle/>
        <a:p>
          <a:r>
            <a:rPr lang="en-US" sz="2100" dirty="0"/>
            <a:t>Inoculation on Baird-parker agar</a:t>
          </a:r>
        </a:p>
      </dgm:t>
    </dgm:pt>
    <dgm:pt modelId="{649A922B-476B-4835-B3EF-9D98450969BD}" type="parTrans" cxnId="{048D1CAE-7566-4DFE-B90D-2DFC7487EBF3}">
      <dgm:prSet/>
      <dgm:spPr/>
      <dgm:t>
        <a:bodyPr/>
        <a:lstStyle/>
        <a:p>
          <a:endParaRPr lang="en-US" sz="2300"/>
        </a:p>
      </dgm:t>
    </dgm:pt>
    <dgm:pt modelId="{3BCD8E27-163C-448A-891E-5874C8492CE2}" type="sibTrans" cxnId="{048D1CAE-7566-4DFE-B90D-2DFC7487EBF3}">
      <dgm:prSet custT="1"/>
      <dgm:spPr/>
      <dgm:t>
        <a:bodyPr/>
        <a:lstStyle/>
        <a:p>
          <a:endParaRPr lang="en-US" sz="2300"/>
        </a:p>
      </dgm:t>
    </dgm:pt>
    <dgm:pt modelId="{E90E899F-BCC1-4F23-BD79-A3ABEC5874B7}">
      <dgm:prSet phldrT="[Text]" custT="1"/>
      <dgm:spPr/>
      <dgm:t>
        <a:bodyPr/>
        <a:lstStyle/>
        <a:p>
          <a:r>
            <a:rPr lang="en-US" sz="2100" dirty="0"/>
            <a:t>Incubation (24-48 h)</a:t>
          </a:r>
        </a:p>
      </dgm:t>
    </dgm:pt>
    <dgm:pt modelId="{74CE03F8-2423-42AB-970D-200DB59FA46F}" type="parTrans" cxnId="{1559302A-DF6D-41E9-9239-E5BC172EF2BA}">
      <dgm:prSet/>
      <dgm:spPr/>
      <dgm:t>
        <a:bodyPr/>
        <a:lstStyle/>
        <a:p>
          <a:endParaRPr lang="en-US" sz="2300"/>
        </a:p>
      </dgm:t>
    </dgm:pt>
    <dgm:pt modelId="{3F6DF4CA-97B1-4008-A0B5-F52C018C3FC7}" type="sibTrans" cxnId="{1559302A-DF6D-41E9-9239-E5BC172EF2BA}">
      <dgm:prSet custT="1"/>
      <dgm:spPr/>
      <dgm:t>
        <a:bodyPr/>
        <a:lstStyle/>
        <a:p>
          <a:endParaRPr lang="en-US" sz="2300"/>
        </a:p>
      </dgm:t>
    </dgm:pt>
    <dgm:pt modelId="{387BF970-1B1C-4B9D-8667-B3F09AC376C1}">
      <dgm:prSet custT="1"/>
      <dgm:spPr/>
      <dgm:t>
        <a:bodyPr/>
        <a:lstStyle/>
        <a:p>
          <a:r>
            <a:rPr lang="en-US" sz="2100" dirty="0"/>
            <a:t>Colony selection and interpretation </a:t>
          </a:r>
        </a:p>
      </dgm:t>
    </dgm:pt>
    <dgm:pt modelId="{E4AC7FA8-0079-4FBC-A758-7144DFD62DA7}" type="parTrans" cxnId="{4C9F4C79-329A-40F2-A55D-DE8A425C3A66}">
      <dgm:prSet/>
      <dgm:spPr/>
      <dgm:t>
        <a:bodyPr/>
        <a:lstStyle/>
        <a:p>
          <a:endParaRPr lang="en-US" sz="2300"/>
        </a:p>
      </dgm:t>
    </dgm:pt>
    <dgm:pt modelId="{14D37CAE-FC57-4262-939A-FA686C1D3815}" type="sibTrans" cxnId="{4C9F4C79-329A-40F2-A55D-DE8A425C3A66}">
      <dgm:prSet custT="1"/>
      <dgm:spPr/>
      <dgm:t>
        <a:bodyPr/>
        <a:lstStyle/>
        <a:p>
          <a:endParaRPr lang="en-US" sz="2300"/>
        </a:p>
      </dgm:t>
    </dgm:pt>
    <dgm:pt modelId="{276DEF01-A0D4-40CB-A15D-3E2D4DFA09D7}">
      <dgm:prSet custT="1"/>
      <dgm:spPr/>
      <dgm:t>
        <a:bodyPr/>
        <a:lstStyle/>
        <a:p>
          <a:r>
            <a:rPr lang="en-US" sz="2100" dirty="0"/>
            <a:t>Incubation (24 h)</a:t>
          </a:r>
        </a:p>
      </dgm:t>
    </dgm:pt>
    <dgm:pt modelId="{9C1C8B50-D400-45D3-A6D4-BCD5B1C41477}" type="parTrans" cxnId="{CA3C5737-D569-4EE2-8805-C4618451A0F5}">
      <dgm:prSet/>
      <dgm:spPr/>
      <dgm:t>
        <a:bodyPr/>
        <a:lstStyle/>
        <a:p>
          <a:endParaRPr lang="en-US" sz="2300"/>
        </a:p>
      </dgm:t>
    </dgm:pt>
    <dgm:pt modelId="{052B22E1-F92C-4CED-809A-2D3548F8EC76}" type="sibTrans" cxnId="{CA3C5737-D569-4EE2-8805-C4618451A0F5}">
      <dgm:prSet custT="1"/>
      <dgm:spPr/>
      <dgm:t>
        <a:bodyPr/>
        <a:lstStyle/>
        <a:p>
          <a:endParaRPr lang="en-US" sz="2300"/>
        </a:p>
      </dgm:t>
    </dgm:pt>
    <dgm:pt modelId="{F846E7EC-C9F7-49EB-A836-F462D495847E}">
      <dgm:prSet custT="1"/>
      <dgm:spPr/>
      <dgm:t>
        <a:bodyPr/>
        <a:lstStyle/>
        <a:p>
          <a:r>
            <a:rPr lang="en-US" sz="2100" dirty="0"/>
            <a:t>Confirmation Test (24 h)</a:t>
          </a:r>
        </a:p>
      </dgm:t>
    </dgm:pt>
    <dgm:pt modelId="{17B68034-3FA8-42C6-AC85-AECA8721AF99}" type="parTrans" cxnId="{8AB3B5BD-E926-4C61-A736-F0C0D6B78700}">
      <dgm:prSet/>
      <dgm:spPr/>
      <dgm:t>
        <a:bodyPr/>
        <a:lstStyle/>
        <a:p>
          <a:endParaRPr lang="en-US" sz="2300"/>
        </a:p>
      </dgm:t>
    </dgm:pt>
    <dgm:pt modelId="{383FD474-A789-410B-81E8-54AE71B27FA2}" type="sibTrans" cxnId="{8AB3B5BD-E926-4C61-A736-F0C0D6B78700}">
      <dgm:prSet/>
      <dgm:spPr/>
      <dgm:t>
        <a:bodyPr/>
        <a:lstStyle/>
        <a:p>
          <a:endParaRPr lang="en-US" sz="2300"/>
        </a:p>
      </dgm:t>
    </dgm:pt>
    <dgm:pt modelId="{47FA08B1-E0B6-4530-B138-E077D1A6580E}" type="pres">
      <dgm:prSet presAssocID="{F3A70128-AB31-4B7E-B382-86B9911EEE25}" presName="rootnode" presStyleCnt="0">
        <dgm:presLayoutVars>
          <dgm:chMax/>
          <dgm:chPref/>
          <dgm:dir/>
          <dgm:animLvl val="lvl"/>
        </dgm:presLayoutVars>
      </dgm:prSet>
      <dgm:spPr/>
    </dgm:pt>
    <dgm:pt modelId="{59F0E0C5-957B-44B2-A0B7-42979834E729}" type="pres">
      <dgm:prSet presAssocID="{D1AFA8BF-A634-4606-A8F2-3F586C767405}" presName="composite" presStyleCnt="0"/>
      <dgm:spPr/>
    </dgm:pt>
    <dgm:pt modelId="{CBE0477E-FBF4-406D-9F21-972A3C8E5271}" type="pres">
      <dgm:prSet presAssocID="{D1AFA8BF-A634-4606-A8F2-3F586C767405}" presName="LShape" presStyleLbl="alignNode1" presStyleIdx="0" presStyleCnt="11"/>
      <dgm:spPr/>
    </dgm:pt>
    <dgm:pt modelId="{52628087-00F7-41EA-B917-AD6351F2A6CA}" type="pres">
      <dgm:prSet presAssocID="{D1AFA8BF-A634-4606-A8F2-3F586C767405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FFA73495-72C7-4C9D-852C-3D29350DB376}" type="pres">
      <dgm:prSet presAssocID="{D1AFA8BF-A634-4606-A8F2-3F586C767405}" presName="Triangle" presStyleLbl="alignNode1" presStyleIdx="1" presStyleCnt="11"/>
      <dgm:spPr/>
    </dgm:pt>
    <dgm:pt modelId="{1D58CA58-4197-453C-9908-1BB949A6A88E}" type="pres">
      <dgm:prSet presAssocID="{3982C891-DAD1-400E-B631-581326E00B85}" presName="sibTrans" presStyleCnt="0"/>
      <dgm:spPr/>
    </dgm:pt>
    <dgm:pt modelId="{9C857763-BA02-4B4E-AA49-341224373601}" type="pres">
      <dgm:prSet presAssocID="{3982C891-DAD1-400E-B631-581326E00B85}" presName="space" presStyleCnt="0"/>
      <dgm:spPr/>
    </dgm:pt>
    <dgm:pt modelId="{0221BEEB-0992-4A2F-963A-D3BB86CDA9C2}" type="pres">
      <dgm:prSet presAssocID="{C8542C26-EEEA-4D9F-B9DF-22723FF6455A}" presName="composite" presStyleCnt="0"/>
      <dgm:spPr/>
    </dgm:pt>
    <dgm:pt modelId="{75AC2CB4-7F39-4739-A6EA-E9E60DC88B52}" type="pres">
      <dgm:prSet presAssocID="{C8542C26-EEEA-4D9F-B9DF-22723FF6455A}" presName="LShape" presStyleLbl="alignNode1" presStyleIdx="2" presStyleCnt="11"/>
      <dgm:spPr/>
    </dgm:pt>
    <dgm:pt modelId="{A220F82F-B3F4-4F9B-A980-D04297D444B2}" type="pres">
      <dgm:prSet presAssocID="{C8542C26-EEEA-4D9F-B9DF-22723FF6455A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EC2E025E-AC38-47C1-8ED7-2F56A86C07CB}" type="pres">
      <dgm:prSet presAssocID="{C8542C26-EEEA-4D9F-B9DF-22723FF6455A}" presName="Triangle" presStyleLbl="alignNode1" presStyleIdx="3" presStyleCnt="11"/>
      <dgm:spPr/>
    </dgm:pt>
    <dgm:pt modelId="{E557D9EE-40D0-414E-AE68-402DAAA233E0}" type="pres">
      <dgm:prSet presAssocID="{3BCD8E27-163C-448A-891E-5874C8492CE2}" presName="sibTrans" presStyleCnt="0"/>
      <dgm:spPr/>
    </dgm:pt>
    <dgm:pt modelId="{9514A12E-8A47-4AD6-BDB0-040005F70732}" type="pres">
      <dgm:prSet presAssocID="{3BCD8E27-163C-448A-891E-5874C8492CE2}" presName="space" presStyleCnt="0"/>
      <dgm:spPr/>
    </dgm:pt>
    <dgm:pt modelId="{BCD54530-E09F-4E25-B11E-0674D24AEAFB}" type="pres">
      <dgm:prSet presAssocID="{E90E899F-BCC1-4F23-BD79-A3ABEC5874B7}" presName="composite" presStyleCnt="0"/>
      <dgm:spPr/>
    </dgm:pt>
    <dgm:pt modelId="{6BEC13DC-44C9-4433-AEDA-E723D47B9F0C}" type="pres">
      <dgm:prSet presAssocID="{E90E899F-BCC1-4F23-BD79-A3ABEC5874B7}" presName="LShape" presStyleLbl="alignNode1" presStyleIdx="4" presStyleCnt="11"/>
      <dgm:spPr/>
    </dgm:pt>
    <dgm:pt modelId="{0691634E-D7B4-480D-B52D-C1DA0902AC92}" type="pres">
      <dgm:prSet presAssocID="{E90E899F-BCC1-4F23-BD79-A3ABEC5874B7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8E179E35-253D-4247-BDCB-DEE0E0E9E161}" type="pres">
      <dgm:prSet presAssocID="{E90E899F-BCC1-4F23-BD79-A3ABEC5874B7}" presName="Triangle" presStyleLbl="alignNode1" presStyleIdx="5" presStyleCnt="11"/>
      <dgm:spPr/>
    </dgm:pt>
    <dgm:pt modelId="{4DB05092-EB5B-4ECE-9D2F-1C6B423FC42A}" type="pres">
      <dgm:prSet presAssocID="{3F6DF4CA-97B1-4008-A0B5-F52C018C3FC7}" presName="sibTrans" presStyleCnt="0"/>
      <dgm:spPr/>
    </dgm:pt>
    <dgm:pt modelId="{DCF6B87B-535C-4220-AE8A-25031D59733D}" type="pres">
      <dgm:prSet presAssocID="{3F6DF4CA-97B1-4008-A0B5-F52C018C3FC7}" presName="space" presStyleCnt="0"/>
      <dgm:spPr/>
    </dgm:pt>
    <dgm:pt modelId="{0AE4D6EA-6C7C-4615-8FE4-7B9265DEE7E7}" type="pres">
      <dgm:prSet presAssocID="{387BF970-1B1C-4B9D-8667-B3F09AC376C1}" presName="composite" presStyleCnt="0"/>
      <dgm:spPr/>
    </dgm:pt>
    <dgm:pt modelId="{DA96613E-E04B-4336-AEC7-904C2ED95D5A}" type="pres">
      <dgm:prSet presAssocID="{387BF970-1B1C-4B9D-8667-B3F09AC376C1}" presName="LShape" presStyleLbl="alignNode1" presStyleIdx="6" presStyleCnt="11"/>
      <dgm:spPr/>
    </dgm:pt>
    <dgm:pt modelId="{FC3B96E3-96A2-4384-AFC4-C35B9E54C810}" type="pres">
      <dgm:prSet presAssocID="{387BF970-1B1C-4B9D-8667-B3F09AC376C1}" presName="ParentText" presStyleLbl="revTx" presStyleIdx="3" presStyleCnt="6" custScaleX="109330" custLinFactNeighborX="4795">
        <dgm:presLayoutVars>
          <dgm:chMax val="0"/>
          <dgm:chPref val="0"/>
          <dgm:bulletEnabled val="1"/>
        </dgm:presLayoutVars>
      </dgm:prSet>
      <dgm:spPr/>
    </dgm:pt>
    <dgm:pt modelId="{C67A5E34-D261-47D4-BC06-ABA4083B1F5A}" type="pres">
      <dgm:prSet presAssocID="{387BF970-1B1C-4B9D-8667-B3F09AC376C1}" presName="Triangle" presStyleLbl="alignNode1" presStyleIdx="7" presStyleCnt="11"/>
      <dgm:spPr/>
    </dgm:pt>
    <dgm:pt modelId="{5AD543DA-757B-4253-AB37-12ED178802AD}" type="pres">
      <dgm:prSet presAssocID="{14D37CAE-FC57-4262-939A-FA686C1D3815}" presName="sibTrans" presStyleCnt="0"/>
      <dgm:spPr/>
    </dgm:pt>
    <dgm:pt modelId="{DC355C9B-E6F1-4346-BD5C-FCC1036E93E5}" type="pres">
      <dgm:prSet presAssocID="{14D37CAE-FC57-4262-939A-FA686C1D3815}" presName="space" presStyleCnt="0"/>
      <dgm:spPr/>
    </dgm:pt>
    <dgm:pt modelId="{38E9AA72-8C3F-4B9A-AF52-DB2A1D5CF631}" type="pres">
      <dgm:prSet presAssocID="{276DEF01-A0D4-40CB-A15D-3E2D4DFA09D7}" presName="composite" presStyleCnt="0"/>
      <dgm:spPr/>
    </dgm:pt>
    <dgm:pt modelId="{FE0CEBA2-BAA3-4519-910A-D37CFEC35971}" type="pres">
      <dgm:prSet presAssocID="{276DEF01-A0D4-40CB-A15D-3E2D4DFA09D7}" presName="LShape" presStyleLbl="alignNode1" presStyleIdx="8" presStyleCnt="11"/>
      <dgm:spPr/>
    </dgm:pt>
    <dgm:pt modelId="{1B5F866E-1EF5-4E9F-A64A-AE93F2DDE2CF}" type="pres">
      <dgm:prSet presAssocID="{276DEF01-A0D4-40CB-A15D-3E2D4DFA09D7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5730590F-14FF-4DF3-BC42-FC4017828276}" type="pres">
      <dgm:prSet presAssocID="{276DEF01-A0D4-40CB-A15D-3E2D4DFA09D7}" presName="Triangle" presStyleLbl="alignNode1" presStyleIdx="9" presStyleCnt="11"/>
      <dgm:spPr/>
    </dgm:pt>
    <dgm:pt modelId="{14E2F8AF-60CF-4EB4-AADC-854305E58785}" type="pres">
      <dgm:prSet presAssocID="{052B22E1-F92C-4CED-809A-2D3548F8EC76}" presName="sibTrans" presStyleCnt="0"/>
      <dgm:spPr/>
    </dgm:pt>
    <dgm:pt modelId="{8FE6B2EA-6454-4D2D-90E8-6C1447BB2B20}" type="pres">
      <dgm:prSet presAssocID="{052B22E1-F92C-4CED-809A-2D3548F8EC76}" presName="space" presStyleCnt="0"/>
      <dgm:spPr/>
    </dgm:pt>
    <dgm:pt modelId="{9DDAA068-BC19-4B30-8A74-66796119A3F5}" type="pres">
      <dgm:prSet presAssocID="{F846E7EC-C9F7-49EB-A836-F462D495847E}" presName="composite" presStyleCnt="0"/>
      <dgm:spPr/>
    </dgm:pt>
    <dgm:pt modelId="{DE574E88-9F2F-49FA-8DFD-F8368021EEA7}" type="pres">
      <dgm:prSet presAssocID="{F846E7EC-C9F7-49EB-A836-F462D495847E}" presName="LShape" presStyleLbl="alignNode1" presStyleIdx="10" presStyleCnt="11"/>
      <dgm:spPr/>
    </dgm:pt>
    <dgm:pt modelId="{8149129A-54A7-4EDC-AE5E-41C7C4745F2C}" type="pres">
      <dgm:prSet presAssocID="{F846E7EC-C9F7-49EB-A836-F462D495847E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A1805E07-16B7-4AE6-B0E4-CB86783FA649}" type="presOf" srcId="{E90E899F-BCC1-4F23-BD79-A3ABEC5874B7}" destId="{0691634E-D7B4-480D-B52D-C1DA0902AC92}" srcOrd="0" destOrd="0" presId="urn:microsoft.com/office/officeart/2009/3/layout/StepUpProcess"/>
    <dgm:cxn modelId="{1559302A-DF6D-41E9-9239-E5BC172EF2BA}" srcId="{F3A70128-AB31-4B7E-B382-86B9911EEE25}" destId="{E90E899F-BCC1-4F23-BD79-A3ABEC5874B7}" srcOrd="2" destOrd="0" parTransId="{74CE03F8-2423-42AB-970D-200DB59FA46F}" sibTransId="{3F6DF4CA-97B1-4008-A0B5-F52C018C3FC7}"/>
    <dgm:cxn modelId="{CA3C5737-D569-4EE2-8805-C4618451A0F5}" srcId="{F3A70128-AB31-4B7E-B382-86B9911EEE25}" destId="{276DEF01-A0D4-40CB-A15D-3E2D4DFA09D7}" srcOrd="4" destOrd="0" parTransId="{9C1C8B50-D400-45D3-A6D4-BCD5B1C41477}" sibTransId="{052B22E1-F92C-4CED-809A-2D3548F8EC76}"/>
    <dgm:cxn modelId="{5F86FB47-8C5C-4A1F-AE6A-C82E9DF67F6E}" type="presOf" srcId="{F3A70128-AB31-4B7E-B382-86B9911EEE25}" destId="{47FA08B1-E0B6-4530-B138-E077D1A6580E}" srcOrd="0" destOrd="0" presId="urn:microsoft.com/office/officeart/2009/3/layout/StepUpProcess"/>
    <dgm:cxn modelId="{4C9F4C79-329A-40F2-A55D-DE8A425C3A66}" srcId="{F3A70128-AB31-4B7E-B382-86B9911EEE25}" destId="{387BF970-1B1C-4B9D-8667-B3F09AC376C1}" srcOrd="3" destOrd="0" parTransId="{E4AC7FA8-0079-4FBC-A758-7144DFD62DA7}" sibTransId="{14D37CAE-FC57-4262-939A-FA686C1D3815}"/>
    <dgm:cxn modelId="{AE71037F-93F1-47EB-8895-D4FAFAE6C671}" type="presOf" srcId="{387BF970-1B1C-4B9D-8667-B3F09AC376C1}" destId="{FC3B96E3-96A2-4384-AFC4-C35B9E54C810}" srcOrd="0" destOrd="0" presId="urn:microsoft.com/office/officeart/2009/3/layout/StepUpProcess"/>
    <dgm:cxn modelId="{6E0FAEA1-9103-4397-B83C-1E62E28B1FEC}" srcId="{F3A70128-AB31-4B7E-B382-86B9911EEE25}" destId="{D1AFA8BF-A634-4606-A8F2-3F586C767405}" srcOrd="0" destOrd="0" parTransId="{4B4C6C0C-F0C2-44CF-A6CA-0848461B1E09}" sibTransId="{3982C891-DAD1-400E-B631-581326E00B85}"/>
    <dgm:cxn modelId="{5E5F6CA9-5A6D-49B8-8D5E-D3CD8A1CCFC6}" type="presOf" srcId="{D1AFA8BF-A634-4606-A8F2-3F586C767405}" destId="{52628087-00F7-41EA-B917-AD6351F2A6CA}" srcOrd="0" destOrd="0" presId="urn:microsoft.com/office/officeart/2009/3/layout/StepUpProcess"/>
    <dgm:cxn modelId="{048D1CAE-7566-4DFE-B90D-2DFC7487EBF3}" srcId="{F3A70128-AB31-4B7E-B382-86B9911EEE25}" destId="{C8542C26-EEEA-4D9F-B9DF-22723FF6455A}" srcOrd="1" destOrd="0" parTransId="{649A922B-476B-4835-B3EF-9D98450969BD}" sibTransId="{3BCD8E27-163C-448A-891E-5874C8492CE2}"/>
    <dgm:cxn modelId="{13E525B6-1FDB-47F8-8113-7C0006BD8469}" type="presOf" srcId="{C8542C26-EEEA-4D9F-B9DF-22723FF6455A}" destId="{A220F82F-B3F4-4F9B-A980-D04297D444B2}" srcOrd="0" destOrd="0" presId="urn:microsoft.com/office/officeart/2009/3/layout/StepUpProcess"/>
    <dgm:cxn modelId="{8AB3B5BD-E926-4C61-A736-F0C0D6B78700}" srcId="{F3A70128-AB31-4B7E-B382-86B9911EEE25}" destId="{F846E7EC-C9F7-49EB-A836-F462D495847E}" srcOrd="5" destOrd="0" parTransId="{17B68034-3FA8-42C6-AC85-AECA8721AF99}" sibTransId="{383FD474-A789-410B-81E8-54AE71B27FA2}"/>
    <dgm:cxn modelId="{9425CFBD-33CD-410C-A9AD-125F40C0D0D4}" type="presOf" srcId="{276DEF01-A0D4-40CB-A15D-3E2D4DFA09D7}" destId="{1B5F866E-1EF5-4E9F-A64A-AE93F2DDE2CF}" srcOrd="0" destOrd="0" presId="urn:microsoft.com/office/officeart/2009/3/layout/StepUpProcess"/>
    <dgm:cxn modelId="{342F51F0-544C-40BB-A5C8-C6AEA73A14F1}" type="presOf" srcId="{F846E7EC-C9F7-49EB-A836-F462D495847E}" destId="{8149129A-54A7-4EDC-AE5E-41C7C4745F2C}" srcOrd="0" destOrd="0" presId="urn:microsoft.com/office/officeart/2009/3/layout/StepUpProcess"/>
    <dgm:cxn modelId="{34E7ECC6-182D-49E8-90F6-9F7A96F061A6}" type="presParOf" srcId="{47FA08B1-E0B6-4530-B138-E077D1A6580E}" destId="{59F0E0C5-957B-44B2-A0B7-42979834E729}" srcOrd="0" destOrd="0" presId="urn:microsoft.com/office/officeart/2009/3/layout/StepUpProcess"/>
    <dgm:cxn modelId="{ABC317BA-73EC-4EC5-A57B-B7AA78004C88}" type="presParOf" srcId="{59F0E0C5-957B-44B2-A0B7-42979834E729}" destId="{CBE0477E-FBF4-406D-9F21-972A3C8E5271}" srcOrd="0" destOrd="0" presId="urn:microsoft.com/office/officeart/2009/3/layout/StepUpProcess"/>
    <dgm:cxn modelId="{5E3C0151-9915-4B88-BF85-336AFC66D0F9}" type="presParOf" srcId="{59F0E0C5-957B-44B2-A0B7-42979834E729}" destId="{52628087-00F7-41EA-B917-AD6351F2A6CA}" srcOrd="1" destOrd="0" presId="urn:microsoft.com/office/officeart/2009/3/layout/StepUpProcess"/>
    <dgm:cxn modelId="{ABA51424-92FF-47BD-B884-368F80461DEC}" type="presParOf" srcId="{59F0E0C5-957B-44B2-A0B7-42979834E729}" destId="{FFA73495-72C7-4C9D-852C-3D29350DB376}" srcOrd="2" destOrd="0" presId="urn:microsoft.com/office/officeart/2009/3/layout/StepUpProcess"/>
    <dgm:cxn modelId="{F4383929-E578-4C2C-95BB-062BE7D64EE2}" type="presParOf" srcId="{47FA08B1-E0B6-4530-B138-E077D1A6580E}" destId="{1D58CA58-4197-453C-9908-1BB949A6A88E}" srcOrd="1" destOrd="0" presId="urn:microsoft.com/office/officeart/2009/3/layout/StepUpProcess"/>
    <dgm:cxn modelId="{2D6EADFB-987F-435F-BC86-B17FCD6686EC}" type="presParOf" srcId="{1D58CA58-4197-453C-9908-1BB949A6A88E}" destId="{9C857763-BA02-4B4E-AA49-341224373601}" srcOrd="0" destOrd="0" presId="urn:microsoft.com/office/officeart/2009/3/layout/StepUpProcess"/>
    <dgm:cxn modelId="{1E304259-B67E-48A1-A839-E4DD15EC5FC2}" type="presParOf" srcId="{47FA08B1-E0B6-4530-B138-E077D1A6580E}" destId="{0221BEEB-0992-4A2F-963A-D3BB86CDA9C2}" srcOrd="2" destOrd="0" presId="urn:microsoft.com/office/officeart/2009/3/layout/StepUpProcess"/>
    <dgm:cxn modelId="{050EDACF-09CF-4372-83FD-DA1A1A90B2BF}" type="presParOf" srcId="{0221BEEB-0992-4A2F-963A-D3BB86CDA9C2}" destId="{75AC2CB4-7F39-4739-A6EA-E9E60DC88B52}" srcOrd="0" destOrd="0" presId="urn:microsoft.com/office/officeart/2009/3/layout/StepUpProcess"/>
    <dgm:cxn modelId="{8C3B27C2-BE84-42DB-A3EF-797738229629}" type="presParOf" srcId="{0221BEEB-0992-4A2F-963A-D3BB86CDA9C2}" destId="{A220F82F-B3F4-4F9B-A980-D04297D444B2}" srcOrd="1" destOrd="0" presId="urn:microsoft.com/office/officeart/2009/3/layout/StepUpProcess"/>
    <dgm:cxn modelId="{80B3804E-0DFB-4EDA-8892-292261F8FD97}" type="presParOf" srcId="{0221BEEB-0992-4A2F-963A-D3BB86CDA9C2}" destId="{EC2E025E-AC38-47C1-8ED7-2F56A86C07CB}" srcOrd="2" destOrd="0" presId="urn:microsoft.com/office/officeart/2009/3/layout/StepUpProcess"/>
    <dgm:cxn modelId="{77734100-FF4D-4433-BEFF-493D705DFC08}" type="presParOf" srcId="{47FA08B1-E0B6-4530-B138-E077D1A6580E}" destId="{E557D9EE-40D0-414E-AE68-402DAAA233E0}" srcOrd="3" destOrd="0" presId="urn:microsoft.com/office/officeart/2009/3/layout/StepUpProcess"/>
    <dgm:cxn modelId="{CF12C268-C396-46F6-8825-6F70D2C01468}" type="presParOf" srcId="{E557D9EE-40D0-414E-AE68-402DAAA233E0}" destId="{9514A12E-8A47-4AD6-BDB0-040005F70732}" srcOrd="0" destOrd="0" presId="urn:microsoft.com/office/officeart/2009/3/layout/StepUpProcess"/>
    <dgm:cxn modelId="{2369C474-11D9-46C1-B777-D52ABE92BAD0}" type="presParOf" srcId="{47FA08B1-E0B6-4530-B138-E077D1A6580E}" destId="{BCD54530-E09F-4E25-B11E-0674D24AEAFB}" srcOrd="4" destOrd="0" presId="urn:microsoft.com/office/officeart/2009/3/layout/StepUpProcess"/>
    <dgm:cxn modelId="{06D55F42-8AF1-4DAA-9813-F86C8061219F}" type="presParOf" srcId="{BCD54530-E09F-4E25-B11E-0674D24AEAFB}" destId="{6BEC13DC-44C9-4433-AEDA-E723D47B9F0C}" srcOrd="0" destOrd="0" presId="urn:microsoft.com/office/officeart/2009/3/layout/StepUpProcess"/>
    <dgm:cxn modelId="{DF9CCC3C-CCB9-47AC-B18F-E7E57CC2F3EC}" type="presParOf" srcId="{BCD54530-E09F-4E25-B11E-0674D24AEAFB}" destId="{0691634E-D7B4-480D-B52D-C1DA0902AC92}" srcOrd="1" destOrd="0" presId="urn:microsoft.com/office/officeart/2009/3/layout/StepUpProcess"/>
    <dgm:cxn modelId="{C0ADC9E2-D0A8-4490-B583-06BCD690181C}" type="presParOf" srcId="{BCD54530-E09F-4E25-B11E-0674D24AEAFB}" destId="{8E179E35-253D-4247-BDCB-DEE0E0E9E161}" srcOrd="2" destOrd="0" presId="urn:microsoft.com/office/officeart/2009/3/layout/StepUpProcess"/>
    <dgm:cxn modelId="{2545574F-F419-46D5-ABCF-E10F4EBE952F}" type="presParOf" srcId="{47FA08B1-E0B6-4530-B138-E077D1A6580E}" destId="{4DB05092-EB5B-4ECE-9D2F-1C6B423FC42A}" srcOrd="5" destOrd="0" presId="urn:microsoft.com/office/officeart/2009/3/layout/StepUpProcess"/>
    <dgm:cxn modelId="{E6CBE7CE-1CCF-45D5-B10E-A9226FDE20E2}" type="presParOf" srcId="{4DB05092-EB5B-4ECE-9D2F-1C6B423FC42A}" destId="{DCF6B87B-535C-4220-AE8A-25031D59733D}" srcOrd="0" destOrd="0" presId="urn:microsoft.com/office/officeart/2009/3/layout/StepUpProcess"/>
    <dgm:cxn modelId="{FE488BFB-EE71-40AD-A63D-0A20D606AA47}" type="presParOf" srcId="{47FA08B1-E0B6-4530-B138-E077D1A6580E}" destId="{0AE4D6EA-6C7C-4615-8FE4-7B9265DEE7E7}" srcOrd="6" destOrd="0" presId="urn:microsoft.com/office/officeart/2009/3/layout/StepUpProcess"/>
    <dgm:cxn modelId="{85FBBF28-D0DC-42C5-A6B8-625FA52CE8B7}" type="presParOf" srcId="{0AE4D6EA-6C7C-4615-8FE4-7B9265DEE7E7}" destId="{DA96613E-E04B-4336-AEC7-904C2ED95D5A}" srcOrd="0" destOrd="0" presId="urn:microsoft.com/office/officeart/2009/3/layout/StepUpProcess"/>
    <dgm:cxn modelId="{BB174AC6-62D7-44B2-A65D-2DE6E6788103}" type="presParOf" srcId="{0AE4D6EA-6C7C-4615-8FE4-7B9265DEE7E7}" destId="{FC3B96E3-96A2-4384-AFC4-C35B9E54C810}" srcOrd="1" destOrd="0" presId="urn:microsoft.com/office/officeart/2009/3/layout/StepUpProcess"/>
    <dgm:cxn modelId="{C5E19AA4-4DD8-4CD7-82E7-F983491AED28}" type="presParOf" srcId="{0AE4D6EA-6C7C-4615-8FE4-7B9265DEE7E7}" destId="{C67A5E34-D261-47D4-BC06-ABA4083B1F5A}" srcOrd="2" destOrd="0" presId="urn:microsoft.com/office/officeart/2009/3/layout/StepUpProcess"/>
    <dgm:cxn modelId="{0AD35587-CEE7-4A52-AC5D-19464E631F3E}" type="presParOf" srcId="{47FA08B1-E0B6-4530-B138-E077D1A6580E}" destId="{5AD543DA-757B-4253-AB37-12ED178802AD}" srcOrd="7" destOrd="0" presId="urn:microsoft.com/office/officeart/2009/3/layout/StepUpProcess"/>
    <dgm:cxn modelId="{C7CE7844-D5AD-4199-917C-96CAEF652E2A}" type="presParOf" srcId="{5AD543DA-757B-4253-AB37-12ED178802AD}" destId="{DC355C9B-E6F1-4346-BD5C-FCC1036E93E5}" srcOrd="0" destOrd="0" presId="urn:microsoft.com/office/officeart/2009/3/layout/StepUpProcess"/>
    <dgm:cxn modelId="{D46EE30B-8F2C-45EC-9F9F-93754308D36A}" type="presParOf" srcId="{47FA08B1-E0B6-4530-B138-E077D1A6580E}" destId="{38E9AA72-8C3F-4B9A-AF52-DB2A1D5CF631}" srcOrd="8" destOrd="0" presId="urn:microsoft.com/office/officeart/2009/3/layout/StepUpProcess"/>
    <dgm:cxn modelId="{358441F4-B952-40A8-90F8-D682686529F7}" type="presParOf" srcId="{38E9AA72-8C3F-4B9A-AF52-DB2A1D5CF631}" destId="{FE0CEBA2-BAA3-4519-910A-D37CFEC35971}" srcOrd="0" destOrd="0" presId="urn:microsoft.com/office/officeart/2009/3/layout/StepUpProcess"/>
    <dgm:cxn modelId="{F2E29B6E-22DA-4413-A71D-2317BE9A027E}" type="presParOf" srcId="{38E9AA72-8C3F-4B9A-AF52-DB2A1D5CF631}" destId="{1B5F866E-1EF5-4E9F-A64A-AE93F2DDE2CF}" srcOrd="1" destOrd="0" presId="urn:microsoft.com/office/officeart/2009/3/layout/StepUpProcess"/>
    <dgm:cxn modelId="{A381BCDB-01F4-4D84-A8B4-9C599629969B}" type="presParOf" srcId="{38E9AA72-8C3F-4B9A-AF52-DB2A1D5CF631}" destId="{5730590F-14FF-4DF3-BC42-FC4017828276}" srcOrd="2" destOrd="0" presId="urn:microsoft.com/office/officeart/2009/3/layout/StepUpProcess"/>
    <dgm:cxn modelId="{C8BC0652-7B3A-4FD5-8E06-EF17FCCF5CF8}" type="presParOf" srcId="{47FA08B1-E0B6-4530-B138-E077D1A6580E}" destId="{14E2F8AF-60CF-4EB4-AADC-854305E58785}" srcOrd="9" destOrd="0" presId="urn:microsoft.com/office/officeart/2009/3/layout/StepUpProcess"/>
    <dgm:cxn modelId="{708E215D-BF4A-40EE-898C-66723307955A}" type="presParOf" srcId="{14E2F8AF-60CF-4EB4-AADC-854305E58785}" destId="{8FE6B2EA-6454-4D2D-90E8-6C1447BB2B20}" srcOrd="0" destOrd="0" presId="urn:microsoft.com/office/officeart/2009/3/layout/StepUpProcess"/>
    <dgm:cxn modelId="{CC136129-B79D-490C-B941-9B2D6D246082}" type="presParOf" srcId="{47FA08B1-E0B6-4530-B138-E077D1A6580E}" destId="{9DDAA068-BC19-4B30-8A74-66796119A3F5}" srcOrd="10" destOrd="0" presId="urn:microsoft.com/office/officeart/2009/3/layout/StepUpProcess"/>
    <dgm:cxn modelId="{0DF2CC13-FE36-4B36-81D3-6EFBA49CC775}" type="presParOf" srcId="{9DDAA068-BC19-4B30-8A74-66796119A3F5}" destId="{DE574E88-9F2F-49FA-8DFD-F8368021EEA7}" srcOrd="0" destOrd="0" presId="urn:microsoft.com/office/officeart/2009/3/layout/StepUpProcess"/>
    <dgm:cxn modelId="{76BFBA52-0AA9-43C4-B38A-0F4DBED49410}" type="presParOf" srcId="{9DDAA068-BC19-4B30-8A74-66796119A3F5}" destId="{8149129A-54A7-4EDC-AE5E-41C7C4745F2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CAF66-6CB7-4464-B999-F689F24EA671}">
      <dsp:nvSpPr>
        <dsp:cNvPr id="0" name=""/>
        <dsp:cNvSpPr/>
      </dsp:nvSpPr>
      <dsp:spPr>
        <a:xfrm>
          <a:off x="6531573" y="721965"/>
          <a:ext cx="3049013" cy="302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190"/>
              </a:lnTo>
              <a:lnTo>
                <a:pt x="3049013" y="151190"/>
              </a:lnTo>
              <a:lnTo>
                <a:pt x="3049013" y="302381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EF3D3-AFCB-48B3-990C-E4B98662B723}">
      <dsp:nvSpPr>
        <dsp:cNvPr id="0" name=""/>
        <dsp:cNvSpPr/>
      </dsp:nvSpPr>
      <dsp:spPr>
        <a:xfrm>
          <a:off x="7262328" y="1744302"/>
          <a:ext cx="215986" cy="4751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51709"/>
              </a:lnTo>
              <a:lnTo>
                <a:pt x="215986" y="4751709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F1CCF5-CF2A-4D4A-B93A-E8B0414DEA99}">
      <dsp:nvSpPr>
        <dsp:cNvPr id="0" name=""/>
        <dsp:cNvSpPr/>
      </dsp:nvSpPr>
      <dsp:spPr>
        <a:xfrm>
          <a:off x="7262328" y="1744302"/>
          <a:ext cx="215986" cy="3729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9372"/>
              </a:lnTo>
              <a:lnTo>
                <a:pt x="215986" y="3729372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EC2AAA-3808-4663-A075-443A7E64BB31}">
      <dsp:nvSpPr>
        <dsp:cNvPr id="0" name=""/>
        <dsp:cNvSpPr/>
      </dsp:nvSpPr>
      <dsp:spPr>
        <a:xfrm>
          <a:off x="7262328" y="1744302"/>
          <a:ext cx="215986" cy="2707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7034"/>
              </a:lnTo>
              <a:lnTo>
                <a:pt x="215986" y="2707034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BFDEB2-DB4D-4DD4-AC3B-362B52582063}">
      <dsp:nvSpPr>
        <dsp:cNvPr id="0" name=""/>
        <dsp:cNvSpPr/>
      </dsp:nvSpPr>
      <dsp:spPr>
        <a:xfrm>
          <a:off x="7262328" y="1744302"/>
          <a:ext cx="215986" cy="1684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4697"/>
              </a:lnTo>
              <a:lnTo>
                <a:pt x="215986" y="1684697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64B77-8E86-46FC-9327-1F505CC306EC}">
      <dsp:nvSpPr>
        <dsp:cNvPr id="0" name=""/>
        <dsp:cNvSpPr/>
      </dsp:nvSpPr>
      <dsp:spPr>
        <a:xfrm>
          <a:off x="7262328" y="1744302"/>
          <a:ext cx="215986" cy="662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2359"/>
              </a:lnTo>
              <a:lnTo>
                <a:pt x="215986" y="662359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3BFA01-8A73-488B-AD38-10C5F486A481}">
      <dsp:nvSpPr>
        <dsp:cNvPr id="0" name=""/>
        <dsp:cNvSpPr/>
      </dsp:nvSpPr>
      <dsp:spPr>
        <a:xfrm>
          <a:off x="6531573" y="721965"/>
          <a:ext cx="1306720" cy="302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190"/>
              </a:lnTo>
              <a:lnTo>
                <a:pt x="1306720" y="151190"/>
              </a:lnTo>
              <a:lnTo>
                <a:pt x="1306720" y="302381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13DA7-C88E-4823-B475-510C2ACFA117}">
      <dsp:nvSpPr>
        <dsp:cNvPr id="0" name=""/>
        <dsp:cNvSpPr/>
      </dsp:nvSpPr>
      <dsp:spPr>
        <a:xfrm>
          <a:off x="5520035" y="1744302"/>
          <a:ext cx="215986" cy="3729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9372"/>
              </a:lnTo>
              <a:lnTo>
                <a:pt x="215986" y="3729372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46082-6469-4C06-94C7-790F9D0FDDD4}">
      <dsp:nvSpPr>
        <dsp:cNvPr id="0" name=""/>
        <dsp:cNvSpPr/>
      </dsp:nvSpPr>
      <dsp:spPr>
        <a:xfrm>
          <a:off x="5520035" y="1744302"/>
          <a:ext cx="215986" cy="2707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7034"/>
              </a:lnTo>
              <a:lnTo>
                <a:pt x="215986" y="2707034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031A35-2E7A-41CF-A244-9401FAEA2D08}">
      <dsp:nvSpPr>
        <dsp:cNvPr id="0" name=""/>
        <dsp:cNvSpPr/>
      </dsp:nvSpPr>
      <dsp:spPr>
        <a:xfrm>
          <a:off x="5520035" y="1744302"/>
          <a:ext cx="215986" cy="1684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4697"/>
              </a:lnTo>
              <a:lnTo>
                <a:pt x="215986" y="1684697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039CB-6F33-40CB-AE3D-43C8875AFCBC}">
      <dsp:nvSpPr>
        <dsp:cNvPr id="0" name=""/>
        <dsp:cNvSpPr/>
      </dsp:nvSpPr>
      <dsp:spPr>
        <a:xfrm>
          <a:off x="5520035" y="1744302"/>
          <a:ext cx="215986" cy="662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2359"/>
              </a:lnTo>
              <a:lnTo>
                <a:pt x="215986" y="662359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A9EBD-1D2A-4CDD-BADE-2C6F17EB51EB}">
      <dsp:nvSpPr>
        <dsp:cNvPr id="0" name=""/>
        <dsp:cNvSpPr/>
      </dsp:nvSpPr>
      <dsp:spPr>
        <a:xfrm>
          <a:off x="6096000" y="721965"/>
          <a:ext cx="435573" cy="302381"/>
        </a:xfrm>
        <a:custGeom>
          <a:avLst/>
          <a:gdLst/>
          <a:ahLst/>
          <a:cxnLst/>
          <a:rect l="0" t="0" r="0" b="0"/>
          <a:pathLst>
            <a:path>
              <a:moveTo>
                <a:pt x="435573" y="0"/>
              </a:moveTo>
              <a:lnTo>
                <a:pt x="435573" y="151190"/>
              </a:lnTo>
              <a:lnTo>
                <a:pt x="0" y="151190"/>
              </a:lnTo>
              <a:lnTo>
                <a:pt x="0" y="302381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8DC03-C0DB-444F-8873-D54FA65615CE}">
      <dsp:nvSpPr>
        <dsp:cNvPr id="0" name=""/>
        <dsp:cNvSpPr/>
      </dsp:nvSpPr>
      <dsp:spPr>
        <a:xfrm>
          <a:off x="3777741" y="2766640"/>
          <a:ext cx="215986" cy="3730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0085"/>
              </a:lnTo>
              <a:lnTo>
                <a:pt x="215986" y="3730085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10F7C1-C147-4A58-B5E7-F21A6BE1A9B0}">
      <dsp:nvSpPr>
        <dsp:cNvPr id="0" name=""/>
        <dsp:cNvSpPr/>
      </dsp:nvSpPr>
      <dsp:spPr>
        <a:xfrm>
          <a:off x="3777741" y="2766640"/>
          <a:ext cx="215986" cy="2707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7034"/>
              </a:lnTo>
              <a:lnTo>
                <a:pt x="215986" y="2707034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AA4EC-9E17-43BB-AE1B-FBBA9256608D}">
      <dsp:nvSpPr>
        <dsp:cNvPr id="0" name=""/>
        <dsp:cNvSpPr/>
      </dsp:nvSpPr>
      <dsp:spPr>
        <a:xfrm>
          <a:off x="3777741" y="2766640"/>
          <a:ext cx="215986" cy="1684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4697"/>
              </a:lnTo>
              <a:lnTo>
                <a:pt x="215986" y="1684697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2201CB-E2FE-4074-A4DC-606CB6085A1F}">
      <dsp:nvSpPr>
        <dsp:cNvPr id="0" name=""/>
        <dsp:cNvSpPr/>
      </dsp:nvSpPr>
      <dsp:spPr>
        <a:xfrm>
          <a:off x="3777741" y="2766640"/>
          <a:ext cx="215986" cy="662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2359"/>
              </a:lnTo>
              <a:lnTo>
                <a:pt x="215986" y="662359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517F-9D7F-4626-8ABB-016F1C8632E6}">
      <dsp:nvSpPr>
        <dsp:cNvPr id="0" name=""/>
        <dsp:cNvSpPr/>
      </dsp:nvSpPr>
      <dsp:spPr>
        <a:xfrm>
          <a:off x="3482559" y="1744302"/>
          <a:ext cx="871146" cy="302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190"/>
              </a:lnTo>
              <a:lnTo>
                <a:pt x="871146" y="151190"/>
              </a:lnTo>
              <a:lnTo>
                <a:pt x="871146" y="302381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E0D21-018F-4A1F-84CB-22F0B6B1A1F0}">
      <dsp:nvSpPr>
        <dsp:cNvPr id="0" name=""/>
        <dsp:cNvSpPr/>
      </dsp:nvSpPr>
      <dsp:spPr>
        <a:xfrm>
          <a:off x="2035447" y="2766640"/>
          <a:ext cx="215986" cy="3729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9372"/>
              </a:lnTo>
              <a:lnTo>
                <a:pt x="215986" y="3729372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0D8335-5445-4B1D-B723-DD09243FD607}">
      <dsp:nvSpPr>
        <dsp:cNvPr id="0" name=""/>
        <dsp:cNvSpPr/>
      </dsp:nvSpPr>
      <dsp:spPr>
        <a:xfrm>
          <a:off x="2035447" y="2766640"/>
          <a:ext cx="215986" cy="2707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7034"/>
              </a:lnTo>
              <a:lnTo>
                <a:pt x="215986" y="2707034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74DAF9-54F1-48A1-AE8D-51EC4F0046CF}">
      <dsp:nvSpPr>
        <dsp:cNvPr id="0" name=""/>
        <dsp:cNvSpPr/>
      </dsp:nvSpPr>
      <dsp:spPr>
        <a:xfrm>
          <a:off x="2035447" y="2766640"/>
          <a:ext cx="215986" cy="1684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4697"/>
              </a:lnTo>
              <a:lnTo>
                <a:pt x="215986" y="1684697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BA3D30-A6BC-4EB2-B6F5-FA5D4C46F646}">
      <dsp:nvSpPr>
        <dsp:cNvPr id="0" name=""/>
        <dsp:cNvSpPr/>
      </dsp:nvSpPr>
      <dsp:spPr>
        <a:xfrm>
          <a:off x="2035447" y="2766640"/>
          <a:ext cx="215986" cy="662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2359"/>
              </a:lnTo>
              <a:lnTo>
                <a:pt x="215986" y="662359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326D98-8F79-4680-B50B-359FE9C5D903}">
      <dsp:nvSpPr>
        <dsp:cNvPr id="0" name=""/>
        <dsp:cNvSpPr/>
      </dsp:nvSpPr>
      <dsp:spPr>
        <a:xfrm>
          <a:off x="2611412" y="1744302"/>
          <a:ext cx="871146" cy="302381"/>
        </a:xfrm>
        <a:custGeom>
          <a:avLst/>
          <a:gdLst/>
          <a:ahLst/>
          <a:cxnLst/>
          <a:rect l="0" t="0" r="0" b="0"/>
          <a:pathLst>
            <a:path>
              <a:moveTo>
                <a:pt x="871146" y="0"/>
              </a:moveTo>
              <a:lnTo>
                <a:pt x="871146" y="151190"/>
              </a:lnTo>
              <a:lnTo>
                <a:pt x="0" y="151190"/>
              </a:lnTo>
              <a:lnTo>
                <a:pt x="0" y="302381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98660-F288-4627-94C7-8D0D2EB61EE2}">
      <dsp:nvSpPr>
        <dsp:cNvPr id="0" name=""/>
        <dsp:cNvSpPr/>
      </dsp:nvSpPr>
      <dsp:spPr>
        <a:xfrm>
          <a:off x="3482559" y="721965"/>
          <a:ext cx="3049013" cy="302381"/>
        </a:xfrm>
        <a:custGeom>
          <a:avLst/>
          <a:gdLst/>
          <a:ahLst/>
          <a:cxnLst/>
          <a:rect l="0" t="0" r="0" b="0"/>
          <a:pathLst>
            <a:path>
              <a:moveTo>
                <a:pt x="3049013" y="0"/>
              </a:moveTo>
              <a:lnTo>
                <a:pt x="3049013" y="151190"/>
              </a:lnTo>
              <a:lnTo>
                <a:pt x="0" y="151190"/>
              </a:lnTo>
              <a:lnTo>
                <a:pt x="0" y="302381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7A0AC-5F2B-4E07-9A59-062CA41B0F82}">
      <dsp:nvSpPr>
        <dsp:cNvPr id="0" name=""/>
        <dsp:cNvSpPr/>
      </dsp:nvSpPr>
      <dsp:spPr>
        <a:xfrm>
          <a:off x="4730675" y="2009"/>
          <a:ext cx="3601796" cy="719956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Methods for </a:t>
          </a:r>
          <a:r>
            <a:rPr lang="en-US" sz="1600" i="1" kern="1200" dirty="0">
              <a:solidFill>
                <a:schemeClr val="tx1"/>
              </a:solidFill>
            </a:rPr>
            <a:t>S. aureus </a:t>
          </a:r>
          <a:r>
            <a:rPr lang="en-US" sz="1600" kern="1200" dirty="0">
              <a:solidFill>
                <a:schemeClr val="tx1"/>
              </a:solidFill>
            </a:rPr>
            <a:t>contamination detection in food</a:t>
          </a:r>
        </a:p>
      </dsp:txBody>
      <dsp:txXfrm>
        <a:off x="4730675" y="2009"/>
        <a:ext cx="3601796" cy="719956"/>
      </dsp:txXfrm>
    </dsp:sp>
    <dsp:sp modelId="{A3F93BF9-2ECE-425C-AEEC-C359B63D808D}">
      <dsp:nvSpPr>
        <dsp:cNvPr id="0" name=""/>
        <dsp:cNvSpPr/>
      </dsp:nvSpPr>
      <dsp:spPr>
        <a:xfrm>
          <a:off x="2762603" y="1024346"/>
          <a:ext cx="1439912" cy="719956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Biochemical methods</a:t>
          </a:r>
        </a:p>
      </dsp:txBody>
      <dsp:txXfrm>
        <a:off x="2762603" y="1024346"/>
        <a:ext cx="1439912" cy="719956"/>
      </dsp:txXfrm>
    </dsp:sp>
    <dsp:sp modelId="{867103DB-18D3-4D16-9BF3-33271CB9FF2F}">
      <dsp:nvSpPr>
        <dsp:cNvPr id="0" name=""/>
        <dsp:cNvSpPr/>
      </dsp:nvSpPr>
      <dsp:spPr>
        <a:xfrm>
          <a:off x="1891456" y="2046684"/>
          <a:ext cx="1439912" cy="719956"/>
        </a:xfrm>
        <a:prstGeom prst="rect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Chromogenic medium</a:t>
          </a:r>
        </a:p>
      </dsp:txBody>
      <dsp:txXfrm>
        <a:off x="1891456" y="2046684"/>
        <a:ext cx="1439912" cy="719956"/>
      </dsp:txXfrm>
    </dsp:sp>
    <dsp:sp modelId="{38C42BD9-7B69-4A7B-A31F-C4920B5D9E34}">
      <dsp:nvSpPr>
        <dsp:cNvPr id="0" name=""/>
        <dsp:cNvSpPr/>
      </dsp:nvSpPr>
      <dsp:spPr>
        <a:xfrm>
          <a:off x="2251434" y="3069021"/>
          <a:ext cx="1439912" cy="719956"/>
        </a:xfrm>
        <a:prstGeom prst="rect">
          <a:avLst/>
        </a:prstGeom>
        <a:solidFill>
          <a:schemeClr val="accent2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Baird-Parker agar</a:t>
          </a:r>
        </a:p>
      </dsp:txBody>
      <dsp:txXfrm>
        <a:off x="2251434" y="3069021"/>
        <a:ext cx="1439912" cy="719956"/>
      </dsp:txXfrm>
    </dsp:sp>
    <dsp:sp modelId="{0074D4A3-5EBD-47F3-BA71-F78D1AB8218E}">
      <dsp:nvSpPr>
        <dsp:cNvPr id="0" name=""/>
        <dsp:cNvSpPr/>
      </dsp:nvSpPr>
      <dsp:spPr>
        <a:xfrm>
          <a:off x="2251434" y="4091359"/>
          <a:ext cx="1439912" cy="719956"/>
        </a:xfrm>
        <a:prstGeom prst="rect">
          <a:avLst/>
        </a:prstGeom>
        <a:solidFill>
          <a:schemeClr val="accent2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Baird-Parker agar + rabbit plasma</a:t>
          </a:r>
        </a:p>
      </dsp:txBody>
      <dsp:txXfrm>
        <a:off x="2251434" y="4091359"/>
        <a:ext cx="1439912" cy="719956"/>
      </dsp:txXfrm>
    </dsp:sp>
    <dsp:sp modelId="{62602C66-B08B-43E4-ABD8-28435A021A4F}">
      <dsp:nvSpPr>
        <dsp:cNvPr id="0" name=""/>
        <dsp:cNvSpPr/>
      </dsp:nvSpPr>
      <dsp:spPr>
        <a:xfrm>
          <a:off x="2251434" y="5113697"/>
          <a:ext cx="1439912" cy="719956"/>
        </a:xfrm>
        <a:prstGeom prst="rect">
          <a:avLst/>
        </a:prstGeom>
        <a:solidFill>
          <a:schemeClr val="accent2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Blood agar</a:t>
          </a:r>
        </a:p>
      </dsp:txBody>
      <dsp:txXfrm>
        <a:off x="2251434" y="5113697"/>
        <a:ext cx="1439912" cy="719956"/>
      </dsp:txXfrm>
    </dsp:sp>
    <dsp:sp modelId="{ABA9294F-5272-467C-A439-D85216436256}">
      <dsp:nvSpPr>
        <dsp:cNvPr id="0" name=""/>
        <dsp:cNvSpPr/>
      </dsp:nvSpPr>
      <dsp:spPr>
        <a:xfrm>
          <a:off x="2251434" y="6136034"/>
          <a:ext cx="1439912" cy="719956"/>
        </a:xfrm>
        <a:prstGeom prst="rect">
          <a:avLst/>
        </a:prstGeom>
        <a:solidFill>
          <a:schemeClr val="accent2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Mannitol salt agar</a:t>
          </a:r>
        </a:p>
      </dsp:txBody>
      <dsp:txXfrm>
        <a:off x="2251434" y="6136034"/>
        <a:ext cx="1439912" cy="719956"/>
      </dsp:txXfrm>
    </dsp:sp>
    <dsp:sp modelId="{5D115000-D8FD-47A2-9DA2-44B67BD0089F}">
      <dsp:nvSpPr>
        <dsp:cNvPr id="0" name=""/>
        <dsp:cNvSpPr/>
      </dsp:nvSpPr>
      <dsp:spPr>
        <a:xfrm>
          <a:off x="3633750" y="2046684"/>
          <a:ext cx="1439912" cy="719956"/>
        </a:xfrm>
        <a:prstGeom prst="rect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Biochemical Tests </a:t>
          </a:r>
        </a:p>
      </dsp:txBody>
      <dsp:txXfrm>
        <a:off x="3633750" y="2046684"/>
        <a:ext cx="1439912" cy="719956"/>
      </dsp:txXfrm>
    </dsp:sp>
    <dsp:sp modelId="{29F030FD-A614-4EA7-B7A0-5117DE7CF8B6}">
      <dsp:nvSpPr>
        <dsp:cNvPr id="0" name=""/>
        <dsp:cNvSpPr/>
      </dsp:nvSpPr>
      <dsp:spPr>
        <a:xfrm>
          <a:off x="3993728" y="3069021"/>
          <a:ext cx="1439912" cy="719956"/>
        </a:xfrm>
        <a:prstGeom prst="rect">
          <a:avLst/>
        </a:prstGeom>
        <a:solidFill>
          <a:schemeClr val="accent2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Catalase test</a:t>
          </a:r>
        </a:p>
      </dsp:txBody>
      <dsp:txXfrm>
        <a:off x="3993728" y="3069021"/>
        <a:ext cx="1439912" cy="719956"/>
      </dsp:txXfrm>
    </dsp:sp>
    <dsp:sp modelId="{15562897-DB1A-45BB-9C69-E84B2038B11A}">
      <dsp:nvSpPr>
        <dsp:cNvPr id="0" name=""/>
        <dsp:cNvSpPr/>
      </dsp:nvSpPr>
      <dsp:spPr>
        <a:xfrm>
          <a:off x="3993728" y="4091359"/>
          <a:ext cx="1439912" cy="719956"/>
        </a:xfrm>
        <a:prstGeom prst="rect">
          <a:avLst/>
        </a:prstGeom>
        <a:solidFill>
          <a:schemeClr val="accent2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Indole test</a:t>
          </a:r>
        </a:p>
      </dsp:txBody>
      <dsp:txXfrm>
        <a:off x="3993728" y="4091359"/>
        <a:ext cx="1439912" cy="719956"/>
      </dsp:txXfrm>
    </dsp:sp>
    <dsp:sp modelId="{D435C46D-2D64-40AD-B5A8-26D3CE66CE61}">
      <dsp:nvSpPr>
        <dsp:cNvPr id="0" name=""/>
        <dsp:cNvSpPr/>
      </dsp:nvSpPr>
      <dsp:spPr>
        <a:xfrm>
          <a:off x="3993728" y="5113697"/>
          <a:ext cx="1439912" cy="719956"/>
        </a:xfrm>
        <a:prstGeom prst="rect">
          <a:avLst/>
        </a:prstGeom>
        <a:solidFill>
          <a:schemeClr val="accent2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Urease test</a:t>
          </a:r>
        </a:p>
      </dsp:txBody>
      <dsp:txXfrm>
        <a:off x="3993728" y="5113697"/>
        <a:ext cx="1439912" cy="719956"/>
      </dsp:txXfrm>
    </dsp:sp>
    <dsp:sp modelId="{C89F6995-0C43-43E8-BA9B-64F517CCA690}">
      <dsp:nvSpPr>
        <dsp:cNvPr id="0" name=""/>
        <dsp:cNvSpPr/>
      </dsp:nvSpPr>
      <dsp:spPr>
        <a:xfrm>
          <a:off x="3993728" y="6136747"/>
          <a:ext cx="1439912" cy="719956"/>
        </a:xfrm>
        <a:prstGeom prst="rect">
          <a:avLst/>
        </a:prstGeom>
        <a:solidFill>
          <a:schemeClr val="accent2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API Staph identification system</a:t>
          </a:r>
        </a:p>
      </dsp:txBody>
      <dsp:txXfrm>
        <a:off x="3993728" y="6136747"/>
        <a:ext cx="1439912" cy="719956"/>
      </dsp:txXfrm>
    </dsp:sp>
    <dsp:sp modelId="{D86E3FFF-73EE-434C-8A03-46CC66F597F7}">
      <dsp:nvSpPr>
        <dsp:cNvPr id="0" name=""/>
        <dsp:cNvSpPr/>
      </dsp:nvSpPr>
      <dsp:spPr>
        <a:xfrm>
          <a:off x="5376043" y="1024346"/>
          <a:ext cx="1439912" cy="719956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Immunological methods</a:t>
          </a:r>
        </a:p>
      </dsp:txBody>
      <dsp:txXfrm>
        <a:off x="5376043" y="1024346"/>
        <a:ext cx="1439912" cy="719956"/>
      </dsp:txXfrm>
    </dsp:sp>
    <dsp:sp modelId="{4A5A0AC6-23A0-48E1-B26F-01351372DD49}">
      <dsp:nvSpPr>
        <dsp:cNvPr id="0" name=""/>
        <dsp:cNvSpPr/>
      </dsp:nvSpPr>
      <dsp:spPr>
        <a:xfrm>
          <a:off x="5736021" y="2046684"/>
          <a:ext cx="1439912" cy="719956"/>
        </a:xfrm>
        <a:prstGeom prst="rect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ELISA</a:t>
          </a:r>
        </a:p>
      </dsp:txBody>
      <dsp:txXfrm>
        <a:off x="5736021" y="2046684"/>
        <a:ext cx="1439912" cy="719956"/>
      </dsp:txXfrm>
    </dsp:sp>
    <dsp:sp modelId="{FC3147DF-5DC8-4C37-B9DA-B6C39DA3F12A}">
      <dsp:nvSpPr>
        <dsp:cNvPr id="0" name=""/>
        <dsp:cNvSpPr/>
      </dsp:nvSpPr>
      <dsp:spPr>
        <a:xfrm>
          <a:off x="5736021" y="3069021"/>
          <a:ext cx="1439912" cy="719956"/>
        </a:xfrm>
        <a:prstGeom prst="rect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Immuno-labelling </a:t>
          </a:r>
        </a:p>
      </dsp:txBody>
      <dsp:txXfrm>
        <a:off x="5736021" y="3069021"/>
        <a:ext cx="1439912" cy="719956"/>
      </dsp:txXfrm>
    </dsp:sp>
    <dsp:sp modelId="{14DDC754-530C-4653-B746-4350D00E0D57}">
      <dsp:nvSpPr>
        <dsp:cNvPr id="0" name=""/>
        <dsp:cNvSpPr/>
      </dsp:nvSpPr>
      <dsp:spPr>
        <a:xfrm>
          <a:off x="5736021" y="4091359"/>
          <a:ext cx="1439912" cy="719956"/>
        </a:xfrm>
        <a:prstGeom prst="rect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Immune agar diffusion</a:t>
          </a:r>
        </a:p>
      </dsp:txBody>
      <dsp:txXfrm>
        <a:off x="5736021" y="4091359"/>
        <a:ext cx="1439912" cy="719956"/>
      </dsp:txXfrm>
    </dsp:sp>
    <dsp:sp modelId="{19E0EA6B-18AA-4DF9-AA9F-3599EFF1EE22}">
      <dsp:nvSpPr>
        <dsp:cNvPr id="0" name=""/>
        <dsp:cNvSpPr/>
      </dsp:nvSpPr>
      <dsp:spPr>
        <a:xfrm>
          <a:off x="5736021" y="5113697"/>
          <a:ext cx="1439912" cy="719956"/>
        </a:xfrm>
        <a:prstGeom prst="rect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Immunofluorescence assay</a:t>
          </a:r>
        </a:p>
      </dsp:txBody>
      <dsp:txXfrm>
        <a:off x="5736021" y="5113697"/>
        <a:ext cx="1439912" cy="719956"/>
      </dsp:txXfrm>
    </dsp:sp>
    <dsp:sp modelId="{B088AB8E-4B0D-4660-8AD1-0207C9AD9D77}">
      <dsp:nvSpPr>
        <dsp:cNvPr id="0" name=""/>
        <dsp:cNvSpPr/>
      </dsp:nvSpPr>
      <dsp:spPr>
        <a:xfrm>
          <a:off x="7118337" y="1024346"/>
          <a:ext cx="1439912" cy="719956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Molecular biology methods</a:t>
          </a:r>
        </a:p>
      </dsp:txBody>
      <dsp:txXfrm>
        <a:off x="7118337" y="1024346"/>
        <a:ext cx="1439912" cy="719956"/>
      </dsp:txXfrm>
    </dsp:sp>
    <dsp:sp modelId="{D16F4971-5A1D-46DF-ACB7-5FA8D0C5C00C}">
      <dsp:nvSpPr>
        <dsp:cNvPr id="0" name=""/>
        <dsp:cNvSpPr/>
      </dsp:nvSpPr>
      <dsp:spPr>
        <a:xfrm>
          <a:off x="7478315" y="2046684"/>
          <a:ext cx="1439912" cy="719956"/>
        </a:xfrm>
        <a:prstGeom prst="rect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PCR</a:t>
          </a:r>
        </a:p>
      </dsp:txBody>
      <dsp:txXfrm>
        <a:off x="7478315" y="2046684"/>
        <a:ext cx="1439912" cy="719956"/>
      </dsp:txXfrm>
    </dsp:sp>
    <dsp:sp modelId="{D851BD1A-99BB-4C89-8372-C5D1412F67AB}">
      <dsp:nvSpPr>
        <dsp:cNvPr id="0" name=""/>
        <dsp:cNvSpPr/>
      </dsp:nvSpPr>
      <dsp:spPr>
        <a:xfrm>
          <a:off x="7478315" y="3069021"/>
          <a:ext cx="1439912" cy="719956"/>
        </a:xfrm>
        <a:prstGeom prst="rect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RT-PCR</a:t>
          </a:r>
        </a:p>
      </dsp:txBody>
      <dsp:txXfrm>
        <a:off x="7478315" y="3069021"/>
        <a:ext cx="1439912" cy="719956"/>
      </dsp:txXfrm>
    </dsp:sp>
    <dsp:sp modelId="{4A3B1AAC-C7C3-40DE-8FAA-BC1E382D9501}">
      <dsp:nvSpPr>
        <dsp:cNvPr id="0" name=""/>
        <dsp:cNvSpPr/>
      </dsp:nvSpPr>
      <dsp:spPr>
        <a:xfrm>
          <a:off x="7478315" y="4091359"/>
          <a:ext cx="1439912" cy="719956"/>
        </a:xfrm>
        <a:prstGeom prst="rect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LAMP</a:t>
          </a:r>
        </a:p>
      </dsp:txBody>
      <dsp:txXfrm>
        <a:off x="7478315" y="4091359"/>
        <a:ext cx="1439912" cy="719956"/>
      </dsp:txXfrm>
    </dsp:sp>
    <dsp:sp modelId="{98A6F058-7B41-4627-A7EB-85E214B33E3E}">
      <dsp:nvSpPr>
        <dsp:cNvPr id="0" name=""/>
        <dsp:cNvSpPr/>
      </dsp:nvSpPr>
      <dsp:spPr>
        <a:xfrm>
          <a:off x="7478315" y="5113697"/>
          <a:ext cx="1439912" cy="719956"/>
        </a:xfrm>
        <a:prstGeom prst="rect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Gene chip detection</a:t>
          </a:r>
        </a:p>
      </dsp:txBody>
      <dsp:txXfrm>
        <a:off x="7478315" y="5113697"/>
        <a:ext cx="1439912" cy="719956"/>
      </dsp:txXfrm>
    </dsp:sp>
    <dsp:sp modelId="{ADED9295-2E0C-4521-93D6-977202878003}">
      <dsp:nvSpPr>
        <dsp:cNvPr id="0" name=""/>
        <dsp:cNvSpPr/>
      </dsp:nvSpPr>
      <dsp:spPr>
        <a:xfrm>
          <a:off x="7478315" y="6136034"/>
          <a:ext cx="1439912" cy="719956"/>
        </a:xfrm>
        <a:prstGeom prst="rect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Nucleic acid probe technique</a:t>
          </a:r>
        </a:p>
      </dsp:txBody>
      <dsp:txXfrm>
        <a:off x="7478315" y="6136034"/>
        <a:ext cx="1439912" cy="719956"/>
      </dsp:txXfrm>
    </dsp:sp>
    <dsp:sp modelId="{25A2E1E6-D9A3-4D0C-85EA-8F43065C02B9}">
      <dsp:nvSpPr>
        <dsp:cNvPr id="0" name=""/>
        <dsp:cNvSpPr/>
      </dsp:nvSpPr>
      <dsp:spPr>
        <a:xfrm>
          <a:off x="8860631" y="1024346"/>
          <a:ext cx="1439912" cy="719956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Biosensor Technology</a:t>
          </a:r>
        </a:p>
      </dsp:txBody>
      <dsp:txXfrm>
        <a:off x="8860631" y="1024346"/>
        <a:ext cx="1439912" cy="719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0477E-FBF4-406D-9F21-972A3C8E5271}">
      <dsp:nvSpPr>
        <dsp:cNvPr id="0" name=""/>
        <dsp:cNvSpPr/>
      </dsp:nvSpPr>
      <dsp:spPr>
        <a:xfrm rot="5400000">
          <a:off x="369577" y="2821409"/>
          <a:ext cx="1110658" cy="184811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2628087-00F7-41EA-B917-AD6351F2A6CA}">
      <dsp:nvSpPr>
        <dsp:cNvPr id="0" name=""/>
        <dsp:cNvSpPr/>
      </dsp:nvSpPr>
      <dsp:spPr>
        <a:xfrm>
          <a:off x="184180" y="3373596"/>
          <a:ext cx="1668484" cy="1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Sampling</a:t>
          </a:r>
        </a:p>
      </dsp:txBody>
      <dsp:txXfrm>
        <a:off x="184180" y="3373596"/>
        <a:ext cx="1668484" cy="1462524"/>
      </dsp:txXfrm>
    </dsp:sp>
    <dsp:sp modelId="{FFA73495-72C7-4C9D-852C-3D29350DB376}">
      <dsp:nvSpPr>
        <dsp:cNvPr id="0" name=""/>
        <dsp:cNvSpPr/>
      </dsp:nvSpPr>
      <dsp:spPr>
        <a:xfrm>
          <a:off x="1537856" y="2685349"/>
          <a:ext cx="314808" cy="31480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shade val="50000"/>
                <a:hueOff val="-107486"/>
                <a:satOff val="1415"/>
                <a:lumOff val="84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107486"/>
                <a:satOff val="1415"/>
                <a:lumOff val="84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107486"/>
                <a:satOff val="1415"/>
                <a:lumOff val="84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107486"/>
              <a:satOff val="1415"/>
              <a:lumOff val="847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AC2CB4-7F39-4739-A6EA-E9E60DC88B52}">
      <dsp:nvSpPr>
        <dsp:cNvPr id="0" name=""/>
        <dsp:cNvSpPr/>
      </dsp:nvSpPr>
      <dsp:spPr>
        <a:xfrm rot="5400000">
          <a:off x="2412128" y="2315978"/>
          <a:ext cx="1110658" cy="184811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50000"/>
                <a:hueOff val="-214972"/>
                <a:satOff val="2830"/>
                <a:lumOff val="169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214972"/>
                <a:satOff val="2830"/>
                <a:lumOff val="169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214972"/>
                <a:satOff val="2830"/>
                <a:lumOff val="169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214972"/>
              <a:satOff val="2830"/>
              <a:lumOff val="1695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20F82F-B3F4-4F9B-A980-D04297D444B2}">
      <dsp:nvSpPr>
        <dsp:cNvPr id="0" name=""/>
        <dsp:cNvSpPr/>
      </dsp:nvSpPr>
      <dsp:spPr>
        <a:xfrm>
          <a:off x="2226731" y="2868165"/>
          <a:ext cx="1668484" cy="1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Inoculation on Baird-parker agar</a:t>
          </a:r>
        </a:p>
      </dsp:txBody>
      <dsp:txXfrm>
        <a:off x="2226731" y="2868165"/>
        <a:ext cx="1668484" cy="1462524"/>
      </dsp:txXfrm>
    </dsp:sp>
    <dsp:sp modelId="{EC2E025E-AC38-47C1-8ED7-2F56A86C07CB}">
      <dsp:nvSpPr>
        <dsp:cNvPr id="0" name=""/>
        <dsp:cNvSpPr/>
      </dsp:nvSpPr>
      <dsp:spPr>
        <a:xfrm>
          <a:off x="3580407" y="2179918"/>
          <a:ext cx="314808" cy="31480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shade val="50000"/>
                <a:hueOff val="-322458"/>
                <a:satOff val="4245"/>
                <a:lumOff val="254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322458"/>
                <a:satOff val="4245"/>
                <a:lumOff val="254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322458"/>
                <a:satOff val="4245"/>
                <a:lumOff val="254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322458"/>
              <a:satOff val="4245"/>
              <a:lumOff val="2542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EC13DC-44C9-4433-AEDA-E723D47B9F0C}">
      <dsp:nvSpPr>
        <dsp:cNvPr id="0" name=""/>
        <dsp:cNvSpPr/>
      </dsp:nvSpPr>
      <dsp:spPr>
        <a:xfrm rot="5400000">
          <a:off x="4454678" y="1810547"/>
          <a:ext cx="1110658" cy="184811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50000"/>
                <a:hueOff val="-429944"/>
                <a:satOff val="5660"/>
                <a:lumOff val="33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429944"/>
                <a:satOff val="5660"/>
                <a:lumOff val="33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429944"/>
                <a:satOff val="5660"/>
                <a:lumOff val="33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429944"/>
              <a:satOff val="5660"/>
              <a:lumOff val="3390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691634E-D7B4-480D-B52D-C1DA0902AC92}">
      <dsp:nvSpPr>
        <dsp:cNvPr id="0" name=""/>
        <dsp:cNvSpPr/>
      </dsp:nvSpPr>
      <dsp:spPr>
        <a:xfrm>
          <a:off x="4269282" y="2362733"/>
          <a:ext cx="1668484" cy="1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Incubation (24-48 h)</a:t>
          </a:r>
        </a:p>
      </dsp:txBody>
      <dsp:txXfrm>
        <a:off x="4269282" y="2362733"/>
        <a:ext cx="1668484" cy="1462524"/>
      </dsp:txXfrm>
    </dsp:sp>
    <dsp:sp modelId="{8E179E35-253D-4247-BDCB-DEE0E0E9E161}">
      <dsp:nvSpPr>
        <dsp:cNvPr id="0" name=""/>
        <dsp:cNvSpPr/>
      </dsp:nvSpPr>
      <dsp:spPr>
        <a:xfrm>
          <a:off x="5622958" y="1674487"/>
          <a:ext cx="314808" cy="31480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shade val="50000"/>
                <a:hueOff val="-537430"/>
                <a:satOff val="7075"/>
                <a:lumOff val="423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537430"/>
                <a:satOff val="7075"/>
                <a:lumOff val="423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537430"/>
                <a:satOff val="7075"/>
                <a:lumOff val="423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537430"/>
              <a:satOff val="7075"/>
              <a:lumOff val="4237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96613E-E04B-4336-AEC7-904C2ED95D5A}">
      <dsp:nvSpPr>
        <dsp:cNvPr id="0" name=""/>
        <dsp:cNvSpPr/>
      </dsp:nvSpPr>
      <dsp:spPr>
        <a:xfrm rot="5400000">
          <a:off x="6497229" y="1305115"/>
          <a:ext cx="1110658" cy="184811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50000"/>
                <a:hueOff val="-537430"/>
                <a:satOff val="7075"/>
                <a:lumOff val="423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537430"/>
                <a:satOff val="7075"/>
                <a:lumOff val="423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537430"/>
                <a:satOff val="7075"/>
                <a:lumOff val="423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537430"/>
              <a:satOff val="7075"/>
              <a:lumOff val="4237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3B96E3-96A2-4384-AFC4-C35B9E54C810}">
      <dsp:nvSpPr>
        <dsp:cNvPr id="0" name=""/>
        <dsp:cNvSpPr/>
      </dsp:nvSpPr>
      <dsp:spPr>
        <a:xfrm>
          <a:off x="6314002" y="1857302"/>
          <a:ext cx="1824153" cy="1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Colony selection and results interpretation </a:t>
          </a:r>
        </a:p>
      </dsp:txBody>
      <dsp:txXfrm>
        <a:off x="6314002" y="1857302"/>
        <a:ext cx="1824153" cy="1462524"/>
      </dsp:txXfrm>
    </dsp:sp>
    <dsp:sp modelId="{C67A5E34-D261-47D4-BC06-ABA4083B1F5A}">
      <dsp:nvSpPr>
        <dsp:cNvPr id="0" name=""/>
        <dsp:cNvSpPr/>
      </dsp:nvSpPr>
      <dsp:spPr>
        <a:xfrm>
          <a:off x="7665508" y="1169055"/>
          <a:ext cx="314808" cy="31480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shade val="50000"/>
                <a:hueOff val="-429944"/>
                <a:satOff val="5660"/>
                <a:lumOff val="33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429944"/>
                <a:satOff val="5660"/>
                <a:lumOff val="33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429944"/>
                <a:satOff val="5660"/>
                <a:lumOff val="33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429944"/>
              <a:satOff val="5660"/>
              <a:lumOff val="3390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0CEBA2-BAA3-4519-910A-D37CFEC35971}">
      <dsp:nvSpPr>
        <dsp:cNvPr id="0" name=""/>
        <dsp:cNvSpPr/>
      </dsp:nvSpPr>
      <dsp:spPr>
        <a:xfrm rot="5400000">
          <a:off x="8539780" y="799684"/>
          <a:ext cx="1110658" cy="184811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50000"/>
                <a:hueOff val="-322458"/>
                <a:satOff val="4245"/>
                <a:lumOff val="254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322458"/>
                <a:satOff val="4245"/>
                <a:lumOff val="254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322458"/>
                <a:satOff val="4245"/>
                <a:lumOff val="254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322458"/>
              <a:satOff val="4245"/>
              <a:lumOff val="2542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5F866E-1EF5-4E9F-A64A-AE93F2DDE2CF}">
      <dsp:nvSpPr>
        <dsp:cNvPr id="0" name=""/>
        <dsp:cNvSpPr/>
      </dsp:nvSpPr>
      <dsp:spPr>
        <a:xfrm>
          <a:off x="8354383" y="1351871"/>
          <a:ext cx="1668484" cy="1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Incubation (24 h)</a:t>
          </a:r>
        </a:p>
      </dsp:txBody>
      <dsp:txXfrm>
        <a:off x="8354383" y="1351871"/>
        <a:ext cx="1668484" cy="1462524"/>
      </dsp:txXfrm>
    </dsp:sp>
    <dsp:sp modelId="{5730590F-14FF-4DF3-BC42-FC4017828276}">
      <dsp:nvSpPr>
        <dsp:cNvPr id="0" name=""/>
        <dsp:cNvSpPr/>
      </dsp:nvSpPr>
      <dsp:spPr>
        <a:xfrm>
          <a:off x="9708059" y="663624"/>
          <a:ext cx="314808" cy="31480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shade val="50000"/>
                <a:hueOff val="-214972"/>
                <a:satOff val="2830"/>
                <a:lumOff val="169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214972"/>
                <a:satOff val="2830"/>
                <a:lumOff val="169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214972"/>
                <a:satOff val="2830"/>
                <a:lumOff val="169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214972"/>
              <a:satOff val="2830"/>
              <a:lumOff val="1695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574E88-9F2F-49FA-8DFD-F8368021EEA7}">
      <dsp:nvSpPr>
        <dsp:cNvPr id="0" name=""/>
        <dsp:cNvSpPr/>
      </dsp:nvSpPr>
      <dsp:spPr>
        <a:xfrm rot="5400000">
          <a:off x="10582330" y="294253"/>
          <a:ext cx="1110658" cy="184811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50000"/>
                <a:hueOff val="-107486"/>
                <a:satOff val="1415"/>
                <a:lumOff val="84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107486"/>
                <a:satOff val="1415"/>
                <a:lumOff val="84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107486"/>
                <a:satOff val="1415"/>
                <a:lumOff val="84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107486"/>
              <a:satOff val="1415"/>
              <a:lumOff val="847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49129A-54A7-4EDC-AE5E-41C7C4745F2C}">
      <dsp:nvSpPr>
        <dsp:cNvPr id="0" name=""/>
        <dsp:cNvSpPr/>
      </dsp:nvSpPr>
      <dsp:spPr>
        <a:xfrm>
          <a:off x="10396934" y="846440"/>
          <a:ext cx="1668484" cy="1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Confirmation Test (24 h)</a:t>
          </a:r>
        </a:p>
      </dsp:txBody>
      <dsp:txXfrm>
        <a:off x="10396934" y="846440"/>
        <a:ext cx="1668484" cy="14625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01A14-86D9-44D1-9C99-111856CB8C61}">
      <dsp:nvSpPr>
        <dsp:cNvPr id="0" name=""/>
        <dsp:cNvSpPr/>
      </dsp:nvSpPr>
      <dsp:spPr>
        <a:xfrm rot="5400000">
          <a:off x="905366" y="1348389"/>
          <a:ext cx="1303842" cy="216956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CC1CD8-C29A-4CBB-A71F-A4ECC87382F7}">
      <dsp:nvSpPr>
        <dsp:cNvPr id="0" name=""/>
        <dsp:cNvSpPr/>
      </dsp:nvSpPr>
      <dsp:spPr>
        <a:xfrm>
          <a:off x="687722" y="1996621"/>
          <a:ext cx="1958695" cy="1716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Sampling</a:t>
          </a:r>
        </a:p>
      </dsp:txBody>
      <dsp:txXfrm>
        <a:off x="687722" y="1996621"/>
        <a:ext cx="1958695" cy="1716911"/>
      </dsp:txXfrm>
    </dsp:sp>
    <dsp:sp modelId="{07589D63-13CA-47C0-B0C9-EFFD591FAA08}">
      <dsp:nvSpPr>
        <dsp:cNvPr id="0" name=""/>
        <dsp:cNvSpPr/>
      </dsp:nvSpPr>
      <dsp:spPr>
        <a:xfrm>
          <a:off x="2276852" y="1188663"/>
          <a:ext cx="369565" cy="36956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shade val="50000"/>
                <a:hueOff val="-168907"/>
                <a:satOff val="2224"/>
                <a:lumOff val="133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168907"/>
                <a:satOff val="2224"/>
                <a:lumOff val="133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168907"/>
                <a:satOff val="2224"/>
                <a:lumOff val="133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168907"/>
              <a:satOff val="2224"/>
              <a:lumOff val="1331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7E80600-58FE-4AA3-9AE0-560FCCCB2670}">
      <dsp:nvSpPr>
        <dsp:cNvPr id="0" name=""/>
        <dsp:cNvSpPr/>
      </dsp:nvSpPr>
      <dsp:spPr>
        <a:xfrm rot="5400000">
          <a:off x="3415830" y="755044"/>
          <a:ext cx="1303842" cy="216956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50000"/>
                <a:hueOff val="-337813"/>
                <a:satOff val="4447"/>
                <a:lumOff val="266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337813"/>
                <a:satOff val="4447"/>
                <a:lumOff val="266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337813"/>
                <a:satOff val="4447"/>
                <a:lumOff val="266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337813"/>
              <a:satOff val="4447"/>
              <a:lumOff val="2663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F53019-6305-4A03-9153-CC3660E95165}">
      <dsp:nvSpPr>
        <dsp:cNvPr id="0" name=""/>
        <dsp:cNvSpPr/>
      </dsp:nvSpPr>
      <dsp:spPr>
        <a:xfrm>
          <a:off x="3162430" y="1406899"/>
          <a:ext cx="2614407" cy="1716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Enterobacteria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Inhibition </a:t>
          </a:r>
        </a:p>
      </dsp:txBody>
      <dsp:txXfrm>
        <a:off x="3162430" y="1406899"/>
        <a:ext cx="2614407" cy="1716911"/>
      </dsp:txXfrm>
    </dsp:sp>
    <dsp:sp modelId="{756AF090-13D0-4E9A-AFF7-C2E5E124EAA5}">
      <dsp:nvSpPr>
        <dsp:cNvPr id="0" name=""/>
        <dsp:cNvSpPr/>
      </dsp:nvSpPr>
      <dsp:spPr>
        <a:xfrm>
          <a:off x="4787316" y="595319"/>
          <a:ext cx="369565" cy="36956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shade val="50000"/>
                <a:hueOff val="-506720"/>
                <a:satOff val="6671"/>
                <a:lumOff val="399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506720"/>
                <a:satOff val="6671"/>
                <a:lumOff val="399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506720"/>
                <a:satOff val="6671"/>
                <a:lumOff val="399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506720"/>
              <a:satOff val="6671"/>
              <a:lumOff val="3995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B9AA85-F1A9-49AD-BA82-39F1BC579317}">
      <dsp:nvSpPr>
        <dsp:cNvPr id="0" name=""/>
        <dsp:cNvSpPr/>
      </dsp:nvSpPr>
      <dsp:spPr>
        <a:xfrm rot="5400000">
          <a:off x="5701017" y="161700"/>
          <a:ext cx="1303842" cy="216956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50000"/>
                <a:hueOff val="-506720"/>
                <a:satOff val="6671"/>
                <a:lumOff val="399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506720"/>
                <a:satOff val="6671"/>
                <a:lumOff val="399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506720"/>
                <a:satOff val="6671"/>
                <a:lumOff val="399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506720"/>
              <a:satOff val="6671"/>
              <a:lumOff val="3995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EEEEB2D-5199-4E4A-BA30-BEB6046A6732}">
      <dsp:nvSpPr>
        <dsp:cNvPr id="0" name=""/>
        <dsp:cNvSpPr/>
      </dsp:nvSpPr>
      <dsp:spPr>
        <a:xfrm>
          <a:off x="5483373" y="809933"/>
          <a:ext cx="1958695" cy="1716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pH optimization</a:t>
          </a:r>
        </a:p>
      </dsp:txBody>
      <dsp:txXfrm>
        <a:off x="5483373" y="809933"/>
        <a:ext cx="1958695" cy="1716911"/>
      </dsp:txXfrm>
    </dsp:sp>
    <dsp:sp modelId="{EE322C65-5A8C-42B8-AFB8-B06C0BEB4123}">
      <dsp:nvSpPr>
        <dsp:cNvPr id="0" name=""/>
        <dsp:cNvSpPr/>
      </dsp:nvSpPr>
      <dsp:spPr>
        <a:xfrm>
          <a:off x="7072503" y="1974"/>
          <a:ext cx="369565" cy="36956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shade val="50000"/>
                <a:hueOff val="-337813"/>
                <a:satOff val="4447"/>
                <a:lumOff val="266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337813"/>
                <a:satOff val="4447"/>
                <a:lumOff val="266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337813"/>
                <a:satOff val="4447"/>
                <a:lumOff val="266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337813"/>
              <a:satOff val="4447"/>
              <a:lumOff val="2663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88E67F1-5769-4D49-B7E7-21F8260F3B05}">
      <dsp:nvSpPr>
        <dsp:cNvPr id="0" name=""/>
        <dsp:cNvSpPr/>
      </dsp:nvSpPr>
      <dsp:spPr>
        <a:xfrm rot="5400000">
          <a:off x="8098842" y="-431643"/>
          <a:ext cx="1303842" cy="216956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50000"/>
                <a:hueOff val="-168907"/>
                <a:satOff val="2224"/>
                <a:lumOff val="133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168907"/>
                <a:satOff val="2224"/>
                <a:lumOff val="133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168907"/>
                <a:satOff val="2224"/>
                <a:lumOff val="133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168907"/>
              <a:satOff val="2224"/>
              <a:lumOff val="1331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DA5290-85DD-492B-AFC8-F5E4AFCE7EAD}">
      <dsp:nvSpPr>
        <dsp:cNvPr id="0" name=""/>
        <dsp:cNvSpPr/>
      </dsp:nvSpPr>
      <dsp:spPr>
        <a:xfrm>
          <a:off x="7881198" y="216588"/>
          <a:ext cx="1958695" cy="1716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Confirmation Test (24 h)</a:t>
          </a:r>
        </a:p>
      </dsp:txBody>
      <dsp:txXfrm>
        <a:off x="7881198" y="216588"/>
        <a:ext cx="1958695" cy="17169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01A14-86D9-44D1-9C99-111856CB8C61}">
      <dsp:nvSpPr>
        <dsp:cNvPr id="0" name=""/>
        <dsp:cNvSpPr/>
      </dsp:nvSpPr>
      <dsp:spPr>
        <a:xfrm rot="5400000">
          <a:off x="411501" y="1385286"/>
          <a:ext cx="1225591" cy="203935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CC1CD8-C29A-4CBB-A71F-A4ECC87382F7}">
      <dsp:nvSpPr>
        <dsp:cNvPr id="0" name=""/>
        <dsp:cNvSpPr/>
      </dsp:nvSpPr>
      <dsp:spPr>
        <a:xfrm>
          <a:off x="206919" y="1994614"/>
          <a:ext cx="1841142" cy="1613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Sampling</a:t>
          </a:r>
        </a:p>
      </dsp:txBody>
      <dsp:txXfrm>
        <a:off x="206919" y="1994614"/>
        <a:ext cx="1841142" cy="1613869"/>
      </dsp:txXfrm>
    </dsp:sp>
    <dsp:sp modelId="{07589D63-13CA-47C0-B0C9-EFFD591FAA08}">
      <dsp:nvSpPr>
        <dsp:cNvPr id="0" name=""/>
        <dsp:cNvSpPr/>
      </dsp:nvSpPr>
      <dsp:spPr>
        <a:xfrm>
          <a:off x="1700676" y="1235146"/>
          <a:ext cx="347385" cy="34738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shade val="50000"/>
                <a:hueOff val="-168907"/>
                <a:satOff val="2224"/>
                <a:lumOff val="133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168907"/>
                <a:satOff val="2224"/>
                <a:lumOff val="133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168907"/>
                <a:satOff val="2224"/>
                <a:lumOff val="133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168907"/>
              <a:satOff val="2224"/>
              <a:lumOff val="1331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7E80600-58FE-4AA3-9AE0-560FCCCB2670}">
      <dsp:nvSpPr>
        <dsp:cNvPr id="0" name=""/>
        <dsp:cNvSpPr/>
      </dsp:nvSpPr>
      <dsp:spPr>
        <a:xfrm rot="5400000">
          <a:off x="2665419" y="827552"/>
          <a:ext cx="1225591" cy="203935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50000"/>
                <a:hueOff val="-337813"/>
                <a:satOff val="4447"/>
                <a:lumOff val="266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337813"/>
                <a:satOff val="4447"/>
                <a:lumOff val="266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337813"/>
                <a:satOff val="4447"/>
                <a:lumOff val="266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337813"/>
              <a:satOff val="4447"/>
              <a:lumOff val="2663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F53019-6305-4A03-9153-CC3660E95165}">
      <dsp:nvSpPr>
        <dsp:cNvPr id="0" name=""/>
        <dsp:cNvSpPr/>
      </dsp:nvSpPr>
      <dsp:spPr>
        <a:xfrm>
          <a:off x="2460837" y="1436880"/>
          <a:ext cx="1841142" cy="1613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Enterobacteria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Inhibition </a:t>
          </a:r>
        </a:p>
      </dsp:txBody>
      <dsp:txXfrm>
        <a:off x="2460837" y="1436880"/>
        <a:ext cx="1841142" cy="1613869"/>
      </dsp:txXfrm>
    </dsp:sp>
    <dsp:sp modelId="{756AF090-13D0-4E9A-AFF7-C2E5E124EAA5}">
      <dsp:nvSpPr>
        <dsp:cNvPr id="0" name=""/>
        <dsp:cNvSpPr/>
      </dsp:nvSpPr>
      <dsp:spPr>
        <a:xfrm>
          <a:off x="3954594" y="677412"/>
          <a:ext cx="347385" cy="34738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shade val="50000"/>
                <a:hueOff val="-506720"/>
                <a:satOff val="6671"/>
                <a:lumOff val="399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506720"/>
                <a:satOff val="6671"/>
                <a:lumOff val="399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506720"/>
                <a:satOff val="6671"/>
                <a:lumOff val="399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506720"/>
              <a:satOff val="6671"/>
              <a:lumOff val="3995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B9AA85-F1A9-49AD-BA82-39F1BC579317}">
      <dsp:nvSpPr>
        <dsp:cNvPr id="0" name=""/>
        <dsp:cNvSpPr/>
      </dsp:nvSpPr>
      <dsp:spPr>
        <a:xfrm rot="5400000">
          <a:off x="4919337" y="269817"/>
          <a:ext cx="1225591" cy="203935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50000"/>
                <a:hueOff val="-506720"/>
                <a:satOff val="6671"/>
                <a:lumOff val="399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506720"/>
                <a:satOff val="6671"/>
                <a:lumOff val="399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506720"/>
                <a:satOff val="6671"/>
                <a:lumOff val="399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506720"/>
              <a:satOff val="6671"/>
              <a:lumOff val="3995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EEEEB2D-5199-4E4A-BA30-BEB6046A6732}">
      <dsp:nvSpPr>
        <dsp:cNvPr id="0" name=""/>
        <dsp:cNvSpPr/>
      </dsp:nvSpPr>
      <dsp:spPr>
        <a:xfrm>
          <a:off x="4714755" y="879146"/>
          <a:ext cx="1841142" cy="1613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pH optimization</a:t>
          </a:r>
        </a:p>
      </dsp:txBody>
      <dsp:txXfrm>
        <a:off x="4714755" y="879146"/>
        <a:ext cx="1841142" cy="1613869"/>
      </dsp:txXfrm>
    </dsp:sp>
    <dsp:sp modelId="{EE322C65-5A8C-42B8-AFB8-B06C0BEB4123}">
      <dsp:nvSpPr>
        <dsp:cNvPr id="0" name=""/>
        <dsp:cNvSpPr/>
      </dsp:nvSpPr>
      <dsp:spPr>
        <a:xfrm>
          <a:off x="6208512" y="119678"/>
          <a:ext cx="347385" cy="34738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shade val="50000"/>
                <a:hueOff val="-337813"/>
                <a:satOff val="4447"/>
                <a:lumOff val="266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337813"/>
                <a:satOff val="4447"/>
                <a:lumOff val="266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337813"/>
                <a:satOff val="4447"/>
                <a:lumOff val="266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337813"/>
              <a:satOff val="4447"/>
              <a:lumOff val="2663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88E67F1-5769-4D49-B7E7-21F8260F3B05}">
      <dsp:nvSpPr>
        <dsp:cNvPr id="0" name=""/>
        <dsp:cNvSpPr/>
      </dsp:nvSpPr>
      <dsp:spPr>
        <a:xfrm rot="5400000">
          <a:off x="7173255" y="-287916"/>
          <a:ext cx="1225591" cy="203935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50000"/>
                <a:hueOff val="-168907"/>
                <a:satOff val="2224"/>
                <a:lumOff val="133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168907"/>
                <a:satOff val="2224"/>
                <a:lumOff val="133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168907"/>
                <a:satOff val="2224"/>
                <a:lumOff val="133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168907"/>
              <a:satOff val="2224"/>
              <a:lumOff val="1331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DA5290-85DD-492B-AFC8-F5E4AFCE7EAD}">
      <dsp:nvSpPr>
        <dsp:cNvPr id="0" name=""/>
        <dsp:cNvSpPr/>
      </dsp:nvSpPr>
      <dsp:spPr>
        <a:xfrm>
          <a:off x="6968673" y="321411"/>
          <a:ext cx="1841142" cy="1613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Confirmation Test (24 h)</a:t>
          </a:r>
        </a:p>
      </dsp:txBody>
      <dsp:txXfrm>
        <a:off x="6968673" y="321411"/>
        <a:ext cx="1841142" cy="16138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0477E-FBF4-406D-9F21-972A3C8E5271}">
      <dsp:nvSpPr>
        <dsp:cNvPr id="0" name=""/>
        <dsp:cNvSpPr/>
      </dsp:nvSpPr>
      <dsp:spPr>
        <a:xfrm rot="5400000">
          <a:off x="1074731" y="1746777"/>
          <a:ext cx="897594" cy="149357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2628087-00F7-41EA-B917-AD6351F2A6CA}">
      <dsp:nvSpPr>
        <dsp:cNvPr id="0" name=""/>
        <dsp:cNvSpPr/>
      </dsp:nvSpPr>
      <dsp:spPr>
        <a:xfrm>
          <a:off x="924900" y="2193034"/>
          <a:ext cx="1348409" cy="118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Sampling</a:t>
          </a:r>
        </a:p>
      </dsp:txBody>
      <dsp:txXfrm>
        <a:off x="924900" y="2193034"/>
        <a:ext cx="1348409" cy="1181960"/>
      </dsp:txXfrm>
    </dsp:sp>
    <dsp:sp modelId="{FFA73495-72C7-4C9D-852C-3D29350DB376}">
      <dsp:nvSpPr>
        <dsp:cNvPr id="0" name=""/>
        <dsp:cNvSpPr/>
      </dsp:nvSpPr>
      <dsp:spPr>
        <a:xfrm>
          <a:off x="2018893" y="1636818"/>
          <a:ext cx="254416" cy="25441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shade val="50000"/>
                <a:hueOff val="-107486"/>
                <a:satOff val="1415"/>
                <a:lumOff val="84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107486"/>
                <a:satOff val="1415"/>
                <a:lumOff val="84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107486"/>
                <a:satOff val="1415"/>
                <a:lumOff val="84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107486"/>
              <a:satOff val="1415"/>
              <a:lumOff val="847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AC2CB4-7F39-4739-A6EA-E9E60DC88B52}">
      <dsp:nvSpPr>
        <dsp:cNvPr id="0" name=""/>
        <dsp:cNvSpPr/>
      </dsp:nvSpPr>
      <dsp:spPr>
        <a:xfrm rot="5400000">
          <a:off x="2725448" y="1338305"/>
          <a:ext cx="897594" cy="149357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50000"/>
                <a:hueOff val="-214972"/>
                <a:satOff val="2830"/>
                <a:lumOff val="169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214972"/>
                <a:satOff val="2830"/>
                <a:lumOff val="169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214972"/>
                <a:satOff val="2830"/>
                <a:lumOff val="169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214972"/>
              <a:satOff val="2830"/>
              <a:lumOff val="1695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20F82F-B3F4-4F9B-A980-D04297D444B2}">
      <dsp:nvSpPr>
        <dsp:cNvPr id="0" name=""/>
        <dsp:cNvSpPr/>
      </dsp:nvSpPr>
      <dsp:spPr>
        <a:xfrm>
          <a:off x="2575617" y="1784563"/>
          <a:ext cx="1348409" cy="118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Inoculation on Baird-parker agar</a:t>
          </a:r>
        </a:p>
      </dsp:txBody>
      <dsp:txXfrm>
        <a:off x="2575617" y="1784563"/>
        <a:ext cx="1348409" cy="1181960"/>
      </dsp:txXfrm>
    </dsp:sp>
    <dsp:sp modelId="{EC2E025E-AC38-47C1-8ED7-2F56A86C07CB}">
      <dsp:nvSpPr>
        <dsp:cNvPr id="0" name=""/>
        <dsp:cNvSpPr/>
      </dsp:nvSpPr>
      <dsp:spPr>
        <a:xfrm>
          <a:off x="3669610" y="1228346"/>
          <a:ext cx="254416" cy="25441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shade val="50000"/>
                <a:hueOff val="-322458"/>
                <a:satOff val="4245"/>
                <a:lumOff val="254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322458"/>
                <a:satOff val="4245"/>
                <a:lumOff val="254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322458"/>
                <a:satOff val="4245"/>
                <a:lumOff val="254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322458"/>
              <a:satOff val="4245"/>
              <a:lumOff val="2542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EC13DC-44C9-4433-AEDA-E723D47B9F0C}">
      <dsp:nvSpPr>
        <dsp:cNvPr id="0" name=""/>
        <dsp:cNvSpPr/>
      </dsp:nvSpPr>
      <dsp:spPr>
        <a:xfrm rot="5400000">
          <a:off x="4376165" y="929834"/>
          <a:ext cx="897594" cy="149357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50000"/>
                <a:hueOff val="-429944"/>
                <a:satOff val="5660"/>
                <a:lumOff val="33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429944"/>
                <a:satOff val="5660"/>
                <a:lumOff val="33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429944"/>
                <a:satOff val="5660"/>
                <a:lumOff val="33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429944"/>
              <a:satOff val="5660"/>
              <a:lumOff val="3390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691634E-D7B4-480D-B52D-C1DA0902AC92}">
      <dsp:nvSpPr>
        <dsp:cNvPr id="0" name=""/>
        <dsp:cNvSpPr/>
      </dsp:nvSpPr>
      <dsp:spPr>
        <a:xfrm>
          <a:off x="4226334" y="1376091"/>
          <a:ext cx="1348409" cy="118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Incubation (24-48 h)</a:t>
          </a:r>
        </a:p>
      </dsp:txBody>
      <dsp:txXfrm>
        <a:off x="4226334" y="1376091"/>
        <a:ext cx="1348409" cy="1181960"/>
      </dsp:txXfrm>
    </dsp:sp>
    <dsp:sp modelId="{8E179E35-253D-4247-BDCB-DEE0E0E9E161}">
      <dsp:nvSpPr>
        <dsp:cNvPr id="0" name=""/>
        <dsp:cNvSpPr/>
      </dsp:nvSpPr>
      <dsp:spPr>
        <a:xfrm>
          <a:off x="5320327" y="819875"/>
          <a:ext cx="254416" cy="25441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shade val="50000"/>
                <a:hueOff val="-537430"/>
                <a:satOff val="7075"/>
                <a:lumOff val="423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537430"/>
                <a:satOff val="7075"/>
                <a:lumOff val="423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537430"/>
                <a:satOff val="7075"/>
                <a:lumOff val="423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537430"/>
              <a:satOff val="7075"/>
              <a:lumOff val="4237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96613E-E04B-4336-AEC7-904C2ED95D5A}">
      <dsp:nvSpPr>
        <dsp:cNvPr id="0" name=""/>
        <dsp:cNvSpPr/>
      </dsp:nvSpPr>
      <dsp:spPr>
        <a:xfrm rot="5400000">
          <a:off x="6026882" y="521362"/>
          <a:ext cx="897594" cy="149357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50000"/>
                <a:hueOff val="-537430"/>
                <a:satOff val="7075"/>
                <a:lumOff val="423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537430"/>
                <a:satOff val="7075"/>
                <a:lumOff val="423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537430"/>
                <a:satOff val="7075"/>
                <a:lumOff val="423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537430"/>
              <a:satOff val="7075"/>
              <a:lumOff val="4237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3B96E3-96A2-4384-AFC4-C35B9E54C810}">
      <dsp:nvSpPr>
        <dsp:cNvPr id="0" name=""/>
        <dsp:cNvSpPr/>
      </dsp:nvSpPr>
      <dsp:spPr>
        <a:xfrm>
          <a:off x="5878804" y="967620"/>
          <a:ext cx="1474216" cy="118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Colony selection and interpretation </a:t>
          </a:r>
        </a:p>
      </dsp:txBody>
      <dsp:txXfrm>
        <a:off x="5878804" y="967620"/>
        <a:ext cx="1474216" cy="1181960"/>
      </dsp:txXfrm>
    </dsp:sp>
    <dsp:sp modelId="{C67A5E34-D261-47D4-BC06-ABA4083B1F5A}">
      <dsp:nvSpPr>
        <dsp:cNvPr id="0" name=""/>
        <dsp:cNvSpPr/>
      </dsp:nvSpPr>
      <dsp:spPr>
        <a:xfrm>
          <a:off x="6971044" y="411403"/>
          <a:ext cx="254416" cy="25441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shade val="50000"/>
                <a:hueOff val="-429944"/>
                <a:satOff val="5660"/>
                <a:lumOff val="33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429944"/>
                <a:satOff val="5660"/>
                <a:lumOff val="33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429944"/>
                <a:satOff val="5660"/>
                <a:lumOff val="33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429944"/>
              <a:satOff val="5660"/>
              <a:lumOff val="3390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0CEBA2-BAA3-4519-910A-D37CFEC35971}">
      <dsp:nvSpPr>
        <dsp:cNvPr id="0" name=""/>
        <dsp:cNvSpPr/>
      </dsp:nvSpPr>
      <dsp:spPr>
        <a:xfrm rot="5400000">
          <a:off x="7677599" y="112891"/>
          <a:ext cx="897594" cy="149357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50000"/>
                <a:hueOff val="-322458"/>
                <a:satOff val="4245"/>
                <a:lumOff val="254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322458"/>
                <a:satOff val="4245"/>
                <a:lumOff val="254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322458"/>
                <a:satOff val="4245"/>
                <a:lumOff val="254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322458"/>
              <a:satOff val="4245"/>
              <a:lumOff val="2542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5F866E-1EF5-4E9F-A64A-AE93F2DDE2CF}">
      <dsp:nvSpPr>
        <dsp:cNvPr id="0" name=""/>
        <dsp:cNvSpPr/>
      </dsp:nvSpPr>
      <dsp:spPr>
        <a:xfrm>
          <a:off x="7527768" y="559148"/>
          <a:ext cx="1348409" cy="118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Incubation (24 h)</a:t>
          </a:r>
        </a:p>
      </dsp:txBody>
      <dsp:txXfrm>
        <a:off x="7527768" y="559148"/>
        <a:ext cx="1348409" cy="1181960"/>
      </dsp:txXfrm>
    </dsp:sp>
    <dsp:sp modelId="{5730590F-14FF-4DF3-BC42-FC4017828276}">
      <dsp:nvSpPr>
        <dsp:cNvPr id="0" name=""/>
        <dsp:cNvSpPr/>
      </dsp:nvSpPr>
      <dsp:spPr>
        <a:xfrm>
          <a:off x="8621760" y="2932"/>
          <a:ext cx="254416" cy="25441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shade val="50000"/>
                <a:hueOff val="-214972"/>
                <a:satOff val="2830"/>
                <a:lumOff val="169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214972"/>
                <a:satOff val="2830"/>
                <a:lumOff val="169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214972"/>
                <a:satOff val="2830"/>
                <a:lumOff val="169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214972"/>
              <a:satOff val="2830"/>
              <a:lumOff val="1695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574E88-9F2F-49FA-8DFD-F8368021EEA7}">
      <dsp:nvSpPr>
        <dsp:cNvPr id="0" name=""/>
        <dsp:cNvSpPr/>
      </dsp:nvSpPr>
      <dsp:spPr>
        <a:xfrm rot="5400000">
          <a:off x="9328315" y="-295580"/>
          <a:ext cx="897594" cy="149357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50000"/>
                <a:hueOff val="-107486"/>
                <a:satOff val="1415"/>
                <a:lumOff val="84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107486"/>
                <a:satOff val="1415"/>
                <a:lumOff val="84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107486"/>
                <a:satOff val="1415"/>
                <a:lumOff val="84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107486"/>
              <a:satOff val="1415"/>
              <a:lumOff val="847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49129A-54A7-4EDC-AE5E-41C7C4745F2C}">
      <dsp:nvSpPr>
        <dsp:cNvPr id="0" name=""/>
        <dsp:cNvSpPr/>
      </dsp:nvSpPr>
      <dsp:spPr>
        <a:xfrm>
          <a:off x="9178485" y="150677"/>
          <a:ext cx="1348409" cy="118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Confirmation Test (24 h)</a:t>
          </a:r>
        </a:p>
      </dsp:txBody>
      <dsp:txXfrm>
        <a:off x="9178485" y="150677"/>
        <a:ext cx="1348409" cy="1181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82BAE-263E-44C9-B491-1EFBC7DD2C40}" type="datetimeFigureOut">
              <a:rPr lang="en-US" smtClean="0"/>
              <a:t>15-Sep-22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EE3C5-D604-4AB3-A25F-7B7E67195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30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EE3C5-D604-4AB3-A25F-7B7E67195E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78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EE3C5-D604-4AB3-A25F-7B7E67195E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64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EE3C5-D604-4AB3-A25F-7B7E67195E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99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EE3C5-D604-4AB3-A25F-7B7E67195E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07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31800"/>
            <a:ext cx="9766300" cy="80645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00200"/>
            <a:ext cx="9766300" cy="41402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77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5C11-ED94-46C4-85D8-A78A9422D383}" type="datetime3">
              <a:rPr lang="ka-GE" smtClean="0"/>
              <a:t>15/09/22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FCA1-FCBC-40F6-8635-40EDC53A1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4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8B4A-436B-4265-A6EA-E00E80267445}" type="datetime3">
              <a:rPr lang="ka-GE" smtClean="0"/>
              <a:t>15/09/22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FCA1-FCBC-40F6-8635-40EDC53A1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53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2170-2B95-4522-9D1C-2B3E2A5DAD10}" type="datetime3">
              <a:rPr lang="ka-GE" smtClean="0"/>
              <a:t>15/09/22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FCA1-FCBC-40F6-8635-40EDC53A1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87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8163-90E2-467E-9337-91ADBD6DEF0D}" type="datetime3">
              <a:rPr lang="ka-GE" smtClean="0"/>
              <a:t>15/09/22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FCA1-FCBC-40F6-8635-40EDC53A1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27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D472-BBBB-4EC6-B321-0D5C5891FE91}" type="datetime3">
              <a:rPr lang="ka-GE" smtClean="0"/>
              <a:t>15/09/22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FCA1-FCBC-40F6-8635-40EDC53A1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3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A472-E91F-4B5C-BF41-C17637D9D11D}" type="datetime3">
              <a:rPr lang="ka-GE" smtClean="0"/>
              <a:t>15/09/22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FCA1-FCBC-40F6-8635-40EDC53A1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3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4A0-2A34-4DEB-A1F5-919AAD9AEADD}" type="datetime3">
              <a:rPr lang="ka-GE" smtClean="0"/>
              <a:t>15/09/22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FCA1-FCBC-40F6-8635-40EDC53A1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58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1A3D-39F0-438B-9062-1F2460021906}" type="datetime3">
              <a:rPr lang="ka-GE" smtClean="0"/>
              <a:t>15/09/22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FCA1-FCBC-40F6-8635-40EDC53A1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71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8E62-FAC2-4EF1-922E-FBDB52F75B3B}" type="datetime3">
              <a:rPr lang="ka-GE" smtClean="0"/>
              <a:t>15/09/22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FCA1-FCBC-40F6-8635-40EDC53A1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69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2B28-9D06-4BC4-9712-996580D2D1DB}" type="datetime3">
              <a:rPr lang="ka-GE" smtClean="0"/>
              <a:t>15/09/22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FCA1-FCBC-40F6-8635-40EDC53A1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5C4848E6-6E4A-42DF-9014-3C3EE2BC98C2}" type="datetime3">
              <a:rPr lang="ka-GE" smtClean="0"/>
              <a:t>15/09/22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2000"/>
            </a:lvl1pPr>
          </a:lstStyle>
          <a:p>
            <a:fld id="{10C106A6-CC93-43B9-8699-B9EE88A02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44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8E0C-D185-40BE-8841-303B285FD962}" type="datetime3">
              <a:rPr lang="ka-GE" smtClean="0"/>
              <a:t>15/09/22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FCA1-FCBC-40F6-8635-40EDC53A1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9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CC0326-D49A-4555-AE1F-21270514A687}" type="datetime3">
              <a:rPr lang="ka-GE" smtClean="0"/>
              <a:t>15/09/22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C106A6-CC93-43B9-8699-B9EE88A0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20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4DBD55-798F-4A17-8296-CAC61BC8E394}" type="datetime3">
              <a:rPr lang="ka-GE" smtClean="0"/>
              <a:t>15/09/22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C106A6-CC93-43B9-8699-B9EE88A0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7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50BAD0-935D-428B-A67E-FC52A3F8C804}" type="datetime3">
              <a:rPr lang="ka-GE" smtClean="0"/>
              <a:t>15/09/22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C106A6-CC93-43B9-8699-B9EE88A0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8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87E7F0-F15B-4553-A164-031CF1453D8C}" type="datetime3">
              <a:rPr lang="ka-GE" smtClean="0"/>
              <a:t>15/09/22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C106A6-CC93-43B9-8699-B9EE88A0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20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053E21-86B5-40C4-BD88-36F35981F4EC}" type="datetime3">
              <a:rPr lang="ka-GE" smtClean="0"/>
              <a:t>15/09/22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C106A6-CC93-43B9-8699-B9EE88A0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9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042BA2-259D-492F-B957-B5894016E575}" type="datetime3">
              <a:rPr lang="ka-GE" smtClean="0"/>
              <a:t>15/09/22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C106A6-CC93-43B9-8699-B9EE88A0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3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FA9938-909C-49CD-87C4-EAF348C0A3F3}" type="datetime3">
              <a:rPr lang="ka-GE" smtClean="0"/>
              <a:t>15/09/22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C106A6-CC93-43B9-8699-B9EE88A0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4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38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493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3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kern="1200" baseline="0">
          <a:solidFill>
            <a:schemeClr val="tx1"/>
          </a:solidFill>
          <a:latin typeface="BPG Banner Caps Alpha" panose="02060504020202060204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B4374-4770-4BA3-8513-0373AFE128F9}" type="datetime3">
              <a:rPr lang="ka-GE" smtClean="0"/>
              <a:t>15/09/22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7FCA1-FCBC-40F6-8635-40EDC53A1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1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07" y="2591697"/>
            <a:ext cx="11054386" cy="59178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Development of biochemical bases for rapid method of </a:t>
            </a:r>
            <a:r>
              <a:rPr lang="en-US" sz="3200" i="1" dirty="0"/>
              <a:t>Staphylococcus aureus </a:t>
            </a:r>
            <a:r>
              <a:rPr lang="en-US" sz="3200" dirty="0"/>
              <a:t>detection in food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0780" y="4587373"/>
            <a:ext cx="7330440" cy="5917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1800" dirty="0">
                <a:ea typeface="Calibri" panose="020F0502020204030204" pitchFamily="34" charset="0"/>
                <a:cs typeface="Arial" panose="020B0604020202020204" pitchFamily="34" charset="0"/>
              </a:rPr>
              <a:t>Master’s student in Food Technology, Agricultural University of Georgia </a:t>
            </a:r>
          </a:p>
          <a:p>
            <a:pPr>
              <a:lnSpc>
                <a:spcPct val="100000"/>
              </a:lnSpc>
            </a:pP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B88C9D-BE6E-4EA1-887F-99B507D12B0E}"/>
              </a:ext>
            </a:extLst>
          </p:cNvPr>
          <p:cNvSpPr/>
          <p:nvPr/>
        </p:nvSpPr>
        <p:spPr>
          <a:xfrm>
            <a:off x="4774194" y="3620020"/>
            <a:ext cx="2643609" cy="533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en-US" sz="2400" b="1" dirty="0">
                <a:ea typeface="Calibri" panose="020F0502020204030204" pitchFamily="34" charset="0"/>
                <a:cs typeface="Arial" panose="020B0604020202020204" pitchFamily="34" charset="0"/>
              </a:rPr>
              <a:t>Tamar Khatisashvili</a:t>
            </a:r>
            <a:endParaRPr lang="en-US" sz="2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8CF9E2-2E84-4FD7-9D26-35FCB79C8995}"/>
              </a:ext>
            </a:extLst>
          </p:cNvPr>
          <p:cNvSpPr/>
          <p:nvPr/>
        </p:nvSpPr>
        <p:spPr>
          <a:xfrm>
            <a:off x="4346059" y="5390209"/>
            <a:ext cx="3499882" cy="426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Supervisor</a:t>
            </a:r>
            <a:r>
              <a:rPr lang="ka-GE" dirty="0"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ea typeface="Calibri" panose="020F0502020204030204" pitchFamily="34" charset="0"/>
                <a:cs typeface="Arial" panose="020B0604020202020204" pitchFamily="34" charset="0"/>
              </a:rPr>
              <a:t>Prof</a:t>
            </a:r>
            <a:r>
              <a:rPr lang="ka-GE" b="1" dirty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b="1" dirty="0">
                <a:ea typeface="Calibri" panose="020F0502020204030204" pitchFamily="34" charset="0"/>
                <a:cs typeface="Arial" panose="020B0604020202020204" pitchFamily="34" charset="0"/>
              </a:rPr>
              <a:t>K. </a:t>
            </a:r>
            <a:r>
              <a:rPr lang="en-US" b="1" dirty="0" err="1">
                <a:ea typeface="Calibri" panose="020F0502020204030204" pitchFamily="34" charset="0"/>
                <a:cs typeface="Arial" panose="020B0604020202020204" pitchFamily="34" charset="0"/>
              </a:rPr>
              <a:t>Didebulidze</a:t>
            </a:r>
            <a:endParaRPr lang="en-US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3D7D3C-4B64-4E5F-9EAA-F94E48327CBB}"/>
              </a:ext>
            </a:extLst>
          </p:cNvPr>
          <p:cNvSpPr/>
          <p:nvPr/>
        </p:nvSpPr>
        <p:spPr>
          <a:xfrm>
            <a:off x="4346059" y="6027855"/>
            <a:ext cx="3499882" cy="426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September 15</a:t>
            </a:r>
            <a:r>
              <a:rPr lang="en-US" baseline="30000" dirty="0"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, 2022</a:t>
            </a:r>
            <a:endParaRPr lang="en-US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496" y="34416"/>
            <a:ext cx="1667629" cy="16676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220E36-1356-6E44-791C-78441B3AB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57" y="141271"/>
            <a:ext cx="2643609" cy="1293897"/>
          </a:xfrm>
          <a:prstGeom prst="rect">
            <a:avLst/>
          </a:prstGeom>
        </p:spPr>
      </p:pic>
      <p:pic>
        <p:nvPicPr>
          <p:cNvPr id="4" name="Picture 2" descr="C:\Users\user\Desktop\Julich\Calmodulin\RZ_Logos_SienceBridge_small.jpg">
            <a:extLst>
              <a:ext uri="{FF2B5EF4-FFF2-40B4-BE49-F238E27FC236}">
                <a16:creationId xmlns:a16="http://schemas.microsoft.com/office/drawing/2014/main" id="{56C91B1B-6B24-6B55-9A90-6A518B60C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7998" y="376686"/>
            <a:ext cx="1876690" cy="1023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0388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3F7FC-3512-6DE6-F46D-AA3222650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06A6-CC93-43B9-8699-B9EE88A0286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AE7659-B78C-89D4-0FEC-981B207DE588}"/>
              </a:ext>
            </a:extLst>
          </p:cNvPr>
          <p:cNvSpPr txBox="1"/>
          <p:nvPr/>
        </p:nvSpPr>
        <p:spPr>
          <a:xfrm>
            <a:off x="326510" y="882090"/>
            <a:ext cx="11538980" cy="5346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/>
              <a:t>Baird Parker Agar contains casein peptone, beef extract and yeast extract as sources of nitrogen, carbon, sulfur, vitamins and trace elements.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/>
              <a:t>Sodium pyruvate: Stimulates the growth of </a:t>
            </a:r>
            <a:r>
              <a:rPr lang="en-US" sz="2300" i="1" dirty="0"/>
              <a:t>S. aureus </a:t>
            </a:r>
            <a:r>
              <a:rPr lang="en-US" sz="2300" dirty="0"/>
              <a:t>without destroying the selectivity of the medium.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/>
              <a:t>The egg yolk: Not only enrichment, Staphylococci which contain lecithinase break down egg yolk (lipolysis) and create clear areas (halo) around colonies.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/>
              <a:t>The tellurite additive: All of </a:t>
            </a:r>
            <a:r>
              <a:rPr lang="en-US" sz="2300" i="1" dirty="0"/>
              <a:t>S. aureus </a:t>
            </a:r>
            <a:r>
              <a:rPr lang="en-US" sz="2300" dirty="0"/>
              <a:t>known strains are able to reduce tellurite</a:t>
            </a:r>
            <a:r>
              <a:rPr lang="ka-GE" sz="2300" dirty="0"/>
              <a:t> </a:t>
            </a:r>
            <a:r>
              <a:rPr lang="en-US" sz="2300" dirty="0"/>
              <a:t>to telluride, insoluble black substance.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/>
              <a:t>Glycine and lithium chloride: Have an inhibitory action against organisms other than S. aureus.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1821938-EF86-DAB2-B0D5-9F8DB2782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801" y="-88942"/>
            <a:ext cx="6893728" cy="843364"/>
          </a:xfrm>
        </p:spPr>
        <p:txBody>
          <a:bodyPr/>
          <a:lstStyle/>
          <a:p>
            <a:r>
              <a:rPr lang="en-US" dirty="0"/>
              <a:t>Baird-Parker (BP) Agar</a:t>
            </a:r>
          </a:p>
        </p:txBody>
      </p:sp>
    </p:spTree>
    <p:extLst>
      <p:ext uri="{BB962C8B-B14F-4D97-AF65-F5344CB8AC3E}">
        <p14:creationId xmlns:p14="http://schemas.microsoft.com/office/powerpoint/2010/main" val="2799669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06A6-CC93-43B9-8699-B9EE88A0286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59301" y="162518"/>
            <a:ext cx="6893728" cy="843364"/>
          </a:xfrm>
        </p:spPr>
        <p:txBody>
          <a:bodyPr/>
          <a:lstStyle/>
          <a:p>
            <a:r>
              <a:rPr lang="en-US" dirty="0"/>
              <a:t>Baird-Parker (BP) Agar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DDA349-4303-ADDA-53FE-6208B8F552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4" t="4370" r="18030"/>
          <a:stretch/>
        </p:blipFill>
        <p:spPr>
          <a:xfrm rot="5400000">
            <a:off x="261576" y="1356875"/>
            <a:ext cx="4507049" cy="4675189"/>
          </a:xfrm>
          <a:prstGeom prst="flowChartConnector">
            <a:avLst/>
          </a:prstGeom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36CF4285-F4CB-65A0-3F6C-53CD2D9CFB9F}"/>
              </a:ext>
            </a:extLst>
          </p:cNvPr>
          <p:cNvSpPr/>
          <p:nvPr/>
        </p:nvSpPr>
        <p:spPr>
          <a:xfrm>
            <a:off x="6794501" y="1303637"/>
            <a:ext cx="3638548" cy="3712863"/>
          </a:xfrm>
          <a:prstGeom prst="wedgeRectCallout">
            <a:avLst>
              <a:gd name="adj1" fmla="val -154283"/>
              <a:gd name="adj2" fmla="val 479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41DA45-2DA6-6610-32D6-A0D8314BD3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1367137"/>
            <a:ext cx="3536949" cy="36057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9BC10F3-63A7-6161-6765-0492E67872E1}"/>
              </a:ext>
            </a:extLst>
          </p:cNvPr>
          <p:cNvSpPr/>
          <p:nvPr/>
        </p:nvSpPr>
        <p:spPr>
          <a:xfrm>
            <a:off x="1384300" y="2712258"/>
            <a:ext cx="1600200" cy="12501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DCA58BF-F6DF-62FC-AF85-279EAF7684ED}"/>
              </a:ext>
            </a:extLst>
          </p:cNvPr>
          <p:cNvCxnSpPr>
            <a:cxnSpLocks/>
          </p:cNvCxnSpPr>
          <p:nvPr/>
        </p:nvCxnSpPr>
        <p:spPr>
          <a:xfrm flipH="1">
            <a:off x="7975600" y="4216400"/>
            <a:ext cx="1219200" cy="17315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CEBFBD-4BD3-579F-3576-79D48930FAAB}"/>
              </a:ext>
            </a:extLst>
          </p:cNvPr>
          <p:cNvCxnSpPr>
            <a:cxnSpLocks/>
          </p:cNvCxnSpPr>
          <p:nvPr/>
        </p:nvCxnSpPr>
        <p:spPr>
          <a:xfrm flipV="1">
            <a:off x="9029700" y="584200"/>
            <a:ext cx="442627" cy="1168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EC20452-9906-317B-2E3B-1E39EC517F66}"/>
              </a:ext>
            </a:extLst>
          </p:cNvPr>
          <p:cNvSpPr txBox="1"/>
          <p:nvPr/>
        </p:nvSpPr>
        <p:spPr>
          <a:xfrm>
            <a:off x="6810473" y="5987018"/>
            <a:ext cx="2330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Staphylococcus Aureus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EAD5E9-A562-306A-F324-8181BC5FDC97}"/>
              </a:ext>
            </a:extLst>
          </p:cNvPr>
          <p:cNvSpPr txBox="1"/>
          <p:nvPr/>
        </p:nvSpPr>
        <p:spPr>
          <a:xfrm>
            <a:off x="8372573" y="187477"/>
            <a:ext cx="3502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Staphylococcus spp. but not aureus</a:t>
            </a:r>
          </a:p>
        </p:txBody>
      </p:sp>
    </p:spTree>
    <p:extLst>
      <p:ext uri="{BB962C8B-B14F-4D97-AF65-F5344CB8AC3E}">
        <p14:creationId xmlns:p14="http://schemas.microsoft.com/office/powerpoint/2010/main" val="1511495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06A6-CC93-43B9-8699-B9EE88A0286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229708" y="2578301"/>
            <a:ext cx="18992565" cy="5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54639" y="198908"/>
            <a:ext cx="10515600" cy="467018"/>
          </a:xfrm>
        </p:spPr>
        <p:txBody>
          <a:bodyPr/>
          <a:lstStyle/>
          <a:p>
            <a:r>
              <a:rPr lang="en-US" dirty="0"/>
              <a:t>Confirmation Test</a:t>
            </a:r>
          </a:p>
        </p:txBody>
      </p:sp>
      <p:pic>
        <p:nvPicPr>
          <p:cNvPr id="2" name="Picture 2" descr="Coagulase Test- Principle, Procedure, Types, Result, Uses">
            <a:extLst>
              <a:ext uri="{FF2B5EF4-FFF2-40B4-BE49-F238E27FC236}">
                <a16:creationId xmlns:a16="http://schemas.microsoft.com/office/drawing/2014/main" id="{185216FD-E991-7702-A6A7-29A8A7B04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204" y="1321119"/>
            <a:ext cx="8176470" cy="429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154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7FFF6-1FF0-82E2-73E2-DF80EF7D4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existing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FAA2B-6C95-1DAE-A963-AAC9FDB01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High cost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Trained laboratory personnel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Procedures are rather complicated with equipment and clean environment required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False positive result without rigorous experiment environments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Standard method is inexpensive and sensitive, but complicated operation and time consumption (3-7 days)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There is no “field” method you can use on-site</a:t>
            </a:r>
          </a:p>
          <a:p>
            <a:r>
              <a:rPr lang="en-US" b="1" dirty="0">
                <a:solidFill>
                  <a:srgbClr val="FF0000"/>
                </a:solidFill>
              </a:rPr>
              <a:t>Objective of the study was to develop biochemical bases for rapid, inexpensive and simple novel method (simplified standard method)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844E8-D108-D5BC-32A8-340F3226A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06A6-CC93-43B9-8699-B9EE88A0286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24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02424-5BA3-B325-3618-6E7AE6A45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Microflora Evaluation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58DB5C-693A-CECB-C438-FF2A87BC86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Freshly made cheese was selected as model of food vulnerable to contamination.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Microflora of cheese samples from 40 different business operators were studied with standard method (ISO 6888).</a:t>
                </a:r>
              </a:p>
              <a:p>
                <a:endParaRPr lang="en-US" dirty="0"/>
              </a:p>
              <a:p>
                <a:r>
                  <a:rPr lang="en-US" dirty="0"/>
                  <a:t>Key results: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30% </m:t>
                    </m:r>
                  </m:oMath>
                </a14:m>
                <a:r>
                  <a:rPr lang="en-US" dirty="0"/>
                  <a:t>were contaminated with </a:t>
                </a:r>
                <a:r>
                  <a:rPr lang="en-US" i="1" dirty="0"/>
                  <a:t>S. aureus</a:t>
                </a:r>
                <a:r>
                  <a:rPr lang="en-US" dirty="0"/>
                  <a:t>!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Cheese microflora is mainly occupied by enterobacteria (</a:t>
                </a:r>
                <a:r>
                  <a:rPr lang="en-US" i="1" dirty="0"/>
                  <a:t>E. coli </a:t>
                </a:r>
                <a:r>
                  <a:rPr lang="en-US" dirty="0"/>
                  <a:t>mostly).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58DB5C-693A-CECB-C438-FF2A87BC86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1EC10-F22D-2FF3-4CBD-3EDCE011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06A6-CC93-43B9-8699-B9EE88A0286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95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BBB47-4021-43FB-5CBD-376B0348F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Enterobacteria inhibitor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2CAE7-2C63-4309-408F-32CC24FC5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66825"/>
            <a:ext cx="11125200" cy="527208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i="1" dirty="0"/>
              <a:t>E. coli </a:t>
            </a:r>
            <a:r>
              <a:rPr lang="en-US" dirty="0"/>
              <a:t>can give false-negative result due to antagonistic effect.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Tellurite ion is gram-negative bacteria inhibitor, but in case of cheese it’s not quite enough.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Sodium azide (respiration inhibitor) was used in different concentrations and then tested on Endo agar. Unfortunately it didn’t work either. 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KOH 3% solution was used (Adaptation of method of gram strain detection on slide by KOH solution) which did work.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3% solution in required with cheese samples, 1% solution is enough for pure cultures. 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To be sure that bacteria won’t die in abnormal pH for them HCl in equimolar concentration was used to optimize pH of the final solution. 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4FBC9-AB2B-DF26-4C26-E441CD149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06A6-CC93-43B9-8699-B9EE88A0286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77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18220-C3DB-D295-F53D-2D779D6E8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method simplification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4D8CD-669B-BF18-B943-FDDF8E327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9388"/>
            <a:ext cx="10515600" cy="2208212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Incubation steps were discarded.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Egg yolk tellurite and coagulase tube test were combined.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Quantities and dilution ratios of each component were optimized with numerous experiments.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It was made sure of that plasma coagulation and tellurite reduction doesn’t interfere with each other.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These changes significantly shortened time of the procedure.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B003C-363B-19C2-2400-D7C268675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06A6-CC93-43B9-8699-B9EE88A0286C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12A5DC8D-C662-E6BA-779A-DBB1B4449D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024070"/>
              </p:ext>
            </p:extLst>
          </p:nvPr>
        </p:nvGraphicFramePr>
        <p:xfrm>
          <a:off x="838200" y="3143250"/>
          <a:ext cx="10312399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5699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D2A93-8B88-619A-9D84-DABBB7063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25"/>
            <a:ext cx="10515600" cy="727075"/>
          </a:xfrm>
        </p:spPr>
        <p:txBody>
          <a:bodyPr/>
          <a:lstStyle/>
          <a:p>
            <a:r>
              <a:rPr lang="en-US" dirty="0"/>
              <a:t>Novel method concept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09A0C-0ECD-FAF6-A500-E25E80638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06A6-CC93-43B9-8699-B9EE88A0286C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EA568CF0-82D4-4D2B-FE83-651351DD59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757668"/>
              </p:ext>
            </p:extLst>
          </p:nvPr>
        </p:nvGraphicFramePr>
        <p:xfrm>
          <a:off x="2539365" y="3130550"/>
          <a:ext cx="8814435" cy="3727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C23114B2-BD4C-B034-E61D-988A6976F8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8241275"/>
              </p:ext>
            </p:extLst>
          </p:nvPr>
        </p:nvGraphicFramePr>
        <p:xfrm>
          <a:off x="50165" y="749697"/>
          <a:ext cx="11303635" cy="3377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03265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D1457-5B8A-3BEF-90AC-D2AEDE85C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-75415"/>
            <a:ext cx="10515600" cy="1325563"/>
          </a:xfrm>
        </p:spPr>
        <p:txBody>
          <a:bodyPr/>
          <a:lstStyle/>
          <a:p>
            <a:r>
              <a:rPr lang="en-US" dirty="0"/>
              <a:t>Step 4: Model 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5A0BD9-636C-9F9F-4940-1A3FA78500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4551" y="1185085"/>
                <a:ext cx="6261299" cy="5272087"/>
              </a:xfrm>
            </p:spPr>
            <p:txBody>
              <a:bodyPr>
                <a:normAutofit fontScale="70000" lnSpcReduction="20000"/>
              </a:bodyPr>
              <a:lstStyle/>
              <a:p>
                <a:pPr marL="457200" indent="-457200">
                  <a:lnSpc>
                    <a:spcPct val="17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Pure cultures (and culture mixtures) were studied with parallel methods.</a:t>
                </a:r>
              </a:p>
              <a:p>
                <a:pPr marL="457200" indent="-457200">
                  <a:lnSpc>
                    <a:spcPct val="17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Cheese samples were intentionally contaminated with s. aureus strains and then studied with parallel methods. </a:t>
                </a:r>
              </a:p>
              <a:p>
                <a:pPr marL="457200" indent="-457200">
                  <a:lnSpc>
                    <a:spcPct val="17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In all 40 cases the results were the same with standard and novel methods.</a:t>
                </a:r>
              </a:p>
              <a:p>
                <a:pPr marL="457200" indent="-457200">
                  <a:lnSpc>
                    <a:spcPct val="17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Method sensitivity was studied on isolated cultures and it is </a:t>
                </a:r>
                <a14:m>
                  <m:oMath xmlns:m="http://schemas.openxmlformats.org/officeDocument/2006/math">
                    <m: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110 CFU/g (Food safety guidelines allow concentration of 10-100 CFU/g in cheese)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5A0BD9-636C-9F9F-4940-1A3FA78500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4551" y="1185085"/>
                <a:ext cx="6261299" cy="5272087"/>
              </a:xfrm>
              <a:blipFill>
                <a:blip r:embed="rId2"/>
                <a:stretch>
                  <a:fillRect l="-875" r="-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949A1-58DB-9644-2096-81DA931EB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06A6-CC93-43B9-8699-B9EE88A0286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276AD3-022E-C9D0-D8AA-17D3DCC300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7" t="7755" r="1777" b="19188"/>
          <a:stretch/>
        </p:blipFill>
        <p:spPr>
          <a:xfrm>
            <a:off x="6489700" y="1185085"/>
            <a:ext cx="5308799" cy="51712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47F9C2-28AF-F686-D292-ACF279463D4B}"/>
              </a:ext>
            </a:extLst>
          </p:cNvPr>
          <p:cNvSpPr txBox="1"/>
          <p:nvPr/>
        </p:nvSpPr>
        <p:spPr>
          <a:xfrm flipH="1">
            <a:off x="6842759" y="1250148"/>
            <a:ext cx="353568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Clot formation and dark grey particle formation on the surface or somewhere in the clot. </a:t>
            </a:r>
          </a:p>
        </p:txBody>
      </p:sp>
    </p:spTree>
    <p:extLst>
      <p:ext uri="{BB962C8B-B14F-4D97-AF65-F5344CB8AC3E}">
        <p14:creationId xmlns:p14="http://schemas.microsoft.com/office/powerpoint/2010/main" val="4186988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new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2837"/>
            <a:ext cx="10515600" cy="4351338"/>
          </a:xfrm>
        </p:spPr>
        <p:txBody>
          <a:bodyPr>
            <a:noAutofit/>
          </a:bodyPr>
          <a:lstStyle/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1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ka-GE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06A6-CC93-43B9-8699-B9EE88A0286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1E560A-B51A-437D-DDBB-CFD577758EF8}"/>
              </a:ext>
            </a:extLst>
          </p:cNvPr>
          <p:cNvSpPr txBox="1">
            <a:spLocks/>
          </p:cNvSpPr>
          <p:nvPr/>
        </p:nvSpPr>
        <p:spPr>
          <a:xfrm>
            <a:off x="685800" y="1266825"/>
            <a:ext cx="11125200" cy="5272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EAD90A-D438-CA36-4A67-05CFE233E245}"/>
              </a:ext>
            </a:extLst>
          </p:cNvPr>
          <p:cNvSpPr txBox="1">
            <a:spLocks/>
          </p:cNvSpPr>
          <p:nvPr/>
        </p:nvSpPr>
        <p:spPr>
          <a:xfrm>
            <a:off x="838200" y="1449388"/>
            <a:ext cx="11125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Can’t show lecithinase activity.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Can’t be used as enumeration method without using baird-parker agar.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Still needs optimization and validation. </a:t>
            </a:r>
          </a:p>
        </p:txBody>
      </p:sp>
    </p:spTree>
    <p:extLst>
      <p:ext uri="{BB962C8B-B14F-4D97-AF65-F5344CB8AC3E}">
        <p14:creationId xmlns:p14="http://schemas.microsoft.com/office/powerpoint/2010/main" val="920616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DD288-5E0F-2C07-E24B-ED19BB42D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2F184-A4CA-5174-2EDC-C057C974F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058"/>
            <a:ext cx="10420350" cy="5019992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Foodborne diseases as a global challenge in public health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Staphylococcal food poisoning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/>
              <a:t>Staphylococcus aureus </a:t>
            </a:r>
            <a:r>
              <a:rPr lang="en-US" dirty="0"/>
              <a:t>pathogenicity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/>
              <a:t>S. aureus </a:t>
            </a:r>
            <a:r>
              <a:rPr lang="en-US" dirty="0"/>
              <a:t>contamination detection methods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Developing bases for novel method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Method concept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Method development and future perspectives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EB2B7-F17A-A61C-4B45-2CF1BC91C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06A6-CC93-43B9-8699-B9EE88A02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90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AA782-2703-1D12-E842-E31DD50C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development and 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B16D6-4776-C6A0-5CE5-7F0B64138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9388"/>
            <a:ext cx="10515600" cy="478631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Try to incorporate lecithinase activity detection in the method.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Other biochemical tests (rapid and inexpensive – for example: catalase) can be combined with this method.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With regulation of KOH concentration method can be more precise.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Method has potential of detecting even 1 CFU in the sampling solution if enough time is given (not time-consuming though).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Method has potential of detecting toxins independently if centrifuge is added at that point to get supernatant with all the toxins possibly in it (not on-site method though).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Method will be validated by another master’s student in the future.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Method can be used in different fields other than food quality control.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7AE2D-8192-4F85-711C-1A4818E18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06A6-CC93-43B9-8699-B9EE88A0286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45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363" y="1748364"/>
            <a:ext cx="10701437" cy="26559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400" dirty="0"/>
              <a:t>THANK YOU </a:t>
            </a:r>
            <a:br>
              <a:rPr lang="en-US" sz="4400" dirty="0"/>
            </a:br>
            <a:r>
              <a:rPr lang="en-US" sz="4400" dirty="0"/>
              <a:t>FOR </a:t>
            </a:r>
            <a:br>
              <a:rPr lang="en-US" sz="4400" dirty="0"/>
            </a:br>
            <a:r>
              <a:rPr lang="en-US" sz="4400" dirty="0"/>
              <a:t>YOUR ATTENTION</a:t>
            </a:r>
            <a:r>
              <a:rPr lang="ka-GE" sz="4400" dirty="0"/>
              <a:t>!</a:t>
            </a: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06A6-CC93-43B9-8699-B9EE88A0286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72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F83C1-3A60-4B91-FD62-701B97F47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25"/>
            <a:ext cx="10515600" cy="893445"/>
          </a:xfrm>
        </p:spPr>
        <p:txBody>
          <a:bodyPr/>
          <a:lstStyle/>
          <a:p>
            <a:r>
              <a:rPr lang="en-US" dirty="0"/>
              <a:t>Foodborne diseases (FBD)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1C707-1ED5-C467-96CD-DB471AAB7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90" y="1022508"/>
            <a:ext cx="11090910" cy="5595461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Foodborne diseases are usually infectious or toxic in nature and caused by bacteria, viruses, parasites or chemical substances entering the body through contaminated food.</a:t>
            </a:r>
          </a:p>
          <a:p>
            <a:pPr marL="457200" indent="-457200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An estimated 600 million – almost 1 in 10 people in the world – fall ill after eating contaminated food and 420 000 die every year, resulting in the loss of 33 million healthy life years (DALYs- the loss of the equivalent of one year of full health). Children under 5 years of age carry 40% of the foodborne disease burden, with 125 000 deaths every year.</a:t>
            </a:r>
          </a:p>
          <a:p>
            <a:pPr marL="457200" indent="-457200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110 billion US $ is lost each year in productivity and medical expenses resulting from unsafe food in low- and middle-income countries.</a:t>
            </a:r>
          </a:p>
          <a:p>
            <a:pPr marL="457200" indent="-457200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Foodborne diseases impede socioeconomic development by straining health care systems and harming national economies, tourism and trade.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9C535-3700-F026-AA00-890C6F0F3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06A6-CC93-43B9-8699-B9EE88A02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56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80DFA9-7097-6F67-FCDD-8F9E63374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005" y="18420"/>
            <a:ext cx="6777989" cy="68211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8AD83-12E0-B43F-6149-46CA6D8B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06A6-CC93-43B9-8699-B9EE88A02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28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FB595-C537-2E77-71ED-9A5104AF4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25"/>
            <a:ext cx="10515600" cy="1042035"/>
          </a:xfrm>
        </p:spPr>
        <p:txBody>
          <a:bodyPr/>
          <a:lstStyle/>
          <a:p>
            <a:r>
              <a:rPr lang="en-US" dirty="0"/>
              <a:t>Staphylococcal food poisoning (SFP)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6F840-0819-F13D-CB2F-C38AAE299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275" y="915352"/>
            <a:ext cx="10846595" cy="375412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1" dirty="0"/>
              <a:t>S. aureus </a:t>
            </a:r>
            <a:r>
              <a:rPr lang="en-US" sz="2400" dirty="0"/>
              <a:t>is listed in top 5 microorganisms causing FBD worldwide.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SFP is characterized by a sudden start of nausea, vomiting, and stomach cramps. Most people also have diarrhea.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SFP cases are frequently underreported because of misdiagnosis, improper sample collection and laboratory examination lack of seeking medical attention by the affected persons complicating the laboratory confirmation  (Death rate &lt;0.01%).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Food vulnerable to </a:t>
            </a:r>
            <a:r>
              <a:rPr lang="en-US" sz="2400" i="1" dirty="0"/>
              <a:t>S. aureus </a:t>
            </a:r>
            <a:r>
              <a:rPr lang="en-US" sz="2400" dirty="0"/>
              <a:t>contamination include meat, poultry, milk and dairy products, custard, salads and salad dressings.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41001-D550-B325-687A-9768A13BA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06A6-CC93-43B9-8699-B9EE88A0286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4D09BA-F718-6A24-AFF7-41C85A2B03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82" y="4669472"/>
            <a:ext cx="2804160" cy="1869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AB4B7E-12BB-2F91-D53E-316888B5DB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860" y="4669472"/>
            <a:ext cx="2616708" cy="1869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E6EEE4-4B8D-19F8-2C00-4C6090677F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327" y="4669472"/>
            <a:ext cx="2845497" cy="186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51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06A6-CC93-43B9-8699-B9EE88A0286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12439" y="4164747"/>
            <a:ext cx="1715217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388520" y="231153"/>
            <a:ext cx="10515600" cy="467018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1026" name="Picture 2" descr="Staphylococcus aureus - Wikipedia">
            <a:extLst>
              <a:ext uri="{FF2B5EF4-FFF2-40B4-BE49-F238E27FC236}">
                <a16:creationId xmlns:a16="http://schemas.microsoft.com/office/drawing/2014/main" id="{6071F593-7281-A0B3-EB68-DCC054D90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62" y="3716846"/>
            <a:ext cx="4074558" cy="299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42FFE8-6BF2-D16F-219C-91769C9659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3" t="-351" r="2703" b="351"/>
          <a:stretch/>
        </p:blipFill>
        <p:spPr>
          <a:xfrm>
            <a:off x="9116342" y="3834606"/>
            <a:ext cx="2743200" cy="2453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4888F91E-D99B-B2B2-2680-044AE05E0D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15494" y="834737"/>
                <a:ext cx="6638306" cy="5521613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sz="2300" dirty="0"/>
                  <a:t>Gram-positive spherically shaped bacterium, facultative anaerobe, forms golden colonies on nutrient agar (NA).</a:t>
                </a:r>
              </a:p>
              <a:p>
                <a:pPr marL="457200" indent="-45720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sz="2300" dirty="0"/>
                  <a:t>An usual member of the microbiota of the body, frequently found in the upper respiratory tract and on the skin (</a:t>
                </a:r>
                <a14:m>
                  <m:oMath xmlns:m="http://schemas.openxmlformats.org/officeDocument/2006/math">
                    <m:r>
                      <a:rPr lang="en-US" sz="23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30%</m:t>
                    </m:r>
                  </m:oMath>
                </a14:m>
                <a:r>
                  <a:rPr lang="en-US" sz="2300" dirty="0"/>
                  <a:t> of people). </a:t>
                </a:r>
              </a:p>
              <a:p>
                <a:pPr marL="457200" indent="-45720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sz="2300" dirty="0"/>
                  <a:t>Temperature range: 8-43</a:t>
                </a:r>
                <a14:m>
                  <m:oMath xmlns:m="http://schemas.openxmlformats.org/officeDocument/2006/math">
                    <m:r>
                      <a:rPr lang="en-US" sz="23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2300" dirty="0"/>
                  <a:t> </a:t>
                </a:r>
              </a:p>
              <a:p>
                <a:pPr marL="457200" indent="-45720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sz="2300" dirty="0"/>
                  <a:t>pH range: 7-7.5</a:t>
                </a:r>
              </a:p>
              <a:p>
                <a:pPr marL="457200" indent="-45720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sz="2300" dirty="0"/>
                  <a:t>Resistant to 5-10% NaCl</a:t>
                </a:r>
              </a:p>
              <a:p>
                <a:pPr marL="457200" indent="-45720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endParaRPr lang="en-US" sz="2300" dirty="0"/>
              </a:p>
              <a:p>
                <a:pPr>
                  <a:lnSpc>
                    <a:spcPct val="160000"/>
                  </a:lnSpc>
                </a:pPr>
                <a:endParaRPr lang="en-US" sz="2300" dirty="0"/>
              </a:p>
              <a:p>
                <a:pPr marL="457200" indent="-45720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endParaRPr lang="en-US" sz="2300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4888F91E-D99B-B2B2-2680-044AE05E0D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15494" y="834737"/>
                <a:ext cx="6638306" cy="5521613"/>
              </a:xfrm>
              <a:blipFill>
                <a:blip r:embed="rId4"/>
                <a:stretch>
                  <a:fillRect l="-1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D6F39CF-8760-78AE-BEA1-C02607C0E2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62" y="228600"/>
            <a:ext cx="4074558" cy="325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15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E7F08B-7CBE-12F7-F1D5-5BF562652C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7"/>
          <a:stretch/>
        </p:blipFill>
        <p:spPr>
          <a:xfrm>
            <a:off x="308403" y="215264"/>
            <a:ext cx="5156922" cy="651891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06A6-CC93-43B9-8699-B9EE88A0286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12439" y="4164747"/>
            <a:ext cx="1715217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468877" y="117645"/>
            <a:ext cx="10515600" cy="467018"/>
          </a:xfrm>
        </p:spPr>
        <p:txBody>
          <a:bodyPr/>
          <a:lstStyle/>
          <a:p>
            <a:r>
              <a:rPr lang="en-US" i="1" dirty="0"/>
              <a:t>S. aureus </a:t>
            </a:r>
            <a:r>
              <a:rPr lang="en-US" dirty="0"/>
              <a:t>virulence factors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9C2770-634C-BB1A-9D34-A1451058AE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" t="-5299" r="-332" b="5299"/>
          <a:stretch/>
        </p:blipFill>
        <p:spPr>
          <a:xfrm>
            <a:off x="6416405" y="1718872"/>
            <a:ext cx="3841277" cy="48078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2B252E-72B7-0CFB-4832-C25703246252}"/>
              </a:ext>
            </a:extLst>
          </p:cNvPr>
          <p:cNvSpPr txBox="1"/>
          <p:nvPr/>
        </p:nvSpPr>
        <p:spPr>
          <a:xfrm>
            <a:off x="6432439" y="949719"/>
            <a:ext cx="3867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Enterotoxins are heat stable! </a:t>
            </a:r>
          </a:p>
          <a:p>
            <a:pPr algn="ctr"/>
            <a:r>
              <a:rPr lang="en-US" sz="2000" dirty="0"/>
              <a:t>They target the intestine, </a:t>
            </a:r>
          </a:p>
          <a:p>
            <a:pPr algn="ctr"/>
            <a:r>
              <a:rPr lang="en-US" sz="2000" dirty="0"/>
              <a:t>causing cell death and dehydration </a:t>
            </a:r>
          </a:p>
        </p:txBody>
      </p:sp>
    </p:spTree>
    <p:extLst>
      <p:ext uri="{BB962C8B-B14F-4D97-AF65-F5344CB8AC3E}">
        <p14:creationId xmlns:p14="http://schemas.microsoft.com/office/powerpoint/2010/main" val="661688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BADBC7-A014-8F9C-AC98-9CD25A2A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06A6-CC93-43B9-8699-B9EE88A0286C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E9B2344-D9E3-AF17-46D6-0AEA979CCB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37015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801299A-96FB-03A2-E02C-E133E95347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175" y="1885950"/>
            <a:ext cx="3125825" cy="217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86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7508C-7EA8-1BE4-1FEA-DF4604193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26"/>
            <a:ext cx="10515600" cy="933450"/>
          </a:xfrm>
        </p:spPr>
        <p:txBody>
          <a:bodyPr/>
          <a:lstStyle/>
          <a:p>
            <a:r>
              <a:rPr lang="en-US" dirty="0"/>
              <a:t>Standard method – ISO 6888:1999/2021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A641D5A-53D4-B0CA-1D45-B08E7681F9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776812"/>
              </p:ext>
            </p:extLst>
          </p:nvPr>
        </p:nvGraphicFramePr>
        <p:xfrm>
          <a:off x="125730" y="857250"/>
          <a:ext cx="12066270" cy="549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BADBC7-A014-8F9C-AC98-9CD25A2A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06A6-CC93-43B9-8699-B9EE88A0286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82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3731</TotalTime>
  <Words>1272</Words>
  <Application>Microsoft Office PowerPoint</Application>
  <PresentationFormat>Widescreen</PresentationFormat>
  <Paragraphs>167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BPG Banner Caps Alpha</vt:lpstr>
      <vt:lpstr>Calibri</vt:lpstr>
      <vt:lpstr>Calibri Light</vt:lpstr>
      <vt:lpstr>Cambria Math</vt:lpstr>
      <vt:lpstr>Sylfaen</vt:lpstr>
      <vt:lpstr>Wingdings</vt:lpstr>
      <vt:lpstr>Office Theme</vt:lpstr>
      <vt:lpstr>Custom Design</vt:lpstr>
      <vt:lpstr>Development of biochemical bases for rapid method of Staphylococcus aureus detection in food</vt:lpstr>
      <vt:lpstr>Presentation outline:</vt:lpstr>
      <vt:lpstr>Foodborne diseases (FBD)</vt:lpstr>
      <vt:lpstr>PowerPoint Presentation</vt:lpstr>
      <vt:lpstr>Staphylococcal food poisoning (SFP)</vt:lpstr>
      <vt:lpstr>Introduction</vt:lpstr>
      <vt:lpstr>S. aureus virulence factors</vt:lpstr>
      <vt:lpstr>PowerPoint Presentation</vt:lpstr>
      <vt:lpstr>Standard method – ISO 6888:1999/2021</vt:lpstr>
      <vt:lpstr>Baird-Parker (BP) Agar</vt:lpstr>
      <vt:lpstr>Baird-Parker (BP) Agar</vt:lpstr>
      <vt:lpstr>Confirmation Test</vt:lpstr>
      <vt:lpstr>Disadvantages of existing methods</vt:lpstr>
      <vt:lpstr>Step 1: Microflora Evaluation</vt:lpstr>
      <vt:lpstr>Step 2: Enterobacteria inhibitor selection</vt:lpstr>
      <vt:lpstr>Step 3: method simplification</vt:lpstr>
      <vt:lpstr>Novel method concept</vt:lpstr>
      <vt:lpstr>Step 4: Model Experiments</vt:lpstr>
      <vt:lpstr>Disadvantages of new approach</vt:lpstr>
      <vt:lpstr>Further development and future plans</vt:lpstr>
      <vt:lpstr>THANK YOU  FOR 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ჯუნიორ პროექტი</dc:title>
  <dc:creator>Tako</dc:creator>
  <cp:lastModifiedBy>Tako</cp:lastModifiedBy>
  <cp:revision>164</cp:revision>
  <dcterms:created xsi:type="dcterms:W3CDTF">2019-07-12T11:54:22Z</dcterms:created>
  <dcterms:modified xsi:type="dcterms:W3CDTF">2022-09-15T06:14:31Z</dcterms:modified>
</cp:coreProperties>
</file>