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21374100" cy="30289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D5A"/>
    <a:srgbClr val="BDD7D6"/>
    <a:srgbClr val="4CA88C"/>
    <a:srgbClr val="2552CF"/>
    <a:srgbClr val="466EAE"/>
    <a:srgbClr val="474CAD"/>
    <a:srgbClr val="ADBCE7"/>
    <a:srgbClr val="F1E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4660"/>
  </p:normalViewPr>
  <p:slideViewPr>
    <p:cSldViewPr snapToGrid="0">
      <p:cViewPr>
        <p:scale>
          <a:sx n="30" d="100"/>
          <a:sy n="30" d="100"/>
        </p:scale>
        <p:origin x="1488" y="-30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058" y="4957103"/>
            <a:ext cx="18167985" cy="10545233"/>
          </a:xfrm>
        </p:spPr>
        <p:txBody>
          <a:bodyPr anchor="b"/>
          <a:lstStyle>
            <a:lvl1pPr algn="ctr">
              <a:defRPr sz="14025"/>
            </a:lvl1pPr>
          </a:lstStyle>
          <a:p>
            <a:r>
              <a:rPr lang="en-US"/>
              <a:t>Click to edit Master title style</a:t>
            </a:r>
            <a:endParaRPr lang="en-US" dirty="0"/>
          </a:p>
        </p:txBody>
      </p:sp>
      <p:sp>
        <p:nvSpPr>
          <p:cNvPr id="3" name="Subtitle 2"/>
          <p:cNvSpPr>
            <a:spLocks noGrp="1"/>
          </p:cNvSpPr>
          <p:nvPr>
            <p:ph type="subTitle" idx="1"/>
          </p:nvPr>
        </p:nvSpPr>
        <p:spPr>
          <a:xfrm>
            <a:off x="2671763" y="15909001"/>
            <a:ext cx="16030575" cy="7312949"/>
          </a:xfrm>
        </p:spPr>
        <p:txBody>
          <a:bodyPr/>
          <a:lstStyle>
            <a:lvl1pPr marL="0" indent="0" algn="ctr">
              <a:buNone/>
              <a:defRPr sz="5610"/>
            </a:lvl1pPr>
            <a:lvl2pPr marL="1068705" indent="0" algn="ctr">
              <a:buNone/>
              <a:defRPr sz="4675"/>
            </a:lvl2pPr>
            <a:lvl3pPr marL="2137410" indent="0" algn="ctr">
              <a:buNone/>
              <a:defRPr sz="4208"/>
            </a:lvl3pPr>
            <a:lvl4pPr marL="3206115" indent="0" algn="ctr">
              <a:buNone/>
              <a:defRPr sz="3740"/>
            </a:lvl4pPr>
            <a:lvl5pPr marL="4274820" indent="0" algn="ctr">
              <a:buNone/>
              <a:defRPr sz="3740"/>
            </a:lvl5pPr>
            <a:lvl6pPr marL="5343525" indent="0" algn="ctr">
              <a:buNone/>
              <a:defRPr sz="3740"/>
            </a:lvl6pPr>
            <a:lvl7pPr marL="6412230" indent="0" algn="ctr">
              <a:buNone/>
              <a:defRPr sz="3740"/>
            </a:lvl7pPr>
            <a:lvl8pPr marL="7480935" indent="0" algn="ctr">
              <a:buNone/>
              <a:defRPr sz="3740"/>
            </a:lvl8pPr>
            <a:lvl9pPr marL="8549640" indent="0" algn="ctr">
              <a:buNone/>
              <a:defRPr sz="37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D59E47-57D0-4525-BDA9-1E9622A05F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220413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59E47-57D0-4525-BDA9-1E9622A05F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277800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95842" y="1612636"/>
            <a:ext cx="4608790" cy="256689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69470" y="1612636"/>
            <a:ext cx="13559195" cy="256689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59E47-57D0-4525-BDA9-1E9622A05F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140654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59E47-57D0-4525-BDA9-1E9622A05F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377880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338" y="7551350"/>
            <a:ext cx="18435161" cy="12599588"/>
          </a:xfrm>
        </p:spPr>
        <p:txBody>
          <a:bodyPr anchor="b"/>
          <a:lstStyle>
            <a:lvl1pPr>
              <a:defRPr sz="14025"/>
            </a:lvl1pPr>
          </a:lstStyle>
          <a:p>
            <a:r>
              <a:rPr lang="en-US"/>
              <a:t>Click to edit Master title style</a:t>
            </a:r>
            <a:endParaRPr lang="en-US" dirty="0"/>
          </a:p>
        </p:txBody>
      </p:sp>
      <p:sp>
        <p:nvSpPr>
          <p:cNvPr id="3" name="Text Placeholder 2"/>
          <p:cNvSpPr>
            <a:spLocks noGrp="1"/>
          </p:cNvSpPr>
          <p:nvPr>
            <p:ph type="body" idx="1"/>
          </p:nvPr>
        </p:nvSpPr>
        <p:spPr>
          <a:xfrm>
            <a:off x="1458338" y="20270135"/>
            <a:ext cx="18435161" cy="6625826"/>
          </a:xfrm>
        </p:spPr>
        <p:txBody>
          <a:bodyPr/>
          <a:lstStyle>
            <a:lvl1pPr marL="0" indent="0">
              <a:buNone/>
              <a:defRPr sz="5610">
                <a:solidFill>
                  <a:schemeClr val="tx1"/>
                </a:solidFill>
              </a:defRPr>
            </a:lvl1pPr>
            <a:lvl2pPr marL="1068705" indent="0">
              <a:buNone/>
              <a:defRPr sz="4675">
                <a:solidFill>
                  <a:schemeClr val="tx1">
                    <a:tint val="75000"/>
                  </a:schemeClr>
                </a:solidFill>
              </a:defRPr>
            </a:lvl2pPr>
            <a:lvl3pPr marL="2137410" indent="0">
              <a:buNone/>
              <a:defRPr sz="4208">
                <a:solidFill>
                  <a:schemeClr val="tx1">
                    <a:tint val="75000"/>
                  </a:schemeClr>
                </a:solidFill>
              </a:defRPr>
            </a:lvl3pPr>
            <a:lvl4pPr marL="3206115" indent="0">
              <a:buNone/>
              <a:defRPr sz="3740">
                <a:solidFill>
                  <a:schemeClr val="tx1">
                    <a:tint val="75000"/>
                  </a:schemeClr>
                </a:solidFill>
              </a:defRPr>
            </a:lvl4pPr>
            <a:lvl5pPr marL="4274820" indent="0">
              <a:buNone/>
              <a:defRPr sz="3740">
                <a:solidFill>
                  <a:schemeClr val="tx1">
                    <a:tint val="75000"/>
                  </a:schemeClr>
                </a:solidFill>
              </a:defRPr>
            </a:lvl5pPr>
            <a:lvl6pPr marL="5343525" indent="0">
              <a:buNone/>
              <a:defRPr sz="3740">
                <a:solidFill>
                  <a:schemeClr val="tx1">
                    <a:tint val="75000"/>
                  </a:schemeClr>
                </a:solidFill>
              </a:defRPr>
            </a:lvl6pPr>
            <a:lvl7pPr marL="6412230" indent="0">
              <a:buNone/>
              <a:defRPr sz="3740">
                <a:solidFill>
                  <a:schemeClr val="tx1">
                    <a:tint val="75000"/>
                  </a:schemeClr>
                </a:solidFill>
              </a:defRPr>
            </a:lvl7pPr>
            <a:lvl8pPr marL="7480935" indent="0">
              <a:buNone/>
              <a:defRPr sz="3740">
                <a:solidFill>
                  <a:schemeClr val="tx1">
                    <a:tint val="75000"/>
                  </a:schemeClr>
                </a:solidFill>
              </a:defRPr>
            </a:lvl8pPr>
            <a:lvl9pPr marL="8549640" indent="0">
              <a:buNone/>
              <a:defRPr sz="37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59E47-57D0-4525-BDA9-1E9622A05F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250214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9469" y="8063177"/>
            <a:ext cx="9083993" cy="19218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0638" y="8063177"/>
            <a:ext cx="9083993" cy="19218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D59E47-57D0-4525-BDA9-1E9622A05FDF}"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302326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253" y="1612642"/>
            <a:ext cx="18435161" cy="58545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256" y="7425136"/>
            <a:ext cx="9042245" cy="3638945"/>
          </a:xfrm>
        </p:spPr>
        <p:txBody>
          <a:bodyPr anchor="b"/>
          <a:lstStyle>
            <a:lvl1pPr marL="0" indent="0">
              <a:buNone/>
              <a:defRPr sz="5610" b="1"/>
            </a:lvl1pPr>
            <a:lvl2pPr marL="1068705" indent="0">
              <a:buNone/>
              <a:defRPr sz="4675" b="1"/>
            </a:lvl2pPr>
            <a:lvl3pPr marL="2137410" indent="0">
              <a:buNone/>
              <a:defRPr sz="4208" b="1"/>
            </a:lvl3pPr>
            <a:lvl4pPr marL="3206115" indent="0">
              <a:buNone/>
              <a:defRPr sz="3740" b="1"/>
            </a:lvl4pPr>
            <a:lvl5pPr marL="4274820" indent="0">
              <a:buNone/>
              <a:defRPr sz="3740" b="1"/>
            </a:lvl5pPr>
            <a:lvl6pPr marL="5343525" indent="0">
              <a:buNone/>
              <a:defRPr sz="3740" b="1"/>
            </a:lvl6pPr>
            <a:lvl7pPr marL="6412230" indent="0">
              <a:buNone/>
              <a:defRPr sz="3740" b="1"/>
            </a:lvl7pPr>
            <a:lvl8pPr marL="7480935" indent="0">
              <a:buNone/>
              <a:defRPr sz="3740" b="1"/>
            </a:lvl8pPr>
            <a:lvl9pPr marL="8549640" indent="0">
              <a:buNone/>
              <a:defRPr sz="3740" b="1"/>
            </a:lvl9pPr>
          </a:lstStyle>
          <a:p>
            <a:pPr lvl="0"/>
            <a:r>
              <a:rPr lang="en-US"/>
              <a:t>Edit Master text styles</a:t>
            </a:r>
          </a:p>
        </p:txBody>
      </p:sp>
      <p:sp>
        <p:nvSpPr>
          <p:cNvPr id="4" name="Content Placeholder 3"/>
          <p:cNvSpPr>
            <a:spLocks noGrp="1"/>
          </p:cNvSpPr>
          <p:nvPr>
            <p:ph sz="half" idx="2"/>
          </p:nvPr>
        </p:nvSpPr>
        <p:spPr>
          <a:xfrm>
            <a:off x="1472256" y="11064081"/>
            <a:ext cx="9042245" cy="162735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0640" y="7425136"/>
            <a:ext cx="9086776" cy="3638945"/>
          </a:xfrm>
        </p:spPr>
        <p:txBody>
          <a:bodyPr anchor="b"/>
          <a:lstStyle>
            <a:lvl1pPr marL="0" indent="0">
              <a:buNone/>
              <a:defRPr sz="5610" b="1"/>
            </a:lvl1pPr>
            <a:lvl2pPr marL="1068705" indent="0">
              <a:buNone/>
              <a:defRPr sz="4675" b="1"/>
            </a:lvl2pPr>
            <a:lvl3pPr marL="2137410" indent="0">
              <a:buNone/>
              <a:defRPr sz="4208" b="1"/>
            </a:lvl3pPr>
            <a:lvl4pPr marL="3206115" indent="0">
              <a:buNone/>
              <a:defRPr sz="3740" b="1"/>
            </a:lvl4pPr>
            <a:lvl5pPr marL="4274820" indent="0">
              <a:buNone/>
              <a:defRPr sz="3740" b="1"/>
            </a:lvl5pPr>
            <a:lvl6pPr marL="5343525" indent="0">
              <a:buNone/>
              <a:defRPr sz="3740" b="1"/>
            </a:lvl6pPr>
            <a:lvl7pPr marL="6412230" indent="0">
              <a:buNone/>
              <a:defRPr sz="3740" b="1"/>
            </a:lvl7pPr>
            <a:lvl8pPr marL="7480935" indent="0">
              <a:buNone/>
              <a:defRPr sz="3740" b="1"/>
            </a:lvl8pPr>
            <a:lvl9pPr marL="8549640" indent="0">
              <a:buNone/>
              <a:defRPr sz="3740" b="1"/>
            </a:lvl9pPr>
          </a:lstStyle>
          <a:p>
            <a:pPr lvl="0"/>
            <a:r>
              <a:rPr lang="en-US"/>
              <a:t>Edit Master text styles</a:t>
            </a:r>
          </a:p>
        </p:txBody>
      </p:sp>
      <p:sp>
        <p:nvSpPr>
          <p:cNvPr id="6" name="Content Placeholder 5"/>
          <p:cNvSpPr>
            <a:spLocks noGrp="1"/>
          </p:cNvSpPr>
          <p:nvPr>
            <p:ph sz="quarter" idx="4"/>
          </p:nvPr>
        </p:nvSpPr>
        <p:spPr>
          <a:xfrm>
            <a:off x="10820640" y="11064081"/>
            <a:ext cx="9086776" cy="162735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D59E47-57D0-4525-BDA9-1E9622A05FDF}"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143705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D59E47-57D0-4525-BDA9-1E9622A05FDF}"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51003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59E47-57D0-4525-BDA9-1E9622A05FDF}"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409864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253" y="2019300"/>
            <a:ext cx="6893704" cy="7067550"/>
          </a:xfrm>
        </p:spPr>
        <p:txBody>
          <a:bodyPr anchor="b"/>
          <a:lstStyle>
            <a:lvl1pPr>
              <a:defRPr sz="7480"/>
            </a:lvl1pPr>
          </a:lstStyle>
          <a:p>
            <a:r>
              <a:rPr lang="en-US"/>
              <a:t>Click to edit Master title style</a:t>
            </a:r>
            <a:endParaRPr lang="en-US" dirty="0"/>
          </a:p>
        </p:txBody>
      </p:sp>
      <p:sp>
        <p:nvSpPr>
          <p:cNvPr id="3" name="Content Placeholder 2"/>
          <p:cNvSpPr>
            <a:spLocks noGrp="1"/>
          </p:cNvSpPr>
          <p:nvPr>
            <p:ph idx="1"/>
          </p:nvPr>
        </p:nvSpPr>
        <p:spPr>
          <a:xfrm>
            <a:off x="9086777" y="4361134"/>
            <a:ext cx="10820638" cy="21525177"/>
          </a:xfrm>
        </p:spPr>
        <p:txBody>
          <a:bodyPr/>
          <a:lstStyle>
            <a:lvl1pPr>
              <a:defRPr sz="7480"/>
            </a:lvl1pPr>
            <a:lvl2pPr>
              <a:defRPr sz="6545"/>
            </a:lvl2pPr>
            <a:lvl3pPr>
              <a:defRPr sz="5610"/>
            </a:lvl3pPr>
            <a:lvl4pPr>
              <a:defRPr sz="4675"/>
            </a:lvl4pPr>
            <a:lvl5pPr>
              <a:defRPr sz="4675"/>
            </a:lvl5pPr>
            <a:lvl6pPr>
              <a:defRPr sz="4675"/>
            </a:lvl6pPr>
            <a:lvl7pPr>
              <a:defRPr sz="4675"/>
            </a:lvl7pPr>
            <a:lvl8pPr>
              <a:defRPr sz="4675"/>
            </a:lvl8pPr>
            <a:lvl9pPr>
              <a:defRPr sz="46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253" y="9086850"/>
            <a:ext cx="6893704" cy="16834514"/>
          </a:xfrm>
        </p:spPr>
        <p:txBody>
          <a:bodyPr/>
          <a:lstStyle>
            <a:lvl1pPr marL="0" indent="0">
              <a:buNone/>
              <a:defRPr sz="3740"/>
            </a:lvl1pPr>
            <a:lvl2pPr marL="1068705" indent="0">
              <a:buNone/>
              <a:defRPr sz="3273"/>
            </a:lvl2pPr>
            <a:lvl3pPr marL="2137410" indent="0">
              <a:buNone/>
              <a:defRPr sz="2805"/>
            </a:lvl3pPr>
            <a:lvl4pPr marL="3206115" indent="0">
              <a:buNone/>
              <a:defRPr sz="2338"/>
            </a:lvl4pPr>
            <a:lvl5pPr marL="4274820" indent="0">
              <a:buNone/>
              <a:defRPr sz="2338"/>
            </a:lvl5pPr>
            <a:lvl6pPr marL="5343525" indent="0">
              <a:buNone/>
              <a:defRPr sz="2338"/>
            </a:lvl6pPr>
            <a:lvl7pPr marL="6412230" indent="0">
              <a:buNone/>
              <a:defRPr sz="2338"/>
            </a:lvl7pPr>
            <a:lvl8pPr marL="7480935" indent="0">
              <a:buNone/>
              <a:defRPr sz="2338"/>
            </a:lvl8pPr>
            <a:lvl9pPr marL="8549640" indent="0">
              <a:buNone/>
              <a:defRPr sz="2338"/>
            </a:lvl9pPr>
          </a:lstStyle>
          <a:p>
            <a:pPr lvl="0"/>
            <a:r>
              <a:rPr lang="en-US"/>
              <a:t>Edit Master text styles</a:t>
            </a:r>
          </a:p>
        </p:txBody>
      </p:sp>
      <p:sp>
        <p:nvSpPr>
          <p:cNvPr id="5" name="Date Placeholder 4"/>
          <p:cNvSpPr>
            <a:spLocks noGrp="1"/>
          </p:cNvSpPr>
          <p:nvPr>
            <p:ph type="dt" sz="half" idx="10"/>
          </p:nvPr>
        </p:nvSpPr>
        <p:spPr/>
        <p:txBody>
          <a:bodyPr/>
          <a:lstStyle/>
          <a:p>
            <a:fld id="{BFD59E47-57D0-4525-BDA9-1E9622A05FDF}"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278698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253" y="2019300"/>
            <a:ext cx="6893704" cy="7067550"/>
          </a:xfrm>
        </p:spPr>
        <p:txBody>
          <a:bodyPr anchor="b"/>
          <a:lstStyle>
            <a:lvl1pPr>
              <a:defRPr sz="7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086777" y="4361134"/>
            <a:ext cx="10820638" cy="21525177"/>
          </a:xfrm>
        </p:spPr>
        <p:txBody>
          <a:bodyPr anchor="t"/>
          <a:lstStyle>
            <a:lvl1pPr marL="0" indent="0">
              <a:buNone/>
              <a:defRPr sz="7480"/>
            </a:lvl1pPr>
            <a:lvl2pPr marL="1068705" indent="0">
              <a:buNone/>
              <a:defRPr sz="6545"/>
            </a:lvl2pPr>
            <a:lvl3pPr marL="2137410" indent="0">
              <a:buNone/>
              <a:defRPr sz="5610"/>
            </a:lvl3pPr>
            <a:lvl4pPr marL="3206115" indent="0">
              <a:buNone/>
              <a:defRPr sz="4675"/>
            </a:lvl4pPr>
            <a:lvl5pPr marL="4274820" indent="0">
              <a:buNone/>
              <a:defRPr sz="4675"/>
            </a:lvl5pPr>
            <a:lvl6pPr marL="5343525" indent="0">
              <a:buNone/>
              <a:defRPr sz="4675"/>
            </a:lvl6pPr>
            <a:lvl7pPr marL="6412230" indent="0">
              <a:buNone/>
              <a:defRPr sz="4675"/>
            </a:lvl7pPr>
            <a:lvl8pPr marL="7480935" indent="0">
              <a:buNone/>
              <a:defRPr sz="4675"/>
            </a:lvl8pPr>
            <a:lvl9pPr marL="8549640" indent="0">
              <a:buNone/>
              <a:defRPr sz="4675"/>
            </a:lvl9pPr>
          </a:lstStyle>
          <a:p>
            <a:r>
              <a:rPr lang="en-US"/>
              <a:t>Click icon to add picture</a:t>
            </a:r>
            <a:endParaRPr lang="en-US" dirty="0"/>
          </a:p>
        </p:txBody>
      </p:sp>
      <p:sp>
        <p:nvSpPr>
          <p:cNvPr id="4" name="Text Placeholder 3"/>
          <p:cNvSpPr>
            <a:spLocks noGrp="1"/>
          </p:cNvSpPr>
          <p:nvPr>
            <p:ph type="body" sz="half" idx="2"/>
          </p:nvPr>
        </p:nvSpPr>
        <p:spPr>
          <a:xfrm>
            <a:off x="1472253" y="9086850"/>
            <a:ext cx="6893704" cy="16834514"/>
          </a:xfrm>
        </p:spPr>
        <p:txBody>
          <a:bodyPr/>
          <a:lstStyle>
            <a:lvl1pPr marL="0" indent="0">
              <a:buNone/>
              <a:defRPr sz="3740"/>
            </a:lvl1pPr>
            <a:lvl2pPr marL="1068705" indent="0">
              <a:buNone/>
              <a:defRPr sz="3273"/>
            </a:lvl2pPr>
            <a:lvl3pPr marL="2137410" indent="0">
              <a:buNone/>
              <a:defRPr sz="2805"/>
            </a:lvl3pPr>
            <a:lvl4pPr marL="3206115" indent="0">
              <a:buNone/>
              <a:defRPr sz="2338"/>
            </a:lvl4pPr>
            <a:lvl5pPr marL="4274820" indent="0">
              <a:buNone/>
              <a:defRPr sz="2338"/>
            </a:lvl5pPr>
            <a:lvl6pPr marL="5343525" indent="0">
              <a:buNone/>
              <a:defRPr sz="2338"/>
            </a:lvl6pPr>
            <a:lvl7pPr marL="6412230" indent="0">
              <a:buNone/>
              <a:defRPr sz="2338"/>
            </a:lvl7pPr>
            <a:lvl8pPr marL="7480935" indent="0">
              <a:buNone/>
              <a:defRPr sz="2338"/>
            </a:lvl8pPr>
            <a:lvl9pPr marL="8549640" indent="0">
              <a:buNone/>
              <a:defRPr sz="2338"/>
            </a:lvl9pPr>
          </a:lstStyle>
          <a:p>
            <a:pPr lvl="0"/>
            <a:r>
              <a:rPr lang="en-US"/>
              <a:t>Edit Master text styles</a:t>
            </a:r>
          </a:p>
        </p:txBody>
      </p:sp>
      <p:sp>
        <p:nvSpPr>
          <p:cNvPr id="5" name="Date Placeholder 4"/>
          <p:cNvSpPr>
            <a:spLocks noGrp="1"/>
          </p:cNvSpPr>
          <p:nvPr>
            <p:ph type="dt" sz="half" idx="10"/>
          </p:nvPr>
        </p:nvSpPr>
        <p:spPr/>
        <p:txBody>
          <a:bodyPr/>
          <a:lstStyle/>
          <a:p>
            <a:fld id="{BFD59E47-57D0-4525-BDA9-1E9622A05FDF}"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0DE7C-A2C9-4B69-A355-DE538B7D707E}" type="slidenum">
              <a:rPr lang="en-US" smtClean="0"/>
              <a:t>‹#›</a:t>
            </a:fld>
            <a:endParaRPr lang="en-US"/>
          </a:p>
        </p:txBody>
      </p:sp>
    </p:spTree>
    <p:extLst>
      <p:ext uri="{BB962C8B-B14F-4D97-AF65-F5344CB8AC3E}">
        <p14:creationId xmlns:p14="http://schemas.microsoft.com/office/powerpoint/2010/main" val="286342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9470" y="1612642"/>
            <a:ext cx="18435161" cy="5854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9470" y="8063177"/>
            <a:ext cx="18435161" cy="192184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69469" y="28073886"/>
            <a:ext cx="4809173" cy="1612635"/>
          </a:xfrm>
          <a:prstGeom prst="rect">
            <a:avLst/>
          </a:prstGeom>
        </p:spPr>
        <p:txBody>
          <a:bodyPr vert="horz" lIns="91440" tIns="45720" rIns="91440" bIns="45720" rtlCol="0" anchor="ctr"/>
          <a:lstStyle>
            <a:lvl1pPr algn="l">
              <a:defRPr sz="2805">
                <a:solidFill>
                  <a:schemeClr val="tx1">
                    <a:tint val="75000"/>
                  </a:schemeClr>
                </a:solidFill>
              </a:defRPr>
            </a:lvl1pPr>
          </a:lstStyle>
          <a:p>
            <a:fld id="{BFD59E47-57D0-4525-BDA9-1E9622A05FDF}" type="datetimeFigureOut">
              <a:rPr lang="en-US" smtClean="0"/>
              <a:t>11/2/2022</a:t>
            </a:fld>
            <a:endParaRPr lang="en-US"/>
          </a:p>
        </p:txBody>
      </p:sp>
      <p:sp>
        <p:nvSpPr>
          <p:cNvPr id="5" name="Footer Placeholder 4"/>
          <p:cNvSpPr>
            <a:spLocks noGrp="1"/>
          </p:cNvSpPr>
          <p:nvPr>
            <p:ph type="ftr" sz="quarter" idx="3"/>
          </p:nvPr>
        </p:nvSpPr>
        <p:spPr>
          <a:xfrm>
            <a:off x="7080171" y="28073886"/>
            <a:ext cx="7213759" cy="1612635"/>
          </a:xfrm>
          <a:prstGeom prst="rect">
            <a:avLst/>
          </a:prstGeom>
        </p:spPr>
        <p:txBody>
          <a:bodyPr vert="horz" lIns="91440" tIns="45720" rIns="91440" bIns="45720" rtlCol="0" anchor="ctr"/>
          <a:lstStyle>
            <a:lvl1pPr algn="ctr">
              <a:defRPr sz="280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095458" y="28073886"/>
            <a:ext cx="4809173" cy="1612635"/>
          </a:xfrm>
          <a:prstGeom prst="rect">
            <a:avLst/>
          </a:prstGeom>
        </p:spPr>
        <p:txBody>
          <a:bodyPr vert="horz" lIns="91440" tIns="45720" rIns="91440" bIns="45720" rtlCol="0" anchor="ctr"/>
          <a:lstStyle>
            <a:lvl1pPr algn="r">
              <a:defRPr sz="2805">
                <a:solidFill>
                  <a:schemeClr val="tx1">
                    <a:tint val="75000"/>
                  </a:schemeClr>
                </a:solidFill>
              </a:defRPr>
            </a:lvl1pPr>
          </a:lstStyle>
          <a:p>
            <a:fld id="{DFA0DE7C-A2C9-4B69-A355-DE538B7D707E}" type="slidenum">
              <a:rPr lang="en-US" smtClean="0"/>
              <a:t>‹#›</a:t>
            </a:fld>
            <a:endParaRPr lang="en-US"/>
          </a:p>
        </p:txBody>
      </p:sp>
    </p:spTree>
    <p:extLst>
      <p:ext uri="{BB962C8B-B14F-4D97-AF65-F5344CB8AC3E}">
        <p14:creationId xmlns:p14="http://schemas.microsoft.com/office/powerpoint/2010/main" val="10666678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137410" rtl="0" eaLnBrk="1" latinLnBrk="0" hangingPunct="1">
        <a:lnSpc>
          <a:spcPct val="90000"/>
        </a:lnSpc>
        <a:spcBef>
          <a:spcPct val="0"/>
        </a:spcBef>
        <a:buNone/>
        <a:defRPr sz="10285" kern="1200">
          <a:solidFill>
            <a:schemeClr val="tx1"/>
          </a:solidFill>
          <a:latin typeface="+mj-lt"/>
          <a:ea typeface="+mj-ea"/>
          <a:cs typeface="+mj-cs"/>
        </a:defRPr>
      </a:lvl1pPr>
    </p:titleStyle>
    <p:bodyStyle>
      <a:lvl1pPr marL="534353" indent="-534353" algn="l" defTabSz="2137410" rtl="0" eaLnBrk="1" latinLnBrk="0" hangingPunct="1">
        <a:lnSpc>
          <a:spcPct val="90000"/>
        </a:lnSpc>
        <a:spcBef>
          <a:spcPts val="2338"/>
        </a:spcBef>
        <a:buFont typeface="Arial" panose="020B0604020202020204" pitchFamily="34" charset="0"/>
        <a:buChar char="•"/>
        <a:defRPr sz="6545" kern="1200">
          <a:solidFill>
            <a:schemeClr val="tx1"/>
          </a:solidFill>
          <a:latin typeface="+mn-lt"/>
          <a:ea typeface="+mn-ea"/>
          <a:cs typeface="+mn-cs"/>
        </a:defRPr>
      </a:lvl1pPr>
      <a:lvl2pPr marL="1603058" indent="-534353" algn="l" defTabSz="2137410" rtl="0" eaLnBrk="1" latinLnBrk="0" hangingPunct="1">
        <a:lnSpc>
          <a:spcPct val="90000"/>
        </a:lnSpc>
        <a:spcBef>
          <a:spcPts val="1169"/>
        </a:spcBef>
        <a:buFont typeface="Arial" panose="020B0604020202020204" pitchFamily="34" charset="0"/>
        <a:buChar char="•"/>
        <a:defRPr sz="5610" kern="1200">
          <a:solidFill>
            <a:schemeClr val="tx1"/>
          </a:solidFill>
          <a:latin typeface="+mn-lt"/>
          <a:ea typeface="+mn-ea"/>
          <a:cs typeface="+mn-cs"/>
        </a:defRPr>
      </a:lvl2pPr>
      <a:lvl3pPr marL="2671763" indent="-534353" algn="l" defTabSz="2137410" rtl="0" eaLnBrk="1" latinLnBrk="0" hangingPunct="1">
        <a:lnSpc>
          <a:spcPct val="90000"/>
        </a:lnSpc>
        <a:spcBef>
          <a:spcPts val="1169"/>
        </a:spcBef>
        <a:buFont typeface="Arial" panose="020B0604020202020204" pitchFamily="34" charset="0"/>
        <a:buChar char="•"/>
        <a:defRPr sz="4675" kern="1200">
          <a:solidFill>
            <a:schemeClr val="tx1"/>
          </a:solidFill>
          <a:latin typeface="+mn-lt"/>
          <a:ea typeface="+mn-ea"/>
          <a:cs typeface="+mn-cs"/>
        </a:defRPr>
      </a:lvl3pPr>
      <a:lvl4pPr marL="3740468" indent="-534353" algn="l" defTabSz="2137410" rtl="0" eaLnBrk="1" latinLnBrk="0" hangingPunct="1">
        <a:lnSpc>
          <a:spcPct val="90000"/>
        </a:lnSpc>
        <a:spcBef>
          <a:spcPts val="1169"/>
        </a:spcBef>
        <a:buFont typeface="Arial" panose="020B0604020202020204" pitchFamily="34" charset="0"/>
        <a:buChar char="•"/>
        <a:defRPr sz="4208" kern="1200">
          <a:solidFill>
            <a:schemeClr val="tx1"/>
          </a:solidFill>
          <a:latin typeface="+mn-lt"/>
          <a:ea typeface="+mn-ea"/>
          <a:cs typeface="+mn-cs"/>
        </a:defRPr>
      </a:lvl4pPr>
      <a:lvl5pPr marL="4809173" indent="-534353" algn="l" defTabSz="2137410" rtl="0" eaLnBrk="1" latinLnBrk="0" hangingPunct="1">
        <a:lnSpc>
          <a:spcPct val="90000"/>
        </a:lnSpc>
        <a:spcBef>
          <a:spcPts val="1169"/>
        </a:spcBef>
        <a:buFont typeface="Arial" panose="020B0604020202020204" pitchFamily="34" charset="0"/>
        <a:buChar char="•"/>
        <a:defRPr sz="4208" kern="1200">
          <a:solidFill>
            <a:schemeClr val="tx1"/>
          </a:solidFill>
          <a:latin typeface="+mn-lt"/>
          <a:ea typeface="+mn-ea"/>
          <a:cs typeface="+mn-cs"/>
        </a:defRPr>
      </a:lvl5pPr>
      <a:lvl6pPr marL="5877878" indent="-534353" algn="l" defTabSz="2137410" rtl="0" eaLnBrk="1" latinLnBrk="0" hangingPunct="1">
        <a:lnSpc>
          <a:spcPct val="90000"/>
        </a:lnSpc>
        <a:spcBef>
          <a:spcPts val="1169"/>
        </a:spcBef>
        <a:buFont typeface="Arial" panose="020B0604020202020204" pitchFamily="34" charset="0"/>
        <a:buChar char="•"/>
        <a:defRPr sz="4208" kern="1200">
          <a:solidFill>
            <a:schemeClr val="tx1"/>
          </a:solidFill>
          <a:latin typeface="+mn-lt"/>
          <a:ea typeface="+mn-ea"/>
          <a:cs typeface="+mn-cs"/>
        </a:defRPr>
      </a:lvl6pPr>
      <a:lvl7pPr marL="6946583" indent="-534353" algn="l" defTabSz="2137410" rtl="0" eaLnBrk="1" latinLnBrk="0" hangingPunct="1">
        <a:lnSpc>
          <a:spcPct val="90000"/>
        </a:lnSpc>
        <a:spcBef>
          <a:spcPts val="1169"/>
        </a:spcBef>
        <a:buFont typeface="Arial" panose="020B0604020202020204" pitchFamily="34" charset="0"/>
        <a:buChar char="•"/>
        <a:defRPr sz="4208" kern="1200">
          <a:solidFill>
            <a:schemeClr val="tx1"/>
          </a:solidFill>
          <a:latin typeface="+mn-lt"/>
          <a:ea typeface="+mn-ea"/>
          <a:cs typeface="+mn-cs"/>
        </a:defRPr>
      </a:lvl7pPr>
      <a:lvl8pPr marL="8015288" indent="-534353" algn="l" defTabSz="2137410" rtl="0" eaLnBrk="1" latinLnBrk="0" hangingPunct="1">
        <a:lnSpc>
          <a:spcPct val="90000"/>
        </a:lnSpc>
        <a:spcBef>
          <a:spcPts val="1169"/>
        </a:spcBef>
        <a:buFont typeface="Arial" panose="020B0604020202020204" pitchFamily="34" charset="0"/>
        <a:buChar char="•"/>
        <a:defRPr sz="4208" kern="1200">
          <a:solidFill>
            <a:schemeClr val="tx1"/>
          </a:solidFill>
          <a:latin typeface="+mn-lt"/>
          <a:ea typeface="+mn-ea"/>
          <a:cs typeface="+mn-cs"/>
        </a:defRPr>
      </a:lvl8pPr>
      <a:lvl9pPr marL="9083993" indent="-534353" algn="l" defTabSz="2137410" rtl="0" eaLnBrk="1" latinLnBrk="0" hangingPunct="1">
        <a:lnSpc>
          <a:spcPct val="90000"/>
        </a:lnSpc>
        <a:spcBef>
          <a:spcPts val="1169"/>
        </a:spcBef>
        <a:buFont typeface="Arial" panose="020B0604020202020204" pitchFamily="34" charset="0"/>
        <a:buChar char="•"/>
        <a:defRPr sz="4208" kern="1200">
          <a:solidFill>
            <a:schemeClr val="tx1"/>
          </a:solidFill>
          <a:latin typeface="+mn-lt"/>
          <a:ea typeface="+mn-ea"/>
          <a:cs typeface="+mn-cs"/>
        </a:defRPr>
      </a:lvl9pPr>
    </p:bodyStyle>
    <p:otherStyle>
      <a:defPPr>
        <a:defRPr lang="en-US"/>
      </a:defPPr>
      <a:lvl1pPr marL="0" algn="l" defTabSz="2137410" rtl="0" eaLnBrk="1" latinLnBrk="0" hangingPunct="1">
        <a:defRPr sz="4208" kern="1200">
          <a:solidFill>
            <a:schemeClr val="tx1"/>
          </a:solidFill>
          <a:latin typeface="+mn-lt"/>
          <a:ea typeface="+mn-ea"/>
          <a:cs typeface="+mn-cs"/>
        </a:defRPr>
      </a:lvl1pPr>
      <a:lvl2pPr marL="1068705" algn="l" defTabSz="2137410" rtl="0" eaLnBrk="1" latinLnBrk="0" hangingPunct="1">
        <a:defRPr sz="4208" kern="1200">
          <a:solidFill>
            <a:schemeClr val="tx1"/>
          </a:solidFill>
          <a:latin typeface="+mn-lt"/>
          <a:ea typeface="+mn-ea"/>
          <a:cs typeface="+mn-cs"/>
        </a:defRPr>
      </a:lvl2pPr>
      <a:lvl3pPr marL="2137410" algn="l" defTabSz="2137410" rtl="0" eaLnBrk="1" latinLnBrk="0" hangingPunct="1">
        <a:defRPr sz="4208" kern="1200">
          <a:solidFill>
            <a:schemeClr val="tx1"/>
          </a:solidFill>
          <a:latin typeface="+mn-lt"/>
          <a:ea typeface="+mn-ea"/>
          <a:cs typeface="+mn-cs"/>
        </a:defRPr>
      </a:lvl3pPr>
      <a:lvl4pPr marL="3206115" algn="l" defTabSz="2137410" rtl="0" eaLnBrk="1" latinLnBrk="0" hangingPunct="1">
        <a:defRPr sz="4208" kern="1200">
          <a:solidFill>
            <a:schemeClr val="tx1"/>
          </a:solidFill>
          <a:latin typeface="+mn-lt"/>
          <a:ea typeface="+mn-ea"/>
          <a:cs typeface="+mn-cs"/>
        </a:defRPr>
      </a:lvl4pPr>
      <a:lvl5pPr marL="4274820" algn="l" defTabSz="2137410" rtl="0" eaLnBrk="1" latinLnBrk="0" hangingPunct="1">
        <a:defRPr sz="4208" kern="1200">
          <a:solidFill>
            <a:schemeClr val="tx1"/>
          </a:solidFill>
          <a:latin typeface="+mn-lt"/>
          <a:ea typeface="+mn-ea"/>
          <a:cs typeface="+mn-cs"/>
        </a:defRPr>
      </a:lvl5pPr>
      <a:lvl6pPr marL="5343525" algn="l" defTabSz="2137410" rtl="0" eaLnBrk="1" latinLnBrk="0" hangingPunct="1">
        <a:defRPr sz="4208" kern="1200">
          <a:solidFill>
            <a:schemeClr val="tx1"/>
          </a:solidFill>
          <a:latin typeface="+mn-lt"/>
          <a:ea typeface="+mn-ea"/>
          <a:cs typeface="+mn-cs"/>
        </a:defRPr>
      </a:lvl6pPr>
      <a:lvl7pPr marL="6412230" algn="l" defTabSz="2137410" rtl="0" eaLnBrk="1" latinLnBrk="0" hangingPunct="1">
        <a:defRPr sz="4208" kern="1200">
          <a:solidFill>
            <a:schemeClr val="tx1"/>
          </a:solidFill>
          <a:latin typeface="+mn-lt"/>
          <a:ea typeface="+mn-ea"/>
          <a:cs typeface="+mn-cs"/>
        </a:defRPr>
      </a:lvl7pPr>
      <a:lvl8pPr marL="7480935" algn="l" defTabSz="2137410" rtl="0" eaLnBrk="1" latinLnBrk="0" hangingPunct="1">
        <a:defRPr sz="4208" kern="1200">
          <a:solidFill>
            <a:schemeClr val="tx1"/>
          </a:solidFill>
          <a:latin typeface="+mn-lt"/>
          <a:ea typeface="+mn-ea"/>
          <a:cs typeface="+mn-cs"/>
        </a:defRPr>
      </a:lvl8pPr>
      <a:lvl9pPr marL="8549640" algn="l" defTabSz="2137410" rtl="0" eaLnBrk="1" latinLnBrk="0" hangingPunct="1">
        <a:defRPr sz="42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juni.tsu.ge/about"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051356" y="188168"/>
            <a:ext cx="15943847"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Roboto"/>
              </a:rPr>
              <a:t>Determining the effectiveness of STEM education in Georgian schools</a:t>
            </a:r>
          </a:p>
        </p:txBody>
      </p:sp>
      <p:sp>
        <p:nvSpPr>
          <p:cNvPr id="7" name="TextBox 6"/>
          <p:cNvSpPr txBox="1"/>
          <p:nvPr/>
        </p:nvSpPr>
        <p:spPr>
          <a:xfrm>
            <a:off x="7971186" y="1076363"/>
            <a:ext cx="7539789" cy="1815882"/>
          </a:xfrm>
          <a:prstGeom prst="rect">
            <a:avLst/>
          </a:prstGeom>
          <a:noFill/>
        </p:spPr>
        <p:txBody>
          <a:bodyPr wrap="square" rtlCol="0">
            <a:spAutoFit/>
          </a:bodyPr>
          <a:lstStyle/>
          <a:p>
            <a:pPr algn="ctr">
              <a:lnSpc>
                <a:spcPct val="150000"/>
              </a:lnSpc>
            </a:pPr>
            <a:r>
              <a:rPr lang="en-US" sz="2800" b="1" dirty="0">
                <a:effectLst>
                  <a:outerShdw blurRad="38100" dist="38100" dir="2700000" algn="tl">
                    <a:srgbClr val="000000">
                      <a:alpha val="43137"/>
                    </a:srgbClr>
                  </a:outerShdw>
                </a:effectLst>
                <a:latin typeface="Roboto"/>
              </a:rPr>
              <a:t>Medea </a:t>
            </a:r>
            <a:r>
              <a:rPr lang="en-US" sz="2800" b="1" dirty="0" err="1">
                <a:effectLst>
                  <a:outerShdw blurRad="38100" dist="38100" dir="2700000" algn="tl">
                    <a:srgbClr val="000000">
                      <a:alpha val="43137"/>
                    </a:srgbClr>
                  </a:outerShdw>
                </a:effectLst>
                <a:latin typeface="Roboto"/>
              </a:rPr>
              <a:t>Abramishvili</a:t>
            </a:r>
            <a:r>
              <a:rPr lang="en-US" sz="2800" b="1" dirty="0">
                <a:effectLst>
                  <a:outerShdw blurRad="38100" dist="38100" dir="2700000" algn="tl">
                    <a:srgbClr val="000000">
                      <a:alpha val="43137"/>
                    </a:srgbClr>
                  </a:outerShdw>
                </a:effectLst>
                <a:latin typeface="Roboto"/>
              </a:rPr>
              <a:t>, PhD</a:t>
            </a:r>
            <a:r>
              <a:rPr lang="ka-GE" sz="2800" b="1" dirty="0">
                <a:effectLst>
                  <a:outerShdw blurRad="38100" dist="38100" dir="2700000" algn="tl">
                    <a:srgbClr val="000000">
                      <a:alpha val="43137"/>
                    </a:srgbClr>
                  </a:outerShdw>
                </a:effectLst>
                <a:latin typeface="Roboto"/>
              </a:rPr>
              <a:t>,</a:t>
            </a:r>
            <a:r>
              <a:rPr lang="en-US" sz="2800" b="1" dirty="0">
                <a:effectLst>
                  <a:outerShdw blurRad="38100" dist="38100" dir="2700000" algn="tl">
                    <a:srgbClr val="000000">
                      <a:alpha val="43137"/>
                    </a:srgbClr>
                  </a:outerShdw>
                </a:effectLst>
                <a:latin typeface="Roboto"/>
              </a:rPr>
              <a:t> TSU</a:t>
            </a:r>
          </a:p>
          <a:p>
            <a:pPr algn="ctr">
              <a:lnSpc>
                <a:spcPct val="150000"/>
              </a:lnSpc>
            </a:pPr>
            <a:r>
              <a:rPr lang="en-US" sz="2800" b="1" dirty="0">
                <a:solidFill>
                  <a:srgbClr val="000000"/>
                </a:solidFill>
                <a:effectLst>
                  <a:outerShdw blurRad="38100" dist="38100" dir="2700000" algn="tl">
                    <a:srgbClr val="000000">
                      <a:alpha val="43137"/>
                    </a:srgbClr>
                  </a:outerShdw>
                </a:effectLst>
                <a:latin typeface="Roboto"/>
                <a:ea typeface="Times New Roman" panose="02020603050405020304" pitchFamily="18" charset="0"/>
              </a:rPr>
              <a:t>Supervisor Dr. </a:t>
            </a:r>
            <a:r>
              <a:rPr lang="en-US" sz="2800" b="1" dirty="0" err="1">
                <a:solidFill>
                  <a:srgbClr val="000000"/>
                </a:solidFill>
                <a:effectLst>
                  <a:outerShdw blurRad="38100" dist="38100" dir="2700000" algn="tl">
                    <a:srgbClr val="000000">
                      <a:alpha val="43137"/>
                    </a:srgbClr>
                  </a:outerShdw>
                </a:effectLst>
                <a:latin typeface="Roboto"/>
                <a:ea typeface="Times New Roman" panose="02020603050405020304" pitchFamily="18" charset="0"/>
              </a:rPr>
              <a:t>Mirian</a:t>
            </a:r>
            <a:r>
              <a:rPr lang="en-US" sz="2800" b="1" dirty="0">
                <a:solidFill>
                  <a:srgbClr val="000000"/>
                </a:solidFill>
                <a:effectLst>
                  <a:outerShdw blurRad="38100" dist="38100" dir="2700000" algn="tl">
                    <a:srgbClr val="000000">
                      <a:alpha val="43137"/>
                    </a:srgbClr>
                  </a:outerShdw>
                </a:effectLst>
                <a:latin typeface="Roboto"/>
                <a:ea typeface="Times New Roman" panose="02020603050405020304" pitchFamily="18" charset="0"/>
              </a:rPr>
              <a:t> </a:t>
            </a:r>
            <a:r>
              <a:rPr lang="en-US" sz="2800" b="1" dirty="0" err="1">
                <a:solidFill>
                  <a:srgbClr val="000000"/>
                </a:solidFill>
                <a:effectLst>
                  <a:outerShdw blurRad="38100" dist="38100" dir="2700000" algn="tl">
                    <a:srgbClr val="000000">
                      <a:alpha val="43137"/>
                    </a:srgbClr>
                  </a:outerShdw>
                </a:effectLst>
                <a:latin typeface="Roboto"/>
                <a:ea typeface="Times New Roman" panose="02020603050405020304" pitchFamily="18" charset="0"/>
              </a:rPr>
              <a:t>Tabidze</a:t>
            </a:r>
            <a:r>
              <a:rPr lang="en-US" sz="2800" b="1" dirty="0">
                <a:solidFill>
                  <a:srgbClr val="000000"/>
                </a:solidFill>
                <a:effectLst>
                  <a:outerShdw blurRad="38100" dist="38100" dir="2700000" algn="tl">
                    <a:srgbClr val="000000">
                      <a:alpha val="43137"/>
                    </a:srgbClr>
                  </a:outerShdw>
                </a:effectLst>
                <a:latin typeface="Roboto"/>
                <a:ea typeface="Times New Roman" panose="02020603050405020304" pitchFamily="18" charset="0"/>
              </a:rPr>
              <a:t> (HEPI TSU)</a:t>
            </a:r>
            <a:endParaRPr lang="en-US" sz="2800" b="1" dirty="0">
              <a:effectLst>
                <a:outerShdw blurRad="38100" dist="38100" dir="2700000" algn="tl">
                  <a:srgbClr val="000000">
                    <a:alpha val="43137"/>
                  </a:srgbClr>
                </a:outerShdw>
              </a:effectLst>
              <a:latin typeface="Roboto"/>
              <a:ea typeface="Times New Roman" panose="02020603050405020304" pitchFamily="18" charset="0"/>
            </a:endParaRPr>
          </a:p>
          <a:p>
            <a:pPr algn="ctr"/>
            <a:endParaRPr lang="en-US" sz="2800" b="1" dirty="0">
              <a:effectLst>
                <a:outerShdw blurRad="38100" dist="38100" dir="2700000" algn="tl">
                  <a:srgbClr val="000000">
                    <a:alpha val="43137"/>
                  </a:srgbClr>
                </a:outerShdw>
              </a:effectLst>
              <a:latin typeface="Roboto"/>
            </a:endParaRPr>
          </a:p>
        </p:txBody>
      </p:sp>
      <p:pic>
        <p:nvPicPr>
          <p:cNvPr id="10" name="Picture 9">
            <a:extLst>
              <a:ext uri="{FF2B5EF4-FFF2-40B4-BE49-F238E27FC236}">
                <a16:creationId xmlns:a16="http://schemas.microsoft.com/office/drawing/2014/main" id="{611D83CB-4FAA-E6D2-B338-BA9332718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099" y="1648197"/>
            <a:ext cx="5706939" cy="2167072"/>
          </a:xfrm>
          <a:prstGeom prst="rect">
            <a:avLst/>
          </a:prstGeom>
        </p:spPr>
      </p:pic>
      <p:sp>
        <p:nvSpPr>
          <p:cNvPr id="11" name="TextBox 10"/>
          <p:cNvSpPr txBox="1"/>
          <p:nvPr/>
        </p:nvSpPr>
        <p:spPr>
          <a:xfrm>
            <a:off x="234792" y="3985254"/>
            <a:ext cx="9231555" cy="2862322"/>
          </a:xfrm>
          <a:prstGeom prst="rect">
            <a:avLst/>
          </a:prstGeom>
          <a:solidFill>
            <a:srgbClr val="BDD7D6"/>
          </a:solidFill>
          <a:ln>
            <a:noFill/>
          </a:ln>
        </p:spPr>
        <p:txBody>
          <a:bodyPr wrap="square" rtlCol="0">
            <a:spAutoFit/>
          </a:bodyPr>
          <a:lstStyle/>
          <a:p>
            <a:endParaRPr lang="en-US" sz="1200" dirty="0">
              <a:ea typeface="Calibri" panose="020F0502020204030204" pitchFamily="34" charset="0"/>
              <a:cs typeface="Times New Roman" panose="02020603050405020304" pitchFamily="18" charset="0"/>
            </a:endParaRPr>
          </a:p>
          <a:p>
            <a:pPr marL="178908" indent="-178908">
              <a:buFont typeface="Arial" panose="020B0604020202020204" pitchFamily="34" charset="0"/>
              <a:buChar char="•"/>
            </a:pPr>
            <a:r>
              <a:rPr lang="en-US" sz="2800" dirty="0">
                <a:latin typeface="Roboto"/>
                <a:ea typeface="Calibri" panose="020F0502020204030204" pitchFamily="34" charset="0"/>
                <a:cs typeface="Times New Roman" panose="02020603050405020304" pitchFamily="18" charset="0"/>
              </a:rPr>
              <a:t>STEM education has become a primary focus of many countries because it is crucial for economic advancement and for tackling complex problems of the world, such as climate change, by using multidisciplinary, interdisciplinary, or transdisciplinary approaches.</a:t>
            </a:r>
            <a:endParaRPr lang="en-US" sz="2800" dirty="0">
              <a:latin typeface="Roboto"/>
            </a:endParaRPr>
          </a:p>
        </p:txBody>
      </p:sp>
      <p:sp>
        <p:nvSpPr>
          <p:cNvPr id="13" name="TextBox 12"/>
          <p:cNvSpPr txBox="1"/>
          <p:nvPr/>
        </p:nvSpPr>
        <p:spPr>
          <a:xfrm>
            <a:off x="484579" y="3599579"/>
            <a:ext cx="1705233" cy="584775"/>
          </a:xfrm>
          <a:prstGeom prst="rect">
            <a:avLst/>
          </a:prstGeom>
          <a:solidFill>
            <a:srgbClr val="4CA88C"/>
          </a:solidFill>
          <a:ln>
            <a:noFill/>
          </a:ln>
        </p:spPr>
        <p:txBody>
          <a:bodyPr wrap="square" rtlCol="0">
            <a:spAutoFit/>
          </a:bodyPr>
          <a:lstStyle/>
          <a:p>
            <a:r>
              <a:rPr lang="en-US" sz="3200" b="1" u="sng" dirty="0">
                <a:solidFill>
                  <a:schemeClr val="bg1"/>
                </a:solidFill>
              </a:rPr>
              <a:t>Concept</a:t>
            </a:r>
          </a:p>
        </p:txBody>
      </p:sp>
      <p:sp>
        <p:nvSpPr>
          <p:cNvPr id="15" name="Rectangle 14"/>
          <p:cNvSpPr/>
          <p:nvPr/>
        </p:nvSpPr>
        <p:spPr>
          <a:xfrm>
            <a:off x="11806282" y="8330419"/>
            <a:ext cx="3299124" cy="707886"/>
          </a:xfrm>
          <a:prstGeom prst="rect">
            <a:avLst/>
          </a:prstGeom>
        </p:spPr>
        <p:txBody>
          <a:bodyPr wrap="square">
            <a:spAutoFit/>
          </a:bodyPr>
          <a:lstStyle/>
          <a:p>
            <a:r>
              <a:rPr lang="en-US" sz="2000" dirty="0">
                <a:solidFill>
                  <a:srgbClr val="111111"/>
                </a:solidFill>
                <a:latin typeface="Roboto"/>
              </a:rPr>
              <a:t>Stages in learning by doing (experiential) method </a:t>
            </a:r>
          </a:p>
        </p:txBody>
      </p:sp>
      <p:sp>
        <p:nvSpPr>
          <p:cNvPr id="19" name="TextBox 18"/>
          <p:cNvSpPr txBox="1"/>
          <p:nvPr/>
        </p:nvSpPr>
        <p:spPr>
          <a:xfrm>
            <a:off x="10379250" y="3963073"/>
            <a:ext cx="10594396" cy="2677656"/>
          </a:xfrm>
          <a:prstGeom prst="rect">
            <a:avLst/>
          </a:prstGeom>
          <a:solidFill>
            <a:srgbClr val="BDD7D6"/>
          </a:solidFill>
          <a:ln>
            <a:noFill/>
          </a:ln>
        </p:spPr>
        <p:txBody>
          <a:bodyPr wrap="square" rtlCol="0">
            <a:spAutoFit/>
          </a:bodyPr>
          <a:lstStyle/>
          <a:p>
            <a:pPr algn="just"/>
            <a:endParaRPr lang="en-US" sz="2800" dirty="0">
              <a:ea typeface="Calibri" panose="020F0502020204030204" pitchFamily="34" charset="0"/>
              <a:cs typeface="Times New Roman" panose="02020603050405020304" pitchFamily="18" charset="0"/>
            </a:endParaRPr>
          </a:p>
          <a:p>
            <a:pPr marL="178908" indent="-178908">
              <a:buFont typeface="Arial" panose="020B0604020202020204" pitchFamily="34" charset="0"/>
              <a:buChar char="•"/>
            </a:pPr>
            <a:r>
              <a:rPr lang="en-US" sz="2800" dirty="0">
                <a:latin typeface="Roboto"/>
                <a:ea typeface="Calibri" panose="020F0502020204030204" pitchFamily="34" charset="0"/>
                <a:cs typeface="Times New Roman" panose="02020603050405020304" pitchFamily="18" charset="0"/>
              </a:rPr>
              <a:t>STEM is based on learning by doing approach that encourages students to follow a guided discovery while their creativity is enhanced. For this, students are faced with real-world scenarios in such a way that they get used to working in groups, solving problems, finding solutions, and verifying results.</a:t>
            </a:r>
            <a:endParaRPr lang="en-US" sz="2800" dirty="0">
              <a:latin typeface="Roboto"/>
            </a:endParaRPr>
          </a:p>
        </p:txBody>
      </p:sp>
      <p:sp>
        <p:nvSpPr>
          <p:cNvPr id="20" name="TextBox 19"/>
          <p:cNvSpPr txBox="1"/>
          <p:nvPr/>
        </p:nvSpPr>
        <p:spPr>
          <a:xfrm>
            <a:off x="10048304" y="2805232"/>
            <a:ext cx="10925342" cy="584775"/>
          </a:xfrm>
          <a:prstGeom prst="rect">
            <a:avLst/>
          </a:prstGeom>
          <a:solidFill>
            <a:schemeClr val="accent4">
              <a:lumMod val="20000"/>
              <a:lumOff val="80000"/>
            </a:schemeClr>
          </a:solidFill>
          <a:ln>
            <a:noFill/>
          </a:ln>
        </p:spPr>
        <p:txBody>
          <a:bodyPr wrap="square" rtlCol="0">
            <a:spAutoFit/>
          </a:bodyPr>
          <a:lstStyle/>
          <a:p>
            <a:r>
              <a:rPr lang="en-US" sz="3200" b="1" dirty="0">
                <a:latin typeface="Roboto"/>
              </a:rPr>
              <a:t>“We learn from reflecting on experience” – John Dewey</a:t>
            </a:r>
          </a:p>
        </p:txBody>
      </p:sp>
      <p:sp>
        <p:nvSpPr>
          <p:cNvPr id="21" name="TextBox 20"/>
          <p:cNvSpPr txBox="1"/>
          <p:nvPr/>
        </p:nvSpPr>
        <p:spPr>
          <a:xfrm>
            <a:off x="10651958" y="3633909"/>
            <a:ext cx="3449049" cy="584775"/>
          </a:xfrm>
          <a:prstGeom prst="rect">
            <a:avLst/>
          </a:prstGeom>
          <a:solidFill>
            <a:srgbClr val="4CA88C"/>
          </a:solidFill>
          <a:ln>
            <a:noFill/>
          </a:ln>
        </p:spPr>
        <p:txBody>
          <a:bodyPr wrap="square" rtlCol="0">
            <a:spAutoFit/>
          </a:bodyPr>
          <a:lstStyle/>
          <a:p>
            <a:r>
              <a:rPr lang="en-US" sz="3200" b="1" u="sng" dirty="0">
                <a:solidFill>
                  <a:schemeClr val="bg1"/>
                </a:solidFill>
              </a:rPr>
              <a:t>Learning by doing</a:t>
            </a:r>
          </a:p>
        </p:txBody>
      </p:sp>
      <p:pic>
        <p:nvPicPr>
          <p:cNvPr id="22" name="Picture 21">
            <a:extLst>
              <a:ext uri="{FF2B5EF4-FFF2-40B4-BE49-F238E27FC236}">
                <a16:creationId xmlns:a16="http://schemas.microsoft.com/office/drawing/2014/main" id="{E31312A0-02CE-82FC-20F9-7D6ADB982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79" y="11046096"/>
            <a:ext cx="9614723" cy="5229546"/>
          </a:xfrm>
          <a:prstGeom prst="rect">
            <a:avLst/>
          </a:prstGeom>
        </p:spPr>
      </p:pic>
      <p:sp>
        <p:nvSpPr>
          <p:cNvPr id="24" name="TextBox 23"/>
          <p:cNvSpPr txBox="1"/>
          <p:nvPr/>
        </p:nvSpPr>
        <p:spPr>
          <a:xfrm>
            <a:off x="234792" y="7399740"/>
            <a:ext cx="10144457" cy="3539430"/>
          </a:xfrm>
          <a:prstGeom prst="rect">
            <a:avLst/>
          </a:prstGeom>
          <a:solidFill>
            <a:srgbClr val="BDD7D6"/>
          </a:solidFill>
          <a:ln>
            <a:noFill/>
          </a:ln>
        </p:spPr>
        <p:txBody>
          <a:bodyPr wrap="square" rtlCol="0">
            <a:spAutoFit/>
          </a:bodyPr>
          <a:lstStyle/>
          <a:p>
            <a:pPr algn="just"/>
            <a:endParaRPr lang="en-US" sz="2800" dirty="0">
              <a:ea typeface="Calibri" panose="020F0502020204030204" pitchFamily="34" charset="0"/>
              <a:cs typeface="Times New Roman" panose="02020603050405020304" pitchFamily="18" charset="0"/>
            </a:endParaRPr>
          </a:p>
          <a:p>
            <a:pPr marL="178908" indent="-178908">
              <a:buFont typeface="Arial" panose="020B0604020202020204" pitchFamily="34" charset="0"/>
              <a:buChar char="•"/>
            </a:pPr>
            <a:r>
              <a:rPr lang="en-US" sz="2800" dirty="0">
                <a:solidFill>
                  <a:srgbClr val="333333"/>
                </a:solidFill>
                <a:latin typeface="Roboto"/>
              </a:rPr>
              <a:t>The proliferation of technology ubiquitous has advanced the pace of the learning process and the 21st literacy skills by subverting the traditional way of teaching-learning activities and the paper-based source of knowledge and information. The world is experiencing changing trends in education and it prioritizes determining the 21</a:t>
            </a:r>
            <a:r>
              <a:rPr lang="en-US" sz="2800" baseline="30000" dirty="0">
                <a:solidFill>
                  <a:srgbClr val="333333"/>
                </a:solidFill>
                <a:latin typeface="Roboto"/>
              </a:rPr>
              <a:t>st</a:t>
            </a:r>
            <a:r>
              <a:rPr lang="en-US" sz="2800" dirty="0">
                <a:solidFill>
                  <a:srgbClr val="333333"/>
                </a:solidFill>
                <a:latin typeface="Roboto"/>
              </a:rPr>
              <a:t>-century learners' needs and demands to succeed and thrive in the global workplace today.</a:t>
            </a:r>
            <a:endParaRPr lang="en-US" sz="2800" dirty="0"/>
          </a:p>
        </p:txBody>
      </p:sp>
      <p:sp>
        <p:nvSpPr>
          <p:cNvPr id="27" name="TextBox 26"/>
          <p:cNvSpPr txBox="1"/>
          <p:nvPr/>
        </p:nvSpPr>
        <p:spPr>
          <a:xfrm>
            <a:off x="484579" y="7163475"/>
            <a:ext cx="8833350" cy="584775"/>
          </a:xfrm>
          <a:prstGeom prst="rect">
            <a:avLst/>
          </a:prstGeom>
          <a:solidFill>
            <a:srgbClr val="4CA88C"/>
          </a:solidFill>
          <a:ln>
            <a:noFill/>
          </a:ln>
        </p:spPr>
        <p:txBody>
          <a:bodyPr wrap="square" rtlCol="0">
            <a:spAutoFit/>
          </a:bodyPr>
          <a:lstStyle/>
          <a:p>
            <a:r>
              <a:rPr lang="en-US" sz="3200" b="1" u="sng" dirty="0">
                <a:solidFill>
                  <a:schemeClr val="bg1"/>
                </a:solidFill>
              </a:rPr>
              <a:t>Needs and Demands of 21</a:t>
            </a:r>
            <a:r>
              <a:rPr lang="en-US" sz="3200" b="1" u="sng" baseline="30000" dirty="0">
                <a:solidFill>
                  <a:schemeClr val="bg1"/>
                </a:solidFill>
              </a:rPr>
              <a:t>st</a:t>
            </a:r>
            <a:r>
              <a:rPr lang="en-US" sz="3200" b="1" u="sng" dirty="0">
                <a:solidFill>
                  <a:schemeClr val="bg1"/>
                </a:solidFill>
              </a:rPr>
              <a:t> century learning skills</a:t>
            </a:r>
          </a:p>
        </p:txBody>
      </p:sp>
      <p:sp>
        <p:nvSpPr>
          <p:cNvPr id="29" name="TextBox 28"/>
          <p:cNvSpPr txBox="1"/>
          <p:nvPr/>
        </p:nvSpPr>
        <p:spPr>
          <a:xfrm>
            <a:off x="10844462" y="11733849"/>
            <a:ext cx="10129184" cy="4401205"/>
          </a:xfrm>
          <a:prstGeom prst="rect">
            <a:avLst/>
          </a:prstGeom>
          <a:solidFill>
            <a:srgbClr val="BDD7D6"/>
          </a:solidFill>
          <a:ln>
            <a:noFill/>
          </a:ln>
        </p:spPr>
        <p:txBody>
          <a:bodyPr wrap="square" rtlCol="0">
            <a:spAutoFit/>
          </a:bodyPr>
          <a:lstStyle/>
          <a:p>
            <a:r>
              <a:rPr lang="en-US" sz="2800" dirty="0"/>
              <a:t> </a:t>
            </a:r>
          </a:p>
          <a:p>
            <a:pPr marL="178908" indent="-178908">
              <a:buFont typeface="Wingdings" panose="05000000000000000000" pitchFamily="2" charset="2"/>
              <a:buChar char="Ø"/>
            </a:pPr>
            <a:r>
              <a:rPr lang="en-US" sz="2800" dirty="0">
                <a:latin typeface="Roboto"/>
              </a:rPr>
              <a:t>Teachers are sources of information and authority</a:t>
            </a:r>
          </a:p>
          <a:p>
            <a:pPr marL="178908" indent="-178908">
              <a:buFont typeface="Wingdings" panose="05000000000000000000" pitchFamily="2" charset="2"/>
              <a:buChar char="Ø"/>
            </a:pPr>
            <a:r>
              <a:rPr lang="en-US" sz="2800" dirty="0">
                <a:latin typeface="Roboto"/>
              </a:rPr>
              <a:t> Decision-making is centrally based and administratively delivered</a:t>
            </a:r>
          </a:p>
          <a:p>
            <a:pPr marL="178908" indent="-178908">
              <a:buFont typeface="Wingdings" panose="05000000000000000000" pitchFamily="2" charset="2"/>
              <a:buChar char="Ø"/>
            </a:pPr>
            <a:r>
              <a:rPr lang="en-US" sz="2800" dirty="0">
                <a:latin typeface="Roboto"/>
              </a:rPr>
              <a:t>Learners are passive absorbers of information and authority</a:t>
            </a:r>
          </a:p>
          <a:p>
            <a:pPr marL="178908" indent="-178908">
              <a:buFont typeface="Wingdings" panose="05000000000000000000" pitchFamily="2" charset="2"/>
              <a:buChar char="Ø"/>
            </a:pPr>
            <a:r>
              <a:rPr lang="en-US" sz="2800" dirty="0">
                <a:latin typeface="Roboto"/>
              </a:rPr>
              <a:t>Parents are outsiders and uninvolved</a:t>
            </a:r>
          </a:p>
          <a:p>
            <a:pPr marL="178908" indent="-178908">
              <a:buFont typeface="Wingdings" panose="05000000000000000000" pitchFamily="2" charset="2"/>
              <a:buChar char="Ø"/>
            </a:pPr>
            <a:r>
              <a:rPr lang="en-US" sz="2800" dirty="0">
                <a:latin typeface="Roboto"/>
              </a:rPr>
              <a:t>Program is determined by external criteria, particularly test results</a:t>
            </a:r>
          </a:p>
          <a:p>
            <a:pPr marL="178908" indent="-178908">
              <a:buFont typeface="Wingdings" panose="05000000000000000000" pitchFamily="2" charset="2"/>
              <a:buChar char="Ø"/>
            </a:pPr>
            <a:r>
              <a:rPr lang="en-US" sz="2800" dirty="0">
                <a:latin typeface="Roboto"/>
              </a:rPr>
              <a:t>Knowledge is absorbed through lectures, worksheets, and texts.</a:t>
            </a:r>
          </a:p>
        </p:txBody>
      </p:sp>
      <p:sp>
        <p:nvSpPr>
          <p:cNvPr id="30" name="TextBox 29"/>
          <p:cNvSpPr txBox="1"/>
          <p:nvPr/>
        </p:nvSpPr>
        <p:spPr>
          <a:xfrm>
            <a:off x="11162492" y="11524257"/>
            <a:ext cx="5809566" cy="584775"/>
          </a:xfrm>
          <a:prstGeom prst="rect">
            <a:avLst/>
          </a:prstGeom>
          <a:solidFill>
            <a:srgbClr val="4CA88C"/>
          </a:solidFill>
          <a:ln>
            <a:noFill/>
          </a:ln>
        </p:spPr>
        <p:txBody>
          <a:bodyPr wrap="square" rtlCol="0">
            <a:spAutoFit/>
          </a:bodyPr>
          <a:lstStyle/>
          <a:p>
            <a:r>
              <a:rPr lang="en-US" sz="3200" b="1" u="sng" dirty="0">
                <a:solidFill>
                  <a:schemeClr val="bg1"/>
                </a:solidFill>
              </a:rPr>
              <a:t>Features of traditional education</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4408" y="6780341"/>
            <a:ext cx="5788696" cy="4682689"/>
          </a:xfrm>
          <a:prstGeom prst="rect">
            <a:avLst/>
          </a:prstGeom>
        </p:spPr>
      </p:pic>
      <p:sp>
        <p:nvSpPr>
          <p:cNvPr id="32" name="TextBox 31"/>
          <p:cNvSpPr txBox="1"/>
          <p:nvPr/>
        </p:nvSpPr>
        <p:spPr>
          <a:xfrm>
            <a:off x="484579" y="16246859"/>
            <a:ext cx="7733573" cy="3970318"/>
          </a:xfrm>
          <a:prstGeom prst="rect">
            <a:avLst/>
          </a:prstGeom>
          <a:solidFill>
            <a:srgbClr val="BDD7D6"/>
          </a:solidFill>
          <a:ln>
            <a:noFill/>
          </a:ln>
        </p:spPr>
        <p:txBody>
          <a:bodyPr wrap="square" rtlCol="0">
            <a:spAutoFit/>
          </a:bodyPr>
          <a:lstStyle/>
          <a:p>
            <a:pPr algn="just"/>
            <a:endParaRPr lang="en-US" sz="2800" b="1" dirty="0"/>
          </a:p>
          <a:p>
            <a:pPr marL="178908" indent="-178908" algn="just">
              <a:buFont typeface="Wingdings" panose="05000000000000000000" pitchFamily="2" charset="2"/>
              <a:buChar char="ü"/>
            </a:pPr>
            <a:r>
              <a:rPr lang="en-US" sz="2800" dirty="0">
                <a:latin typeface="Roboto"/>
              </a:rPr>
              <a:t>Fosters ingenuity and creativity</a:t>
            </a:r>
          </a:p>
          <a:p>
            <a:pPr marL="178908" indent="-178908" algn="just">
              <a:buFont typeface="Wingdings" panose="05000000000000000000" pitchFamily="2" charset="2"/>
              <a:buChar char="ü"/>
            </a:pPr>
            <a:r>
              <a:rPr lang="en-US" sz="2800" dirty="0">
                <a:latin typeface="Roboto"/>
              </a:rPr>
              <a:t>Builds resilience</a:t>
            </a:r>
          </a:p>
          <a:p>
            <a:pPr marL="178908" indent="-178908" algn="just">
              <a:buFont typeface="Wingdings" panose="05000000000000000000" pitchFamily="2" charset="2"/>
              <a:buChar char="ü"/>
            </a:pPr>
            <a:r>
              <a:rPr lang="en-US" sz="2800" dirty="0">
                <a:latin typeface="Roboto"/>
              </a:rPr>
              <a:t>Encourages experimentation</a:t>
            </a:r>
          </a:p>
          <a:p>
            <a:pPr marL="178908" indent="-178908" algn="just">
              <a:buFont typeface="Wingdings" panose="05000000000000000000" pitchFamily="2" charset="2"/>
              <a:buChar char="ü"/>
            </a:pPr>
            <a:r>
              <a:rPr lang="en-US" sz="2800" dirty="0">
                <a:latin typeface="Roboto"/>
              </a:rPr>
              <a:t>Encourages teamwork</a:t>
            </a:r>
          </a:p>
          <a:p>
            <a:pPr marL="178908" indent="-178908">
              <a:buFont typeface="Wingdings" panose="05000000000000000000" pitchFamily="2" charset="2"/>
              <a:buChar char="ü"/>
            </a:pPr>
            <a:r>
              <a:rPr lang="en-US" sz="2800" dirty="0">
                <a:latin typeface="Roboto"/>
              </a:rPr>
              <a:t>Encourages knowledge application</a:t>
            </a:r>
          </a:p>
          <a:p>
            <a:pPr marL="178908" indent="-178908" algn="just">
              <a:buFont typeface="Wingdings" panose="05000000000000000000" pitchFamily="2" charset="2"/>
              <a:buChar char="ü"/>
            </a:pPr>
            <a:r>
              <a:rPr lang="en-US" sz="2800" dirty="0">
                <a:latin typeface="Roboto"/>
              </a:rPr>
              <a:t>Encourages tech use</a:t>
            </a:r>
          </a:p>
          <a:p>
            <a:pPr marL="178908" indent="-178908" algn="just">
              <a:buFont typeface="Wingdings" panose="05000000000000000000" pitchFamily="2" charset="2"/>
              <a:buChar char="ü"/>
            </a:pPr>
            <a:r>
              <a:rPr lang="en-US" sz="2800" dirty="0">
                <a:latin typeface="Roboto"/>
              </a:rPr>
              <a:t>Teaches problem-solving</a:t>
            </a:r>
          </a:p>
          <a:p>
            <a:pPr marL="178908" indent="-178908" algn="just">
              <a:buFont typeface="Wingdings" panose="05000000000000000000" pitchFamily="2" charset="2"/>
              <a:buChar char="ü"/>
            </a:pPr>
            <a:r>
              <a:rPr lang="en-US" sz="2800" dirty="0">
                <a:latin typeface="Roboto"/>
              </a:rPr>
              <a:t>Encourages adaption</a:t>
            </a:r>
          </a:p>
        </p:txBody>
      </p:sp>
      <p:sp>
        <p:nvSpPr>
          <p:cNvPr id="33" name="TextBox 32"/>
          <p:cNvSpPr txBox="1"/>
          <p:nvPr/>
        </p:nvSpPr>
        <p:spPr>
          <a:xfrm>
            <a:off x="732202" y="16009483"/>
            <a:ext cx="5019501" cy="584775"/>
          </a:xfrm>
          <a:prstGeom prst="rect">
            <a:avLst/>
          </a:prstGeom>
          <a:solidFill>
            <a:srgbClr val="4CA88C"/>
          </a:solidFill>
          <a:ln>
            <a:noFill/>
          </a:ln>
        </p:spPr>
        <p:txBody>
          <a:bodyPr wrap="square" rtlCol="0">
            <a:spAutoFit/>
          </a:bodyPr>
          <a:lstStyle/>
          <a:p>
            <a:r>
              <a:rPr lang="en-US" sz="3200" b="1" u="sng" dirty="0">
                <a:solidFill>
                  <a:schemeClr val="bg1"/>
                </a:solidFill>
              </a:rPr>
              <a:t>Benefits of STEM education</a:t>
            </a:r>
          </a:p>
        </p:txBody>
      </p:sp>
      <p:sp>
        <p:nvSpPr>
          <p:cNvPr id="35" name="TextBox 34"/>
          <p:cNvSpPr txBox="1"/>
          <p:nvPr/>
        </p:nvSpPr>
        <p:spPr>
          <a:xfrm>
            <a:off x="368142" y="20587314"/>
            <a:ext cx="10320285" cy="3970318"/>
          </a:xfrm>
          <a:prstGeom prst="rect">
            <a:avLst/>
          </a:prstGeom>
          <a:solidFill>
            <a:srgbClr val="BDD7D6"/>
          </a:solidFill>
          <a:ln>
            <a:noFill/>
          </a:ln>
        </p:spPr>
        <p:txBody>
          <a:bodyPr wrap="square" rtlCol="0">
            <a:spAutoFit/>
          </a:bodyPr>
          <a:lstStyle/>
          <a:p>
            <a:pPr algn="just"/>
            <a:endParaRPr lang="en-US" sz="2800" dirty="0">
              <a:solidFill>
                <a:srgbClr val="000000"/>
              </a:solidFill>
              <a:ea typeface="Times New Roman" panose="02020603050405020304" pitchFamily="18" charset="0"/>
            </a:endParaRPr>
          </a:p>
          <a:p>
            <a:r>
              <a:rPr lang="en-US" sz="2800" dirty="0">
                <a:solidFill>
                  <a:srgbClr val="000000"/>
                </a:solidFill>
                <a:latin typeface="Roboto"/>
                <a:ea typeface="Times New Roman" panose="02020603050405020304" pitchFamily="18" charset="0"/>
              </a:rPr>
              <a:t>To successfully implement STEM activities into formal education, teachers' motivation must be considered in the first place. That is why after creating the STEM projects for 10th graders the first that will be done under the framework of research will be workshops for STEM subjects teachers from the schools where research will be conducted. </a:t>
            </a:r>
          </a:p>
          <a:p>
            <a:r>
              <a:rPr lang="en-US" sz="2800" dirty="0">
                <a:solidFill>
                  <a:srgbClr val="000000"/>
                </a:solidFill>
                <a:latin typeface="Roboto"/>
                <a:ea typeface="Times New Roman" panose="02020603050405020304" pitchFamily="18" charset="0"/>
              </a:rPr>
              <a:t>For training, </a:t>
            </a:r>
            <a:r>
              <a:rPr lang="en-US" sz="2800">
                <a:solidFill>
                  <a:srgbClr val="000000"/>
                </a:solidFill>
                <a:latin typeface="Roboto"/>
                <a:ea typeface="Times New Roman" panose="02020603050405020304" pitchFamily="18" charset="0"/>
              </a:rPr>
              <a:t>the </a:t>
            </a:r>
            <a:r>
              <a:rPr lang="en-US" sz="2800" smtClean="0">
                <a:solidFill>
                  <a:srgbClr val="000000"/>
                </a:solidFill>
                <a:latin typeface="Roboto"/>
                <a:ea typeface="Times New Roman" panose="02020603050405020304" pitchFamily="18" charset="0"/>
              </a:rPr>
              <a:t>resources </a:t>
            </a:r>
            <a:r>
              <a:rPr lang="en-US" sz="2800" dirty="0">
                <a:solidFill>
                  <a:srgbClr val="000000"/>
                </a:solidFill>
                <a:latin typeface="Roboto"/>
                <a:ea typeface="Times New Roman" panose="02020603050405020304" pitchFamily="18" charset="0"/>
              </a:rPr>
              <a:t>of TSU STEM Junior University </a:t>
            </a:r>
          </a:p>
          <a:p>
            <a:r>
              <a:rPr lang="en-US" sz="2800" dirty="0">
                <a:solidFill>
                  <a:srgbClr val="000000"/>
                </a:solidFill>
                <a:latin typeface="Roboto"/>
                <a:ea typeface="Times New Roman" panose="02020603050405020304" pitchFamily="18" charset="0"/>
              </a:rPr>
              <a:t>will be used</a:t>
            </a:r>
            <a:r>
              <a:rPr lang="ka-GE" sz="2800" dirty="0">
                <a:solidFill>
                  <a:srgbClr val="000000"/>
                </a:solidFill>
                <a:latin typeface="Roboto"/>
                <a:ea typeface="Times New Roman" panose="02020603050405020304" pitchFamily="18" charset="0"/>
              </a:rPr>
              <a:t> (</a:t>
            </a:r>
            <a:r>
              <a:rPr lang="en-US" sz="2800" dirty="0">
                <a:solidFill>
                  <a:srgbClr val="000000"/>
                </a:solidFill>
                <a:latin typeface="Roboto"/>
                <a:ea typeface="Times New Roman" panose="02020603050405020304" pitchFamily="18" charset="0"/>
                <a:hlinkClick r:id="rId5"/>
              </a:rPr>
              <a:t>juni.tsu.ge</a:t>
            </a:r>
            <a:r>
              <a:rPr lang="ka-GE" sz="2800" dirty="0">
                <a:solidFill>
                  <a:srgbClr val="000000"/>
                </a:solidFill>
                <a:latin typeface="Roboto"/>
                <a:ea typeface="Times New Roman" panose="02020603050405020304" pitchFamily="18" charset="0"/>
              </a:rPr>
              <a:t>)</a:t>
            </a:r>
            <a:r>
              <a:rPr lang="en-US" sz="2800" dirty="0">
                <a:solidFill>
                  <a:srgbClr val="000000"/>
                </a:solidFill>
                <a:latin typeface="Roboto"/>
                <a:ea typeface="Times New Roman" panose="02020603050405020304" pitchFamily="18" charset="0"/>
              </a:rPr>
              <a:t>. </a:t>
            </a:r>
          </a:p>
        </p:txBody>
      </p:sp>
      <p:sp>
        <p:nvSpPr>
          <p:cNvPr id="36" name="TextBox 35"/>
          <p:cNvSpPr txBox="1"/>
          <p:nvPr/>
        </p:nvSpPr>
        <p:spPr>
          <a:xfrm>
            <a:off x="580831" y="20349947"/>
            <a:ext cx="1972002" cy="584775"/>
          </a:xfrm>
          <a:prstGeom prst="rect">
            <a:avLst/>
          </a:prstGeom>
          <a:solidFill>
            <a:srgbClr val="4CA88C"/>
          </a:solidFill>
          <a:ln>
            <a:noFill/>
          </a:ln>
        </p:spPr>
        <p:txBody>
          <a:bodyPr wrap="square" rtlCol="0">
            <a:spAutoFit/>
          </a:bodyPr>
          <a:lstStyle/>
          <a:p>
            <a:r>
              <a:rPr lang="en-US" sz="3200" b="1" u="sng" dirty="0">
                <a:solidFill>
                  <a:schemeClr val="bg1"/>
                </a:solidFill>
              </a:rPr>
              <a:t>Summary</a:t>
            </a:r>
          </a:p>
        </p:txBody>
      </p:sp>
      <p:pic>
        <p:nvPicPr>
          <p:cNvPr id="37" name="Content Placeholder 13">
            <a:extLst>
              <a:ext uri="{FF2B5EF4-FFF2-40B4-BE49-F238E27FC236}">
                <a16:creationId xmlns:a16="http://schemas.microsoft.com/office/drawing/2014/main" id="{38DA6D27-F863-F422-99B3-30C01E56D3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79263" y="16275642"/>
            <a:ext cx="8013737" cy="5342492"/>
          </a:xfrm>
          <a:prstGeom prst="rect">
            <a:avLst/>
          </a:prstGeom>
        </p:spPr>
      </p:pic>
      <p:pic>
        <p:nvPicPr>
          <p:cNvPr id="38" name="Picture 37">
            <a:extLst>
              <a:ext uri="{FF2B5EF4-FFF2-40B4-BE49-F238E27FC236}">
                <a16:creationId xmlns:a16="http://schemas.microsoft.com/office/drawing/2014/main" id="{3C9FC44C-3461-B4CC-F8EE-4B2722350C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1083" y="21903314"/>
            <a:ext cx="9187159" cy="4672101"/>
          </a:xfrm>
          <a:prstGeom prst="rect">
            <a:avLst/>
          </a:prstGeom>
        </p:spPr>
      </p:pic>
      <p:sp>
        <p:nvSpPr>
          <p:cNvPr id="39" name="TextBox 38"/>
          <p:cNvSpPr txBox="1"/>
          <p:nvPr/>
        </p:nvSpPr>
        <p:spPr>
          <a:xfrm>
            <a:off x="11234681" y="26760283"/>
            <a:ext cx="10009282" cy="2246769"/>
          </a:xfrm>
          <a:prstGeom prst="rect">
            <a:avLst/>
          </a:prstGeom>
          <a:noFill/>
          <a:ln>
            <a:noFill/>
          </a:ln>
        </p:spPr>
        <p:txBody>
          <a:bodyPr wrap="square" rtlCol="0">
            <a:spAutoFit/>
          </a:bodyPr>
          <a:lstStyle/>
          <a:p>
            <a:r>
              <a:rPr lang="en-US" dirty="0">
                <a:latin typeface="Roboto"/>
              </a:rPr>
              <a:t>    </a:t>
            </a:r>
            <a:r>
              <a:rPr lang="en-US" sz="2400" b="1" dirty="0">
                <a:latin typeface="Roboto"/>
              </a:rPr>
              <a:t>References</a:t>
            </a:r>
          </a:p>
          <a:p>
            <a:pPr marL="457200" indent="-457200">
              <a:buAutoNum type="arabicParenR"/>
            </a:pPr>
            <a:r>
              <a:rPr lang="en-US" sz="2000" dirty="0">
                <a:latin typeface="Roboto"/>
              </a:rPr>
              <a:t>Ng Han Guan, at. al (2020). “Perspectives of STEM Education from Physics </a:t>
            </a:r>
            <a:endParaRPr lang="ka-GE" sz="2000" dirty="0">
              <a:latin typeface="Roboto"/>
            </a:endParaRPr>
          </a:p>
          <a:p>
            <a:r>
              <a:rPr lang="ka-GE" sz="2000" dirty="0">
                <a:latin typeface="Roboto"/>
              </a:rPr>
              <a:t>     </a:t>
            </a:r>
            <a:r>
              <a:rPr lang="en-US" sz="2000" dirty="0">
                <a:latin typeface="Roboto"/>
              </a:rPr>
              <a:t>Teachers' Points of View: A Quantitative Study”</a:t>
            </a:r>
          </a:p>
          <a:p>
            <a:r>
              <a:rPr lang="en-US" dirty="0">
                <a:latin typeface="Roboto"/>
              </a:rPr>
              <a:t>2)</a:t>
            </a:r>
            <a:r>
              <a:rPr lang="ka-GE" dirty="0">
                <a:latin typeface="Roboto"/>
              </a:rPr>
              <a:t> </a:t>
            </a:r>
            <a:r>
              <a:rPr lang="en-US" dirty="0">
                <a:latin typeface="Roboto"/>
              </a:rPr>
              <a:t>RABEYA BEGUM1&amp;HUSSAIN AHMED LITON, (2018), “NEEDS AND DEMANDS OF 21st </a:t>
            </a:r>
            <a:endParaRPr lang="ka-GE" dirty="0">
              <a:latin typeface="Roboto"/>
            </a:endParaRPr>
          </a:p>
          <a:p>
            <a:r>
              <a:rPr lang="ka-GE" dirty="0">
                <a:latin typeface="Roboto"/>
              </a:rPr>
              <a:t>   </a:t>
            </a:r>
            <a:r>
              <a:rPr lang="en-US" dirty="0">
                <a:latin typeface="Roboto"/>
              </a:rPr>
              <a:t>CENTURY LEARNING SKILLS: A REFLECTIVE APPROACH” </a:t>
            </a:r>
          </a:p>
          <a:p>
            <a:r>
              <a:rPr lang="en-US" sz="2000" dirty="0">
                <a:latin typeface="Roboto"/>
              </a:rPr>
              <a:t>3)</a:t>
            </a:r>
            <a:r>
              <a:rPr lang="ka-GE" sz="2000" dirty="0">
                <a:latin typeface="Roboto"/>
              </a:rPr>
              <a:t> </a:t>
            </a:r>
            <a:r>
              <a:rPr lang="en-US" sz="2000" dirty="0" err="1">
                <a:latin typeface="Roboto"/>
              </a:rPr>
              <a:t>Loof</a:t>
            </a:r>
            <a:r>
              <a:rPr lang="en-US" sz="2000" dirty="0">
                <a:latin typeface="Roboto"/>
              </a:rPr>
              <a:t> </a:t>
            </a:r>
            <a:r>
              <a:rPr lang="en-US" sz="2000" dirty="0" err="1">
                <a:latin typeface="Roboto"/>
              </a:rPr>
              <a:t>Haydée</a:t>
            </a:r>
            <a:r>
              <a:rPr lang="en-US" sz="2000" dirty="0">
                <a:latin typeface="Roboto"/>
              </a:rPr>
              <a:t> De, at. Al, (2021). Teachers’ motivating style and students’ motivation</a:t>
            </a:r>
            <a:endParaRPr lang="ka-GE" sz="2000" dirty="0">
              <a:latin typeface="Roboto"/>
            </a:endParaRPr>
          </a:p>
          <a:p>
            <a:r>
              <a:rPr lang="ka-GE" sz="2000" dirty="0">
                <a:latin typeface="Roboto"/>
              </a:rPr>
              <a:t>  </a:t>
            </a:r>
            <a:r>
              <a:rPr lang="en-US" sz="2000" dirty="0">
                <a:latin typeface="Roboto"/>
              </a:rPr>
              <a:t> and engagement in STEM: The relationship between three key educational concepts”</a:t>
            </a:r>
          </a:p>
        </p:txBody>
      </p:sp>
      <p:sp>
        <p:nvSpPr>
          <p:cNvPr id="2" name="Rectangle 1"/>
          <p:cNvSpPr/>
          <p:nvPr/>
        </p:nvSpPr>
        <p:spPr>
          <a:xfrm>
            <a:off x="5033326" y="29718693"/>
            <a:ext cx="11622271" cy="523220"/>
          </a:xfrm>
          <a:prstGeom prst="rect">
            <a:avLst/>
          </a:prstGeom>
        </p:spPr>
        <p:txBody>
          <a:bodyPr wrap="square">
            <a:spAutoFit/>
          </a:bodyPr>
          <a:lstStyle/>
          <a:p>
            <a:pPr indent="286253">
              <a:spcAft>
                <a:spcPts val="751"/>
              </a:spcAft>
            </a:pPr>
            <a:r>
              <a:rPr lang="en-US" sz="2800" dirty="0">
                <a:solidFill>
                  <a:srgbClr val="000000"/>
                </a:solidFill>
                <a:latin typeface="Roboto"/>
                <a:ea typeface="Times New Roman" panose="02020603050405020304" pitchFamily="18" charset="0"/>
              </a:rPr>
              <a:t>The author was supported by </a:t>
            </a:r>
            <a:r>
              <a:rPr lang="en-US" sz="2800" dirty="0" err="1">
                <a:solidFill>
                  <a:srgbClr val="000000"/>
                </a:solidFill>
                <a:latin typeface="Roboto"/>
                <a:ea typeface="Times New Roman" panose="02020603050405020304" pitchFamily="18" charset="0"/>
              </a:rPr>
              <a:t>Volkswagenstiftung</a:t>
            </a:r>
            <a:r>
              <a:rPr lang="en-US" sz="2800" dirty="0">
                <a:solidFill>
                  <a:srgbClr val="000000"/>
                </a:solidFill>
                <a:latin typeface="Roboto"/>
                <a:ea typeface="Times New Roman" panose="02020603050405020304" pitchFamily="18" charset="0"/>
              </a:rPr>
              <a:t> grant  Az. 93 562</a:t>
            </a:r>
          </a:p>
        </p:txBody>
      </p:sp>
      <p:sp>
        <p:nvSpPr>
          <p:cNvPr id="26" name="TextBox 25"/>
          <p:cNvSpPr txBox="1"/>
          <p:nvPr/>
        </p:nvSpPr>
        <p:spPr>
          <a:xfrm>
            <a:off x="234791" y="24850422"/>
            <a:ext cx="10417167" cy="4832092"/>
          </a:xfrm>
          <a:prstGeom prst="rect">
            <a:avLst/>
          </a:prstGeom>
          <a:solidFill>
            <a:srgbClr val="BDD7D6"/>
          </a:solidFill>
          <a:ln>
            <a:noFill/>
          </a:ln>
        </p:spPr>
        <p:txBody>
          <a:bodyPr wrap="square" rtlCol="0">
            <a:spAutoFit/>
          </a:bodyPr>
          <a:lstStyle/>
          <a:p>
            <a:pPr marL="457200" indent="-457200" algn="just">
              <a:buFont typeface="Arial" panose="020B0604020202020204" pitchFamily="34" charset="0"/>
              <a:buChar char="•"/>
            </a:pPr>
            <a:endParaRPr lang="en-US" sz="2800" dirty="0">
              <a:solidFill>
                <a:srgbClr val="000000"/>
              </a:solidFill>
              <a:latin typeface="Roboto"/>
              <a:ea typeface="Times New Roman" panose="02020603050405020304" pitchFamily="18" charset="0"/>
            </a:endParaRPr>
          </a:p>
          <a:p>
            <a:pPr marL="457200" indent="-457200" algn="just">
              <a:buFont typeface="Arial" panose="020B0604020202020204" pitchFamily="34" charset="0"/>
              <a:buChar char="•"/>
            </a:pPr>
            <a:r>
              <a:rPr lang="en-US" sz="2800" dirty="0">
                <a:solidFill>
                  <a:srgbClr val="000000"/>
                </a:solidFill>
                <a:latin typeface="Roboto"/>
                <a:ea typeface="Times New Roman" panose="02020603050405020304" pitchFamily="18" charset="0"/>
              </a:rPr>
              <a:t>Create STEM activities</a:t>
            </a:r>
          </a:p>
          <a:p>
            <a:pPr marL="457200" indent="-457200">
              <a:buFont typeface="Arial" panose="020B0604020202020204" pitchFamily="34" charset="0"/>
              <a:buChar char="•"/>
            </a:pPr>
            <a:r>
              <a:rPr lang="en-US" sz="2800" dirty="0">
                <a:solidFill>
                  <a:srgbClr val="000000"/>
                </a:solidFill>
                <a:latin typeface="Roboto"/>
                <a:ea typeface="Times New Roman" panose="02020603050405020304" pitchFamily="18" charset="0"/>
              </a:rPr>
              <a:t>Train teachers</a:t>
            </a:r>
          </a:p>
          <a:p>
            <a:pPr marL="457200" indent="-457200">
              <a:buFont typeface="Arial" panose="020B0604020202020204" pitchFamily="34" charset="0"/>
              <a:buChar char="•"/>
            </a:pPr>
            <a:r>
              <a:rPr lang="en-US" sz="2800" dirty="0">
                <a:solidFill>
                  <a:srgbClr val="000000"/>
                </a:solidFill>
                <a:latin typeface="Roboto"/>
                <a:ea typeface="Times New Roman" panose="02020603050405020304" pitchFamily="18" charset="0"/>
              </a:rPr>
              <a:t>Create a pre and post-survey for conducting the quantitative research</a:t>
            </a:r>
          </a:p>
          <a:p>
            <a:pPr marL="457200" indent="-457200">
              <a:buFont typeface="Arial" panose="020B0604020202020204" pitchFamily="34" charset="0"/>
              <a:buChar char="•"/>
            </a:pPr>
            <a:r>
              <a:rPr lang="en-US" sz="2800" dirty="0">
                <a:solidFill>
                  <a:srgbClr val="000000"/>
                </a:solidFill>
                <a:latin typeface="Roboto"/>
                <a:ea typeface="Times New Roman" panose="02020603050405020304" pitchFamily="18" charset="0"/>
              </a:rPr>
              <a:t>Implement STEM activities in formal lessons and take control classes</a:t>
            </a:r>
          </a:p>
          <a:p>
            <a:pPr marL="457200" indent="-457200" algn="just">
              <a:buFont typeface="Arial" panose="020B0604020202020204" pitchFamily="34" charset="0"/>
              <a:buChar char="•"/>
            </a:pPr>
            <a:r>
              <a:rPr lang="en-US" sz="2800" dirty="0">
                <a:solidFill>
                  <a:srgbClr val="000000"/>
                </a:solidFill>
                <a:latin typeface="Roboto"/>
                <a:ea typeface="Times New Roman" panose="02020603050405020304" pitchFamily="18" charset="0"/>
              </a:rPr>
              <a:t>Implement survey </a:t>
            </a:r>
          </a:p>
          <a:p>
            <a:pPr marL="457200" indent="-457200" algn="just">
              <a:buFont typeface="Arial" panose="020B0604020202020204" pitchFamily="34" charset="0"/>
              <a:buChar char="•"/>
            </a:pPr>
            <a:r>
              <a:rPr lang="de-DE" sz="2800" dirty="0">
                <a:latin typeface="Roboto"/>
              </a:rPr>
              <a:t>Compare the knowledge of students in </a:t>
            </a:r>
            <a:r>
              <a:rPr lang="en-US" sz="2800" dirty="0">
                <a:latin typeface="Roboto"/>
              </a:rPr>
              <a:t>STEM subjects and problem-solving, make a conclusion</a:t>
            </a:r>
            <a:endParaRPr lang="en-US" sz="2800" dirty="0">
              <a:solidFill>
                <a:srgbClr val="000000"/>
              </a:solidFill>
              <a:latin typeface="Roboto"/>
              <a:ea typeface="Times New Roman" panose="02020603050405020304" pitchFamily="18" charset="0"/>
            </a:endParaRPr>
          </a:p>
          <a:p>
            <a:pPr marL="457200" indent="-457200" algn="just">
              <a:buFont typeface="Arial" panose="020B0604020202020204" pitchFamily="34" charset="0"/>
              <a:buChar char="•"/>
            </a:pPr>
            <a:endParaRPr lang="en-US" sz="2800" dirty="0">
              <a:solidFill>
                <a:srgbClr val="000000"/>
              </a:solidFill>
              <a:latin typeface="Roboto"/>
              <a:ea typeface="Times New Roman" panose="02020603050405020304" pitchFamily="18" charset="0"/>
            </a:endParaRPr>
          </a:p>
        </p:txBody>
      </p:sp>
      <p:sp>
        <p:nvSpPr>
          <p:cNvPr id="28" name="TextBox 27"/>
          <p:cNvSpPr txBox="1"/>
          <p:nvPr/>
        </p:nvSpPr>
        <p:spPr>
          <a:xfrm>
            <a:off x="514708" y="24697779"/>
            <a:ext cx="7009717" cy="584775"/>
          </a:xfrm>
          <a:prstGeom prst="rect">
            <a:avLst/>
          </a:prstGeom>
          <a:solidFill>
            <a:srgbClr val="4CA88C"/>
          </a:solidFill>
          <a:ln>
            <a:noFill/>
          </a:ln>
        </p:spPr>
        <p:txBody>
          <a:bodyPr wrap="square" rtlCol="0">
            <a:spAutoFit/>
          </a:bodyPr>
          <a:lstStyle/>
          <a:p>
            <a:r>
              <a:rPr lang="en-US" sz="3200" b="1" u="sng" dirty="0">
                <a:solidFill>
                  <a:schemeClr val="bg1"/>
                </a:solidFill>
              </a:rPr>
              <a:t>Stages of research implementation</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91305" y="870455"/>
            <a:ext cx="2419053" cy="1557331"/>
          </a:xfrm>
          <a:prstGeom prst="rect">
            <a:avLst/>
          </a:prstGeom>
        </p:spPr>
      </p:pic>
    </p:spTree>
    <p:extLst>
      <p:ext uri="{BB962C8B-B14F-4D97-AF65-F5344CB8AC3E}">
        <p14:creationId xmlns:p14="http://schemas.microsoft.com/office/powerpoint/2010/main" val="235626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515</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Roboto</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Mirian Tabidze</cp:lastModifiedBy>
  <cp:revision>33</cp:revision>
  <dcterms:created xsi:type="dcterms:W3CDTF">2022-08-27T13:24:05Z</dcterms:created>
  <dcterms:modified xsi:type="dcterms:W3CDTF">2022-11-02T12:44:41Z</dcterms:modified>
</cp:coreProperties>
</file>