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30"/>
  </p:notesMasterIdLst>
  <p:sldIdLst>
    <p:sldId id="299" r:id="rId2"/>
    <p:sldId id="329" r:id="rId3"/>
    <p:sldId id="302" r:id="rId4"/>
    <p:sldId id="300" r:id="rId5"/>
    <p:sldId id="304" r:id="rId6"/>
    <p:sldId id="331" r:id="rId7"/>
    <p:sldId id="332" r:id="rId8"/>
    <p:sldId id="335" r:id="rId9"/>
    <p:sldId id="333" r:id="rId10"/>
    <p:sldId id="307" r:id="rId11"/>
    <p:sldId id="308" r:id="rId12"/>
    <p:sldId id="313" r:id="rId13"/>
    <p:sldId id="311" r:id="rId14"/>
    <p:sldId id="314" r:id="rId15"/>
    <p:sldId id="309" r:id="rId16"/>
    <p:sldId id="310" r:id="rId17"/>
    <p:sldId id="312" r:id="rId18"/>
    <p:sldId id="315" r:id="rId19"/>
    <p:sldId id="318" r:id="rId20"/>
    <p:sldId id="320" r:id="rId21"/>
    <p:sldId id="321" r:id="rId22"/>
    <p:sldId id="322" r:id="rId23"/>
    <p:sldId id="323" r:id="rId24"/>
    <p:sldId id="324" r:id="rId25"/>
    <p:sldId id="325" r:id="rId26"/>
    <p:sldId id="319" r:id="rId27"/>
    <p:sldId id="334" r:id="rId28"/>
    <p:sldId id="336"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Exo ExtraBold" panose="020B0604020202020204" charset="0"/>
      <p:bold r:id="rId35"/>
      <p:boldItalic r:id="rId36"/>
    </p:embeddedFont>
    <p:embeddedFont>
      <p:font typeface="Roboto Condensed Light" panose="020B0604020202020204" charset="0"/>
      <p:regular r:id="rId37"/>
      <p:italic r:id="rId38"/>
    </p:embeddedFont>
    <p:embeddedFont>
      <p:font typeface="Sylfaen" panose="010A0502050306030303" pitchFamily="18" charset="0"/>
      <p:regular r:id="rId39"/>
    </p:embeddedFont>
    <p:embeddedFont>
      <p:font typeface="Exo" panose="020B0604020202020204" charset="0"/>
      <p:regular r:id="rId40"/>
      <p:bold r:id="rId41"/>
      <p:italic r:id="rId42"/>
      <p:boldItalic r:id="rId43"/>
    </p:embeddedFont>
    <p:embeddedFont>
      <p:font typeface="Exo SemiBold" panose="020B0604020202020204" charset="0"/>
      <p:regular r:id="rId44"/>
      <p:bold r:id="rId45"/>
      <p:italic r:id="rId46"/>
      <p:boldItalic r:id="rId47"/>
    </p:embeddedFont>
    <p:embeddedFont>
      <p:font typeface="Poppins" panose="020B0604020202020204" charset="0"/>
      <p:regular r:id="rId48"/>
      <p:bold r:id="rId49"/>
      <p:italic r:id="rId50"/>
      <p:boldItalic r:id="rId51"/>
    </p:embeddedFont>
    <p:embeddedFont>
      <p:font typeface="Cambria Math" panose="02040503050406030204" pitchFamily="18"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0000"/>
    <a:srgbClr val="F4F3F2"/>
    <a:srgbClr val="E7DCD9"/>
    <a:srgbClr val="994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86FE51-B831-4AAA-BF81-B16DDB0E4655}">
  <a:tblStyle styleId="{6D86FE51-B831-4AAA-BF81-B16DDB0E465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7" d="100"/>
          <a:sy n="97" d="100"/>
        </p:scale>
        <p:origin x="630" y="72"/>
      </p:cViewPr>
      <p:guideLst/>
    </p:cSldViewPr>
  </p:slideViewPr>
  <p:notesTextViewPr>
    <p:cViewPr>
      <p:scale>
        <a:sx n="1" d="1"/>
        <a:sy n="1" d="1"/>
      </p:scale>
      <p:origin x="0" y="0"/>
    </p:cViewPr>
  </p:notesTextViewPr>
  <p:sorterViewPr>
    <p:cViewPr>
      <p:scale>
        <a:sx n="100" d="100"/>
        <a:sy n="100" d="100"/>
      </p:scale>
      <p:origin x="0" y="-2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Licorice Roots (Kreuter  Mix) (02.06.2022)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Cd</c:v>
                </c:pt>
              </c:strCache>
            </c:strRef>
          </c:cat>
          <c:val>
            <c:numRef>
              <c:f>Sheet1!$B$2</c:f>
              <c:numCache>
                <c:formatCode>General</c:formatCode>
                <c:ptCount val="1"/>
                <c:pt idx="0">
                  <c:v>0.06</c:v>
                </c:pt>
              </c:numCache>
            </c:numRef>
          </c:val>
          <c:extLst>
            <c:ext xmlns:c16="http://schemas.microsoft.com/office/drawing/2014/chart" uri="{C3380CC4-5D6E-409C-BE32-E72D297353CC}">
              <c16:uniqueId val="{00000000-A648-4F91-B3FD-2AB0DC904E43}"/>
            </c:ext>
          </c:extLst>
        </c:ser>
        <c:ser>
          <c:idx val="1"/>
          <c:order val="1"/>
          <c:tx>
            <c:strRef>
              <c:f>Sheet1!$A$3</c:f>
              <c:strCache>
                <c:ptCount val="1"/>
                <c:pt idx="0">
                  <c:v>Valeriana Roots (Kreuter Mix) (02.06.2022)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Cd</c:v>
                </c:pt>
              </c:strCache>
            </c:strRef>
          </c:cat>
          <c:val>
            <c:numRef>
              <c:f>Sheet1!$B$3</c:f>
              <c:numCache>
                <c:formatCode>General</c:formatCode>
                <c:ptCount val="1"/>
                <c:pt idx="0">
                  <c:v>0.16</c:v>
                </c:pt>
              </c:numCache>
            </c:numRef>
          </c:val>
          <c:extLst>
            <c:ext xmlns:c16="http://schemas.microsoft.com/office/drawing/2014/chart" uri="{C3380CC4-5D6E-409C-BE32-E72D297353CC}">
              <c16:uniqueId val="{00000001-A648-4F91-B3FD-2AB0DC904E43}"/>
            </c:ext>
          </c:extLst>
        </c:ser>
        <c:ser>
          <c:idx val="2"/>
          <c:order val="2"/>
          <c:tx>
            <c:strRef>
              <c:f>Sheet1!$A$4</c:f>
              <c:strCache>
                <c:ptCount val="1"/>
                <c:pt idx="0">
                  <c:v>Licorice Roots (Bolnisi, Georgia)</c:v>
                </c:pt>
              </c:strCache>
            </c:strRef>
          </c:tx>
          <c:spPr>
            <a:solidFill>
              <a:schemeClr val="accent3"/>
            </a:solidFill>
            <a:ln>
              <a:noFill/>
            </a:ln>
            <a:effectLst/>
          </c:spPr>
          <c:invertIfNegative val="0"/>
          <c:dLbls>
            <c:delete val="1"/>
          </c:dLbls>
          <c:cat>
            <c:strRef>
              <c:f>Sheet1!$B$1</c:f>
              <c:strCache>
                <c:ptCount val="1"/>
                <c:pt idx="0">
                  <c:v>Cd</c:v>
                </c:pt>
              </c:strCache>
            </c:strRef>
          </c:cat>
          <c:val>
            <c:numRef>
              <c:f>Sheet1!$B$4</c:f>
              <c:numCache>
                <c:formatCode>0.00</c:formatCode>
                <c:ptCount val="1"/>
                <c:pt idx="0">
                  <c:v>0</c:v>
                </c:pt>
              </c:numCache>
            </c:numRef>
          </c:val>
          <c:extLst>
            <c:ext xmlns:c16="http://schemas.microsoft.com/office/drawing/2014/chart" uri="{C3380CC4-5D6E-409C-BE32-E72D297353CC}">
              <c16:uniqueId val="{00000002-A648-4F91-B3FD-2AB0DC904E43}"/>
            </c:ext>
          </c:extLst>
        </c:ser>
        <c:ser>
          <c:idx val="3"/>
          <c:order val="3"/>
          <c:tx>
            <c:strRef>
              <c:f>Sheet1!$A$5</c:f>
              <c:strCache>
                <c:ptCount val="1"/>
                <c:pt idx="0">
                  <c:v>Licorice Roots (kazakhstan)</c:v>
                </c:pt>
              </c:strCache>
            </c:strRef>
          </c:tx>
          <c:spPr>
            <a:solidFill>
              <a:schemeClr val="accent4"/>
            </a:solidFill>
            <a:ln>
              <a:noFill/>
            </a:ln>
            <a:effectLst/>
          </c:spPr>
          <c:invertIfNegative val="0"/>
          <c:dLbls>
            <c:delete val="1"/>
          </c:dLbls>
          <c:cat>
            <c:strRef>
              <c:f>Sheet1!$B$1</c:f>
              <c:strCache>
                <c:ptCount val="1"/>
                <c:pt idx="0">
                  <c:v>Cd</c:v>
                </c:pt>
              </c:strCache>
            </c:strRef>
          </c:cat>
          <c:val>
            <c:numRef>
              <c:f>Sheet1!$B$5</c:f>
              <c:numCache>
                <c:formatCode>0.00</c:formatCode>
                <c:ptCount val="1"/>
                <c:pt idx="0">
                  <c:v>0</c:v>
                </c:pt>
              </c:numCache>
            </c:numRef>
          </c:val>
          <c:extLst>
            <c:ext xmlns:c16="http://schemas.microsoft.com/office/drawing/2014/chart" uri="{C3380CC4-5D6E-409C-BE32-E72D297353CC}">
              <c16:uniqueId val="{00000003-A648-4F91-B3FD-2AB0DC904E43}"/>
            </c:ext>
          </c:extLst>
        </c:ser>
        <c:ser>
          <c:idx val="4"/>
          <c:order val="4"/>
          <c:tx>
            <c:strRef>
              <c:f>Sheet1!$A$6</c:f>
              <c:strCache>
                <c:ptCount val="1"/>
                <c:pt idx="0">
                  <c:v>Valeriana Roots (Germany)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Cd</c:v>
                </c:pt>
              </c:strCache>
            </c:strRef>
          </c:cat>
          <c:val>
            <c:numRef>
              <c:f>Sheet1!$B$6</c:f>
              <c:numCache>
                <c:formatCode>General</c:formatCode>
                <c:ptCount val="1"/>
                <c:pt idx="0">
                  <c:v>0.23</c:v>
                </c:pt>
              </c:numCache>
            </c:numRef>
          </c:val>
          <c:extLst>
            <c:ext xmlns:c16="http://schemas.microsoft.com/office/drawing/2014/chart" uri="{C3380CC4-5D6E-409C-BE32-E72D297353CC}">
              <c16:uniqueId val="{00000004-A648-4F91-B3FD-2AB0DC904E43}"/>
            </c:ext>
          </c:extLst>
        </c:ser>
        <c:ser>
          <c:idx val="5"/>
          <c:order val="5"/>
          <c:tx>
            <c:strRef>
              <c:f>Sheet1!$A$7</c:f>
              <c:strCache>
                <c:ptCount val="1"/>
                <c:pt idx="0">
                  <c:v>Valeriana Roots (Georgia)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Cd</c:v>
                </c:pt>
              </c:strCache>
            </c:strRef>
          </c:cat>
          <c:val>
            <c:numRef>
              <c:f>Sheet1!$B$7</c:f>
              <c:numCache>
                <c:formatCode>General</c:formatCode>
                <c:ptCount val="1"/>
                <c:pt idx="0">
                  <c:v>0.47</c:v>
                </c:pt>
              </c:numCache>
            </c:numRef>
          </c:val>
          <c:extLst>
            <c:ext xmlns:c16="http://schemas.microsoft.com/office/drawing/2014/chart" uri="{C3380CC4-5D6E-409C-BE32-E72D297353CC}">
              <c16:uniqueId val="{00000005-A648-4F91-B3FD-2AB0DC904E43}"/>
            </c:ext>
          </c:extLst>
        </c:ser>
        <c:ser>
          <c:idx val="6"/>
          <c:order val="6"/>
          <c:tx>
            <c:v>Maximum Allowed Concentration</c:v>
          </c:tx>
          <c:spPr>
            <a:solidFill>
              <a:srgbClr val="FF0000"/>
            </a:solidFill>
            <a:ln>
              <a:noFill/>
            </a:ln>
            <a:effectLst/>
          </c:spPr>
          <c:invertIfNegative val="0"/>
          <c:dLbls>
            <c:delete val="1"/>
          </c:dLbls>
          <c:val>
            <c:numLit>
              <c:formatCode>General</c:formatCode>
              <c:ptCount val="1"/>
              <c:pt idx="0">
                <c:v>0</c:v>
              </c:pt>
            </c:numLit>
          </c:val>
          <c:extLst>
            <c:ext xmlns:c16="http://schemas.microsoft.com/office/drawing/2014/chart" uri="{C3380CC4-5D6E-409C-BE32-E72D297353CC}">
              <c16:uniqueId val="{00000006-A648-4F91-B3FD-2AB0DC904E43}"/>
            </c:ext>
          </c:extLst>
        </c:ser>
        <c:dLbls>
          <c:dLblPos val="outEnd"/>
          <c:showLegendKey val="0"/>
          <c:showVal val="1"/>
          <c:showCatName val="0"/>
          <c:showSerName val="0"/>
          <c:showPercent val="0"/>
          <c:showBubbleSize val="0"/>
        </c:dLbls>
        <c:gapWidth val="219"/>
        <c:overlap val="-27"/>
        <c:axId val="207541552"/>
        <c:axId val="207540720"/>
      </c:barChart>
      <c:catAx>
        <c:axId val="20754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207540720"/>
        <c:crosses val="autoZero"/>
        <c:auto val="1"/>
        <c:lblAlgn val="ctr"/>
        <c:lblOffset val="100"/>
        <c:noMultiLvlLbl val="0"/>
      </c:catAx>
      <c:valAx>
        <c:axId val="207540720"/>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4155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Licorice Roots (Kreuter  Mix) (02.06.2022)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Pb</c:v>
                </c:pt>
              </c:strCache>
            </c:strRef>
          </c:cat>
          <c:val>
            <c:numRef>
              <c:f>Sheet1!$C$2</c:f>
              <c:numCache>
                <c:formatCode>General</c:formatCode>
                <c:ptCount val="1"/>
                <c:pt idx="0">
                  <c:v>0.74</c:v>
                </c:pt>
              </c:numCache>
            </c:numRef>
          </c:val>
          <c:extLst>
            <c:ext xmlns:c16="http://schemas.microsoft.com/office/drawing/2014/chart" uri="{C3380CC4-5D6E-409C-BE32-E72D297353CC}">
              <c16:uniqueId val="{00000000-F7FD-4DDA-B40E-1B2602F038E9}"/>
            </c:ext>
          </c:extLst>
        </c:ser>
        <c:ser>
          <c:idx val="1"/>
          <c:order val="1"/>
          <c:tx>
            <c:strRef>
              <c:f>Sheet1!$A$3</c:f>
              <c:strCache>
                <c:ptCount val="1"/>
                <c:pt idx="0">
                  <c:v>Valeriana Roots (Kreuter Mix) (02.06.2022)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Pb</c:v>
                </c:pt>
              </c:strCache>
            </c:strRef>
          </c:cat>
          <c:val>
            <c:numRef>
              <c:f>Sheet1!$C$3</c:f>
              <c:numCache>
                <c:formatCode>General</c:formatCode>
                <c:ptCount val="1"/>
                <c:pt idx="0">
                  <c:v>0.06</c:v>
                </c:pt>
              </c:numCache>
            </c:numRef>
          </c:val>
          <c:extLst>
            <c:ext xmlns:c16="http://schemas.microsoft.com/office/drawing/2014/chart" uri="{C3380CC4-5D6E-409C-BE32-E72D297353CC}">
              <c16:uniqueId val="{00000001-F7FD-4DDA-B40E-1B2602F038E9}"/>
            </c:ext>
          </c:extLst>
        </c:ser>
        <c:ser>
          <c:idx val="2"/>
          <c:order val="2"/>
          <c:tx>
            <c:strRef>
              <c:f>Sheet1!$A$4</c:f>
              <c:strCache>
                <c:ptCount val="1"/>
                <c:pt idx="0">
                  <c:v>Licorice Roots (Bolnisi, Georgia)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Pb</c:v>
                </c:pt>
              </c:strCache>
            </c:strRef>
          </c:cat>
          <c:val>
            <c:numRef>
              <c:f>Sheet1!$C$4</c:f>
              <c:numCache>
                <c:formatCode>General</c:formatCode>
                <c:ptCount val="1"/>
                <c:pt idx="0">
                  <c:v>1.18</c:v>
                </c:pt>
              </c:numCache>
            </c:numRef>
          </c:val>
          <c:extLst>
            <c:ext xmlns:c16="http://schemas.microsoft.com/office/drawing/2014/chart" uri="{C3380CC4-5D6E-409C-BE32-E72D297353CC}">
              <c16:uniqueId val="{00000002-F7FD-4DDA-B40E-1B2602F038E9}"/>
            </c:ext>
          </c:extLst>
        </c:ser>
        <c:ser>
          <c:idx val="3"/>
          <c:order val="3"/>
          <c:tx>
            <c:strRef>
              <c:f>Sheet1!$A$5</c:f>
              <c:strCache>
                <c:ptCount val="1"/>
                <c:pt idx="0">
                  <c:v>Licorice Roots (kazakhstan)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Pb</c:v>
                </c:pt>
              </c:strCache>
            </c:strRef>
          </c:cat>
          <c:val>
            <c:numRef>
              <c:f>Sheet1!$C$5</c:f>
              <c:numCache>
                <c:formatCode>General</c:formatCode>
                <c:ptCount val="1"/>
                <c:pt idx="0">
                  <c:v>1.23</c:v>
                </c:pt>
              </c:numCache>
            </c:numRef>
          </c:val>
          <c:extLst>
            <c:ext xmlns:c16="http://schemas.microsoft.com/office/drawing/2014/chart" uri="{C3380CC4-5D6E-409C-BE32-E72D297353CC}">
              <c16:uniqueId val="{00000003-F7FD-4DDA-B40E-1B2602F038E9}"/>
            </c:ext>
          </c:extLst>
        </c:ser>
        <c:ser>
          <c:idx val="4"/>
          <c:order val="4"/>
          <c:tx>
            <c:strRef>
              <c:f>Sheet1!$A$6</c:f>
              <c:strCache>
                <c:ptCount val="1"/>
                <c:pt idx="0">
                  <c:v>Valeriana Roots (Germany)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Pb</c:v>
                </c:pt>
              </c:strCache>
            </c:strRef>
          </c:cat>
          <c:val>
            <c:numRef>
              <c:f>Sheet1!$C$6</c:f>
              <c:numCache>
                <c:formatCode>General</c:formatCode>
                <c:ptCount val="1"/>
                <c:pt idx="0">
                  <c:v>1.63</c:v>
                </c:pt>
              </c:numCache>
            </c:numRef>
          </c:val>
          <c:extLst>
            <c:ext xmlns:c16="http://schemas.microsoft.com/office/drawing/2014/chart" uri="{C3380CC4-5D6E-409C-BE32-E72D297353CC}">
              <c16:uniqueId val="{00000004-F7FD-4DDA-B40E-1B2602F038E9}"/>
            </c:ext>
          </c:extLst>
        </c:ser>
        <c:ser>
          <c:idx val="5"/>
          <c:order val="5"/>
          <c:tx>
            <c:strRef>
              <c:f>Sheet1!$A$7</c:f>
              <c:strCache>
                <c:ptCount val="1"/>
                <c:pt idx="0">
                  <c:v>Valeriana Roots (Georgia)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Pb</c:v>
                </c:pt>
              </c:strCache>
            </c:strRef>
          </c:cat>
          <c:val>
            <c:numRef>
              <c:f>Sheet1!$C$7</c:f>
              <c:numCache>
                <c:formatCode>General</c:formatCode>
                <c:ptCount val="1"/>
                <c:pt idx="0">
                  <c:v>4</c:v>
                </c:pt>
              </c:numCache>
            </c:numRef>
          </c:val>
          <c:extLst>
            <c:ext xmlns:c16="http://schemas.microsoft.com/office/drawing/2014/chart" uri="{C3380CC4-5D6E-409C-BE32-E72D297353CC}">
              <c16:uniqueId val="{00000005-F7FD-4DDA-B40E-1B2602F038E9}"/>
            </c:ext>
          </c:extLst>
        </c:ser>
        <c:ser>
          <c:idx val="6"/>
          <c:order val="6"/>
          <c:tx>
            <c:v>Maximum Allowed Concentration</c:v>
          </c:tx>
          <c:spPr>
            <a:solidFill>
              <a:srgbClr val="FF0000"/>
            </a:solidFill>
            <a:ln>
              <a:noFill/>
            </a:ln>
            <a:effectLst/>
          </c:spPr>
          <c:invertIfNegative val="0"/>
          <c:dLbls>
            <c:delete val="1"/>
          </c:dLbls>
          <c:val>
            <c:numLit>
              <c:formatCode>General</c:formatCode>
              <c:ptCount val="1"/>
              <c:pt idx="0">
                <c:v>0</c:v>
              </c:pt>
            </c:numLit>
          </c:val>
          <c:extLst>
            <c:ext xmlns:c16="http://schemas.microsoft.com/office/drawing/2014/chart" uri="{C3380CC4-5D6E-409C-BE32-E72D297353CC}">
              <c16:uniqueId val="{00000006-F7FD-4DDA-B40E-1B2602F038E9}"/>
            </c:ext>
          </c:extLst>
        </c:ser>
        <c:dLbls>
          <c:dLblPos val="outEnd"/>
          <c:showLegendKey val="0"/>
          <c:showVal val="1"/>
          <c:showCatName val="0"/>
          <c:showSerName val="0"/>
          <c:showPercent val="0"/>
          <c:showBubbleSize val="0"/>
        </c:dLbls>
        <c:gapWidth val="219"/>
        <c:overlap val="-27"/>
        <c:axId val="207541552"/>
        <c:axId val="207540720"/>
      </c:barChart>
      <c:catAx>
        <c:axId val="20754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207540720"/>
        <c:crosses val="autoZero"/>
        <c:auto val="1"/>
        <c:lblAlgn val="ctr"/>
        <c:lblOffset val="100"/>
        <c:noMultiLvlLbl val="0"/>
      </c:catAx>
      <c:valAx>
        <c:axId val="207540720"/>
        <c:scaling>
          <c:orientation val="minMax"/>
          <c:max val="12"/>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4155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Licorice Roots (Kreuter  Mix) (02.06.2022)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Zn</c:v>
                </c:pt>
              </c:strCache>
            </c:strRef>
          </c:cat>
          <c:val>
            <c:numRef>
              <c:f>Sheet1!$D$2</c:f>
              <c:numCache>
                <c:formatCode>General</c:formatCode>
                <c:ptCount val="1"/>
                <c:pt idx="0">
                  <c:v>1.96</c:v>
                </c:pt>
              </c:numCache>
            </c:numRef>
          </c:val>
          <c:extLst>
            <c:ext xmlns:c16="http://schemas.microsoft.com/office/drawing/2014/chart" uri="{C3380CC4-5D6E-409C-BE32-E72D297353CC}">
              <c16:uniqueId val="{00000000-C902-4B5B-908B-E27B0A9A1176}"/>
            </c:ext>
          </c:extLst>
        </c:ser>
        <c:ser>
          <c:idx val="1"/>
          <c:order val="1"/>
          <c:tx>
            <c:strRef>
              <c:f>Sheet1!$A$3</c:f>
              <c:strCache>
                <c:ptCount val="1"/>
                <c:pt idx="0">
                  <c:v>Valeriana Roots (Kreuter Mix) (02.06.2022)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Zn</c:v>
                </c:pt>
              </c:strCache>
            </c:strRef>
          </c:cat>
          <c:val>
            <c:numRef>
              <c:f>Sheet1!$D$3</c:f>
              <c:numCache>
                <c:formatCode>General</c:formatCode>
                <c:ptCount val="1"/>
                <c:pt idx="0">
                  <c:v>17.420000000000002</c:v>
                </c:pt>
              </c:numCache>
            </c:numRef>
          </c:val>
          <c:extLst>
            <c:ext xmlns:c16="http://schemas.microsoft.com/office/drawing/2014/chart" uri="{C3380CC4-5D6E-409C-BE32-E72D297353CC}">
              <c16:uniqueId val="{00000001-C902-4B5B-908B-E27B0A9A1176}"/>
            </c:ext>
          </c:extLst>
        </c:ser>
        <c:ser>
          <c:idx val="2"/>
          <c:order val="2"/>
          <c:tx>
            <c:strRef>
              <c:f>Sheet1!$A$4</c:f>
              <c:strCache>
                <c:ptCount val="1"/>
                <c:pt idx="0">
                  <c:v>Licorice Roots (Bolnisi, Georgia)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Zn</c:v>
                </c:pt>
              </c:strCache>
            </c:strRef>
          </c:cat>
          <c:val>
            <c:numRef>
              <c:f>Sheet1!$D$4</c:f>
              <c:numCache>
                <c:formatCode>General</c:formatCode>
                <c:ptCount val="1"/>
                <c:pt idx="0">
                  <c:v>14.43</c:v>
                </c:pt>
              </c:numCache>
            </c:numRef>
          </c:val>
          <c:extLst>
            <c:ext xmlns:c16="http://schemas.microsoft.com/office/drawing/2014/chart" uri="{C3380CC4-5D6E-409C-BE32-E72D297353CC}">
              <c16:uniqueId val="{00000002-C902-4B5B-908B-E27B0A9A1176}"/>
            </c:ext>
          </c:extLst>
        </c:ser>
        <c:ser>
          <c:idx val="3"/>
          <c:order val="3"/>
          <c:tx>
            <c:strRef>
              <c:f>Sheet1!$A$5</c:f>
              <c:strCache>
                <c:ptCount val="1"/>
                <c:pt idx="0">
                  <c:v>Licorice Roots (kazakhstan)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Zn</c:v>
                </c:pt>
              </c:strCache>
            </c:strRef>
          </c:cat>
          <c:val>
            <c:numRef>
              <c:f>Sheet1!$D$5</c:f>
              <c:numCache>
                <c:formatCode>General</c:formatCode>
                <c:ptCount val="1"/>
                <c:pt idx="0">
                  <c:v>13.03</c:v>
                </c:pt>
              </c:numCache>
            </c:numRef>
          </c:val>
          <c:extLst>
            <c:ext xmlns:c16="http://schemas.microsoft.com/office/drawing/2014/chart" uri="{C3380CC4-5D6E-409C-BE32-E72D297353CC}">
              <c16:uniqueId val="{00000003-C902-4B5B-908B-E27B0A9A1176}"/>
            </c:ext>
          </c:extLst>
        </c:ser>
        <c:ser>
          <c:idx val="4"/>
          <c:order val="4"/>
          <c:tx>
            <c:strRef>
              <c:f>Sheet1!$A$6</c:f>
              <c:strCache>
                <c:ptCount val="1"/>
                <c:pt idx="0">
                  <c:v>Valeriana Roots (Germany)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Zn</c:v>
                </c:pt>
              </c:strCache>
            </c:strRef>
          </c:cat>
          <c:val>
            <c:numRef>
              <c:f>Sheet1!$D$6</c:f>
              <c:numCache>
                <c:formatCode>General</c:formatCode>
                <c:ptCount val="1"/>
                <c:pt idx="0">
                  <c:v>43.25</c:v>
                </c:pt>
              </c:numCache>
            </c:numRef>
          </c:val>
          <c:extLst>
            <c:ext xmlns:c16="http://schemas.microsoft.com/office/drawing/2014/chart" uri="{C3380CC4-5D6E-409C-BE32-E72D297353CC}">
              <c16:uniqueId val="{00000004-C902-4B5B-908B-E27B0A9A1176}"/>
            </c:ext>
          </c:extLst>
        </c:ser>
        <c:ser>
          <c:idx val="5"/>
          <c:order val="5"/>
          <c:tx>
            <c:strRef>
              <c:f>Sheet1!$A$7</c:f>
              <c:strCache>
                <c:ptCount val="1"/>
                <c:pt idx="0">
                  <c:v>Valeriana Roots (Georgia)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Zn</c:v>
                </c:pt>
              </c:strCache>
            </c:strRef>
          </c:cat>
          <c:val>
            <c:numRef>
              <c:f>Sheet1!$D$7</c:f>
              <c:numCache>
                <c:formatCode>General</c:formatCode>
                <c:ptCount val="1"/>
                <c:pt idx="0">
                  <c:v>39.700000000000003</c:v>
                </c:pt>
              </c:numCache>
            </c:numRef>
          </c:val>
          <c:extLst>
            <c:ext xmlns:c16="http://schemas.microsoft.com/office/drawing/2014/chart" uri="{C3380CC4-5D6E-409C-BE32-E72D297353CC}">
              <c16:uniqueId val="{00000005-C902-4B5B-908B-E27B0A9A1176}"/>
            </c:ext>
          </c:extLst>
        </c:ser>
        <c:ser>
          <c:idx val="6"/>
          <c:order val="6"/>
          <c:tx>
            <c:v>Maximum Allowed Concentration</c:v>
          </c:tx>
          <c:spPr>
            <a:solidFill>
              <a:srgbClr val="FF0000"/>
            </a:solidFill>
            <a:ln>
              <a:noFill/>
            </a:ln>
            <a:effectLst/>
          </c:spPr>
          <c:invertIfNegative val="0"/>
          <c:dLbls>
            <c:delete val="1"/>
          </c:dLbls>
          <c:val>
            <c:numLit>
              <c:formatCode>General</c:formatCode>
              <c:ptCount val="1"/>
              <c:pt idx="0">
                <c:v>0</c:v>
              </c:pt>
            </c:numLit>
          </c:val>
          <c:extLst>
            <c:ext xmlns:c16="http://schemas.microsoft.com/office/drawing/2014/chart" uri="{C3380CC4-5D6E-409C-BE32-E72D297353CC}">
              <c16:uniqueId val="{00000006-C902-4B5B-908B-E27B0A9A1176}"/>
            </c:ext>
          </c:extLst>
        </c:ser>
        <c:dLbls>
          <c:dLblPos val="outEnd"/>
          <c:showLegendKey val="0"/>
          <c:showVal val="1"/>
          <c:showCatName val="0"/>
          <c:showSerName val="0"/>
          <c:showPercent val="0"/>
          <c:showBubbleSize val="0"/>
        </c:dLbls>
        <c:gapWidth val="219"/>
        <c:overlap val="-27"/>
        <c:axId val="207541552"/>
        <c:axId val="207540720"/>
      </c:barChart>
      <c:catAx>
        <c:axId val="20754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207540720"/>
        <c:crosses val="autoZero"/>
        <c:auto val="1"/>
        <c:lblAlgn val="ctr"/>
        <c:lblOffset val="100"/>
        <c:noMultiLvlLbl val="0"/>
      </c:catAx>
      <c:valAx>
        <c:axId val="207540720"/>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4155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Licorice Roots (Kreuter  Mix) (02.06.2022)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Sheet1!$E$1</c:f>
              <c:strCache>
                <c:ptCount val="1"/>
                <c:pt idx="0">
                  <c:v>Cu</c:v>
                </c:pt>
              </c:strCache>
            </c:strRef>
          </c:cat>
          <c:val>
            <c:numRef>
              <c:f>Sheet1!$E$2</c:f>
              <c:numCache>
                <c:formatCode>General</c:formatCode>
                <c:ptCount val="1"/>
                <c:pt idx="0">
                  <c:v>23.4</c:v>
                </c:pt>
              </c:numCache>
            </c:numRef>
          </c:val>
          <c:extLst>
            <c:ext xmlns:c16="http://schemas.microsoft.com/office/drawing/2014/chart" uri="{C3380CC4-5D6E-409C-BE32-E72D297353CC}">
              <c16:uniqueId val="{00000000-25DC-4928-BBBF-609C9C885608}"/>
            </c:ext>
          </c:extLst>
        </c:ser>
        <c:ser>
          <c:idx val="1"/>
          <c:order val="1"/>
          <c:tx>
            <c:strRef>
              <c:f>Sheet1!$A$3</c:f>
              <c:strCache>
                <c:ptCount val="1"/>
                <c:pt idx="0">
                  <c:v>Valeriana Roots (Kreuter Mix) (02.06.2022)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Sheet1!$E$1</c:f>
              <c:strCache>
                <c:ptCount val="1"/>
                <c:pt idx="0">
                  <c:v>Cu</c:v>
                </c:pt>
              </c:strCache>
            </c:strRef>
          </c:cat>
          <c:val>
            <c:numRef>
              <c:f>Sheet1!$E$3</c:f>
              <c:numCache>
                <c:formatCode>General</c:formatCode>
                <c:ptCount val="1"/>
                <c:pt idx="0">
                  <c:v>7.22</c:v>
                </c:pt>
              </c:numCache>
            </c:numRef>
          </c:val>
          <c:extLst>
            <c:ext xmlns:c16="http://schemas.microsoft.com/office/drawing/2014/chart" uri="{C3380CC4-5D6E-409C-BE32-E72D297353CC}">
              <c16:uniqueId val="{00000001-25DC-4928-BBBF-609C9C885608}"/>
            </c:ext>
          </c:extLst>
        </c:ser>
        <c:ser>
          <c:idx val="2"/>
          <c:order val="2"/>
          <c:tx>
            <c:strRef>
              <c:f>Sheet1!$A$4</c:f>
              <c:strCache>
                <c:ptCount val="1"/>
                <c:pt idx="0">
                  <c:v>Licorice Roots (Bolnisi, Georgia)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Sheet1!$E$1</c:f>
              <c:strCache>
                <c:ptCount val="1"/>
                <c:pt idx="0">
                  <c:v>Cu</c:v>
                </c:pt>
              </c:strCache>
            </c:strRef>
          </c:cat>
          <c:val>
            <c:numRef>
              <c:f>Sheet1!$E$4</c:f>
              <c:numCache>
                <c:formatCode>General</c:formatCode>
                <c:ptCount val="1"/>
                <c:pt idx="0">
                  <c:v>17.88</c:v>
                </c:pt>
              </c:numCache>
            </c:numRef>
          </c:val>
          <c:extLst>
            <c:ext xmlns:c16="http://schemas.microsoft.com/office/drawing/2014/chart" uri="{C3380CC4-5D6E-409C-BE32-E72D297353CC}">
              <c16:uniqueId val="{00000002-25DC-4928-BBBF-609C9C885608}"/>
            </c:ext>
          </c:extLst>
        </c:ser>
        <c:ser>
          <c:idx val="3"/>
          <c:order val="3"/>
          <c:tx>
            <c:strRef>
              <c:f>Sheet1!$A$5</c:f>
              <c:strCache>
                <c:ptCount val="1"/>
                <c:pt idx="0">
                  <c:v>Licorice Roots (kazakhstan)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Sheet1!$E$1</c:f>
              <c:strCache>
                <c:ptCount val="1"/>
                <c:pt idx="0">
                  <c:v>Cu</c:v>
                </c:pt>
              </c:strCache>
            </c:strRef>
          </c:cat>
          <c:val>
            <c:numRef>
              <c:f>Sheet1!$E$5</c:f>
              <c:numCache>
                <c:formatCode>General</c:formatCode>
                <c:ptCount val="1"/>
                <c:pt idx="0">
                  <c:v>24.7</c:v>
                </c:pt>
              </c:numCache>
            </c:numRef>
          </c:val>
          <c:extLst>
            <c:ext xmlns:c16="http://schemas.microsoft.com/office/drawing/2014/chart" uri="{C3380CC4-5D6E-409C-BE32-E72D297353CC}">
              <c16:uniqueId val="{00000003-25DC-4928-BBBF-609C9C885608}"/>
            </c:ext>
          </c:extLst>
        </c:ser>
        <c:ser>
          <c:idx val="4"/>
          <c:order val="4"/>
          <c:tx>
            <c:strRef>
              <c:f>Sheet1!$A$6</c:f>
              <c:strCache>
                <c:ptCount val="1"/>
                <c:pt idx="0">
                  <c:v>Valeriana Roots (Germany)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Sheet1!$E$1</c:f>
              <c:strCache>
                <c:ptCount val="1"/>
                <c:pt idx="0">
                  <c:v>Cu</c:v>
                </c:pt>
              </c:strCache>
            </c:strRef>
          </c:cat>
          <c:val>
            <c:numRef>
              <c:f>Sheet1!$E$6</c:f>
              <c:numCache>
                <c:formatCode>General</c:formatCode>
                <c:ptCount val="1"/>
                <c:pt idx="0">
                  <c:v>10.83</c:v>
                </c:pt>
              </c:numCache>
            </c:numRef>
          </c:val>
          <c:extLst>
            <c:ext xmlns:c16="http://schemas.microsoft.com/office/drawing/2014/chart" uri="{C3380CC4-5D6E-409C-BE32-E72D297353CC}">
              <c16:uniqueId val="{00000004-25DC-4928-BBBF-609C9C885608}"/>
            </c:ext>
          </c:extLst>
        </c:ser>
        <c:ser>
          <c:idx val="5"/>
          <c:order val="5"/>
          <c:tx>
            <c:strRef>
              <c:f>Sheet1!$A$7</c:f>
              <c:strCache>
                <c:ptCount val="1"/>
                <c:pt idx="0">
                  <c:v>Valeriana Roots (Georgia)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Sheet1!$E$1</c:f>
              <c:strCache>
                <c:ptCount val="1"/>
                <c:pt idx="0">
                  <c:v>Cu</c:v>
                </c:pt>
              </c:strCache>
            </c:strRef>
          </c:cat>
          <c:val>
            <c:numRef>
              <c:f>Sheet1!$E$7</c:f>
              <c:numCache>
                <c:formatCode>General</c:formatCode>
                <c:ptCount val="1"/>
                <c:pt idx="0">
                  <c:v>41.07</c:v>
                </c:pt>
              </c:numCache>
            </c:numRef>
          </c:val>
          <c:extLst>
            <c:ext xmlns:c16="http://schemas.microsoft.com/office/drawing/2014/chart" uri="{C3380CC4-5D6E-409C-BE32-E72D297353CC}">
              <c16:uniqueId val="{00000005-25DC-4928-BBBF-609C9C885608}"/>
            </c:ext>
          </c:extLst>
        </c:ser>
        <c:ser>
          <c:idx val="6"/>
          <c:order val="6"/>
          <c:tx>
            <c:v>Maximum Allowed Concentration</c:v>
          </c:tx>
          <c:spPr>
            <a:solidFill>
              <a:srgbClr val="FF0000"/>
            </a:solidFill>
            <a:ln>
              <a:noFill/>
            </a:ln>
            <a:effectLst/>
          </c:spPr>
          <c:invertIfNegative val="0"/>
          <c:dLbls>
            <c:delete val="1"/>
          </c:dLbls>
          <c:val>
            <c:numLit>
              <c:formatCode>General</c:formatCode>
              <c:ptCount val="1"/>
              <c:pt idx="0">
                <c:v>0</c:v>
              </c:pt>
            </c:numLit>
          </c:val>
          <c:extLst>
            <c:ext xmlns:c16="http://schemas.microsoft.com/office/drawing/2014/chart" uri="{C3380CC4-5D6E-409C-BE32-E72D297353CC}">
              <c16:uniqueId val="{00000006-25DC-4928-BBBF-609C9C885608}"/>
            </c:ext>
          </c:extLst>
        </c:ser>
        <c:dLbls>
          <c:dLblPos val="outEnd"/>
          <c:showLegendKey val="0"/>
          <c:showVal val="1"/>
          <c:showCatName val="0"/>
          <c:showSerName val="0"/>
          <c:showPercent val="0"/>
          <c:showBubbleSize val="0"/>
        </c:dLbls>
        <c:gapWidth val="219"/>
        <c:overlap val="-27"/>
        <c:axId val="207541552"/>
        <c:axId val="207540720"/>
      </c:barChart>
      <c:catAx>
        <c:axId val="20754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207540720"/>
        <c:crosses val="autoZero"/>
        <c:auto val="1"/>
        <c:lblAlgn val="ctr"/>
        <c:lblOffset val="100"/>
        <c:noMultiLvlLbl val="0"/>
      </c:catAx>
      <c:valAx>
        <c:axId val="207540720"/>
        <c:scaling>
          <c:orientation val="minMax"/>
          <c:max val="1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4155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Licorice Roots (Kreuter  Mix) (02.06.2022)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Sheet1!$F$1</c:f>
              <c:strCache>
                <c:ptCount val="1"/>
                <c:pt idx="0">
                  <c:v>Ni</c:v>
                </c:pt>
              </c:strCache>
            </c:strRef>
          </c:cat>
          <c:val>
            <c:numRef>
              <c:f>Sheet1!$F$2</c:f>
              <c:numCache>
                <c:formatCode>General</c:formatCode>
                <c:ptCount val="1"/>
                <c:pt idx="0">
                  <c:v>0.76</c:v>
                </c:pt>
              </c:numCache>
            </c:numRef>
          </c:val>
          <c:extLst>
            <c:ext xmlns:c16="http://schemas.microsoft.com/office/drawing/2014/chart" uri="{C3380CC4-5D6E-409C-BE32-E72D297353CC}">
              <c16:uniqueId val="{00000000-4873-455F-90AD-609DEFAFAF71}"/>
            </c:ext>
          </c:extLst>
        </c:ser>
        <c:ser>
          <c:idx val="1"/>
          <c:order val="1"/>
          <c:tx>
            <c:strRef>
              <c:f>Sheet1!$A$3</c:f>
              <c:strCache>
                <c:ptCount val="1"/>
                <c:pt idx="0">
                  <c:v>Valeriana Roots (Kreuter Mix) (02.06.2022)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Sheet1!$F$1</c:f>
              <c:strCache>
                <c:ptCount val="1"/>
                <c:pt idx="0">
                  <c:v>Ni</c:v>
                </c:pt>
              </c:strCache>
            </c:strRef>
          </c:cat>
          <c:val>
            <c:numRef>
              <c:f>Sheet1!$F$3</c:f>
              <c:numCache>
                <c:formatCode>General</c:formatCode>
                <c:ptCount val="1"/>
                <c:pt idx="0">
                  <c:v>3.76</c:v>
                </c:pt>
              </c:numCache>
            </c:numRef>
          </c:val>
          <c:extLst>
            <c:ext xmlns:c16="http://schemas.microsoft.com/office/drawing/2014/chart" uri="{C3380CC4-5D6E-409C-BE32-E72D297353CC}">
              <c16:uniqueId val="{00000001-4873-455F-90AD-609DEFAFAF71}"/>
            </c:ext>
          </c:extLst>
        </c:ser>
        <c:ser>
          <c:idx val="2"/>
          <c:order val="2"/>
          <c:tx>
            <c:strRef>
              <c:f>Sheet1!$A$4</c:f>
              <c:strCache>
                <c:ptCount val="1"/>
                <c:pt idx="0">
                  <c:v>Licorice Roots (Bolnisi, Georgia)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Sheet1!$F$1</c:f>
              <c:strCache>
                <c:ptCount val="1"/>
                <c:pt idx="0">
                  <c:v>Ni</c:v>
                </c:pt>
              </c:strCache>
            </c:strRef>
          </c:cat>
          <c:val>
            <c:numRef>
              <c:f>Sheet1!$F$4</c:f>
              <c:numCache>
                <c:formatCode>General</c:formatCode>
                <c:ptCount val="1"/>
                <c:pt idx="0">
                  <c:v>0.43</c:v>
                </c:pt>
              </c:numCache>
            </c:numRef>
          </c:val>
          <c:extLst>
            <c:ext xmlns:c16="http://schemas.microsoft.com/office/drawing/2014/chart" uri="{C3380CC4-5D6E-409C-BE32-E72D297353CC}">
              <c16:uniqueId val="{00000002-4873-455F-90AD-609DEFAFAF71}"/>
            </c:ext>
          </c:extLst>
        </c:ser>
        <c:ser>
          <c:idx val="3"/>
          <c:order val="3"/>
          <c:tx>
            <c:strRef>
              <c:f>Sheet1!$A$5</c:f>
              <c:strCache>
                <c:ptCount val="1"/>
                <c:pt idx="0">
                  <c:v>Licorice Roots (kazakhstan)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Sheet1!$F$1</c:f>
              <c:strCache>
                <c:ptCount val="1"/>
                <c:pt idx="0">
                  <c:v>Ni</c:v>
                </c:pt>
              </c:strCache>
            </c:strRef>
          </c:cat>
          <c:val>
            <c:numRef>
              <c:f>Sheet1!$F$5</c:f>
              <c:numCache>
                <c:formatCode>General</c:formatCode>
                <c:ptCount val="1"/>
                <c:pt idx="0">
                  <c:v>29.93</c:v>
                </c:pt>
              </c:numCache>
            </c:numRef>
          </c:val>
          <c:extLst>
            <c:ext xmlns:c16="http://schemas.microsoft.com/office/drawing/2014/chart" uri="{C3380CC4-5D6E-409C-BE32-E72D297353CC}">
              <c16:uniqueId val="{00000003-4873-455F-90AD-609DEFAFAF71}"/>
            </c:ext>
          </c:extLst>
        </c:ser>
        <c:ser>
          <c:idx val="4"/>
          <c:order val="4"/>
          <c:tx>
            <c:strRef>
              <c:f>Sheet1!$A$6</c:f>
              <c:strCache>
                <c:ptCount val="1"/>
                <c:pt idx="0">
                  <c:v>Valeriana Roots (Germany)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Sheet1!$F$1</c:f>
              <c:strCache>
                <c:ptCount val="1"/>
                <c:pt idx="0">
                  <c:v>Ni</c:v>
                </c:pt>
              </c:strCache>
            </c:strRef>
          </c:cat>
          <c:val>
            <c:numRef>
              <c:f>Sheet1!$F$6</c:f>
              <c:numCache>
                <c:formatCode>General</c:formatCode>
                <c:ptCount val="1"/>
                <c:pt idx="0">
                  <c:v>10.75</c:v>
                </c:pt>
              </c:numCache>
            </c:numRef>
          </c:val>
          <c:extLst>
            <c:ext xmlns:c16="http://schemas.microsoft.com/office/drawing/2014/chart" uri="{C3380CC4-5D6E-409C-BE32-E72D297353CC}">
              <c16:uniqueId val="{00000004-4873-455F-90AD-609DEFAFAF71}"/>
            </c:ext>
          </c:extLst>
        </c:ser>
        <c:ser>
          <c:idx val="5"/>
          <c:order val="5"/>
          <c:tx>
            <c:strRef>
              <c:f>Sheet1!$A$7</c:f>
              <c:strCache>
                <c:ptCount val="1"/>
                <c:pt idx="0">
                  <c:v>Valeriana Roots (Georgia)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Sheet1!$F$1</c:f>
              <c:strCache>
                <c:ptCount val="1"/>
                <c:pt idx="0">
                  <c:v>Ni</c:v>
                </c:pt>
              </c:strCache>
            </c:strRef>
          </c:cat>
          <c:val>
            <c:numRef>
              <c:f>Sheet1!$F$7</c:f>
              <c:numCache>
                <c:formatCode>General</c:formatCode>
                <c:ptCount val="1"/>
                <c:pt idx="0">
                  <c:v>4.5</c:v>
                </c:pt>
              </c:numCache>
            </c:numRef>
          </c:val>
          <c:extLst>
            <c:ext xmlns:c16="http://schemas.microsoft.com/office/drawing/2014/chart" uri="{C3380CC4-5D6E-409C-BE32-E72D297353CC}">
              <c16:uniqueId val="{00000005-4873-455F-90AD-609DEFAFAF71}"/>
            </c:ext>
          </c:extLst>
        </c:ser>
        <c:ser>
          <c:idx val="6"/>
          <c:order val="6"/>
          <c:tx>
            <c:v>Maximum Allowed Concentration</c:v>
          </c:tx>
          <c:spPr>
            <a:solidFill>
              <a:srgbClr val="FF0000"/>
            </a:solidFill>
            <a:ln>
              <a:noFill/>
            </a:ln>
            <a:effectLst/>
          </c:spPr>
          <c:invertIfNegative val="0"/>
          <c:dLbls>
            <c:delete val="1"/>
          </c:dLbls>
          <c:val>
            <c:numLit>
              <c:formatCode>General</c:formatCode>
              <c:ptCount val="1"/>
              <c:pt idx="0">
                <c:v>0</c:v>
              </c:pt>
            </c:numLit>
          </c:val>
          <c:extLst>
            <c:ext xmlns:c16="http://schemas.microsoft.com/office/drawing/2014/chart" uri="{C3380CC4-5D6E-409C-BE32-E72D297353CC}">
              <c16:uniqueId val="{00000006-4873-455F-90AD-609DEFAFAF71}"/>
            </c:ext>
          </c:extLst>
        </c:ser>
        <c:dLbls>
          <c:dLblPos val="outEnd"/>
          <c:showLegendKey val="0"/>
          <c:showVal val="1"/>
          <c:showCatName val="0"/>
          <c:showSerName val="0"/>
          <c:showPercent val="0"/>
          <c:showBubbleSize val="0"/>
        </c:dLbls>
        <c:gapWidth val="219"/>
        <c:overlap val="-27"/>
        <c:axId val="207541552"/>
        <c:axId val="207540720"/>
      </c:barChart>
      <c:catAx>
        <c:axId val="20754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207540720"/>
        <c:crosses val="autoZero"/>
        <c:auto val="1"/>
        <c:lblAlgn val="ctr"/>
        <c:lblOffset val="100"/>
        <c:noMultiLvlLbl val="0"/>
      </c:catAx>
      <c:valAx>
        <c:axId val="207540720"/>
        <c:scaling>
          <c:orientation val="minMax"/>
          <c:max val="3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4155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Licorice Roots (Kreuter  Mix) (02.06.2022)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Sheet1!$G$1</c:f>
              <c:strCache>
                <c:ptCount val="1"/>
                <c:pt idx="0">
                  <c:v>Mn</c:v>
                </c:pt>
              </c:strCache>
            </c:strRef>
          </c:cat>
          <c:val>
            <c:numRef>
              <c:f>Sheet1!$G$2</c:f>
              <c:numCache>
                <c:formatCode>General</c:formatCode>
                <c:ptCount val="1"/>
                <c:pt idx="0">
                  <c:v>13.92</c:v>
                </c:pt>
              </c:numCache>
            </c:numRef>
          </c:val>
          <c:extLst>
            <c:ext xmlns:c16="http://schemas.microsoft.com/office/drawing/2014/chart" uri="{C3380CC4-5D6E-409C-BE32-E72D297353CC}">
              <c16:uniqueId val="{00000000-58E1-491F-8289-4B4256C81366}"/>
            </c:ext>
          </c:extLst>
        </c:ser>
        <c:ser>
          <c:idx val="1"/>
          <c:order val="1"/>
          <c:tx>
            <c:strRef>
              <c:f>Sheet1!$A$3</c:f>
              <c:strCache>
                <c:ptCount val="1"/>
                <c:pt idx="0">
                  <c:v>Valeriana Roots (Kreuter Mix) (02.06.2022)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Sheet1!$G$1</c:f>
              <c:strCache>
                <c:ptCount val="1"/>
                <c:pt idx="0">
                  <c:v>Mn</c:v>
                </c:pt>
              </c:strCache>
            </c:strRef>
          </c:cat>
          <c:val>
            <c:numRef>
              <c:f>Sheet1!$G$3</c:f>
              <c:numCache>
                <c:formatCode>General</c:formatCode>
                <c:ptCount val="1"/>
                <c:pt idx="0">
                  <c:v>172.78</c:v>
                </c:pt>
              </c:numCache>
            </c:numRef>
          </c:val>
          <c:extLst>
            <c:ext xmlns:c16="http://schemas.microsoft.com/office/drawing/2014/chart" uri="{C3380CC4-5D6E-409C-BE32-E72D297353CC}">
              <c16:uniqueId val="{00000001-58E1-491F-8289-4B4256C81366}"/>
            </c:ext>
          </c:extLst>
        </c:ser>
        <c:ser>
          <c:idx val="2"/>
          <c:order val="2"/>
          <c:tx>
            <c:strRef>
              <c:f>Sheet1!$A$4</c:f>
              <c:strCache>
                <c:ptCount val="1"/>
                <c:pt idx="0">
                  <c:v>Licorice Roots (Bolnisi, Georgia)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Sheet1!$G$1</c:f>
              <c:strCache>
                <c:ptCount val="1"/>
                <c:pt idx="0">
                  <c:v>Mn</c:v>
                </c:pt>
              </c:strCache>
            </c:strRef>
          </c:cat>
          <c:val>
            <c:numRef>
              <c:f>Sheet1!$G$4</c:f>
              <c:numCache>
                <c:formatCode>General</c:formatCode>
                <c:ptCount val="1"/>
                <c:pt idx="0">
                  <c:v>14.33</c:v>
                </c:pt>
              </c:numCache>
            </c:numRef>
          </c:val>
          <c:extLst>
            <c:ext xmlns:c16="http://schemas.microsoft.com/office/drawing/2014/chart" uri="{C3380CC4-5D6E-409C-BE32-E72D297353CC}">
              <c16:uniqueId val="{00000002-58E1-491F-8289-4B4256C81366}"/>
            </c:ext>
          </c:extLst>
        </c:ser>
        <c:ser>
          <c:idx val="3"/>
          <c:order val="3"/>
          <c:tx>
            <c:strRef>
              <c:f>Sheet1!$A$5</c:f>
              <c:strCache>
                <c:ptCount val="1"/>
                <c:pt idx="0">
                  <c:v>Licorice Roots (kazakhstan)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Sheet1!$G$1</c:f>
              <c:strCache>
                <c:ptCount val="1"/>
                <c:pt idx="0">
                  <c:v>Mn</c:v>
                </c:pt>
              </c:strCache>
            </c:strRef>
          </c:cat>
          <c:val>
            <c:numRef>
              <c:f>Sheet1!$G$5</c:f>
              <c:numCache>
                <c:formatCode>General</c:formatCode>
                <c:ptCount val="1"/>
                <c:pt idx="0">
                  <c:v>17.2</c:v>
                </c:pt>
              </c:numCache>
            </c:numRef>
          </c:val>
          <c:extLst>
            <c:ext xmlns:c16="http://schemas.microsoft.com/office/drawing/2014/chart" uri="{C3380CC4-5D6E-409C-BE32-E72D297353CC}">
              <c16:uniqueId val="{00000003-58E1-491F-8289-4B4256C81366}"/>
            </c:ext>
          </c:extLst>
        </c:ser>
        <c:ser>
          <c:idx val="4"/>
          <c:order val="4"/>
          <c:tx>
            <c:strRef>
              <c:f>Sheet1!$A$6</c:f>
              <c:strCache>
                <c:ptCount val="1"/>
                <c:pt idx="0">
                  <c:v>Valeriana Roots (Germany)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Sheet1!$G$1</c:f>
              <c:strCache>
                <c:ptCount val="1"/>
                <c:pt idx="0">
                  <c:v>Mn</c:v>
                </c:pt>
              </c:strCache>
            </c:strRef>
          </c:cat>
          <c:val>
            <c:numRef>
              <c:f>Sheet1!$G$6</c:f>
              <c:numCache>
                <c:formatCode>General</c:formatCode>
                <c:ptCount val="1"/>
                <c:pt idx="0">
                  <c:v>149.97999999999999</c:v>
                </c:pt>
              </c:numCache>
            </c:numRef>
          </c:val>
          <c:extLst>
            <c:ext xmlns:c16="http://schemas.microsoft.com/office/drawing/2014/chart" uri="{C3380CC4-5D6E-409C-BE32-E72D297353CC}">
              <c16:uniqueId val="{00000004-58E1-491F-8289-4B4256C81366}"/>
            </c:ext>
          </c:extLst>
        </c:ser>
        <c:ser>
          <c:idx val="5"/>
          <c:order val="5"/>
          <c:tx>
            <c:strRef>
              <c:f>Sheet1!$A$7</c:f>
              <c:strCache>
                <c:ptCount val="1"/>
                <c:pt idx="0">
                  <c:v>Valeriana Roots (Georgia)</c:v>
                </c:pt>
              </c:strCache>
            </c:strRef>
          </c:tx>
          <c:spPr>
            <a:solidFill>
              <a:schemeClr val="accent6"/>
            </a:solidFill>
            <a:ln>
              <a:noFill/>
            </a:ln>
            <a:effectLst/>
          </c:spPr>
          <c:invertIfNegative val="0"/>
          <c:dLbls>
            <c:dLbl>
              <c:idx val="0"/>
              <c:layout>
                <c:manualLayout>
                  <c:x val="-6.187768849584444E-17"/>
                  <c:y val="2.104377104377104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8E1-491F-8289-4B4256C8136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c:f>
              <c:strCache>
                <c:ptCount val="1"/>
                <c:pt idx="0">
                  <c:v>Mn</c:v>
                </c:pt>
              </c:strCache>
            </c:strRef>
          </c:cat>
          <c:val>
            <c:numRef>
              <c:f>Sheet1!$G$7</c:f>
              <c:numCache>
                <c:formatCode>General</c:formatCode>
                <c:ptCount val="1"/>
                <c:pt idx="0">
                  <c:v>185.6</c:v>
                </c:pt>
              </c:numCache>
            </c:numRef>
          </c:val>
          <c:extLst>
            <c:ext xmlns:c16="http://schemas.microsoft.com/office/drawing/2014/chart" uri="{C3380CC4-5D6E-409C-BE32-E72D297353CC}">
              <c16:uniqueId val="{00000006-58E1-491F-8289-4B4256C81366}"/>
            </c:ext>
          </c:extLst>
        </c:ser>
        <c:ser>
          <c:idx val="6"/>
          <c:order val="6"/>
          <c:tx>
            <c:v>Maximum Allowed Concentration</c:v>
          </c:tx>
          <c:spPr>
            <a:solidFill>
              <a:srgbClr val="FF0000"/>
            </a:solidFill>
            <a:ln>
              <a:noFill/>
            </a:ln>
            <a:effectLst/>
          </c:spPr>
          <c:invertIfNegative val="0"/>
          <c:dLbls>
            <c:delete val="1"/>
          </c:dLbls>
          <c:val>
            <c:numLit>
              <c:formatCode>General</c:formatCode>
              <c:ptCount val="1"/>
              <c:pt idx="0">
                <c:v>0</c:v>
              </c:pt>
            </c:numLit>
          </c:val>
          <c:extLst>
            <c:ext xmlns:c16="http://schemas.microsoft.com/office/drawing/2014/chart" uri="{C3380CC4-5D6E-409C-BE32-E72D297353CC}">
              <c16:uniqueId val="{00000007-58E1-491F-8289-4B4256C81366}"/>
            </c:ext>
          </c:extLst>
        </c:ser>
        <c:dLbls>
          <c:dLblPos val="outEnd"/>
          <c:showLegendKey val="0"/>
          <c:showVal val="1"/>
          <c:showCatName val="0"/>
          <c:showSerName val="0"/>
          <c:showPercent val="0"/>
          <c:showBubbleSize val="0"/>
        </c:dLbls>
        <c:gapWidth val="219"/>
        <c:overlap val="-27"/>
        <c:axId val="207541552"/>
        <c:axId val="207540720"/>
      </c:barChart>
      <c:catAx>
        <c:axId val="20754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207540720"/>
        <c:crosses val="autoZero"/>
        <c:auto val="1"/>
        <c:lblAlgn val="ctr"/>
        <c:lblOffset val="100"/>
        <c:noMultiLvlLbl val="0"/>
      </c:catAx>
      <c:valAx>
        <c:axId val="207540720"/>
        <c:scaling>
          <c:orientation val="minMax"/>
          <c:max val="22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41552"/>
        <c:crosses val="autoZero"/>
        <c:crossBetween val="between"/>
        <c:majorUnit val="20"/>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Licorice Roots (Kreuter  Mix) (02.06.2022)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Sheet1!$H$1</c:f>
              <c:strCache>
                <c:ptCount val="1"/>
                <c:pt idx="0">
                  <c:v>Fe</c:v>
                </c:pt>
              </c:strCache>
            </c:strRef>
          </c:cat>
          <c:val>
            <c:numRef>
              <c:f>Sheet1!$H$2</c:f>
              <c:numCache>
                <c:formatCode>General</c:formatCode>
                <c:ptCount val="1"/>
                <c:pt idx="0">
                  <c:v>286</c:v>
                </c:pt>
              </c:numCache>
            </c:numRef>
          </c:val>
          <c:extLst>
            <c:ext xmlns:c16="http://schemas.microsoft.com/office/drawing/2014/chart" uri="{C3380CC4-5D6E-409C-BE32-E72D297353CC}">
              <c16:uniqueId val="{00000000-1CAD-4E94-A579-766A57091C07}"/>
            </c:ext>
          </c:extLst>
        </c:ser>
        <c:ser>
          <c:idx val="1"/>
          <c:order val="1"/>
          <c:tx>
            <c:strRef>
              <c:f>Sheet1!$A$3</c:f>
              <c:strCache>
                <c:ptCount val="1"/>
                <c:pt idx="0">
                  <c:v>Valeriana Roots (Kreuter Mix) (02.06.2022)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Sheet1!$H$1</c:f>
              <c:strCache>
                <c:ptCount val="1"/>
                <c:pt idx="0">
                  <c:v>Fe</c:v>
                </c:pt>
              </c:strCache>
            </c:strRef>
          </c:cat>
          <c:val>
            <c:numRef>
              <c:f>Sheet1!$H$3</c:f>
              <c:numCache>
                <c:formatCode>General</c:formatCode>
                <c:ptCount val="1"/>
                <c:pt idx="0">
                  <c:v>1028</c:v>
                </c:pt>
              </c:numCache>
            </c:numRef>
          </c:val>
          <c:extLst>
            <c:ext xmlns:c16="http://schemas.microsoft.com/office/drawing/2014/chart" uri="{C3380CC4-5D6E-409C-BE32-E72D297353CC}">
              <c16:uniqueId val="{00000001-1CAD-4E94-A579-766A57091C07}"/>
            </c:ext>
          </c:extLst>
        </c:ser>
        <c:ser>
          <c:idx val="2"/>
          <c:order val="2"/>
          <c:tx>
            <c:strRef>
              <c:f>Sheet1!$A$4</c:f>
              <c:strCache>
                <c:ptCount val="1"/>
                <c:pt idx="0">
                  <c:v>Licorice Roots (Bolnisi, Georgia)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Sheet1!$H$1</c:f>
              <c:strCache>
                <c:ptCount val="1"/>
                <c:pt idx="0">
                  <c:v>Fe</c:v>
                </c:pt>
              </c:strCache>
            </c:strRef>
          </c:cat>
          <c:val>
            <c:numRef>
              <c:f>Sheet1!$H$4</c:f>
              <c:numCache>
                <c:formatCode>General</c:formatCode>
                <c:ptCount val="1"/>
                <c:pt idx="0">
                  <c:v>390.25</c:v>
                </c:pt>
              </c:numCache>
            </c:numRef>
          </c:val>
          <c:extLst>
            <c:ext xmlns:c16="http://schemas.microsoft.com/office/drawing/2014/chart" uri="{C3380CC4-5D6E-409C-BE32-E72D297353CC}">
              <c16:uniqueId val="{00000002-1CAD-4E94-A579-766A57091C07}"/>
            </c:ext>
          </c:extLst>
        </c:ser>
        <c:ser>
          <c:idx val="3"/>
          <c:order val="3"/>
          <c:tx>
            <c:strRef>
              <c:f>Sheet1!$A$5</c:f>
              <c:strCache>
                <c:ptCount val="1"/>
                <c:pt idx="0">
                  <c:v>Licorice Roots (kazakhstan)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Sheet1!$H$1</c:f>
              <c:strCache>
                <c:ptCount val="1"/>
                <c:pt idx="0">
                  <c:v>Fe</c:v>
                </c:pt>
              </c:strCache>
            </c:strRef>
          </c:cat>
          <c:val>
            <c:numRef>
              <c:f>Sheet1!$H$5</c:f>
              <c:numCache>
                <c:formatCode>General</c:formatCode>
                <c:ptCount val="1"/>
                <c:pt idx="0">
                  <c:v>281.25</c:v>
                </c:pt>
              </c:numCache>
            </c:numRef>
          </c:val>
          <c:extLst>
            <c:ext xmlns:c16="http://schemas.microsoft.com/office/drawing/2014/chart" uri="{C3380CC4-5D6E-409C-BE32-E72D297353CC}">
              <c16:uniqueId val="{00000003-1CAD-4E94-A579-766A57091C07}"/>
            </c:ext>
          </c:extLst>
        </c:ser>
        <c:ser>
          <c:idx val="4"/>
          <c:order val="4"/>
          <c:tx>
            <c:strRef>
              <c:f>Sheet1!$A$6</c:f>
              <c:strCache>
                <c:ptCount val="1"/>
                <c:pt idx="0">
                  <c:v>Valeriana Roots (Germany)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Sheet1!$H$1</c:f>
              <c:strCache>
                <c:ptCount val="1"/>
                <c:pt idx="0">
                  <c:v>Fe</c:v>
                </c:pt>
              </c:strCache>
            </c:strRef>
          </c:cat>
          <c:val>
            <c:numRef>
              <c:f>Sheet1!$H$6</c:f>
              <c:numCache>
                <c:formatCode>General</c:formatCode>
                <c:ptCount val="1"/>
                <c:pt idx="0">
                  <c:v>688</c:v>
                </c:pt>
              </c:numCache>
            </c:numRef>
          </c:val>
          <c:extLst>
            <c:ext xmlns:c16="http://schemas.microsoft.com/office/drawing/2014/chart" uri="{C3380CC4-5D6E-409C-BE32-E72D297353CC}">
              <c16:uniqueId val="{00000004-1CAD-4E94-A579-766A57091C07}"/>
            </c:ext>
          </c:extLst>
        </c:ser>
        <c:ser>
          <c:idx val="5"/>
          <c:order val="5"/>
          <c:tx>
            <c:strRef>
              <c:f>Sheet1!$A$7</c:f>
              <c:strCache>
                <c:ptCount val="1"/>
                <c:pt idx="0">
                  <c:v>Valeriana Roots (Georgia)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Sheet1!$H$1</c:f>
              <c:strCache>
                <c:ptCount val="1"/>
                <c:pt idx="0">
                  <c:v>Fe</c:v>
                </c:pt>
              </c:strCache>
            </c:strRef>
          </c:cat>
          <c:val>
            <c:numRef>
              <c:f>Sheet1!$H$7</c:f>
              <c:numCache>
                <c:formatCode>General</c:formatCode>
                <c:ptCount val="1"/>
                <c:pt idx="0">
                  <c:v>2730</c:v>
                </c:pt>
              </c:numCache>
            </c:numRef>
          </c:val>
          <c:extLst>
            <c:ext xmlns:c16="http://schemas.microsoft.com/office/drawing/2014/chart" uri="{C3380CC4-5D6E-409C-BE32-E72D297353CC}">
              <c16:uniqueId val="{00000005-1CAD-4E94-A579-766A57091C07}"/>
            </c:ext>
          </c:extLst>
        </c:ser>
        <c:ser>
          <c:idx val="6"/>
          <c:order val="6"/>
          <c:tx>
            <c:v>Maximum Allowed Concentration</c:v>
          </c:tx>
          <c:spPr>
            <a:solidFill>
              <a:srgbClr val="FF0000"/>
            </a:solidFill>
            <a:ln>
              <a:noFill/>
            </a:ln>
            <a:effectLst/>
          </c:spPr>
          <c:invertIfNegative val="0"/>
          <c:dLbls>
            <c:delete val="1"/>
          </c:dLbls>
          <c:val>
            <c:numLit>
              <c:formatCode>General</c:formatCode>
              <c:ptCount val="1"/>
              <c:pt idx="0">
                <c:v>0</c:v>
              </c:pt>
            </c:numLit>
          </c:val>
          <c:extLst>
            <c:ext xmlns:c16="http://schemas.microsoft.com/office/drawing/2014/chart" uri="{C3380CC4-5D6E-409C-BE32-E72D297353CC}">
              <c16:uniqueId val="{00000006-1CAD-4E94-A579-766A57091C07}"/>
            </c:ext>
          </c:extLst>
        </c:ser>
        <c:dLbls>
          <c:dLblPos val="outEnd"/>
          <c:showLegendKey val="0"/>
          <c:showVal val="1"/>
          <c:showCatName val="0"/>
          <c:showSerName val="0"/>
          <c:showPercent val="0"/>
          <c:showBubbleSize val="0"/>
        </c:dLbls>
        <c:gapWidth val="219"/>
        <c:overlap val="-27"/>
        <c:axId val="207541552"/>
        <c:axId val="207540720"/>
      </c:barChart>
      <c:catAx>
        <c:axId val="20754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207540720"/>
        <c:crosses val="autoZero"/>
        <c:auto val="1"/>
        <c:lblAlgn val="ctr"/>
        <c:lblOffset val="100"/>
        <c:noMultiLvlLbl val="0"/>
      </c:catAx>
      <c:valAx>
        <c:axId val="207540720"/>
        <c:scaling>
          <c:orientation val="minMax"/>
          <c:max val="3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41552"/>
        <c:crosses val="autoZero"/>
        <c:crossBetween val="between"/>
        <c:majorUnit val="200"/>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0.05063</cdr:x>
      <cdr:y>0.37484</cdr:y>
    </cdr:from>
    <cdr:to>
      <cdr:x>0.68094</cdr:x>
      <cdr:y>0.37879</cdr:y>
    </cdr:to>
    <cdr:cxnSp macro="">
      <cdr:nvCxnSpPr>
        <cdr:cNvPr id="3" name="Straight Connector 2"/>
        <cdr:cNvCxnSpPr/>
      </cdr:nvCxnSpPr>
      <cdr:spPr>
        <a:xfrm xmlns:a="http://schemas.openxmlformats.org/drawingml/2006/main" flipV="1">
          <a:off x="381000" y="904875"/>
          <a:ext cx="4743450" cy="9528"/>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0.03924</cdr:x>
      <cdr:y>0.1894</cdr:y>
    </cdr:from>
    <cdr:to>
      <cdr:x>0.67957</cdr:x>
      <cdr:y>0.19235</cdr:y>
    </cdr:to>
    <cdr:cxnSp macro="">
      <cdr:nvCxnSpPr>
        <cdr:cNvPr id="3" name="Straight Connector 2"/>
        <cdr:cNvCxnSpPr/>
      </cdr:nvCxnSpPr>
      <cdr:spPr>
        <a:xfrm xmlns:a="http://schemas.openxmlformats.org/drawingml/2006/main">
          <a:off x="294171" y="457206"/>
          <a:ext cx="4800513" cy="7138"/>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0.03924</cdr:x>
      <cdr:y>0.1894</cdr:y>
    </cdr:from>
    <cdr:to>
      <cdr:x>0.67957</cdr:x>
      <cdr:y>0.19235</cdr:y>
    </cdr:to>
    <cdr:cxnSp macro="">
      <cdr:nvCxnSpPr>
        <cdr:cNvPr id="3" name="Straight Connector 2"/>
        <cdr:cNvCxnSpPr/>
      </cdr:nvCxnSpPr>
      <cdr:spPr>
        <a:xfrm xmlns:a="http://schemas.openxmlformats.org/drawingml/2006/main">
          <a:off x="294171" y="457206"/>
          <a:ext cx="4800513" cy="7138"/>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0.04937</cdr:x>
      <cdr:y>0.10653</cdr:y>
    </cdr:from>
    <cdr:to>
      <cdr:x>0.67841</cdr:x>
      <cdr:y>0.11049</cdr:y>
    </cdr:to>
    <cdr:cxnSp macro="">
      <cdr:nvCxnSpPr>
        <cdr:cNvPr id="3" name="Straight Connector 2"/>
        <cdr:cNvCxnSpPr/>
      </cdr:nvCxnSpPr>
      <cdr:spPr>
        <a:xfrm xmlns:a="http://schemas.openxmlformats.org/drawingml/2006/main" flipV="1">
          <a:off x="371501" y="257175"/>
          <a:ext cx="4733899" cy="9540"/>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0.04177</cdr:x>
      <cdr:y>0.8286</cdr:y>
    </cdr:from>
    <cdr:to>
      <cdr:x>0.68348</cdr:x>
      <cdr:y>0.8286</cdr:y>
    </cdr:to>
    <cdr:cxnSp macro="">
      <cdr:nvCxnSpPr>
        <cdr:cNvPr id="3" name="Straight Connector 2"/>
        <cdr:cNvCxnSpPr/>
      </cdr:nvCxnSpPr>
      <cdr:spPr>
        <a:xfrm xmlns:a="http://schemas.openxmlformats.org/drawingml/2006/main" flipV="1">
          <a:off x="314351" y="2000250"/>
          <a:ext cx="4829149" cy="15"/>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0.04557</cdr:x>
      <cdr:y>0.12232</cdr:y>
    </cdr:from>
    <cdr:to>
      <cdr:x>0.68094</cdr:x>
      <cdr:y>0.12627</cdr:y>
    </cdr:to>
    <cdr:cxnSp macro="">
      <cdr:nvCxnSpPr>
        <cdr:cNvPr id="3" name="Straight Connector 2"/>
        <cdr:cNvCxnSpPr/>
      </cdr:nvCxnSpPr>
      <cdr:spPr>
        <a:xfrm xmlns:a="http://schemas.openxmlformats.org/drawingml/2006/main" flipV="1">
          <a:off x="342926" y="295275"/>
          <a:ext cx="4781524" cy="9541"/>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0.05569</cdr:x>
      <cdr:y>0.80098</cdr:y>
    </cdr:from>
    <cdr:to>
      <cdr:x>0.68221</cdr:x>
      <cdr:y>0.80493</cdr:y>
    </cdr:to>
    <cdr:cxnSp macro="">
      <cdr:nvCxnSpPr>
        <cdr:cNvPr id="3" name="Straight Connector 2"/>
        <cdr:cNvCxnSpPr/>
      </cdr:nvCxnSpPr>
      <cdr:spPr>
        <a:xfrm xmlns:a="http://schemas.openxmlformats.org/drawingml/2006/main" flipV="1">
          <a:off x="419126" y="1933575"/>
          <a:ext cx="4714849" cy="9542"/>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694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045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4"/>
          <p:cNvSpPr txBox="1">
            <a:spLocks noGrp="1"/>
          </p:cNvSpPr>
          <p:nvPr>
            <p:ph type="title"/>
          </p:nvPr>
        </p:nvSpPr>
        <p:spPr>
          <a:xfrm>
            <a:off x="722376" y="42976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63" name="Google Shape;63;p4"/>
          <p:cNvSpPr txBox="1">
            <a:spLocks noGrp="1"/>
          </p:cNvSpPr>
          <p:nvPr>
            <p:ph type="body" idx="1"/>
          </p:nvPr>
        </p:nvSpPr>
        <p:spPr>
          <a:xfrm>
            <a:off x="713225" y="1152475"/>
            <a:ext cx="7717500" cy="3639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Poppins"/>
              <a:buChar char="●"/>
              <a:defRPr>
                <a:latin typeface="Poppins"/>
                <a:ea typeface="Poppins"/>
                <a:cs typeface="Poppins"/>
                <a:sym typeface="Poppins"/>
              </a:defRPr>
            </a:lvl1pPr>
            <a:lvl2pPr marL="914400" lvl="1" indent="-304800">
              <a:spcBef>
                <a:spcPts val="1600"/>
              </a:spcBef>
              <a:spcAft>
                <a:spcPts val="0"/>
              </a:spcAft>
              <a:buClr>
                <a:srgbClr val="434343"/>
              </a:buClr>
              <a:buSzPts val="1200"/>
              <a:buFont typeface="Roboto Condensed Light"/>
              <a:buChar char="○"/>
              <a:defRPr/>
            </a:lvl2pPr>
            <a:lvl3pPr marL="1371600" lvl="2" indent="-304800">
              <a:spcBef>
                <a:spcPts val="1600"/>
              </a:spcBef>
              <a:spcAft>
                <a:spcPts val="0"/>
              </a:spcAft>
              <a:buClr>
                <a:srgbClr val="434343"/>
              </a:buClr>
              <a:buSzPts val="1200"/>
              <a:buFont typeface="Roboto Condensed Light"/>
              <a:buChar char="■"/>
              <a:defRPr/>
            </a:lvl3pPr>
            <a:lvl4pPr marL="1828800" lvl="3" indent="-304800">
              <a:spcBef>
                <a:spcPts val="1600"/>
              </a:spcBef>
              <a:spcAft>
                <a:spcPts val="0"/>
              </a:spcAft>
              <a:buClr>
                <a:srgbClr val="434343"/>
              </a:buClr>
              <a:buSzPts val="1200"/>
              <a:buFont typeface="Roboto Condensed Light"/>
              <a:buChar char="●"/>
              <a:defRPr/>
            </a:lvl4pPr>
            <a:lvl5pPr marL="2286000" lvl="4" indent="-304800">
              <a:spcBef>
                <a:spcPts val="1600"/>
              </a:spcBef>
              <a:spcAft>
                <a:spcPts val="0"/>
              </a:spcAft>
              <a:buClr>
                <a:srgbClr val="434343"/>
              </a:buClr>
              <a:buSzPts val="1200"/>
              <a:buFont typeface="Roboto Condensed Light"/>
              <a:buChar char="○"/>
              <a:defRPr/>
            </a:lvl5pPr>
            <a:lvl6pPr marL="2743200" lvl="5" indent="-304800">
              <a:spcBef>
                <a:spcPts val="1600"/>
              </a:spcBef>
              <a:spcAft>
                <a:spcPts val="0"/>
              </a:spcAft>
              <a:buClr>
                <a:srgbClr val="434343"/>
              </a:buClr>
              <a:buSzPts val="1200"/>
              <a:buFont typeface="Roboto Condensed Light"/>
              <a:buChar char="■"/>
              <a:defRPr/>
            </a:lvl6pPr>
            <a:lvl7pPr marL="3200400" lvl="6" indent="-304800">
              <a:spcBef>
                <a:spcPts val="1600"/>
              </a:spcBef>
              <a:spcAft>
                <a:spcPts val="0"/>
              </a:spcAft>
              <a:buClr>
                <a:srgbClr val="434343"/>
              </a:buClr>
              <a:buSzPts val="1200"/>
              <a:buFont typeface="Roboto Condensed Light"/>
              <a:buChar char="●"/>
              <a:defRPr/>
            </a:lvl7pPr>
            <a:lvl8pPr marL="3657600" lvl="7" indent="-304800">
              <a:spcBef>
                <a:spcPts val="1600"/>
              </a:spcBef>
              <a:spcAft>
                <a:spcPts val="0"/>
              </a:spcAft>
              <a:buClr>
                <a:srgbClr val="434343"/>
              </a:buClr>
              <a:buSzPts val="1200"/>
              <a:buFont typeface="Roboto Condensed Light"/>
              <a:buChar char="○"/>
              <a:defRPr/>
            </a:lvl8pPr>
            <a:lvl9pPr marL="4114800" lvl="8" indent="-304800">
              <a:spcBef>
                <a:spcPts val="1600"/>
              </a:spcBef>
              <a:spcAft>
                <a:spcPts val="1600"/>
              </a:spcAft>
              <a:buClr>
                <a:srgbClr val="434343"/>
              </a:buClr>
              <a:buSzPts val="1200"/>
              <a:buFont typeface="Roboto Condensed Light"/>
              <a:buChar char="■"/>
              <a:defRPr/>
            </a:lvl9pPr>
          </a:lstStyle>
          <a:p>
            <a:endParaRPr/>
          </a:p>
        </p:txBody>
      </p:sp>
      <p:sp>
        <p:nvSpPr>
          <p:cNvPr id="64" name="Google Shape;64;p4"/>
          <p:cNvSpPr/>
          <p:nvPr/>
        </p:nvSpPr>
        <p:spPr>
          <a:xfrm>
            <a:off x="8274150" y="-424124"/>
            <a:ext cx="964169" cy="964129"/>
          </a:xfrm>
          <a:custGeom>
            <a:avLst/>
            <a:gdLst/>
            <a:ahLst/>
            <a:cxnLst/>
            <a:rect l="l" t="t" r="r" b="b"/>
            <a:pathLst>
              <a:path w="15938" h="15938" extrusionOk="0">
                <a:moveTo>
                  <a:pt x="1" y="1"/>
                </a:moveTo>
                <a:lnTo>
                  <a:pt x="1" y="3765"/>
                </a:lnTo>
                <a:cubicBezTo>
                  <a:pt x="1" y="10491"/>
                  <a:pt x="5447" y="15938"/>
                  <a:pt x="12173" y="15938"/>
                </a:cubicBezTo>
                <a:lnTo>
                  <a:pt x="15938" y="15938"/>
                </a:lnTo>
                <a:lnTo>
                  <a:pt x="15938" y="12173"/>
                </a:lnTo>
                <a:cubicBezTo>
                  <a:pt x="15938" y="5447"/>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0" y="4779025"/>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4"/>
          <p:cNvGrpSpPr/>
          <p:nvPr/>
        </p:nvGrpSpPr>
        <p:grpSpPr>
          <a:xfrm>
            <a:off x="510469" y="4755905"/>
            <a:ext cx="817859" cy="817646"/>
            <a:chOff x="813569" y="4603505"/>
            <a:chExt cx="817859" cy="817646"/>
          </a:xfrm>
        </p:grpSpPr>
        <p:sp>
          <p:nvSpPr>
            <p:cNvPr id="67" name="Google Shape;67;p4"/>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4"/>
          <p:cNvGrpSpPr/>
          <p:nvPr/>
        </p:nvGrpSpPr>
        <p:grpSpPr>
          <a:xfrm>
            <a:off x="7781153" y="-266037"/>
            <a:ext cx="742244" cy="742244"/>
            <a:chOff x="7072361" y="-871003"/>
            <a:chExt cx="1042917" cy="1042917"/>
          </a:xfrm>
        </p:grpSpPr>
        <p:sp>
          <p:nvSpPr>
            <p:cNvPr id="89" name="Google Shape;89;p4"/>
            <p:cNvSpPr/>
            <p:nvPr/>
          </p:nvSpPr>
          <p:spPr>
            <a:xfrm>
              <a:off x="8109704" y="-871003"/>
              <a:ext cx="5575" cy="4442"/>
            </a:xfrm>
            <a:custGeom>
              <a:avLst/>
              <a:gdLst/>
              <a:ahLst/>
              <a:cxnLst/>
              <a:rect l="l" t="t" r="r" b="b"/>
              <a:pathLst>
                <a:path w="64" h="51" extrusionOk="0">
                  <a:moveTo>
                    <a:pt x="1" y="1"/>
                  </a:moveTo>
                  <a:lnTo>
                    <a:pt x="63" y="51"/>
                  </a:ln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7977477" y="-871003"/>
              <a:ext cx="137800" cy="88673"/>
            </a:xfrm>
            <a:custGeom>
              <a:avLst/>
              <a:gdLst/>
              <a:ahLst/>
              <a:cxnLst/>
              <a:rect l="l" t="t" r="r" b="b"/>
              <a:pathLst>
                <a:path w="1582" h="1018" extrusionOk="0">
                  <a:moveTo>
                    <a:pt x="0" y="1"/>
                  </a:moveTo>
                  <a:lnTo>
                    <a:pt x="1581" y="1017"/>
                  </a:lnTo>
                  <a:lnTo>
                    <a:pt x="1581" y="641"/>
                  </a:lnTo>
                  <a:lnTo>
                    <a:pt x="5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7844118" y="-871003"/>
              <a:ext cx="271158" cy="173949"/>
            </a:xfrm>
            <a:custGeom>
              <a:avLst/>
              <a:gdLst/>
              <a:ahLst/>
              <a:cxnLst/>
              <a:rect l="l" t="t" r="r" b="b"/>
              <a:pathLst>
                <a:path w="3113" h="1997" extrusionOk="0">
                  <a:moveTo>
                    <a:pt x="0" y="1"/>
                  </a:moveTo>
                  <a:lnTo>
                    <a:pt x="3112" y="1996"/>
                  </a:lnTo>
                  <a:lnTo>
                    <a:pt x="3112" y="1620"/>
                  </a:lnTo>
                  <a:lnTo>
                    <a:pt x="6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7711805" y="-871003"/>
              <a:ext cx="403470" cy="259137"/>
            </a:xfrm>
            <a:custGeom>
              <a:avLst/>
              <a:gdLst/>
              <a:ahLst/>
              <a:cxnLst/>
              <a:rect l="l" t="t" r="r" b="b"/>
              <a:pathLst>
                <a:path w="4632" h="2975" extrusionOk="0">
                  <a:moveTo>
                    <a:pt x="1" y="1"/>
                  </a:moveTo>
                  <a:lnTo>
                    <a:pt x="4631" y="2975"/>
                  </a:lnTo>
                  <a:lnTo>
                    <a:pt x="4631" y="2586"/>
                  </a:lnTo>
                  <a:lnTo>
                    <a:pt x="6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7588289" y="-869871"/>
              <a:ext cx="526985" cy="343281"/>
            </a:xfrm>
            <a:custGeom>
              <a:avLst/>
              <a:gdLst/>
              <a:ahLst/>
              <a:cxnLst/>
              <a:rect l="l" t="t" r="r" b="b"/>
              <a:pathLst>
                <a:path w="6050" h="3941" extrusionOk="0">
                  <a:moveTo>
                    <a:pt x="515" y="0"/>
                  </a:moveTo>
                  <a:cubicBezTo>
                    <a:pt x="340" y="13"/>
                    <a:pt x="164" y="25"/>
                    <a:pt x="1" y="51"/>
                  </a:cubicBezTo>
                  <a:lnTo>
                    <a:pt x="6049" y="3941"/>
                  </a:lnTo>
                  <a:lnTo>
                    <a:pt x="6049" y="3552"/>
                  </a:lnTo>
                  <a:lnTo>
                    <a:pt x="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7488814" y="-854540"/>
              <a:ext cx="626459" cy="412094"/>
            </a:xfrm>
            <a:custGeom>
              <a:avLst/>
              <a:gdLst/>
              <a:ahLst/>
              <a:cxnLst/>
              <a:rect l="l" t="t" r="r" b="b"/>
              <a:pathLst>
                <a:path w="7192" h="4731" extrusionOk="0">
                  <a:moveTo>
                    <a:pt x="428" y="0"/>
                  </a:moveTo>
                  <a:cubicBezTo>
                    <a:pt x="277" y="38"/>
                    <a:pt x="139" y="75"/>
                    <a:pt x="1" y="113"/>
                  </a:cubicBezTo>
                  <a:lnTo>
                    <a:pt x="7191" y="4731"/>
                  </a:lnTo>
                  <a:lnTo>
                    <a:pt x="7191" y="4354"/>
                  </a:lnTo>
                  <a:lnTo>
                    <a:pt x="4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7406847" y="-825098"/>
              <a:ext cx="708425" cy="465750"/>
            </a:xfrm>
            <a:custGeom>
              <a:avLst/>
              <a:gdLst/>
              <a:ahLst/>
              <a:cxnLst/>
              <a:rect l="l" t="t" r="r" b="b"/>
              <a:pathLst>
                <a:path w="8133" h="5347" extrusionOk="0">
                  <a:moveTo>
                    <a:pt x="352" y="1"/>
                  </a:moveTo>
                  <a:cubicBezTo>
                    <a:pt x="239" y="51"/>
                    <a:pt x="114" y="101"/>
                    <a:pt x="1" y="151"/>
                  </a:cubicBezTo>
                  <a:lnTo>
                    <a:pt x="8095" y="5347"/>
                  </a:lnTo>
                  <a:cubicBezTo>
                    <a:pt x="8107" y="5234"/>
                    <a:pt x="8120" y="5108"/>
                    <a:pt x="8132" y="4983"/>
                  </a:cubicBezTo>
                  <a:lnTo>
                    <a:pt x="3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7336901" y="-787904"/>
              <a:ext cx="768527" cy="505122"/>
            </a:xfrm>
            <a:custGeom>
              <a:avLst/>
              <a:gdLst/>
              <a:ahLst/>
              <a:cxnLst/>
              <a:rect l="l" t="t" r="r" b="b"/>
              <a:pathLst>
                <a:path w="8823" h="5799" extrusionOk="0">
                  <a:moveTo>
                    <a:pt x="302" y="1"/>
                  </a:moveTo>
                  <a:cubicBezTo>
                    <a:pt x="201" y="63"/>
                    <a:pt x="101" y="126"/>
                    <a:pt x="1" y="189"/>
                  </a:cubicBezTo>
                  <a:lnTo>
                    <a:pt x="8747" y="5798"/>
                  </a:lnTo>
                  <a:cubicBezTo>
                    <a:pt x="8772" y="5685"/>
                    <a:pt x="8797" y="5572"/>
                    <a:pt x="8822" y="5459"/>
                  </a:cubicBez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7276798" y="-744177"/>
              <a:ext cx="810076" cy="532386"/>
            </a:xfrm>
            <a:custGeom>
              <a:avLst/>
              <a:gdLst/>
              <a:ahLst/>
              <a:cxnLst/>
              <a:rect l="l" t="t" r="r" b="b"/>
              <a:pathLst>
                <a:path w="9300" h="6112" extrusionOk="0">
                  <a:moveTo>
                    <a:pt x="264" y="0"/>
                  </a:moveTo>
                  <a:cubicBezTo>
                    <a:pt x="176" y="63"/>
                    <a:pt x="88" y="138"/>
                    <a:pt x="0" y="214"/>
                  </a:cubicBezTo>
                  <a:lnTo>
                    <a:pt x="9199" y="6112"/>
                  </a:lnTo>
                  <a:cubicBezTo>
                    <a:pt x="9236" y="6011"/>
                    <a:pt x="9261" y="5911"/>
                    <a:pt x="9299" y="5798"/>
                  </a:cubicBezTo>
                  <a:lnTo>
                    <a:pt x="2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7224361" y="-694962"/>
              <a:ext cx="836208" cy="548762"/>
            </a:xfrm>
            <a:custGeom>
              <a:avLst/>
              <a:gdLst/>
              <a:ahLst/>
              <a:cxnLst/>
              <a:rect l="l" t="t" r="r" b="b"/>
              <a:pathLst>
                <a:path w="9600" h="6300" extrusionOk="0">
                  <a:moveTo>
                    <a:pt x="226" y="0"/>
                  </a:moveTo>
                  <a:cubicBezTo>
                    <a:pt x="151" y="75"/>
                    <a:pt x="75" y="163"/>
                    <a:pt x="0" y="239"/>
                  </a:cubicBezTo>
                  <a:lnTo>
                    <a:pt x="9449" y="6300"/>
                  </a:lnTo>
                  <a:cubicBezTo>
                    <a:pt x="9500" y="6212"/>
                    <a:pt x="9550" y="6111"/>
                    <a:pt x="9600" y="6011"/>
                  </a:cubicBezTo>
                  <a:lnTo>
                    <a:pt x="2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7179501" y="-640347"/>
              <a:ext cx="847183" cy="556427"/>
            </a:xfrm>
            <a:custGeom>
              <a:avLst/>
              <a:gdLst/>
              <a:ahLst/>
              <a:cxnLst/>
              <a:rect l="l" t="t" r="r" b="b"/>
              <a:pathLst>
                <a:path w="9726" h="6388" extrusionOk="0">
                  <a:moveTo>
                    <a:pt x="201" y="1"/>
                  </a:moveTo>
                  <a:cubicBezTo>
                    <a:pt x="126" y="88"/>
                    <a:pt x="63" y="176"/>
                    <a:pt x="1" y="264"/>
                  </a:cubicBezTo>
                  <a:lnTo>
                    <a:pt x="9550" y="6388"/>
                  </a:lnTo>
                  <a:cubicBezTo>
                    <a:pt x="9600" y="6288"/>
                    <a:pt x="9663" y="6200"/>
                    <a:pt x="9726" y="6112"/>
                  </a:cubicBezTo>
                  <a:lnTo>
                    <a:pt x="2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7142307" y="-581289"/>
              <a:ext cx="842915" cy="553117"/>
            </a:xfrm>
            <a:custGeom>
              <a:avLst/>
              <a:gdLst/>
              <a:ahLst/>
              <a:cxnLst/>
              <a:rect l="l" t="t" r="r" b="b"/>
              <a:pathLst>
                <a:path w="9677" h="6350" extrusionOk="0">
                  <a:moveTo>
                    <a:pt x="164" y="0"/>
                  </a:moveTo>
                  <a:cubicBezTo>
                    <a:pt x="101" y="88"/>
                    <a:pt x="51" y="188"/>
                    <a:pt x="1" y="276"/>
                  </a:cubicBezTo>
                  <a:lnTo>
                    <a:pt x="9463" y="6350"/>
                  </a:lnTo>
                  <a:cubicBezTo>
                    <a:pt x="9538" y="6275"/>
                    <a:pt x="9601" y="6187"/>
                    <a:pt x="9676" y="6099"/>
                  </a:cubicBezTo>
                  <a:lnTo>
                    <a:pt x="1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7111733" y="-517876"/>
              <a:ext cx="824275" cy="542229"/>
            </a:xfrm>
            <a:custGeom>
              <a:avLst/>
              <a:gdLst/>
              <a:ahLst/>
              <a:cxnLst/>
              <a:rect l="l" t="t" r="r" b="b"/>
              <a:pathLst>
                <a:path w="9463" h="6225" extrusionOk="0">
                  <a:moveTo>
                    <a:pt x="126" y="0"/>
                  </a:moveTo>
                  <a:cubicBezTo>
                    <a:pt x="88" y="100"/>
                    <a:pt x="51" y="201"/>
                    <a:pt x="1" y="301"/>
                  </a:cubicBezTo>
                  <a:lnTo>
                    <a:pt x="9224" y="6224"/>
                  </a:lnTo>
                  <a:cubicBezTo>
                    <a:pt x="9299" y="6149"/>
                    <a:pt x="9387" y="6074"/>
                    <a:pt x="9462" y="5998"/>
                  </a:cubicBezTo>
                  <a:lnTo>
                    <a:pt x="1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7089869" y="-449063"/>
              <a:ext cx="789258" cy="519320"/>
            </a:xfrm>
            <a:custGeom>
              <a:avLst/>
              <a:gdLst/>
              <a:ahLst/>
              <a:cxnLst/>
              <a:rect l="l" t="t" r="r" b="b"/>
              <a:pathLst>
                <a:path w="9061" h="5962" extrusionOk="0">
                  <a:moveTo>
                    <a:pt x="88" y="1"/>
                  </a:moveTo>
                  <a:cubicBezTo>
                    <a:pt x="63" y="114"/>
                    <a:pt x="26" y="214"/>
                    <a:pt x="1" y="327"/>
                  </a:cubicBezTo>
                  <a:lnTo>
                    <a:pt x="8785" y="5961"/>
                  </a:lnTo>
                  <a:cubicBezTo>
                    <a:pt x="8873" y="5899"/>
                    <a:pt x="8973" y="5836"/>
                    <a:pt x="9061" y="5761"/>
                  </a:cubicBezTo>
                  <a:lnTo>
                    <a:pt x="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7075671" y="-374761"/>
              <a:ext cx="737866" cy="485436"/>
            </a:xfrm>
            <a:custGeom>
              <a:avLst/>
              <a:gdLst/>
              <a:ahLst/>
              <a:cxnLst/>
              <a:rect l="l" t="t" r="r" b="b"/>
              <a:pathLst>
                <a:path w="8471" h="5573" extrusionOk="0">
                  <a:moveTo>
                    <a:pt x="51" y="1"/>
                  </a:moveTo>
                  <a:cubicBezTo>
                    <a:pt x="38" y="114"/>
                    <a:pt x="26" y="227"/>
                    <a:pt x="0" y="352"/>
                  </a:cubicBezTo>
                  <a:lnTo>
                    <a:pt x="8145" y="5573"/>
                  </a:lnTo>
                  <a:cubicBezTo>
                    <a:pt x="8258" y="5522"/>
                    <a:pt x="8371" y="5460"/>
                    <a:pt x="8471" y="5397"/>
                  </a:cubicBezTo>
                  <a:lnTo>
                    <a:pt x="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7072361" y="-294885"/>
              <a:ext cx="665831" cy="438399"/>
            </a:xfrm>
            <a:custGeom>
              <a:avLst/>
              <a:gdLst/>
              <a:ahLst/>
              <a:cxnLst/>
              <a:rect l="l" t="t" r="r" b="b"/>
              <a:pathLst>
                <a:path w="7644" h="5033" extrusionOk="0">
                  <a:moveTo>
                    <a:pt x="1" y="0"/>
                  </a:moveTo>
                  <a:cubicBezTo>
                    <a:pt x="1" y="63"/>
                    <a:pt x="1" y="138"/>
                    <a:pt x="1" y="201"/>
                  </a:cubicBezTo>
                  <a:lnTo>
                    <a:pt x="1" y="376"/>
                  </a:lnTo>
                  <a:lnTo>
                    <a:pt x="7254" y="5032"/>
                  </a:lnTo>
                  <a:cubicBezTo>
                    <a:pt x="7392" y="4994"/>
                    <a:pt x="7518" y="4944"/>
                    <a:pt x="7643" y="4894"/>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7072361" y="-210741"/>
              <a:ext cx="575067" cy="377165"/>
            </a:xfrm>
            <a:custGeom>
              <a:avLst/>
              <a:gdLst/>
              <a:ahLst/>
              <a:cxnLst/>
              <a:rect l="l" t="t" r="r" b="b"/>
              <a:pathLst>
                <a:path w="6602" h="4330" extrusionOk="0">
                  <a:moveTo>
                    <a:pt x="1" y="0"/>
                  </a:moveTo>
                  <a:lnTo>
                    <a:pt x="1" y="389"/>
                  </a:lnTo>
                  <a:lnTo>
                    <a:pt x="6137" y="4330"/>
                  </a:lnTo>
                  <a:cubicBezTo>
                    <a:pt x="6300" y="4305"/>
                    <a:pt x="6451" y="4279"/>
                    <a:pt x="6601" y="4242"/>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7072361" y="-125465"/>
              <a:ext cx="463573" cy="297376"/>
            </a:xfrm>
            <a:custGeom>
              <a:avLst/>
              <a:gdLst/>
              <a:ahLst/>
              <a:cxnLst/>
              <a:rect l="l" t="t" r="r" b="b"/>
              <a:pathLst>
                <a:path w="5322" h="3414" extrusionOk="0">
                  <a:moveTo>
                    <a:pt x="1" y="0"/>
                  </a:moveTo>
                  <a:lnTo>
                    <a:pt x="1" y="389"/>
                  </a:lnTo>
                  <a:lnTo>
                    <a:pt x="4732" y="3413"/>
                  </a:lnTo>
                  <a:lnTo>
                    <a:pt x="5322" y="34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7072361" y="-40275"/>
              <a:ext cx="331347" cy="212188"/>
            </a:xfrm>
            <a:custGeom>
              <a:avLst/>
              <a:gdLst/>
              <a:ahLst/>
              <a:cxnLst/>
              <a:rect l="l" t="t" r="r" b="b"/>
              <a:pathLst>
                <a:path w="3804" h="2436" extrusionOk="0">
                  <a:moveTo>
                    <a:pt x="1" y="1"/>
                  </a:moveTo>
                  <a:lnTo>
                    <a:pt x="1" y="377"/>
                  </a:lnTo>
                  <a:lnTo>
                    <a:pt x="3213" y="2435"/>
                  </a:lnTo>
                  <a:lnTo>
                    <a:pt x="3803" y="2435"/>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7072361" y="45001"/>
              <a:ext cx="199035" cy="126912"/>
            </a:xfrm>
            <a:custGeom>
              <a:avLst/>
              <a:gdLst/>
              <a:ahLst/>
              <a:cxnLst/>
              <a:rect l="l" t="t" r="r" b="b"/>
              <a:pathLst>
                <a:path w="2285" h="1457" extrusionOk="0">
                  <a:moveTo>
                    <a:pt x="1" y="1"/>
                  </a:moveTo>
                  <a:lnTo>
                    <a:pt x="1" y="377"/>
                  </a:lnTo>
                  <a:lnTo>
                    <a:pt x="1695" y="1456"/>
                  </a:lnTo>
                  <a:lnTo>
                    <a:pt x="2285" y="145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7072361" y="129146"/>
              <a:ext cx="66810" cy="42769"/>
            </a:xfrm>
            <a:custGeom>
              <a:avLst/>
              <a:gdLst/>
              <a:ahLst/>
              <a:cxnLst/>
              <a:rect l="l" t="t" r="r" b="b"/>
              <a:pathLst>
                <a:path w="767" h="491" extrusionOk="0">
                  <a:moveTo>
                    <a:pt x="1" y="1"/>
                  </a:moveTo>
                  <a:lnTo>
                    <a:pt x="1" y="390"/>
                  </a:lnTo>
                  <a:lnTo>
                    <a:pt x="164" y="490"/>
                  </a:lnTo>
                  <a:lnTo>
                    <a:pt x="766" y="490"/>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CUSTOM_9">
    <p:spTree>
      <p:nvGrpSpPr>
        <p:cNvPr id="1" name="Shape 791"/>
        <p:cNvGrpSpPr/>
        <p:nvPr/>
      </p:nvGrpSpPr>
      <p:grpSpPr>
        <a:xfrm>
          <a:off x="0" y="0"/>
          <a:ext cx="0" cy="0"/>
          <a:chOff x="0" y="0"/>
          <a:chExt cx="0" cy="0"/>
        </a:xfrm>
      </p:grpSpPr>
      <p:sp>
        <p:nvSpPr>
          <p:cNvPr id="792" name="Google Shape;792;p24"/>
          <p:cNvSpPr txBox="1">
            <a:spLocks noGrp="1"/>
          </p:cNvSpPr>
          <p:nvPr>
            <p:ph type="title"/>
          </p:nvPr>
        </p:nvSpPr>
        <p:spPr>
          <a:xfrm>
            <a:off x="720000" y="504950"/>
            <a:ext cx="7704000" cy="56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solidFill>
                  <a:schemeClr val="lt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93" name="Google Shape;793;p24"/>
          <p:cNvSpPr txBox="1">
            <a:spLocks noGrp="1"/>
          </p:cNvSpPr>
          <p:nvPr>
            <p:ph type="subTitle" idx="1"/>
          </p:nvPr>
        </p:nvSpPr>
        <p:spPr>
          <a:xfrm>
            <a:off x="720000" y="2385250"/>
            <a:ext cx="2597400" cy="1104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94" name="Google Shape;794;p24"/>
          <p:cNvSpPr txBox="1">
            <a:spLocks noGrp="1"/>
          </p:cNvSpPr>
          <p:nvPr>
            <p:ph type="subTitle" idx="2"/>
          </p:nvPr>
        </p:nvSpPr>
        <p:spPr>
          <a:xfrm>
            <a:off x="5826600" y="2385250"/>
            <a:ext cx="2597400" cy="1104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3">
  <p:cSld name="CUSTOM_21">
    <p:spTree>
      <p:nvGrpSpPr>
        <p:cNvPr id="1" name="Shape 795"/>
        <p:cNvGrpSpPr/>
        <p:nvPr/>
      </p:nvGrpSpPr>
      <p:grpSpPr>
        <a:xfrm>
          <a:off x="0" y="0"/>
          <a:ext cx="0" cy="0"/>
          <a:chOff x="0" y="0"/>
          <a:chExt cx="0" cy="0"/>
        </a:xfrm>
      </p:grpSpPr>
      <p:sp>
        <p:nvSpPr>
          <p:cNvPr id="796" name="Google Shape;796;p25"/>
          <p:cNvSpPr txBox="1">
            <a:spLocks noGrp="1"/>
          </p:cNvSpPr>
          <p:nvPr>
            <p:ph type="subTitle" idx="1"/>
          </p:nvPr>
        </p:nvSpPr>
        <p:spPr>
          <a:xfrm>
            <a:off x="722525" y="1597525"/>
            <a:ext cx="5536500" cy="1099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Char char="●"/>
              <a:defRPr/>
            </a:lvl1pPr>
            <a:lvl2pPr lvl="1" rtl="0">
              <a:spcBef>
                <a:spcPts val="0"/>
              </a:spcBef>
              <a:spcAft>
                <a:spcPts val="0"/>
              </a:spcAft>
              <a:buSzPts val="1200"/>
              <a:buChar char="○"/>
              <a:defRPr/>
            </a:lvl2pPr>
            <a:lvl3pPr lvl="2" rtl="0">
              <a:spcBef>
                <a:spcPts val="1600"/>
              </a:spcBef>
              <a:spcAft>
                <a:spcPts val="0"/>
              </a:spcAft>
              <a:buSzPts val="1200"/>
              <a:buChar char="■"/>
              <a:defRPr/>
            </a:lvl3pPr>
            <a:lvl4pPr lvl="3" rtl="0">
              <a:spcBef>
                <a:spcPts val="1600"/>
              </a:spcBef>
              <a:spcAft>
                <a:spcPts val="0"/>
              </a:spcAft>
              <a:buSzPts val="1200"/>
              <a:buChar char="●"/>
              <a:defRPr/>
            </a:lvl4pPr>
            <a:lvl5pPr lvl="4" rtl="0">
              <a:spcBef>
                <a:spcPts val="1600"/>
              </a:spcBef>
              <a:spcAft>
                <a:spcPts val="0"/>
              </a:spcAft>
              <a:buSzPts val="1200"/>
              <a:buChar char="○"/>
              <a:defRPr/>
            </a:lvl5pPr>
            <a:lvl6pPr lvl="5" rtl="0">
              <a:spcBef>
                <a:spcPts val="1600"/>
              </a:spcBef>
              <a:spcAft>
                <a:spcPts val="0"/>
              </a:spcAft>
              <a:buSzPts val="1200"/>
              <a:buChar char="■"/>
              <a:defRPr/>
            </a:lvl6pPr>
            <a:lvl7pPr lvl="6" rtl="0">
              <a:spcBef>
                <a:spcPts val="1600"/>
              </a:spcBef>
              <a:spcAft>
                <a:spcPts val="0"/>
              </a:spcAft>
              <a:buSzPts val="1200"/>
              <a:buChar char="●"/>
              <a:defRPr/>
            </a:lvl7pPr>
            <a:lvl8pPr lvl="7" rtl="0">
              <a:spcBef>
                <a:spcPts val="1600"/>
              </a:spcBef>
              <a:spcAft>
                <a:spcPts val="0"/>
              </a:spcAft>
              <a:buSzPts val="1200"/>
              <a:buChar char="○"/>
              <a:defRPr/>
            </a:lvl8pPr>
            <a:lvl9pPr lvl="8" rtl="0">
              <a:spcBef>
                <a:spcPts val="1600"/>
              </a:spcBef>
              <a:spcAft>
                <a:spcPts val="1600"/>
              </a:spcAft>
              <a:buSzPts val="1200"/>
              <a:buChar char="■"/>
              <a:defRPr/>
            </a:lvl9pPr>
          </a:lstStyle>
          <a:p>
            <a:endParaRPr/>
          </a:p>
        </p:txBody>
      </p:sp>
      <p:sp>
        <p:nvSpPr>
          <p:cNvPr id="797" name="Google Shape;797;p25"/>
          <p:cNvSpPr txBox="1">
            <a:spLocks noGrp="1"/>
          </p:cNvSpPr>
          <p:nvPr>
            <p:ph type="subTitle" idx="2"/>
          </p:nvPr>
        </p:nvSpPr>
        <p:spPr>
          <a:xfrm>
            <a:off x="713225" y="3069650"/>
            <a:ext cx="5536500" cy="1099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Char char="●"/>
              <a:defRPr/>
            </a:lvl1pPr>
            <a:lvl2pPr lvl="1" rtl="0">
              <a:spcBef>
                <a:spcPts val="0"/>
              </a:spcBef>
              <a:spcAft>
                <a:spcPts val="0"/>
              </a:spcAft>
              <a:buSzPts val="1200"/>
              <a:buChar char="○"/>
              <a:defRPr/>
            </a:lvl2pPr>
            <a:lvl3pPr lvl="2" rtl="0">
              <a:spcBef>
                <a:spcPts val="1600"/>
              </a:spcBef>
              <a:spcAft>
                <a:spcPts val="0"/>
              </a:spcAft>
              <a:buSzPts val="1200"/>
              <a:buChar char="■"/>
              <a:defRPr/>
            </a:lvl3pPr>
            <a:lvl4pPr lvl="3" rtl="0">
              <a:spcBef>
                <a:spcPts val="1600"/>
              </a:spcBef>
              <a:spcAft>
                <a:spcPts val="0"/>
              </a:spcAft>
              <a:buSzPts val="1200"/>
              <a:buChar char="●"/>
              <a:defRPr/>
            </a:lvl4pPr>
            <a:lvl5pPr lvl="4" rtl="0">
              <a:spcBef>
                <a:spcPts val="1600"/>
              </a:spcBef>
              <a:spcAft>
                <a:spcPts val="0"/>
              </a:spcAft>
              <a:buSzPts val="1200"/>
              <a:buChar char="○"/>
              <a:defRPr/>
            </a:lvl5pPr>
            <a:lvl6pPr lvl="5" rtl="0">
              <a:spcBef>
                <a:spcPts val="1600"/>
              </a:spcBef>
              <a:spcAft>
                <a:spcPts val="0"/>
              </a:spcAft>
              <a:buSzPts val="1200"/>
              <a:buChar char="■"/>
              <a:defRPr/>
            </a:lvl6pPr>
            <a:lvl7pPr lvl="6" rtl="0">
              <a:spcBef>
                <a:spcPts val="1600"/>
              </a:spcBef>
              <a:spcAft>
                <a:spcPts val="0"/>
              </a:spcAft>
              <a:buSzPts val="1200"/>
              <a:buChar char="●"/>
              <a:defRPr/>
            </a:lvl7pPr>
            <a:lvl8pPr lvl="7" rtl="0">
              <a:spcBef>
                <a:spcPts val="1600"/>
              </a:spcBef>
              <a:spcAft>
                <a:spcPts val="0"/>
              </a:spcAft>
              <a:buSzPts val="1200"/>
              <a:buChar char="○"/>
              <a:defRPr/>
            </a:lvl8pPr>
            <a:lvl9pPr lvl="8" rtl="0">
              <a:spcBef>
                <a:spcPts val="1600"/>
              </a:spcBef>
              <a:spcAft>
                <a:spcPts val="1600"/>
              </a:spcAft>
              <a:buSzPts val="1200"/>
              <a:buChar char="■"/>
              <a:defRPr/>
            </a:lvl9pPr>
          </a:lstStyle>
          <a:p>
            <a:endParaRPr/>
          </a:p>
        </p:txBody>
      </p:sp>
      <p:sp>
        <p:nvSpPr>
          <p:cNvPr id="798" name="Google Shape;798;p25"/>
          <p:cNvSpPr txBox="1">
            <a:spLocks noGrp="1"/>
          </p:cNvSpPr>
          <p:nvPr>
            <p:ph type="subTitle" idx="3"/>
          </p:nvPr>
        </p:nvSpPr>
        <p:spPr>
          <a:xfrm>
            <a:off x="722525" y="1182450"/>
            <a:ext cx="5536500" cy="419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Font typeface="Exo"/>
              <a:buNone/>
              <a:defRPr b="1">
                <a:solidFill>
                  <a:schemeClr val="lt1"/>
                </a:solidFill>
                <a:latin typeface="Exo"/>
                <a:ea typeface="Exo"/>
                <a:cs typeface="Exo"/>
                <a:sym typeface="Exo"/>
              </a:defRPr>
            </a:lvl1pPr>
            <a:lvl2pPr lvl="1" rtl="0">
              <a:spcBef>
                <a:spcPts val="1600"/>
              </a:spcBef>
              <a:spcAft>
                <a:spcPts val="0"/>
              </a:spcAft>
              <a:buClr>
                <a:schemeClr val="lt1"/>
              </a:buClr>
              <a:buSzPts val="1400"/>
              <a:buFont typeface="Exo"/>
              <a:buNone/>
              <a:defRPr>
                <a:solidFill>
                  <a:schemeClr val="lt1"/>
                </a:solidFill>
                <a:latin typeface="Exo"/>
                <a:ea typeface="Exo"/>
                <a:cs typeface="Exo"/>
                <a:sym typeface="Exo"/>
              </a:defRPr>
            </a:lvl2pPr>
            <a:lvl3pPr lvl="2" rtl="0">
              <a:spcBef>
                <a:spcPts val="1600"/>
              </a:spcBef>
              <a:spcAft>
                <a:spcPts val="0"/>
              </a:spcAft>
              <a:buClr>
                <a:schemeClr val="lt1"/>
              </a:buClr>
              <a:buSzPts val="1400"/>
              <a:buFont typeface="Exo"/>
              <a:buNone/>
              <a:defRPr>
                <a:solidFill>
                  <a:schemeClr val="lt1"/>
                </a:solidFill>
                <a:latin typeface="Exo"/>
                <a:ea typeface="Exo"/>
                <a:cs typeface="Exo"/>
                <a:sym typeface="Exo"/>
              </a:defRPr>
            </a:lvl3pPr>
            <a:lvl4pPr lvl="3" rtl="0">
              <a:spcBef>
                <a:spcPts val="1600"/>
              </a:spcBef>
              <a:spcAft>
                <a:spcPts val="0"/>
              </a:spcAft>
              <a:buClr>
                <a:schemeClr val="lt1"/>
              </a:buClr>
              <a:buSzPts val="1400"/>
              <a:buFont typeface="Exo"/>
              <a:buNone/>
              <a:defRPr>
                <a:solidFill>
                  <a:schemeClr val="lt1"/>
                </a:solidFill>
                <a:latin typeface="Exo"/>
                <a:ea typeface="Exo"/>
                <a:cs typeface="Exo"/>
                <a:sym typeface="Exo"/>
              </a:defRPr>
            </a:lvl4pPr>
            <a:lvl5pPr lvl="4" rtl="0">
              <a:spcBef>
                <a:spcPts val="1600"/>
              </a:spcBef>
              <a:spcAft>
                <a:spcPts val="0"/>
              </a:spcAft>
              <a:buClr>
                <a:schemeClr val="lt1"/>
              </a:buClr>
              <a:buSzPts val="1400"/>
              <a:buFont typeface="Exo"/>
              <a:buNone/>
              <a:defRPr>
                <a:solidFill>
                  <a:schemeClr val="lt1"/>
                </a:solidFill>
                <a:latin typeface="Exo"/>
                <a:ea typeface="Exo"/>
                <a:cs typeface="Exo"/>
                <a:sym typeface="Exo"/>
              </a:defRPr>
            </a:lvl5pPr>
            <a:lvl6pPr lvl="5" rtl="0">
              <a:spcBef>
                <a:spcPts val="1600"/>
              </a:spcBef>
              <a:spcAft>
                <a:spcPts val="0"/>
              </a:spcAft>
              <a:buClr>
                <a:schemeClr val="lt1"/>
              </a:buClr>
              <a:buSzPts val="1400"/>
              <a:buFont typeface="Exo"/>
              <a:buNone/>
              <a:defRPr>
                <a:solidFill>
                  <a:schemeClr val="lt1"/>
                </a:solidFill>
                <a:latin typeface="Exo"/>
                <a:ea typeface="Exo"/>
                <a:cs typeface="Exo"/>
                <a:sym typeface="Exo"/>
              </a:defRPr>
            </a:lvl6pPr>
            <a:lvl7pPr lvl="6" rtl="0">
              <a:spcBef>
                <a:spcPts val="1600"/>
              </a:spcBef>
              <a:spcAft>
                <a:spcPts val="0"/>
              </a:spcAft>
              <a:buClr>
                <a:schemeClr val="lt1"/>
              </a:buClr>
              <a:buSzPts val="1400"/>
              <a:buFont typeface="Exo"/>
              <a:buNone/>
              <a:defRPr>
                <a:solidFill>
                  <a:schemeClr val="lt1"/>
                </a:solidFill>
                <a:latin typeface="Exo"/>
                <a:ea typeface="Exo"/>
                <a:cs typeface="Exo"/>
                <a:sym typeface="Exo"/>
              </a:defRPr>
            </a:lvl7pPr>
            <a:lvl8pPr lvl="7" rtl="0">
              <a:spcBef>
                <a:spcPts val="1600"/>
              </a:spcBef>
              <a:spcAft>
                <a:spcPts val="0"/>
              </a:spcAft>
              <a:buClr>
                <a:schemeClr val="lt1"/>
              </a:buClr>
              <a:buSzPts val="1400"/>
              <a:buFont typeface="Exo"/>
              <a:buNone/>
              <a:defRPr>
                <a:solidFill>
                  <a:schemeClr val="lt1"/>
                </a:solidFill>
                <a:latin typeface="Exo"/>
                <a:ea typeface="Exo"/>
                <a:cs typeface="Exo"/>
                <a:sym typeface="Exo"/>
              </a:defRPr>
            </a:lvl8pPr>
            <a:lvl9pPr lvl="8" rtl="0">
              <a:spcBef>
                <a:spcPts val="1600"/>
              </a:spcBef>
              <a:spcAft>
                <a:spcPts val="1600"/>
              </a:spcAft>
              <a:buClr>
                <a:schemeClr val="lt1"/>
              </a:buClr>
              <a:buSzPts val="1400"/>
              <a:buFont typeface="Exo"/>
              <a:buNone/>
              <a:defRPr>
                <a:solidFill>
                  <a:schemeClr val="lt1"/>
                </a:solidFill>
                <a:latin typeface="Exo"/>
                <a:ea typeface="Exo"/>
                <a:cs typeface="Exo"/>
                <a:sym typeface="Exo"/>
              </a:defRPr>
            </a:lvl9pPr>
          </a:lstStyle>
          <a:p>
            <a:endParaRPr/>
          </a:p>
        </p:txBody>
      </p:sp>
      <p:sp>
        <p:nvSpPr>
          <p:cNvPr id="799" name="Google Shape;799;p25"/>
          <p:cNvSpPr txBox="1">
            <a:spLocks noGrp="1"/>
          </p:cNvSpPr>
          <p:nvPr>
            <p:ph type="subTitle" idx="4"/>
          </p:nvPr>
        </p:nvSpPr>
        <p:spPr>
          <a:xfrm>
            <a:off x="713225" y="2654575"/>
            <a:ext cx="5536500" cy="419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Font typeface="Exo"/>
              <a:buNone/>
              <a:defRPr b="1">
                <a:solidFill>
                  <a:schemeClr val="lt1"/>
                </a:solidFill>
                <a:latin typeface="Exo"/>
                <a:ea typeface="Exo"/>
                <a:cs typeface="Exo"/>
                <a:sym typeface="Exo"/>
              </a:defRPr>
            </a:lvl1pPr>
            <a:lvl2pPr lvl="1" rtl="0">
              <a:spcBef>
                <a:spcPts val="1600"/>
              </a:spcBef>
              <a:spcAft>
                <a:spcPts val="0"/>
              </a:spcAft>
              <a:buClr>
                <a:schemeClr val="lt1"/>
              </a:buClr>
              <a:buSzPts val="1400"/>
              <a:buFont typeface="Exo"/>
              <a:buNone/>
              <a:defRPr>
                <a:solidFill>
                  <a:schemeClr val="lt1"/>
                </a:solidFill>
                <a:latin typeface="Exo"/>
                <a:ea typeface="Exo"/>
                <a:cs typeface="Exo"/>
                <a:sym typeface="Exo"/>
              </a:defRPr>
            </a:lvl2pPr>
            <a:lvl3pPr lvl="2" rtl="0">
              <a:spcBef>
                <a:spcPts val="1600"/>
              </a:spcBef>
              <a:spcAft>
                <a:spcPts val="0"/>
              </a:spcAft>
              <a:buClr>
                <a:schemeClr val="lt1"/>
              </a:buClr>
              <a:buSzPts val="1400"/>
              <a:buFont typeface="Exo"/>
              <a:buNone/>
              <a:defRPr>
                <a:solidFill>
                  <a:schemeClr val="lt1"/>
                </a:solidFill>
                <a:latin typeface="Exo"/>
                <a:ea typeface="Exo"/>
                <a:cs typeface="Exo"/>
                <a:sym typeface="Exo"/>
              </a:defRPr>
            </a:lvl3pPr>
            <a:lvl4pPr lvl="3" rtl="0">
              <a:spcBef>
                <a:spcPts val="1600"/>
              </a:spcBef>
              <a:spcAft>
                <a:spcPts val="0"/>
              </a:spcAft>
              <a:buClr>
                <a:schemeClr val="lt1"/>
              </a:buClr>
              <a:buSzPts val="1400"/>
              <a:buFont typeface="Exo"/>
              <a:buNone/>
              <a:defRPr>
                <a:solidFill>
                  <a:schemeClr val="lt1"/>
                </a:solidFill>
                <a:latin typeface="Exo"/>
                <a:ea typeface="Exo"/>
                <a:cs typeface="Exo"/>
                <a:sym typeface="Exo"/>
              </a:defRPr>
            </a:lvl4pPr>
            <a:lvl5pPr lvl="4" rtl="0">
              <a:spcBef>
                <a:spcPts val="1600"/>
              </a:spcBef>
              <a:spcAft>
                <a:spcPts val="0"/>
              </a:spcAft>
              <a:buClr>
                <a:schemeClr val="lt1"/>
              </a:buClr>
              <a:buSzPts val="1400"/>
              <a:buFont typeface="Exo"/>
              <a:buNone/>
              <a:defRPr>
                <a:solidFill>
                  <a:schemeClr val="lt1"/>
                </a:solidFill>
                <a:latin typeface="Exo"/>
                <a:ea typeface="Exo"/>
                <a:cs typeface="Exo"/>
                <a:sym typeface="Exo"/>
              </a:defRPr>
            </a:lvl5pPr>
            <a:lvl6pPr lvl="5" rtl="0">
              <a:spcBef>
                <a:spcPts val="1600"/>
              </a:spcBef>
              <a:spcAft>
                <a:spcPts val="0"/>
              </a:spcAft>
              <a:buClr>
                <a:schemeClr val="lt1"/>
              </a:buClr>
              <a:buSzPts val="1400"/>
              <a:buFont typeface="Exo"/>
              <a:buNone/>
              <a:defRPr>
                <a:solidFill>
                  <a:schemeClr val="lt1"/>
                </a:solidFill>
                <a:latin typeface="Exo"/>
                <a:ea typeface="Exo"/>
                <a:cs typeface="Exo"/>
                <a:sym typeface="Exo"/>
              </a:defRPr>
            </a:lvl6pPr>
            <a:lvl7pPr lvl="6" rtl="0">
              <a:spcBef>
                <a:spcPts val="1600"/>
              </a:spcBef>
              <a:spcAft>
                <a:spcPts val="0"/>
              </a:spcAft>
              <a:buClr>
                <a:schemeClr val="lt1"/>
              </a:buClr>
              <a:buSzPts val="1400"/>
              <a:buFont typeface="Exo"/>
              <a:buNone/>
              <a:defRPr>
                <a:solidFill>
                  <a:schemeClr val="lt1"/>
                </a:solidFill>
                <a:latin typeface="Exo"/>
                <a:ea typeface="Exo"/>
                <a:cs typeface="Exo"/>
                <a:sym typeface="Exo"/>
              </a:defRPr>
            </a:lvl7pPr>
            <a:lvl8pPr lvl="7" rtl="0">
              <a:spcBef>
                <a:spcPts val="1600"/>
              </a:spcBef>
              <a:spcAft>
                <a:spcPts val="0"/>
              </a:spcAft>
              <a:buClr>
                <a:schemeClr val="lt1"/>
              </a:buClr>
              <a:buSzPts val="1400"/>
              <a:buFont typeface="Exo"/>
              <a:buNone/>
              <a:defRPr>
                <a:solidFill>
                  <a:schemeClr val="lt1"/>
                </a:solidFill>
                <a:latin typeface="Exo"/>
                <a:ea typeface="Exo"/>
                <a:cs typeface="Exo"/>
                <a:sym typeface="Exo"/>
              </a:defRPr>
            </a:lvl8pPr>
            <a:lvl9pPr lvl="8" rtl="0">
              <a:spcBef>
                <a:spcPts val="1600"/>
              </a:spcBef>
              <a:spcAft>
                <a:spcPts val="1600"/>
              </a:spcAft>
              <a:buClr>
                <a:schemeClr val="lt1"/>
              </a:buClr>
              <a:buSzPts val="1400"/>
              <a:buFont typeface="Exo"/>
              <a:buNone/>
              <a:defRPr>
                <a:solidFill>
                  <a:schemeClr val="lt1"/>
                </a:solidFill>
                <a:latin typeface="Exo"/>
                <a:ea typeface="Exo"/>
                <a:cs typeface="Exo"/>
                <a:sym typeface="Exo"/>
              </a:defRPr>
            </a:lvl9pPr>
          </a:lstStyle>
          <a:p>
            <a:endParaRPr/>
          </a:p>
        </p:txBody>
      </p:sp>
      <p:sp>
        <p:nvSpPr>
          <p:cNvPr id="800" name="Google Shape;800;p25"/>
          <p:cNvSpPr txBox="1">
            <a:spLocks noGrp="1"/>
          </p:cNvSpPr>
          <p:nvPr>
            <p:ph type="title"/>
          </p:nvPr>
        </p:nvSpPr>
        <p:spPr>
          <a:xfrm>
            <a:off x="720000" y="425300"/>
            <a:ext cx="7704000" cy="56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solidFill>
                  <a:schemeClr val="lt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801" name="Google Shape;801;p25"/>
          <p:cNvGrpSpPr/>
          <p:nvPr/>
        </p:nvGrpSpPr>
        <p:grpSpPr>
          <a:xfrm rot="10800000" flipH="1">
            <a:off x="5808500" y="-539731"/>
            <a:ext cx="3545529" cy="1688867"/>
            <a:chOff x="4063975" y="-1169456"/>
            <a:chExt cx="3545529" cy="1688867"/>
          </a:xfrm>
        </p:grpSpPr>
        <p:sp>
          <p:nvSpPr>
            <p:cNvPr id="802" name="Google Shape;802;p25"/>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3" name="Google Shape;803;p25"/>
            <p:cNvGrpSpPr/>
            <p:nvPr/>
          </p:nvGrpSpPr>
          <p:grpSpPr>
            <a:xfrm flipH="1">
              <a:off x="5560019" y="-414208"/>
              <a:ext cx="877847" cy="868009"/>
              <a:chOff x="6088588" y="-408158"/>
              <a:chExt cx="877847" cy="868009"/>
            </a:xfrm>
          </p:grpSpPr>
          <p:sp>
            <p:nvSpPr>
              <p:cNvPr id="804" name="Google Shape;804;p25"/>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5"/>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5"/>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5"/>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5"/>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5"/>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5"/>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5"/>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5"/>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5"/>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5"/>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5"/>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5"/>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5"/>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5"/>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9" name="Google Shape;819;p25"/>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1C241"/>
                </a:solidFill>
              </a:endParaRPr>
            </a:p>
          </p:txBody>
        </p:sp>
        <p:sp>
          <p:nvSpPr>
            <p:cNvPr id="820" name="Google Shape;820;p25"/>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4">
  <p:cSld name="CUSTOM_27">
    <p:spTree>
      <p:nvGrpSpPr>
        <p:cNvPr id="1" name="Shape 821"/>
        <p:cNvGrpSpPr/>
        <p:nvPr/>
      </p:nvGrpSpPr>
      <p:grpSpPr>
        <a:xfrm>
          <a:off x="0" y="0"/>
          <a:ext cx="0" cy="0"/>
          <a:chOff x="0" y="0"/>
          <a:chExt cx="0" cy="0"/>
        </a:xfrm>
      </p:grpSpPr>
      <p:sp>
        <p:nvSpPr>
          <p:cNvPr id="822" name="Google Shape;822;p26"/>
          <p:cNvSpPr txBox="1">
            <a:spLocks noGrp="1"/>
          </p:cNvSpPr>
          <p:nvPr>
            <p:ph type="title"/>
          </p:nvPr>
        </p:nvSpPr>
        <p:spPr>
          <a:xfrm>
            <a:off x="720000" y="425300"/>
            <a:ext cx="7704000" cy="56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solidFill>
                  <a:schemeClr val="lt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23" name="Google Shape;823;p26"/>
          <p:cNvSpPr txBox="1">
            <a:spLocks noGrp="1"/>
          </p:cNvSpPr>
          <p:nvPr>
            <p:ph type="subTitle" idx="1"/>
          </p:nvPr>
        </p:nvSpPr>
        <p:spPr>
          <a:xfrm>
            <a:off x="5172902" y="3266388"/>
            <a:ext cx="22374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160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24" name="Google Shape;824;p26"/>
          <p:cNvSpPr txBox="1">
            <a:spLocks noGrp="1"/>
          </p:cNvSpPr>
          <p:nvPr>
            <p:ph type="subTitle" idx="2"/>
          </p:nvPr>
        </p:nvSpPr>
        <p:spPr>
          <a:xfrm>
            <a:off x="5172875" y="2919825"/>
            <a:ext cx="2237400" cy="3387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1600"/>
              <a:buFont typeface="Exo SemiBold"/>
              <a:buNone/>
              <a:defRPr sz="1400" b="1">
                <a:solidFill>
                  <a:schemeClr val="lt1"/>
                </a:solidFill>
                <a:latin typeface="Exo"/>
                <a:ea typeface="Exo"/>
                <a:cs typeface="Exo"/>
                <a:sym typeface="Exo"/>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825" name="Google Shape;825;p26"/>
          <p:cNvSpPr txBox="1">
            <a:spLocks noGrp="1"/>
          </p:cNvSpPr>
          <p:nvPr>
            <p:ph type="subTitle" idx="3"/>
          </p:nvPr>
        </p:nvSpPr>
        <p:spPr>
          <a:xfrm>
            <a:off x="1733703" y="3266388"/>
            <a:ext cx="22374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160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26" name="Google Shape;826;p26"/>
          <p:cNvSpPr txBox="1">
            <a:spLocks noGrp="1"/>
          </p:cNvSpPr>
          <p:nvPr>
            <p:ph type="subTitle" idx="4"/>
          </p:nvPr>
        </p:nvSpPr>
        <p:spPr>
          <a:xfrm>
            <a:off x="1735575" y="2918625"/>
            <a:ext cx="2237400" cy="3411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1600"/>
              <a:buFont typeface="Exo SemiBold"/>
              <a:buNone/>
              <a:defRPr sz="1400" b="1">
                <a:solidFill>
                  <a:schemeClr val="lt1"/>
                </a:solidFill>
                <a:latin typeface="Exo"/>
                <a:ea typeface="Exo"/>
                <a:cs typeface="Exo"/>
                <a:sym typeface="Exo"/>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grpSp>
        <p:nvGrpSpPr>
          <p:cNvPr id="827" name="Google Shape;827;p26"/>
          <p:cNvGrpSpPr/>
          <p:nvPr/>
        </p:nvGrpSpPr>
        <p:grpSpPr>
          <a:xfrm>
            <a:off x="6655050" y="4344376"/>
            <a:ext cx="2373891" cy="1000575"/>
            <a:chOff x="4063975" y="-546774"/>
            <a:chExt cx="2373891" cy="1000575"/>
          </a:xfrm>
        </p:grpSpPr>
        <p:grpSp>
          <p:nvGrpSpPr>
            <p:cNvPr id="828" name="Google Shape;828;p26"/>
            <p:cNvGrpSpPr/>
            <p:nvPr/>
          </p:nvGrpSpPr>
          <p:grpSpPr>
            <a:xfrm flipH="1">
              <a:off x="5560019" y="-414208"/>
              <a:ext cx="877847" cy="868009"/>
              <a:chOff x="6088588" y="-408158"/>
              <a:chExt cx="877847" cy="868009"/>
            </a:xfrm>
          </p:grpSpPr>
          <p:sp>
            <p:nvSpPr>
              <p:cNvPr id="829" name="Google Shape;829;p26"/>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6"/>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6"/>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6"/>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6"/>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6"/>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6"/>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6"/>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6"/>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6"/>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6"/>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6"/>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6"/>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6"/>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6"/>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26"/>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5" name="Google Shape;845;p26"/>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6" name="Google Shape;846;p26"/>
          <p:cNvSpPr/>
          <p:nvPr/>
        </p:nvSpPr>
        <p:spPr>
          <a:xfrm rot="10800000" flipH="1">
            <a:off x="0" y="-174947"/>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7" name="Google Shape;847;p26"/>
          <p:cNvGrpSpPr/>
          <p:nvPr/>
        </p:nvGrpSpPr>
        <p:grpSpPr>
          <a:xfrm rot="10800000" flipH="1">
            <a:off x="510469" y="-306749"/>
            <a:ext cx="817859" cy="817646"/>
            <a:chOff x="813569" y="4603505"/>
            <a:chExt cx="817859" cy="817646"/>
          </a:xfrm>
        </p:grpSpPr>
        <p:sp>
          <p:nvSpPr>
            <p:cNvPr id="848" name="Google Shape;848;p26"/>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6"/>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6"/>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6"/>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6"/>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6"/>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6"/>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6"/>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6"/>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6"/>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6"/>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6"/>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6"/>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6"/>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6"/>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6"/>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6"/>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6"/>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6"/>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6"/>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6"/>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1">
  <p:cSld name="CUSTOM_15">
    <p:spTree>
      <p:nvGrpSpPr>
        <p:cNvPr id="1" name="Shape 918"/>
        <p:cNvGrpSpPr/>
        <p:nvPr/>
      </p:nvGrpSpPr>
      <p:grpSpPr>
        <a:xfrm>
          <a:off x="0" y="0"/>
          <a:ext cx="0" cy="0"/>
          <a:chOff x="0" y="0"/>
          <a:chExt cx="0" cy="0"/>
        </a:xfrm>
      </p:grpSpPr>
      <p:sp>
        <p:nvSpPr>
          <p:cNvPr id="919" name="Google Shape;919;p28"/>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20" name="Google Shape;920;p28"/>
          <p:cNvSpPr txBox="1">
            <a:spLocks noGrp="1"/>
          </p:cNvSpPr>
          <p:nvPr>
            <p:ph type="subTitle" idx="1"/>
          </p:nvPr>
        </p:nvSpPr>
        <p:spPr>
          <a:xfrm>
            <a:off x="6372345" y="3057838"/>
            <a:ext cx="17958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21" name="Google Shape;921;p28"/>
          <p:cNvSpPr txBox="1">
            <a:spLocks noGrp="1"/>
          </p:cNvSpPr>
          <p:nvPr>
            <p:ph type="subTitle" idx="2"/>
          </p:nvPr>
        </p:nvSpPr>
        <p:spPr>
          <a:xfrm>
            <a:off x="6372325" y="2703525"/>
            <a:ext cx="1795800" cy="2526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922" name="Google Shape;922;p28"/>
          <p:cNvSpPr txBox="1">
            <a:spLocks noGrp="1"/>
          </p:cNvSpPr>
          <p:nvPr>
            <p:ph type="subTitle" idx="3"/>
          </p:nvPr>
        </p:nvSpPr>
        <p:spPr>
          <a:xfrm>
            <a:off x="4604149" y="3060680"/>
            <a:ext cx="17958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160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23" name="Google Shape;923;p28"/>
          <p:cNvSpPr txBox="1">
            <a:spLocks noGrp="1"/>
          </p:cNvSpPr>
          <p:nvPr>
            <p:ph type="subTitle" idx="4"/>
          </p:nvPr>
        </p:nvSpPr>
        <p:spPr>
          <a:xfrm>
            <a:off x="4604125" y="2703525"/>
            <a:ext cx="1795800" cy="2544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924" name="Google Shape;924;p28"/>
          <p:cNvSpPr txBox="1">
            <a:spLocks noGrp="1"/>
          </p:cNvSpPr>
          <p:nvPr>
            <p:ph type="subTitle" idx="5"/>
          </p:nvPr>
        </p:nvSpPr>
        <p:spPr>
          <a:xfrm>
            <a:off x="2791068" y="3057838"/>
            <a:ext cx="17958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25" name="Google Shape;925;p28"/>
          <p:cNvSpPr txBox="1">
            <a:spLocks noGrp="1"/>
          </p:cNvSpPr>
          <p:nvPr>
            <p:ph type="subTitle" idx="6"/>
          </p:nvPr>
        </p:nvSpPr>
        <p:spPr>
          <a:xfrm>
            <a:off x="2791050" y="2703525"/>
            <a:ext cx="1795800" cy="2526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926" name="Google Shape;926;p28"/>
          <p:cNvSpPr txBox="1">
            <a:spLocks noGrp="1"/>
          </p:cNvSpPr>
          <p:nvPr>
            <p:ph type="subTitle" idx="7"/>
          </p:nvPr>
        </p:nvSpPr>
        <p:spPr>
          <a:xfrm>
            <a:off x="975863" y="3058730"/>
            <a:ext cx="17958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27" name="Google Shape;927;p28"/>
          <p:cNvSpPr txBox="1">
            <a:spLocks noGrp="1"/>
          </p:cNvSpPr>
          <p:nvPr>
            <p:ph type="subTitle" idx="8"/>
          </p:nvPr>
        </p:nvSpPr>
        <p:spPr>
          <a:xfrm>
            <a:off x="977759" y="2703525"/>
            <a:ext cx="1795800" cy="2544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928" name="Google Shape;928;p28"/>
          <p:cNvSpPr/>
          <p:nvPr/>
        </p:nvSpPr>
        <p:spPr>
          <a:xfrm rot="10800000" flipH="1">
            <a:off x="305875" y="16531"/>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9" name="Google Shape;929;p28"/>
          <p:cNvGrpSpPr/>
          <p:nvPr/>
        </p:nvGrpSpPr>
        <p:grpSpPr>
          <a:xfrm rot="10800000" flipH="1">
            <a:off x="816344" y="-115270"/>
            <a:ext cx="817859" cy="817646"/>
            <a:chOff x="813569" y="4603505"/>
            <a:chExt cx="817859" cy="817646"/>
          </a:xfrm>
        </p:grpSpPr>
        <p:sp>
          <p:nvSpPr>
            <p:cNvPr id="930" name="Google Shape;930;p28"/>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8"/>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8"/>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8"/>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8"/>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8"/>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8"/>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8"/>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8"/>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8"/>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8"/>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8"/>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8"/>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8"/>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8"/>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8"/>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8"/>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8"/>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8"/>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8"/>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8"/>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 name="Google Shape;951;p28"/>
          <p:cNvGrpSpPr/>
          <p:nvPr/>
        </p:nvGrpSpPr>
        <p:grpSpPr>
          <a:xfrm>
            <a:off x="6644375" y="4400001"/>
            <a:ext cx="2373891" cy="1000575"/>
            <a:chOff x="4063975" y="-546774"/>
            <a:chExt cx="2373891" cy="1000575"/>
          </a:xfrm>
        </p:grpSpPr>
        <p:grpSp>
          <p:nvGrpSpPr>
            <p:cNvPr id="952" name="Google Shape;952;p28"/>
            <p:cNvGrpSpPr/>
            <p:nvPr/>
          </p:nvGrpSpPr>
          <p:grpSpPr>
            <a:xfrm flipH="1">
              <a:off x="5560019" y="-414208"/>
              <a:ext cx="877847" cy="868009"/>
              <a:chOff x="6088588" y="-408158"/>
              <a:chExt cx="877847" cy="868009"/>
            </a:xfrm>
          </p:grpSpPr>
          <p:sp>
            <p:nvSpPr>
              <p:cNvPr id="953" name="Google Shape;953;p28"/>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8"/>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8"/>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8"/>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8"/>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8"/>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8"/>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8"/>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8"/>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8"/>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8"/>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8"/>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8"/>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8"/>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8"/>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28"/>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69" name="Google Shape;969;p28"/>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CUSTOM_8">
    <p:spTree>
      <p:nvGrpSpPr>
        <p:cNvPr id="1" name="Shape 970"/>
        <p:cNvGrpSpPr/>
        <p:nvPr/>
      </p:nvGrpSpPr>
      <p:grpSpPr>
        <a:xfrm>
          <a:off x="0" y="0"/>
          <a:ext cx="0" cy="0"/>
          <a:chOff x="0" y="0"/>
          <a:chExt cx="0" cy="0"/>
        </a:xfrm>
      </p:grpSpPr>
      <p:sp>
        <p:nvSpPr>
          <p:cNvPr id="971" name="Google Shape;971;p29"/>
          <p:cNvSpPr/>
          <p:nvPr/>
        </p:nvSpPr>
        <p:spPr>
          <a:xfrm flipH="1">
            <a:off x="927213" y="538950"/>
            <a:ext cx="4579200" cy="4065600"/>
          </a:xfrm>
          <a:prstGeom prst="round2DiagRect">
            <a:avLst>
              <a:gd name="adj1" fmla="val 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9"/>
          <p:cNvSpPr txBox="1">
            <a:spLocks noGrp="1"/>
          </p:cNvSpPr>
          <p:nvPr>
            <p:ph type="subTitle" idx="1"/>
          </p:nvPr>
        </p:nvSpPr>
        <p:spPr>
          <a:xfrm>
            <a:off x="1758612" y="3190575"/>
            <a:ext cx="3470100" cy="6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solidFill>
                  <a:schemeClr val="dk1"/>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973" name="Google Shape;973;p29"/>
          <p:cNvSpPr txBox="1">
            <a:spLocks noGrp="1"/>
          </p:cNvSpPr>
          <p:nvPr>
            <p:ph type="ctrTitle"/>
          </p:nvPr>
        </p:nvSpPr>
        <p:spPr>
          <a:xfrm>
            <a:off x="1758612" y="2127375"/>
            <a:ext cx="3470100" cy="106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5200"/>
              <a:buNone/>
              <a:defRPr>
                <a:solidFill>
                  <a:schemeClr val="dk1"/>
                </a:solidFill>
              </a:defRPr>
            </a:lvl1pPr>
            <a:lvl2pPr lvl="1" rtl="0">
              <a:spcBef>
                <a:spcPts val="0"/>
              </a:spcBef>
              <a:spcAft>
                <a:spcPts val="0"/>
              </a:spcAft>
              <a:buClr>
                <a:schemeClr val="accent6"/>
              </a:buClr>
              <a:buSzPts val="5200"/>
              <a:buNone/>
              <a:defRPr sz="5200" b="1">
                <a:solidFill>
                  <a:schemeClr val="accent6"/>
                </a:solidFill>
              </a:defRPr>
            </a:lvl2pPr>
            <a:lvl3pPr lvl="2" rtl="0">
              <a:spcBef>
                <a:spcPts val="0"/>
              </a:spcBef>
              <a:spcAft>
                <a:spcPts val="0"/>
              </a:spcAft>
              <a:buClr>
                <a:schemeClr val="accent6"/>
              </a:buClr>
              <a:buSzPts val="5200"/>
              <a:buNone/>
              <a:defRPr sz="5200" b="1">
                <a:solidFill>
                  <a:schemeClr val="accent6"/>
                </a:solidFill>
              </a:defRPr>
            </a:lvl3pPr>
            <a:lvl4pPr lvl="3" rtl="0">
              <a:spcBef>
                <a:spcPts val="0"/>
              </a:spcBef>
              <a:spcAft>
                <a:spcPts val="0"/>
              </a:spcAft>
              <a:buClr>
                <a:schemeClr val="accent6"/>
              </a:buClr>
              <a:buSzPts val="5200"/>
              <a:buNone/>
              <a:defRPr sz="5200" b="1">
                <a:solidFill>
                  <a:schemeClr val="accent6"/>
                </a:solidFill>
              </a:defRPr>
            </a:lvl4pPr>
            <a:lvl5pPr lvl="4" rtl="0">
              <a:spcBef>
                <a:spcPts val="0"/>
              </a:spcBef>
              <a:spcAft>
                <a:spcPts val="0"/>
              </a:spcAft>
              <a:buClr>
                <a:schemeClr val="accent6"/>
              </a:buClr>
              <a:buSzPts val="5200"/>
              <a:buNone/>
              <a:defRPr sz="5200" b="1">
                <a:solidFill>
                  <a:schemeClr val="accent6"/>
                </a:solidFill>
              </a:defRPr>
            </a:lvl5pPr>
            <a:lvl6pPr lvl="5" rtl="0">
              <a:spcBef>
                <a:spcPts val="0"/>
              </a:spcBef>
              <a:spcAft>
                <a:spcPts val="0"/>
              </a:spcAft>
              <a:buClr>
                <a:schemeClr val="accent6"/>
              </a:buClr>
              <a:buSzPts val="5200"/>
              <a:buNone/>
              <a:defRPr sz="5200" b="1">
                <a:solidFill>
                  <a:schemeClr val="accent6"/>
                </a:solidFill>
              </a:defRPr>
            </a:lvl6pPr>
            <a:lvl7pPr lvl="6" rtl="0">
              <a:spcBef>
                <a:spcPts val="0"/>
              </a:spcBef>
              <a:spcAft>
                <a:spcPts val="0"/>
              </a:spcAft>
              <a:buClr>
                <a:schemeClr val="accent6"/>
              </a:buClr>
              <a:buSzPts val="5200"/>
              <a:buNone/>
              <a:defRPr sz="5200" b="1">
                <a:solidFill>
                  <a:schemeClr val="accent6"/>
                </a:solidFill>
              </a:defRPr>
            </a:lvl7pPr>
            <a:lvl8pPr lvl="7" rtl="0">
              <a:spcBef>
                <a:spcPts val="0"/>
              </a:spcBef>
              <a:spcAft>
                <a:spcPts val="0"/>
              </a:spcAft>
              <a:buClr>
                <a:schemeClr val="accent6"/>
              </a:buClr>
              <a:buSzPts val="5200"/>
              <a:buNone/>
              <a:defRPr sz="5200" b="1">
                <a:solidFill>
                  <a:schemeClr val="accent6"/>
                </a:solidFill>
              </a:defRPr>
            </a:lvl8pPr>
            <a:lvl9pPr lvl="8" rtl="0">
              <a:spcBef>
                <a:spcPts val="0"/>
              </a:spcBef>
              <a:spcAft>
                <a:spcPts val="0"/>
              </a:spcAft>
              <a:buClr>
                <a:schemeClr val="accent6"/>
              </a:buClr>
              <a:buSzPts val="5200"/>
              <a:buNone/>
              <a:defRPr sz="5200" b="1">
                <a:solidFill>
                  <a:schemeClr val="accent6"/>
                </a:solidFill>
              </a:defRPr>
            </a:lvl9pPr>
          </a:lstStyle>
          <a:p>
            <a:endParaRPr/>
          </a:p>
        </p:txBody>
      </p:sp>
      <p:sp>
        <p:nvSpPr>
          <p:cNvPr id="974" name="Google Shape;974;p29"/>
          <p:cNvSpPr txBox="1">
            <a:spLocks noGrp="1"/>
          </p:cNvSpPr>
          <p:nvPr>
            <p:ph type="title" idx="2" hasCustomPrompt="1"/>
          </p:nvPr>
        </p:nvSpPr>
        <p:spPr>
          <a:xfrm flipH="1">
            <a:off x="1758613" y="1649775"/>
            <a:ext cx="34701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2000"/>
              <a:buNone/>
              <a:defRPr>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975" name="Google Shape;975;p29"/>
          <p:cNvGrpSpPr/>
          <p:nvPr/>
        </p:nvGrpSpPr>
        <p:grpSpPr>
          <a:xfrm rot="10800000" flipH="1">
            <a:off x="6655050" y="-306749"/>
            <a:ext cx="2373891" cy="1000575"/>
            <a:chOff x="4063975" y="-546774"/>
            <a:chExt cx="2373891" cy="1000575"/>
          </a:xfrm>
        </p:grpSpPr>
        <p:grpSp>
          <p:nvGrpSpPr>
            <p:cNvPr id="976" name="Google Shape;976;p29"/>
            <p:cNvGrpSpPr/>
            <p:nvPr/>
          </p:nvGrpSpPr>
          <p:grpSpPr>
            <a:xfrm flipH="1">
              <a:off x="5560019" y="-414208"/>
              <a:ext cx="877847" cy="868009"/>
              <a:chOff x="6088588" y="-408158"/>
              <a:chExt cx="877847" cy="868009"/>
            </a:xfrm>
          </p:grpSpPr>
          <p:sp>
            <p:nvSpPr>
              <p:cNvPr id="977" name="Google Shape;977;p29"/>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9"/>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9"/>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9"/>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9"/>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9"/>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9"/>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9"/>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9"/>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9"/>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9"/>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9"/>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9"/>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9"/>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9"/>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2" name="Google Shape;992;p29"/>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93" name="Google Shape;993;p29"/>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p29"/>
          <p:cNvSpPr/>
          <p:nvPr/>
        </p:nvSpPr>
        <p:spPr>
          <a:xfrm>
            <a:off x="152400" y="4550425"/>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5" name="Google Shape;995;p29"/>
          <p:cNvGrpSpPr/>
          <p:nvPr/>
        </p:nvGrpSpPr>
        <p:grpSpPr>
          <a:xfrm>
            <a:off x="662869" y="4527305"/>
            <a:ext cx="817859" cy="817646"/>
            <a:chOff x="813569" y="4603505"/>
            <a:chExt cx="817859" cy="817646"/>
          </a:xfrm>
        </p:grpSpPr>
        <p:sp>
          <p:nvSpPr>
            <p:cNvPr id="996" name="Google Shape;996;p29"/>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9"/>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9"/>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9"/>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9"/>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9"/>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9"/>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9"/>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9"/>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9"/>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9"/>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9"/>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9"/>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9"/>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9"/>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9"/>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9"/>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9"/>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9"/>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9"/>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9"/>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1">
  <p:cSld name="CUSTOM_14">
    <p:spTree>
      <p:nvGrpSpPr>
        <p:cNvPr id="1" name="Shape 1073"/>
        <p:cNvGrpSpPr/>
        <p:nvPr/>
      </p:nvGrpSpPr>
      <p:grpSpPr>
        <a:xfrm>
          <a:off x="0" y="0"/>
          <a:ext cx="0" cy="0"/>
          <a:chOff x="0" y="0"/>
          <a:chExt cx="0" cy="0"/>
        </a:xfrm>
      </p:grpSpPr>
      <p:sp>
        <p:nvSpPr>
          <p:cNvPr id="1074" name="Google Shape;1074;p31"/>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75" name="Google Shape;1075;p31"/>
          <p:cNvSpPr txBox="1">
            <a:spLocks noGrp="1"/>
          </p:cNvSpPr>
          <p:nvPr>
            <p:ph type="subTitle" idx="1"/>
          </p:nvPr>
        </p:nvSpPr>
        <p:spPr>
          <a:xfrm>
            <a:off x="5713500" y="3765950"/>
            <a:ext cx="2397000" cy="629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76" name="Google Shape;1076;p31"/>
          <p:cNvSpPr txBox="1">
            <a:spLocks noGrp="1"/>
          </p:cNvSpPr>
          <p:nvPr>
            <p:ph type="subTitle" idx="2"/>
          </p:nvPr>
        </p:nvSpPr>
        <p:spPr>
          <a:xfrm>
            <a:off x="5713500" y="3416600"/>
            <a:ext cx="2397000" cy="390300"/>
          </a:xfrm>
          <a:prstGeom prst="rect">
            <a:avLst/>
          </a:prstGeom>
        </p:spPr>
        <p:txBody>
          <a:bodyPr spcFirstLastPara="1" wrap="square" lIns="91425" tIns="91425" rIns="91425" bIns="91425" anchor="t" anchorCtr="0">
            <a:noAutofit/>
          </a:bodyPr>
          <a:lstStyle>
            <a:lvl1pPr lvl="0" algn="r" rtl="0">
              <a:lnSpc>
                <a:spcPct val="11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1077" name="Google Shape;1077;p31"/>
          <p:cNvSpPr txBox="1">
            <a:spLocks noGrp="1"/>
          </p:cNvSpPr>
          <p:nvPr>
            <p:ph type="subTitle" idx="3"/>
          </p:nvPr>
        </p:nvSpPr>
        <p:spPr>
          <a:xfrm>
            <a:off x="5713500" y="2709675"/>
            <a:ext cx="2397000" cy="629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78" name="Google Shape;1078;p31"/>
          <p:cNvSpPr txBox="1">
            <a:spLocks noGrp="1"/>
          </p:cNvSpPr>
          <p:nvPr>
            <p:ph type="subTitle" idx="4"/>
          </p:nvPr>
        </p:nvSpPr>
        <p:spPr>
          <a:xfrm>
            <a:off x="5713500" y="2360325"/>
            <a:ext cx="2397000" cy="390300"/>
          </a:xfrm>
          <a:prstGeom prst="rect">
            <a:avLst/>
          </a:prstGeom>
        </p:spPr>
        <p:txBody>
          <a:bodyPr spcFirstLastPara="1" wrap="square" lIns="91425" tIns="91425" rIns="91425" bIns="91425" anchor="t" anchorCtr="0">
            <a:noAutofit/>
          </a:bodyPr>
          <a:lstStyle>
            <a:lvl1pPr lvl="0" algn="r" rtl="0">
              <a:lnSpc>
                <a:spcPct val="11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1079" name="Google Shape;1079;p31"/>
          <p:cNvSpPr txBox="1">
            <a:spLocks noGrp="1"/>
          </p:cNvSpPr>
          <p:nvPr>
            <p:ph type="subTitle" idx="5"/>
          </p:nvPr>
        </p:nvSpPr>
        <p:spPr>
          <a:xfrm>
            <a:off x="5713500" y="1653400"/>
            <a:ext cx="2397000" cy="629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80" name="Google Shape;1080;p31"/>
          <p:cNvSpPr txBox="1">
            <a:spLocks noGrp="1"/>
          </p:cNvSpPr>
          <p:nvPr>
            <p:ph type="subTitle" idx="6"/>
          </p:nvPr>
        </p:nvSpPr>
        <p:spPr>
          <a:xfrm>
            <a:off x="5713500" y="1304050"/>
            <a:ext cx="2397000" cy="390300"/>
          </a:xfrm>
          <a:prstGeom prst="rect">
            <a:avLst/>
          </a:prstGeom>
        </p:spPr>
        <p:txBody>
          <a:bodyPr spcFirstLastPara="1" wrap="square" lIns="91425" tIns="91425" rIns="91425" bIns="91425" anchor="t" anchorCtr="0">
            <a:noAutofit/>
          </a:bodyPr>
          <a:lstStyle>
            <a:lvl1pPr lvl="0" algn="r" rtl="0">
              <a:lnSpc>
                <a:spcPct val="11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grpSp>
        <p:nvGrpSpPr>
          <p:cNvPr id="1081" name="Google Shape;1081;p31"/>
          <p:cNvGrpSpPr/>
          <p:nvPr/>
        </p:nvGrpSpPr>
        <p:grpSpPr>
          <a:xfrm flipH="1">
            <a:off x="-320175" y="3990644"/>
            <a:ext cx="3545529" cy="1688867"/>
            <a:chOff x="4063975" y="-1169456"/>
            <a:chExt cx="3545529" cy="1688867"/>
          </a:xfrm>
        </p:grpSpPr>
        <p:sp>
          <p:nvSpPr>
            <p:cNvPr id="1082" name="Google Shape;1082;p31"/>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3" name="Google Shape;1083;p31"/>
            <p:cNvGrpSpPr/>
            <p:nvPr/>
          </p:nvGrpSpPr>
          <p:grpSpPr>
            <a:xfrm flipH="1">
              <a:off x="5560019" y="-414208"/>
              <a:ext cx="877847" cy="868009"/>
              <a:chOff x="6088588" y="-408158"/>
              <a:chExt cx="877847" cy="868009"/>
            </a:xfrm>
          </p:grpSpPr>
          <p:sp>
            <p:nvSpPr>
              <p:cNvPr id="1084" name="Google Shape;1084;p31"/>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1"/>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1"/>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1"/>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1"/>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1"/>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1"/>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1"/>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1"/>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1"/>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1"/>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1"/>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1"/>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1"/>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1"/>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9" name="Google Shape;1099;p31"/>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00" name="Google Shape;1100;p31"/>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2">
  <p:cSld name="CUSTOM_26">
    <p:spTree>
      <p:nvGrpSpPr>
        <p:cNvPr id="1" name="Shape 1101"/>
        <p:cNvGrpSpPr/>
        <p:nvPr/>
      </p:nvGrpSpPr>
      <p:grpSpPr>
        <a:xfrm>
          <a:off x="0" y="0"/>
          <a:ext cx="0" cy="0"/>
          <a:chOff x="0" y="0"/>
          <a:chExt cx="0" cy="0"/>
        </a:xfrm>
      </p:grpSpPr>
      <p:sp>
        <p:nvSpPr>
          <p:cNvPr id="1102" name="Google Shape;1102;p32"/>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03" name="Google Shape;1103;p32"/>
          <p:cNvSpPr txBox="1">
            <a:spLocks noGrp="1"/>
          </p:cNvSpPr>
          <p:nvPr>
            <p:ph type="subTitle" idx="1"/>
          </p:nvPr>
        </p:nvSpPr>
        <p:spPr>
          <a:xfrm>
            <a:off x="1405800" y="3700000"/>
            <a:ext cx="2397000" cy="629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04" name="Google Shape;1104;p32"/>
          <p:cNvSpPr txBox="1">
            <a:spLocks noGrp="1"/>
          </p:cNvSpPr>
          <p:nvPr>
            <p:ph type="subTitle" idx="2"/>
          </p:nvPr>
        </p:nvSpPr>
        <p:spPr>
          <a:xfrm>
            <a:off x="1405800" y="3350650"/>
            <a:ext cx="2397000" cy="390300"/>
          </a:xfrm>
          <a:prstGeom prst="rect">
            <a:avLst/>
          </a:prstGeom>
        </p:spPr>
        <p:txBody>
          <a:bodyPr spcFirstLastPara="1" wrap="square" lIns="91425" tIns="91425" rIns="91425" bIns="91425" anchor="t" anchorCtr="0">
            <a:noAutofit/>
          </a:bodyPr>
          <a:lstStyle>
            <a:lvl1pPr lvl="0" rtl="0">
              <a:lnSpc>
                <a:spcPct val="110000"/>
              </a:lnSpc>
              <a:spcBef>
                <a:spcPts val="0"/>
              </a:spcBef>
              <a:spcAft>
                <a:spcPts val="0"/>
              </a:spcAft>
              <a:buSzPts val="1600"/>
              <a:buFont typeface="Exo SemiBold"/>
              <a:buNone/>
              <a:defRPr sz="1400" b="1">
                <a:solidFill>
                  <a:schemeClr val="lt1"/>
                </a:solidFill>
                <a:latin typeface="Exo"/>
                <a:ea typeface="Exo"/>
                <a:cs typeface="Exo"/>
                <a:sym typeface="Exo"/>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1105" name="Google Shape;1105;p32"/>
          <p:cNvSpPr txBox="1">
            <a:spLocks noGrp="1"/>
          </p:cNvSpPr>
          <p:nvPr>
            <p:ph type="subTitle" idx="3"/>
          </p:nvPr>
        </p:nvSpPr>
        <p:spPr>
          <a:xfrm>
            <a:off x="1405800" y="2643725"/>
            <a:ext cx="2397000" cy="629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algn="ctr" rtl="0">
              <a:lnSpc>
                <a:spcPct val="100000"/>
              </a:lnSpc>
              <a:spcBef>
                <a:spcPts val="160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06" name="Google Shape;1106;p32"/>
          <p:cNvSpPr txBox="1">
            <a:spLocks noGrp="1"/>
          </p:cNvSpPr>
          <p:nvPr>
            <p:ph type="subTitle" idx="4"/>
          </p:nvPr>
        </p:nvSpPr>
        <p:spPr>
          <a:xfrm>
            <a:off x="1405800" y="2294375"/>
            <a:ext cx="2397000" cy="390300"/>
          </a:xfrm>
          <a:prstGeom prst="rect">
            <a:avLst/>
          </a:prstGeom>
        </p:spPr>
        <p:txBody>
          <a:bodyPr spcFirstLastPara="1" wrap="square" lIns="91425" tIns="91425" rIns="91425" bIns="91425" anchor="t" anchorCtr="0">
            <a:noAutofit/>
          </a:bodyPr>
          <a:lstStyle>
            <a:lvl1pPr lvl="0" rtl="0">
              <a:lnSpc>
                <a:spcPct val="110000"/>
              </a:lnSpc>
              <a:spcBef>
                <a:spcPts val="0"/>
              </a:spcBef>
              <a:spcAft>
                <a:spcPts val="0"/>
              </a:spcAft>
              <a:buSzPts val="1600"/>
              <a:buFont typeface="Exo SemiBold"/>
              <a:buNone/>
              <a:defRPr sz="1400" b="1">
                <a:solidFill>
                  <a:schemeClr val="lt1"/>
                </a:solidFill>
                <a:latin typeface="Exo"/>
                <a:ea typeface="Exo"/>
                <a:cs typeface="Exo"/>
                <a:sym typeface="Exo"/>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1107" name="Google Shape;1107;p32"/>
          <p:cNvSpPr txBox="1">
            <a:spLocks noGrp="1"/>
          </p:cNvSpPr>
          <p:nvPr>
            <p:ph type="subTitle" idx="5"/>
          </p:nvPr>
        </p:nvSpPr>
        <p:spPr>
          <a:xfrm>
            <a:off x="1405800" y="1587450"/>
            <a:ext cx="2397000" cy="629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08" name="Google Shape;1108;p32"/>
          <p:cNvSpPr txBox="1">
            <a:spLocks noGrp="1"/>
          </p:cNvSpPr>
          <p:nvPr>
            <p:ph type="subTitle" idx="6"/>
          </p:nvPr>
        </p:nvSpPr>
        <p:spPr>
          <a:xfrm>
            <a:off x="1405800" y="1238100"/>
            <a:ext cx="2397000" cy="390300"/>
          </a:xfrm>
          <a:prstGeom prst="rect">
            <a:avLst/>
          </a:prstGeom>
        </p:spPr>
        <p:txBody>
          <a:bodyPr spcFirstLastPara="1" wrap="square" lIns="91425" tIns="91425" rIns="91425" bIns="91425" anchor="t" anchorCtr="0">
            <a:noAutofit/>
          </a:bodyPr>
          <a:lstStyle>
            <a:lvl1pPr lvl="0" rtl="0">
              <a:lnSpc>
                <a:spcPct val="110000"/>
              </a:lnSpc>
              <a:spcBef>
                <a:spcPts val="0"/>
              </a:spcBef>
              <a:spcAft>
                <a:spcPts val="0"/>
              </a:spcAft>
              <a:buSzPts val="1600"/>
              <a:buFont typeface="Exo SemiBold"/>
              <a:buNone/>
              <a:defRPr sz="1400" b="1">
                <a:solidFill>
                  <a:schemeClr val="lt1"/>
                </a:solidFill>
                <a:latin typeface="Exo"/>
                <a:ea typeface="Exo"/>
                <a:cs typeface="Exo"/>
                <a:sym typeface="Exo"/>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grpSp>
        <p:nvGrpSpPr>
          <p:cNvPr id="1109" name="Google Shape;1109;p32"/>
          <p:cNvGrpSpPr/>
          <p:nvPr/>
        </p:nvGrpSpPr>
        <p:grpSpPr>
          <a:xfrm rot="10800000" flipH="1">
            <a:off x="6883650" y="-306749"/>
            <a:ext cx="2373891" cy="1000575"/>
            <a:chOff x="4063975" y="-546774"/>
            <a:chExt cx="2373891" cy="1000575"/>
          </a:xfrm>
        </p:grpSpPr>
        <p:grpSp>
          <p:nvGrpSpPr>
            <p:cNvPr id="1110" name="Google Shape;1110;p32"/>
            <p:cNvGrpSpPr/>
            <p:nvPr/>
          </p:nvGrpSpPr>
          <p:grpSpPr>
            <a:xfrm flipH="1">
              <a:off x="5560019" y="-414208"/>
              <a:ext cx="877847" cy="868009"/>
              <a:chOff x="6088588" y="-408158"/>
              <a:chExt cx="877847" cy="868009"/>
            </a:xfrm>
          </p:grpSpPr>
          <p:sp>
            <p:nvSpPr>
              <p:cNvPr id="1111" name="Google Shape;1111;p32"/>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2"/>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32"/>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27" name="Google Shape;1127;p32"/>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8" name="Google Shape;1128;p32"/>
          <p:cNvSpPr/>
          <p:nvPr/>
        </p:nvSpPr>
        <p:spPr>
          <a:xfrm>
            <a:off x="-76200" y="4550425"/>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9" name="Google Shape;1129;p32"/>
          <p:cNvGrpSpPr/>
          <p:nvPr/>
        </p:nvGrpSpPr>
        <p:grpSpPr>
          <a:xfrm>
            <a:off x="434269" y="4527305"/>
            <a:ext cx="817859" cy="817646"/>
            <a:chOff x="813569" y="4603505"/>
            <a:chExt cx="817859" cy="817646"/>
          </a:xfrm>
        </p:grpSpPr>
        <p:sp>
          <p:nvSpPr>
            <p:cNvPr id="1130" name="Google Shape;1130;p32"/>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2"/>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2"/>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2"/>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2"/>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2"/>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2"/>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2"/>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2"/>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2"/>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2"/>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2"/>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2"/>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2"/>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2"/>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2"/>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2"/>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2"/>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2"/>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2"/>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1">
  <p:cSld name="CUSTOM_17">
    <p:spTree>
      <p:nvGrpSpPr>
        <p:cNvPr id="1" name="Shape 1178"/>
        <p:cNvGrpSpPr/>
        <p:nvPr/>
      </p:nvGrpSpPr>
      <p:grpSpPr>
        <a:xfrm>
          <a:off x="0" y="0"/>
          <a:ext cx="0" cy="0"/>
          <a:chOff x="0" y="0"/>
          <a:chExt cx="0" cy="0"/>
        </a:xfrm>
      </p:grpSpPr>
      <p:sp>
        <p:nvSpPr>
          <p:cNvPr id="1179" name="Google Shape;1179;p34"/>
          <p:cNvSpPr txBox="1">
            <a:spLocks noGrp="1"/>
          </p:cNvSpPr>
          <p:nvPr>
            <p:ph type="title" hasCustomPrompt="1"/>
          </p:nvPr>
        </p:nvSpPr>
        <p:spPr>
          <a:xfrm>
            <a:off x="3721350" y="1004731"/>
            <a:ext cx="3573300" cy="47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3400">
                <a:solidFill>
                  <a:schemeClr val="lt1"/>
                </a:solidFill>
              </a:defRPr>
            </a:lvl1pPr>
            <a:lvl2pPr lvl="1" algn="r" rtl="0">
              <a:spcBef>
                <a:spcPts val="0"/>
              </a:spcBef>
              <a:spcAft>
                <a:spcPts val="0"/>
              </a:spcAft>
              <a:buClr>
                <a:schemeClr val="lt1"/>
              </a:buClr>
              <a:buSzPts val="1600"/>
              <a:buNone/>
              <a:defRPr sz="1600">
                <a:solidFill>
                  <a:schemeClr val="lt1"/>
                </a:solidFill>
              </a:defRPr>
            </a:lvl2pPr>
            <a:lvl3pPr lvl="2" algn="r" rtl="0">
              <a:spcBef>
                <a:spcPts val="0"/>
              </a:spcBef>
              <a:spcAft>
                <a:spcPts val="0"/>
              </a:spcAft>
              <a:buClr>
                <a:schemeClr val="lt1"/>
              </a:buClr>
              <a:buSzPts val="1600"/>
              <a:buNone/>
              <a:defRPr sz="1600">
                <a:solidFill>
                  <a:schemeClr val="lt1"/>
                </a:solidFill>
              </a:defRPr>
            </a:lvl3pPr>
            <a:lvl4pPr lvl="3" algn="r" rtl="0">
              <a:spcBef>
                <a:spcPts val="0"/>
              </a:spcBef>
              <a:spcAft>
                <a:spcPts val="0"/>
              </a:spcAft>
              <a:buClr>
                <a:schemeClr val="lt1"/>
              </a:buClr>
              <a:buSzPts val="1600"/>
              <a:buNone/>
              <a:defRPr sz="1600">
                <a:solidFill>
                  <a:schemeClr val="lt1"/>
                </a:solidFill>
              </a:defRPr>
            </a:lvl4pPr>
            <a:lvl5pPr lvl="4" algn="r" rtl="0">
              <a:spcBef>
                <a:spcPts val="0"/>
              </a:spcBef>
              <a:spcAft>
                <a:spcPts val="0"/>
              </a:spcAft>
              <a:buClr>
                <a:schemeClr val="lt1"/>
              </a:buClr>
              <a:buSzPts val="1600"/>
              <a:buNone/>
              <a:defRPr sz="1600">
                <a:solidFill>
                  <a:schemeClr val="lt1"/>
                </a:solidFill>
              </a:defRPr>
            </a:lvl5pPr>
            <a:lvl6pPr lvl="5" algn="r" rtl="0">
              <a:spcBef>
                <a:spcPts val="0"/>
              </a:spcBef>
              <a:spcAft>
                <a:spcPts val="0"/>
              </a:spcAft>
              <a:buClr>
                <a:schemeClr val="lt1"/>
              </a:buClr>
              <a:buSzPts val="1600"/>
              <a:buNone/>
              <a:defRPr sz="1600">
                <a:solidFill>
                  <a:schemeClr val="lt1"/>
                </a:solidFill>
              </a:defRPr>
            </a:lvl6pPr>
            <a:lvl7pPr lvl="6" algn="r" rtl="0">
              <a:spcBef>
                <a:spcPts val="0"/>
              </a:spcBef>
              <a:spcAft>
                <a:spcPts val="0"/>
              </a:spcAft>
              <a:buClr>
                <a:schemeClr val="lt1"/>
              </a:buClr>
              <a:buSzPts val="1600"/>
              <a:buNone/>
              <a:defRPr sz="1600">
                <a:solidFill>
                  <a:schemeClr val="lt1"/>
                </a:solidFill>
              </a:defRPr>
            </a:lvl7pPr>
            <a:lvl8pPr lvl="7" algn="r" rtl="0">
              <a:spcBef>
                <a:spcPts val="0"/>
              </a:spcBef>
              <a:spcAft>
                <a:spcPts val="0"/>
              </a:spcAft>
              <a:buClr>
                <a:schemeClr val="lt1"/>
              </a:buClr>
              <a:buSzPts val="1600"/>
              <a:buNone/>
              <a:defRPr sz="1600">
                <a:solidFill>
                  <a:schemeClr val="lt1"/>
                </a:solidFill>
              </a:defRPr>
            </a:lvl8pPr>
            <a:lvl9pPr lvl="8" algn="r" rtl="0">
              <a:spcBef>
                <a:spcPts val="0"/>
              </a:spcBef>
              <a:spcAft>
                <a:spcPts val="0"/>
              </a:spcAft>
              <a:buClr>
                <a:schemeClr val="lt1"/>
              </a:buClr>
              <a:buSzPts val="1600"/>
              <a:buNone/>
              <a:defRPr sz="1600">
                <a:solidFill>
                  <a:schemeClr val="lt1"/>
                </a:solidFill>
              </a:defRPr>
            </a:lvl9pPr>
          </a:lstStyle>
          <a:p>
            <a:r>
              <a:t>xx%</a:t>
            </a:r>
          </a:p>
        </p:txBody>
      </p:sp>
      <p:sp>
        <p:nvSpPr>
          <p:cNvPr id="1180" name="Google Shape;1180;p34"/>
          <p:cNvSpPr txBox="1">
            <a:spLocks noGrp="1"/>
          </p:cNvSpPr>
          <p:nvPr>
            <p:ph type="title" idx="2" hasCustomPrompt="1"/>
          </p:nvPr>
        </p:nvSpPr>
        <p:spPr>
          <a:xfrm>
            <a:off x="3678150" y="3268075"/>
            <a:ext cx="3616500" cy="47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3400">
                <a:solidFill>
                  <a:schemeClr val="lt1"/>
                </a:solidFill>
              </a:defRPr>
            </a:lvl1pPr>
            <a:lvl2pPr lvl="1" algn="r" rtl="0">
              <a:spcBef>
                <a:spcPts val="0"/>
              </a:spcBef>
              <a:spcAft>
                <a:spcPts val="0"/>
              </a:spcAft>
              <a:buClr>
                <a:schemeClr val="lt1"/>
              </a:buClr>
              <a:buSzPts val="1600"/>
              <a:buNone/>
              <a:defRPr sz="1600">
                <a:solidFill>
                  <a:schemeClr val="lt1"/>
                </a:solidFill>
              </a:defRPr>
            </a:lvl2pPr>
            <a:lvl3pPr lvl="2" algn="r" rtl="0">
              <a:spcBef>
                <a:spcPts val="0"/>
              </a:spcBef>
              <a:spcAft>
                <a:spcPts val="0"/>
              </a:spcAft>
              <a:buClr>
                <a:schemeClr val="lt1"/>
              </a:buClr>
              <a:buSzPts val="1600"/>
              <a:buNone/>
              <a:defRPr sz="1600">
                <a:solidFill>
                  <a:schemeClr val="lt1"/>
                </a:solidFill>
              </a:defRPr>
            </a:lvl3pPr>
            <a:lvl4pPr lvl="3" algn="r" rtl="0">
              <a:spcBef>
                <a:spcPts val="0"/>
              </a:spcBef>
              <a:spcAft>
                <a:spcPts val="0"/>
              </a:spcAft>
              <a:buClr>
                <a:schemeClr val="lt1"/>
              </a:buClr>
              <a:buSzPts val="1600"/>
              <a:buNone/>
              <a:defRPr sz="1600">
                <a:solidFill>
                  <a:schemeClr val="lt1"/>
                </a:solidFill>
              </a:defRPr>
            </a:lvl4pPr>
            <a:lvl5pPr lvl="4" algn="r" rtl="0">
              <a:spcBef>
                <a:spcPts val="0"/>
              </a:spcBef>
              <a:spcAft>
                <a:spcPts val="0"/>
              </a:spcAft>
              <a:buClr>
                <a:schemeClr val="lt1"/>
              </a:buClr>
              <a:buSzPts val="1600"/>
              <a:buNone/>
              <a:defRPr sz="1600">
                <a:solidFill>
                  <a:schemeClr val="lt1"/>
                </a:solidFill>
              </a:defRPr>
            </a:lvl5pPr>
            <a:lvl6pPr lvl="5" algn="r" rtl="0">
              <a:spcBef>
                <a:spcPts val="0"/>
              </a:spcBef>
              <a:spcAft>
                <a:spcPts val="0"/>
              </a:spcAft>
              <a:buClr>
                <a:schemeClr val="lt1"/>
              </a:buClr>
              <a:buSzPts val="1600"/>
              <a:buNone/>
              <a:defRPr sz="1600">
                <a:solidFill>
                  <a:schemeClr val="lt1"/>
                </a:solidFill>
              </a:defRPr>
            </a:lvl6pPr>
            <a:lvl7pPr lvl="6" algn="r" rtl="0">
              <a:spcBef>
                <a:spcPts val="0"/>
              </a:spcBef>
              <a:spcAft>
                <a:spcPts val="0"/>
              </a:spcAft>
              <a:buClr>
                <a:schemeClr val="lt1"/>
              </a:buClr>
              <a:buSzPts val="1600"/>
              <a:buNone/>
              <a:defRPr sz="1600">
                <a:solidFill>
                  <a:schemeClr val="lt1"/>
                </a:solidFill>
              </a:defRPr>
            </a:lvl7pPr>
            <a:lvl8pPr lvl="7" algn="r" rtl="0">
              <a:spcBef>
                <a:spcPts val="0"/>
              </a:spcBef>
              <a:spcAft>
                <a:spcPts val="0"/>
              </a:spcAft>
              <a:buClr>
                <a:schemeClr val="lt1"/>
              </a:buClr>
              <a:buSzPts val="1600"/>
              <a:buNone/>
              <a:defRPr sz="1600">
                <a:solidFill>
                  <a:schemeClr val="lt1"/>
                </a:solidFill>
              </a:defRPr>
            </a:lvl8pPr>
            <a:lvl9pPr lvl="8" algn="r" rtl="0">
              <a:spcBef>
                <a:spcPts val="0"/>
              </a:spcBef>
              <a:spcAft>
                <a:spcPts val="0"/>
              </a:spcAft>
              <a:buClr>
                <a:schemeClr val="lt1"/>
              </a:buClr>
              <a:buSzPts val="1600"/>
              <a:buNone/>
              <a:defRPr sz="1600">
                <a:solidFill>
                  <a:schemeClr val="lt1"/>
                </a:solidFill>
              </a:defRPr>
            </a:lvl9pPr>
          </a:lstStyle>
          <a:p>
            <a:r>
              <a:t>xx%</a:t>
            </a:r>
          </a:p>
        </p:txBody>
      </p:sp>
      <p:sp>
        <p:nvSpPr>
          <p:cNvPr id="1181" name="Google Shape;1181;p34"/>
          <p:cNvSpPr txBox="1">
            <a:spLocks noGrp="1"/>
          </p:cNvSpPr>
          <p:nvPr>
            <p:ph type="title" idx="3" hasCustomPrompt="1"/>
          </p:nvPr>
        </p:nvSpPr>
        <p:spPr>
          <a:xfrm>
            <a:off x="5264850" y="2136388"/>
            <a:ext cx="2029800" cy="47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3400">
                <a:solidFill>
                  <a:schemeClr val="lt1"/>
                </a:solidFill>
              </a:defRPr>
            </a:lvl1pPr>
            <a:lvl2pPr lvl="1" algn="r" rtl="0">
              <a:spcBef>
                <a:spcPts val="0"/>
              </a:spcBef>
              <a:spcAft>
                <a:spcPts val="0"/>
              </a:spcAft>
              <a:buClr>
                <a:schemeClr val="lt1"/>
              </a:buClr>
              <a:buSzPts val="1600"/>
              <a:buNone/>
              <a:defRPr sz="1600">
                <a:solidFill>
                  <a:schemeClr val="lt1"/>
                </a:solidFill>
              </a:defRPr>
            </a:lvl2pPr>
            <a:lvl3pPr lvl="2" algn="r" rtl="0">
              <a:spcBef>
                <a:spcPts val="0"/>
              </a:spcBef>
              <a:spcAft>
                <a:spcPts val="0"/>
              </a:spcAft>
              <a:buClr>
                <a:schemeClr val="lt1"/>
              </a:buClr>
              <a:buSzPts val="1600"/>
              <a:buNone/>
              <a:defRPr sz="1600">
                <a:solidFill>
                  <a:schemeClr val="lt1"/>
                </a:solidFill>
              </a:defRPr>
            </a:lvl3pPr>
            <a:lvl4pPr lvl="3" algn="r" rtl="0">
              <a:spcBef>
                <a:spcPts val="0"/>
              </a:spcBef>
              <a:spcAft>
                <a:spcPts val="0"/>
              </a:spcAft>
              <a:buClr>
                <a:schemeClr val="lt1"/>
              </a:buClr>
              <a:buSzPts val="1600"/>
              <a:buNone/>
              <a:defRPr sz="1600">
                <a:solidFill>
                  <a:schemeClr val="lt1"/>
                </a:solidFill>
              </a:defRPr>
            </a:lvl4pPr>
            <a:lvl5pPr lvl="4" algn="r" rtl="0">
              <a:spcBef>
                <a:spcPts val="0"/>
              </a:spcBef>
              <a:spcAft>
                <a:spcPts val="0"/>
              </a:spcAft>
              <a:buClr>
                <a:schemeClr val="lt1"/>
              </a:buClr>
              <a:buSzPts val="1600"/>
              <a:buNone/>
              <a:defRPr sz="1600">
                <a:solidFill>
                  <a:schemeClr val="lt1"/>
                </a:solidFill>
              </a:defRPr>
            </a:lvl5pPr>
            <a:lvl6pPr lvl="5" algn="r" rtl="0">
              <a:spcBef>
                <a:spcPts val="0"/>
              </a:spcBef>
              <a:spcAft>
                <a:spcPts val="0"/>
              </a:spcAft>
              <a:buClr>
                <a:schemeClr val="lt1"/>
              </a:buClr>
              <a:buSzPts val="1600"/>
              <a:buNone/>
              <a:defRPr sz="1600">
                <a:solidFill>
                  <a:schemeClr val="lt1"/>
                </a:solidFill>
              </a:defRPr>
            </a:lvl6pPr>
            <a:lvl7pPr lvl="6" algn="r" rtl="0">
              <a:spcBef>
                <a:spcPts val="0"/>
              </a:spcBef>
              <a:spcAft>
                <a:spcPts val="0"/>
              </a:spcAft>
              <a:buClr>
                <a:schemeClr val="lt1"/>
              </a:buClr>
              <a:buSzPts val="1600"/>
              <a:buNone/>
              <a:defRPr sz="1600">
                <a:solidFill>
                  <a:schemeClr val="lt1"/>
                </a:solidFill>
              </a:defRPr>
            </a:lvl7pPr>
            <a:lvl8pPr lvl="7" algn="r" rtl="0">
              <a:spcBef>
                <a:spcPts val="0"/>
              </a:spcBef>
              <a:spcAft>
                <a:spcPts val="0"/>
              </a:spcAft>
              <a:buClr>
                <a:schemeClr val="lt1"/>
              </a:buClr>
              <a:buSzPts val="1600"/>
              <a:buNone/>
              <a:defRPr sz="1600">
                <a:solidFill>
                  <a:schemeClr val="lt1"/>
                </a:solidFill>
              </a:defRPr>
            </a:lvl8pPr>
            <a:lvl9pPr lvl="8" algn="r" rtl="0">
              <a:spcBef>
                <a:spcPts val="0"/>
              </a:spcBef>
              <a:spcAft>
                <a:spcPts val="0"/>
              </a:spcAft>
              <a:buClr>
                <a:schemeClr val="lt1"/>
              </a:buClr>
              <a:buSzPts val="1600"/>
              <a:buNone/>
              <a:defRPr sz="1600">
                <a:solidFill>
                  <a:schemeClr val="lt1"/>
                </a:solidFill>
              </a:defRPr>
            </a:lvl9pPr>
          </a:lstStyle>
          <a:p>
            <a:r>
              <a:t>xx%</a:t>
            </a:r>
          </a:p>
        </p:txBody>
      </p:sp>
      <p:sp>
        <p:nvSpPr>
          <p:cNvPr id="1182" name="Google Shape;1182;p34"/>
          <p:cNvSpPr txBox="1">
            <a:spLocks noGrp="1"/>
          </p:cNvSpPr>
          <p:nvPr>
            <p:ph type="subTitle" idx="1"/>
          </p:nvPr>
        </p:nvSpPr>
        <p:spPr>
          <a:xfrm>
            <a:off x="4076550" y="1482456"/>
            <a:ext cx="3218100" cy="477600"/>
          </a:xfrm>
          <a:prstGeom prst="rect">
            <a:avLst/>
          </a:prstGeom>
        </p:spPr>
        <p:txBody>
          <a:bodyPr spcFirstLastPara="1" wrap="square" lIns="91425" tIns="91425" rIns="91425" bIns="91425" anchor="t" anchorCtr="0">
            <a:noAutofit/>
          </a:bodyPr>
          <a:lstStyle>
            <a:lvl1pPr lvl="0" algn="r" rtl="0">
              <a:lnSpc>
                <a:spcPct val="110000"/>
              </a:lnSpc>
              <a:spcBef>
                <a:spcPts val="0"/>
              </a:spcBef>
              <a:spcAft>
                <a:spcPts val="0"/>
              </a:spcAft>
              <a:buSzPts val="1600"/>
              <a:buNone/>
              <a:defRPr sz="1400"/>
            </a:lvl1pPr>
            <a:lvl2pPr lvl="1" algn="r" rtl="0">
              <a:lnSpc>
                <a:spcPct val="100000"/>
              </a:lnSpc>
              <a:spcBef>
                <a:spcPts val="160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1183" name="Google Shape;1183;p34"/>
          <p:cNvSpPr txBox="1">
            <a:spLocks noGrp="1"/>
          </p:cNvSpPr>
          <p:nvPr>
            <p:ph type="subTitle" idx="4"/>
          </p:nvPr>
        </p:nvSpPr>
        <p:spPr>
          <a:xfrm>
            <a:off x="4076550" y="2617575"/>
            <a:ext cx="3218100" cy="572700"/>
          </a:xfrm>
          <a:prstGeom prst="rect">
            <a:avLst/>
          </a:prstGeom>
        </p:spPr>
        <p:txBody>
          <a:bodyPr spcFirstLastPara="1" wrap="square" lIns="91425" tIns="91425" rIns="91425" bIns="91425" anchor="t" anchorCtr="0">
            <a:noAutofit/>
          </a:bodyPr>
          <a:lstStyle>
            <a:lvl1pPr lvl="0" algn="r" rtl="0">
              <a:lnSpc>
                <a:spcPct val="110000"/>
              </a:lnSpc>
              <a:spcBef>
                <a:spcPts val="0"/>
              </a:spcBef>
              <a:spcAft>
                <a:spcPts val="0"/>
              </a:spcAft>
              <a:buSzPts val="1600"/>
              <a:buNone/>
              <a:defRPr sz="1400"/>
            </a:lvl1pPr>
            <a:lvl2pPr lvl="1" algn="r" rtl="0">
              <a:lnSpc>
                <a:spcPct val="100000"/>
              </a:lnSpc>
              <a:spcBef>
                <a:spcPts val="160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1184" name="Google Shape;1184;p34"/>
          <p:cNvSpPr txBox="1">
            <a:spLocks noGrp="1"/>
          </p:cNvSpPr>
          <p:nvPr>
            <p:ph type="subTitle" idx="5"/>
          </p:nvPr>
        </p:nvSpPr>
        <p:spPr>
          <a:xfrm>
            <a:off x="4897650" y="3745675"/>
            <a:ext cx="2397000" cy="477600"/>
          </a:xfrm>
          <a:prstGeom prst="rect">
            <a:avLst/>
          </a:prstGeom>
        </p:spPr>
        <p:txBody>
          <a:bodyPr spcFirstLastPara="1" wrap="square" lIns="91425" tIns="91425" rIns="91425" bIns="91425" anchor="t" anchorCtr="0">
            <a:noAutofit/>
          </a:bodyPr>
          <a:lstStyle>
            <a:lvl1pPr lvl="0" algn="r" rtl="0">
              <a:lnSpc>
                <a:spcPct val="110000"/>
              </a:lnSpc>
              <a:spcBef>
                <a:spcPts val="0"/>
              </a:spcBef>
              <a:spcAft>
                <a:spcPts val="0"/>
              </a:spcAft>
              <a:buSzPts val="1600"/>
              <a:buNone/>
              <a:defRPr sz="1400"/>
            </a:lvl1pPr>
            <a:lvl2pPr lvl="1" algn="r" rtl="0">
              <a:lnSpc>
                <a:spcPct val="100000"/>
              </a:lnSpc>
              <a:spcBef>
                <a:spcPts val="160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grpSp>
        <p:nvGrpSpPr>
          <p:cNvPr id="1185" name="Google Shape;1185;p34"/>
          <p:cNvGrpSpPr/>
          <p:nvPr/>
        </p:nvGrpSpPr>
        <p:grpSpPr>
          <a:xfrm>
            <a:off x="-9675" y="-1163406"/>
            <a:ext cx="3545529" cy="1688867"/>
            <a:chOff x="-9675" y="-1163406"/>
            <a:chExt cx="3545529" cy="1688867"/>
          </a:xfrm>
        </p:grpSpPr>
        <p:sp>
          <p:nvSpPr>
            <p:cNvPr id="1186" name="Google Shape;1186;p34"/>
            <p:cNvSpPr/>
            <p:nvPr/>
          </p:nvSpPr>
          <p:spPr>
            <a:xfrm>
              <a:off x="-9675" y="-116340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7" name="Google Shape;1187;p34"/>
            <p:cNvGrpSpPr/>
            <p:nvPr/>
          </p:nvGrpSpPr>
          <p:grpSpPr>
            <a:xfrm>
              <a:off x="1161963" y="-408158"/>
              <a:ext cx="877847" cy="868009"/>
              <a:chOff x="6088588" y="-408158"/>
              <a:chExt cx="877847" cy="868009"/>
            </a:xfrm>
          </p:grpSpPr>
          <p:sp>
            <p:nvSpPr>
              <p:cNvPr id="1188" name="Google Shape;1188;p34"/>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3" name="Google Shape;1203;p34"/>
            <p:cNvSpPr/>
            <p:nvPr/>
          </p:nvSpPr>
          <p:spPr>
            <a:xfrm flipH="1">
              <a:off x="2189576" y="-54072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04" name="Google Shape;1204;p34"/>
            <p:cNvSpPr/>
            <p:nvPr/>
          </p:nvSpPr>
          <p:spPr>
            <a:xfrm>
              <a:off x="3025759" y="-14407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5" name="Google Shape;1205;p34"/>
          <p:cNvSpPr/>
          <p:nvPr/>
        </p:nvSpPr>
        <p:spPr>
          <a:xfrm rot="10800000" flipH="1">
            <a:off x="8441062" y="4679045"/>
            <a:ext cx="702945" cy="702906"/>
          </a:xfrm>
          <a:custGeom>
            <a:avLst/>
            <a:gdLst/>
            <a:ahLst/>
            <a:cxnLst/>
            <a:rect l="l" t="t" r="r" b="b"/>
            <a:pathLst>
              <a:path w="15938" h="15938" extrusionOk="0">
                <a:moveTo>
                  <a:pt x="1" y="1"/>
                </a:moveTo>
                <a:lnTo>
                  <a:pt x="1" y="3765"/>
                </a:lnTo>
                <a:cubicBezTo>
                  <a:pt x="1" y="10491"/>
                  <a:pt x="5447" y="15938"/>
                  <a:pt x="12173" y="15938"/>
                </a:cubicBezTo>
                <a:lnTo>
                  <a:pt x="15938" y="15938"/>
                </a:lnTo>
                <a:lnTo>
                  <a:pt x="15938" y="12173"/>
                </a:lnTo>
                <a:cubicBezTo>
                  <a:pt x="15938" y="5447"/>
                  <a:pt x="10492" y="1"/>
                  <a:pt x="3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6" name="Google Shape;1206;p34"/>
          <p:cNvGrpSpPr/>
          <p:nvPr/>
        </p:nvGrpSpPr>
        <p:grpSpPr>
          <a:xfrm rot="10800000" flipH="1">
            <a:off x="7882828" y="4759914"/>
            <a:ext cx="541170" cy="541170"/>
            <a:chOff x="7072361" y="-871003"/>
            <a:chExt cx="1042917" cy="1042917"/>
          </a:xfrm>
        </p:grpSpPr>
        <p:sp>
          <p:nvSpPr>
            <p:cNvPr id="1207" name="Google Shape;1207;p34"/>
            <p:cNvSpPr/>
            <p:nvPr/>
          </p:nvSpPr>
          <p:spPr>
            <a:xfrm>
              <a:off x="8109704" y="-871003"/>
              <a:ext cx="5575" cy="4442"/>
            </a:xfrm>
            <a:custGeom>
              <a:avLst/>
              <a:gdLst/>
              <a:ahLst/>
              <a:cxnLst/>
              <a:rect l="l" t="t" r="r" b="b"/>
              <a:pathLst>
                <a:path w="64" h="51" extrusionOk="0">
                  <a:moveTo>
                    <a:pt x="1" y="1"/>
                  </a:moveTo>
                  <a:lnTo>
                    <a:pt x="63" y="51"/>
                  </a:lnTo>
                  <a:lnTo>
                    <a:pt x="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7977477" y="-871003"/>
              <a:ext cx="137800" cy="88673"/>
            </a:xfrm>
            <a:custGeom>
              <a:avLst/>
              <a:gdLst/>
              <a:ahLst/>
              <a:cxnLst/>
              <a:rect l="l" t="t" r="r" b="b"/>
              <a:pathLst>
                <a:path w="1582" h="1018" extrusionOk="0">
                  <a:moveTo>
                    <a:pt x="0" y="1"/>
                  </a:moveTo>
                  <a:lnTo>
                    <a:pt x="1581" y="1017"/>
                  </a:lnTo>
                  <a:lnTo>
                    <a:pt x="1581" y="641"/>
                  </a:lnTo>
                  <a:lnTo>
                    <a:pt x="5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7844118" y="-871003"/>
              <a:ext cx="271158" cy="173949"/>
            </a:xfrm>
            <a:custGeom>
              <a:avLst/>
              <a:gdLst/>
              <a:ahLst/>
              <a:cxnLst/>
              <a:rect l="l" t="t" r="r" b="b"/>
              <a:pathLst>
                <a:path w="3113" h="1997" extrusionOk="0">
                  <a:moveTo>
                    <a:pt x="0" y="1"/>
                  </a:moveTo>
                  <a:lnTo>
                    <a:pt x="3112" y="1996"/>
                  </a:lnTo>
                  <a:lnTo>
                    <a:pt x="3112" y="1620"/>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a:off x="7711805" y="-871003"/>
              <a:ext cx="403470" cy="259137"/>
            </a:xfrm>
            <a:custGeom>
              <a:avLst/>
              <a:gdLst/>
              <a:ahLst/>
              <a:cxnLst/>
              <a:rect l="l" t="t" r="r" b="b"/>
              <a:pathLst>
                <a:path w="4632" h="2975" extrusionOk="0">
                  <a:moveTo>
                    <a:pt x="1" y="1"/>
                  </a:moveTo>
                  <a:lnTo>
                    <a:pt x="4631" y="2975"/>
                  </a:lnTo>
                  <a:lnTo>
                    <a:pt x="4631" y="2586"/>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4"/>
            <p:cNvSpPr/>
            <p:nvPr/>
          </p:nvSpPr>
          <p:spPr>
            <a:xfrm>
              <a:off x="7588289" y="-869871"/>
              <a:ext cx="526985" cy="343281"/>
            </a:xfrm>
            <a:custGeom>
              <a:avLst/>
              <a:gdLst/>
              <a:ahLst/>
              <a:cxnLst/>
              <a:rect l="l" t="t" r="r" b="b"/>
              <a:pathLst>
                <a:path w="6050" h="3941" extrusionOk="0">
                  <a:moveTo>
                    <a:pt x="515" y="0"/>
                  </a:moveTo>
                  <a:cubicBezTo>
                    <a:pt x="340" y="13"/>
                    <a:pt x="164" y="25"/>
                    <a:pt x="1" y="51"/>
                  </a:cubicBezTo>
                  <a:lnTo>
                    <a:pt x="6049" y="3941"/>
                  </a:lnTo>
                  <a:lnTo>
                    <a:pt x="6049" y="3552"/>
                  </a:lnTo>
                  <a:lnTo>
                    <a:pt x="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4"/>
            <p:cNvSpPr/>
            <p:nvPr/>
          </p:nvSpPr>
          <p:spPr>
            <a:xfrm>
              <a:off x="7488814" y="-854540"/>
              <a:ext cx="626459" cy="412094"/>
            </a:xfrm>
            <a:custGeom>
              <a:avLst/>
              <a:gdLst/>
              <a:ahLst/>
              <a:cxnLst/>
              <a:rect l="l" t="t" r="r" b="b"/>
              <a:pathLst>
                <a:path w="7192" h="4731" extrusionOk="0">
                  <a:moveTo>
                    <a:pt x="428" y="0"/>
                  </a:moveTo>
                  <a:cubicBezTo>
                    <a:pt x="277" y="38"/>
                    <a:pt x="139" y="75"/>
                    <a:pt x="1" y="113"/>
                  </a:cubicBezTo>
                  <a:lnTo>
                    <a:pt x="7191" y="4731"/>
                  </a:lnTo>
                  <a:lnTo>
                    <a:pt x="7191" y="4354"/>
                  </a:lnTo>
                  <a:lnTo>
                    <a:pt x="4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a:off x="7406847" y="-825098"/>
              <a:ext cx="708425" cy="465750"/>
            </a:xfrm>
            <a:custGeom>
              <a:avLst/>
              <a:gdLst/>
              <a:ahLst/>
              <a:cxnLst/>
              <a:rect l="l" t="t" r="r" b="b"/>
              <a:pathLst>
                <a:path w="8133" h="5347" extrusionOk="0">
                  <a:moveTo>
                    <a:pt x="352" y="1"/>
                  </a:moveTo>
                  <a:cubicBezTo>
                    <a:pt x="239" y="51"/>
                    <a:pt x="114" y="101"/>
                    <a:pt x="1" y="151"/>
                  </a:cubicBezTo>
                  <a:lnTo>
                    <a:pt x="8095" y="5347"/>
                  </a:lnTo>
                  <a:cubicBezTo>
                    <a:pt x="8107" y="5234"/>
                    <a:pt x="8120" y="5108"/>
                    <a:pt x="8132" y="4983"/>
                  </a:cubicBezTo>
                  <a:lnTo>
                    <a:pt x="3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a:off x="7336901" y="-787904"/>
              <a:ext cx="768527" cy="505122"/>
            </a:xfrm>
            <a:custGeom>
              <a:avLst/>
              <a:gdLst/>
              <a:ahLst/>
              <a:cxnLst/>
              <a:rect l="l" t="t" r="r" b="b"/>
              <a:pathLst>
                <a:path w="8823" h="5799" extrusionOk="0">
                  <a:moveTo>
                    <a:pt x="302" y="1"/>
                  </a:moveTo>
                  <a:cubicBezTo>
                    <a:pt x="201" y="63"/>
                    <a:pt x="101" y="126"/>
                    <a:pt x="1" y="189"/>
                  </a:cubicBezTo>
                  <a:lnTo>
                    <a:pt x="8747" y="5798"/>
                  </a:lnTo>
                  <a:cubicBezTo>
                    <a:pt x="8772" y="5685"/>
                    <a:pt x="8797" y="5572"/>
                    <a:pt x="8822" y="5459"/>
                  </a:cubicBezTo>
                  <a:lnTo>
                    <a:pt x="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a:off x="7276798" y="-744177"/>
              <a:ext cx="810076" cy="532386"/>
            </a:xfrm>
            <a:custGeom>
              <a:avLst/>
              <a:gdLst/>
              <a:ahLst/>
              <a:cxnLst/>
              <a:rect l="l" t="t" r="r" b="b"/>
              <a:pathLst>
                <a:path w="9300" h="6112" extrusionOk="0">
                  <a:moveTo>
                    <a:pt x="264" y="0"/>
                  </a:moveTo>
                  <a:cubicBezTo>
                    <a:pt x="176" y="63"/>
                    <a:pt x="88" y="138"/>
                    <a:pt x="0" y="214"/>
                  </a:cubicBezTo>
                  <a:lnTo>
                    <a:pt x="9199" y="6112"/>
                  </a:lnTo>
                  <a:cubicBezTo>
                    <a:pt x="9236" y="6011"/>
                    <a:pt x="9261" y="5911"/>
                    <a:pt x="9299" y="5798"/>
                  </a:cubicBezTo>
                  <a:lnTo>
                    <a:pt x="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a:off x="7224361" y="-694962"/>
              <a:ext cx="836208" cy="548762"/>
            </a:xfrm>
            <a:custGeom>
              <a:avLst/>
              <a:gdLst/>
              <a:ahLst/>
              <a:cxnLst/>
              <a:rect l="l" t="t" r="r" b="b"/>
              <a:pathLst>
                <a:path w="9600" h="6300" extrusionOk="0">
                  <a:moveTo>
                    <a:pt x="226" y="0"/>
                  </a:moveTo>
                  <a:cubicBezTo>
                    <a:pt x="151" y="75"/>
                    <a:pt x="75" y="163"/>
                    <a:pt x="0" y="239"/>
                  </a:cubicBezTo>
                  <a:lnTo>
                    <a:pt x="9449" y="6300"/>
                  </a:lnTo>
                  <a:cubicBezTo>
                    <a:pt x="9500" y="6212"/>
                    <a:pt x="9550" y="6111"/>
                    <a:pt x="9600" y="6011"/>
                  </a:cubicBezTo>
                  <a:lnTo>
                    <a:pt x="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a:off x="7179501" y="-640347"/>
              <a:ext cx="847183" cy="556427"/>
            </a:xfrm>
            <a:custGeom>
              <a:avLst/>
              <a:gdLst/>
              <a:ahLst/>
              <a:cxnLst/>
              <a:rect l="l" t="t" r="r" b="b"/>
              <a:pathLst>
                <a:path w="9726" h="6388" extrusionOk="0">
                  <a:moveTo>
                    <a:pt x="201" y="1"/>
                  </a:moveTo>
                  <a:cubicBezTo>
                    <a:pt x="126" y="88"/>
                    <a:pt x="63" y="176"/>
                    <a:pt x="1" y="264"/>
                  </a:cubicBezTo>
                  <a:lnTo>
                    <a:pt x="9550" y="6388"/>
                  </a:lnTo>
                  <a:cubicBezTo>
                    <a:pt x="9600" y="6288"/>
                    <a:pt x="9663" y="6200"/>
                    <a:pt x="9726" y="6112"/>
                  </a:cubicBezTo>
                  <a:lnTo>
                    <a:pt x="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4"/>
            <p:cNvSpPr/>
            <p:nvPr/>
          </p:nvSpPr>
          <p:spPr>
            <a:xfrm>
              <a:off x="7142307" y="-581289"/>
              <a:ext cx="842915" cy="553117"/>
            </a:xfrm>
            <a:custGeom>
              <a:avLst/>
              <a:gdLst/>
              <a:ahLst/>
              <a:cxnLst/>
              <a:rect l="l" t="t" r="r" b="b"/>
              <a:pathLst>
                <a:path w="9677" h="6350" extrusionOk="0">
                  <a:moveTo>
                    <a:pt x="164" y="0"/>
                  </a:moveTo>
                  <a:cubicBezTo>
                    <a:pt x="101" y="88"/>
                    <a:pt x="51" y="188"/>
                    <a:pt x="1" y="276"/>
                  </a:cubicBezTo>
                  <a:lnTo>
                    <a:pt x="9463" y="6350"/>
                  </a:lnTo>
                  <a:cubicBezTo>
                    <a:pt x="9538" y="6275"/>
                    <a:pt x="9601" y="6187"/>
                    <a:pt x="9676" y="6099"/>
                  </a:cubicBezTo>
                  <a:lnTo>
                    <a:pt x="1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4"/>
            <p:cNvSpPr/>
            <p:nvPr/>
          </p:nvSpPr>
          <p:spPr>
            <a:xfrm>
              <a:off x="7111733" y="-517876"/>
              <a:ext cx="824275" cy="542229"/>
            </a:xfrm>
            <a:custGeom>
              <a:avLst/>
              <a:gdLst/>
              <a:ahLst/>
              <a:cxnLst/>
              <a:rect l="l" t="t" r="r" b="b"/>
              <a:pathLst>
                <a:path w="9463" h="6225" extrusionOk="0">
                  <a:moveTo>
                    <a:pt x="126" y="0"/>
                  </a:moveTo>
                  <a:cubicBezTo>
                    <a:pt x="88" y="100"/>
                    <a:pt x="51" y="201"/>
                    <a:pt x="1" y="301"/>
                  </a:cubicBezTo>
                  <a:lnTo>
                    <a:pt x="9224" y="6224"/>
                  </a:lnTo>
                  <a:cubicBezTo>
                    <a:pt x="9299" y="6149"/>
                    <a:pt x="9387" y="6074"/>
                    <a:pt x="9462" y="5998"/>
                  </a:cubicBezTo>
                  <a:lnTo>
                    <a:pt x="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4"/>
            <p:cNvSpPr/>
            <p:nvPr/>
          </p:nvSpPr>
          <p:spPr>
            <a:xfrm>
              <a:off x="7089869" y="-449063"/>
              <a:ext cx="789258" cy="519320"/>
            </a:xfrm>
            <a:custGeom>
              <a:avLst/>
              <a:gdLst/>
              <a:ahLst/>
              <a:cxnLst/>
              <a:rect l="l" t="t" r="r" b="b"/>
              <a:pathLst>
                <a:path w="9061" h="5962" extrusionOk="0">
                  <a:moveTo>
                    <a:pt x="88" y="1"/>
                  </a:moveTo>
                  <a:cubicBezTo>
                    <a:pt x="63" y="114"/>
                    <a:pt x="26" y="214"/>
                    <a:pt x="1" y="327"/>
                  </a:cubicBezTo>
                  <a:lnTo>
                    <a:pt x="8785" y="5961"/>
                  </a:lnTo>
                  <a:cubicBezTo>
                    <a:pt x="8873" y="5899"/>
                    <a:pt x="8973" y="5836"/>
                    <a:pt x="9061" y="5761"/>
                  </a:cubicBezTo>
                  <a:lnTo>
                    <a:pt x="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4"/>
            <p:cNvSpPr/>
            <p:nvPr/>
          </p:nvSpPr>
          <p:spPr>
            <a:xfrm>
              <a:off x="7075671" y="-374761"/>
              <a:ext cx="737866" cy="485436"/>
            </a:xfrm>
            <a:custGeom>
              <a:avLst/>
              <a:gdLst/>
              <a:ahLst/>
              <a:cxnLst/>
              <a:rect l="l" t="t" r="r" b="b"/>
              <a:pathLst>
                <a:path w="8471" h="5573" extrusionOk="0">
                  <a:moveTo>
                    <a:pt x="51" y="1"/>
                  </a:moveTo>
                  <a:cubicBezTo>
                    <a:pt x="38" y="114"/>
                    <a:pt x="26" y="227"/>
                    <a:pt x="0" y="352"/>
                  </a:cubicBezTo>
                  <a:lnTo>
                    <a:pt x="8145" y="5573"/>
                  </a:lnTo>
                  <a:cubicBezTo>
                    <a:pt x="8258" y="5522"/>
                    <a:pt x="8371" y="5460"/>
                    <a:pt x="8471" y="5397"/>
                  </a:cubicBezTo>
                  <a:lnTo>
                    <a:pt x="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4"/>
            <p:cNvSpPr/>
            <p:nvPr/>
          </p:nvSpPr>
          <p:spPr>
            <a:xfrm>
              <a:off x="7072361" y="-294885"/>
              <a:ext cx="665831" cy="438399"/>
            </a:xfrm>
            <a:custGeom>
              <a:avLst/>
              <a:gdLst/>
              <a:ahLst/>
              <a:cxnLst/>
              <a:rect l="l" t="t" r="r" b="b"/>
              <a:pathLst>
                <a:path w="7644" h="5033" extrusionOk="0">
                  <a:moveTo>
                    <a:pt x="1" y="0"/>
                  </a:moveTo>
                  <a:cubicBezTo>
                    <a:pt x="1" y="63"/>
                    <a:pt x="1" y="138"/>
                    <a:pt x="1" y="201"/>
                  </a:cubicBezTo>
                  <a:lnTo>
                    <a:pt x="1" y="376"/>
                  </a:lnTo>
                  <a:lnTo>
                    <a:pt x="7254" y="5032"/>
                  </a:lnTo>
                  <a:cubicBezTo>
                    <a:pt x="7392" y="4994"/>
                    <a:pt x="7518" y="4944"/>
                    <a:pt x="7643" y="489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4"/>
            <p:cNvSpPr/>
            <p:nvPr/>
          </p:nvSpPr>
          <p:spPr>
            <a:xfrm>
              <a:off x="7072361" y="-210741"/>
              <a:ext cx="575067" cy="377165"/>
            </a:xfrm>
            <a:custGeom>
              <a:avLst/>
              <a:gdLst/>
              <a:ahLst/>
              <a:cxnLst/>
              <a:rect l="l" t="t" r="r" b="b"/>
              <a:pathLst>
                <a:path w="6602" h="4330" extrusionOk="0">
                  <a:moveTo>
                    <a:pt x="1" y="0"/>
                  </a:moveTo>
                  <a:lnTo>
                    <a:pt x="1" y="389"/>
                  </a:lnTo>
                  <a:lnTo>
                    <a:pt x="6137" y="4330"/>
                  </a:lnTo>
                  <a:cubicBezTo>
                    <a:pt x="6300" y="4305"/>
                    <a:pt x="6451" y="4279"/>
                    <a:pt x="6601" y="424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4"/>
            <p:cNvSpPr/>
            <p:nvPr/>
          </p:nvSpPr>
          <p:spPr>
            <a:xfrm>
              <a:off x="7072361" y="-125465"/>
              <a:ext cx="463573" cy="297376"/>
            </a:xfrm>
            <a:custGeom>
              <a:avLst/>
              <a:gdLst/>
              <a:ahLst/>
              <a:cxnLst/>
              <a:rect l="l" t="t" r="r" b="b"/>
              <a:pathLst>
                <a:path w="5322" h="3414" extrusionOk="0">
                  <a:moveTo>
                    <a:pt x="1" y="0"/>
                  </a:moveTo>
                  <a:lnTo>
                    <a:pt x="1" y="389"/>
                  </a:lnTo>
                  <a:lnTo>
                    <a:pt x="4732" y="3413"/>
                  </a:lnTo>
                  <a:lnTo>
                    <a:pt x="5322" y="341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4"/>
            <p:cNvSpPr/>
            <p:nvPr/>
          </p:nvSpPr>
          <p:spPr>
            <a:xfrm>
              <a:off x="7072361" y="-40275"/>
              <a:ext cx="331347" cy="212188"/>
            </a:xfrm>
            <a:custGeom>
              <a:avLst/>
              <a:gdLst/>
              <a:ahLst/>
              <a:cxnLst/>
              <a:rect l="l" t="t" r="r" b="b"/>
              <a:pathLst>
                <a:path w="3804" h="2436" extrusionOk="0">
                  <a:moveTo>
                    <a:pt x="1" y="1"/>
                  </a:moveTo>
                  <a:lnTo>
                    <a:pt x="1" y="377"/>
                  </a:lnTo>
                  <a:lnTo>
                    <a:pt x="3213" y="2435"/>
                  </a:lnTo>
                  <a:lnTo>
                    <a:pt x="3803" y="243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4"/>
            <p:cNvSpPr/>
            <p:nvPr/>
          </p:nvSpPr>
          <p:spPr>
            <a:xfrm>
              <a:off x="7072361" y="45001"/>
              <a:ext cx="199035" cy="126912"/>
            </a:xfrm>
            <a:custGeom>
              <a:avLst/>
              <a:gdLst/>
              <a:ahLst/>
              <a:cxnLst/>
              <a:rect l="l" t="t" r="r" b="b"/>
              <a:pathLst>
                <a:path w="2285" h="1457" extrusionOk="0">
                  <a:moveTo>
                    <a:pt x="1" y="1"/>
                  </a:moveTo>
                  <a:lnTo>
                    <a:pt x="1" y="377"/>
                  </a:lnTo>
                  <a:lnTo>
                    <a:pt x="1695" y="1456"/>
                  </a:lnTo>
                  <a:lnTo>
                    <a:pt x="2285" y="14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4"/>
            <p:cNvSpPr/>
            <p:nvPr/>
          </p:nvSpPr>
          <p:spPr>
            <a:xfrm>
              <a:off x="7072361" y="129146"/>
              <a:ext cx="66810" cy="42769"/>
            </a:xfrm>
            <a:custGeom>
              <a:avLst/>
              <a:gdLst/>
              <a:ahLst/>
              <a:cxnLst/>
              <a:rect l="l" t="t" r="r" b="b"/>
              <a:pathLst>
                <a:path w="767" h="491" extrusionOk="0">
                  <a:moveTo>
                    <a:pt x="1" y="1"/>
                  </a:moveTo>
                  <a:lnTo>
                    <a:pt x="1" y="390"/>
                  </a:lnTo>
                  <a:lnTo>
                    <a:pt x="164" y="490"/>
                  </a:lnTo>
                  <a:lnTo>
                    <a:pt x="766" y="4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2">
  <p:cSld name="CUSTOM_22">
    <p:spTree>
      <p:nvGrpSpPr>
        <p:cNvPr id="1" name="Shape 1228"/>
        <p:cNvGrpSpPr/>
        <p:nvPr/>
      </p:nvGrpSpPr>
      <p:grpSpPr>
        <a:xfrm>
          <a:off x="0" y="0"/>
          <a:ext cx="0" cy="0"/>
          <a:chOff x="0" y="0"/>
          <a:chExt cx="0" cy="0"/>
        </a:xfrm>
      </p:grpSpPr>
      <p:sp>
        <p:nvSpPr>
          <p:cNvPr id="1229" name="Google Shape;1229;p35"/>
          <p:cNvSpPr txBox="1">
            <a:spLocks noGrp="1"/>
          </p:cNvSpPr>
          <p:nvPr>
            <p:ph type="subTitle" idx="1"/>
          </p:nvPr>
        </p:nvSpPr>
        <p:spPr>
          <a:xfrm>
            <a:off x="628701"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30" name="Google Shape;1230;p35"/>
          <p:cNvSpPr txBox="1">
            <a:spLocks noGrp="1"/>
          </p:cNvSpPr>
          <p:nvPr>
            <p:ph type="subTitle" idx="2"/>
          </p:nvPr>
        </p:nvSpPr>
        <p:spPr>
          <a:xfrm>
            <a:off x="3488100"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31" name="Google Shape;1231;p35"/>
          <p:cNvSpPr txBox="1">
            <a:spLocks noGrp="1"/>
          </p:cNvSpPr>
          <p:nvPr>
            <p:ph type="subTitle" idx="3"/>
          </p:nvPr>
        </p:nvSpPr>
        <p:spPr>
          <a:xfrm>
            <a:off x="627325"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32" name="Google Shape;1232;p35"/>
          <p:cNvSpPr txBox="1">
            <a:spLocks noGrp="1"/>
          </p:cNvSpPr>
          <p:nvPr>
            <p:ph type="subTitle" idx="4"/>
          </p:nvPr>
        </p:nvSpPr>
        <p:spPr>
          <a:xfrm>
            <a:off x="3486725"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rgbClr val="000000"/>
                </a:solidFill>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33" name="Google Shape;1233;p35"/>
          <p:cNvSpPr txBox="1">
            <a:spLocks noGrp="1"/>
          </p:cNvSpPr>
          <p:nvPr>
            <p:ph type="title" hasCustomPrompt="1"/>
          </p:nvPr>
        </p:nvSpPr>
        <p:spPr>
          <a:xfrm>
            <a:off x="627325"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34" name="Google Shape;1234;p35"/>
          <p:cNvSpPr txBox="1">
            <a:spLocks noGrp="1"/>
          </p:cNvSpPr>
          <p:nvPr>
            <p:ph type="title" idx="5" hasCustomPrompt="1"/>
          </p:nvPr>
        </p:nvSpPr>
        <p:spPr>
          <a:xfrm>
            <a:off x="3454838"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35" name="Google Shape;1235;p35"/>
          <p:cNvSpPr txBox="1">
            <a:spLocks noGrp="1"/>
          </p:cNvSpPr>
          <p:nvPr>
            <p:ph type="subTitle" idx="6"/>
          </p:nvPr>
        </p:nvSpPr>
        <p:spPr>
          <a:xfrm>
            <a:off x="6347500"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36" name="Google Shape;1236;p35"/>
          <p:cNvSpPr txBox="1">
            <a:spLocks noGrp="1"/>
          </p:cNvSpPr>
          <p:nvPr>
            <p:ph type="subTitle" idx="7"/>
          </p:nvPr>
        </p:nvSpPr>
        <p:spPr>
          <a:xfrm>
            <a:off x="6346113"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rgbClr val="000000"/>
                </a:solidFill>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37" name="Google Shape;1237;p35"/>
          <p:cNvSpPr txBox="1">
            <a:spLocks noGrp="1"/>
          </p:cNvSpPr>
          <p:nvPr>
            <p:ph type="title" idx="8" hasCustomPrompt="1"/>
          </p:nvPr>
        </p:nvSpPr>
        <p:spPr>
          <a:xfrm>
            <a:off x="6346126"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38" name="Google Shape;1238;p35"/>
          <p:cNvSpPr txBox="1">
            <a:spLocks noGrp="1"/>
          </p:cNvSpPr>
          <p:nvPr>
            <p:ph type="title" idx="9"/>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39" name="Google Shape;1239;p35"/>
          <p:cNvSpPr/>
          <p:nvPr/>
        </p:nvSpPr>
        <p:spPr>
          <a:xfrm rot="10800000" flipH="1">
            <a:off x="8362734" y="4629069"/>
            <a:ext cx="702945" cy="702906"/>
          </a:xfrm>
          <a:custGeom>
            <a:avLst/>
            <a:gdLst/>
            <a:ahLst/>
            <a:cxnLst/>
            <a:rect l="l" t="t" r="r" b="b"/>
            <a:pathLst>
              <a:path w="15938" h="15938" extrusionOk="0">
                <a:moveTo>
                  <a:pt x="1" y="1"/>
                </a:moveTo>
                <a:lnTo>
                  <a:pt x="1" y="3765"/>
                </a:lnTo>
                <a:cubicBezTo>
                  <a:pt x="1" y="10491"/>
                  <a:pt x="5447" y="15938"/>
                  <a:pt x="12173" y="15938"/>
                </a:cubicBezTo>
                <a:lnTo>
                  <a:pt x="15938" y="15938"/>
                </a:lnTo>
                <a:lnTo>
                  <a:pt x="15938" y="12173"/>
                </a:lnTo>
                <a:cubicBezTo>
                  <a:pt x="15938" y="5447"/>
                  <a:pt x="10492" y="1"/>
                  <a:pt x="3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0" name="Google Shape;1240;p35"/>
          <p:cNvGrpSpPr/>
          <p:nvPr/>
        </p:nvGrpSpPr>
        <p:grpSpPr>
          <a:xfrm rot="10800000" flipH="1">
            <a:off x="7804500" y="4709938"/>
            <a:ext cx="541170" cy="541170"/>
            <a:chOff x="7072361" y="-871003"/>
            <a:chExt cx="1042917" cy="1042917"/>
          </a:xfrm>
        </p:grpSpPr>
        <p:sp>
          <p:nvSpPr>
            <p:cNvPr id="1241" name="Google Shape;1241;p35"/>
            <p:cNvSpPr/>
            <p:nvPr/>
          </p:nvSpPr>
          <p:spPr>
            <a:xfrm>
              <a:off x="8109704" y="-871003"/>
              <a:ext cx="5575" cy="4442"/>
            </a:xfrm>
            <a:custGeom>
              <a:avLst/>
              <a:gdLst/>
              <a:ahLst/>
              <a:cxnLst/>
              <a:rect l="l" t="t" r="r" b="b"/>
              <a:pathLst>
                <a:path w="64" h="51" extrusionOk="0">
                  <a:moveTo>
                    <a:pt x="1" y="1"/>
                  </a:moveTo>
                  <a:lnTo>
                    <a:pt x="63" y="51"/>
                  </a:lnTo>
                  <a:lnTo>
                    <a:pt x="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5"/>
            <p:cNvSpPr/>
            <p:nvPr/>
          </p:nvSpPr>
          <p:spPr>
            <a:xfrm>
              <a:off x="7977477" y="-871003"/>
              <a:ext cx="137800" cy="88673"/>
            </a:xfrm>
            <a:custGeom>
              <a:avLst/>
              <a:gdLst/>
              <a:ahLst/>
              <a:cxnLst/>
              <a:rect l="l" t="t" r="r" b="b"/>
              <a:pathLst>
                <a:path w="1582" h="1018" extrusionOk="0">
                  <a:moveTo>
                    <a:pt x="0" y="1"/>
                  </a:moveTo>
                  <a:lnTo>
                    <a:pt x="1581" y="1017"/>
                  </a:lnTo>
                  <a:lnTo>
                    <a:pt x="1581" y="641"/>
                  </a:lnTo>
                  <a:lnTo>
                    <a:pt x="5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5"/>
            <p:cNvSpPr/>
            <p:nvPr/>
          </p:nvSpPr>
          <p:spPr>
            <a:xfrm>
              <a:off x="7844118" y="-871003"/>
              <a:ext cx="271158" cy="173949"/>
            </a:xfrm>
            <a:custGeom>
              <a:avLst/>
              <a:gdLst/>
              <a:ahLst/>
              <a:cxnLst/>
              <a:rect l="l" t="t" r="r" b="b"/>
              <a:pathLst>
                <a:path w="3113" h="1997" extrusionOk="0">
                  <a:moveTo>
                    <a:pt x="0" y="1"/>
                  </a:moveTo>
                  <a:lnTo>
                    <a:pt x="3112" y="1996"/>
                  </a:lnTo>
                  <a:lnTo>
                    <a:pt x="3112" y="1620"/>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5"/>
            <p:cNvSpPr/>
            <p:nvPr/>
          </p:nvSpPr>
          <p:spPr>
            <a:xfrm>
              <a:off x="7711805" y="-871003"/>
              <a:ext cx="403470" cy="259137"/>
            </a:xfrm>
            <a:custGeom>
              <a:avLst/>
              <a:gdLst/>
              <a:ahLst/>
              <a:cxnLst/>
              <a:rect l="l" t="t" r="r" b="b"/>
              <a:pathLst>
                <a:path w="4632" h="2975" extrusionOk="0">
                  <a:moveTo>
                    <a:pt x="1" y="1"/>
                  </a:moveTo>
                  <a:lnTo>
                    <a:pt x="4631" y="2975"/>
                  </a:lnTo>
                  <a:lnTo>
                    <a:pt x="4631" y="2586"/>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5"/>
            <p:cNvSpPr/>
            <p:nvPr/>
          </p:nvSpPr>
          <p:spPr>
            <a:xfrm>
              <a:off x="7588289" y="-869871"/>
              <a:ext cx="526985" cy="343281"/>
            </a:xfrm>
            <a:custGeom>
              <a:avLst/>
              <a:gdLst/>
              <a:ahLst/>
              <a:cxnLst/>
              <a:rect l="l" t="t" r="r" b="b"/>
              <a:pathLst>
                <a:path w="6050" h="3941" extrusionOk="0">
                  <a:moveTo>
                    <a:pt x="515" y="0"/>
                  </a:moveTo>
                  <a:cubicBezTo>
                    <a:pt x="340" y="13"/>
                    <a:pt x="164" y="25"/>
                    <a:pt x="1" y="51"/>
                  </a:cubicBezTo>
                  <a:lnTo>
                    <a:pt x="6049" y="3941"/>
                  </a:lnTo>
                  <a:lnTo>
                    <a:pt x="6049" y="3552"/>
                  </a:lnTo>
                  <a:lnTo>
                    <a:pt x="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5"/>
            <p:cNvSpPr/>
            <p:nvPr/>
          </p:nvSpPr>
          <p:spPr>
            <a:xfrm>
              <a:off x="7488814" y="-854540"/>
              <a:ext cx="626459" cy="412094"/>
            </a:xfrm>
            <a:custGeom>
              <a:avLst/>
              <a:gdLst/>
              <a:ahLst/>
              <a:cxnLst/>
              <a:rect l="l" t="t" r="r" b="b"/>
              <a:pathLst>
                <a:path w="7192" h="4731" extrusionOk="0">
                  <a:moveTo>
                    <a:pt x="428" y="0"/>
                  </a:moveTo>
                  <a:cubicBezTo>
                    <a:pt x="277" y="38"/>
                    <a:pt x="139" y="75"/>
                    <a:pt x="1" y="113"/>
                  </a:cubicBezTo>
                  <a:lnTo>
                    <a:pt x="7191" y="4731"/>
                  </a:lnTo>
                  <a:lnTo>
                    <a:pt x="7191" y="4354"/>
                  </a:lnTo>
                  <a:lnTo>
                    <a:pt x="4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5"/>
            <p:cNvSpPr/>
            <p:nvPr/>
          </p:nvSpPr>
          <p:spPr>
            <a:xfrm>
              <a:off x="7406847" y="-825098"/>
              <a:ext cx="708425" cy="465750"/>
            </a:xfrm>
            <a:custGeom>
              <a:avLst/>
              <a:gdLst/>
              <a:ahLst/>
              <a:cxnLst/>
              <a:rect l="l" t="t" r="r" b="b"/>
              <a:pathLst>
                <a:path w="8133" h="5347" extrusionOk="0">
                  <a:moveTo>
                    <a:pt x="352" y="1"/>
                  </a:moveTo>
                  <a:cubicBezTo>
                    <a:pt x="239" y="51"/>
                    <a:pt x="114" y="101"/>
                    <a:pt x="1" y="151"/>
                  </a:cubicBezTo>
                  <a:lnTo>
                    <a:pt x="8095" y="5347"/>
                  </a:lnTo>
                  <a:cubicBezTo>
                    <a:pt x="8107" y="5234"/>
                    <a:pt x="8120" y="5108"/>
                    <a:pt x="8132" y="4983"/>
                  </a:cubicBezTo>
                  <a:lnTo>
                    <a:pt x="3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5"/>
            <p:cNvSpPr/>
            <p:nvPr/>
          </p:nvSpPr>
          <p:spPr>
            <a:xfrm>
              <a:off x="7336901" y="-787904"/>
              <a:ext cx="768527" cy="505122"/>
            </a:xfrm>
            <a:custGeom>
              <a:avLst/>
              <a:gdLst/>
              <a:ahLst/>
              <a:cxnLst/>
              <a:rect l="l" t="t" r="r" b="b"/>
              <a:pathLst>
                <a:path w="8823" h="5799" extrusionOk="0">
                  <a:moveTo>
                    <a:pt x="302" y="1"/>
                  </a:moveTo>
                  <a:cubicBezTo>
                    <a:pt x="201" y="63"/>
                    <a:pt x="101" y="126"/>
                    <a:pt x="1" y="189"/>
                  </a:cubicBezTo>
                  <a:lnTo>
                    <a:pt x="8747" y="5798"/>
                  </a:lnTo>
                  <a:cubicBezTo>
                    <a:pt x="8772" y="5685"/>
                    <a:pt x="8797" y="5572"/>
                    <a:pt x="8822" y="5459"/>
                  </a:cubicBezTo>
                  <a:lnTo>
                    <a:pt x="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5"/>
            <p:cNvSpPr/>
            <p:nvPr/>
          </p:nvSpPr>
          <p:spPr>
            <a:xfrm>
              <a:off x="7276798" y="-744177"/>
              <a:ext cx="810076" cy="532386"/>
            </a:xfrm>
            <a:custGeom>
              <a:avLst/>
              <a:gdLst/>
              <a:ahLst/>
              <a:cxnLst/>
              <a:rect l="l" t="t" r="r" b="b"/>
              <a:pathLst>
                <a:path w="9300" h="6112" extrusionOk="0">
                  <a:moveTo>
                    <a:pt x="264" y="0"/>
                  </a:moveTo>
                  <a:cubicBezTo>
                    <a:pt x="176" y="63"/>
                    <a:pt x="88" y="138"/>
                    <a:pt x="0" y="214"/>
                  </a:cubicBezTo>
                  <a:lnTo>
                    <a:pt x="9199" y="6112"/>
                  </a:lnTo>
                  <a:cubicBezTo>
                    <a:pt x="9236" y="6011"/>
                    <a:pt x="9261" y="5911"/>
                    <a:pt x="9299" y="5798"/>
                  </a:cubicBezTo>
                  <a:lnTo>
                    <a:pt x="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5"/>
            <p:cNvSpPr/>
            <p:nvPr/>
          </p:nvSpPr>
          <p:spPr>
            <a:xfrm>
              <a:off x="7224361" y="-694962"/>
              <a:ext cx="836208" cy="548762"/>
            </a:xfrm>
            <a:custGeom>
              <a:avLst/>
              <a:gdLst/>
              <a:ahLst/>
              <a:cxnLst/>
              <a:rect l="l" t="t" r="r" b="b"/>
              <a:pathLst>
                <a:path w="9600" h="6300" extrusionOk="0">
                  <a:moveTo>
                    <a:pt x="226" y="0"/>
                  </a:moveTo>
                  <a:cubicBezTo>
                    <a:pt x="151" y="75"/>
                    <a:pt x="75" y="163"/>
                    <a:pt x="0" y="239"/>
                  </a:cubicBezTo>
                  <a:lnTo>
                    <a:pt x="9449" y="6300"/>
                  </a:lnTo>
                  <a:cubicBezTo>
                    <a:pt x="9500" y="6212"/>
                    <a:pt x="9550" y="6111"/>
                    <a:pt x="9600" y="6011"/>
                  </a:cubicBezTo>
                  <a:lnTo>
                    <a:pt x="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5"/>
            <p:cNvSpPr/>
            <p:nvPr/>
          </p:nvSpPr>
          <p:spPr>
            <a:xfrm>
              <a:off x="7179501" y="-640347"/>
              <a:ext cx="847183" cy="556427"/>
            </a:xfrm>
            <a:custGeom>
              <a:avLst/>
              <a:gdLst/>
              <a:ahLst/>
              <a:cxnLst/>
              <a:rect l="l" t="t" r="r" b="b"/>
              <a:pathLst>
                <a:path w="9726" h="6388" extrusionOk="0">
                  <a:moveTo>
                    <a:pt x="201" y="1"/>
                  </a:moveTo>
                  <a:cubicBezTo>
                    <a:pt x="126" y="88"/>
                    <a:pt x="63" y="176"/>
                    <a:pt x="1" y="264"/>
                  </a:cubicBezTo>
                  <a:lnTo>
                    <a:pt x="9550" y="6388"/>
                  </a:lnTo>
                  <a:cubicBezTo>
                    <a:pt x="9600" y="6288"/>
                    <a:pt x="9663" y="6200"/>
                    <a:pt x="9726" y="6112"/>
                  </a:cubicBezTo>
                  <a:lnTo>
                    <a:pt x="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5"/>
            <p:cNvSpPr/>
            <p:nvPr/>
          </p:nvSpPr>
          <p:spPr>
            <a:xfrm>
              <a:off x="7142307" y="-581289"/>
              <a:ext cx="842915" cy="553117"/>
            </a:xfrm>
            <a:custGeom>
              <a:avLst/>
              <a:gdLst/>
              <a:ahLst/>
              <a:cxnLst/>
              <a:rect l="l" t="t" r="r" b="b"/>
              <a:pathLst>
                <a:path w="9677" h="6350" extrusionOk="0">
                  <a:moveTo>
                    <a:pt x="164" y="0"/>
                  </a:moveTo>
                  <a:cubicBezTo>
                    <a:pt x="101" y="88"/>
                    <a:pt x="51" y="188"/>
                    <a:pt x="1" y="276"/>
                  </a:cubicBezTo>
                  <a:lnTo>
                    <a:pt x="9463" y="6350"/>
                  </a:lnTo>
                  <a:cubicBezTo>
                    <a:pt x="9538" y="6275"/>
                    <a:pt x="9601" y="6187"/>
                    <a:pt x="9676" y="6099"/>
                  </a:cubicBezTo>
                  <a:lnTo>
                    <a:pt x="1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5"/>
            <p:cNvSpPr/>
            <p:nvPr/>
          </p:nvSpPr>
          <p:spPr>
            <a:xfrm>
              <a:off x="7111733" y="-517876"/>
              <a:ext cx="824275" cy="542229"/>
            </a:xfrm>
            <a:custGeom>
              <a:avLst/>
              <a:gdLst/>
              <a:ahLst/>
              <a:cxnLst/>
              <a:rect l="l" t="t" r="r" b="b"/>
              <a:pathLst>
                <a:path w="9463" h="6225" extrusionOk="0">
                  <a:moveTo>
                    <a:pt x="126" y="0"/>
                  </a:moveTo>
                  <a:cubicBezTo>
                    <a:pt x="88" y="100"/>
                    <a:pt x="51" y="201"/>
                    <a:pt x="1" y="301"/>
                  </a:cubicBezTo>
                  <a:lnTo>
                    <a:pt x="9224" y="6224"/>
                  </a:lnTo>
                  <a:cubicBezTo>
                    <a:pt x="9299" y="6149"/>
                    <a:pt x="9387" y="6074"/>
                    <a:pt x="9462" y="5998"/>
                  </a:cubicBezTo>
                  <a:lnTo>
                    <a:pt x="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5"/>
            <p:cNvSpPr/>
            <p:nvPr/>
          </p:nvSpPr>
          <p:spPr>
            <a:xfrm>
              <a:off x="7089869" y="-449063"/>
              <a:ext cx="789258" cy="519320"/>
            </a:xfrm>
            <a:custGeom>
              <a:avLst/>
              <a:gdLst/>
              <a:ahLst/>
              <a:cxnLst/>
              <a:rect l="l" t="t" r="r" b="b"/>
              <a:pathLst>
                <a:path w="9061" h="5962" extrusionOk="0">
                  <a:moveTo>
                    <a:pt x="88" y="1"/>
                  </a:moveTo>
                  <a:cubicBezTo>
                    <a:pt x="63" y="114"/>
                    <a:pt x="26" y="214"/>
                    <a:pt x="1" y="327"/>
                  </a:cubicBezTo>
                  <a:lnTo>
                    <a:pt x="8785" y="5961"/>
                  </a:lnTo>
                  <a:cubicBezTo>
                    <a:pt x="8873" y="5899"/>
                    <a:pt x="8973" y="5836"/>
                    <a:pt x="9061" y="5761"/>
                  </a:cubicBezTo>
                  <a:lnTo>
                    <a:pt x="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5"/>
            <p:cNvSpPr/>
            <p:nvPr/>
          </p:nvSpPr>
          <p:spPr>
            <a:xfrm>
              <a:off x="7075671" y="-374761"/>
              <a:ext cx="737866" cy="485436"/>
            </a:xfrm>
            <a:custGeom>
              <a:avLst/>
              <a:gdLst/>
              <a:ahLst/>
              <a:cxnLst/>
              <a:rect l="l" t="t" r="r" b="b"/>
              <a:pathLst>
                <a:path w="8471" h="5573" extrusionOk="0">
                  <a:moveTo>
                    <a:pt x="51" y="1"/>
                  </a:moveTo>
                  <a:cubicBezTo>
                    <a:pt x="38" y="114"/>
                    <a:pt x="26" y="227"/>
                    <a:pt x="0" y="352"/>
                  </a:cubicBezTo>
                  <a:lnTo>
                    <a:pt x="8145" y="5573"/>
                  </a:lnTo>
                  <a:cubicBezTo>
                    <a:pt x="8258" y="5522"/>
                    <a:pt x="8371" y="5460"/>
                    <a:pt x="8471" y="5397"/>
                  </a:cubicBezTo>
                  <a:lnTo>
                    <a:pt x="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5"/>
            <p:cNvSpPr/>
            <p:nvPr/>
          </p:nvSpPr>
          <p:spPr>
            <a:xfrm>
              <a:off x="7072361" y="-294885"/>
              <a:ext cx="665831" cy="438399"/>
            </a:xfrm>
            <a:custGeom>
              <a:avLst/>
              <a:gdLst/>
              <a:ahLst/>
              <a:cxnLst/>
              <a:rect l="l" t="t" r="r" b="b"/>
              <a:pathLst>
                <a:path w="7644" h="5033" extrusionOk="0">
                  <a:moveTo>
                    <a:pt x="1" y="0"/>
                  </a:moveTo>
                  <a:cubicBezTo>
                    <a:pt x="1" y="63"/>
                    <a:pt x="1" y="138"/>
                    <a:pt x="1" y="201"/>
                  </a:cubicBezTo>
                  <a:lnTo>
                    <a:pt x="1" y="376"/>
                  </a:lnTo>
                  <a:lnTo>
                    <a:pt x="7254" y="5032"/>
                  </a:lnTo>
                  <a:cubicBezTo>
                    <a:pt x="7392" y="4994"/>
                    <a:pt x="7518" y="4944"/>
                    <a:pt x="7643" y="489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5"/>
            <p:cNvSpPr/>
            <p:nvPr/>
          </p:nvSpPr>
          <p:spPr>
            <a:xfrm>
              <a:off x="7072361" y="-210741"/>
              <a:ext cx="575067" cy="377165"/>
            </a:xfrm>
            <a:custGeom>
              <a:avLst/>
              <a:gdLst/>
              <a:ahLst/>
              <a:cxnLst/>
              <a:rect l="l" t="t" r="r" b="b"/>
              <a:pathLst>
                <a:path w="6602" h="4330" extrusionOk="0">
                  <a:moveTo>
                    <a:pt x="1" y="0"/>
                  </a:moveTo>
                  <a:lnTo>
                    <a:pt x="1" y="389"/>
                  </a:lnTo>
                  <a:lnTo>
                    <a:pt x="6137" y="4330"/>
                  </a:lnTo>
                  <a:cubicBezTo>
                    <a:pt x="6300" y="4305"/>
                    <a:pt x="6451" y="4279"/>
                    <a:pt x="6601" y="424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5"/>
            <p:cNvSpPr/>
            <p:nvPr/>
          </p:nvSpPr>
          <p:spPr>
            <a:xfrm>
              <a:off x="7072361" y="-125465"/>
              <a:ext cx="463573" cy="297376"/>
            </a:xfrm>
            <a:custGeom>
              <a:avLst/>
              <a:gdLst/>
              <a:ahLst/>
              <a:cxnLst/>
              <a:rect l="l" t="t" r="r" b="b"/>
              <a:pathLst>
                <a:path w="5322" h="3414" extrusionOk="0">
                  <a:moveTo>
                    <a:pt x="1" y="0"/>
                  </a:moveTo>
                  <a:lnTo>
                    <a:pt x="1" y="389"/>
                  </a:lnTo>
                  <a:lnTo>
                    <a:pt x="4732" y="3413"/>
                  </a:lnTo>
                  <a:lnTo>
                    <a:pt x="5322" y="341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5"/>
            <p:cNvSpPr/>
            <p:nvPr/>
          </p:nvSpPr>
          <p:spPr>
            <a:xfrm>
              <a:off x="7072361" y="-40275"/>
              <a:ext cx="331347" cy="212188"/>
            </a:xfrm>
            <a:custGeom>
              <a:avLst/>
              <a:gdLst/>
              <a:ahLst/>
              <a:cxnLst/>
              <a:rect l="l" t="t" r="r" b="b"/>
              <a:pathLst>
                <a:path w="3804" h="2436" extrusionOk="0">
                  <a:moveTo>
                    <a:pt x="1" y="1"/>
                  </a:moveTo>
                  <a:lnTo>
                    <a:pt x="1" y="377"/>
                  </a:lnTo>
                  <a:lnTo>
                    <a:pt x="3213" y="2435"/>
                  </a:lnTo>
                  <a:lnTo>
                    <a:pt x="3803" y="243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5"/>
            <p:cNvSpPr/>
            <p:nvPr/>
          </p:nvSpPr>
          <p:spPr>
            <a:xfrm>
              <a:off x="7072361" y="45001"/>
              <a:ext cx="199035" cy="126912"/>
            </a:xfrm>
            <a:custGeom>
              <a:avLst/>
              <a:gdLst/>
              <a:ahLst/>
              <a:cxnLst/>
              <a:rect l="l" t="t" r="r" b="b"/>
              <a:pathLst>
                <a:path w="2285" h="1457" extrusionOk="0">
                  <a:moveTo>
                    <a:pt x="1" y="1"/>
                  </a:moveTo>
                  <a:lnTo>
                    <a:pt x="1" y="377"/>
                  </a:lnTo>
                  <a:lnTo>
                    <a:pt x="1695" y="1456"/>
                  </a:lnTo>
                  <a:lnTo>
                    <a:pt x="2285" y="14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5"/>
            <p:cNvSpPr/>
            <p:nvPr/>
          </p:nvSpPr>
          <p:spPr>
            <a:xfrm>
              <a:off x="7072361" y="129146"/>
              <a:ext cx="66810" cy="42769"/>
            </a:xfrm>
            <a:custGeom>
              <a:avLst/>
              <a:gdLst/>
              <a:ahLst/>
              <a:cxnLst/>
              <a:rect l="l" t="t" r="r" b="b"/>
              <a:pathLst>
                <a:path w="767" h="491" extrusionOk="0">
                  <a:moveTo>
                    <a:pt x="1" y="1"/>
                  </a:moveTo>
                  <a:lnTo>
                    <a:pt x="1" y="390"/>
                  </a:lnTo>
                  <a:lnTo>
                    <a:pt x="164" y="490"/>
                  </a:lnTo>
                  <a:lnTo>
                    <a:pt x="766" y="4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35"/>
          <p:cNvSpPr/>
          <p:nvPr/>
        </p:nvSpPr>
        <p:spPr>
          <a:xfrm flipH="1">
            <a:off x="83963" y="-64731"/>
            <a:ext cx="702945" cy="702906"/>
          </a:xfrm>
          <a:custGeom>
            <a:avLst/>
            <a:gdLst/>
            <a:ahLst/>
            <a:cxnLst/>
            <a:rect l="l" t="t" r="r" b="b"/>
            <a:pathLst>
              <a:path w="15938" h="15938" extrusionOk="0">
                <a:moveTo>
                  <a:pt x="1" y="1"/>
                </a:moveTo>
                <a:lnTo>
                  <a:pt x="1" y="3765"/>
                </a:lnTo>
                <a:cubicBezTo>
                  <a:pt x="1" y="10491"/>
                  <a:pt x="5447" y="15938"/>
                  <a:pt x="12173" y="15938"/>
                </a:cubicBezTo>
                <a:lnTo>
                  <a:pt x="15938" y="15938"/>
                </a:lnTo>
                <a:lnTo>
                  <a:pt x="15938" y="12173"/>
                </a:lnTo>
                <a:cubicBezTo>
                  <a:pt x="15938" y="5447"/>
                  <a:pt x="10492" y="1"/>
                  <a:pt x="3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35"/>
          <p:cNvGrpSpPr/>
          <p:nvPr/>
        </p:nvGrpSpPr>
        <p:grpSpPr>
          <a:xfrm flipH="1">
            <a:off x="803972" y="16136"/>
            <a:ext cx="541170" cy="541170"/>
            <a:chOff x="7072361" y="-871003"/>
            <a:chExt cx="1042917" cy="1042917"/>
          </a:xfrm>
        </p:grpSpPr>
        <p:sp>
          <p:nvSpPr>
            <p:cNvPr id="1264" name="Google Shape;1264;p35"/>
            <p:cNvSpPr/>
            <p:nvPr/>
          </p:nvSpPr>
          <p:spPr>
            <a:xfrm>
              <a:off x="8109704" y="-871003"/>
              <a:ext cx="5575" cy="4442"/>
            </a:xfrm>
            <a:custGeom>
              <a:avLst/>
              <a:gdLst/>
              <a:ahLst/>
              <a:cxnLst/>
              <a:rect l="l" t="t" r="r" b="b"/>
              <a:pathLst>
                <a:path w="64" h="51" extrusionOk="0">
                  <a:moveTo>
                    <a:pt x="1" y="1"/>
                  </a:moveTo>
                  <a:lnTo>
                    <a:pt x="63" y="51"/>
                  </a:lnTo>
                  <a:lnTo>
                    <a:pt x="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5"/>
            <p:cNvSpPr/>
            <p:nvPr/>
          </p:nvSpPr>
          <p:spPr>
            <a:xfrm>
              <a:off x="7977477" y="-871003"/>
              <a:ext cx="137800" cy="88673"/>
            </a:xfrm>
            <a:custGeom>
              <a:avLst/>
              <a:gdLst/>
              <a:ahLst/>
              <a:cxnLst/>
              <a:rect l="l" t="t" r="r" b="b"/>
              <a:pathLst>
                <a:path w="1582" h="1018" extrusionOk="0">
                  <a:moveTo>
                    <a:pt x="0" y="1"/>
                  </a:moveTo>
                  <a:lnTo>
                    <a:pt x="1581" y="1017"/>
                  </a:lnTo>
                  <a:lnTo>
                    <a:pt x="1581" y="641"/>
                  </a:lnTo>
                  <a:lnTo>
                    <a:pt x="5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5"/>
            <p:cNvSpPr/>
            <p:nvPr/>
          </p:nvSpPr>
          <p:spPr>
            <a:xfrm>
              <a:off x="7844118" y="-871003"/>
              <a:ext cx="271158" cy="173949"/>
            </a:xfrm>
            <a:custGeom>
              <a:avLst/>
              <a:gdLst/>
              <a:ahLst/>
              <a:cxnLst/>
              <a:rect l="l" t="t" r="r" b="b"/>
              <a:pathLst>
                <a:path w="3113" h="1997" extrusionOk="0">
                  <a:moveTo>
                    <a:pt x="0" y="1"/>
                  </a:moveTo>
                  <a:lnTo>
                    <a:pt x="3112" y="1996"/>
                  </a:lnTo>
                  <a:lnTo>
                    <a:pt x="3112" y="1620"/>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5"/>
            <p:cNvSpPr/>
            <p:nvPr/>
          </p:nvSpPr>
          <p:spPr>
            <a:xfrm>
              <a:off x="7711805" y="-871003"/>
              <a:ext cx="403470" cy="259137"/>
            </a:xfrm>
            <a:custGeom>
              <a:avLst/>
              <a:gdLst/>
              <a:ahLst/>
              <a:cxnLst/>
              <a:rect l="l" t="t" r="r" b="b"/>
              <a:pathLst>
                <a:path w="4632" h="2975" extrusionOk="0">
                  <a:moveTo>
                    <a:pt x="1" y="1"/>
                  </a:moveTo>
                  <a:lnTo>
                    <a:pt x="4631" y="2975"/>
                  </a:lnTo>
                  <a:lnTo>
                    <a:pt x="4631" y="2586"/>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5"/>
            <p:cNvSpPr/>
            <p:nvPr/>
          </p:nvSpPr>
          <p:spPr>
            <a:xfrm>
              <a:off x="7588289" y="-869871"/>
              <a:ext cx="526985" cy="343281"/>
            </a:xfrm>
            <a:custGeom>
              <a:avLst/>
              <a:gdLst/>
              <a:ahLst/>
              <a:cxnLst/>
              <a:rect l="l" t="t" r="r" b="b"/>
              <a:pathLst>
                <a:path w="6050" h="3941" extrusionOk="0">
                  <a:moveTo>
                    <a:pt x="515" y="0"/>
                  </a:moveTo>
                  <a:cubicBezTo>
                    <a:pt x="340" y="13"/>
                    <a:pt x="164" y="25"/>
                    <a:pt x="1" y="51"/>
                  </a:cubicBezTo>
                  <a:lnTo>
                    <a:pt x="6049" y="3941"/>
                  </a:lnTo>
                  <a:lnTo>
                    <a:pt x="6049" y="3552"/>
                  </a:lnTo>
                  <a:lnTo>
                    <a:pt x="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5"/>
            <p:cNvSpPr/>
            <p:nvPr/>
          </p:nvSpPr>
          <p:spPr>
            <a:xfrm>
              <a:off x="7488814" y="-854540"/>
              <a:ext cx="626459" cy="412094"/>
            </a:xfrm>
            <a:custGeom>
              <a:avLst/>
              <a:gdLst/>
              <a:ahLst/>
              <a:cxnLst/>
              <a:rect l="l" t="t" r="r" b="b"/>
              <a:pathLst>
                <a:path w="7192" h="4731" extrusionOk="0">
                  <a:moveTo>
                    <a:pt x="428" y="0"/>
                  </a:moveTo>
                  <a:cubicBezTo>
                    <a:pt x="277" y="38"/>
                    <a:pt x="139" y="75"/>
                    <a:pt x="1" y="113"/>
                  </a:cubicBezTo>
                  <a:lnTo>
                    <a:pt x="7191" y="4731"/>
                  </a:lnTo>
                  <a:lnTo>
                    <a:pt x="7191" y="4354"/>
                  </a:lnTo>
                  <a:lnTo>
                    <a:pt x="4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5"/>
            <p:cNvSpPr/>
            <p:nvPr/>
          </p:nvSpPr>
          <p:spPr>
            <a:xfrm>
              <a:off x="7406847" y="-825098"/>
              <a:ext cx="708425" cy="465750"/>
            </a:xfrm>
            <a:custGeom>
              <a:avLst/>
              <a:gdLst/>
              <a:ahLst/>
              <a:cxnLst/>
              <a:rect l="l" t="t" r="r" b="b"/>
              <a:pathLst>
                <a:path w="8133" h="5347" extrusionOk="0">
                  <a:moveTo>
                    <a:pt x="352" y="1"/>
                  </a:moveTo>
                  <a:cubicBezTo>
                    <a:pt x="239" y="51"/>
                    <a:pt x="114" y="101"/>
                    <a:pt x="1" y="151"/>
                  </a:cubicBezTo>
                  <a:lnTo>
                    <a:pt x="8095" y="5347"/>
                  </a:lnTo>
                  <a:cubicBezTo>
                    <a:pt x="8107" y="5234"/>
                    <a:pt x="8120" y="5108"/>
                    <a:pt x="8132" y="4983"/>
                  </a:cubicBezTo>
                  <a:lnTo>
                    <a:pt x="3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5"/>
            <p:cNvSpPr/>
            <p:nvPr/>
          </p:nvSpPr>
          <p:spPr>
            <a:xfrm>
              <a:off x="7336901" y="-787904"/>
              <a:ext cx="768527" cy="505122"/>
            </a:xfrm>
            <a:custGeom>
              <a:avLst/>
              <a:gdLst/>
              <a:ahLst/>
              <a:cxnLst/>
              <a:rect l="l" t="t" r="r" b="b"/>
              <a:pathLst>
                <a:path w="8823" h="5799" extrusionOk="0">
                  <a:moveTo>
                    <a:pt x="302" y="1"/>
                  </a:moveTo>
                  <a:cubicBezTo>
                    <a:pt x="201" y="63"/>
                    <a:pt x="101" y="126"/>
                    <a:pt x="1" y="189"/>
                  </a:cubicBezTo>
                  <a:lnTo>
                    <a:pt x="8747" y="5798"/>
                  </a:lnTo>
                  <a:cubicBezTo>
                    <a:pt x="8772" y="5685"/>
                    <a:pt x="8797" y="5572"/>
                    <a:pt x="8822" y="5459"/>
                  </a:cubicBezTo>
                  <a:lnTo>
                    <a:pt x="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5"/>
            <p:cNvSpPr/>
            <p:nvPr/>
          </p:nvSpPr>
          <p:spPr>
            <a:xfrm>
              <a:off x="7276798" y="-744177"/>
              <a:ext cx="810076" cy="532386"/>
            </a:xfrm>
            <a:custGeom>
              <a:avLst/>
              <a:gdLst/>
              <a:ahLst/>
              <a:cxnLst/>
              <a:rect l="l" t="t" r="r" b="b"/>
              <a:pathLst>
                <a:path w="9300" h="6112" extrusionOk="0">
                  <a:moveTo>
                    <a:pt x="264" y="0"/>
                  </a:moveTo>
                  <a:cubicBezTo>
                    <a:pt x="176" y="63"/>
                    <a:pt x="88" y="138"/>
                    <a:pt x="0" y="214"/>
                  </a:cubicBezTo>
                  <a:lnTo>
                    <a:pt x="9199" y="6112"/>
                  </a:lnTo>
                  <a:cubicBezTo>
                    <a:pt x="9236" y="6011"/>
                    <a:pt x="9261" y="5911"/>
                    <a:pt x="9299" y="5798"/>
                  </a:cubicBezTo>
                  <a:lnTo>
                    <a:pt x="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5"/>
            <p:cNvSpPr/>
            <p:nvPr/>
          </p:nvSpPr>
          <p:spPr>
            <a:xfrm>
              <a:off x="7224361" y="-694962"/>
              <a:ext cx="836208" cy="548762"/>
            </a:xfrm>
            <a:custGeom>
              <a:avLst/>
              <a:gdLst/>
              <a:ahLst/>
              <a:cxnLst/>
              <a:rect l="l" t="t" r="r" b="b"/>
              <a:pathLst>
                <a:path w="9600" h="6300" extrusionOk="0">
                  <a:moveTo>
                    <a:pt x="226" y="0"/>
                  </a:moveTo>
                  <a:cubicBezTo>
                    <a:pt x="151" y="75"/>
                    <a:pt x="75" y="163"/>
                    <a:pt x="0" y="239"/>
                  </a:cubicBezTo>
                  <a:lnTo>
                    <a:pt x="9449" y="6300"/>
                  </a:lnTo>
                  <a:cubicBezTo>
                    <a:pt x="9500" y="6212"/>
                    <a:pt x="9550" y="6111"/>
                    <a:pt x="9600" y="6011"/>
                  </a:cubicBezTo>
                  <a:lnTo>
                    <a:pt x="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a:off x="7179501" y="-640347"/>
              <a:ext cx="847183" cy="556427"/>
            </a:xfrm>
            <a:custGeom>
              <a:avLst/>
              <a:gdLst/>
              <a:ahLst/>
              <a:cxnLst/>
              <a:rect l="l" t="t" r="r" b="b"/>
              <a:pathLst>
                <a:path w="9726" h="6388" extrusionOk="0">
                  <a:moveTo>
                    <a:pt x="201" y="1"/>
                  </a:moveTo>
                  <a:cubicBezTo>
                    <a:pt x="126" y="88"/>
                    <a:pt x="63" y="176"/>
                    <a:pt x="1" y="264"/>
                  </a:cubicBezTo>
                  <a:lnTo>
                    <a:pt x="9550" y="6388"/>
                  </a:lnTo>
                  <a:cubicBezTo>
                    <a:pt x="9600" y="6288"/>
                    <a:pt x="9663" y="6200"/>
                    <a:pt x="9726" y="6112"/>
                  </a:cubicBezTo>
                  <a:lnTo>
                    <a:pt x="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5"/>
            <p:cNvSpPr/>
            <p:nvPr/>
          </p:nvSpPr>
          <p:spPr>
            <a:xfrm>
              <a:off x="7142307" y="-581289"/>
              <a:ext cx="842915" cy="553117"/>
            </a:xfrm>
            <a:custGeom>
              <a:avLst/>
              <a:gdLst/>
              <a:ahLst/>
              <a:cxnLst/>
              <a:rect l="l" t="t" r="r" b="b"/>
              <a:pathLst>
                <a:path w="9677" h="6350" extrusionOk="0">
                  <a:moveTo>
                    <a:pt x="164" y="0"/>
                  </a:moveTo>
                  <a:cubicBezTo>
                    <a:pt x="101" y="88"/>
                    <a:pt x="51" y="188"/>
                    <a:pt x="1" y="276"/>
                  </a:cubicBezTo>
                  <a:lnTo>
                    <a:pt x="9463" y="6350"/>
                  </a:lnTo>
                  <a:cubicBezTo>
                    <a:pt x="9538" y="6275"/>
                    <a:pt x="9601" y="6187"/>
                    <a:pt x="9676" y="6099"/>
                  </a:cubicBezTo>
                  <a:lnTo>
                    <a:pt x="1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5"/>
            <p:cNvSpPr/>
            <p:nvPr/>
          </p:nvSpPr>
          <p:spPr>
            <a:xfrm>
              <a:off x="7111733" y="-517876"/>
              <a:ext cx="824275" cy="542229"/>
            </a:xfrm>
            <a:custGeom>
              <a:avLst/>
              <a:gdLst/>
              <a:ahLst/>
              <a:cxnLst/>
              <a:rect l="l" t="t" r="r" b="b"/>
              <a:pathLst>
                <a:path w="9463" h="6225" extrusionOk="0">
                  <a:moveTo>
                    <a:pt x="126" y="0"/>
                  </a:moveTo>
                  <a:cubicBezTo>
                    <a:pt x="88" y="100"/>
                    <a:pt x="51" y="201"/>
                    <a:pt x="1" y="301"/>
                  </a:cubicBezTo>
                  <a:lnTo>
                    <a:pt x="9224" y="6224"/>
                  </a:lnTo>
                  <a:cubicBezTo>
                    <a:pt x="9299" y="6149"/>
                    <a:pt x="9387" y="6074"/>
                    <a:pt x="9462" y="5998"/>
                  </a:cubicBezTo>
                  <a:lnTo>
                    <a:pt x="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a:off x="7089869" y="-449063"/>
              <a:ext cx="789258" cy="519320"/>
            </a:xfrm>
            <a:custGeom>
              <a:avLst/>
              <a:gdLst/>
              <a:ahLst/>
              <a:cxnLst/>
              <a:rect l="l" t="t" r="r" b="b"/>
              <a:pathLst>
                <a:path w="9061" h="5962" extrusionOk="0">
                  <a:moveTo>
                    <a:pt x="88" y="1"/>
                  </a:moveTo>
                  <a:cubicBezTo>
                    <a:pt x="63" y="114"/>
                    <a:pt x="26" y="214"/>
                    <a:pt x="1" y="327"/>
                  </a:cubicBezTo>
                  <a:lnTo>
                    <a:pt x="8785" y="5961"/>
                  </a:lnTo>
                  <a:cubicBezTo>
                    <a:pt x="8873" y="5899"/>
                    <a:pt x="8973" y="5836"/>
                    <a:pt x="9061" y="5761"/>
                  </a:cubicBezTo>
                  <a:lnTo>
                    <a:pt x="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a:off x="7075671" y="-374761"/>
              <a:ext cx="737866" cy="485436"/>
            </a:xfrm>
            <a:custGeom>
              <a:avLst/>
              <a:gdLst/>
              <a:ahLst/>
              <a:cxnLst/>
              <a:rect l="l" t="t" r="r" b="b"/>
              <a:pathLst>
                <a:path w="8471" h="5573" extrusionOk="0">
                  <a:moveTo>
                    <a:pt x="51" y="1"/>
                  </a:moveTo>
                  <a:cubicBezTo>
                    <a:pt x="38" y="114"/>
                    <a:pt x="26" y="227"/>
                    <a:pt x="0" y="352"/>
                  </a:cubicBezTo>
                  <a:lnTo>
                    <a:pt x="8145" y="5573"/>
                  </a:lnTo>
                  <a:cubicBezTo>
                    <a:pt x="8258" y="5522"/>
                    <a:pt x="8371" y="5460"/>
                    <a:pt x="8471" y="5397"/>
                  </a:cubicBezTo>
                  <a:lnTo>
                    <a:pt x="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5"/>
            <p:cNvSpPr/>
            <p:nvPr/>
          </p:nvSpPr>
          <p:spPr>
            <a:xfrm>
              <a:off x="7072361" y="-294885"/>
              <a:ext cx="665831" cy="438399"/>
            </a:xfrm>
            <a:custGeom>
              <a:avLst/>
              <a:gdLst/>
              <a:ahLst/>
              <a:cxnLst/>
              <a:rect l="l" t="t" r="r" b="b"/>
              <a:pathLst>
                <a:path w="7644" h="5033" extrusionOk="0">
                  <a:moveTo>
                    <a:pt x="1" y="0"/>
                  </a:moveTo>
                  <a:cubicBezTo>
                    <a:pt x="1" y="63"/>
                    <a:pt x="1" y="138"/>
                    <a:pt x="1" y="201"/>
                  </a:cubicBezTo>
                  <a:lnTo>
                    <a:pt x="1" y="376"/>
                  </a:lnTo>
                  <a:lnTo>
                    <a:pt x="7254" y="5032"/>
                  </a:lnTo>
                  <a:cubicBezTo>
                    <a:pt x="7392" y="4994"/>
                    <a:pt x="7518" y="4944"/>
                    <a:pt x="7643" y="489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5"/>
            <p:cNvSpPr/>
            <p:nvPr/>
          </p:nvSpPr>
          <p:spPr>
            <a:xfrm>
              <a:off x="7072361" y="-210741"/>
              <a:ext cx="575067" cy="377165"/>
            </a:xfrm>
            <a:custGeom>
              <a:avLst/>
              <a:gdLst/>
              <a:ahLst/>
              <a:cxnLst/>
              <a:rect l="l" t="t" r="r" b="b"/>
              <a:pathLst>
                <a:path w="6602" h="4330" extrusionOk="0">
                  <a:moveTo>
                    <a:pt x="1" y="0"/>
                  </a:moveTo>
                  <a:lnTo>
                    <a:pt x="1" y="389"/>
                  </a:lnTo>
                  <a:lnTo>
                    <a:pt x="6137" y="4330"/>
                  </a:lnTo>
                  <a:cubicBezTo>
                    <a:pt x="6300" y="4305"/>
                    <a:pt x="6451" y="4279"/>
                    <a:pt x="6601" y="424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a:off x="7072361" y="-125465"/>
              <a:ext cx="463573" cy="297376"/>
            </a:xfrm>
            <a:custGeom>
              <a:avLst/>
              <a:gdLst/>
              <a:ahLst/>
              <a:cxnLst/>
              <a:rect l="l" t="t" r="r" b="b"/>
              <a:pathLst>
                <a:path w="5322" h="3414" extrusionOk="0">
                  <a:moveTo>
                    <a:pt x="1" y="0"/>
                  </a:moveTo>
                  <a:lnTo>
                    <a:pt x="1" y="389"/>
                  </a:lnTo>
                  <a:lnTo>
                    <a:pt x="4732" y="3413"/>
                  </a:lnTo>
                  <a:lnTo>
                    <a:pt x="5322" y="341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a:off x="7072361" y="-40275"/>
              <a:ext cx="331347" cy="212188"/>
            </a:xfrm>
            <a:custGeom>
              <a:avLst/>
              <a:gdLst/>
              <a:ahLst/>
              <a:cxnLst/>
              <a:rect l="l" t="t" r="r" b="b"/>
              <a:pathLst>
                <a:path w="3804" h="2436" extrusionOk="0">
                  <a:moveTo>
                    <a:pt x="1" y="1"/>
                  </a:moveTo>
                  <a:lnTo>
                    <a:pt x="1" y="377"/>
                  </a:lnTo>
                  <a:lnTo>
                    <a:pt x="3213" y="2435"/>
                  </a:lnTo>
                  <a:lnTo>
                    <a:pt x="3803" y="243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5"/>
            <p:cNvSpPr/>
            <p:nvPr/>
          </p:nvSpPr>
          <p:spPr>
            <a:xfrm>
              <a:off x="7072361" y="45001"/>
              <a:ext cx="199035" cy="126912"/>
            </a:xfrm>
            <a:custGeom>
              <a:avLst/>
              <a:gdLst/>
              <a:ahLst/>
              <a:cxnLst/>
              <a:rect l="l" t="t" r="r" b="b"/>
              <a:pathLst>
                <a:path w="2285" h="1457" extrusionOk="0">
                  <a:moveTo>
                    <a:pt x="1" y="1"/>
                  </a:moveTo>
                  <a:lnTo>
                    <a:pt x="1" y="377"/>
                  </a:lnTo>
                  <a:lnTo>
                    <a:pt x="1695" y="1456"/>
                  </a:lnTo>
                  <a:lnTo>
                    <a:pt x="2285" y="14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5"/>
            <p:cNvSpPr/>
            <p:nvPr/>
          </p:nvSpPr>
          <p:spPr>
            <a:xfrm>
              <a:off x="7072361" y="129146"/>
              <a:ext cx="66810" cy="42769"/>
            </a:xfrm>
            <a:custGeom>
              <a:avLst/>
              <a:gdLst/>
              <a:ahLst/>
              <a:cxnLst/>
              <a:rect l="l" t="t" r="r" b="b"/>
              <a:pathLst>
                <a:path w="767" h="491" extrusionOk="0">
                  <a:moveTo>
                    <a:pt x="1" y="1"/>
                  </a:moveTo>
                  <a:lnTo>
                    <a:pt x="1" y="390"/>
                  </a:lnTo>
                  <a:lnTo>
                    <a:pt x="164" y="490"/>
                  </a:lnTo>
                  <a:lnTo>
                    <a:pt x="766" y="4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3">
  <p:cSld name="CUSTOM_25">
    <p:spTree>
      <p:nvGrpSpPr>
        <p:cNvPr id="1" name="Shape 1285"/>
        <p:cNvGrpSpPr/>
        <p:nvPr/>
      </p:nvGrpSpPr>
      <p:grpSpPr>
        <a:xfrm>
          <a:off x="0" y="0"/>
          <a:ext cx="0" cy="0"/>
          <a:chOff x="0" y="0"/>
          <a:chExt cx="0" cy="0"/>
        </a:xfrm>
      </p:grpSpPr>
      <p:sp>
        <p:nvSpPr>
          <p:cNvPr id="1286" name="Google Shape;1286;p36"/>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7" name="Google Shape;1287;p36"/>
          <p:cNvSpPr txBox="1">
            <a:spLocks noGrp="1"/>
          </p:cNvSpPr>
          <p:nvPr>
            <p:ph type="subTitle" idx="1"/>
          </p:nvPr>
        </p:nvSpPr>
        <p:spPr>
          <a:xfrm>
            <a:off x="628701"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88" name="Google Shape;1288;p36"/>
          <p:cNvSpPr txBox="1">
            <a:spLocks noGrp="1"/>
          </p:cNvSpPr>
          <p:nvPr>
            <p:ph type="subTitle" idx="2"/>
          </p:nvPr>
        </p:nvSpPr>
        <p:spPr>
          <a:xfrm>
            <a:off x="3030900"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89" name="Google Shape;1289;p36"/>
          <p:cNvSpPr txBox="1">
            <a:spLocks noGrp="1"/>
          </p:cNvSpPr>
          <p:nvPr>
            <p:ph type="subTitle" idx="3"/>
          </p:nvPr>
        </p:nvSpPr>
        <p:spPr>
          <a:xfrm>
            <a:off x="627325"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90" name="Google Shape;1290;p36"/>
          <p:cNvSpPr txBox="1">
            <a:spLocks noGrp="1"/>
          </p:cNvSpPr>
          <p:nvPr>
            <p:ph type="subTitle" idx="4"/>
          </p:nvPr>
        </p:nvSpPr>
        <p:spPr>
          <a:xfrm>
            <a:off x="3029525"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rgbClr val="000000"/>
                </a:solidFill>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91" name="Google Shape;1291;p36"/>
          <p:cNvSpPr txBox="1">
            <a:spLocks noGrp="1"/>
          </p:cNvSpPr>
          <p:nvPr>
            <p:ph type="title" idx="5" hasCustomPrompt="1"/>
          </p:nvPr>
        </p:nvSpPr>
        <p:spPr>
          <a:xfrm>
            <a:off x="627325"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92" name="Google Shape;1292;p36"/>
          <p:cNvSpPr txBox="1">
            <a:spLocks noGrp="1"/>
          </p:cNvSpPr>
          <p:nvPr>
            <p:ph type="title" idx="6" hasCustomPrompt="1"/>
          </p:nvPr>
        </p:nvSpPr>
        <p:spPr>
          <a:xfrm>
            <a:off x="2997638"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93" name="Google Shape;1293;p36"/>
          <p:cNvSpPr txBox="1">
            <a:spLocks noGrp="1"/>
          </p:cNvSpPr>
          <p:nvPr>
            <p:ph type="subTitle" idx="7"/>
          </p:nvPr>
        </p:nvSpPr>
        <p:spPr>
          <a:xfrm>
            <a:off x="5433100"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94" name="Google Shape;1294;p36"/>
          <p:cNvSpPr txBox="1">
            <a:spLocks noGrp="1"/>
          </p:cNvSpPr>
          <p:nvPr>
            <p:ph type="subTitle" idx="8"/>
          </p:nvPr>
        </p:nvSpPr>
        <p:spPr>
          <a:xfrm>
            <a:off x="5431713"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rgbClr val="000000"/>
                </a:solidFill>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95" name="Google Shape;1295;p36"/>
          <p:cNvSpPr txBox="1">
            <a:spLocks noGrp="1"/>
          </p:cNvSpPr>
          <p:nvPr>
            <p:ph type="title" idx="9" hasCustomPrompt="1"/>
          </p:nvPr>
        </p:nvSpPr>
        <p:spPr>
          <a:xfrm>
            <a:off x="5431726"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96" name="Google Shape;1296;p36"/>
          <p:cNvSpPr txBox="1">
            <a:spLocks noGrp="1"/>
          </p:cNvSpPr>
          <p:nvPr>
            <p:ph type="subTitle" idx="13"/>
          </p:nvPr>
        </p:nvSpPr>
        <p:spPr>
          <a:xfrm>
            <a:off x="7602275"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97" name="Google Shape;1297;p36"/>
          <p:cNvSpPr txBox="1">
            <a:spLocks noGrp="1"/>
          </p:cNvSpPr>
          <p:nvPr>
            <p:ph type="subTitle" idx="14"/>
          </p:nvPr>
        </p:nvSpPr>
        <p:spPr>
          <a:xfrm>
            <a:off x="7600888"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rgbClr val="000000"/>
                </a:solidFill>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98" name="Google Shape;1298;p36"/>
          <p:cNvSpPr txBox="1">
            <a:spLocks noGrp="1"/>
          </p:cNvSpPr>
          <p:nvPr>
            <p:ph type="title" idx="15" hasCustomPrompt="1"/>
          </p:nvPr>
        </p:nvSpPr>
        <p:spPr>
          <a:xfrm>
            <a:off x="7600901"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grpSp>
        <p:nvGrpSpPr>
          <p:cNvPr id="1299" name="Google Shape;1299;p36"/>
          <p:cNvGrpSpPr/>
          <p:nvPr/>
        </p:nvGrpSpPr>
        <p:grpSpPr>
          <a:xfrm flipH="1">
            <a:off x="5771603" y="-1146467"/>
            <a:ext cx="3545529" cy="1688867"/>
            <a:chOff x="-9675" y="-1163406"/>
            <a:chExt cx="3545529" cy="1688867"/>
          </a:xfrm>
        </p:grpSpPr>
        <p:sp>
          <p:nvSpPr>
            <p:cNvPr id="1300" name="Google Shape;1300;p36"/>
            <p:cNvSpPr/>
            <p:nvPr/>
          </p:nvSpPr>
          <p:spPr>
            <a:xfrm>
              <a:off x="-9675" y="-116340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1" name="Google Shape;1301;p36"/>
            <p:cNvGrpSpPr/>
            <p:nvPr/>
          </p:nvGrpSpPr>
          <p:grpSpPr>
            <a:xfrm>
              <a:off x="1161963" y="-408158"/>
              <a:ext cx="877847" cy="868009"/>
              <a:chOff x="6088588" y="-408158"/>
              <a:chExt cx="877847" cy="868009"/>
            </a:xfrm>
          </p:grpSpPr>
          <p:sp>
            <p:nvSpPr>
              <p:cNvPr id="1302" name="Google Shape;1302;p36"/>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6"/>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6"/>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6"/>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7" name="Google Shape;1317;p36"/>
            <p:cNvSpPr/>
            <p:nvPr/>
          </p:nvSpPr>
          <p:spPr>
            <a:xfrm flipH="1">
              <a:off x="2189576" y="-54072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18" name="Google Shape;1318;p36"/>
            <p:cNvSpPr/>
            <p:nvPr/>
          </p:nvSpPr>
          <p:spPr>
            <a:xfrm>
              <a:off x="3025759" y="-14407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713250" y="42915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grpSp>
        <p:nvGrpSpPr>
          <p:cNvPr id="160" name="Google Shape;160;p6"/>
          <p:cNvGrpSpPr/>
          <p:nvPr/>
        </p:nvGrpSpPr>
        <p:grpSpPr>
          <a:xfrm>
            <a:off x="7180332" y="-1497055"/>
            <a:ext cx="2487331" cy="2037063"/>
            <a:chOff x="7180332" y="-1497055"/>
            <a:chExt cx="2487331" cy="2037063"/>
          </a:xfrm>
        </p:grpSpPr>
        <p:sp>
          <p:nvSpPr>
            <p:cNvPr id="161" name="Google Shape;161;p6"/>
            <p:cNvSpPr/>
            <p:nvPr/>
          </p:nvSpPr>
          <p:spPr>
            <a:xfrm rot="10800000" flipH="1">
              <a:off x="7630746" y="-1497055"/>
              <a:ext cx="2036917" cy="2037063"/>
            </a:xfrm>
            <a:custGeom>
              <a:avLst/>
              <a:gdLst/>
              <a:ahLst/>
              <a:cxnLst/>
              <a:rect l="l" t="t" r="r" b="b"/>
              <a:pathLst>
                <a:path w="23429" h="23430" extrusionOk="0">
                  <a:moveTo>
                    <a:pt x="17882" y="1"/>
                  </a:moveTo>
                  <a:cubicBezTo>
                    <a:pt x="8006" y="1"/>
                    <a:pt x="0" y="8007"/>
                    <a:pt x="0" y="17883"/>
                  </a:cubicBezTo>
                  <a:lnTo>
                    <a:pt x="0" y="23429"/>
                  </a:lnTo>
                  <a:lnTo>
                    <a:pt x="5547" y="23429"/>
                  </a:lnTo>
                  <a:cubicBezTo>
                    <a:pt x="15423" y="23429"/>
                    <a:pt x="23429" y="15423"/>
                    <a:pt x="23429" y="5547"/>
                  </a:cubicBezTo>
                  <a:lnTo>
                    <a:pt x="23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rot="10800000" flipH="1">
              <a:off x="7180332" y="-264468"/>
              <a:ext cx="182290" cy="459422"/>
            </a:xfrm>
            <a:custGeom>
              <a:avLst/>
              <a:gdLst/>
              <a:ahLst/>
              <a:cxnLst/>
              <a:rect l="l" t="t" r="r" b="b"/>
              <a:pathLst>
                <a:path w="2047" h="5159" extrusionOk="0">
                  <a:moveTo>
                    <a:pt x="1" y="1"/>
                  </a:moveTo>
                  <a:lnTo>
                    <a:pt x="1" y="741"/>
                  </a:lnTo>
                  <a:lnTo>
                    <a:pt x="1582" y="4719"/>
                  </a:lnTo>
                  <a:cubicBezTo>
                    <a:pt x="1720" y="4869"/>
                    <a:pt x="1883" y="5020"/>
                    <a:pt x="2046" y="5158"/>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rot="10800000" flipH="1">
              <a:off x="7180332" y="-324758"/>
              <a:ext cx="272768" cy="686239"/>
            </a:xfrm>
            <a:custGeom>
              <a:avLst/>
              <a:gdLst/>
              <a:ahLst/>
              <a:cxnLst/>
              <a:rect l="l" t="t" r="r" b="b"/>
              <a:pathLst>
                <a:path w="3063" h="7706" extrusionOk="0">
                  <a:moveTo>
                    <a:pt x="1" y="1"/>
                  </a:moveTo>
                  <a:lnTo>
                    <a:pt x="1" y="741"/>
                  </a:lnTo>
                  <a:lnTo>
                    <a:pt x="2674" y="7492"/>
                  </a:lnTo>
                  <a:cubicBezTo>
                    <a:pt x="2799" y="7568"/>
                    <a:pt x="2925" y="7643"/>
                    <a:pt x="3063" y="7706"/>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rot="10800000" flipH="1">
              <a:off x="7180332" y="-358333"/>
              <a:ext cx="352114" cy="872893"/>
            </a:xfrm>
            <a:custGeom>
              <a:avLst/>
              <a:gdLst/>
              <a:ahLst/>
              <a:cxnLst/>
              <a:rect l="l" t="t" r="r" b="b"/>
              <a:pathLst>
                <a:path w="3954" h="9802" extrusionOk="0">
                  <a:moveTo>
                    <a:pt x="1" y="1"/>
                  </a:moveTo>
                  <a:lnTo>
                    <a:pt x="1" y="590"/>
                  </a:lnTo>
                  <a:lnTo>
                    <a:pt x="3615" y="9676"/>
                  </a:lnTo>
                  <a:cubicBezTo>
                    <a:pt x="3728" y="9726"/>
                    <a:pt x="3841" y="9764"/>
                    <a:pt x="3954" y="9801"/>
                  </a:cubicBezTo>
                  <a:lnTo>
                    <a:pt x="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rot="10800000" flipH="1">
              <a:off x="7225036" y="-376143"/>
              <a:ext cx="380076" cy="890703"/>
            </a:xfrm>
            <a:custGeom>
              <a:avLst/>
              <a:gdLst/>
              <a:ahLst/>
              <a:cxnLst/>
              <a:rect l="l" t="t" r="r" b="b"/>
              <a:pathLst>
                <a:path w="4268" h="10002" extrusionOk="0">
                  <a:moveTo>
                    <a:pt x="1" y="1"/>
                  </a:moveTo>
                  <a:lnTo>
                    <a:pt x="3954" y="9939"/>
                  </a:lnTo>
                  <a:cubicBezTo>
                    <a:pt x="4067" y="9964"/>
                    <a:pt x="4167" y="9989"/>
                    <a:pt x="4267" y="10002"/>
                  </a:cubicBez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10800000" flipH="1">
              <a:off x="7292091" y="-382911"/>
              <a:ext cx="382302" cy="897471"/>
            </a:xfrm>
            <a:custGeom>
              <a:avLst/>
              <a:gdLst/>
              <a:ahLst/>
              <a:cxnLst/>
              <a:rect l="l" t="t" r="r" b="b"/>
              <a:pathLst>
                <a:path w="4293" h="10078" extrusionOk="0">
                  <a:moveTo>
                    <a:pt x="1" y="1"/>
                  </a:moveTo>
                  <a:lnTo>
                    <a:pt x="3991" y="10065"/>
                  </a:lnTo>
                  <a:cubicBezTo>
                    <a:pt x="4092" y="10077"/>
                    <a:pt x="4192" y="10077"/>
                    <a:pt x="4293" y="10077"/>
                  </a:cubicBez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10800000" flipH="1">
              <a:off x="7358079" y="-383980"/>
              <a:ext cx="383371" cy="898540"/>
            </a:xfrm>
            <a:custGeom>
              <a:avLst/>
              <a:gdLst/>
              <a:ahLst/>
              <a:cxnLst/>
              <a:rect l="l" t="t" r="r" b="b"/>
              <a:pathLst>
                <a:path w="4305" h="10090" extrusionOk="0">
                  <a:moveTo>
                    <a:pt x="0" y="1"/>
                  </a:moveTo>
                  <a:lnTo>
                    <a:pt x="4003" y="10090"/>
                  </a:lnTo>
                  <a:lnTo>
                    <a:pt x="4304"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10800000" flipH="1">
              <a:off x="7423977" y="-383980"/>
              <a:ext cx="383371" cy="898540"/>
            </a:xfrm>
            <a:custGeom>
              <a:avLst/>
              <a:gdLst/>
              <a:ahLst/>
              <a:cxnLst/>
              <a:rect l="l" t="t" r="r" b="b"/>
              <a:pathLst>
                <a:path w="4305" h="10090" extrusionOk="0">
                  <a:moveTo>
                    <a:pt x="1" y="1"/>
                  </a:moveTo>
                  <a:lnTo>
                    <a:pt x="4016" y="10090"/>
                  </a:lnTo>
                  <a:lnTo>
                    <a:pt x="4305"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10800000" flipH="1">
              <a:off x="7489875" y="-383980"/>
              <a:ext cx="383460" cy="898540"/>
            </a:xfrm>
            <a:custGeom>
              <a:avLst/>
              <a:gdLst/>
              <a:ahLst/>
              <a:cxnLst/>
              <a:rect l="l" t="t" r="r" b="b"/>
              <a:pathLst>
                <a:path w="4306" h="10090" extrusionOk="0">
                  <a:moveTo>
                    <a:pt x="1" y="1"/>
                  </a:moveTo>
                  <a:lnTo>
                    <a:pt x="4017" y="10090"/>
                  </a:lnTo>
                  <a:lnTo>
                    <a:pt x="4305" y="10090"/>
                  </a:ln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rot="10800000" flipH="1">
              <a:off x="7556931" y="-383980"/>
              <a:ext cx="382302" cy="898540"/>
            </a:xfrm>
            <a:custGeom>
              <a:avLst/>
              <a:gdLst/>
              <a:ahLst/>
              <a:cxnLst/>
              <a:rect l="l" t="t" r="r" b="b"/>
              <a:pathLst>
                <a:path w="4293" h="10090" extrusionOk="0">
                  <a:moveTo>
                    <a:pt x="1" y="1"/>
                  </a:moveTo>
                  <a:lnTo>
                    <a:pt x="4004" y="10090"/>
                  </a:lnTo>
                  <a:lnTo>
                    <a:pt x="4293" y="10090"/>
                  </a:lnTo>
                  <a:lnTo>
                    <a:pt x="289" y="13"/>
                  </a:lnTo>
                  <a:cubicBezTo>
                    <a:pt x="227" y="13"/>
                    <a:pt x="177"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rot="10800000" flipH="1">
              <a:off x="7623987" y="-383980"/>
              <a:ext cx="382302" cy="895156"/>
            </a:xfrm>
            <a:custGeom>
              <a:avLst/>
              <a:gdLst/>
              <a:ahLst/>
              <a:cxnLst/>
              <a:rect l="l" t="t" r="r" b="b"/>
              <a:pathLst>
                <a:path w="4293" h="10052" extrusionOk="0">
                  <a:moveTo>
                    <a:pt x="1" y="0"/>
                  </a:moveTo>
                  <a:lnTo>
                    <a:pt x="3991" y="10052"/>
                  </a:lnTo>
                  <a:lnTo>
                    <a:pt x="4293" y="10052"/>
                  </a:lnTo>
                  <a:lnTo>
                    <a:pt x="315" y="50"/>
                  </a:lnTo>
                  <a:cubicBezTo>
                    <a:pt x="214" y="25"/>
                    <a:pt x="101" y="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rot="10800000" flipH="1">
              <a:off x="7695495" y="-383979"/>
              <a:ext cx="376692" cy="881798"/>
            </a:xfrm>
            <a:custGeom>
              <a:avLst/>
              <a:gdLst/>
              <a:ahLst/>
              <a:cxnLst/>
              <a:rect l="l" t="t" r="r" b="b"/>
              <a:pathLst>
                <a:path w="4230" h="9902" extrusionOk="0">
                  <a:moveTo>
                    <a:pt x="1" y="1"/>
                  </a:moveTo>
                  <a:lnTo>
                    <a:pt x="3941" y="9902"/>
                  </a:lnTo>
                  <a:lnTo>
                    <a:pt x="4230" y="9902"/>
                  </a:lnTo>
                  <a:lnTo>
                    <a:pt x="327" y="101"/>
                  </a:lnTo>
                  <a:cubicBezTo>
                    <a:pt x="227" y="64"/>
                    <a:pt x="114" y="2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rot="10800000" flipH="1">
              <a:off x="7772614" y="-296797"/>
              <a:ext cx="305183" cy="767811"/>
            </a:xfrm>
            <a:custGeom>
              <a:avLst/>
              <a:gdLst/>
              <a:ahLst/>
              <a:cxnLst/>
              <a:rect l="l" t="t" r="r" b="b"/>
              <a:pathLst>
                <a:path w="3427" h="8622" extrusionOk="0">
                  <a:moveTo>
                    <a:pt x="1" y="1"/>
                  </a:moveTo>
                  <a:lnTo>
                    <a:pt x="3427" y="8622"/>
                  </a:lnTo>
                  <a:lnTo>
                    <a:pt x="3427" y="7882"/>
                  </a:lnTo>
                  <a:lnTo>
                    <a:pt x="365" y="177"/>
                  </a:lnTo>
                  <a:cubicBezTo>
                    <a:pt x="239" y="114"/>
                    <a:pt x="126" y="5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10800000" flipH="1">
              <a:off x="7857569" y="-130357"/>
              <a:ext cx="220227" cy="553283"/>
            </a:xfrm>
            <a:custGeom>
              <a:avLst/>
              <a:gdLst/>
              <a:ahLst/>
              <a:cxnLst/>
              <a:rect l="l" t="t" r="r" b="b"/>
              <a:pathLst>
                <a:path w="2473" h="6213" extrusionOk="0">
                  <a:moveTo>
                    <a:pt x="1" y="1"/>
                  </a:moveTo>
                  <a:lnTo>
                    <a:pt x="2473" y="6212"/>
                  </a:lnTo>
                  <a:lnTo>
                    <a:pt x="2473" y="5472"/>
                  </a:lnTo>
                  <a:lnTo>
                    <a:pt x="415" y="314"/>
                  </a:lnTo>
                  <a:cubicBezTo>
                    <a:pt x="289" y="201"/>
                    <a:pt x="151" y="10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10800000" flipH="1">
              <a:off x="7962650" y="39556"/>
              <a:ext cx="114076" cy="287283"/>
            </a:xfrm>
            <a:custGeom>
              <a:avLst/>
              <a:gdLst/>
              <a:ahLst/>
              <a:cxnLst/>
              <a:rect l="l" t="t" r="r" b="b"/>
              <a:pathLst>
                <a:path w="1281" h="3226" extrusionOk="0">
                  <a:moveTo>
                    <a:pt x="0" y="1"/>
                  </a:moveTo>
                  <a:lnTo>
                    <a:pt x="1280" y="3226"/>
                  </a:lnTo>
                  <a:cubicBezTo>
                    <a:pt x="1192" y="2009"/>
                    <a:pt x="728" y="89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6"/>
          <p:cNvSpPr/>
          <p:nvPr/>
        </p:nvSpPr>
        <p:spPr>
          <a:xfrm>
            <a:off x="8589232" y="1135616"/>
            <a:ext cx="263914" cy="262843"/>
          </a:xfrm>
          <a:custGeom>
            <a:avLst/>
            <a:gdLst/>
            <a:ahLst/>
            <a:cxnLst/>
            <a:rect l="l" t="t" r="r" b="b"/>
            <a:pathLst>
              <a:path w="3201" h="3188" extrusionOk="0">
                <a:moveTo>
                  <a:pt x="2435" y="0"/>
                </a:moveTo>
                <a:cubicBezTo>
                  <a:pt x="1092" y="0"/>
                  <a:pt x="0" y="1080"/>
                  <a:pt x="0" y="2435"/>
                </a:cubicBezTo>
                <a:lnTo>
                  <a:pt x="0" y="3188"/>
                </a:lnTo>
                <a:lnTo>
                  <a:pt x="753" y="3188"/>
                </a:lnTo>
                <a:cubicBezTo>
                  <a:pt x="2108" y="3188"/>
                  <a:pt x="3200" y="2096"/>
                  <a:pt x="3200" y="753"/>
                </a:cubicBezTo>
                <a:lnTo>
                  <a:pt x="3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7720976" y="195903"/>
            <a:ext cx="344033" cy="344098"/>
          </a:xfrm>
          <a:custGeom>
            <a:avLst/>
            <a:gdLst/>
            <a:ahLst/>
            <a:cxnLst/>
            <a:rect l="l" t="t" r="r" b="b"/>
            <a:pathLst>
              <a:path w="5246" h="5247" extrusionOk="0">
                <a:moveTo>
                  <a:pt x="0" y="1"/>
                </a:moveTo>
                <a:lnTo>
                  <a:pt x="0" y="2372"/>
                </a:lnTo>
                <a:cubicBezTo>
                  <a:pt x="0" y="3966"/>
                  <a:pt x="1280" y="5246"/>
                  <a:pt x="2874" y="5246"/>
                </a:cubicBezTo>
                <a:lnTo>
                  <a:pt x="5246" y="5246"/>
                </a:lnTo>
                <a:lnTo>
                  <a:pt x="5246" y="3012"/>
                </a:lnTo>
                <a:cubicBezTo>
                  <a:pt x="5246" y="1356"/>
                  <a:pt x="3890" y="1"/>
                  <a:pt x="2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178;p6"/>
          <p:cNvGrpSpPr/>
          <p:nvPr/>
        </p:nvGrpSpPr>
        <p:grpSpPr>
          <a:xfrm flipH="1">
            <a:off x="-323125" y="3869044"/>
            <a:ext cx="3545529" cy="1688867"/>
            <a:chOff x="4063975" y="-1169456"/>
            <a:chExt cx="3545529" cy="1688867"/>
          </a:xfrm>
        </p:grpSpPr>
        <p:sp>
          <p:nvSpPr>
            <p:cNvPr id="179" name="Google Shape;179;p6"/>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6"/>
            <p:cNvGrpSpPr/>
            <p:nvPr/>
          </p:nvGrpSpPr>
          <p:grpSpPr>
            <a:xfrm flipH="1">
              <a:off x="5560019" y="-414208"/>
              <a:ext cx="877847" cy="868009"/>
              <a:chOff x="6088588" y="-408158"/>
              <a:chExt cx="877847" cy="868009"/>
            </a:xfrm>
          </p:grpSpPr>
          <p:sp>
            <p:nvSpPr>
              <p:cNvPr id="181" name="Google Shape;181;p6"/>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6"/>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1C241"/>
                </a:solidFill>
              </a:endParaRPr>
            </a:p>
          </p:txBody>
        </p:sp>
        <p:sp>
          <p:nvSpPr>
            <p:cNvPr id="197" name="Google Shape;197;p6"/>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1">
  <p:cSld name="CUSTOM_18">
    <p:spTree>
      <p:nvGrpSpPr>
        <p:cNvPr id="1" name="Shape 1379"/>
        <p:cNvGrpSpPr/>
        <p:nvPr/>
      </p:nvGrpSpPr>
      <p:grpSpPr>
        <a:xfrm>
          <a:off x="0" y="0"/>
          <a:ext cx="0" cy="0"/>
          <a:chOff x="0" y="0"/>
          <a:chExt cx="0" cy="0"/>
        </a:xfrm>
      </p:grpSpPr>
      <p:sp>
        <p:nvSpPr>
          <p:cNvPr id="1380" name="Google Shape;1380;p38"/>
          <p:cNvSpPr txBox="1">
            <a:spLocks noGrp="1"/>
          </p:cNvSpPr>
          <p:nvPr>
            <p:ph type="subTitle" idx="1"/>
          </p:nvPr>
        </p:nvSpPr>
        <p:spPr>
          <a:xfrm>
            <a:off x="5814435" y="1719675"/>
            <a:ext cx="2376900" cy="54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81" name="Google Shape;1381;p38"/>
          <p:cNvSpPr txBox="1">
            <a:spLocks noGrp="1"/>
          </p:cNvSpPr>
          <p:nvPr>
            <p:ph type="subTitle" idx="2"/>
          </p:nvPr>
        </p:nvSpPr>
        <p:spPr>
          <a:xfrm>
            <a:off x="1480450" y="3430400"/>
            <a:ext cx="2376900" cy="25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1382" name="Google Shape;1382;p38"/>
          <p:cNvSpPr txBox="1">
            <a:spLocks noGrp="1"/>
          </p:cNvSpPr>
          <p:nvPr>
            <p:ph type="subTitle" idx="3"/>
          </p:nvPr>
        </p:nvSpPr>
        <p:spPr>
          <a:xfrm>
            <a:off x="1480444" y="3667623"/>
            <a:ext cx="2376900" cy="54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83" name="Google Shape;1383;p38"/>
          <p:cNvSpPr txBox="1">
            <a:spLocks noGrp="1"/>
          </p:cNvSpPr>
          <p:nvPr>
            <p:ph type="subTitle" idx="4"/>
          </p:nvPr>
        </p:nvSpPr>
        <p:spPr>
          <a:xfrm>
            <a:off x="1480450" y="1482463"/>
            <a:ext cx="2376900" cy="25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1384" name="Google Shape;1384;p38"/>
          <p:cNvSpPr txBox="1">
            <a:spLocks noGrp="1"/>
          </p:cNvSpPr>
          <p:nvPr>
            <p:ph type="subTitle" idx="5"/>
          </p:nvPr>
        </p:nvSpPr>
        <p:spPr>
          <a:xfrm>
            <a:off x="1480450" y="1719687"/>
            <a:ext cx="2376900" cy="54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85" name="Google Shape;1385;p38"/>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86" name="Google Shape;1386;p38"/>
          <p:cNvSpPr txBox="1">
            <a:spLocks noGrp="1"/>
          </p:cNvSpPr>
          <p:nvPr>
            <p:ph type="subTitle" idx="6"/>
          </p:nvPr>
        </p:nvSpPr>
        <p:spPr>
          <a:xfrm>
            <a:off x="5814425" y="1482463"/>
            <a:ext cx="2376900" cy="25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1387" name="Google Shape;1387;p38"/>
          <p:cNvSpPr txBox="1">
            <a:spLocks noGrp="1"/>
          </p:cNvSpPr>
          <p:nvPr>
            <p:ph type="subTitle" idx="7"/>
          </p:nvPr>
        </p:nvSpPr>
        <p:spPr>
          <a:xfrm>
            <a:off x="5814435" y="3667623"/>
            <a:ext cx="2376900" cy="54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88" name="Google Shape;1388;p38"/>
          <p:cNvSpPr txBox="1">
            <a:spLocks noGrp="1"/>
          </p:cNvSpPr>
          <p:nvPr>
            <p:ph type="subTitle" idx="8"/>
          </p:nvPr>
        </p:nvSpPr>
        <p:spPr>
          <a:xfrm>
            <a:off x="5814425" y="2701350"/>
            <a:ext cx="2376900" cy="54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89" name="Google Shape;1389;p38"/>
          <p:cNvSpPr txBox="1">
            <a:spLocks noGrp="1"/>
          </p:cNvSpPr>
          <p:nvPr>
            <p:ph type="subTitle" idx="9"/>
          </p:nvPr>
        </p:nvSpPr>
        <p:spPr>
          <a:xfrm>
            <a:off x="1480450" y="2701338"/>
            <a:ext cx="2376900" cy="54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90" name="Google Shape;1390;p38"/>
          <p:cNvSpPr txBox="1">
            <a:spLocks noGrp="1"/>
          </p:cNvSpPr>
          <p:nvPr>
            <p:ph type="subTitle" idx="13"/>
          </p:nvPr>
        </p:nvSpPr>
        <p:spPr>
          <a:xfrm>
            <a:off x="5814435" y="2448750"/>
            <a:ext cx="2376900" cy="25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1391" name="Google Shape;1391;p38"/>
          <p:cNvSpPr txBox="1">
            <a:spLocks noGrp="1"/>
          </p:cNvSpPr>
          <p:nvPr>
            <p:ph type="subTitle" idx="14"/>
          </p:nvPr>
        </p:nvSpPr>
        <p:spPr>
          <a:xfrm>
            <a:off x="1480460" y="2448738"/>
            <a:ext cx="2376900" cy="25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1392" name="Google Shape;1392;p38"/>
          <p:cNvSpPr txBox="1">
            <a:spLocks noGrp="1"/>
          </p:cNvSpPr>
          <p:nvPr>
            <p:ph type="subTitle" idx="15"/>
          </p:nvPr>
        </p:nvSpPr>
        <p:spPr>
          <a:xfrm>
            <a:off x="5814425" y="3430400"/>
            <a:ext cx="2376900" cy="25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grpSp>
        <p:nvGrpSpPr>
          <p:cNvPr id="1393" name="Google Shape;1393;p38"/>
          <p:cNvGrpSpPr/>
          <p:nvPr/>
        </p:nvGrpSpPr>
        <p:grpSpPr>
          <a:xfrm rot="10800000">
            <a:off x="5958603" y="4412058"/>
            <a:ext cx="3545529" cy="1688867"/>
            <a:chOff x="-9675" y="-1163406"/>
            <a:chExt cx="3545529" cy="1688867"/>
          </a:xfrm>
        </p:grpSpPr>
        <p:sp>
          <p:nvSpPr>
            <p:cNvPr id="1394" name="Google Shape;1394;p38"/>
            <p:cNvSpPr/>
            <p:nvPr/>
          </p:nvSpPr>
          <p:spPr>
            <a:xfrm>
              <a:off x="-9675" y="-116340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5" name="Google Shape;1395;p38"/>
            <p:cNvGrpSpPr/>
            <p:nvPr/>
          </p:nvGrpSpPr>
          <p:grpSpPr>
            <a:xfrm>
              <a:off x="1161963" y="-408158"/>
              <a:ext cx="877847" cy="868009"/>
              <a:chOff x="6088588" y="-408158"/>
              <a:chExt cx="877847" cy="868009"/>
            </a:xfrm>
          </p:grpSpPr>
          <p:sp>
            <p:nvSpPr>
              <p:cNvPr id="1396" name="Google Shape;1396;p38"/>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8"/>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8"/>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8"/>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1" name="Google Shape;1411;p38"/>
            <p:cNvSpPr/>
            <p:nvPr/>
          </p:nvSpPr>
          <p:spPr>
            <a:xfrm flipH="1">
              <a:off x="2189576" y="-54072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12" name="Google Shape;1412;p38"/>
            <p:cNvSpPr/>
            <p:nvPr/>
          </p:nvSpPr>
          <p:spPr>
            <a:xfrm>
              <a:off x="3025759" y="-14407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3" name="Google Shape;1413;p38"/>
          <p:cNvSpPr/>
          <p:nvPr/>
        </p:nvSpPr>
        <p:spPr>
          <a:xfrm flipH="1">
            <a:off x="703063" y="-341031"/>
            <a:ext cx="702945" cy="702906"/>
          </a:xfrm>
          <a:custGeom>
            <a:avLst/>
            <a:gdLst/>
            <a:ahLst/>
            <a:cxnLst/>
            <a:rect l="l" t="t" r="r" b="b"/>
            <a:pathLst>
              <a:path w="15938" h="15938" extrusionOk="0">
                <a:moveTo>
                  <a:pt x="1" y="1"/>
                </a:moveTo>
                <a:lnTo>
                  <a:pt x="1" y="3765"/>
                </a:lnTo>
                <a:cubicBezTo>
                  <a:pt x="1" y="10491"/>
                  <a:pt x="5447" y="15938"/>
                  <a:pt x="12173" y="15938"/>
                </a:cubicBezTo>
                <a:lnTo>
                  <a:pt x="15938" y="15938"/>
                </a:lnTo>
                <a:lnTo>
                  <a:pt x="15938" y="12173"/>
                </a:lnTo>
                <a:cubicBezTo>
                  <a:pt x="15938" y="5447"/>
                  <a:pt x="10492" y="1"/>
                  <a:pt x="3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38"/>
          <p:cNvGrpSpPr/>
          <p:nvPr/>
        </p:nvGrpSpPr>
        <p:grpSpPr>
          <a:xfrm flipH="1">
            <a:off x="1423072" y="-260164"/>
            <a:ext cx="541170" cy="541170"/>
            <a:chOff x="7072361" y="-871003"/>
            <a:chExt cx="1042917" cy="1042917"/>
          </a:xfrm>
        </p:grpSpPr>
        <p:sp>
          <p:nvSpPr>
            <p:cNvPr id="1415" name="Google Shape;1415;p38"/>
            <p:cNvSpPr/>
            <p:nvPr/>
          </p:nvSpPr>
          <p:spPr>
            <a:xfrm>
              <a:off x="8109704" y="-871003"/>
              <a:ext cx="5575" cy="4442"/>
            </a:xfrm>
            <a:custGeom>
              <a:avLst/>
              <a:gdLst/>
              <a:ahLst/>
              <a:cxnLst/>
              <a:rect l="l" t="t" r="r" b="b"/>
              <a:pathLst>
                <a:path w="64" h="51" extrusionOk="0">
                  <a:moveTo>
                    <a:pt x="1" y="1"/>
                  </a:moveTo>
                  <a:lnTo>
                    <a:pt x="63" y="51"/>
                  </a:lnTo>
                  <a:lnTo>
                    <a:pt x="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a:off x="7977477" y="-871003"/>
              <a:ext cx="137800" cy="88673"/>
            </a:xfrm>
            <a:custGeom>
              <a:avLst/>
              <a:gdLst/>
              <a:ahLst/>
              <a:cxnLst/>
              <a:rect l="l" t="t" r="r" b="b"/>
              <a:pathLst>
                <a:path w="1582" h="1018" extrusionOk="0">
                  <a:moveTo>
                    <a:pt x="0" y="1"/>
                  </a:moveTo>
                  <a:lnTo>
                    <a:pt x="1581" y="1017"/>
                  </a:lnTo>
                  <a:lnTo>
                    <a:pt x="1581" y="641"/>
                  </a:lnTo>
                  <a:lnTo>
                    <a:pt x="5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p:cNvSpPr/>
            <p:nvPr/>
          </p:nvSpPr>
          <p:spPr>
            <a:xfrm>
              <a:off x="7844118" y="-871003"/>
              <a:ext cx="271158" cy="173949"/>
            </a:xfrm>
            <a:custGeom>
              <a:avLst/>
              <a:gdLst/>
              <a:ahLst/>
              <a:cxnLst/>
              <a:rect l="l" t="t" r="r" b="b"/>
              <a:pathLst>
                <a:path w="3113" h="1997" extrusionOk="0">
                  <a:moveTo>
                    <a:pt x="0" y="1"/>
                  </a:moveTo>
                  <a:lnTo>
                    <a:pt x="3112" y="1996"/>
                  </a:lnTo>
                  <a:lnTo>
                    <a:pt x="3112" y="1620"/>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p:cNvSpPr/>
            <p:nvPr/>
          </p:nvSpPr>
          <p:spPr>
            <a:xfrm>
              <a:off x="7711805" y="-871003"/>
              <a:ext cx="403470" cy="259137"/>
            </a:xfrm>
            <a:custGeom>
              <a:avLst/>
              <a:gdLst/>
              <a:ahLst/>
              <a:cxnLst/>
              <a:rect l="l" t="t" r="r" b="b"/>
              <a:pathLst>
                <a:path w="4632" h="2975" extrusionOk="0">
                  <a:moveTo>
                    <a:pt x="1" y="1"/>
                  </a:moveTo>
                  <a:lnTo>
                    <a:pt x="4631" y="2975"/>
                  </a:lnTo>
                  <a:lnTo>
                    <a:pt x="4631" y="2586"/>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a:off x="7588289" y="-869871"/>
              <a:ext cx="526985" cy="343281"/>
            </a:xfrm>
            <a:custGeom>
              <a:avLst/>
              <a:gdLst/>
              <a:ahLst/>
              <a:cxnLst/>
              <a:rect l="l" t="t" r="r" b="b"/>
              <a:pathLst>
                <a:path w="6050" h="3941" extrusionOk="0">
                  <a:moveTo>
                    <a:pt x="515" y="0"/>
                  </a:moveTo>
                  <a:cubicBezTo>
                    <a:pt x="340" y="13"/>
                    <a:pt x="164" y="25"/>
                    <a:pt x="1" y="51"/>
                  </a:cubicBezTo>
                  <a:lnTo>
                    <a:pt x="6049" y="3941"/>
                  </a:lnTo>
                  <a:lnTo>
                    <a:pt x="6049" y="3552"/>
                  </a:lnTo>
                  <a:lnTo>
                    <a:pt x="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p:cNvSpPr/>
            <p:nvPr/>
          </p:nvSpPr>
          <p:spPr>
            <a:xfrm>
              <a:off x="7488814" y="-854540"/>
              <a:ext cx="626459" cy="412094"/>
            </a:xfrm>
            <a:custGeom>
              <a:avLst/>
              <a:gdLst/>
              <a:ahLst/>
              <a:cxnLst/>
              <a:rect l="l" t="t" r="r" b="b"/>
              <a:pathLst>
                <a:path w="7192" h="4731" extrusionOk="0">
                  <a:moveTo>
                    <a:pt x="428" y="0"/>
                  </a:moveTo>
                  <a:cubicBezTo>
                    <a:pt x="277" y="38"/>
                    <a:pt x="139" y="75"/>
                    <a:pt x="1" y="113"/>
                  </a:cubicBezTo>
                  <a:lnTo>
                    <a:pt x="7191" y="4731"/>
                  </a:lnTo>
                  <a:lnTo>
                    <a:pt x="7191" y="4354"/>
                  </a:lnTo>
                  <a:lnTo>
                    <a:pt x="4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p:cNvSpPr/>
            <p:nvPr/>
          </p:nvSpPr>
          <p:spPr>
            <a:xfrm>
              <a:off x="7406847" y="-825098"/>
              <a:ext cx="708425" cy="465750"/>
            </a:xfrm>
            <a:custGeom>
              <a:avLst/>
              <a:gdLst/>
              <a:ahLst/>
              <a:cxnLst/>
              <a:rect l="l" t="t" r="r" b="b"/>
              <a:pathLst>
                <a:path w="8133" h="5347" extrusionOk="0">
                  <a:moveTo>
                    <a:pt x="352" y="1"/>
                  </a:moveTo>
                  <a:cubicBezTo>
                    <a:pt x="239" y="51"/>
                    <a:pt x="114" y="101"/>
                    <a:pt x="1" y="151"/>
                  </a:cubicBezTo>
                  <a:lnTo>
                    <a:pt x="8095" y="5347"/>
                  </a:lnTo>
                  <a:cubicBezTo>
                    <a:pt x="8107" y="5234"/>
                    <a:pt x="8120" y="5108"/>
                    <a:pt x="8132" y="4983"/>
                  </a:cubicBezTo>
                  <a:lnTo>
                    <a:pt x="3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p:cNvSpPr/>
            <p:nvPr/>
          </p:nvSpPr>
          <p:spPr>
            <a:xfrm>
              <a:off x="7336901" y="-787904"/>
              <a:ext cx="768527" cy="505122"/>
            </a:xfrm>
            <a:custGeom>
              <a:avLst/>
              <a:gdLst/>
              <a:ahLst/>
              <a:cxnLst/>
              <a:rect l="l" t="t" r="r" b="b"/>
              <a:pathLst>
                <a:path w="8823" h="5799" extrusionOk="0">
                  <a:moveTo>
                    <a:pt x="302" y="1"/>
                  </a:moveTo>
                  <a:cubicBezTo>
                    <a:pt x="201" y="63"/>
                    <a:pt x="101" y="126"/>
                    <a:pt x="1" y="189"/>
                  </a:cubicBezTo>
                  <a:lnTo>
                    <a:pt x="8747" y="5798"/>
                  </a:lnTo>
                  <a:cubicBezTo>
                    <a:pt x="8772" y="5685"/>
                    <a:pt x="8797" y="5572"/>
                    <a:pt x="8822" y="5459"/>
                  </a:cubicBezTo>
                  <a:lnTo>
                    <a:pt x="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a:off x="7276798" y="-744177"/>
              <a:ext cx="810076" cy="532386"/>
            </a:xfrm>
            <a:custGeom>
              <a:avLst/>
              <a:gdLst/>
              <a:ahLst/>
              <a:cxnLst/>
              <a:rect l="l" t="t" r="r" b="b"/>
              <a:pathLst>
                <a:path w="9300" h="6112" extrusionOk="0">
                  <a:moveTo>
                    <a:pt x="264" y="0"/>
                  </a:moveTo>
                  <a:cubicBezTo>
                    <a:pt x="176" y="63"/>
                    <a:pt x="88" y="138"/>
                    <a:pt x="0" y="214"/>
                  </a:cubicBezTo>
                  <a:lnTo>
                    <a:pt x="9199" y="6112"/>
                  </a:lnTo>
                  <a:cubicBezTo>
                    <a:pt x="9236" y="6011"/>
                    <a:pt x="9261" y="5911"/>
                    <a:pt x="9299" y="5798"/>
                  </a:cubicBezTo>
                  <a:lnTo>
                    <a:pt x="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a:off x="7224361" y="-694962"/>
              <a:ext cx="836208" cy="548762"/>
            </a:xfrm>
            <a:custGeom>
              <a:avLst/>
              <a:gdLst/>
              <a:ahLst/>
              <a:cxnLst/>
              <a:rect l="l" t="t" r="r" b="b"/>
              <a:pathLst>
                <a:path w="9600" h="6300" extrusionOk="0">
                  <a:moveTo>
                    <a:pt x="226" y="0"/>
                  </a:moveTo>
                  <a:cubicBezTo>
                    <a:pt x="151" y="75"/>
                    <a:pt x="75" y="163"/>
                    <a:pt x="0" y="239"/>
                  </a:cubicBezTo>
                  <a:lnTo>
                    <a:pt x="9449" y="6300"/>
                  </a:lnTo>
                  <a:cubicBezTo>
                    <a:pt x="9500" y="6212"/>
                    <a:pt x="9550" y="6111"/>
                    <a:pt x="9600" y="6011"/>
                  </a:cubicBezTo>
                  <a:lnTo>
                    <a:pt x="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a:off x="7179501" y="-640347"/>
              <a:ext cx="847183" cy="556427"/>
            </a:xfrm>
            <a:custGeom>
              <a:avLst/>
              <a:gdLst/>
              <a:ahLst/>
              <a:cxnLst/>
              <a:rect l="l" t="t" r="r" b="b"/>
              <a:pathLst>
                <a:path w="9726" h="6388" extrusionOk="0">
                  <a:moveTo>
                    <a:pt x="201" y="1"/>
                  </a:moveTo>
                  <a:cubicBezTo>
                    <a:pt x="126" y="88"/>
                    <a:pt x="63" y="176"/>
                    <a:pt x="1" y="264"/>
                  </a:cubicBezTo>
                  <a:lnTo>
                    <a:pt x="9550" y="6388"/>
                  </a:lnTo>
                  <a:cubicBezTo>
                    <a:pt x="9600" y="6288"/>
                    <a:pt x="9663" y="6200"/>
                    <a:pt x="9726" y="6112"/>
                  </a:cubicBezTo>
                  <a:lnTo>
                    <a:pt x="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a:off x="7142307" y="-581289"/>
              <a:ext cx="842915" cy="553117"/>
            </a:xfrm>
            <a:custGeom>
              <a:avLst/>
              <a:gdLst/>
              <a:ahLst/>
              <a:cxnLst/>
              <a:rect l="l" t="t" r="r" b="b"/>
              <a:pathLst>
                <a:path w="9677" h="6350" extrusionOk="0">
                  <a:moveTo>
                    <a:pt x="164" y="0"/>
                  </a:moveTo>
                  <a:cubicBezTo>
                    <a:pt x="101" y="88"/>
                    <a:pt x="51" y="188"/>
                    <a:pt x="1" y="276"/>
                  </a:cubicBezTo>
                  <a:lnTo>
                    <a:pt x="9463" y="6350"/>
                  </a:lnTo>
                  <a:cubicBezTo>
                    <a:pt x="9538" y="6275"/>
                    <a:pt x="9601" y="6187"/>
                    <a:pt x="9676" y="6099"/>
                  </a:cubicBezTo>
                  <a:lnTo>
                    <a:pt x="1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a:off x="7111733" y="-517876"/>
              <a:ext cx="824275" cy="542229"/>
            </a:xfrm>
            <a:custGeom>
              <a:avLst/>
              <a:gdLst/>
              <a:ahLst/>
              <a:cxnLst/>
              <a:rect l="l" t="t" r="r" b="b"/>
              <a:pathLst>
                <a:path w="9463" h="6225" extrusionOk="0">
                  <a:moveTo>
                    <a:pt x="126" y="0"/>
                  </a:moveTo>
                  <a:cubicBezTo>
                    <a:pt x="88" y="100"/>
                    <a:pt x="51" y="201"/>
                    <a:pt x="1" y="301"/>
                  </a:cubicBezTo>
                  <a:lnTo>
                    <a:pt x="9224" y="6224"/>
                  </a:lnTo>
                  <a:cubicBezTo>
                    <a:pt x="9299" y="6149"/>
                    <a:pt x="9387" y="6074"/>
                    <a:pt x="9462" y="5998"/>
                  </a:cubicBezTo>
                  <a:lnTo>
                    <a:pt x="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a:off x="7089869" y="-449063"/>
              <a:ext cx="789258" cy="519320"/>
            </a:xfrm>
            <a:custGeom>
              <a:avLst/>
              <a:gdLst/>
              <a:ahLst/>
              <a:cxnLst/>
              <a:rect l="l" t="t" r="r" b="b"/>
              <a:pathLst>
                <a:path w="9061" h="5962" extrusionOk="0">
                  <a:moveTo>
                    <a:pt x="88" y="1"/>
                  </a:moveTo>
                  <a:cubicBezTo>
                    <a:pt x="63" y="114"/>
                    <a:pt x="26" y="214"/>
                    <a:pt x="1" y="327"/>
                  </a:cubicBezTo>
                  <a:lnTo>
                    <a:pt x="8785" y="5961"/>
                  </a:lnTo>
                  <a:cubicBezTo>
                    <a:pt x="8873" y="5899"/>
                    <a:pt x="8973" y="5836"/>
                    <a:pt x="9061" y="5761"/>
                  </a:cubicBezTo>
                  <a:lnTo>
                    <a:pt x="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a:off x="7075671" y="-374761"/>
              <a:ext cx="737866" cy="485436"/>
            </a:xfrm>
            <a:custGeom>
              <a:avLst/>
              <a:gdLst/>
              <a:ahLst/>
              <a:cxnLst/>
              <a:rect l="l" t="t" r="r" b="b"/>
              <a:pathLst>
                <a:path w="8471" h="5573" extrusionOk="0">
                  <a:moveTo>
                    <a:pt x="51" y="1"/>
                  </a:moveTo>
                  <a:cubicBezTo>
                    <a:pt x="38" y="114"/>
                    <a:pt x="26" y="227"/>
                    <a:pt x="0" y="352"/>
                  </a:cubicBezTo>
                  <a:lnTo>
                    <a:pt x="8145" y="5573"/>
                  </a:lnTo>
                  <a:cubicBezTo>
                    <a:pt x="8258" y="5522"/>
                    <a:pt x="8371" y="5460"/>
                    <a:pt x="8471" y="5397"/>
                  </a:cubicBezTo>
                  <a:lnTo>
                    <a:pt x="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a:off x="7072361" y="-294885"/>
              <a:ext cx="665831" cy="438399"/>
            </a:xfrm>
            <a:custGeom>
              <a:avLst/>
              <a:gdLst/>
              <a:ahLst/>
              <a:cxnLst/>
              <a:rect l="l" t="t" r="r" b="b"/>
              <a:pathLst>
                <a:path w="7644" h="5033" extrusionOk="0">
                  <a:moveTo>
                    <a:pt x="1" y="0"/>
                  </a:moveTo>
                  <a:cubicBezTo>
                    <a:pt x="1" y="63"/>
                    <a:pt x="1" y="138"/>
                    <a:pt x="1" y="201"/>
                  </a:cubicBezTo>
                  <a:lnTo>
                    <a:pt x="1" y="376"/>
                  </a:lnTo>
                  <a:lnTo>
                    <a:pt x="7254" y="5032"/>
                  </a:lnTo>
                  <a:cubicBezTo>
                    <a:pt x="7392" y="4994"/>
                    <a:pt x="7518" y="4944"/>
                    <a:pt x="7643" y="489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p:cNvSpPr/>
            <p:nvPr/>
          </p:nvSpPr>
          <p:spPr>
            <a:xfrm>
              <a:off x="7072361" y="-210741"/>
              <a:ext cx="575067" cy="377165"/>
            </a:xfrm>
            <a:custGeom>
              <a:avLst/>
              <a:gdLst/>
              <a:ahLst/>
              <a:cxnLst/>
              <a:rect l="l" t="t" r="r" b="b"/>
              <a:pathLst>
                <a:path w="6602" h="4330" extrusionOk="0">
                  <a:moveTo>
                    <a:pt x="1" y="0"/>
                  </a:moveTo>
                  <a:lnTo>
                    <a:pt x="1" y="389"/>
                  </a:lnTo>
                  <a:lnTo>
                    <a:pt x="6137" y="4330"/>
                  </a:lnTo>
                  <a:cubicBezTo>
                    <a:pt x="6300" y="4305"/>
                    <a:pt x="6451" y="4279"/>
                    <a:pt x="6601" y="424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p:cNvSpPr/>
            <p:nvPr/>
          </p:nvSpPr>
          <p:spPr>
            <a:xfrm>
              <a:off x="7072361" y="-125465"/>
              <a:ext cx="463573" cy="297376"/>
            </a:xfrm>
            <a:custGeom>
              <a:avLst/>
              <a:gdLst/>
              <a:ahLst/>
              <a:cxnLst/>
              <a:rect l="l" t="t" r="r" b="b"/>
              <a:pathLst>
                <a:path w="5322" h="3414" extrusionOk="0">
                  <a:moveTo>
                    <a:pt x="1" y="0"/>
                  </a:moveTo>
                  <a:lnTo>
                    <a:pt x="1" y="389"/>
                  </a:lnTo>
                  <a:lnTo>
                    <a:pt x="4732" y="3413"/>
                  </a:lnTo>
                  <a:lnTo>
                    <a:pt x="5322" y="341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a:off x="7072361" y="-40275"/>
              <a:ext cx="331347" cy="212188"/>
            </a:xfrm>
            <a:custGeom>
              <a:avLst/>
              <a:gdLst/>
              <a:ahLst/>
              <a:cxnLst/>
              <a:rect l="l" t="t" r="r" b="b"/>
              <a:pathLst>
                <a:path w="3804" h="2436" extrusionOk="0">
                  <a:moveTo>
                    <a:pt x="1" y="1"/>
                  </a:moveTo>
                  <a:lnTo>
                    <a:pt x="1" y="377"/>
                  </a:lnTo>
                  <a:lnTo>
                    <a:pt x="3213" y="2435"/>
                  </a:lnTo>
                  <a:lnTo>
                    <a:pt x="3803" y="243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8"/>
            <p:cNvSpPr/>
            <p:nvPr/>
          </p:nvSpPr>
          <p:spPr>
            <a:xfrm>
              <a:off x="7072361" y="45001"/>
              <a:ext cx="199035" cy="126912"/>
            </a:xfrm>
            <a:custGeom>
              <a:avLst/>
              <a:gdLst/>
              <a:ahLst/>
              <a:cxnLst/>
              <a:rect l="l" t="t" r="r" b="b"/>
              <a:pathLst>
                <a:path w="2285" h="1457" extrusionOk="0">
                  <a:moveTo>
                    <a:pt x="1" y="1"/>
                  </a:moveTo>
                  <a:lnTo>
                    <a:pt x="1" y="377"/>
                  </a:lnTo>
                  <a:lnTo>
                    <a:pt x="1695" y="1456"/>
                  </a:lnTo>
                  <a:lnTo>
                    <a:pt x="2285" y="14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8"/>
            <p:cNvSpPr/>
            <p:nvPr/>
          </p:nvSpPr>
          <p:spPr>
            <a:xfrm>
              <a:off x="7072361" y="129146"/>
              <a:ext cx="66810" cy="42769"/>
            </a:xfrm>
            <a:custGeom>
              <a:avLst/>
              <a:gdLst/>
              <a:ahLst/>
              <a:cxnLst/>
              <a:rect l="l" t="t" r="r" b="b"/>
              <a:pathLst>
                <a:path w="767" h="491" extrusionOk="0">
                  <a:moveTo>
                    <a:pt x="1" y="1"/>
                  </a:moveTo>
                  <a:lnTo>
                    <a:pt x="1" y="390"/>
                  </a:lnTo>
                  <a:lnTo>
                    <a:pt x="164" y="490"/>
                  </a:lnTo>
                  <a:lnTo>
                    <a:pt x="766" y="4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3">
  <p:cSld name="CUSTOM_23">
    <p:spTree>
      <p:nvGrpSpPr>
        <p:cNvPr id="1" name="Shape 1574"/>
        <p:cNvGrpSpPr/>
        <p:nvPr/>
      </p:nvGrpSpPr>
      <p:grpSpPr>
        <a:xfrm>
          <a:off x="0" y="0"/>
          <a:ext cx="0" cy="0"/>
          <a:chOff x="0" y="0"/>
          <a:chExt cx="0" cy="0"/>
        </a:xfrm>
      </p:grpSpPr>
      <p:sp>
        <p:nvSpPr>
          <p:cNvPr id="1575" name="Google Shape;1575;p42"/>
          <p:cNvSpPr txBox="1">
            <a:spLocks noGrp="1"/>
          </p:cNvSpPr>
          <p:nvPr>
            <p:ph type="title"/>
          </p:nvPr>
        </p:nvSpPr>
        <p:spPr>
          <a:xfrm>
            <a:off x="4618125" y="1432675"/>
            <a:ext cx="34089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76" name="Google Shape;1576;p42"/>
          <p:cNvSpPr txBox="1">
            <a:spLocks noGrp="1"/>
          </p:cNvSpPr>
          <p:nvPr>
            <p:ph type="subTitle" idx="1"/>
          </p:nvPr>
        </p:nvSpPr>
        <p:spPr>
          <a:xfrm>
            <a:off x="4632975" y="2725788"/>
            <a:ext cx="3379200" cy="122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1577" name="Google Shape;1577;p42"/>
          <p:cNvGrpSpPr/>
          <p:nvPr/>
        </p:nvGrpSpPr>
        <p:grpSpPr>
          <a:xfrm>
            <a:off x="5598475" y="-1072656"/>
            <a:ext cx="3545529" cy="1688867"/>
            <a:chOff x="4063975" y="-1169456"/>
            <a:chExt cx="3545529" cy="1688867"/>
          </a:xfrm>
        </p:grpSpPr>
        <p:sp>
          <p:nvSpPr>
            <p:cNvPr id="1578" name="Google Shape;1578;p42"/>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9" name="Google Shape;1579;p42"/>
            <p:cNvGrpSpPr/>
            <p:nvPr/>
          </p:nvGrpSpPr>
          <p:grpSpPr>
            <a:xfrm flipH="1">
              <a:off x="5560019" y="-414208"/>
              <a:ext cx="877847" cy="868009"/>
              <a:chOff x="6088588" y="-408158"/>
              <a:chExt cx="877847" cy="868009"/>
            </a:xfrm>
          </p:grpSpPr>
          <p:sp>
            <p:nvSpPr>
              <p:cNvPr id="1580" name="Google Shape;1580;p42"/>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2"/>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2"/>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2"/>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2"/>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2"/>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2"/>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2"/>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2"/>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2"/>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2"/>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2"/>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2"/>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2"/>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2"/>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5" name="Google Shape;1595;p42"/>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1C241"/>
                </a:solidFill>
              </a:endParaRPr>
            </a:p>
          </p:txBody>
        </p:sp>
        <p:sp>
          <p:nvSpPr>
            <p:cNvPr id="1596" name="Google Shape;1596;p42"/>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42"/>
          <p:cNvGrpSpPr/>
          <p:nvPr/>
        </p:nvGrpSpPr>
        <p:grpSpPr>
          <a:xfrm flipH="1">
            <a:off x="-76202" y="4165697"/>
            <a:ext cx="1455073" cy="1491160"/>
            <a:chOff x="7055374" y="3809659"/>
            <a:chExt cx="1455073" cy="1491160"/>
          </a:xfrm>
        </p:grpSpPr>
        <p:sp>
          <p:nvSpPr>
            <p:cNvPr id="1598" name="Google Shape;1598;p42"/>
            <p:cNvSpPr/>
            <p:nvPr/>
          </p:nvSpPr>
          <p:spPr>
            <a:xfrm>
              <a:off x="7055374" y="4384967"/>
              <a:ext cx="35287" cy="915852"/>
            </a:xfrm>
            <a:custGeom>
              <a:avLst/>
              <a:gdLst/>
              <a:ahLst/>
              <a:cxnLst/>
              <a:rect l="l" t="t" r="r" b="b"/>
              <a:pathLst>
                <a:path w="441" h="11446" extrusionOk="0">
                  <a:moveTo>
                    <a:pt x="440" y="1"/>
                  </a:moveTo>
                  <a:cubicBezTo>
                    <a:pt x="252" y="553"/>
                    <a:pt x="101" y="1118"/>
                    <a:pt x="1" y="1708"/>
                  </a:cubicBezTo>
                  <a:lnTo>
                    <a:pt x="1" y="11445"/>
                  </a:lnTo>
                  <a:lnTo>
                    <a:pt x="440" y="11445"/>
                  </a:lnTo>
                  <a:lnTo>
                    <a:pt x="4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2"/>
            <p:cNvSpPr/>
            <p:nvPr/>
          </p:nvSpPr>
          <p:spPr>
            <a:xfrm>
              <a:off x="7144751" y="4202293"/>
              <a:ext cx="34246" cy="1098526"/>
            </a:xfrm>
            <a:custGeom>
              <a:avLst/>
              <a:gdLst/>
              <a:ahLst/>
              <a:cxnLst/>
              <a:rect l="l" t="t" r="r" b="b"/>
              <a:pathLst>
                <a:path w="428" h="13729" extrusionOk="0">
                  <a:moveTo>
                    <a:pt x="427" y="0"/>
                  </a:moveTo>
                  <a:cubicBezTo>
                    <a:pt x="277" y="238"/>
                    <a:pt x="126" y="489"/>
                    <a:pt x="1" y="740"/>
                  </a:cubicBezTo>
                  <a:lnTo>
                    <a:pt x="1" y="13728"/>
                  </a:lnTo>
                  <a:lnTo>
                    <a:pt x="427" y="13728"/>
                  </a:lnTo>
                  <a:lnTo>
                    <a:pt x="4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2"/>
            <p:cNvSpPr/>
            <p:nvPr/>
          </p:nvSpPr>
          <p:spPr>
            <a:xfrm>
              <a:off x="7233087" y="4087791"/>
              <a:ext cx="35287" cy="1213027"/>
            </a:xfrm>
            <a:custGeom>
              <a:avLst/>
              <a:gdLst/>
              <a:ahLst/>
              <a:cxnLst/>
              <a:rect l="l" t="t" r="r" b="b"/>
              <a:pathLst>
                <a:path w="441" h="15160" extrusionOk="0">
                  <a:moveTo>
                    <a:pt x="440" y="1"/>
                  </a:moveTo>
                  <a:cubicBezTo>
                    <a:pt x="290" y="164"/>
                    <a:pt x="139" y="327"/>
                    <a:pt x="1" y="502"/>
                  </a:cubicBezTo>
                  <a:lnTo>
                    <a:pt x="1" y="15159"/>
                  </a:lnTo>
                  <a:lnTo>
                    <a:pt x="440" y="15159"/>
                  </a:lnTo>
                  <a:lnTo>
                    <a:pt x="4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2"/>
            <p:cNvSpPr/>
            <p:nvPr/>
          </p:nvSpPr>
          <p:spPr>
            <a:xfrm>
              <a:off x="7321504" y="4003456"/>
              <a:ext cx="35207" cy="1297363"/>
            </a:xfrm>
            <a:custGeom>
              <a:avLst/>
              <a:gdLst/>
              <a:ahLst/>
              <a:cxnLst/>
              <a:rect l="l" t="t" r="r" b="b"/>
              <a:pathLst>
                <a:path w="440" h="16214" extrusionOk="0">
                  <a:moveTo>
                    <a:pt x="439" y="0"/>
                  </a:moveTo>
                  <a:cubicBezTo>
                    <a:pt x="289" y="126"/>
                    <a:pt x="151" y="251"/>
                    <a:pt x="0" y="377"/>
                  </a:cubicBezTo>
                  <a:lnTo>
                    <a:pt x="0" y="16213"/>
                  </a:lnTo>
                  <a:lnTo>
                    <a:pt x="439" y="16213"/>
                  </a:lnTo>
                  <a:lnTo>
                    <a:pt x="4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2"/>
            <p:cNvSpPr/>
            <p:nvPr/>
          </p:nvSpPr>
          <p:spPr>
            <a:xfrm>
              <a:off x="7410881" y="3939204"/>
              <a:ext cx="35207" cy="1361615"/>
            </a:xfrm>
            <a:custGeom>
              <a:avLst/>
              <a:gdLst/>
              <a:ahLst/>
              <a:cxnLst/>
              <a:rect l="l" t="t" r="r" b="b"/>
              <a:pathLst>
                <a:path w="440" h="17017" extrusionOk="0">
                  <a:moveTo>
                    <a:pt x="439" y="0"/>
                  </a:moveTo>
                  <a:cubicBezTo>
                    <a:pt x="289" y="101"/>
                    <a:pt x="138" y="189"/>
                    <a:pt x="0" y="289"/>
                  </a:cubicBezTo>
                  <a:lnTo>
                    <a:pt x="0" y="17016"/>
                  </a:lnTo>
                  <a:lnTo>
                    <a:pt x="439" y="17016"/>
                  </a:lnTo>
                  <a:lnTo>
                    <a:pt x="4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2"/>
            <p:cNvSpPr/>
            <p:nvPr/>
          </p:nvSpPr>
          <p:spPr>
            <a:xfrm>
              <a:off x="7499217" y="3890955"/>
              <a:ext cx="35207" cy="1409864"/>
            </a:xfrm>
            <a:custGeom>
              <a:avLst/>
              <a:gdLst/>
              <a:ahLst/>
              <a:cxnLst/>
              <a:rect l="l" t="t" r="r" b="b"/>
              <a:pathLst>
                <a:path w="440" h="17620" extrusionOk="0">
                  <a:moveTo>
                    <a:pt x="440" y="1"/>
                  </a:moveTo>
                  <a:cubicBezTo>
                    <a:pt x="289" y="76"/>
                    <a:pt x="151" y="139"/>
                    <a:pt x="0" y="214"/>
                  </a:cubicBezTo>
                  <a:lnTo>
                    <a:pt x="0" y="17619"/>
                  </a:lnTo>
                  <a:lnTo>
                    <a:pt x="440" y="17619"/>
                  </a:lnTo>
                  <a:lnTo>
                    <a:pt x="4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2"/>
            <p:cNvSpPr/>
            <p:nvPr/>
          </p:nvSpPr>
          <p:spPr>
            <a:xfrm>
              <a:off x="7588594" y="3854868"/>
              <a:ext cx="34166" cy="1445951"/>
            </a:xfrm>
            <a:custGeom>
              <a:avLst/>
              <a:gdLst/>
              <a:ahLst/>
              <a:cxnLst/>
              <a:rect l="l" t="t" r="r" b="b"/>
              <a:pathLst>
                <a:path w="427" h="18071" extrusionOk="0">
                  <a:moveTo>
                    <a:pt x="427" y="0"/>
                  </a:moveTo>
                  <a:cubicBezTo>
                    <a:pt x="289" y="50"/>
                    <a:pt x="138" y="101"/>
                    <a:pt x="0" y="163"/>
                  </a:cubicBezTo>
                  <a:lnTo>
                    <a:pt x="0" y="18070"/>
                  </a:lnTo>
                  <a:lnTo>
                    <a:pt x="427" y="18070"/>
                  </a:lnTo>
                  <a:lnTo>
                    <a:pt x="4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2"/>
            <p:cNvSpPr/>
            <p:nvPr/>
          </p:nvSpPr>
          <p:spPr>
            <a:xfrm>
              <a:off x="7676931" y="3830783"/>
              <a:ext cx="35207" cy="1470036"/>
            </a:xfrm>
            <a:custGeom>
              <a:avLst/>
              <a:gdLst/>
              <a:ahLst/>
              <a:cxnLst/>
              <a:rect l="l" t="t" r="r" b="b"/>
              <a:pathLst>
                <a:path w="440" h="18372" extrusionOk="0">
                  <a:moveTo>
                    <a:pt x="440" y="0"/>
                  </a:moveTo>
                  <a:cubicBezTo>
                    <a:pt x="289" y="25"/>
                    <a:pt x="151" y="63"/>
                    <a:pt x="1" y="100"/>
                  </a:cubicBezTo>
                  <a:lnTo>
                    <a:pt x="1" y="18371"/>
                  </a:lnTo>
                  <a:lnTo>
                    <a:pt x="440" y="18371"/>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2"/>
            <p:cNvSpPr/>
            <p:nvPr/>
          </p:nvSpPr>
          <p:spPr>
            <a:xfrm>
              <a:off x="7765267" y="3815660"/>
              <a:ext cx="35287" cy="1483158"/>
            </a:xfrm>
            <a:custGeom>
              <a:avLst/>
              <a:gdLst/>
              <a:ahLst/>
              <a:cxnLst/>
              <a:rect l="l" t="t" r="r" b="b"/>
              <a:pathLst>
                <a:path w="441" h="18536" extrusionOk="0">
                  <a:moveTo>
                    <a:pt x="440" y="1"/>
                  </a:moveTo>
                  <a:cubicBezTo>
                    <a:pt x="302" y="13"/>
                    <a:pt x="151" y="38"/>
                    <a:pt x="1" y="51"/>
                  </a:cubicBezTo>
                  <a:lnTo>
                    <a:pt x="1" y="18535"/>
                  </a:lnTo>
                  <a:cubicBezTo>
                    <a:pt x="151" y="18535"/>
                    <a:pt x="302" y="18523"/>
                    <a:pt x="440" y="18510"/>
                  </a:cubicBezTo>
                  <a:lnTo>
                    <a:pt x="4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2"/>
            <p:cNvSpPr/>
            <p:nvPr/>
          </p:nvSpPr>
          <p:spPr>
            <a:xfrm>
              <a:off x="7854644" y="3809659"/>
              <a:ext cx="35207" cy="1479077"/>
            </a:xfrm>
            <a:custGeom>
              <a:avLst/>
              <a:gdLst/>
              <a:ahLst/>
              <a:cxnLst/>
              <a:rect l="l" t="t" r="r" b="b"/>
              <a:pathLst>
                <a:path w="440" h="18485" extrusionOk="0">
                  <a:moveTo>
                    <a:pt x="440" y="0"/>
                  </a:moveTo>
                  <a:cubicBezTo>
                    <a:pt x="289" y="0"/>
                    <a:pt x="139" y="13"/>
                    <a:pt x="1" y="13"/>
                  </a:cubicBezTo>
                  <a:lnTo>
                    <a:pt x="1" y="18485"/>
                  </a:lnTo>
                  <a:cubicBezTo>
                    <a:pt x="151" y="18460"/>
                    <a:pt x="289" y="18435"/>
                    <a:pt x="440" y="18410"/>
                  </a:cubicBez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2"/>
            <p:cNvSpPr/>
            <p:nvPr/>
          </p:nvSpPr>
          <p:spPr>
            <a:xfrm>
              <a:off x="7943061" y="3809659"/>
              <a:ext cx="35207" cy="1458994"/>
            </a:xfrm>
            <a:custGeom>
              <a:avLst/>
              <a:gdLst/>
              <a:ahLst/>
              <a:cxnLst/>
              <a:rect l="l" t="t" r="r" b="b"/>
              <a:pathLst>
                <a:path w="440" h="18234" extrusionOk="0">
                  <a:moveTo>
                    <a:pt x="0" y="0"/>
                  </a:moveTo>
                  <a:lnTo>
                    <a:pt x="0" y="18234"/>
                  </a:lnTo>
                  <a:cubicBezTo>
                    <a:pt x="151" y="18196"/>
                    <a:pt x="301" y="18146"/>
                    <a:pt x="439" y="18096"/>
                  </a:cubicBezTo>
                  <a:lnTo>
                    <a:pt x="4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2"/>
            <p:cNvSpPr/>
            <p:nvPr/>
          </p:nvSpPr>
          <p:spPr>
            <a:xfrm>
              <a:off x="8032357" y="3809659"/>
              <a:ext cx="34246" cy="1427868"/>
            </a:xfrm>
            <a:custGeom>
              <a:avLst/>
              <a:gdLst/>
              <a:ahLst/>
              <a:cxnLst/>
              <a:rect l="l" t="t" r="r" b="b"/>
              <a:pathLst>
                <a:path w="428" h="17845" extrusionOk="0">
                  <a:moveTo>
                    <a:pt x="1" y="0"/>
                  </a:moveTo>
                  <a:lnTo>
                    <a:pt x="1" y="17845"/>
                  </a:lnTo>
                  <a:cubicBezTo>
                    <a:pt x="139" y="17782"/>
                    <a:pt x="290" y="17719"/>
                    <a:pt x="428" y="17657"/>
                  </a:cubicBez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2"/>
            <p:cNvSpPr/>
            <p:nvPr/>
          </p:nvSpPr>
          <p:spPr>
            <a:xfrm>
              <a:off x="8120774" y="3809659"/>
              <a:ext cx="35207" cy="1384740"/>
            </a:xfrm>
            <a:custGeom>
              <a:avLst/>
              <a:gdLst/>
              <a:ahLst/>
              <a:cxnLst/>
              <a:rect l="l" t="t" r="r" b="b"/>
              <a:pathLst>
                <a:path w="440" h="17306" extrusionOk="0">
                  <a:moveTo>
                    <a:pt x="0" y="0"/>
                  </a:moveTo>
                  <a:lnTo>
                    <a:pt x="0" y="17305"/>
                  </a:lnTo>
                  <a:cubicBezTo>
                    <a:pt x="151" y="17217"/>
                    <a:pt x="289" y="17130"/>
                    <a:pt x="439" y="17042"/>
                  </a:cubicBezTo>
                  <a:lnTo>
                    <a:pt x="4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2"/>
            <p:cNvSpPr/>
            <p:nvPr/>
          </p:nvSpPr>
          <p:spPr>
            <a:xfrm>
              <a:off x="8210151" y="3809659"/>
              <a:ext cx="34166" cy="1325448"/>
            </a:xfrm>
            <a:custGeom>
              <a:avLst/>
              <a:gdLst/>
              <a:ahLst/>
              <a:cxnLst/>
              <a:rect l="l" t="t" r="r" b="b"/>
              <a:pathLst>
                <a:path w="427" h="16565" extrusionOk="0">
                  <a:moveTo>
                    <a:pt x="0" y="0"/>
                  </a:moveTo>
                  <a:lnTo>
                    <a:pt x="0" y="16565"/>
                  </a:lnTo>
                  <a:cubicBezTo>
                    <a:pt x="138" y="16465"/>
                    <a:pt x="289" y="16339"/>
                    <a:pt x="427" y="16226"/>
                  </a:cubicBezTo>
                  <a:lnTo>
                    <a:pt x="4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2"/>
            <p:cNvSpPr/>
            <p:nvPr/>
          </p:nvSpPr>
          <p:spPr>
            <a:xfrm>
              <a:off x="8298487" y="3809659"/>
              <a:ext cx="35207" cy="1248154"/>
            </a:xfrm>
            <a:custGeom>
              <a:avLst/>
              <a:gdLst/>
              <a:ahLst/>
              <a:cxnLst/>
              <a:rect l="l" t="t" r="r" b="b"/>
              <a:pathLst>
                <a:path w="440" h="15599" extrusionOk="0">
                  <a:moveTo>
                    <a:pt x="0" y="0"/>
                  </a:moveTo>
                  <a:lnTo>
                    <a:pt x="0" y="15599"/>
                  </a:lnTo>
                  <a:cubicBezTo>
                    <a:pt x="151" y="15448"/>
                    <a:pt x="289" y="15297"/>
                    <a:pt x="440" y="15134"/>
                  </a:cubicBez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2"/>
            <p:cNvSpPr/>
            <p:nvPr/>
          </p:nvSpPr>
          <p:spPr>
            <a:xfrm>
              <a:off x="8386824" y="3809659"/>
              <a:ext cx="35207" cy="1141734"/>
            </a:xfrm>
            <a:custGeom>
              <a:avLst/>
              <a:gdLst/>
              <a:ahLst/>
              <a:cxnLst/>
              <a:rect l="l" t="t" r="r" b="b"/>
              <a:pathLst>
                <a:path w="440" h="14269" extrusionOk="0">
                  <a:moveTo>
                    <a:pt x="1" y="0"/>
                  </a:moveTo>
                  <a:lnTo>
                    <a:pt x="1" y="14268"/>
                  </a:lnTo>
                  <a:cubicBezTo>
                    <a:pt x="164" y="14043"/>
                    <a:pt x="302" y="13817"/>
                    <a:pt x="440" y="13591"/>
                  </a:cubicBez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2"/>
            <p:cNvSpPr/>
            <p:nvPr/>
          </p:nvSpPr>
          <p:spPr>
            <a:xfrm>
              <a:off x="8476201" y="3809659"/>
              <a:ext cx="34246" cy="978103"/>
            </a:xfrm>
            <a:custGeom>
              <a:avLst/>
              <a:gdLst/>
              <a:ahLst/>
              <a:cxnLst/>
              <a:rect l="l" t="t" r="r" b="b"/>
              <a:pathLst>
                <a:path w="428" h="12224" extrusionOk="0">
                  <a:moveTo>
                    <a:pt x="0" y="0"/>
                  </a:moveTo>
                  <a:lnTo>
                    <a:pt x="0" y="12223"/>
                  </a:lnTo>
                  <a:cubicBezTo>
                    <a:pt x="176" y="11784"/>
                    <a:pt x="314" y="11320"/>
                    <a:pt x="427" y="10855"/>
                  </a:cubicBezTo>
                  <a:lnTo>
                    <a:pt x="4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5" name="Google Shape;1615;p42"/>
          <p:cNvSpPr/>
          <p:nvPr/>
        </p:nvSpPr>
        <p:spPr>
          <a:xfrm flipH="1">
            <a:off x="1432746" y="4509105"/>
            <a:ext cx="715976" cy="714613"/>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2"/>
          <p:cNvSpPr txBox="1">
            <a:spLocks noGrp="1"/>
          </p:cNvSpPr>
          <p:nvPr>
            <p:ph type="subTitle" idx="2"/>
          </p:nvPr>
        </p:nvSpPr>
        <p:spPr>
          <a:xfrm>
            <a:off x="6345075" y="2138900"/>
            <a:ext cx="1680600" cy="4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b="1">
                <a:solidFill>
                  <a:schemeClr val="lt1"/>
                </a:solidFill>
                <a:latin typeface="Exo"/>
                <a:ea typeface="Exo"/>
                <a:cs typeface="Exo"/>
                <a:sym typeface="Exo"/>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617" name="Google Shape;1617;p42"/>
          <p:cNvSpPr txBox="1">
            <a:spLocks noGrp="1"/>
          </p:cNvSpPr>
          <p:nvPr>
            <p:ph type="subTitle" idx="3"/>
          </p:nvPr>
        </p:nvSpPr>
        <p:spPr>
          <a:xfrm>
            <a:off x="4619475" y="2138900"/>
            <a:ext cx="16806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b="1">
                <a:solidFill>
                  <a:schemeClr val="lt1"/>
                </a:solidFill>
                <a:latin typeface="Exo"/>
                <a:ea typeface="Exo"/>
                <a:cs typeface="Exo"/>
                <a:sym typeface="Ex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
    <p:spTree>
      <p:nvGrpSpPr>
        <p:cNvPr id="1" name="Shape 43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CUSTOM_19">
    <p:spTree>
      <p:nvGrpSpPr>
        <p:cNvPr id="1" name="Shape 492"/>
        <p:cNvGrpSpPr/>
        <p:nvPr/>
      </p:nvGrpSpPr>
      <p:grpSpPr>
        <a:xfrm>
          <a:off x="0" y="0"/>
          <a:ext cx="0" cy="0"/>
          <a:chOff x="0" y="0"/>
          <a:chExt cx="0" cy="0"/>
        </a:xfrm>
      </p:grpSpPr>
      <p:sp>
        <p:nvSpPr>
          <p:cNvPr id="493" name="Google Shape;493;p15"/>
          <p:cNvSpPr txBox="1">
            <a:spLocks noGrp="1"/>
          </p:cNvSpPr>
          <p:nvPr>
            <p:ph type="title" hasCustomPrompt="1"/>
          </p:nvPr>
        </p:nvSpPr>
        <p:spPr>
          <a:xfrm>
            <a:off x="3240475" y="1510800"/>
            <a:ext cx="5105100" cy="146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83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94" name="Google Shape;494;p15"/>
          <p:cNvSpPr txBox="1">
            <a:spLocks noGrp="1"/>
          </p:cNvSpPr>
          <p:nvPr>
            <p:ph type="subTitle" idx="1"/>
          </p:nvPr>
        </p:nvSpPr>
        <p:spPr>
          <a:xfrm>
            <a:off x="3240475" y="2883350"/>
            <a:ext cx="5105100" cy="65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495" name="Google Shape;495;p15"/>
          <p:cNvGrpSpPr/>
          <p:nvPr/>
        </p:nvGrpSpPr>
        <p:grpSpPr>
          <a:xfrm flipH="1">
            <a:off x="5703978" y="-935492"/>
            <a:ext cx="3545529" cy="1688867"/>
            <a:chOff x="-9675" y="-1163406"/>
            <a:chExt cx="3545529" cy="1688867"/>
          </a:xfrm>
        </p:grpSpPr>
        <p:sp>
          <p:nvSpPr>
            <p:cNvPr id="496" name="Google Shape;496;p15"/>
            <p:cNvSpPr/>
            <p:nvPr/>
          </p:nvSpPr>
          <p:spPr>
            <a:xfrm>
              <a:off x="-9675" y="-116340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7" name="Google Shape;497;p15"/>
            <p:cNvGrpSpPr/>
            <p:nvPr/>
          </p:nvGrpSpPr>
          <p:grpSpPr>
            <a:xfrm>
              <a:off x="1161963" y="-408158"/>
              <a:ext cx="877847" cy="868009"/>
              <a:chOff x="6088588" y="-408158"/>
              <a:chExt cx="877847" cy="868009"/>
            </a:xfrm>
          </p:grpSpPr>
          <p:sp>
            <p:nvSpPr>
              <p:cNvPr id="498" name="Google Shape;498;p15"/>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5"/>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5"/>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5"/>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5"/>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5"/>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5"/>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5"/>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5"/>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5"/>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 name="Google Shape;513;p15"/>
            <p:cNvSpPr/>
            <p:nvPr/>
          </p:nvSpPr>
          <p:spPr>
            <a:xfrm flipH="1">
              <a:off x="2189576" y="-54072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14" name="Google Shape;514;p15"/>
            <p:cNvSpPr/>
            <p:nvPr/>
          </p:nvSpPr>
          <p:spPr>
            <a:xfrm>
              <a:off x="3025759" y="-14407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1">
  <p:cSld name="CUSTOM_16">
    <p:spTree>
      <p:nvGrpSpPr>
        <p:cNvPr id="1" name="Shape 515"/>
        <p:cNvGrpSpPr/>
        <p:nvPr/>
      </p:nvGrpSpPr>
      <p:grpSpPr>
        <a:xfrm>
          <a:off x="0" y="0"/>
          <a:ext cx="0" cy="0"/>
          <a:chOff x="0" y="0"/>
          <a:chExt cx="0" cy="0"/>
        </a:xfrm>
      </p:grpSpPr>
      <p:sp>
        <p:nvSpPr>
          <p:cNvPr id="516" name="Google Shape;516;p16"/>
          <p:cNvSpPr txBox="1">
            <a:spLocks noGrp="1"/>
          </p:cNvSpPr>
          <p:nvPr>
            <p:ph type="title"/>
          </p:nvPr>
        </p:nvSpPr>
        <p:spPr>
          <a:xfrm>
            <a:off x="752675" y="604075"/>
            <a:ext cx="2553900" cy="1975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2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7" name="Google Shape;517;p16"/>
          <p:cNvSpPr/>
          <p:nvPr/>
        </p:nvSpPr>
        <p:spPr>
          <a:xfrm>
            <a:off x="1224613" y="4502025"/>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8" name="Google Shape;518;p16"/>
          <p:cNvGrpSpPr/>
          <p:nvPr/>
        </p:nvGrpSpPr>
        <p:grpSpPr>
          <a:xfrm>
            <a:off x="1735081" y="4478905"/>
            <a:ext cx="817859" cy="817646"/>
            <a:chOff x="813569" y="4603505"/>
            <a:chExt cx="817859" cy="817646"/>
          </a:xfrm>
        </p:grpSpPr>
        <p:sp>
          <p:nvSpPr>
            <p:cNvPr id="519" name="Google Shape;519;p16"/>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6"/>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6"/>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6"/>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6"/>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6"/>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6"/>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6"/>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6"/>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6"/>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6"/>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6"/>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6"/>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6"/>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6"/>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6"/>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16"/>
          <p:cNvSpPr/>
          <p:nvPr/>
        </p:nvSpPr>
        <p:spPr>
          <a:xfrm rot="10800000" flipH="1">
            <a:off x="6696088" y="-31569"/>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1" name="Google Shape;541;p16"/>
          <p:cNvGrpSpPr/>
          <p:nvPr/>
        </p:nvGrpSpPr>
        <p:grpSpPr>
          <a:xfrm rot="10800000" flipH="1">
            <a:off x="7206556" y="-163370"/>
            <a:ext cx="817859" cy="817646"/>
            <a:chOff x="813569" y="4603505"/>
            <a:chExt cx="817859" cy="817646"/>
          </a:xfrm>
        </p:grpSpPr>
        <p:sp>
          <p:nvSpPr>
            <p:cNvPr id="542" name="Google Shape;542;p16"/>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6"/>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6"/>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6"/>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6"/>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6"/>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6"/>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6"/>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6"/>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6"/>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6"/>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6"/>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6"/>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idea 1">
  <p:cSld name="CUSTOM_20">
    <p:spTree>
      <p:nvGrpSpPr>
        <p:cNvPr id="1" name="Shape 563"/>
        <p:cNvGrpSpPr/>
        <p:nvPr/>
      </p:nvGrpSpPr>
      <p:grpSpPr>
        <a:xfrm>
          <a:off x="0" y="0"/>
          <a:ext cx="0" cy="0"/>
          <a:chOff x="0" y="0"/>
          <a:chExt cx="0" cy="0"/>
        </a:xfrm>
      </p:grpSpPr>
      <p:sp>
        <p:nvSpPr>
          <p:cNvPr id="564" name="Google Shape;564;p17"/>
          <p:cNvSpPr txBox="1">
            <a:spLocks noGrp="1"/>
          </p:cNvSpPr>
          <p:nvPr>
            <p:ph type="title"/>
          </p:nvPr>
        </p:nvSpPr>
        <p:spPr>
          <a:xfrm>
            <a:off x="884800" y="1390350"/>
            <a:ext cx="3852000" cy="236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5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565" name="Google Shape;565;p17"/>
          <p:cNvGrpSpPr/>
          <p:nvPr/>
        </p:nvGrpSpPr>
        <p:grpSpPr>
          <a:xfrm flipH="1">
            <a:off x="-450450" y="3865419"/>
            <a:ext cx="3545529" cy="1688867"/>
            <a:chOff x="4063975" y="-1169456"/>
            <a:chExt cx="3545529" cy="1688867"/>
          </a:xfrm>
        </p:grpSpPr>
        <p:sp>
          <p:nvSpPr>
            <p:cNvPr id="566" name="Google Shape;566;p17"/>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17"/>
            <p:cNvGrpSpPr/>
            <p:nvPr/>
          </p:nvGrpSpPr>
          <p:grpSpPr>
            <a:xfrm flipH="1">
              <a:off x="5560019" y="-414208"/>
              <a:ext cx="877847" cy="868009"/>
              <a:chOff x="6088588" y="-408158"/>
              <a:chExt cx="877847" cy="868009"/>
            </a:xfrm>
          </p:grpSpPr>
          <p:sp>
            <p:nvSpPr>
              <p:cNvPr id="568" name="Google Shape;568;p17"/>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7"/>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7"/>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7"/>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7"/>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7"/>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7"/>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7"/>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7"/>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7"/>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7"/>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7"/>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7"/>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17"/>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1C241"/>
                </a:solidFill>
              </a:endParaRPr>
            </a:p>
          </p:txBody>
        </p:sp>
        <p:sp>
          <p:nvSpPr>
            <p:cNvPr id="584" name="Google Shape;584;p17"/>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17"/>
          <p:cNvGrpSpPr/>
          <p:nvPr/>
        </p:nvGrpSpPr>
        <p:grpSpPr>
          <a:xfrm>
            <a:off x="3425844" y="-1412205"/>
            <a:ext cx="2487331" cy="2037063"/>
            <a:chOff x="7180332" y="-1497055"/>
            <a:chExt cx="2487331" cy="2037063"/>
          </a:xfrm>
        </p:grpSpPr>
        <p:sp>
          <p:nvSpPr>
            <p:cNvPr id="586" name="Google Shape;586;p17"/>
            <p:cNvSpPr/>
            <p:nvPr/>
          </p:nvSpPr>
          <p:spPr>
            <a:xfrm rot="10800000" flipH="1">
              <a:off x="7630746" y="-1497055"/>
              <a:ext cx="2036917" cy="2037063"/>
            </a:xfrm>
            <a:custGeom>
              <a:avLst/>
              <a:gdLst/>
              <a:ahLst/>
              <a:cxnLst/>
              <a:rect l="l" t="t" r="r" b="b"/>
              <a:pathLst>
                <a:path w="23429" h="23430" extrusionOk="0">
                  <a:moveTo>
                    <a:pt x="17882" y="1"/>
                  </a:moveTo>
                  <a:cubicBezTo>
                    <a:pt x="8006" y="1"/>
                    <a:pt x="0" y="8007"/>
                    <a:pt x="0" y="17883"/>
                  </a:cubicBezTo>
                  <a:lnTo>
                    <a:pt x="0" y="23429"/>
                  </a:lnTo>
                  <a:lnTo>
                    <a:pt x="5547" y="23429"/>
                  </a:lnTo>
                  <a:cubicBezTo>
                    <a:pt x="15423" y="23429"/>
                    <a:pt x="23429" y="15423"/>
                    <a:pt x="23429" y="5547"/>
                  </a:cubicBezTo>
                  <a:lnTo>
                    <a:pt x="23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rot="10800000" flipH="1">
              <a:off x="7180332" y="-264468"/>
              <a:ext cx="182290" cy="459422"/>
            </a:xfrm>
            <a:custGeom>
              <a:avLst/>
              <a:gdLst/>
              <a:ahLst/>
              <a:cxnLst/>
              <a:rect l="l" t="t" r="r" b="b"/>
              <a:pathLst>
                <a:path w="2047" h="5159" extrusionOk="0">
                  <a:moveTo>
                    <a:pt x="1" y="1"/>
                  </a:moveTo>
                  <a:lnTo>
                    <a:pt x="1" y="741"/>
                  </a:lnTo>
                  <a:lnTo>
                    <a:pt x="1582" y="4719"/>
                  </a:lnTo>
                  <a:cubicBezTo>
                    <a:pt x="1720" y="4869"/>
                    <a:pt x="1883" y="5020"/>
                    <a:pt x="2046" y="5158"/>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7"/>
            <p:cNvSpPr/>
            <p:nvPr/>
          </p:nvSpPr>
          <p:spPr>
            <a:xfrm rot="10800000" flipH="1">
              <a:off x="7180332" y="-324758"/>
              <a:ext cx="272768" cy="686239"/>
            </a:xfrm>
            <a:custGeom>
              <a:avLst/>
              <a:gdLst/>
              <a:ahLst/>
              <a:cxnLst/>
              <a:rect l="l" t="t" r="r" b="b"/>
              <a:pathLst>
                <a:path w="3063" h="7706" extrusionOk="0">
                  <a:moveTo>
                    <a:pt x="1" y="1"/>
                  </a:moveTo>
                  <a:lnTo>
                    <a:pt x="1" y="741"/>
                  </a:lnTo>
                  <a:lnTo>
                    <a:pt x="2674" y="7492"/>
                  </a:lnTo>
                  <a:cubicBezTo>
                    <a:pt x="2799" y="7568"/>
                    <a:pt x="2925" y="7643"/>
                    <a:pt x="3063" y="7706"/>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rot="10800000" flipH="1">
              <a:off x="7180332" y="-358333"/>
              <a:ext cx="352114" cy="872893"/>
            </a:xfrm>
            <a:custGeom>
              <a:avLst/>
              <a:gdLst/>
              <a:ahLst/>
              <a:cxnLst/>
              <a:rect l="l" t="t" r="r" b="b"/>
              <a:pathLst>
                <a:path w="3954" h="9802" extrusionOk="0">
                  <a:moveTo>
                    <a:pt x="1" y="1"/>
                  </a:moveTo>
                  <a:lnTo>
                    <a:pt x="1" y="590"/>
                  </a:lnTo>
                  <a:lnTo>
                    <a:pt x="3615" y="9676"/>
                  </a:lnTo>
                  <a:cubicBezTo>
                    <a:pt x="3728" y="9726"/>
                    <a:pt x="3841" y="9764"/>
                    <a:pt x="3954" y="9801"/>
                  </a:cubicBezTo>
                  <a:lnTo>
                    <a:pt x="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7"/>
            <p:cNvSpPr/>
            <p:nvPr/>
          </p:nvSpPr>
          <p:spPr>
            <a:xfrm rot="10800000" flipH="1">
              <a:off x="7225036" y="-376143"/>
              <a:ext cx="380076" cy="890703"/>
            </a:xfrm>
            <a:custGeom>
              <a:avLst/>
              <a:gdLst/>
              <a:ahLst/>
              <a:cxnLst/>
              <a:rect l="l" t="t" r="r" b="b"/>
              <a:pathLst>
                <a:path w="4268" h="10002" extrusionOk="0">
                  <a:moveTo>
                    <a:pt x="1" y="1"/>
                  </a:moveTo>
                  <a:lnTo>
                    <a:pt x="3954" y="9939"/>
                  </a:lnTo>
                  <a:cubicBezTo>
                    <a:pt x="4067" y="9964"/>
                    <a:pt x="4167" y="9989"/>
                    <a:pt x="4267" y="10002"/>
                  </a:cubicBez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7"/>
            <p:cNvSpPr/>
            <p:nvPr/>
          </p:nvSpPr>
          <p:spPr>
            <a:xfrm rot="10800000" flipH="1">
              <a:off x="7292091" y="-382911"/>
              <a:ext cx="382302" cy="897471"/>
            </a:xfrm>
            <a:custGeom>
              <a:avLst/>
              <a:gdLst/>
              <a:ahLst/>
              <a:cxnLst/>
              <a:rect l="l" t="t" r="r" b="b"/>
              <a:pathLst>
                <a:path w="4293" h="10078" extrusionOk="0">
                  <a:moveTo>
                    <a:pt x="1" y="1"/>
                  </a:moveTo>
                  <a:lnTo>
                    <a:pt x="3991" y="10065"/>
                  </a:lnTo>
                  <a:cubicBezTo>
                    <a:pt x="4092" y="10077"/>
                    <a:pt x="4192" y="10077"/>
                    <a:pt x="4293" y="10077"/>
                  </a:cubicBez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7"/>
            <p:cNvSpPr/>
            <p:nvPr/>
          </p:nvSpPr>
          <p:spPr>
            <a:xfrm rot="10800000" flipH="1">
              <a:off x="7358079" y="-383980"/>
              <a:ext cx="383371" cy="898540"/>
            </a:xfrm>
            <a:custGeom>
              <a:avLst/>
              <a:gdLst/>
              <a:ahLst/>
              <a:cxnLst/>
              <a:rect l="l" t="t" r="r" b="b"/>
              <a:pathLst>
                <a:path w="4305" h="10090" extrusionOk="0">
                  <a:moveTo>
                    <a:pt x="0" y="1"/>
                  </a:moveTo>
                  <a:lnTo>
                    <a:pt x="4003" y="10090"/>
                  </a:lnTo>
                  <a:lnTo>
                    <a:pt x="4304"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7"/>
            <p:cNvSpPr/>
            <p:nvPr/>
          </p:nvSpPr>
          <p:spPr>
            <a:xfrm rot="10800000" flipH="1">
              <a:off x="7423977" y="-383980"/>
              <a:ext cx="383371" cy="898540"/>
            </a:xfrm>
            <a:custGeom>
              <a:avLst/>
              <a:gdLst/>
              <a:ahLst/>
              <a:cxnLst/>
              <a:rect l="l" t="t" r="r" b="b"/>
              <a:pathLst>
                <a:path w="4305" h="10090" extrusionOk="0">
                  <a:moveTo>
                    <a:pt x="1" y="1"/>
                  </a:moveTo>
                  <a:lnTo>
                    <a:pt x="4016" y="10090"/>
                  </a:lnTo>
                  <a:lnTo>
                    <a:pt x="4305"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7"/>
            <p:cNvSpPr/>
            <p:nvPr/>
          </p:nvSpPr>
          <p:spPr>
            <a:xfrm rot="10800000" flipH="1">
              <a:off x="7489875" y="-383980"/>
              <a:ext cx="383460" cy="898540"/>
            </a:xfrm>
            <a:custGeom>
              <a:avLst/>
              <a:gdLst/>
              <a:ahLst/>
              <a:cxnLst/>
              <a:rect l="l" t="t" r="r" b="b"/>
              <a:pathLst>
                <a:path w="4306" h="10090" extrusionOk="0">
                  <a:moveTo>
                    <a:pt x="1" y="1"/>
                  </a:moveTo>
                  <a:lnTo>
                    <a:pt x="4017" y="10090"/>
                  </a:lnTo>
                  <a:lnTo>
                    <a:pt x="4305" y="10090"/>
                  </a:ln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7"/>
            <p:cNvSpPr/>
            <p:nvPr/>
          </p:nvSpPr>
          <p:spPr>
            <a:xfrm rot="10800000" flipH="1">
              <a:off x="7556931" y="-383980"/>
              <a:ext cx="382302" cy="898540"/>
            </a:xfrm>
            <a:custGeom>
              <a:avLst/>
              <a:gdLst/>
              <a:ahLst/>
              <a:cxnLst/>
              <a:rect l="l" t="t" r="r" b="b"/>
              <a:pathLst>
                <a:path w="4293" h="10090" extrusionOk="0">
                  <a:moveTo>
                    <a:pt x="1" y="1"/>
                  </a:moveTo>
                  <a:lnTo>
                    <a:pt x="4004" y="10090"/>
                  </a:lnTo>
                  <a:lnTo>
                    <a:pt x="4293" y="10090"/>
                  </a:lnTo>
                  <a:lnTo>
                    <a:pt x="289" y="13"/>
                  </a:lnTo>
                  <a:cubicBezTo>
                    <a:pt x="227" y="13"/>
                    <a:pt x="177"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7"/>
            <p:cNvSpPr/>
            <p:nvPr/>
          </p:nvSpPr>
          <p:spPr>
            <a:xfrm rot="10800000" flipH="1">
              <a:off x="7623987" y="-383980"/>
              <a:ext cx="382302" cy="895156"/>
            </a:xfrm>
            <a:custGeom>
              <a:avLst/>
              <a:gdLst/>
              <a:ahLst/>
              <a:cxnLst/>
              <a:rect l="l" t="t" r="r" b="b"/>
              <a:pathLst>
                <a:path w="4293" h="10052" extrusionOk="0">
                  <a:moveTo>
                    <a:pt x="1" y="0"/>
                  </a:moveTo>
                  <a:lnTo>
                    <a:pt x="3991" y="10052"/>
                  </a:lnTo>
                  <a:lnTo>
                    <a:pt x="4293" y="10052"/>
                  </a:lnTo>
                  <a:lnTo>
                    <a:pt x="315" y="50"/>
                  </a:lnTo>
                  <a:cubicBezTo>
                    <a:pt x="214" y="25"/>
                    <a:pt x="101" y="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rot="10800000" flipH="1">
              <a:off x="7695495" y="-383979"/>
              <a:ext cx="376692" cy="881798"/>
            </a:xfrm>
            <a:custGeom>
              <a:avLst/>
              <a:gdLst/>
              <a:ahLst/>
              <a:cxnLst/>
              <a:rect l="l" t="t" r="r" b="b"/>
              <a:pathLst>
                <a:path w="4230" h="9902" extrusionOk="0">
                  <a:moveTo>
                    <a:pt x="1" y="1"/>
                  </a:moveTo>
                  <a:lnTo>
                    <a:pt x="3941" y="9902"/>
                  </a:lnTo>
                  <a:lnTo>
                    <a:pt x="4230" y="9902"/>
                  </a:lnTo>
                  <a:lnTo>
                    <a:pt x="327" y="101"/>
                  </a:lnTo>
                  <a:cubicBezTo>
                    <a:pt x="227" y="64"/>
                    <a:pt x="114" y="2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rot="10800000" flipH="1">
              <a:off x="7772614" y="-296797"/>
              <a:ext cx="305183" cy="767811"/>
            </a:xfrm>
            <a:custGeom>
              <a:avLst/>
              <a:gdLst/>
              <a:ahLst/>
              <a:cxnLst/>
              <a:rect l="l" t="t" r="r" b="b"/>
              <a:pathLst>
                <a:path w="3427" h="8622" extrusionOk="0">
                  <a:moveTo>
                    <a:pt x="1" y="1"/>
                  </a:moveTo>
                  <a:lnTo>
                    <a:pt x="3427" y="8622"/>
                  </a:lnTo>
                  <a:lnTo>
                    <a:pt x="3427" y="7882"/>
                  </a:lnTo>
                  <a:lnTo>
                    <a:pt x="365" y="177"/>
                  </a:lnTo>
                  <a:cubicBezTo>
                    <a:pt x="239" y="114"/>
                    <a:pt x="126" y="5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rot="10800000" flipH="1">
              <a:off x="7857569" y="-130357"/>
              <a:ext cx="220227" cy="553283"/>
            </a:xfrm>
            <a:custGeom>
              <a:avLst/>
              <a:gdLst/>
              <a:ahLst/>
              <a:cxnLst/>
              <a:rect l="l" t="t" r="r" b="b"/>
              <a:pathLst>
                <a:path w="2473" h="6213" extrusionOk="0">
                  <a:moveTo>
                    <a:pt x="1" y="1"/>
                  </a:moveTo>
                  <a:lnTo>
                    <a:pt x="2473" y="6212"/>
                  </a:lnTo>
                  <a:lnTo>
                    <a:pt x="2473" y="5472"/>
                  </a:lnTo>
                  <a:lnTo>
                    <a:pt x="415" y="314"/>
                  </a:lnTo>
                  <a:cubicBezTo>
                    <a:pt x="289" y="201"/>
                    <a:pt x="151" y="10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rot="10800000" flipH="1">
              <a:off x="7962650" y="39556"/>
              <a:ext cx="114076" cy="287283"/>
            </a:xfrm>
            <a:custGeom>
              <a:avLst/>
              <a:gdLst/>
              <a:ahLst/>
              <a:cxnLst/>
              <a:rect l="l" t="t" r="r" b="b"/>
              <a:pathLst>
                <a:path w="1281" h="3226" extrusionOk="0">
                  <a:moveTo>
                    <a:pt x="0" y="1"/>
                  </a:moveTo>
                  <a:lnTo>
                    <a:pt x="1280" y="3226"/>
                  </a:lnTo>
                  <a:cubicBezTo>
                    <a:pt x="1192" y="2009"/>
                    <a:pt x="728" y="89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1">
  <p:cSld name="CUSTOM_2">
    <p:spTree>
      <p:nvGrpSpPr>
        <p:cNvPr id="1" name="Shape 601"/>
        <p:cNvGrpSpPr/>
        <p:nvPr/>
      </p:nvGrpSpPr>
      <p:grpSpPr>
        <a:xfrm>
          <a:off x="0" y="0"/>
          <a:ext cx="0" cy="0"/>
          <a:chOff x="0" y="0"/>
          <a:chExt cx="0" cy="0"/>
        </a:xfrm>
      </p:grpSpPr>
      <p:sp>
        <p:nvSpPr>
          <p:cNvPr id="602" name="Google Shape;602;p18"/>
          <p:cNvSpPr txBox="1">
            <a:spLocks noGrp="1"/>
          </p:cNvSpPr>
          <p:nvPr>
            <p:ph type="title"/>
          </p:nvPr>
        </p:nvSpPr>
        <p:spPr>
          <a:xfrm>
            <a:off x="4017600" y="1542600"/>
            <a:ext cx="3852000" cy="47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3" name="Google Shape;603;p18"/>
          <p:cNvSpPr txBox="1">
            <a:spLocks noGrp="1"/>
          </p:cNvSpPr>
          <p:nvPr>
            <p:ph type="subTitle" idx="1"/>
          </p:nvPr>
        </p:nvSpPr>
        <p:spPr>
          <a:xfrm>
            <a:off x="4017600" y="2020200"/>
            <a:ext cx="3852000" cy="1580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Poppins"/>
              <a:buNone/>
              <a:defRPr sz="1400">
                <a:latin typeface="Poppins"/>
                <a:ea typeface="Poppins"/>
                <a:cs typeface="Poppins"/>
                <a:sym typeface="Poppins"/>
              </a:defRPr>
            </a:lvl1pPr>
            <a:lvl2pPr lvl="1" rtl="0">
              <a:spcBef>
                <a:spcPts val="1600"/>
              </a:spcBef>
              <a:spcAft>
                <a:spcPts val="0"/>
              </a:spcAft>
              <a:buSzPts val="1400"/>
              <a:buFont typeface="Poppins"/>
              <a:buNone/>
              <a:defRPr>
                <a:latin typeface="Poppins"/>
                <a:ea typeface="Poppins"/>
                <a:cs typeface="Poppins"/>
                <a:sym typeface="Poppins"/>
              </a:defRPr>
            </a:lvl2pPr>
            <a:lvl3pPr lvl="2" rtl="0">
              <a:spcBef>
                <a:spcPts val="1600"/>
              </a:spcBef>
              <a:spcAft>
                <a:spcPts val="0"/>
              </a:spcAft>
              <a:buSzPts val="1400"/>
              <a:buFont typeface="Poppins"/>
              <a:buNone/>
              <a:defRPr>
                <a:latin typeface="Poppins"/>
                <a:ea typeface="Poppins"/>
                <a:cs typeface="Poppins"/>
                <a:sym typeface="Poppins"/>
              </a:defRPr>
            </a:lvl3pPr>
            <a:lvl4pPr lvl="3" rtl="0">
              <a:spcBef>
                <a:spcPts val="1600"/>
              </a:spcBef>
              <a:spcAft>
                <a:spcPts val="0"/>
              </a:spcAft>
              <a:buSzPts val="1400"/>
              <a:buFont typeface="Poppins"/>
              <a:buNone/>
              <a:defRPr>
                <a:latin typeface="Poppins"/>
                <a:ea typeface="Poppins"/>
                <a:cs typeface="Poppins"/>
                <a:sym typeface="Poppins"/>
              </a:defRPr>
            </a:lvl4pPr>
            <a:lvl5pPr lvl="4" rtl="0">
              <a:spcBef>
                <a:spcPts val="1600"/>
              </a:spcBef>
              <a:spcAft>
                <a:spcPts val="0"/>
              </a:spcAft>
              <a:buSzPts val="1400"/>
              <a:buFont typeface="Poppins"/>
              <a:buNone/>
              <a:defRPr>
                <a:latin typeface="Poppins"/>
                <a:ea typeface="Poppins"/>
                <a:cs typeface="Poppins"/>
                <a:sym typeface="Poppins"/>
              </a:defRPr>
            </a:lvl5pPr>
            <a:lvl6pPr lvl="5" rtl="0">
              <a:spcBef>
                <a:spcPts val="1600"/>
              </a:spcBef>
              <a:spcAft>
                <a:spcPts val="0"/>
              </a:spcAft>
              <a:buSzPts val="1400"/>
              <a:buFont typeface="Poppins"/>
              <a:buNone/>
              <a:defRPr>
                <a:latin typeface="Poppins"/>
                <a:ea typeface="Poppins"/>
                <a:cs typeface="Poppins"/>
                <a:sym typeface="Poppins"/>
              </a:defRPr>
            </a:lvl6pPr>
            <a:lvl7pPr lvl="6" rtl="0">
              <a:spcBef>
                <a:spcPts val="1600"/>
              </a:spcBef>
              <a:spcAft>
                <a:spcPts val="0"/>
              </a:spcAft>
              <a:buSzPts val="1400"/>
              <a:buFont typeface="Poppins"/>
              <a:buNone/>
              <a:defRPr>
                <a:latin typeface="Poppins"/>
                <a:ea typeface="Poppins"/>
                <a:cs typeface="Poppins"/>
                <a:sym typeface="Poppins"/>
              </a:defRPr>
            </a:lvl7pPr>
            <a:lvl8pPr lvl="7" rtl="0">
              <a:spcBef>
                <a:spcPts val="1600"/>
              </a:spcBef>
              <a:spcAft>
                <a:spcPts val="0"/>
              </a:spcAft>
              <a:buSzPts val="1400"/>
              <a:buFont typeface="Poppins"/>
              <a:buNone/>
              <a:defRPr>
                <a:latin typeface="Poppins"/>
                <a:ea typeface="Poppins"/>
                <a:cs typeface="Poppins"/>
                <a:sym typeface="Poppins"/>
              </a:defRPr>
            </a:lvl8pPr>
            <a:lvl9pPr lvl="8" rtl="0">
              <a:spcBef>
                <a:spcPts val="1600"/>
              </a:spcBef>
              <a:spcAft>
                <a:spcPts val="1600"/>
              </a:spcAft>
              <a:buSzPts val="1400"/>
              <a:buFont typeface="Poppins"/>
              <a:buNone/>
              <a:defRPr>
                <a:latin typeface="Poppins"/>
                <a:ea typeface="Poppins"/>
                <a:cs typeface="Poppins"/>
                <a:sym typeface="Poppins"/>
              </a:defRPr>
            </a:lvl9pPr>
          </a:lstStyle>
          <a:p>
            <a:endParaRPr/>
          </a:p>
        </p:txBody>
      </p:sp>
      <p:grpSp>
        <p:nvGrpSpPr>
          <p:cNvPr id="604" name="Google Shape;604;p18"/>
          <p:cNvGrpSpPr/>
          <p:nvPr/>
        </p:nvGrpSpPr>
        <p:grpSpPr>
          <a:xfrm>
            <a:off x="5836025" y="3781669"/>
            <a:ext cx="3545529" cy="1688867"/>
            <a:chOff x="4063975" y="-1169456"/>
            <a:chExt cx="3545529" cy="1688867"/>
          </a:xfrm>
        </p:grpSpPr>
        <p:sp>
          <p:nvSpPr>
            <p:cNvPr id="605" name="Google Shape;605;p18"/>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18"/>
            <p:cNvGrpSpPr/>
            <p:nvPr/>
          </p:nvGrpSpPr>
          <p:grpSpPr>
            <a:xfrm flipH="1">
              <a:off x="5560019" y="-414208"/>
              <a:ext cx="877847" cy="868009"/>
              <a:chOff x="6088588" y="-408158"/>
              <a:chExt cx="877847" cy="868009"/>
            </a:xfrm>
          </p:grpSpPr>
          <p:sp>
            <p:nvSpPr>
              <p:cNvPr id="607" name="Google Shape;607;p18"/>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8"/>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8"/>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8"/>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8"/>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8"/>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8"/>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8"/>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8"/>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8"/>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8"/>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8"/>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8"/>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8"/>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8"/>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8"/>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1C241"/>
                </a:solidFill>
              </a:endParaRPr>
            </a:p>
          </p:txBody>
        </p:sp>
        <p:sp>
          <p:nvSpPr>
            <p:cNvPr id="623" name="Google Shape;623;p18"/>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1">
  <p:cSld name="CUSTOM_7">
    <p:spTree>
      <p:nvGrpSpPr>
        <p:cNvPr id="1" name="Shape 646"/>
        <p:cNvGrpSpPr/>
        <p:nvPr/>
      </p:nvGrpSpPr>
      <p:grpSpPr>
        <a:xfrm>
          <a:off x="0" y="0"/>
          <a:ext cx="0" cy="0"/>
          <a:chOff x="0" y="0"/>
          <a:chExt cx="0" cy="0"/>
        </a:xfrm>
      </p:grpSpPr>
      <p:sp>
        <p:nvSpPr>
          <p:cNvPr id="647" name="Google Shape;647;p20"/>
          <p:cNvSpPr txBox="1">
            <a:spLocks noGrp="1"/>
          </p:cNvSpPr>
          <p:nvPr>
            <p:ph type="title"/>
          </p:nvPr>
        </p:nvSpPr>
        <p:spPr>
          <a:xfrm>
            <a:off x="2798850" y="2836900"/>
            <a:ext cx="35463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48" name="Google Shape;648;p20"/>
          <p:cNvSpPr txBox="1">
            <a:spLocks noGrp="1"/>
          </p:cNvSpPr>
          <p:nvPr>
            <p:ph type="subTitle" idx="1"/>
          </p:nvPr>
        </p:nvSpPr>
        <p:spPr>
          <a:xfrm>
            <a:off x="2798850" y="1601800"/>
            <a:ext cx="3546300" cy="1235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lnSpc>
                <a:spcPct val="100000"/>
              </a:lnSpc>
              <a:spcBef>
                <a:spcPts val="160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grpSp>
        <p:nvGrpSpPr>
          <p:cNvPr id="649" name="Google Shape;649;p20"/>
          <p:cNvGrpSpPr/>
          <p:nvPr/>
        </p:nvGrpSpPr>
        <p:grpSpPr>
          <a:xfrm>
            <a:off x="5836025" y="4404351"/>
            <a:ext cx="2373891" cy="1000575"/>
            <a:chOff x="4063975" y="-546774"/>
            <a:chExt cx="2373891" cy="1000575"/>
          </a:xfrm>
        </p:grpSpPr>
        <p:grpSp>
          <p:nvGrpSpPr>
            <p:cNvPr id="650" name="Google Shape;650;p20"/>
            <p:cNvGrpSpPr/>
            <p:nvPr/>
          </p:nvGrpSpPr>
          <p:grpSpPr>
            <a:xfrm flipH="1">
              <a:off x="5560019" y="-414208"/>
              <a:ext cx="877847" cy="868009"/>
              <a:chOff x="6088588" y="-408158"/>
              <a:chExt cx="877847" cy="868009"/>
            </a:xfrm>
          </p:grpSpPr>
          <p:sp>
            <p:nvSpPr>
              <p:cNvPr id="651" name="Google Shape;651;p20"/>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0"/>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0"/>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0"/>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0"/>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0"/>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20"/>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67" name="Google Shape;667;p20"/>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24">
    <p:spTree>
      <p:nvGrpSpPr>
        <p:cNvPr id="1" name="Shape 752"/>
        <p:cNvGrpSpPr/>
        <p:nvPr/>
      </p:nvGrpSpPr>
      <p:grpSpPr>
        <a:xfrm>
          <a:off x="0" y="0"/>
          <a:ext cx="0" cy="0"/>
          <a:chOff x="0" y="0"/>
          <a:chExt cx="0" cy="0"/>
        </a:xfrm>
      </p:grpSpPr>
      <p:sp>
        <p:nvSpPr>
          <p:cNvPr id="753" name="Google Shape;753;p23"/>
          <p:cNvSpPr txBox="1">
            <a:spLocks noGrp="1"/>
          </p:cNvSpPr>
          <p:nvPr>
            <p:ph type="title"/>
          </p:nvPr>
        </p:nvSpPr>
        <p:spPr>
          <a:xfrm>
            <a:off x="4433100" y="1443438"/>
            <a:ext cx="3852000" cy="108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34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54" name="Google Shape;754;p23"/>
          <p:cNvSpPr txBox="1">
            <a:spLocks noGrp="1"/>
          </p:cNvSpPr>
          <p:nvPr>
            <p:ph type="subTitle" idx="1"/>
          </p:nvPr>
        </p:nvSpPr>
        <p:spPr>
          <a:xfrm>
            <a:off x="4433100" y="2621863"/>
            <a:ext cx="3852000" cy="123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755" name="Google Shape;755;p23"/>
          <p:cNvGrpSpPr/>
          <p:nvPr/>
        </p:nvGrpSpPr>
        <p:grpSpPr>
          <a:xfrm>
            <a:off x="5913175" y="3907394"/>
            <a:ext cx="3545529" cy="1688867"/>
            <a:chOff x="4063975" y="-1169456"/>
            <a:chExt cx="3545529" cy="1688867"/>
          </a:xfrm>
        </p:grpSpPr>
        <p:sp>
          <p:nvSpPr>
            <p:cNvPr id="756" name="Google Shape;756;p23"/>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23"/>
            <p:cNvGrpSpPr/>
            <p:nvPr/>
          </p:nvGrpSpPr>
          <p:grpSpPr>
            <a:xfrm flipH="1">
              <a:off x="5560019" y="-414208"/>
              <a:ext cx="877847" cy="868009"/>
              <a:chOff x="6088588" y="-408158"/>
              <a:chExt cx="877847" cy="868009"/>
            </a:xfrm>
          </p:grpSpPr>
          <p:sp>
            <p:nvSpPr>
              <p:cNvPr id="758" name="Google Shape;758;p23"/>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3"/>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3"/>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3"/>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3"/>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3"/>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3"/>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3"/>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3"/>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3"/>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3"/>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3"/>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3"/>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3"/>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3"/>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23"/>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1C241"/>
                </a:solidFill>
              </a:endParaRPr>
            </a:p>
          </p:txBody>
        </p:sp>
        <p:sp>
          <p:nvSpPr>
            <p:cNvPr id="774" name="Google Shape;774;p23"/>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23"/>
          <p:cNvGrpSpPr/>
          <p:nvPr/>
        </p:nvGrpSpPr>
        <p:grpSpPr>
          <a:xfrm>
            <a:off x="3425844" y="-1412205"/>
            <a:ext cx="2487331" cy="2037063"/>
            <a:chOff x="7180332" y="-1497055"/>
            <a:chExt cx="2487331" cy="2037063"/>
          </a:xfrm>
        </p:grpSpPr>
        <p:sp>
          <p:nvSpPr>
            <p:cNvPr id="776" name="Google Shape;776;p23"/>
            <p:cNvSpPr/>
            <p:nvPr/>
          </p:nvSpPr>
          <p:spPr>
            <a:xfrm rot="10800000" flipH="1">
              <a:off x="7630746" y="-1497055"/>
              <a:ext cx="2036917" cy="2037063"/>
            </a:xfrm>
            <a:custGeom>
              <a:avLst/>
              <a:gdLst/>
              <a:ahLst/>
              <a:cxnLst/>
              <a:rect l="l" t="t" r="r" b="b"/>
              <a:pathLst>
                <a:path w="23429" h="23430" extrusionOk="0">
                  <a:moveTo>
                    <a:pt x="17882" y="1"/>
                  </a:moveTo>
                  <a:cubicBezTo>
                    <a:pt x="8006" y="1"/>
                    <a:pt x="0" y="8007"/>
                    <a:pt x="0" y="17883"/>
                  </a:cubicBezTo>
                  <a:lnTo>
                    <a:pt x="0" y="23429"/>
                  </a:lnTo>
                  <a:lnTo>
                    <a:pt x="5547" y="23429"/>
                  </a:lnTo>
                  <a:cubicBezTo>
                    <a:pt x="15423" y="23429"/>
                    <a:pt x="23429" y="15423"/>
                    <a:pt x="23429" y="5547"/>
                  </a:cubicBezTo>
                  <a:lnTo>
                    <a:pt x="23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3"/>
            <p:cNvSpPr/>
            <p:nvPr/>
          </p:nvSpPr>
          <p:spPr>
            <a:xfrm rot="10800000" flipH="1">
              <a:off x="7180332" y="-264468"/>
              <a:ext cx="182290" cy="459422"/>
            </a:xfrm>
            <a:custGeom>
              <a:avLst/>
              <a:gdLst/>
              <a:ahLst/>
              <a:cxnLst/>
              <a:rect l="l" t="t" r="r" b="b"/>
              <a:pathLst>
                <a:path w="2047" h="5159" extrusionOk="0">
                  <a:moveTo>
                    <a:pt x="1" y="1"/>
                  </a:moveTo>
                  <a:lnTo>
                    <a:pt x="1" y="741"/>
                  </a:lnTo>
                  <a:lnTo>
                    <a:pt x="1582" y="4719"/>
                  </a:lnTo>
                  <a:cubicBezTo>
                    <a:pt x="1720" y="4869"/>
                    <a:pt x="1883" y="5020"/>
                    <a:pt x="2046" y="5158"/>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3"/>
            <p:cNvSpPr/>
            <p:nvPr/>
          </p:nvSpPr>
          <p:spPr>
            <a:xfrm rot="10800000" flipH="1">
              <a:off x="7180332" y="-324758"/>
              <a:ext cx="272768" cy="686239"/>
            </a:xfrm>
            <a:custGeom>
              <a:avLst/>
              <a:gdLst/>
              <a:ahLst/>
              <a:cxnLst/>
              <a:rect l="l" t="t" r="r" b="b"/>
              <a:pathLst>
                <a:path w="3063" h="7706" extrusionOk="0">
                  <a:moveTo>
                    <a:pt x="1" y="1"/>
                  </a:moveTo>
                  <a:lnTo>
                    <a:pt x="1" y="741"/>
                  </a:lnTo>
                  <a:lnTo>
                    <a:pt x="2674" y="7492"/>
                  </a:lnTo>
                  <a:cubicBezTo>
                    <a:pt x="2799" y="7568"/>
                    <a:pt x="2925" y="7643"/>
                    <a:pt x="3063" y="7706"/>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3"/>
            <p:cNvSpPr/>
            <p:nvPr/>
          </p:nvSpPr>
          <p:spPr>
            <a:xfrm rot="10800000" flipH="1">
              <a:off x="7180332" y="-358333"/>
              <a:ext cx="352114" cy="872893"/>
            </a:xfrm>
            <a:custGeom>
              <a:avLst/>
              <a:gdLst/>
              <a:ahLst/>
              <a:cxnLst/>
              <a:rect l="l" t="t" r="r" b="b"/>
              <a:pathLst>
                <a:path w="3954" h="9802" extrusionOk="0">
                  <a:moveTo>
                    <a:pt x="1" y="1"/>
                  </a:moveTo>
                  <a:lnTo>
                    <a:pt x="1" y="590"/>
                  </a:lnTo>
                  <a:lnTo>
                    <a:pt x="3615" y="9676"/>
                  </a:lnTo>
                  <a:cubicBezTo>
                    <a:pt x="3728" y="9726"/>
                    <a:pt x="3841" y="9764"/>
                    <a:pt x="3954" y="9801"/>
                  </a:cubicBezTo>
                  <a:lnTo>
                    <a:pt x="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3"/>
            <p:cNvSpPr/>
            <p:nvPr/>
          </p:nvSpPr>
          <p:spPr>
            <a:xfrm rot="10800000" flipH="1">
              <a:off x="7225036" y="-376143"/>
              <a:ext cx="380076" cy="890703"/>
            </a:xfrm>
            <a:custGeom>
              <a:avLst/>
              <a:gdLst/>
              <a:ahLst/>
              <a:cxnLst/>
              <a:rect l="l" t="t" r="r" b="b"/>
              <a:pathLst>
                <a:path w="4268" h="10002" extrusionOk="0">
                  <a:moveTo>
                    <a:pt x="1" y="1"/>
                  </a:moveTo>
                  <a:lnTo>
                    <a:pt x="3954" y="9939"/>
                  </a:lnTo>
                  <a:cubicBezTo>
                    <a:pt x="4067" y="9964"/>
                    <a:pt x="4167" y="9989"/>
                    <a:pt x="4267" y="10002"/>
                  </a:cubicBez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3"/>
            <p:cNvSpPr/>
            <p:nvPr/>
          </p:nvSpPr>
          <p:spPr>
            <a:xfrm rot="10800000" flipH="1">
              <a:off x="7292091" y="-382911"/>
              <a:ext cx="382302" cy="897471"/>
            </a:xfrm>
            <a:custGeom>
              <a:avLst/>
              <a:gdLst/>
              <a:ahLst/>
              <a:cxnLst/>
              <a:rect l="l" t="t" r="r" b="b"/>
              <a:pathLst>
                <a:path w="4293" h="10078" extrusionOk="0">
                  <a:moveTo>
                    <a:pt x="1" y="1"/>
                  </a:moveTo>
                  <a:lnTo>
                    <a:pt x="3991" y="10065"/>
                  </a:lnTo>
                  <a:cubicBezTo>
                    <a:pt x="4092" y="10077"/>
                    <a:pt x="4192" y="10077"/>
                    <a:pt x="4293" y="10077"/>
                  </a:cubicBez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3"/>
            <p:cNvSpPr/>
            <p:nvPr/>
          </p:nvSpPr>
          <p:spPr>
            <a:xfrm rot="10800000" flipH="1">
              <a:off x="7358079" y="-383980"/>
              <a:ext cx="383371" cy="898540"/>
            </a:xfrm>
            <a:custGeom>
              <a:avLst/>
              <a:gdLst/>
              <a:ahLst/>
              <a:cxnLst/>
              <a:rect l="l" t="t" r="r" b="b"/>
              <a:pathLst>
                <a:path w="4305" h="10090" extrusionOk="0">
                  <a:moveTo>
                    <a:pt x="0" y="1"/>
                  </a:moveTo>
                  <a:lnTo>
                    <a:pt x="4003" y="10090"/>
                  </a:lnTo>
                  <a:lnTo>
                    <a:pt x="4304"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3"/>
            <p:cNvSpPr/>
            <p:nvPr/>
          </p:nvSpPr>
          <p:spPr>
            <a:xfrm rot="10800000" flipH="1">
              <a:off x="7423977" y="-383980"/>
              <a:ext cx="383371" cy="898540"/>
            </a:xfrm>
            <a:custGeom>
              <a:avLst/>
              <a:gdLst/>
              <a:ahLst/>
              <a:cxnLst/>
              <a:rect l="l" t="t" r="r" b="b"/>
              <a:pathLst>
                <a:path w="4305" h="10090" extrusionOk="0">
                  <a:moveTo>
                    <a:pt x="1" y="1"/>
                  </a:moveTo>
                  <a:lnTo>
                    <a:pt x="4016" y="10090"/>
                  </a:lnTo>
                  <a:lnTo>
                    <a:pt x="4305"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3"/>
            <p:cNvSpPr/>
            <p:nvPr/>
          </p:nvSpPr>
          <p:spPr>
            <a:xfrm rot="10800000" flipH="1">
              <a:off x="7489875" y="-383980"/>
              <a:ext cx="383460" cy="898540"/>
            </a:xfrm>
            <a:custGeom>
              <a:avLst/>
              <a:gdLst/>
              <a:ahLst/>
              <a:cxnLst/>
              <a:rect l="l" t="t" r="r" b="b"/>
              <a:pathLst>
                <a:path w="4306" h="10090" extrusionOk="0">
                  <a:moveTo>
                    <a:pt x="1" y="1"/>
                  </a:moveTo>
                  <a:lnTo>
                    <a:pt x="4017" y="10090"/>
                  </a:lnTo>
                  <a:lnTo>
                    <a:pt x="4305" y="10090"/>
                  </a:ln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3"/>
            <p:cNvSpPr/>
            <p:nvPr/>
          </p:nvSpPr>
          <p:spPr>
            <a:xfrm rot="10800000" flipH="1">
              <a:off x="7556931" y="-383980"/>
              <a:ext cx="382302" cy="898540"/>
            </a:xfrm>
            <a:custGeom>
              <a:avLst/>
              <a:gdLst/>
              <a:ahLst/>
              <a:cxnLst/>
              <a:rect l="l" t="t" r="r" b="b"/>
              <a:pathLst>
                <a:path w="4293" h="10090" extrusionOk="0">
                  <a:moveTo>
                    <a:pt x="1" y="1"/>
                  </a:moveTo>
                  <a:lnTo>
                    <a:pt x="4004" y="10090"/>
                  </a:lnTo>
                  <a:lnTo>
                    <a:pt x="4293" y="10090"/>
                  </a:lnTo>
                  <a:lnTo>
                    <a:pt x="289" y="13"/>
                  </a:lnTo>
                  <a:cubicBezTo>
                    <a:pt x="227" y="13"/>
                    <a:pt x="177"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3"/>
            <p:cNvSpPr/>
            <p:nvPr/>
          </p:nvSpPr>
          <p:spPr>
            <a:xfrm rot="10800000" flipH="1">
              <a:off x="7623987" y="-383980"/>
              <a:ext cx="382302" cy="895156"/>
            </a:xfrm>
            <a:custGeom>
              <a:avLst/>
              <a:gdLst/>
              <a:ahLst/>
              <a:cxnLst/>
              <a:rect l="l" t="t" r="r" b="b"/>
              <a:pathLst>
                <a:path w="4293" h="10052" extrusionOk="0">
                  <a:moveTo>
                    <a:pt x="1" y="0"/>
                  </a:moveTo>
                  <a:lnTo>
                    <a:pt x="3991" y="10052"/>
                  </a:lnTo>
                  <a:lnTo>
                    <a:pt x="4293" y="10052"/>
                  </a:lnTo>
                  <a:lnTo>
                    <a:pt x="315" y="50"/>
                  </a:lnTo>
                  <a:cubicBezTo>
                    <a:pt x="214" y="25"/>
                    <a:pt x="101" y="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3"/>
            <p:cNvSpPr/>
            <p:nvPr/>
          </p:nvSpPr>
          <p:spPr>
            <a:xfrm rot="10800000" flipH="1">
              <a:off x="7695495" y="-383979"/>
              <a:ext cx="376692" cy="881798"/>
            </a:xfrm>
            <a:custGeom>
              <a:avLst/>
              <a:gdLst/>
              <a:ahLst/>
              <a:cxnLst/>
              <a:rect l="l" t="t" r="r" b="b"/>
              <a:pathLst>
                <a:path w="4230" h="9902" extrusionOk="0">
                  <a:moveTo>
                    <a:pt x="1" y="1"/>
                  </a:moveTo>
                  <a:lnTo>
                    <a:pt x="3941" y="9902"/>
                  </a:lnTo>
                  <a:lnTo>
                    <a:pt x="4230" y="9902"/>
                  </a:lnTo>
                  <a:lnTo>
                    <a:pt x="327" y="101"/>
                  </a:lnTo>
                  <a:cubicBezTo>
                    <a:pt x="227" y="64"/>
                    <a:pt x="114" y="2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3"/>
            <p:cNvSpPr/>
            <p:nvPr/>
          </p:nvSpPr>
          <p:spPr>
            <a:xfrm rot="10800000" flipH="1">
              <a:off x="7772614" y="-296797"/>
              <a:ext cx="305183" cy="767811"/>
            </a:xfrm>
            <a:custGeom>
              <a:avLst/>
              <a:gdLst/>
              <a:ahLst/>
              <a:cxnLst/>
              <a:rect l="l" t="t" r="r" b="b"/>
              <a:pathLst>
                <a:path w="3427" h="8622" extrusionOk="0">
                  <a:moveTo>
                    <a:pt x="1" y="1"/>
                  </a:moveTo>
                  <a:lnTo>
                    <a:pt x="3427" y="8622"/>
                  </a:lnTo>
                  <a:lnTo>
                    <a:pt x="3427" y="7882"/>
                  </a:lnTo>
                  <a:lnTo>
                    <a:pt x="365" y="177"/>
                  </a:lnTo>
                  <a:cubicBezTo>
                    <a:pt x="239" y="114"/>
                    <a:pt x="126" y="5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3"/>
            <p:cNvSpPr/>
            <p:nvPr/>
          </p:nvSpPr>
          <p:spPr>
            <a:xfrm rot="10800000" flipH="1">
              <a:off x="7857569" y="-130357"/>
              <a:ext cx="220227" cy="553283"/>
            </a:xfrm>
            <a:custGeom>
              <a:avLst/>
              <a:gdLst/>
              <a:ahLst/>
              <a:cxnLst/>
              <a:rect l="l" t="t" r="r" b="b"/>
              <a:pathLst>
                <a:path w="2473" h="6213" extrusionOk="0">
                  <a:moveTo>
                    <a:pt x="1" y="1"/>
                  </a:moveTo>
                  <a:lnTo>
                    <a:pt x="2473" y="6212"/>
                  </a:lnTo>
                  <a:lnTo>
                    <a:pt x="2473" y="5472"/>
                  </a:lnTo>
                  <a:lnTo>
                    <a:pt x="415" y="314"/>
                  </a:lnTo>
                  <a:cubicBezTo>
                    <a:pt x="289" y="201"/>
                    <a:pt x="151" y="10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3"/>
            <p:cNvSpPr/>
            <p:nvPr/>
          </p:nvSpPr>
          <p:spPr>
            <a:xfrm rot="10800000" flipH="1">
              <a:off x="7962650" y="39556"/>
              <a:ext cx="114076" cy="287283"/>
            </a:xfrm>
            <a:custGeom>
              <a:avLst/>
              <a:gdLst/>
              <a:ahLst/>
              <a:cxnLst/>
              <a:rect l="l" t="t" r="r" b="b"/>
              <a:pathLst>
                <a:path w="1281" h="3226" extrusionOk="0">
                  <a:moveTo>
                    <a:pt x="0" y="1"/>
                  </a:moveTo>
                  <a:lnTo>
                    <a:pt x="1280" y="3226"/>
                  </a:lnTo>
                  <a:cubicBezTo>
                    <a:pt x="1192" y="2009"/>
                    <a:pt x="728" y="89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400"/>
              <a:buFont typeface="Exo ExtraBold"/>
              <a:buNone/>
              <a:defRPr sz="3400">
                <a:solidFill>
                  <a:schemeClr val="lt1"/>
                </a:solidFill>
                <a:latin typeface="Exo ExtraBold"/>
                <a:ea typeface="Exo ExtraBold"/>
                <a:cs typeface="Exo ExtraBold"/>
                <a:sym typeface="Exo ExtraBold"/>
              </a:defRPr>
            </a:lvl1pPr>
            <a:lvl2pPr lvl="1">
              <a:spcBef>
                <a:spcPts val="0"/>
              </a:spcBef>
              <a:spcAft>
                <a:spcPts val="0"/>
              </a:spcAft>
              <a:buClr>
                <a:schemeClr val="lt1"/>
              </a:buClr>
              <a:buSzPts val="3400"/>
              <a:buFont typeface="Exo ExtraBold"/>
              <a:buNone/>
              <a:defRPr sz="3400">
                <a:solidFill>
                  <a:schemeClr val="lt1"/>
                </a:solidFill>
                <a:latin typeface="Exo ExtraBold"/>
                <a:ea typeface="Exo ExtraBold"/>
                <a:cs typeface="Exo ExtraBold"/>
                <a:sym typeface="Exo ExtraBold"/>
              </a:defRPr>
            </a:lvl2pPr>
            <a:lvl3pPr lvl="2">
              <a:spcBef>
                <a:spcPts val="0"/>
              </a:spcBef>
              <a:spcAft>
                <a:spcPts val="0"/>
              </a:spcAft>
              <a:buClr>
                <a:schemeClr val="lt1"/>
              </a:buClr>
              <a:buSzPts val="3400"/>
              <a:buFont typeface="Exo ExtraBold"/>
              <a:buNone/>
              <a:defRPr sz="3400">
                <a:solidFill>
                  <a:schemeClr val="lt1"/>
                </a:solidFill>
                <a:latin typeface="Exo ExtraBold"/>
                <a:ea typeface="Exo ExtraBold"/>
                <a:cs typeface="Exo ExtraBold"/>
                <a:sym typeface="Exo ExtraBold"/>
              </a:defRPr>
            </a:lvl3pPr>
            <a:lvl4pPr lvl="3">
              <a:spcBef>
                <a:spcPts val="0"/>
              </a:spcBef>
              <a:spcAft>
                <a:spcPts val="0"/>
              </a:spcAft>
              <a:buClr>
                <a:schemeClr val="lt1"/>
              </a:buClr>
              <a:buSzPts val="3400"/>
              <a:buFont typeface="Exo ExtraBold"/>
              <a:buNone/>
              <a:defRPr sz="3400">
                <a:solidFill>
                  <a:schemeClr val="lt1"/>
                </a:solidFill>
                <a:latin typeface="Exo ExtraBold"/>
                <a:ea typeface="Exo ExtraBold"/>
                <a:cs typeface="Exo ExtraBold"/>
                <a:sym typeface="Exo ExtraBold"/>
              </a:defRPr>
            </a:lvl4pPr>
            <a:lvl5pPr lvl="4">
              <a:spcBef>
                <a:spcPts val="0"/>
              </a:spcBef>
              <a:spcAft>
                <a:spcPts val="0"/>
              </a:spcAft>
              <a:buClr>
                <a:schemeClr val="lt1"/>
              </a:buClr>
              <a:buSzPts val="3400"/>
              <a:buFont typeface="Exo ExtraBold"/>
              <a:buNone/>
              <a:defRPr sz="3400">
                <a:solidFill>
                  <a:schemeClr val="lt1"/>
                </a:solidFill>
                <a:latin typeface="Exo ExtraBold"/>
                <a:ea typeface="Exo ExtraBold"/>
                <a:cs typeface="Exo ExtraBold"/>
                <a:sym typeface="Exo ExtraBold"/>
              </a:defRPr>
            </a:lvl5pPr>
            <a:lvl6pPr lvl="5">
              <a:spcBef>
                <a:spcPts val="0"/>
              </a:spcBef>
              <a:spcAft>
                <a:spcPts val="0"/>
              </a:spcAft>
              <a:buClr>
                <a:schemeClr val="lt1"/>
              </a:buClr>
              <a:buSzPts val="3400"/>
              <a:buFont typeface="Exo ExtraBold"/>
              <a:buNone/>
              <a:defRPr sz="3400">
                <a:solidFill>
                  <a:schemeClr val="lt1"/>
                </a:solidFill>
                <a:latin typeface="Exo ExtraBold"/>
                <a:ea typeface="Exo ExtraBold"/>
                <a:cs typeface="Exo ExtraBold"/>
                <a:sym typeface="Exo ExtraBold"/>
              </a:defRPr>
            </a:lvl6pPr>
            <a:lvl7pPr lvl="6">
              <a:spcBef>
                <a:spcPts val="0"/>
              </a:spcBef>
              <a:spcAft>
                <a:spcPts val="0"/>
              </a:spcAft>
              <a:buClr>
                <a:schemeClr val="lt1"/>
              </a:buClr>
              <a:buSzPts val="3400"/>
              <a:buFont typeface="Exo ExtraBold"/>
              <a:buNone/>
              <a:defRPr sz="3400">
                <a:solidFill>
                  <a:schemeClr val="lt1"/>
                </a:solidFill>
                <a:latin typeface="Exo ExtraBold"/>
                <a:ea typeface="Exo ExtraBold"/>
                <a:cs typeface="Exo ExtraBold"/>
                <a:sym typeface="Exo ExtraBold"/>
              </a:defRPr>
            </a:lvl7pPr>
            <a:lvl8pPr lvl="7">
              <a:spcBef>
                <a:spcPts val="0"/>
              </a:spcBef>
              <a:spcAft>
                <a:spcPts val="0"/>
              </a:spcAft>
              <a:buClr>
                <a:schemeClr val="lt1"/>
              </a:buClr>
              <a:buSzPts val="3400"/>
              <a:buFont typeface="Exo ExtraBold"/>
              <a:buNone/>
              <a:defRPr sz="3400">
                <a:solidFill>
                  <a:schemeClr val="lt1"/>
                </a:solidFill>
                <a:latin typeface="Exo ExtraBold"/>
                <a:ea typeface="Exo ExtraBold"/>
                <a:cs typeface="Exo ExtraBold"/>
                <a:sym typeface="Exo ExtraBold"/>
              </a:defRPr>
            </a:lvl8pPr>
            <a:lvl9pPr lvl="8">
              <a:spcBef>
                <a:spcPts val="0"/>
              </a:spcBef>
              <a:spcAft>
                <a:spcPts val="0"/>
              </a:spcAft>
              <a:buClr>
                <a:schemeClr val="lt1"/>
              </a:buClr>
              <a:buSzPts val="3400"/>
              <a:buFont typeface="Exo ExtraBold"/>
              <a:buNone/>
              <a:defRPr sz="3400">
                <a:solidFill>
                  <a:schemeClr val="lt1"/>
                </a:solidFill>
                <a:latin typeface="Exo ExtraBold"/>
                <a:ea typeface="Exo ExtraBold"/>
                <a:cs typeface="Exo ExtraBold"/>
                <a:sym typeface="Exo Extra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1pPr>
            <a:lvl2pPr marL="914400" lvl="1"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00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9" r:id="rId3"/>
    <p:sldLayoutId id="2147483661" r:id="rId4"/>
    <p:sldLayoutId id="2147483662" r:id="rId5"/>
    <p:sldLayoutId id="2147483663" r:id="rId6"/>
    <p:sldLayoutId id="2147483664" r:id="rId7"/>
    <p:sldLayoutId id="2147483666" r:id="rId8"/>
    <p:sldLayoutId id="2147483669" r:id="rId9"/>
    <p:sldLayoutId id="2147483670" r:id="rId10"/>
    <p:sldLayoutId id="2147483671" r:id="rId11"/>
    <p:sldLayoutId id="2147483672" r:id="rId12"/>
    <p:sldLayoutId id="2147483674" r:id="rId13"/>
    <p:sldLayoutId id="2147483675" r:id="rId14"/>
    <p:sldLayoutId id="2147483677" r:id="rId15"/>
    <p:sldLayoutId id="2147483678" r:id="rId16"/>
    <p:sldLayoutId id="2147483680" r:id="rId17"/>
    <p:sldLayoutId id="2147483681" r:id="rId18"/>
    <p:sldLayoutId id="2147483682" r:id="rId19"/>
    <p:sldLayoutId id="2147483684" r:id="rId20"/>
    <p:sldLayoutId id="2147483688" r:id="rId21"/>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7.png"/><Relationship Id="rId16"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7.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chart" Target="../charts/chart1.xml"/><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0.png"/><Relationship Id="rId7" Type="http://schemas.openxmlformats.org/officeDocument/2006/relationships/image" Target="../media/image6.png"/><Relationship Id="rId2"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chart" Target="../charts/chart2.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2.png"/><Relationship Id="rId7" Type="http://schemas.openxmlformats.org/officeDocument/2006/relationships/image" Target="../media/image6.png"/><Relationship Id="rId2"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chart" Target="../charts/chart3.xml"/><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4.png"/><Relationship Id="rId7" Type="http://schemas.openxmlformats.org/officeDocument/2006/relationships/image" Target="../media/image6.png"/><Relationship Id="rId2"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chart" Target="../charts/chart4.xml"/><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6.png"/><Relationship Id="rId7" Type="http://schemas.openxmlformats.org/officeDocument/2006/relationships/image" Target="../media/image6.png"/><Relationship Id="rId2"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chart" Target="../charts/chart5.xml"/><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8.png"/><Relationship Id="rId7" Type="http://schemas.openxmlformats.org/officeDocument/2006/relationships/image" Target="../media/image6.png"/><Relationship Id="rId2"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chart" Target="../charts/chart6.xml"/><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0.png"/><Relationship Id="rId7" Type="http://schemas.openxmlformats.org/officeDocument/2006/relationships/image" Target="../media/image6.png"/><Relationship Id="rId2"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chart" Target="../charts/chart7.xml"/><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19.svg"/><Relationship Id="rId2" Type="http://schemas.openxmlformats.org/officeDocument/2006/relationships/image" Target="../media/image26.png"/><Relationship Id="rId1" Type="http://schemas.openxmlformats.org/officeDocument/2006/relationships/slideLayout" Target="../slideLayouts/slideLayout3.xml"/><Relationship Id="rId11" Type="http://schemas.openxmlformats.org/officeDocument/2006/relationships/image" Target="../media/image4.png"/><Relationship Id="rId10" Type="http://schemas.openxmlformats.org/officeDocument/2006/relationships/image" Target="../media/image6.png"/><Relationship Id="rId9"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12"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6.png"/><Relationship Id="rId5" Type="http://schemas.openxmlformats.org/officeDocument/2006/relationships/image" Target="../media/image14.jpeg"/><Relationship Id="rId10" Type="http://schemas.openxmlformats.org/officeDocument/2006/relationships/image" Target="../media/image1.png"/><Relationship Id="rId4" Type="http://schemas.openxmlformats.org/officeDocument/2006/relationships/image" Target="../media/image13.jpg"/><Relationship Id="rId9"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sv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7.svg"/><Relationship Id="rId11" Type="http://schemas.openxmlformats.org/officeDocument/2006/relationships/image" Target="../media/image4.png"/><Relationship Id="rId5" Type="http://schemas.openxmlformats.org/officeDocument/2006/relationships/image" Target="../media/image25.png"/><Relationship Id="rId10" Type="http://schemas.openxmlformats.org/officeDocument/2006/relationships/image" Target="../media/image6.png"/><Relationship Id="rId4" Type="http://schemas.openxmlformats.org/officeDocument/2006/relationships/image" Target="../media/image140.sv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su.ge/assets/themes/tsu/assets/im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98" y="3670584"/>
            <a:ext cx="952447" cy="9499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3999" cy="1371600"/>
          </a:xfrm>
          <a:solidFill>
            <a:schemeClr val="tx2">
              <a:lumMod val="85000"/>
            </a:schemeClr>
          </a:solidFill>
        </p:spPr>
        <p:txBody>
          <a:bodyPr/>
          <a:lstStyle/>
          <a:p>
            <a:pPr algn="ctr">
              <a:lnSpc>
                <a:spcPct val="107000"/>
              </a:lnSpc>
            </a:pPr>
            <a:r>
              <a:rPr lang="en-US" sz="1800" b="1" dirty="0" smtClean="0">
                <a:latin typeface="Sylfaen" panose="010A0502050306030303" pitchFamily="18" charset="0"/>
                <a:ea typeface="Calibri" panose="020F0502020204030204" pitchFamily="34" charset="0"/>
                <a:cs typeface="Times New Roman" panose="02020603050405020304" pitchFamily="18" charset="0"/>
              </a:rPr>
              <a:t/>
            </a:r>
            <a:br>
              <a:rPr lang="en-US" sz="1800" b="1" dirty="0" smtClean="0">
                <a:latin typeface="Sylfaen" panose="010A0502050306030303" pitchFamily="18" charset="0"/>
                <a:ea typeface="Calibri" panose="020F0502020204030204" pitchFamily="34" charset="0"/>
                <a:cs typeface="Times New Roman" panose="02020603050405020304" pitchFamily="18" charset="0"/>
              </a:rPr>
            </a:br>
            <a:r>
              <a:rPr lang="en-US" sz="1800" b="1" dirty="0" smtClean="0">
                <a:latin typeface="Sylfaen" panose="010A0502050306030303" pitchFamily="18" charset="0"/>
                <a:ea typeface="Calibri" panose="020F0502020204030204" pitchFamily="34" charset="0"/>
                <a:cs typeface="Times New Roman" panose="02020603050405020304" pitchFamily="18" charset="0"/>
              </a:rPr>
              <a:t>DETERMINATION OF HEAVY METALS CONTENT IN THE ROOTS OF LICORICE AND VALERIANA BY MICROWAVE PLASMA ATOMIC EMISSION SPECTROMETRY </a:t>
            </a:r>
            <a:endParaRPr lang="en-US" sz="1800" dirty="0">
              <a:latin typeface="Sylfaen" panose="010A0502050306030303" pitchFamily="18" charset="0"/>
            </a:endParaRPr>
          </a:p>
        </p:txBody>
      </p:sp>
      <p:pic>
        <p:nvPicPr>
          <p:cNvPr id="4" name="Google Shape;1720;p47"/>
          <p:cNvPicPr preferRelativeResize="0"/>
          <p:nvPr/>
        </p:nvPicPr>
        <p:blipFill rotWithShape="1">
          <a:blip r:embed="rId4">
            <a:alphaModFix/>
          </a:blip>
          <a:srcRect l="18836" t="10735" r="7525" b="18261"/>
          <a:stretch/>
        </p:blipFill>
        <p:spPr>
          <a:xfrm>
            <a:off x="5945100" y="2058900"/>
            <a:ext cx="3198900" cy="3084600"/>
          </a:xfrm>
          <a:prstGeom prst="round2DiagRect">
            <a:avLst>
              <a:gd name="adj1" fmla="val 0"/>
              <a:gd name="adj2" fmla="val 50000"/>
            </a:avLst>
          </a:prstGeom>
          <a:noFill/>
          <a:ln>
            <a:noFill/>
          </a:ln>
        </p:spPr>
      </p:pic>
      <p:sp>
        <p:nvSpPr>
          <p:cNvPr id="5" name="Google Shape;427;p41"/>
          <p:cNvSpPr txBox="1">
            <a:spLocks/>
          </p:cNvSpPr>
          <p:nvPr/>
        </p:nvSpPr>
        <p:spPr>
          <a:xfrm>
            <a:off x="88202" y="1588999"/>
            <a:ext cx="5856898" cy="18672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Poppins"/>
              <a:buChar char="●"/>
              <a:defRPr sz="1400" b="0" i="0" u="none" strike="noStrike" cap="none">
                <a:solidFill>
                  <a:schemeClr val="dk2"/>
                </a:solidFill>
                <a:latin typeface="Poppins"/>
                <a:ea typeface="Poppins"/>
                <a:cs typeface="Poppins"/>
                <a:sym typeface="Poppins"/>
              </a:defRPr>
            </a:lvl1pPr>
            <a:lvl2pPr marL="914400" marR="0" lvl="1" indent="-304800" algn="l" rtl="0">
              <a:lnSpc>
                <a:spcPct val="100000"/>
              </a:lnSpc>
              <a:spcBef>
                <a:spcPts val="1600"/>
              </a:spcBef>
              <a:spcAft>
                <a:spcPts val="0"/>
              </a:spcAft>
              <a:buClr>
                <a:srgbClr val="434343"/>
              </a:buClr>
              <a:buSzPts val="1200"/>
              <a:buFont typeface="Roboto Condensed Light"/>
              <a:buChar char="○"/>
              <a:defRPr sz="1400" b="0" i="0" u="none" strike="noStrike" cap="none">
                <a:solidFill>
                  <a:schemeClr val="dk2"/>
                </a:solidFill>
                <a:latin typeface="Poppins"/>
                <a:ea typeface="Poppins"/>
                <a:cs typeface="Poppins"/>
                <a:sym typeface="Poppins"/>
              </a:defRPr>
            </a:lvl2pPr>
            <a:lvl3pPr marL="1371600" marR="0" lvl="2" indent="-304800" algn="l" rtl="0">
              <a:lnSpc>
                <a:spcPct val="100000"/>
              </a:lnSpc>
              <a:spcBef>
                <a:spcPts val="1600"/>
              </a:spcBef>
              <a:spcAft>
                <a:spcPts val="0"/>
              </a:spcAft>
              <a:buClr>
                <a:srgbClr val="434343"/>
              </a:buClr>
              <a:buSzPts val="1200"/>
              <a:buFont typeface="Roboto Condensed Light"/>
              <a:buChar char="■"/>
              <a:defRPr sz="1400" b="0" i="0" u="none" strike="noStrike" cap="none">
                <a:solidFill>
                  <a:schemeClr val="dk2"/>
                </a:solidFill>
                <a:latin typeface="Poppins"/>
                <a:ea typeface="Poppins"/>
                <a:cs typeface="Poppins"/>
                <a:sym typeface="Poppins"/>
              </a:defRPr>
            </a:lvl3pPr>
            <a:lvl4pPr marL="1828800" marR="0" lvl="3" indent="-304800" algn="l" rtl="0">
              <a:lnSpc>
                <a:spcPct val="100000"/>
              </a:lnSpc>
              <a:spcBef>
                <a:spcPts val="1600"/>
              </a:spcBef>
              <a:spcAft>
                <a:spcPts val="0"/>
              </a:spcAft>
              <a:buClr>
                <a:srgbClr val="434343"/>
              </a:buClr>
              <a:buSzPts val="1200"/>
              <a:buFont typeface="Roboto Condensed Light"/>
              <a:buChar char="●"/>
              <a:defRPr sz="1400" b="0" i="0" u="none" strike="noStrike" cap="none">
                <a:solidFill>
                  <a:schemeClr val="dk2"/>
                </a:solidFill>
                <a:latin typeface="Poppins"/>
                <a:ea typeface="Poppins"/>
                <a:cs typeface="Poppins"/>
                <a:sym typeface="Poppins"/>
              </a:defRPr>
            </a:lvl4pPr>
            <a:lvl5pPr marL="2286000" marR="0" lvl="4" indent="-304800" algn="l" rtl="0">
              <a:lnSpc>
                <a:spcPct val="100000"/>
              </a:lnSpc>
              <a:spcBef>
                <a:spcPts val="1600"/>
              </a:spcBef>
              <a:spcAft>
                <a:spcPts val="0"/>
              </a:spcAft>
              <a:buClr>
                <a:srgbClr val="434343"/>
              </a:buClr>
              <a:buSzPts val="1200"/>
              <a:buFont typeface="Roboto Condensed Light"/>
              <a:buChar char="○"/>
              <a:defRPr sz="1400" b="0" i="0" u="none" strike="noStrike" cap="none">
                <a:solidFill>
                  <a:schemeClr val="dk2"/>
                </a:solidFill>
                <a:latin typeface="Poppins"/>
                <a:ea typeface="Poppins"/>
                <a:cs typeface="Poppins"/>
                <a:sym typeface="Poppins"/>
              </a:defRPr>
            </a:lvl5pPr>
            <a:lvl6pPr marL="2743200" marR="0" lvl="5" indent="-304800" algn="l" rtl="0">
              <a:lnSpc>
                <a:spcPct val="100000"/>
              </a:lnSpc>
              <a:spcBef>
                <a:spcPts val="1600"/>
              </a:spcBef>
              <a:spcAft>
                <a:spcPts val="0"/>
              </a:spcAft>
              <a:buClr>
                <a:srgbClr val="434343"/>
              </a:buClr>
              <a:buSzPts val="1200"/>
              <a:buFont typeface="Roboto Condensed Light"/>
              <a:buChar char="■"/>
              <a:defRPr sz="1400" b="0" i="0" u="none" strike="noStrike" cap="none">
                <a:solidFill>
                  <a:schemeClr val="dk2"/>
                </a:solidFill>
                <a:latin typeface="Poppins"/>
                <a:ea typeface="Poppins"/>
                <a:cs typeface="Poppins"/>
                <a:sym typeface="Poppins"/>
              </a:defRPr>
            </a:lvl6pPr>
            <a:lvl7pPr marL="3200400" marR="0" lvl="6" indent="-304800" algn="l" rtl="0">
              <a:lnSpc>
                <a:spcPct val="100000"/>
              </a:lnSpc>
              <a:spcBef>
                <a:spcPts val="1600"/>
              </a:spcBef>
              <a:spcAft>
                <a:spcPts val="0"/>
              </a:spcAft>
              <a:buClr>
                <a:srgbClr val="434343"/>
              </a:buClr>
              <a:buSzPts val="1200"/>
              <a:buFont typeface="Roboto Condensed Light"/>
              <a:buChar char="●"/>
              <a:defRPr sz="1400" b="0" i="0" u="none" strike="noStrike" cap="none">
                <a:solidFill>
                  <a:schemeClr val="dk2"/>
                </a:solidFill>
                <a:latin typeface="Poppins"/>
                <a:ea typeface="Poppins"/>
                <a:cs typeface="Poppins"/>
                <a:sym typeface="Poppins"/>
              </a:defRPr>
            </a:lvl7pPr>
            <a:lvl8pPr marL="3657600" marR="0" lvl="7" indent="-304800" algn="l" rtl="0">
              <a:lnSpc>
                <a:spcPct val="100000"/>
              </a:lnSpc>
              <a:spcBef>
                <a:spcPts val="1600"/>
              </a:spcBef>
              <a:spcAft>
                <a:spcPts val="0"/>
              </a:spcAft>
              <a:buClr>
                <a:srgbClr val="434343"/>
              </a:buClr>
              <a:buSzPts val="1200"/>
              <a:buFont typeface="Roboto Condensed Light"/>
              <a:buChar char="○"/>
              <a:defRPr sz="1400" b="0" i="0" u="none" strike="noStrike" cap="none">
                <a:solidFill>
                  <a:schemeClr val="dk2"/>
                </a:solidFill>
                <a:latin typeface="Poppins"/>
                <a:ea typeface="Poppins"/>
                <a:cs typeface="Poppins"/>
                <a:sym typeface="Poppins"/>
              </a:defRPr>
            </a:lvl8pPr>
            <a:lvl9pPr marL="4114800" marR="0" lvl="8" indent="-304800" algn="l" rtl="0">
              <a:lnSpc>
                <a:spcPct val="100000"/>
              </a:lnSpc>
              <a:spcBef>
                <a:spcPts val="1600"/>
              </a:spcBef>
              <a:spcAft>
                <a:spcPts val="1600"/>
              </a:spcAft>
              <a:buClr>
                <a:srgbClr val="434343"/>
              </a:buClr>
              <a:buSzPts val="1200"/>
              <a:buFont typeface="Roboto Condensed Light"/>
              <a:buChar char="■"/>
              <a:defRPr sz="1400" b="0" i="0" u="none" strike="noStrike" cap="none">
                <a:solidFill>
                  <a:schemeClr val="dk2"/>
                </a:solidFill>
                <a:latin typeface="Poppins"/>
                <a:ea typeface="Poppins"/>
                <a:cs typeface="Poppins"/>
                <a:sym typeface="Poppins"/>
              </a:defRPr>
            </a:lvl9pPr>
          </a:lstStyle>
          <a:p>
            <a:pPr marL="0" indent="0" algn="ctr">
              <a:buNone/>
            </a:pPr>
            <a:endParaRPr lang="ka-GE" sz="1200" b="1" dirty="0" smtClean="0">
              <a:solidFill>
                <a:schemeClr val="accent3">
                  <a:lumMod val="50000"/>
                </a:schemeClr>
              </a:solidFill>
              <a:latin typeface="Sylfaen" panose="010A0502050306030303" pitchFamily="18" charset="0"/>
              <a:cs typeface="Times New Roman" panose="02020603050405020304" pitchFamily="18" charset="0"/>
            </a:endParaRPr>
          </a:p>
          <a:p>
            <a:pPr marL="0" indent="0">
              <a:buNone/>
            </a:pPr>
            <a:r>
              <a:rPr lang="en-US" sz="1200" dirty="0" smtClean="0">
                <a:latin typeface="Calibri" panose="020F0502020204030204" pitchFamily="34" charset="0"/>
                <a:cs typeface="Calibri" panose="020F0502020204030204" pitchFamily="34" charset="0"/>
              </a:rPr>
              <a:t>                            </a:t>
            </a:r>
            <a:r>
              <a:rPr lang="en-US" b="1" dirty="0" smtClean="0">
                <a:solidFill>
                  <a:srgbClr val="000000"/>
                </a:solidFill>
                <a:latin typeface="Calibri" panose="020F0502020204030204" pitchFamily="34" charset="0"/>
                <a:cs typeface="Calibri" panose="020F0502020204030204" pitchFamily="34" charset="0"/>
              </a:rPr>
              <a:t>Bachelor’s student – </a:t>
            </a:r>
            <a:r>
              <a:rPr lang="en-US" b="1" dirty="0" err="1" smtClean="0">
                <a:solidFill>
                  <a:srgbClr val="000000"/>
                </a:solidFill>
                <a:latin typeface="Calibri" panose="020F0502020204030204" pitchFamily="34" charset="0"/>
                <a:cs typeface="Calibri" panose="020F0502020204030204" pitchFamily="34" charset="0"/>
              </a:rPr>
              <a:t>Natia</a:t>
            </a:r>
            <a:r>
              <a:rPr lang="en-US" b="1" dirty="0" smtClean="0">
                <a:solidFill>
                  <a:srgbClr val="000000"/>
                </a:solidFill>
                <a:latin typeface="Calibri" panose="020F0502020204030204" pitchFamily="34" charset="0"/>
                <a:cs typeface="Calibri" panose="020F0502020204030204" pitchFamily="34" charset="0"/>
              </a:rPr>
              <a:t> </a:t>
            </a:r>
            <a:r>
              <a:rPr lang="en-US" b="1" dirty="0" err="1" smtClean="0">
                <a:solidFill>
                  <a:srgbClr val="000000"/>
                </a:solidFill>
                <a:latin typeface="Calibri" panose="020F0502020204030204" pitchFamily="34" charset="0"/>
                <a:cs typeface="Calibri" panose="020F0502020204030204" pitchFamily="34" charset="0"/>
              </a:rPr>
              <a:t>Tchanturia</a:t>
            </a:r>
            <a:r>
              <a:rPr lang="en-US" b="1" dirty="0" smtClean="0">
                <a:solidFill>
                  <a:srgbClr val="000000"/>
                </a:solidFill>
                <a:latin typeface="Calibri" panose="020F0502020204030204" pitchFamily="34" charset="0"/>
                <a:cs typeface="Calibri" panose="020F0502020204030204" pitchFamily="34" charset="0"/>
              </a:rPr>
              <a:t> </a:t>
            </a:r>
            <a:endParaRPr lang="en-US" dirty="0" smtClean="0">
              <a:solidFill>
                <a:srgbClr val="000000"/>
              </a:solidFill>
              <a:latin typeface="Calibri" panose="020F0502020204030204" pitchFamily="34" charset="0"/>
              <a:cs typeface="Calibri" panose="020F0502020204030204" pitchFamily="34" charset="0"/>
            </a:endParaRPr>
          </a:p>
          <a:p>
            <a:pPr marL="0" indent="0">
              <a:buNone/>
            </a:pPr>
            <a:r>
              <a:rPr lang="ka-GE" b="1" dirty="0" smtClean="0">
                <a:solidFill>
                  <a:srgbClr val="000000"/>
                </a:solidFill>
                <a:latin typeface="Calibri" panose="020F0502020204030204" pitchFamily="34" charset="0"/>
                <a:cs typeface="Calibri" panose="020F0502020204030204" pitchFamily="34" charset="0"/>
              </a:rPr>
              <a:t>  </a:t>
            </a:r>
            <a:endParaRPr lang="ka-GE" dirty="0" smtClean="0">
              <a:solidFill>
                <a:srgbClr val="000000"/>
              </a:solidFill>
              <a:latin typeface="Calibri" panose="020F0502020204030204" pitchFamily="34" charset="0"/>
              <a:cs typeface="Calibri" panose="020F0502020204030204" pitchFamily="34" charset="0"/>
            </a:endParaRPr>
          </a:p>
          <a:p>
            <a:pPr marL="0" indent="0" algn="ctr">
              <a:buNone/>
            </a:pPr>
            <a:r>
              <a:rPr lang="ka-GE" sz="1200" b="1" dirty="0" smtClean="0">
                <a:solidFill>
                  <a:schemeClr val="accent5">
                    <a:lumMod val="50000"/>
                  </a:schemeClr>
                </a:solidFill>
                <a:latin typeface="Calibri" panose="020F0502020204030204" pitchFamily="34" charset="0"/>
                <a:cs typeface="Calibri" panose="020F0502020204030204" pitchFamily="34" charset="0"/>
              </a:rPr>
              <a:t>  </a:t>
            </a:r>
            <a:r>
              <a:rPr lang="en-US" sz="1200" b="1" dirty="0" err="1" smtClean="0">
                <a:solidFill>
                  <a:schemeClr val="accent5">
                    <a:lumMod val="50000"/>
                  </a:schemeClr>
                </a:solidFill>
                <a:latin typeface="Calibri" panose="020F0502020204030204" pitchFamily="34" charset="0"/>
                <a:cs typeface="Calibri" panose="020F0502020204030204" pitchFamily="34" charset="0"/>
              </a:rPr>
              <a:t>Ivane</a:t>
            </a:r>
            <a:r>
              <a:rPr lang="en-US" sz="1200" b="1" dirty="0" smtClean="0">
                <a:solidFill>
                  <a:schemeClr val="accent5">
                    <a:lumMod val="50000"/>
                  </a:schemeClr>
                </a:solidFill>
                <a:latin typeface="Calibri" panose="020F0502020204030204" pitchFamily="34" charset="0"/>
                <a:cs typeface="Calibri" panose="020F0502020204030204" pitchFamily="34" charset="0"/>
              </a:rPr>
              <a:t> </a:t>
            </a:r>
            <a:r>
              <a:rPr lang="en-US" sz="1200" b="1" dirty="0" err="1" smtClean="0">
                <a:solidFill>
                  <a:schemeClr val="accent5">
                    <a:lumMod val="50000"/>
                  </a:schemeClr>
                </a:solidFill>
                <a:latin typeface="Calibri" panose="020F0502020204030204" pitchFamily="34" charset="0"/>
                <a:cs typeface="Calibri" panose="020F0502020204030204" pitchFamily="34" charset="0"/>
              </a:rPr>
              <a:t>Javakhishvili</a:t>
            </a:r>
            <a:r>
              <a:rPr lang="en-US" sz="1200" b="1" dirty="0" smtClean="0">
                <a:solidFill>
                  <a:schemeClr val="accent5">
                    <a:lumMod val="50000"/>
                  </a:schemeClr>
                </a:solidFill>
                <a:latin typeface="Calibri" panose="020F0502020204030204" pitchFamily="34" charset="0"/>
                <a:cs typeface="Calibri" panose="020F0502020204030204" pitchFamily="34" charset="0"/>
              </a:rPr>
              <a:t> Tbilisi State University, The Faculty of Exact and Natural Sciences, Department of Chemistry </a:t>
            </a:r>
            <a:r>
              <a:rPr lang="ka-GE" sz="1200" b="1" dirty="0" smtClean="0">
                <a:solidFill>
                  <a:schemeClr val="accent5">
                    <a:lumMod val="50000"/>
                  </a:schemeClr>
                </a:solidFill>
                <a:latin typeface="Calibri" panose="020F0502020204030204" pitchFamily="34" charset="0"/>
                <a:cs typeface="Calibri" panose="020F0502020204030204" pitchFamily="34" charset="0"/>
              </a:rPr>
              <a:t>    </a:t>
            </a:r>
            <a:endParaRPr lang="en-US" sz="1200" b="1" dirty="0" smtClean="0">
              <a:solidFill>
                <a:schemeClr val="accent5">
                  <a:lumMod val="50000"/>
                </a:schemeClr>
              </a:solidFill>
              <a:latin typeface="Calibri" panose="020F0502020204030204" pitchFamily="34" charset="0"/>
              <a:cs typeface="Calibri" panose="020F0502020204030204" pitchFamily="34" charset="0"/>
            </a:endParaRPr>
          </a:p>
          <a:p>
            <a:pPr marL="0" indent="0">
              <a:buNone/>
            </a:pPr>
            <a:endParaRPr lang="en-US" sz="1200" b="1" dirty="0">
              <a:solidFill>
                <a:schemeClr val="accent5">
                  <a:lumMod val="50000"/>
                </a:schemeClr>
              </a:solidFill>
              <a:latin typeface="Calibri" panose="020F0502020204030204" pitchFamily="34" charset="0"/>
              <a:cs typeface="Calibri" panose="020F0502020204030204" pitchFamily="34" charset="0"/>
            </a:endParaRPr>
          </a:p>
          <a:p>
            <a:pPr marL="0" indent="0">
              <a:buNone/>
            </a:pPr>
            <a:r>
              <a:rPr lang="en-US" sz="1200" b="1" dirty="0" smtClean="0">
                <a:solidFill>
                  <a:schemeClr val="accent5">
                    <a:lumMod val="50000"/>
                  </a:schemeClr>
                </a:solidFill>
                <a:latin typeface="Calibri" panose="020F0502020204030204" pitchFamily="34" charset="0"/>
                <a:cs typeface="Calibri" panose="020F0502020204030204" pitchFamily="34" charset="0"/>
              </a:rPr>
              <a:t>Supervisors: Prof. </a:t>
            </a:r>
            <a:r>
              <a:rPr lang="en-US" sz="1200" b="1" dirty="0" err="1" smtClean="0">
                <a:solidFill>
                  <a:schemeClr val="accent5">
                    <a:lumMod val="50000"/>
                  </a:schemeClr>
                </a:solidFill>
                <a:latin typeface="Calibri" panose="020F0502020204030204" pitchFamily="34" charset="0"/>
                <a:cs typeface="Calibri" panose="020F0502020204030204" pitchFamily="34" charset="0"/>
              </a:rPr>
              <a:t>Bezhan</a:t>
            </a:r>
            <a:r>
              <a:rPr lang="en-US" sz="1200" b="1" dirty="0" smtClean="0">
                <a:solidFill>
                  <a:schemeClr val="accent5">
                    <a:lumMod val="50000"/>
                  </a:schemeClr>
                </a:solidFill>
                <a:latin typeface="Calibri" panose="020F0502020204030204" pitchFamily="34" charset="0"/>
                <a:cs typeface="Calibri" panose="020F0502020204030204" pitchFamily="34" charset="0"/>
              </a:rPr>
              <a:t> </a:t>
            </a:r>
            <a:r>
              <a:rPr lang="en-US" sz="1200" b="1" dirty="0" err="1" smtClean="0">
                <a:solidFill>
                  <a:schemeClr val="accent5">
                    <a:lumMod val="50000"/>
                  </a:schemeClr>
                </a:solidFill>
                <a:latin typeface="Calibri" panose="020F0502020204030204" pitchFamily="34" charset="0"/>
                <a:cs typeface="Calibri" panose="020F0502020204030204" pitchFamily="34" charset="0"/>
              </a:rPr>
              <a:t>Chankvetadze</a:t>
            </a:r>
            <a:r>
              <a:rPr lang="en-US" sz="1200" b="1" dirty="0" smtClean="0">
                <a:solidFill>
                  <a:schemeClr val="accent5">
                    <a:lumMod val="50000"/>
                  </a:schemeClr>
                </a:solidFill>
                <a:latin typeface="Calibri" panose="020F0502020204030204" pitchFamily="34" charset="0"/>
                <a:cs typeface="Calibri" panose="020F0502020204030204" pitchFamily="34" charset="0"/>
              </a:rPr>
              <a:t> </a:t>
            </a:r>
            <a:r>
              <a:rPr lang="en-US" sz="1200" b="1" dirty="0" smtClean="0"/>
              <a:t>&amp; </a:t>
            </a:r>
            <a:r>
              <a:rPr lang="en-US" sz="1200" b="1" dirty="0" smtClean="0">
                <a:solidFill>
                  <a:schemeClr val="accent5">
                    <a:lumMod val="50000"/>
                  </a:schemeClr>
                </a:solidFill>
                <a:latin typeface="Calibri" panose="020F0502020204030204" pitchFamily="34" charset="0"/>
                <a:cs typeface="Calibri" panose="020F0502020204030204" pitchFamily="34" charset="0"/>
              </a:rPr>
              <a:t>Assistant-Professor - Nino </a:t>
            </a:r>
            <a:r>
              <a:rPr lang="en-US" sz="1200" b="1" dirty="0" err="1" smtClean="0">
                <a:solidFill>
                  <a:schemeClr val="accent5">
                    <a:lumMod val="50000"/>
                  </a:schemeClr>
                </a:solidFill>
                <a:latin typeface="Calibri" panose="020F0502020204030204" pitchFamily="34" charset="0"/>
                <a:cs typeface="Calibri" panose="020F0502020204030204" pitchFamily="34" charset="0"/>
              </a:rPr>
              <a:t>Takaishvili</a:t>
            </a:r>
            <a:r>
              <a:rPr lang="en-US" sz="1200" b="1" dirty="0" smtClean="0">
                <a:solidFill>
                  <a:schemeClr val="accent5">
                    <a:lumMod val="50000"/>
                  </a:schemeClr>
                </a:solidFill>
                <a:latin typeface="Calibri" panose="020F0502020204030204" pitchFamily="34" charset="0"/>
                <a:cs typeface="Calibri" panose="020F0502020204030204" pitchFamily="34" charset="0"/>
              </a:rPr>
              <a:t> </a:t>
            </a:r>
            <a:r>
              <a:rPr lang="ka-GE" sz="1200" b="1" dirty="0" smtClean="0">
                <a:solidFill>
                  <a:schemeClr val="accent5">
                    <a:lumMod val="50000"/>
                  </a:schemeClr>
                </a:solidFill>
                <a:latin typeface="Calibri" panose="020F0502020204030204" pitchFamily="34" charset="0"/>
                <a:cs typeface="Calibri" panose="020F0502020204030204" pitchFamily="34" charset="0"/>
              </a:rPr>
              <a:t>               </a:t>
            </a:r>
          </a:p>
        </p:txBody>
      </p:sp>
      <p:sp>
        <p:nvSpPr>
          <p:cNvPr id="3" name="TextBox 2"/>
          <p:cNvSpPr txBox="1"/>
          <p:nvPr/>
        </p:nvSpPr>
        <p:spPr>
          <a:xfrm>
            <a:off x="8832272" y="4838715"/>
            <a:ext cx="311727" cy="307777"/>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1</a:t>
            </a:r>
            <a:endParaRPr lang="en-US" dirty="0">
              <a:solidFill>
                <a:schemeClr val="bg1"/>
              </a:solidFill>
              <a:effectLst>
                <a:outerShdw blurRad="38100" dist="38100" dir="2700000" algn="tl">
                  <a:srgbClr val="000000">
                    <a:alpha val="43137"/>
                  </a:srgbClr>
                </a:outerShdw>
              </a:effectLst>
            </a:endParaRPr>
          </a:p>
        </p:txBody>
      </p:sp>
      <p:pic>
        <p:nvPicPr>
          <p:cNvPr id="7" name="Picture 2" descr="C:\Users\TAKO\Desktop\IMG_959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397" r="-679" b="10641"/>
          <a:stretch/>
        </p:blipFill>
        <p:spPr bwMode="auto">
          <a:xfrm>
            <a:off x="1771231" y="3792682"/>
            <a:ext cx="1738085" cy="8278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TAKO\Desktop\fz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6602" y="3792682"/>
            <a:ext cx="1847615" cy="8278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33945" y="4838715"/>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spTree>
    <p:extLst>
      <p:ext uri="{BB962C8B-B14F-4D97-AF65-F5344CB8AC3E}">
        <p14:creationId xmlns:p14="http://schemas.microsoft.com/office/powerpoint/2010/main" val="1345209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8260" y="180755"/>
            <a:ext cx="3572540" cy="646331"/>
          </a:xfrm>
          <a:prstGeom prst="rect">
            <a:avLst/>
          </a:prstGeom>
          <a:noFill/>
          <a:ln>
            <a:noFill/>
          </a:ln>
        </p:spPr>
        <p:txBody>
          <a:bodyPr wrap="square" rtlCol="0">
            <a:spAutoFit/>
          </a:bodyPr>
          <a:lstStyle/>
          <a:p>
            <a:pPr algn="ctr"/>
            <a:r>
              <a:rPr lang="en-US" sz="2000" b="1" dirty="0" smtClean="0">
                <a:ln w="22225">
                  <a:solidFill>
                    <a:schemeClr val="accent2"/>
                  </a:solidFill>
                  <a:prstDash val="solid"/>
                </a:ln>
                <a:solidFill>
                  <a:srgbClr val="002060"/>
                </a:solidFill>
              </a:rPr>
              <a:t>MULTISTANDARD</a:t>
            </a:r>
          </a:p>
          <a:p>
            <a:pPr algn="ctr"/>
            <a:r>
              <a:rPr lang="ka-GE" sz="1600" dirty="0" smtClean="0"/>
              <a:t> </a:t>
            </a:r>
            <a:endParaRPr lang="en-US" sz="1600" dirty="0"/>
          </a:p>
        </p:txBody>
      </p:sp>
      <p:pic>
        <p:nvPicPr>
          <p:cNvPr id="6" name="Picture 5"/>
          <p:cNvPicPr>
            <a:picLocks noChangeAspect="1"/>
          </p:cNvPicPr>
          <p:nvPr/>
        </p:nvPicPr>
        <p:blipFill>
          <a:blip r:embed="rId2"/>
          <a:stretch>
            <a:fillRect/>
          </a:stretch>
        </p:blipFill>
        <p:spPr>
          <a:xfrm>
            <a:off x="2571722" y="557915"/>
            <a:ext cx="5613991" cy="1330756"/>
          </a:xfrm>
          <a:prstGeom prst="rect">
            <a:avLst/>
          </a:prstGeom>
        </p:spPr>
      </p:pic>
      <p:pic>
        <p:nvPicPr>
          <p:cNvPr id="7" name="Picture 6"/>
          <p:cNvPicPr>
            <a:picLocks noChangeAspect="1"/>
          </p:cNvPicPr>
          <p:nvPr/>
        </p:nvPicPr>
        <p:blipFill>
          <a:blip r:embed="rId3"/>
          <a:stretch>
            <a:fillRect/>
          </a:stretch>
        </p:blipFill>
        <p:spPr>
          <a:xfrm>
            <a:off x="163750" y="2382232"/>
            <a:ext cx="2641736" cy="961863"/>
          </a:xfrm>
          <a:prstGeom prst="rect">
            <a:avLst/>
          </a:prstGeom>
        </p:spPr>
      </p:pic>
      <p:pic>
        <p:nvPicPr>
          <p:cNvPr id="8" name="Picture 7"/>
          <p:cNvPicPr>
            <a:picLocks noChangeAspect="1"/>
          </p:cNvPicPr>
          <p:nvPr/>
        </p:nvPicPr>
        <p:blipFill>
          <a:blip r:embed="rId4"/>
          <a:stretch>
            <a:fillRect/>
          </a:stretch>
        </p:blipFill>
        <p:spPr>
          <a:xfrm>
            <a:off x="3291256" y="2018448"/>
            <a:ext cx="2382929" cy="957280"/>
          </a:xfrm>
          <a:prstGeom prst="rect">
            <a:avLst/>
          </a:prstGeom>
        </p:spPr>
      </p:pic>
      <p:pic>
        <p:nvPicPr>
          <p:cNvPr id="9" name="Picture 8"/>
          <p:cNvPicPr>
            <a:picLocks noChangeAspect="1"/>
          </p:cNvPicPr>
          <p:nvPr/>
        </p:nvPicPr>
        <p:blipFill>
          <a:blip r:embed="rId5"/>
          <a:stretch>
            <a:fillRect/>
          </a:stretch>
        </p:blipFill>
        <p:spPr>
          <a:xfrm>
            <a:off x="6235137" y="2372064"/>
            <a:ext cx="2645314" cy="972031"/>
          </a:xfrm>
          <a:prstGeom prst="rect">
            <a:avLst/>
          </a:prstGeom>
        </p:spPr>
      </p:pic>
      <p:pic>
        <p:nvPicPr>
          <p:cNvPr id="10" name="Picture 9"/>
          <p:cNvPicPr>
            <a:picLocks noChangeAspect="1"/>
          </p:cNvPicPr>
          <p:nvPr/>
        </p:nvPicPr>
        <p:blipFill>
          <a:blip r:embed="rId6"/>
          <a:stretch>
            <a:fillRect/>
          </a:stretch>
        </p:blipFill>
        <p:spPr>
          <a:xfrm>
            <a:off x="116958" y="3580236"/>
            <a:ext cx="2711302" cy="986087"/>
          </a:xfrm>
          <a:prstGeom prst="rect">
            <a:avLst/>
          </a:prstGeom>
        </p:spPr>
      </p:pic>
      <p:pic>
        <p:nvPicPr>
          <p:cNvPr id="11" name="Picture 10"/>
          <p:cNvPicPr>
            <a:picLocks noChangeAspect="1"/>
          </p:cNvPicPr>
          <p:nvPr/>
        </p:nvPicPr>
        <p:blipFill>
          <a:blip r:embed="rId7"/>
          <a:stretch>
            <a:fillRect/>
          </a:stretch>
        </p:blipFill>
        <p:spPr>
          <a:xfrm>
            <a:off x="3281756" y="3105505"/>
            <a:ext cx="2401930" cy="1010094"/>
          </a:xfrm>
          <a:prstGeom prst="rect">
            <a:avLst/>
          </a:prstGeom>
        </p:spPr>
      </p:pic>
      <p:pic>
        <p:nvPicPr>
          <p:cNvPr id="12" name="Picture 11"/>
          <p:cNvPicPr>
            <a:picLocks noChangeAspect="1"/>
          </p:cNvPicPr>
          <p:nvPr/>
        </p:nvPicPr>
        <p:blipFill>
          <a:blip r:embed="rId8"/>
          <a:stretch>
            <a:fillRect/>
          </a:stretch>
        </p:blipFill>
        <p:spPr>
          <a:xfrm>
            <a:off x="6235137" y="3594506"/>
            <a:ext cx="2645314" cy="957549"/>
          </a:xfrm>
          <a:prstGeom prst="rect">
            <a:avLst/>
          </a:prstGeom>
        </p:spPr>
      </p:pic>
      <p:pic>
        <p:nvPicPr>
          <p:cNvPr id="13" name="Picture 12"/>
          <p:cNvPicPr>
            <a:picLocks noChangeAspect="1"/>
          </p:cNvPicPr>
          <p:nvPr/>
        </p:nvPicPr>
        <p:blipFill>
          <a:blip r:embed="rId9"/>
          <a:stretch>
            <a:fillRect/>
          </a:stretch>
        </p:blipFill>
        <p:spPr>
          <a:xfrm>
            <a:off x="3322535" y="4245376"/>
            <a:ext cx="2361151" cy="882767"/>
          </a:xfrm>
          <a:prstGeom prst="rect">
            <a:avLst/>
          </a:prstGeom>
        </p:spPr>
      </p:pic>
      <p:pic>
        <p:nvPicPr>
          <p:cNvPr id="14" name="Picture 13"/>
          <p:cNvPicPr>
            <a:picLocks noChangeAspect="1"/>
          </p:cNvPicPr>
          <p:nvPr/>
        </p:nvPicPr>
        <p:blipFill>
          <a:blip r:embed="rId10"/>
          <a:stretch>
            <a:fillRect/>
          </a:stretch>
        </p:blipFill>
        <p:spPr>
          <a:xfrm>
            <a:off x="128967" y="416347"/>
            <a:ext cx="1226684" cy="397970"/>
          </a:xfrm>
          <a:prstGeom prst="rect">
            <a:avLst/>
          </a:prstGeom>
        </p:spPr>
      </p:pic>
      <p:pic>
        <p:nvPicPr>
          <p:cNvPr id="15" name="Picture 14"/>
          <p:cNvPicPr>
            <a:picLocks noChangeAspect="1"/>
          </p:cNvPicPr>
          <p:nvPr/>
        </p:nvPicPr>
        <p:blipFill>
          <a:blip r:embed="rId11"/>
          <a:stretch>
            <a:fillRect/>
          </a:stretch>
        </p:blipFill>
        <p:spPr>
          <a:xfrm>
            <a:off x="163750" y="872824"/>
            <a:ext cx="1191901" cy="371316"/>
          </a:xfrm>
          <a:prstGeom prst="rect">
            <a:avLst/>
          </a:prstGeom>
        </p:spPr>
      </p:pic>
      <p:pic>
        <p:nvPicPr>
          <p:cNvPr id="16" name="Picture 15"/>
          <p:cNvPicPr>
            <a:picLocks noChangeAspect="1"/>
          </p:cNvPicPr>
          <p:nvPr/>
        </p:nvPicPr>
        <p:blipFill>
          <a:blip r:embed="rId12"/>
          <a:stretch>
            <a:fillRect/>
          </a:stretch>
        </p:blipFill>
        <p:spPr>
          <a:xfrm>
            <a:off x="163750" y="1325869"/>
            <a:ext cx="1191901" cy="393984"/>
          </a:xfrm>
          <a:prstGeom prst="rect">
            <a:avLst/>
          </a:prstGeom>
        </p:spPr>
      </p:pic>
      <p:pic>
        <p:nvPicPr>
          <p:cNvPr id="17" name="Picture 16"/>
          <p:cNvPicPr>
            <a:picLocks noChangeAspect="1"/>
          </p:cNvPicPr>
          <p:nvPr/>
        </p:nvPicPr>
        <p:blipFill>
          <a:blip r:embed="rId13"/>
          <a:stretch>
            <a:fillRect/>
          </a:stretch>
        </p:blipFill>
        <p:spPr>
          <a:xfrm>
            <a:off x="1439357" y="416347"/>
            <a:ext cx="1048660" cy="397970"/>
          </a:xfrm>
          <a:prstGeom prst="rect">
            <a:avLst/>
          </a:prstGeom>
        </p:spPr>
      </p:pic>
      <p:pic>
        <p:nvPicPr>
          <p:cNvPr id="19" name="Picture 18"/>
          <p:cNvPicPr>
            <a:picLocks noChangeAspect="1"/>
          </p:cNvPicPr>
          <p:nvPr/>
        </p:nvPicPr>
        <p:blipFill>
          <a:blip r:embed="rId14"/>
          <a:stretch>
            <a:fillRect/>
          </a:stretch>
        </p:blipFill>
        <p:spPr>
          <a:xfrm>
            <a:off x="1439357" y="1323729"/>
            <a:ext cx="1048659" cy="399757"/>
          </a:xfrm>
          <a:prstGeom prst="rect">
            <a:avLst/>
          </a:prstGeom>
        </p:spPr>
      </p:pic>
      <p:pic>
        <p:nvPicPr>
          <p:cNvPr id="20" name="Picture 19"/>
          <p:cNvPicPr>
            <a:picLocks noChangeAspect="1"/>
          </p:cNvPicPr>
          <p:nvPr/>
        </p:nvPicPr>
        <p:blipFill>
          <a:blip r:embed="rId15"/>
          <a:stretch>
            <a:fillRect/>
          </a:stretch>
        </p:blipFill>
        <p:spPr>
          <a:xfrm>
            <a:off x="742309" y="1781324"/>
            <a:ext cx="1191901" cy="474249"/>
          </a:xfrm>
          <a:prstGeom prst="rect">
            <a:avLst/>
          </a:prstGeom>
        </p:spPr>
      </p:pic>
      <p:pic>
        <p:nvPicPr>
          <p:cNvPr id="2" name="Picture 1"/>
          <p:cNvPicPr>
            <a:picLocks noChangeAspect="1"/>
          </p:cNvPicPr>
          <p:nvPr/>
        </p:nvPicPr>
        <p:blipFill>
          <a:blip r:embed="rId16"/>
          <a:stretch>
            <a:fillRect/>
          </a:stretch>
        </p:blipFill>
        <p:spPr>
          <a:xfrm>
            <a:off x="1439357" y="872155"/>
            <a:ext cx="1048659" cy="371985"/>
          </a:xfrm>
          <a:prstGeom prst="rect">
            <a:avLst/>
          </a:prstGeom>
        </p:spPr>
      </p:pic>
      <p:pic>
        <p:nvPicPr>
          <p:cNvPr id="3" name="Picture 2"/>
          <p:cNvPicPr>
            <a:picLocks noChangeAspect="1"/>
          </p:cNvPicPr>
          <p:nvPr/>
        </p:nvPicPr>
        <p:blipFill rotWithShape="1">
          <a:blip r:embed="rId17"/>
          <a:srcRect t="1367" r="3663"/>
          <a:stretch/>
        </p:blipFill>
        <p:spPr>
          <a:xfrm>
            <a:off x="8160045" y="557915"/>
            <a:ext cx="495581" cy="1330756"/>
          </a:xfrm>
          <a:prstGeom prst="rect">
            <a:avLst/>
          </a:prstGeom>
        </p:spPr>
      </p:pic>
      <p:sp>
        <p:nvSpPr>
          <p:cNvPr id="21" name="TextBox 20"/>
          <p:cNvSpPr txBox="1"/>
          <p:nvPr/>
        </p:nvSpPr>
        <p:spPr>
          <a:xfrm>
            <a:off x="8655626" y="4835723"/>
            <a:ext cx="467592" cy="307777"/>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10</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8289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033" y="78894"/>
            <a:ext cx="6889897" cy="505897"/>
          </a:xfrm>
        </p:spPr>
        <p:txBody>
          <a:bodyPr/>
          <a:lstStyle/>
          <a:p>
            <a:pPr algn="ctr"/>
            <a:r>
              <a:rPr lang="en-US" sz="2400" b="1" dirty="0" smtClean="0"/>
              <a:t>Parameters of the MP-AES</a:t>
            </a:r>
            <a:r>
              <a:rPr lang="ka-GE" sz="2400" b="1" dirty="0" smtClean="0"/>
              <a:t> </a:t>
            </a:r>
            <a:endParaRPr lang="en-US" sz="2400" b="1" dirty="0"/>
          </a:p>
        </p:txBody>
      </p:sp>
      <p:sp>
        <p:nvSpPr>
          <p:cNvPr id="4" name="TextBox 3"/>
          <p:cNvSpPr txBox="1"/>
          <p:nvPr/>
        </p:nvSpPr>
        <p:spPr>
          <a:xfrm flipH="1">
            <a:off x="1151503" y="661163"/>
            <a:ext cx="4526282" cy="1815882"/>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Replicates: 3</a:t>
            </a:r>
          </a:p>
          <a:p>
            <a:pPr marL="285750" indent="-285750">
              <a:buFont typeface="Arial" panose="020B0604020202020204" pitchFamily="34" charset="0"/>
              <a:buChar char="•"/>
            </a:pPr>
            <a:r>
              <a:rPr lang="en-US" b="1" dirty="0" smtClean="0"/>
              <a:t>Pump Speed (rpm): 20 (Fast pump)</a:t>
            </a:r>
          </a:p>
          <a:p>
            <a:pPr marL="285750" indent="-285750">
              <a:buFont typeface="Arial" panose="020B0604020202020204" pitchFamily="34" charset="0"/>
              <a:buChar char="•"/>
            </a:pPr>
            <a:r>
              <a:rPr lang="en-US" b="1" dirty="0" smtClean="0"/>
              <a:t>Uptake Time (s): 20</a:t>
            </a:r>
          </a:p>
          <a:p>
            <a:pPr marL="285750" indent="-285750">
              <a:buFont typeface="Arial" panose="020B0604020202020204" pitchFamily="34" charset="0"/>
              <a:buChar char="•"/>
            </a:pPr>
            <a:r>
              <a:rPr lang="en-US" b="1" dirty="0" smtClean="0"/>
              <a:t>Stabilization Time (s): 20</a:t>
            </a:r>
          </a:p>
          <a:p>
            <a:pPr marL="285750" indent="-285750">
              <a:buFont typeface="Arial" panose="020B0604020202020204" pitchFamily="34" charset="0"/>
              <a:buChar char="•"/>
            </a:pPr>
            <a:r>
              <a:rPr lang="en-US" b="1" dirty="0" smtClean="0"/>
              <a:t>Number of </a:t>
            </a:r>
            <a:r>
              <a:rPr lang="en-US" b="1" dirty="0"/>
              <a:t>P</a:t>
            </a:r>
            <a:r>
              <a:rPr lang="en-US" b="1" dirty="0" smtClean="0"/>
              <a:t>ixels: 3</a:t>
            </a:r>
          </a:p>
          <a:p>
            <a:pPr marL="285750" indent="-285750">
              <a:buFont typeface="Arial" panose="020B0604020202020204" pitchFamily="34" charset="0"/>
              <a:buChar char="•"/>
            </a:pPr>
            <a:r>
              <a:rPr lang="en-US" b="1" dirty="0" smtClean="0"/>
              <a:t>Read Time (s): 3</a:t>
            </a:r>
          </a:p>
          <a:p>
            <a:pPr marL="285750" indent="-285750">
              <a:buFont typeface="Arial" panose="020B0604020202020204" pitchFamily="34" charset="0"/>
              <a:buChar char="•"/>
            </a:pPr>
            <a:r>
              <a:rPr lang="en-US" b="1" dirty="0"/>
              <a:t>correlation coefficient limit - 0.9960</a:t>
            </a:r>
            <a:endParaRPr lang="en-US" b="1" dirty="0" smtClean="0"/>
          </a:p>
          <a:p>
            <a:r>
              <a:rPr lang="en-US" b="1" dirty="0"/>
              <a:t> </a:t>
            </a:r>
            <a:r>
              <a:rPr lang="en-US" b="1" dirty="0" smtClean="0"/>
              <a:t>                Nebulizer Flow</a:t>
            </a:r>
            <a:r>
              <a:rPr lang="ka-GE" b="1" dirty="0" smtClean="0"/>
              <a:t>:</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926328615"/>
              </p:ext>
            </p:extLst>
          </p:nvPr>
        </p:nvGraphicFramePr>
        <p:xfrm>
          <a:off x="3414644" y="2260118"/>
          <a:ext cx="3250907" cy="2426900"/>
        </p:xfrm>
        <a:graphic>
          <a:graphicData uri="http://schemas.openxmlformats.org/drawingml/2006/table">
            <a:tbl>
              <a:tblPr firstRow="1" bandRow="1">
                <a:tableStyleId>{6D86FE51-B831-4AAA-BF81-B16DDB0E4655}</a:tableStyleId>
              </a:tblPr>
              <a:tblGrid>
                <a:gridCol w="2062143">
                  <a:extLst>
                    <a:ext uri="{9D8B030D-6E8A-4147-A177-3AD203B41FA5}">
                      <a16:colId xmlns:a16="http://schemas.microsoft.com/office/drawing/2014/main" val="1443500030"/>
                    </a:ext>
                  </a:extLst>
                </a:gridCol>
                <a:gridCol w="1188764">
                  <a:extLst>
                    <a:ext uri="{9D8B030D-6E8A-4147-A177-3AD203B41FA5}">
                      <a16:colId xmlns:a16="http://schemas.microsoft.com/office/drawing/2014/main" val="1104644103"/>
                    </a:ext>
                  </a:extLst>
                </a:gridCol>
              </a:tblGrid>
              <a:tr h="346700">
                <a:tc>
                  <a:txBody>
                    <a:bodyPr/>
                    <a:lstStyle/>
                    <a:p>
                      <a:r>
                        <a:rPr lang="en-US" dirty="0" smtClean="0">
                          <a:solidFill>
                            <a:schemeClr val="accent3">
                              <a:lumMod val="75000"/>
                            </a:schemeClr>
                          </a:solidFill>
                        </a:rPr>
                        <a:t>Cu</a:t>
                      </a:r>
                      <a:r>
                        <a:rPr lang="en-US" baseline="0" dirty="0" smtClean="0">
                          <a:solidFill>
                            <a:schemeClr val="accent3">
                              <a:lumMod val="75000"/>
                            </a:schemeClr>
                          </a:solidFill>
                        </a:rPr>
                        <a:t> (324.754</a:t>
                      </a:r>
                      <a:r>
                        <a:rPr lang="ka-GE" baseline="0" dirty="0" smtClean="0">
                          <a:solidFill>
                            <a:schemeClr val="accent3">
                              <a:lumMod val="75000"/>
                            </a:schemeClr>
                          </a:solidFill>
                        </a:rPr>
                        <a:t> </a:t>
                      </a:r>
                      <a:r>
                        <a:rPr lang="en-US" baseline="0" dirty="0" smtClean="0">
                          <a:solidFill>
                            <a:schemeClr val="accent3">
                              <a:lumMod val="75000"/>
                            </a:schemeClr>
                          </a:solidFill>
                        </a:rPr>
                        <a:t>nm</a:t>
                      </a:r>
                      <a:r>
                        <a:rPr lang="ka-GE" baseline="0" dirty="0" smtClean="0">
                          <a:solidFill>
                            <a:schemeClr val="accent3">
                              <a:lumMod val="75000"/>
                            </a:schemeClr>
                          </a:solidFill>
                        </a:rPr>
                        <a:t>)</a:t>
                      </a:r>
                      <a:endParaRPr lang="en-US" dirty="0">
                        <a:solidFill>
                          <a:schemeClr val="accent3">
                            <a:lumMod val="75000"/>
                          </a:schemeClr>
                        </a:solidFill>
                      </a:endParaRPr>
                    </a:p>
                  </a:txBody>
                  <a:tcPr/>
                </a:tc>
                <a:tc>
                  <a:txBody>
                    <a:bodyPr/>
                    <a:lstStyle/>
                    <a:p>
                      <a:r>
                        <a:rPr lang="ka-GE" dirty="0" smtClean="0">
                          <a:solidFill>
                            <a:schemeClr val="accent3">
                              <a:lumMod val="75000"/>
                            </a:schemeClr>
                          </a:solidFill>
                        </a:rPr>
                        <a:t>0.7 </a:t>
                      </a:r>
                      <a:r>
                        <a:rPr lang="en-US" dirty="0" smtClean="0">
                          <a:solidFill>
                            <a:schemeClr val="accent3">
                              <a:lumMod val="75000"/>
                            </a:schemeClr>
                          </a:solidFill>
                        </a:rPr>
                        <a:t>L</a:t>
                      </a:r>
                      <a:r>
                        <a:rPr lang="ka-GE" dirty="0" smtClean="0">
                          <a:solidFill>
                            <a:schemeClr val="accent3">
                              <a:lumMod val="75000"/>
                            </a:schemeClr>
                          </a:solidFill>
                        </a:rPr>
                        <a:t>/</a:t>
                      </a:r>
                      <a:r>
                        <a:rPr lang="en-US" dirty="0" smtClean="0">
                          <a:solidFill>
                            <a:schemeClr val="accent3">
                              <a:lumMod val="75000"/>
                            </a:schemeClr>
                          </a:solidFill>
                        </a:rPr>
                        <a:t>min</a:t>
                      </a:r>
                      <a:endParaRPr lang="en-US" dirty="0">
                        <a:solidFill>
                          <a:schemeClr val="accent3">
                            <a:lumMod val="75000"/>
                          </a:schemeClr>
                        </a:solidFill>
                      </a:endParaRPr>
                    </a:p>
                  </a:txBody>
                  <a:tcPr/>
                </a:tc>
                <a:extLst>
                  <a:ext uri="{0D108BD9-81ED-4DB2-BD59-A6C34878D82A}">
                    <a16:rowId xmlns:a16="http://schemas.microsoft.com/office/drawing/2014/main" val="227967074"/>
                  </a:ext>
                </a:extLst>
              </a:tr>
              <a:tr h="346700">
                <a:tc>
                  <a:txBody>
                    <a:bodyPr/>
                    <a:lstStyle/>
                    <a:p>
                      <a:r>
                        <a:rPr lang="en-US" dirty="0" smtClean="0">
                          <a:solidFill>
                            <a:schemeClr val="accent3">
                              <a:lumMod val="75000"/>
                            </a:schemeClr>
                          </a:solidFill>
                        </a:rPr>
                        <a:t>Zn (213.857</a:t>
                      </a:r>
                      <a:r>
                        <a:rPr lang="ka-GE" dirty="0" smtClean="0">
                          <a:solidFill>
                            <a:schemeClr val="accent3">
                              <a:lumMod val="75000"/>
                            </a:schemeClr>
                          </a:solidFill>
                        </a:rPr>
                        <a:t> </a:t>
                      </a:r>
                      <a:r>
                        <a:rPr lang="en-US" dirty="0" smtClean="0">
                          <a:solidFill>
                            <a:schemeClr val="accent3">
                              <a:lumMod val="75000"/>
                            </a:schemeClr>
                          </a:solidFill>
                        </a:rPr>
                        <a:t>nm</a:t>
                      </a:r>
                      <a:r>
                        <a:rPr lang="ka-GE" dirty="0" smtClean="0">
                          <a:solidFill>
                            <a:schemeClr val="accent3">
                              <a:lumMod val="75000"/>
                            </a:schemeClr>
                          </a:solidFill>
                        </a:rPr>
                        <a:t>)</a:t>
                      </a:r>
                      <a:endParaRPr lang="en-US" dirty="0">
                        <a:solidFill>
                          <a:schemeClr val="accent3">
                            <a:lumMod val="75000"/>
                          </a:schemeClr>
                        </a:solidFill>
                      </a:endParaRPr>
                    </a:p>
                  </a:txBody>
                  <a:tcPr/>
                </a:tc>
                <a:tc>
                  <a:txBody>
                    <a:bodyPr/>
                    <a:lstStyle/>
                    <a:p>
                      <a:r>
                        <a:rPr lang="ka-GE" dirty="0" smtClean="0">
                          <a:solidFill>
                            <a:schemeClr val="accent3">
                              <a:lumMod val="75000"/>
                            </a:schemeClr>
                          </a:solidFill>
                        </a:rPr>
                        <a:t>0.45 </a:t>
                      </a:r>
                      <a:r>
                        <a:rPr lang="en-US" dirty="0" smtClean="0">
                          <a:solidFill>
                            <a:schemeClr val="accent3">
                              <a:lumMod val="75000"/>
                            </a:schemeClr>
                          </a:solidFill>
                        </a:rPr>
                        <a:t>L</a:t>
                      </a:r>
                      <a:r>
                        <a:rPr lang="ka-GE" dirty="0" smtClean="0">
                          <a:solidFill>
                            <a:schemeClr val="accent3">
                              <a:lumMod val="75000"/>
                            </a:schemeClr>
                          </a:solidFill>
                        </a:rPr>
                        <a:t>/</a:t>
                      </a:r>
                      <a:r>
                        <a:rPr lang="en-US" dirty="0" smtClean="0">
                          <a:solidFill>
                            <a:schemeClr val="accent3">
                              <a:lumMod val="75000"/>
                            </a:schemeClr>
                          </a:solidFill>
                        </a:rPr>
                        <a:t>min</a:t>
                      </a:r>
                      <a:endParaRPr lang="en-US" dirty="0">
                        <a:solidFill>
                          <a:schemeClr val="accent3">
                            <a:lumMod val="75000"/>
                          </a:schemeClr>
                        </a:solidFill>
                      </a:endParaRPr>
                    </a:p>
                  </a:txBody>
                  <a:tcPr/>
                </a:tc>
                <a:extLst>
                  <a:ext uri="{0D108BD9-81ED-4DB2-BD59-A6C34878D82A}">
                    <a16:rowId xmlns:a16="http://schemas.microsoft.com/office/drawing/2014/main" val="1193404222"/>
                  </a:ext>
                </a:extLst>
              </a:tr>
              <a:tr h="346700">
                <a:tc>
                  <a:txBody>
                    <a:bodyPr/>
                    <a:lstStyle/>
                    <a:p>
                      <a:r>
                        <a:rPr lang="en-US" dirty="0" smtClean="0">
                          <a:solidFill>
                            <a:schemeClr val="accent3">
                              <a:lumMod val="75000"/>
                            </a:schemeClr>
                          </a:solidFill>
                        </a:rPr>
                        <a:t>Ni (352.454 nm</a:t>
                      </a:r>
                      <a:r>
                        <a:rPr lang="ka-GE" dirty="0" smtClean="0">
                          <a:solidFill>
                            <a:schemeClr val="accent3">
                              <a:lumMod val="75000"/>
                            </a:schemeClr>
                          </a:solidFill>
                        </a:rPr>
                        <a:t>)</a:t>
                      </a:r>
                      <a:endParaRPr lang="en-US" dirty="0">
                        <a:solidFill>
                          <a:schemeClr val="accent3">
                            <a:lumMod val="75000"/>
                          </a:schemeClr>
                        </a:solidFill>
                      </a:endParaRPr>
                    </a:p>
                  </a:txBody>
                  <a:tcPr/>
                </a:tc>
                <a:tc>
                  <a:txBody>
                    <a:bodyPr/>
                    <a:lstStyle/>
                    <a:p>
                      <a:r>
                        <a:rPr lang="ka-GE" dirty="0" smtClean="0">
                          <a:solidFill>
                            <a:schemeClr val="accent3">
                              <a:lumMod val="75000"/>
                            </a:schemeClr>
                          </a:solidFill>
                        </a:rPr>
                        <a:t>0.7 </a:t>
                      </a:r>
                      <a:r>
                        <a:rPr lang="en-US" dirty="0" smtClean="0">
                          <a:solidFill>
                            <a:schemeClr val="accent3">
                              <a:lumMod val="75000"/>
                            </a:schemeClr>
                          </a:solidFill>
                        </a:rPr>
                        <a:t>L</a:t>
                      </a:r>
                      <a:r>
                        <a:rPr lang="ka-GE" dirty="0" smtClean="0">
                          <a:solidFill>
                            <a:schemeClr val="accent3">
                              <a:lumMod val="75000"/>
                            </a:schemeClr>
                          </a:solidFill>
                        </a:rPr>
                        <a:t>/</a:t>
                      </a:r>
                      <a:r>
                        <a:rPr lang="en-US" dirty="0" smtClean="0">
                          <a:solidFill>
                            <a:schemeClr val="accent3">
                              <a:lumMod val="75000"/>
                            </a:schemeClr>
                          </a:solidFill>
                        </a:rPr>
                        <a:t>min</a:t>
                      </a:r>
                      <a:endParaRPr lang="en-US" dirty="0">
                        <a:solidFill>
                          <a:schemeClr val="accent3">
                            <a:lumMod val="75000"/>
                          </a:schemeClr>
                        </a:solidFill>
                      </a:endParaRPr>
                    </a:p>
                  </a:txBody>
                  <a:tcPr/>
                </a:tc>
                <a:extLst>
                  <a:ext uri="{0D108BD9-81ED-4DB2-BD59-A6C34878D82A}">
                    <a16:rowId xmlns:a16="http://schemas.microsoft.com/office/drawing/2014/main" val="4176715026"/>
                  </a:ext>
                </a:extLst>
              </a:tr>
              <a:tr h="346700">
                <a:tc>
                  <a:txBody>
                    <a:bodyPr/>
                    <a:lstStyle/>
                    <a:p>
                      <a:r>
                        <a:rPr lang="en-US" dirty="0" smtClean="0">
                          <a:solidFill>
                            <a:schemeClr val="accent3">
                              <a:lumMod val="75000"/>
                            </a:schemeClr>
                          </a:solidFill>
                        </a:rPr>
                        <a:t>Cd</a:t>
                      </a:r>
                      <a:r>
                        <a:rPr lang="en-US" baseline="0" dirty="0" smtClean="0">
                          <a:solidFill>
                            <a:schemeClr val="accent3">
                              <a:lumMod val="75000"/>
                            </a:schemeClr>
                          </a:solidFill>
                        </a:rPr>
                        <a:t> (</a:t>
                      </a:r>
                      <a:r>
                        <a:rPr lang="ka-GE" baseline="0" dirty="0" smtClean="0">
                          <a:solidFill>
                            <a:schemeClr val="accent3">
                              <a:lumMod val="75000"/>
                            </a:schemeClr>
                          </a:solidFill>
                        </a:rPr>
                        <a:t>228.802 </a:t>
                      </a:r>
                      <a:r>
                        <a:rPr lang="en-US" baseline="0" dirty="0" smtClean="0">
                          <a:solidFill>
                            <a:schemeClr val="accent3">
                              <a:lumMod val="75000"/>
                            </a:schemeClr>
                          </a:solidFill>
                        </a:rPr>
                        <a:t>nm</a:t>
                      </a:r>
                      <a:r>
                        <a:rPr lang="ka-GE" baseline="0" dirty="0" smtClean="0">
                          <a:solidFill>
                            <a:schemeClr val="accent3">
                              <a:lumMod val="75000"/>
                            </a:schemeClr>
                          </a:solidFill>
                        </a:rPr>
                        <a:t>)</a:t>
                      </a:r>
                      <a:endParaRPr lang="en-US" dirty="0">
                        <a:solidFill>
                          <a:schemeClr val="accent3">
                            <a:lumMod val="75000"/>
                          </a:schemeClr>
                        </a:solidFill>
                      </a:endParaRPr>
                    </a:p>
                  </a:txBody>
                  <a:tcPr/>
                </a:tc>
                <a:tc>
                  <a:txBody>
                    <a:bodyPr/>
                    <a:lstStyle/>
                    <a:p>
                      <a:r>
                        <a:rPr lang="ka-GE" dirty="0" smtClean="0">
                          <a:solidFill>
                            <a:schemeClr val="accent3">
                              <a:lumMod val="75000"/>
                            </a:schemeClr>
                          </a:solidFill>
                        </a:rPr>
                        <a:t>0.5 </a:t>
                      </a:r>
                      <a:r>
                        <a:rPr lang="en-US" dirty="0" smtClean="0">
                          <a:solidFill>
                            <a:schemeClr val="accent3">
                              <a:lumMod val="75000"/>
                            </a:schemeClr>
                          </a:solidFill>
                        </a:rPr>
                        <a:t>L</a:t>
                      </a:r>
                      <a:r>
                        <a:rPr lang="ka-GE" dirty="0" smtClean="0">
                          <a:solidFill>
                            <a:schemeClr val="accent3">
                              <a:lumMod val="75000"/>
                            </a:schemeClr>
                          </a:solidFill>
                        </a:rPr>
                        <a:t>/</a:t>
                      </a:r>
                      <a:r>
                        <a:rPr lang="en-US" dirty="0" smtClean="0">
                          <a:solidFill>
                            <a:schemeClr val="accent3">
                              <a:lumMod val="75000"/>
                            </a:schemeClr>
                          </a:solidFill>
                        </a:rPr>
                        <a:t>min</a:t>
                      </a:r>
                      <a:endParaRPr lang="en-US" dirty="0">
                        <a:solidFill>
                          <a:schemeClr val="accent3">
                            <a:lumMod val="75000"/>
                          </a:schemeClr>
                        </a:solidFill>
                      </a:endParaRPr>
                    </a:p>
                  </a:txBody>
                  <a:tcPr/>
                </a:tc>
                <a:extLst>
                  <a:ext uri="{0D108BD9-81ED-4DB2-BD59-A6C34878D82A}">
                    <a16:rowId xmlns:a16="http://schemas.microsoft.com/office/drawing/2014/main" val="1772927092"/>
                  </a:ext>
                </a:extLst>
              </a:tr>
              <a:tr h="346700">
                <a:tc>
                  <a:txBody>
                    <a:bodyPr/>
                    <a:lstStyle/>
                    <a:p>
                      <a:r>
                        <a:rPr lang="en-US" dirty="0" err="1" smtClean="0">
                          <a:solidFill>
                            <a:schemeClr val="accent3">
                              <a:lumMod val="75000"/>
                            </a:schemeClr>
                          </a:solidFill>
                        </a:rPr>
                        <a:t>Pb</a:t>
                      </a:r>
                      <a:r>
                        <a:rPr lang="en-US" baseline="0" dirty="0" smtClean="0">
                          <a:solidFill>
                            <a:schemeClr val="accent3">
                              <a:lumMod val="75000"/>
                            </a:schemeClr>
                          </a:solidFill>
                        </a:rPr>
                        <a:t> </a:t>
                      </a:r>
                      <a:r>
                        <a:rPr lang="ka-GE" baseline="0" dirty="0" smtClean="0">
                          <a:solidFill>
                            <a:schemeClr val="accent3">
                              <a:lumMod val="75000"/>
                            </a:schemeClr>
                          </a:solidFill>
                        </a:rPr>
                        <a:t>(405</a:t>
                      </a:r>
                      <a:r>
                        <a:rPr lang="en-US" baseline="0" dirty="0" smtClean="0">
                          <a:solidFill>
                            <a:schemeClr val="accent3">
                              <a:lumMod val="75000"/>
                            </a:schemeClr>
                          </a:solidFill>
                        </a:rPr>
                        <a:t>.</a:t>
                      </a:r>
                      <a:r>
                        <a:rPr lang="ka-GE" baseline="0" dirty="0" smtClean="0">
                          <a:solidFill>
                            <a:schemeClr val="accent3">
                              <a:lumMod val="75000"/>
                            </a:schemeClr>
                          </a:solidFill>
                        </a:rPr>
                        <a:t>781</a:t>
                      </a:r>
                      <a:r>
                        <a:rPr lang="en-US" baseline="0" dirty="0" smtClean="0">
                          <a:solidFill>
                            <a:schemeClr val="accent3">
                              <a:lumMod val="75000"/>
                            </a:schemeClr>
                          </a:solidFill>
                        </a:rPr>
                        <a:t> nm</a:t>
                      </a:r>
                      <a:r>
                        <a:rPr lang="ka-GE" baseline="0" dirty="0" smtClean="0">
                          <a:solidFill>
                            <a:schemeClr val="accent3">
                              <a:lumMod val="75000"/>
                            </a:schemeClr>
                          </a:solidFill>
                        </a:rPr>
                        <a:t>)</a:t>
                      </a:r>
                      <a:endParaRPr lang="en-US" dirty="0">
                        <a:solidFill>
                          <a:schemeClr val="accent3">
                            <a:lumMod val="75000"/>
                          </a:schemeClr>
                        </a:solidFill>
                      </a:endParaRPr>
                    </a:p>
                  </a:txBody>
                  <a:tcPr/>
                </a:tc>
                <a:tc>
                  <a:txBody>
                    <a:bodyPr/>
                    <a:lstStyle/>
                    <a:p>
                      <a:r>
                        <a:rPr lang="ka-GE" dirty="0" smtClean="0">
                          <a:solidFill>
                            <a:schemeClr val="accent3">
                              <a:lumMod val="75000"/>
                            </a:schemeClr>
                          </a:solidFill>
                        </a:rPr>
                        <a:t>0.75</a:t>
                      </a:r>
                      <a:r>
                        <a:rPr lang="ka-GE" baseline="0" dirty="0" smtClean="0">
                          <a:solidFill>
                            <a:schemeClr val="accent3">
                              <a:lumMod val="75000"/>
                            </a:schemeClr>
                          </a:solidFill>
                        </a:rPr>
                        <a:t> </a:t>
                      </a:r>
                      <a:r>
                        <a:rPr lang="en-US" baseline="0" dirty="0" smtClean="0">
                          <a:solidFill>
                            <a:schemeClr val="accent3">
                              <a:lumMod val="75000"/>
                            </a:schemeClr>
                          </a:solidFill>
                        </a:rPr>
                        <a:t>L</a:t>
                      </a:r>
                      <a:r>
                        <a:rPr lang="ka-GE" baseline="0" dirty="0" smtClean="0">
                          <a:solidFill>
                            <a:schemeClr val="accent3">
                              <a:lumMod val="75000"/>
                            </a:schemeClr>
                          </a:solidFill>
                        </a:rPr>
                        <a:t>/</a:t>
                      </a:r>
                      <a:r>
                        <a:rPr lang="en-US" baseline="0" dirty="0" smtClean="0">
                          <a:solidFill>
                            <a:schemeClr val="accent3">
                              <a:lumMod val="75000"/>
                            </a:schemeClr>
                          </a:solidFill>
                        </a:rPr>
                        <a:t>min</a:t>
                      </a:r>
                      <a:endParaRPr lang="en-US" dirty="0">
                        <a:solidFill>
                          <a:schemeClr val="accent3">
                            <a:lumMod val="75000"/>
                          </a:schemeClr>
                        </a:solidFill>
                      </a:endParaRPr>
                    </a:p>
                  </a:txBody>
                  <a:tcPr/>
                </a:tc>
                <a:extLst>
                  <a:ext uri="{0D108BD9-81ED-4DB2-BD59-A6C34878D82A}">
                    <a16:rowId xmlns:a16="http://schemas.microsoft.com/office/drawing/2014/main" val="2153851332"/>
                  </a:ext>
                </a:extLst>
              </a:tr>
              <a:tr h="346700">
                <a:tc>
                  <a:txBody>
                    <a:bodyPr/>
                    <a:lstStyle/>
                    <a:p>
                      <a:r>
                        <a:rPr lang="en-US" dirty="0" err="1" smtClean="0">
                          <a:solidFill>
                            <a:schemeClr val="accent3">
                              <a:lumMod val="75000"/>
                            </a:schemeClr>
                          </a:solidFill>
                        </a:rPr>
                        <a:t>Mn</a:t>
                      </a:r>
                      <a:r>
                        <a:rPr lang="en-US" baseline="0" dirty="0" smtClean="0">
                          <a:solidFill>
                            <a:schemeClr val="accent3">
                              <a:lumMod val="75000"/>
                            </a:schemeClr>
                          </a:solidFill>
                        </a:rPr>
                        <a:t> (403.076 nm)</a:t>
                      </a:r>
                      <a:endParaRPr lang="en-US" dirty="0">
                        <a:solidFill>
                          <a:schemeClr val="accent3">
                            <a:lumMod val="75000"/>
                          </a:schemeClr>
                        </a:solidFill>
                      </a:endParaRPr>
                    </a:p>
                  </a:txBody>
                  <a:tcPr/>
                </a:tc>
                <a:tc>
                  <a:txBody>
                    <a:bodyPr/>
                    <a:lstStyle/>
                    <a:p>
                      <a:r>
                        <a:rPr lang="ka-GE" dirty="0" smtClean="0">
                          <a:solidFill>
                            <a:schemeClr val="accent3">
                              <a:lumMod val="75000"/>
                            </a:schemeClr>
                          </a:solidFill>
                        </a:rPr>
                        <a:t>0.9 </a:t>
                      </a:r>
                      <a:r>
                        <a:rPr lang="en-US" dirty="0" smtClean="0">
                          <a:solidFill>
                            <a:schemeClr val="accent3">
                              <a:lumMod val="75000"/>
                            </a:schemeClr>
                          </a:solidFill>
                        </a:rPr>
                        <a:t>L</a:t>
                      </a:r>
                      <a:r>
                        <a:rPr lang="ka-GE" dirty="0" smtClean="0">
                          <a:solidFill>
                            <a:schemeClr val="accent3">
                              <a:lumMod val="75000"/>
                            </a:schemeClr>
                          </a:solidFill>
                        </a:rPr>
                        <a:t>/</a:t>
                      </a:r>
                      <a:r>
                        <a:rPr lang="en-US" dirty="0" smtClean="0">
                          <a:solidFill>
                            <a:schemeClr val="accent3">
                              <a:lumMod val="75000"/>
                            </a:schemeClr>
                          </a:solidFill>
                        </a:rPr>
                        <a:t>min</a:t>
                      </a:r>
                      <a:endParaRPr lang="en-US" dirty="0">
                        <a:solidFill>
                          <a:schemeClr val="accent3">
                            <a:lumMod val="75000"/>
                          </a:schemeClr>
                        </a:solidFill>
                      </a:endParaRPr>
                    </a:p>
                  </a:txBody>
                  <a:tcPr/>
                </a:tc>
                <a:extLst>
                  <a:ext uri="{0D108BD9-81ED-4DB2-BD59-A6C34878D82A}">
                    <a16:rowId xmlns:a16="http://schemas.microsoft.com/office/drawing/2014/main" val="942725768"/>
                  </a:ext>
                </a:extLst>
              </a:tr>
              <a:tr h="346700">
                <a:tc>
                  <a:txBody>
                    <a:bodyPr/>
                    <a:lstStyle/>
                    <a:p>
                      <a:r>
                        <a:rPr lang="en-US" dirty="0" smtClean="0">
                          <a:solidFill>
                            <a:schemeClr val="accent3">
                              <a:lumMod val="75000"/>
                            </a:schemeClr>
                          </a:solidFill>
                        </a:rPr>
                        <a:t>Fe (371.993</a:t>
                      </a:r>
                      <a:r>
                        <a:rPr lang="ka-GE" baseline="0" dirty="0" smtClean="0">
                          <a:solidFill>
                            <a:schemeClr val="accent3">
                              <a:lumMod val="75000"/>
                            </a:schemeClr>
                          </a:solidFill>
                        </a:rPr>
                        <a:t> </a:t>
                      </a:r>
                      <a:r>
                        <a:rPr lang="en-US" baseline="0" dirty="0" smtClean="0">
                          <a:solidFill>
                            <a:schemeClr val="accent3">
                              <a:lumMod val="75000"/>
                            </a:schemeClr>
                          </a:solidFill>
                        </a:rPr>
                        <a:t>nm</a:t>
                      </a:r>
                      <a:r>
                        <a:rPr lang="ka-GE" baseline="0" dirty="0" smtClean="0">
                          <a:solidFill>
                            <a:schemeClr val="accent3">
                              <a:lumMod val="75000"/>
                            </a:schemeClr>
                          </a:solidFill>
                        </a:rPr>
                        <a:t>)</a:t>
                      </a:r>
                      <a:endParaRPr lang="en-US" dirty="0">
                        <a:solidFill>
                          <a:schemeClr val="accent3">
                            <a:lumMod val="75000"/>
                          </a:schemeClr>
                        </a:solidFill>
                      </a:endParaRPr>
                    </a:p>
                  </a:txBody>
                  <a:tcPr/>
                </a:tc>
                <a:tc>
                  <a:txBody>
                    <a:bodyPr/>
                    <a:lstStyle/>
                    <a:p>
                      <a:r>
                        <a:rPr lang="ka-GE" dirty="0" smtClean="0">
                          <a:solidFill>
                            <a:schemeClr val="accent3">
                              <a:lumMod val="75000"/>
                            </a:schemeClr>
                          </a:solidFill>
                        </a:rPr>
                        <a:t>0.65 </a:t>
                      </a:r>
                      <a:r>
                        <a:rPr lang="en-US" dirty="0" smtClean="0">
                          <a:solidFill>
                            <a:schemeClr val="accent3">
                              <a:lumMod val="75000"/>
                            </a:schemeClr>
                          </a:solidFill>
                        </a:rPr>
                        <a:t>L</a:t>
                      </a:r>
                      <a:r>
                        <a:rPr lang="ka-GE" dirty="0" smtClean="0">
                          <a:solidFill>
                            <a:schemeClr val="accent3">
                              <a:lumMod val="75000"/>
                            </a:schemeClr>
                          </a:solidFill>
                        </a:rPr>
                        <a:t>/</a:t>
                      </a:r>
                      <a:r>
                        <a:rPr lang="en-US" dirty="0" smtClean="0">
                          <a:solidFill>
                            <a:schemeClr val="accent3">
                              <a:lumMod val="75000"/>
                            </a:schemeClr>
                          </a:solidFill>
                        </a:rPr>
                        <a:t>min</a:t>
                      </a:r>
                      <a:endParaRPr lang="en-US" dirty="0">
                        <a:solidFill>
                          <a:schemeClr val="accent3">
                            <a:lumMod val="75000"/>
                          </a:schemeClr>
                        </a:solidFill>
                      </a:endParaRPr>
                    </a:p>
                  </a:txBody>
                  <a:tcPr/>
                </a:tc>
                <a:extLst>
                  <a:ext uri="{0D108BD9-81ED-4DB2-BD59-A6C34878D82A}">
                    <a16:rowId xmlns:a16="http://schemas.microsoft.com/office/drawing/2014/main" val="3721568414"/>
                  </a:ext>
                </a:extLst>
              </a:tr>
            </a:tbl>
          </a:graphicData>
        </a:graphic>
      </p:graphicFrame>
      <p:sp>
        <p:nvSpPr>
          <p:cNvPr id="6" name="TextBox 5"/>
          <p:cNvSpPr txBox="1"/>
          <p:nvPr/>
        </p:nvSpPr>
        <p:spPr>
          <a:xfrm>
            <a:off x="8666017" y="4835723"/>
            <a:ext cx="477983" cy="307777"/>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11</a:t>
            </a:r>
            <a:endParaRPr lang="en-US" dirty="0">
              <a:solidFill>
                <a:schemeClr val="bg1"/>
              </a:solidFill>
              <a:effectLst>
                <a:outerShdw blurRad="38100" dist="38100" dir="2700000" algn="tl">
                  <a:srgbClr val="000000">
                    <a:alpha val="43137"/>
                  </a:srgbClr>
                </a:outerShdw>
              </a:effectLst>
            </a:endParaRPr>
          </a:p>
        </p:txBody>
      </p:sp>
      <p:pic>
        <p:nvPicPr>
          <p:cNvPr id="7" name="Picture 2" descr="https://tsu.ge/assets/themes/tsu/assets/im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4" y="4322618"/>
            <a:ext cx="952447" cy="8208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9" name="Picture 2" descr="C:\Users\TAKO\Desktop\IMG_959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97" r="-679" b="10641"/>
          <a:stretch/>
        </p:blipFill>
        <p:spPr bwMode="auto">
          <a:xfrm>
            <a:off x="3839638" y="4570192"/>
            <a:ext cx="1632968" cy="5577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TAKO\Desktop\fz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419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8168" y="106326"/>
            <a:ext cx="4774018" cy="400110"/>
          </a:xfrm>
          <a:prstGeom prst="rect">
            <a:avLst/>
          </a:prstGeom>
          <a:noFill/>
        </p:spPr>
        <p:txBody>
          <a:bodyPr wrap="square" rtlCol="0">
            <a:spAutoFit/>
          </a:bodyPr>
          <a:lstStyle/>
          <a:p>
            <a:pPr algn="ctr"/>
            <a:r>
              <a:rPr lang="en-US" sz="2000" b="1" dirty="0" smtClean="0">
                <a:solidFill>
                  <a:schemeClr val="accent5">
                    <a:lumMod val="75000"/>
                  </a:schemeClr>
                </a:solidFill>
                <a:effectLst>
                  <a:outerShdw blurRad="38100" dist="38100" dir="2700000" algn="tl">
                    <a:srgbClr val="000000">
                      <a:alpha val="43137"/>
                    </a:srgbClr>
                  </a:outerShdw>
                </a:effectLst>
              </a:rPr>
              <a:t>Cadmium</a:t>
            </a:r>
            <a:r>
              <a:rPr lang="ka-GE" sz="2000" b="1" dirty="0" smtClean="0">
                <a:solidFill>
                  <a:schemeClr val="accent5">
                    <a:lumMod val="75000"/>
                  </a:schemeClr>
                </a:solidFill>
                <a:effectLst>
                  <a:outerShdw blurRad="38100" dist="38100" dir="2700000" algn="tl">
                    <a:srgbClr val="000000">
                      <a:alpha val="43137"/>
                    </a:srgbClr>
                  </a:outerShdw>
                </a:effectLst>
              </a:rPr>
              <a:t> (</a:t>
            </a:r>
            <a:r>
              <a:rPr lang="en-US" sz="2000" b="1" dirty="0" smtClean="0">
                <a:solidFill>
                  <a:schemeClr val="accent5">
                    <a:lumMod val="75000"/>
                  </a:schemeClr>
                </a:solidFill>
                <a:effectLst>
                  <a:outerShdw blurRad="38100" dist="38100" dir="2700000" algn="tl">
                    <a:srgbClr val="000000">
                      <a:alpha val="43137"/>
                    </a:srgbClr>
                  </a:outerShdw>
                </a:effectLst>
              </a:rPr>
              <a:t>Cd)</a:t>
            </a:r>
            <a:endParaRPr lang="en-US" sz="2000" b="1" dirty="0">
              <a:solidFill>
                <a:schemeClr val="accent5">
                  <a:lumMod val="75000"/>
                </a:schemeClr>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stretch>
            <a:fillRect/>
          </a:stretch>
        </p:blipFill>
        <p:spPr>
          <a:xfrm>
            <a:off x="122481" y="506436"/>
            <a:ext cx="3391373" cy="3725325"/>
          </a:xfrm>
          <a:prstGeom prst="rect">
            <a:avLst/>
          </a:prstGeom>
        </p:spPr>
      </p:pic>
      <p:pic>
        <p:nvPicPr>
          <p:cNvPr id="7" name="Picture 6"/>
          <p:cNvPicPr>
            <a:picLocks noChangeAspect="1"/>
          </p:cNvPicPr>
          <p:nvPr/>
        </p:nvPicPr>
        <p:blipFill>
          <a:blip r:embed="rId3"/>
          <a:stretch>
            <a:fillRect/>
          </a:stretch>
        </p:blipFill>
        <p:spPr>
          <a:xfrm>
            <a:off x="3625594" y="1508366"/>
            <a:ext cx="5337652" cy="2351252"/>
          </a:xfrm>
          <a:prstGeom prst="rect">
            <a:avLst/>
          </a:prstGeom>
        </p:spPr>
      </p:pic>
      <p:sp>
        <p:nvSpPr>
          <p:cNvPr id="8" name="Rectangle 7"/>
          <p:cNvSpPr/>
          <p:nvPr/>
        </p:nvSpPr>
        <p:spPr>
          <a:xfrm>
            <a:off x="1900764" y="656513"/>
            <a:ext cx="680484" cy="1275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717973" y="4861548"/>
            <a:ext cx="426027" cy="307777"/>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12</a:t>
            </a:r>
            <a:endParaRPr lang="en-US" dirty="0">
              <a:solidFill>
                <a:schemeClr val="bg1"/>
              </a:solidFill>
              <a:effectLst>
                <a:outerShdw blurRad="38100" dist="38100" dir="2700000" algn="tl">
                  <a:srgbClr val="000000">
                    <a:alpha val="43137"/>
                  </a:srgbClr>
                </a:outerShdw>
              </a:effectLst>
            </a:endParaRPr>
          </a:p>
        </p:txBody>
      </p:sp>
      <p:pic>
        <p:nvPicPr>
          <p:cNvPr id="10" name="Picture 2" descr="https://tsu.ge/assets/themes/tsu/assets/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1" y="4231761"/>
            <a:ext cx="952447" cy="9117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12" name="Picture 2" descr="C:\Users\TAKO\Desktop\IMG_959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TAKO\Desktop\fz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935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8168" y="106326"/>
            <a:ext cx="4774018" cy="400110"/>
          </a:xfrm>
          <a:prstGeom prst="rect">
            <a:avLst/>
          </a:prstGeom>
          <a:noFill/>
        </p:spPr>
        <p:txBody>
          <a:bodyPr wrap="square" rtlCol="0">
            <a:spAutoFit/>
          </a:bodyPr>
          <a:lstStyle/>
          <a:p>
            <a:pPr algn="ctr"/>
            <a:r>
              <a:rPr lang="en-US" sz="2000" b="1" dirty="0" smtClean="0">
                <a:solidFill>
                  <a:schemeClr val="accent5">
                    <a:lumMod val="75000"/>
                  </a:schemeClr>
                </a:solidFill>
                <a:effectLst>
                  <a:outerShdw blurRad="38100" dist="38100" dir="2700000" algn="tl">
                    <a:srgbClr val="000000">
                      <a:alpha val="43137"/>
                    </a:srgbClr>
                  </a:outerShdw>
                </a:effectLst>
              </a:rPr>
              <a:t>Lead</a:t>
            </a:r>
            <a:r>
              <a:rPr lang="ka-GE" sz="2000" b="1" dirty="0" smtClean="0">
                <a:solidFill>
                  <a:schemeClr val="accent5">
                    <a:lumMod val="75000"/>
                  </a:schemeClr>
                </a:solidFill>
                <a:effectLst>
                  <a:outerShdw blurRad="38100" dist="38100" dir="2700000" algn="tl">
                    <a:srgbClr val="000000">
                      <a:alpha val="43137"/>
                    </a:srgbClr>
                  </a:outerShdw>
                </a:effectLst>
              </a:rPr>
              <a:t> (</a:t>
            </a:r>
            <a:r>
              <a:rPr lang="en-US" sz="2000" b="1" dirty="0" err="1" smtClean="0">
                <a:solidFill>
                  <a:schemeClr val="accent5">
                    <a:lumMod val="75000"/>
                  </a:schemeClr>
                </a:solidFill>
                <a:effectLst>
                  <a:outerShdw blurRad="38100" dist="38100" dir="2700000" algn="tl">
                    <a:srgbClr val="000000">
                      <a:alpha val="43137"/>
                    </a:srgbClr>
                  </a:outerShdw>
                </a:effectLst>
              </a:rPr>
              <a:t>Pb</a:t>
            </a:r>
            <a:r>
              <a:rPr lang="en-US" sz="2000" b="1" dirty="0" smtClean="0">
                <a:solidFill>
                  <a:schemeClr val="accent5">
                    <a:lumMod val="75000"/>
                  </a:schemeClr>
                </a:solidFill>
                <a:effectLst>
                  <a:outerShdw blurRad="38100" dist="38100" dir="2700000" algn="tl">
                    <a:srgbClr val="000000">
                      <a:alpha val="43137"/>
                    </a:srgbClr>
                  </a:outerShdw>
                </a:effectLst>
              </a:rPr>
              <a:t>)</a:t>
            </a:r>
            <a:endParaRPr lang="en-US" sz="2000" b="1" dirty="0">
              <a:solidFill>
                <a:schemeClr val="accent5">
                  <a:lumMod val="75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297364" y="506436"/>
            <a:ext cx="3381847" cy="3725325"/>
          </a:xfrm>
          <a:prstGeom prst="rect">
            <a:avLst/>
          </a:prstGeom>
        </p:spPr>
      </p:pic>
      <p:pic>
        <p:nvPicPr>
          <p:cNvPr id="6" name="Picture 5"/>
          <p:cNvPicPr>
            <a:picLocks noChangeAspect="1"/>
          </p:cNvPicPr>
          <p:nvPr/>
        </p:nvPicPr>
        <p:blipFill>
          <a:blip r:embed="rId3"/>
          <a:stretch>
            <a:fillRect/>
          </a:stretch>
        </p:blipFill>
        <p:spPr>
          <a:xfrm>
            <a:off x="3815535" y="1403172"/>
            <a:ext cx="5094549" cy="2180000"/>
          </a:xfrm>
          <a:prstGeom prst="rect">
            <a:avLst/>
          </a:prstGeom>
        </p:spPr>
      </p:pic>
      <p:sp>
        <p:nvSpPr>
          <p:cNvPr id="7" name="Rectangle 6"/>
          <p:cNvSpPr/>
          <p:nvPr/>
        </p:nvSpPr>
        <p:spPr>
          <a:xfrm>
            <a:off x="2004337" y="659219"/>
            <a:ext cx="750364" cy="1574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02266" y="4835723"/>
            <a:ext cx="415636" cy="307777"/>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13</a:t>
            </a:r>
            <a:endParaRPr lang="en-US" dirty="0">
              <a:solidFill>
                <a:schemeClr val="bg1"/>
              </a:solidFill>
              <a:effectLst>
                <a:outerShdw blurRad="38100" dist="38100" dir="2700000" algn="tl">
                  <a:srgbClr val="000000">
                    <a:alpha val="43137"/>
                  </a:srgbClr>
                </a:outerShdw>
              </a:effectLst>
            </a:endParaRPr>
          </a:p>
        </p:txBody>
      </p:sp>
      <p:pic>
        <p:nvPicPr>
          <p:cNvPr id="9" name="Picture 2" descr="https://tsu.ge/assets/themes/tsu/assets/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1" y="4231761"/>
            <a:ext cx="952447" cy="9117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TAKO\Desktop\IMG_959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TAKO\Desktop\fz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spTree>
    <p:extLst>
      <p:ext uri="{BB962C8B-B14F-4D97-AF65-F5344CB8AC3E}">
        <p14:creationId xmlns:p14="http://schemas.microsoft.com/office/powerpoint/2010/main" val="3692862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8168" y="106326"/>
            <a:ext cx="4774018" cy="400110"/>
          </a:xfrm>
          <a:prstGeom prst="rect">
            <a:avLst/>
          </a:prstGeom>
          <a:noFill/>
        </p:spPr>
        <p:txBody>
          <a:bodyPr wrap="square" rtlCol="0">
            <a:spAutoFit/>
          </a:bodyPr>
          <a:lstStyle/>
          <a:p>
            <a:pPr algn="ctr"/>
            <a:r>
              <a:rPr lang="en-US" sz="2000" b="1" dirty="0" smtClean="0">
                <a:solidFill>
                  <a:schemeClr val="accent5">
                    <a:lumMod val="75000"/>
                  </a:schemeClr>
                </a:solidFill>
                <a:effectLst>
                  <a:outerShdw blurRad="38100" dist="38100" dir="2700000" algn="tl">
                    <a:srgbClr val="000000">
                      <a:alpha val="43137"/>
                    </a:srgbClr>
                  </a:outerShdw>
                </a:effectLst>
              </a:rPr>
              <a:t>Zinc</a:t>
            </a:r>
            <a:r>
              <a:rPr lang="ka-GE" sz="2000" b="1" dirty="0" smtClean="0">
                <a:solidFill>
                  <a:schemeClr val="accent5">
                    <a:lumMod val="75000"/>
                  </a:schemeClr>
                </a:solidFill>
                <a:effectLst>
                  <a:outerShdw blurRad="38100" dist="38100" dir="2700000" algn="tl">
                    <a:srgbClr val="000000">
                      <a:alpha val="43137"/>
                    </a:srgbClr>
                  </a:outerShdw>
                </a:effectLst>
              </a:rPr>
              <a:t> (</a:t>
            </a:r>
            <a:r>
              <a:rPr lang="en-US" sz="2000" b="1" dirty="0" smtClean="0">
                <a:solidFill>
                  <a:schemeClr val="accent5">
                    <a:lumMod val="75000"/>
                  </a:schemeClr>
                </a:solidFill>
                <a:effectLst>
                  <a:outerShdw blurRad="38100" dist="38100" dir="2700000" algn="tl">
                    <a:srgbClr val="000000">
                      <a:alpha val="43137"/>
                    </a:srgbClr>
                  </a:outerShdw>
                </a:effectLst>
              </a:rPr>
              <a:t>Zn)</a:t>
            </a:r>
            <a:endParaRPr lang="en-US" sz="2000" b="1" dirty="0">
              <a:solidFill>
                <a:schemeClr val="accent5">
                  <a:lumMod val="75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117718" y="506437"/>
            <a:ext cx="3400900" cy="3682791"/>
          </a:xfrm>
          <a:prstGeom prst="rect">
            <a:avLst/>
          </a:prstGeom>
        </p:spPr>
      </p:pic>
      <p:pic>
        <p:nvPicPr>
          <p:cNvPr id="6" name="Picture 5"/>
          <p:cNvPicPr>
            <a:picLocks noChangeAspect="1"/>
          </p:cNvPicPr>
          <p:nvPr/>
        </p:nvPicPr>
        <p:blipFill>
          <a:blip r:embed="rId3"/>
          <a:stretch>
            <a:fillRect/>
          </a:stretch>
        </p:blipFill>
        <p:spPr>
          <a:xfrm>
            <a:off x="3601778" y="1463623"/>
            <a:ext cx="5457162" cy="2215241"/>
          </a:xfrm>
          <a:prstGeom prst="rect">
            <a:avLst/>
          </a:prstGeom>
        </p:spPr>
      </p:pic>
      <p:sp>
        <p:nvSpPr>
          <p:cNvPr id="7" name="Rectangle 6"/>
          <p:cNvSpPr/>
          <p:nvPr/>
        </p:nvSpPr>
        <p:spPr>
          <a:xfrm>
            <a:off x="1873117" y="674248"/>
            <a:ext cx="709055" cy="1251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38755" y="4835723"/>
            <a:ext cx="405245" cy="307777"/>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14</a:t>
            </a:r>
            <a:endParaRPr lang="en-US" dirty="0">
              <a:solidFill>
                <a:schemeClr val="bg1"/>
              </a:solidFill>
              <a:effectLst>
                <a:outerShdw blurRad="38100" dist="38100" dir="2700000" algn="tl">
                  <a:srgbClr val="000000">
                    <a:alpha val="43137"/>
                  </a:srgbClr>
                </a:outerShdw>
              </a:effectLst>
            </a:endParaRPr>
          </a:p>
        </p:txBody>
      </p:sp>
      <p:pic>
        <p:nvPicPr>
          <p:cNvPr id="9" name="Picture 2" descr="https://tsu.ge/assets/themes/tsu/assets/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1" y="4231761"/>
            <a:ext cx="952447" cy="9117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TAKO\Desktop\IMG_959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TAKO\Desktop\fz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spTree>
    <p:extLst>
      <p:ext uri="{BB962C8B-B14F-4D97-AF65-F5344CB8AC3E}">
        <p14:creationId xmlns:p14="http://schemas.microsoft.com/office/powerpoint/2010/main" val="1772987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8168" y="106326"/>
            <a:ext cx="4774018" cy="400110"/>
          </a:xfrm>
          <a:prstGeom prst="rect">
            <a:avLst/>
          </a:prstGeom>
          <a:noFill/>
        </p:spPr>
        <p:txBody>
          <a:bodyPr wrap="square" rtlCol="0">
            <a:spAutoFit/>
          </a:bodyPr>
          <a:lstStyle/>
          <a:p>
            <a:pPr algn="ctr"/>
            <a:r>
              <a:rPr lang="en-US" sz="2000" b="1" dirty="0" smtClean="0">
                <a:solidFill>
                  <a:schemeClr val="accent5">
                    <a:lumMod val="75000"/>
                  </a:schemeClr>
                </a:solidFill>
                <a:effectLst>
                  <a:outerShdw blurRad="38100" dist="38100" dir="2700000" algn="tl">
                    <a:srgbClr val="000000">
                      <a:alpha val="43137"/>
                    </a:srgbClr>
                  </a:outerShdw>
                </a:effectLst>
              </a:rPr>
              <a:t>Copper</a:t>
            </a:r>
            <a:r>
              <a:rPr lang="ka-GE" sz="2000" b="1" dirty="0" smtClean="0">
                <a:solidFill>
                  <a:schemeClr val="accent5">
                    <a:lumMod val="75000"/>
                  </a:schemeClr>
                </a:solidFill>
                <a:effectLst>
                  <a:outerShdw blurRad="38100" dist="38100" dir="2700000" algn="tl">
                    <a:srgbClr val="000000">
                      <a:alpha val="43137"/>
                    </a:srgbClr>
                  </a:outerShdw>
                </a:effectLst>
              </a:rPr>
              <a:t> (</a:t>
            </a:r>
            <a:r>
              <a:rPr lang="en-US" sz="2000" b="1" dirty="0" smtClean="0">
                <a:solidFill>
                  <a:schemeClr val="accent5">
                    <a:lumMod val="75000"/>
                  </a:schemeClr>
                </a:solidFill>
                <a:effectLst>
                  <a:outerShdw blurRad="38100" dist="38100" dir="2700000" algn="tl">
                    <a:srgbClr val="000000">
                      <a:alpha val="43137"/>
                    </a:srgbClr>
                  </a:outerShdw>
                </a:effectLst>
              </a:rPr>
              <a:t>Cu)</a:t>
            </a:r>
            <a:endParaRPr lang="en-US" sz="2000" b="1" dirty="0">
              <a:solidFill>
                <a:schemeClr val="accent5">
                  <a:lumMod val="75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486964" y="618080"/>
            <a:ext cx="3381153" cy="3613681"/>
          </a:xfrm>
          <a:prstGeom prst="rect">
            <a:avLst/>
          </a:prstGeom>
        </p:spPr>
      </p:pic>
      <p:sp>
        <p:nvSpPr>
          <p:cNvPr id="7" name="Rectangle 6"/>
          <p:cNvSpPr/>
          <p:nvPr/>
        </p:nvSpPr>
        <p:spPr>
          <a:xfrm>
            <a:off x="2186295" y="788546"/>
            <a:ext cx="781192" cy="138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4019107" y="1653566"/>
            <a:ext cx="4805916" cy="1929606"/>
          </a:xfrm>
          <a:prstGeom prst="rect">
            <a:avLst/>
          </a:prstGeom>
        </p:spPr>
      </p:pic>
      <p:sp>
        <p:nvSpPr>
          <p:cNvPr id="6" name="TextBox 5"/>
          <p:cNvSpPr txBox="1"/>
          <p:nvPr/>
        </p:nvSpPr>
        <p:spPr>
          <a:xfrm>
            <a:off x="8707582" y="4835723"/>
            <a:ext cx="436418" cy="307777"/>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15</a:t>
            </a:r>
            <a:endParaRPr lang="en-US" dirty="0">
              <a:solidFill>
                <a:schemeClr val="bg1"/>
              </a:solidFill>
              <a:effectLst>
                <a:outerShdw blurRad="38100" dist="38100" dir="2700000" algn="tl">
                  <a:srgbClr val="000000">
                    <a:alpha val="43137"/>
                  </a:srgbClr>
                </a:outerShdw>
              </a:effectLst>
            </a:endParaRPr>
          </a:p>
        </p:txBody>
      </p:sp>
      <p:pic>
        <p:nvPicPr>
          <p:cNvPr id="8" name="Picture 2" descr="https://tsu.ge/assets/themes/tsu/assets/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1" y="4231761"/>
            <a:ext cx="952447" cy="9117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TAKO\Desktop\IMG_959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TAKO\Desktop\fz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spTree>
    <p:extLst>
      <p:ext uri="{BB962C8B-B14F-4D97-AF65-F5344CB8AC3E}">
        <p14:creationId xmlns:p14="http://schemas.microsoft.com/office/powerpoint/2010/main" val="1528757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8168" y="106326"/>
            <a:ext cx="4774018" cy="400110"/>
          </a:xfrm>
          <a:prstGeom prst="rect">
            <a:avLst/>
          </a:prstGeom>
          <a:noFill/>
        </p:spPr>
        <p:txBody>
          <a:bodyPr wrap="square" rtlCol="0">
            <a:spAutoFit/>
          </a:bodyPr>
          <a:lstStyle/>
          <a:p>
            <a:pPr algn="ctr"/>
            <a:r>
              <a:rPr lang="en-US" sz="2000" b="1" dirty="0" smtClean="0">
                <a:solidFill>
                  <a:schemeClr val="accent5">
                    <a:lumMod val="75000"/>
                  </a:schemeClr>
                </a:solidFill>
                <a:effectLst>
                  <a:outerShdw blurRad="38100" dist="38100" dir="2700000" algn="tl">
                    <a:srgbClr val="000000">
                      <a:alpha val="43137"/>
                    </a:srgbClr>
                  </a:outerShdw>
                </a:effectLst>
              </a:rPr>
              <a:t>Nickel</a:t>
            </a:r>
            <a:r>
              <a:rPr lang="ka-GE" sz="2000" b="1" dirty="0" smtClean="0">
                <a:solidFill>
                  <a:schemeClr val="accent5">
                    <a:lumMod val="75000"/>
                  </a:schemeClr>
                </a:solidFill>
                <a:effectLst>
                  <a:outerShdw blurRad="38100" dist="38100" dir="2700000" algn="tl">
                    <a:srgbClr val="000000">
                      <a:alpha val="43137"/>
                    </a:srgbClr>
                  </a:outerShdw>
                </a:effectLst>
              </a:rPr>
              <a:t> (</a:t>
            </a:r>
            <a:r>
              <a:rPr lang="en-US" sz="2000" b="1" dirty="0" smtClean="0">
                <a:solidFill>
                  <a:schemeClr val="accent5">
                    <a:lumMod val="75000"/>
                  </a:schemeClr>
                </a:solidFill>
                <a:effectLst>
                  <a:outerShdw blurRad="38100" dist="38100" dir="2700000" algn="tl">
                    <a:srgbClr val="000000">
                      <a:alpha val="43137"/>
                    </a:srgbClr>
                  </a:outerShdw>
                </a:effectLst>
              </a:rPr>
              <a:t>Ni)</a:t>
            </a:r>
            <a:endParaRPr lang="en-US" sz="2000" b="1" dirty="0">
              <a:solidFill>
                <a:schemeClr val="accent5">
                  <a:lumMod val="75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rotWithShape="1">
          <a:blip r:embed="rId2"/>
          <a:srcRect r="1686"/>
          <a:stretch/>
        </p:blipFill>
        <p:spPr>
          <a:xfrm>
            <a:off x="302896" y="506436"/>
            <a:ext cx="3418499" cy="3725325"/>
          </a:xfrm>
          <a:prstGeom prst="rect">
            <a:avLst/>
          </a:prstGeom>
        </p:spPr>
      </p:pic>
      <p:sp>
        <p:nvSpPr>
          <p:cNvPr id="6" name="Rounded Rectangle 5"/>
          <p:cNvSpPr/>
          <p:nvPr/>
        </p:nvSpPr>
        <p:spPr>
          <a:xfrm>
            <a:off x="1998922" y="680484"/>
            <a:ext cx="637952" cy="11695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3"/>
          <a:stretch>
            <a:fillRect/>
          </a:stretch>
        </p:blipFill>
        <p:spPr>
          <a:xfrm>
            <a:off x="3943464" y="1329070"/>
            <a:ext cx="4930809" cy="2307265"/>
          </a:xfrm>
          <a:prstGeom prst="rect">
            <a:avLst/>
          </a:prstGeom>
        </p:spPr>
      </p:pic>
      <p:sp>
        <p:nvSpPr>
          <p:cNvPr id="8" name="TextBox 7"/>
          <p:cNvSpPr txBox="1"/>
          <p:nvPr/>
        </p:nvSpPr>
        <p:spPr>
          <a:xfrm>
            <a:off x="8666018" y="4835723"/>
            <a:ext cx="477982" cy="307777"/>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16</a:t>
            </a:r>
            <a:endParaRPr lang="en-US" dirty="0">
              <a:solidFill>
                <a:schemeClr val="bg1"/>
              </a:solidFill>
              <a:effectLst>
                <a:outerShdw blurRad="38100" dist="38100" dir="2700000" algn="tl">
                  <a:srgbClr val="000000">
                    <a:alpha val="43137"/>
                  </a:srgbClr>
                </a:outerShdw>
              </a:effectLst>
            </a:endParaRPr>
          </a:p>
        </p:txBody>
      </p:sp>
      <p:pic>
        <p:nvPicPr>
          <p:cNvPr id="9" name="Picture 2" descr="https://tsu.ge/assets/themes/tsu/assets/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1" y="4231761"/>
            <a:ext cx="952447" cy="9117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11" name="Picture 2" descr="C:\Users\TAKO\Desktop\IMG_959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TAKO\Desktop\fz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216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8168" y="106326"/>
            <a:ext cx="4774018" cy="400110"/>
          </a:xfrm>
          <a:prstGeom prst="rect">
            <a:avLst/>
          </a:prstGeom>
          <a:noFill/>
        </p:spPr>
        <p:txBody>
          <a:bodyPr wrap="square" rtlCol="0">
            <a:spAutoFit/>
          </a:bodyPr>
          <a:lstStyle/>
          <a:p>
            <a:pPr algn="ctr"/>
            <a:r>
              <a:rPr lang="en-US" sz="2000" b="1" dirty="0" smtClean="0">
                <a:solidFill>
                  <a:schemeClr val="accent5">
                    <a:lumMod val="75000"/>
                  </a:schemeClr>
                </a:solidFill>
                <a:effectLst>
                  <a:outerShdw blurRad="38100" dist="38100" dir="2700000" algn="tl">
                    <a:srgbClr val="000000">
                      <a:alpha val="43137"/>
                    </a:srgbClr>
                  </a:outerShdw>
                </a:effectLst>
              </a:rPr>
              <a:t>Manganese</a:t>
            </a:r>
            <a:r>
              <a:rPr lang="ka-GE" sz="2000" b="1" dirty="0" smtClean="0">
                <a:solidFill>
                  <a:schemeClr val="accent5">
                    <a:lumMod val="75000"/>
                  </a:schemeClr>
                </a:solidFill>
                <a:effectLst>
                  <a:outerShdw blurRad="38100" dist="38100" dir="2700000" algn="tl">
                    <a:srgbClr val="000000">
                      <a:alpha val="43137"/>
                    </a:srgbClr>
                  </a:outerShdw>
                </a:effectLst>
              </a:rPr>
              <a:t> (</a:t>
            </a:r>
            <a:r>
              <a:rPr lang="en-US" sz="2000" b="1" dirty="0" err="1" smtClean="0">
                <a:solidFill>
                  <a:schemeClr val="accent5">
                    <a:lumMod val="75000"/>
                  </a:schemeClr>
                </a:solidFill>
                <a:effectLst>
                  <a:outerShdw blurRad="38100" dist="38100" dir="2700000" algn="tl">
                    <a:srgbClr val="000000">
                      <a:alpha val="43137"/>
                    </a:srgbClr>
                  </a:outerShdw>
                </a:effectLst>
              </a:rPr>
              <a:t>Mn</a:t>
            </a:r>
            <a:r>
              <a:rPr lang="en-US" sz="2000" b="1" dirty="0" smtClean="0">
                <a:solidFill>
                  <a:schemeClr val="accent5">
                    <a:lumMod val="75000"/>
                  </a:schemeClr>
                </a:solidFill>
                <a:effectLst>
                  <a:outerShdw blurRad="38100" dist="38100" dir="2700000" algn="tl">
                    <a:srgbClr val="000000">
                      <a:alpha val="43137"/>
                    </a:srgbClr>
                  </a:outerShdw>
                </a:effectLst>
              </a:rPr>
              <a:t>)</a:t>
            </a:r>
            <a:endParaRPr lang="en-US" sz="2000" b="1" dirty="0">
              <a:solidFill>
                <a:schemeClr val="accent5">
                  <a:lumMod val="75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0" y="506436"/>
            <a:ext cx="3429479" cy="3725325"/>
          </a:xfrm>
          <a:prstGeom prst="rect">
            <a:avLst/>
          </a:prstGeom>
        </p:spPr>
      </p:pic>
      <p:pic>
        <p:nvPicPr>
          <p:cNvPr id="6" name="Picture 5"/>
          <p:cNvPicPr>
            <a:picLocks noChangeAspect="1"/>
          </p:cNvPicPr>
          <p:nvPr/>
        </p:nvPicPr>
        <p:blipFill>
          <a:blip r:embed="rId3"/>
          <a:stretch>
            <a:fillRect/>
          </a:stretch>
        </p:blipFill>
        <p:spPr>
          <a:xfrm>
            <a:off x="3603223" y="1499727"/>
            <a:ext cx="5328126" cy="2193976"/>
          </a:xfrm>
          <a:prstGeom prst="rect">
            <a:avLst/>
          </a:prstGeom>
        </p:spPr>
      </p:pic>
      <p:sp>
        <p:nvSpPr>
          <p:cNvPr id="7" name="Rectangle 6"/>
          <p:cNvSpPr/>
          <p:nvPr/>
        </p:nvSpPr>
        <p:spPr>
          <a:xfrm>
            <a:off x="1731990" y="701749"/>
            <a:ext cx="712159" cy="1033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17973" y="4835723"/>
            <a:ext cx="426027" cy="307777"/>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17</a:t>
            </a:r>
            <a:endParaRPr lang="en-US" dirty="0">
              <a:solidFill>
                <a:schemeClr val="bg1"/>
              </a:solidFill>
              <a:effectLst>
                <a:outerShdw blurRad="38100" dist="38100" dir="2700000" algn="tl">
                  <a:srgbClr val="000000">
                    <a:alpha val="43137"/>
                  </a:srgbClr>
                </a:outerShdw>
              </a:effectLst>
            </a:endParaRPr>
          </a:p>
        </p:txBody>
      </p:sp>
      <p:pic>
        <p:nvPicPr>
          <p:cNvPr id="9" name="Picture 2" descr="https://tsu.ge/assets/themes/tsu/assets/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1" y="4231761"/>
            <a:ext cx="952447" cy="9117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11" name="Picture 2" descr="C:\Users\TAKO\Desktop\IMG_959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TAKO\Desktop\fz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347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8168" y="106326"/>
            <a:ext cx="4774018" cy="400110"/>
          </a:xfrm>
          <a:prstGeom prst="rect">
            <a:avLst/>
          </a:prstGeom>
          <a:noFill/>
        </p:spPr>
        <p:txBody>
          <a:bodyPr wrap="square" rtlCol="0">
            <a:spAutoFit/>
          </a:bodyPr>
          <a:lstStyle/>
          <a:p>
            <a:pPr algn="ctr"/>
            <a:r>
              <a:rPr lang="en-US" sz="2000" b="1" dirty="0" smtClean="0">
                <a:solidFill>
                  <a:schemeClr val="accent5">
                    <a:lumMod val="75000"/>
                  </a:schemeClr>
                </a:solidFill>
                <a:effectLst>
                  <a:outerShdw blurRad="38100" dist="38100" dir="2700000" algn="tl">
                    <a:srgbClr val="000000">
                      <a:alpha val="43137"/>
                    </a:srgbClr>
                  </a:outerShdw>
                </a:effectLst>
              </a:rPr>
              <a:t>Iron</a:t>
            </a:r>
            <a:r>
              <a:rPr lang="ka-GE" sz="2000" b="1" dirty="0" smtClean="0">
                <a:solidFill>
                  <a:schemeClr val="accent5">
                    <a:lumMod val="75000"/>
                  </a:schemeClr>
                </a:solidFill>
                <a:effectLst>
                  <a:outerShdw blurRad="38100" dist="38100" dir="2700000" algn="tl">
                    <a:srgbClr val="000000">
                      <a:alpha val="43137"/>
                    </a:srgbClr>
                  </a:outerShdw>
                </a:effectLst>
              </a:rPr>
              <a:t> (</a:t>
            </a:r>
            <a:r>
              <a:rPr lang="en-US" sz="2000" b="1" dirty="0" smtClean="0">
                <a:solidFill>
                  <a:schemeClr val="accent5">
                    <a:lumMod val="75000"/>
                  </a:schemeClr>
                </a:solidFill>
                <a:effectLst>
                  <a:outerShdw blurRad="38100" dist="38100" dir="2700000" algn="tl">
                    <a:srgbClr val="000000">
                      <a:alpha val="43137"/>
                    </a:srgbClr>
                  </a:outerShdw>
                </a:effectLst>
              </a:rPr>
              <a:t>Fe)</a:t>
            </a:r>
            <a:endParaRPr lang="en-US" sz="2000" b="1" dirty="0">
              <a:solidFill>
                <a:schemeClr val="accent5">
                  <a:lumMod val="75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232125" y="506436"/>
            <a:ext cx="3448531" cy="3725325"/>
          </a:xfrm>
          <a:prstGeom prst="rect">
            <a:avLst/>
          </a:prstGeom>
        </p:spPr>
      </p:pic>
      <p:pic>
        <p:nvPicPr>
          <p:cNvPr id="6" name="Picture 5"/>
          <p:cNvPicPr>
            <a:picLocks noChangeAspect="1"/>
          </p:cNvPicPr>
          <p:nvPr/>
        </p:nvPicPr>
        <p:blipFill>
          <a:blip r:embed="rId3"/>
          <a:stretch>
            <a:fillRect/>
          </a:stretch>
        </p:blipFill>
        <p:spPr>
          <a:xfrm>
            <a:off x="3786983" y="1396043"/>
            <a:ext cx="5250692" cy="2296983"/>
          </a:xfrm>
          <a:prstGeom prst="rect">
            <a:avLst/>
          </a:prstGeom>
        </p:spPr>
      </p:pic>
      <p:sp>
        <p:nvSpPr>
          <p:cNvPr id="7" name="Rectangle 6"/>
          <p:cNvSpPr/>
          <p:nvPr/>
        </p:nvSpPr>
        <p:spPr>
          <a:xfrm>
            <a:off x="2041451" y="648586"/>
            <a:ext cx="680484" cy="1275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17973" y="4835723"/>
            <a:ext cx="426027" cy="307777"/>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18</a:t>
            </a:r>
            <a:endParaRPr lang="en-US" dirty="0">
              <a:solidFill>
                <a:schemeClr val="bg1"/>
              </a:solidFill>
              <a:effectLst>
                <a:outerShdw blurRad="38100" dist="38100" dir="2700000" algn="tl">
                  <a:srgbClr val="000000">
                    <a:alpha val="43137"/>
                  </a:srgbClr>
                </a:outerShdw>
              </a:effectLst>
            </a:endParaRPr>
          </a:p>
        </p:txBody>
      </p:sp>
      <p:pic>
        <p:nvPicPr>
          <p:cNvPr id="9" name="Picture 2" descr="https://tsu.ge/assets/themes/tsu/assets/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1" y="4231761"/>
            <a:ext cx="952447" cy="9117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11" name="Picture 2" descr="C:\Users\TAKO\Desktop\IMG_959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TAKO\Desktop\fz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312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TextBox 2"/>
          <p:cNvSpPr txBox="1"/>
          <p:nvPr/>
        </p:nvSpPr>
        <p:spPr>
          <a:xfrm>
            <a:off x="1073889" y="170120"/>
            <a:ext cx="7272669" cy="584775"/>
          </a:xfrm>
          <a:prstGeom prst="rect">
            <a:avLst/>
          </a:prstGeom>
          <a:noFill/>
        </p:spPr>
        <p:txBody>
          <a:bodyPr wrap="square" rtlCol="0">
            <a:spAutoFit/>
          </a:bodyPr>
          <a:lstStyle/>
          <a:p>
            <a:pPr algn="ctr"/>
            <a:r>
              <a:rPr lang="en-US" sz="1600" b="1" dirty="0" smtClean="0">
                <a:effectLst>
                  <a:outerShdw blurRad="38100" dist="38100" dir="2700000" algn="tl">
                    <a:srgbClr val="000000">
                      <a:alpha val="43137"/>
                    </a:srgbClr>
                  </a:outerShdw>
                </a:effectLst>
              </a:rPr>
              <a:t>The results of the quantitative analysis of Cadmium</a:t>
            </a:r>
            <a:r>
              <a:rPr lang="ka-GE" sz="1600" b="1" dirty="0" smtClean="0">
                <a:effectLst>
                  <a:outerShdw blurRad="38100" dist="38100" dir="2700000" algn="tl">
                    <a:srgbClr val="000000">
                      <a:alpha val="43137"/>
                    </a:srgbClr>
                  </a:outerShdw>
                </a:effectLst>
              </a:rPr>
              <a:t> (</a:t>
            </a:r>
            <a:r>
              <a:rPr lang="en-US" sz="1600" b="1" dirty="0" smtClean="0">
                <a:effectLst>
                  <a:outerShdw blurRad="38100" dist="38100" dir="2700000" algn="tl">
                    <a:srgbClr val="000000">
                      <a:alpha val="43137"/>
                    </a:srgbClr>
                  </a:outerShdw>
                </a:effectLst>
              </a:rPr>
              <a:t>Maximum allowed concentration is </a:t>
            </a:r>
            <a:r>
              <a:rPr lang="ka-GE" sz="1600" b="1" dirty="0" smtClean="0">
                <a:effectLst>
                  <a:outerShdw blurRad="38100" dist="38100" dir="2700000" algn="tl">
                    <a:srgbClr val="000000">
                      <a:alpha val="43137"/>
                    </a:srgbClr>
                  </a:outerShdw>
                </a:effectLst>
              </a:rPr>
              <a:t>0.3 </a:t>
            </a:r>
            <a:r>
              <a:rPr lang="en-US" sz="1600" b="1" dirty="0" smtClean="0">
                <a:effectLst>
                  <a:outerShdw blurRad="38100" dist="38100" dir="2700000" algn="tl">
                    <a:srgbClr val="000000">
                      <a:alpha val="43137"/>
                    </a:srgbClr>
                  </a:outerShdw>
                </a:effectLst>
              </a:rPr>
              <a:t>mg</a:t>
            </a:r>
            <a:r>
              <a:rPr lang="ka-GE" sz="1600" b="1" dirty="0" smtClean="0">
                <a:effectLst>
                  <a:outerShdw blurRad="38100" dist="38100" dir="2700000" algn="tl">
                    <a:srgbClr val="000000">
                      <a:alpha val="43137"/>
                    </a:srgbClr>
                  </a:outerShdw>
                </a:effectLst>
              </a:rPr>
              <a:t>/</a:t>
            </a:r>
            <a:r>
              <a:rPr lang="en-US" sz="1600" b="1" dirty="0" smtClean="0">
                <a:effectLst>
                  <a:outerShdw blurRad="38100" dist="38100" dir="2700000" algn="tl">
                    <a:srgbClr val="000000">
                      <a:alpha val="43137"/>
                    </a:srgbClr>
                  </a:outerShdw>
                </a:effectLst>
              </a:rPr>
              <a:t>kg</a:t>
            </a:r>
            <a:r>
              <a:rPr lang="ka-GE" sz="1600" b="1" dirty="0" smtClean="0">
                <a:effectLst>
                  <a:outerShdw blurRad="38100" dist="38100" dir="2700000" algn="tl">
                    <a:srgbClr val="000000">
                      <a:alpha val="43137"/>
                    </a:srgbClr>
                  </a:outerShdw>
                </a:effectLst>
              </a:rPr>
              <a:t> </a:t>
            </a:r>
            <a:r>
              <a:rPr lang="en-US" sz="1600" b="1" dirty="0" smtClean="0">
                <a:effectLst>
                  <a:outerShdw blurRad="38100" dist="38100" dir="2700000" algn="tl">
                    <a:srgbClr val="000000">
                      <a:alpha val="43137"/>
                    </a:srgbClr>
                  </a:outerShdw>
                </a:effectLst>
              </a:rPr>
              <a:t>According to World Health Organization</a:t>
            </a:r>
            <a:r>
              <a:rPr lang="ka-GE" sz="1600" b="1" dirty="0" smtClean="0">
                <a:effectLst>
                  <a:outerShdw blurRad="38100" dist="38100" dir="2700000" algn="tl">
                    <a:srgbClr val="000000">
                      <a:alpha val="43137"/>
                    </a:srgbClr>
                  </a:outerShdw>
                </a:effectLst>
              </a:rPr>
              <a:t>)</a:t>
            </a:r>
            <a:endParaRPr lang="en-US" sz="16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stretch>
            <a:fillRect/>
          </a:stretch>
        </p:blipFill>
        <p:spPr>
          <a:xfrm>
            <a:off x="5505256" y="3205794"/>
            <a:ext cx="2210108" cy="438211"/>
          </a:xfrm>
          <a:prstGeom prst="rect">
            <a:avLst/>
          </a:prstGeom>
        </p:spPr>
      </p:pic>
      <p:pic>
        <p:nvPicPr>
          <p:cNvPr id="6" name="Picture 5"/>
          <p:cNvPicPr>
            <a:picLocks noChangeAspect="1"/>
          </p:cNvPicPr>
          <p:nvPr/>
        </p:nvPicPr>
        <p:blipFill>
          <a:blip r:embed="rId4"/>
          <a:stretch>
            <a:fillRect/>
          </a:stretch>
        </p:blipFill>
        <p:spPr>
          <a:xfrm>
            <a:off x="5505256" y="3644005"/>
            <a:ext cx="2210108" cy="281596"/>
          </a:xfrm>
          <a:prstGeom prst="rect">
            <a:avLst/>
          </a:prstGeom>
        </p:spPr>
      </p:pic>
      <p:sp>
        <p:nvSpPr>
          <p:cNvPr id="7" name="TextBox 6">
            <a:extLst>
              <a:ext uri="{FF2B5EF4-FFF2-40B4-BE49-F238E27FC236}">
                <a16:creationId xmlns:a16="http://schemas.microsoft.com/office/drawing/2014/main" id="{772E2860-5B97-3AD7-D8EE-C9B1A6EC16E9}"/>
              </a:ext>
            </a:extLst>
          </p:cNvPr>
          <p:cNvSpPr txBox="1"/>
          <p:nvPr/>
        </p:nvSpPr>
        <p:spPr>
          <a:xfrm>
            <a:off x="947467" y="3030154"/>
            <a:ext cx="426784" cy="248851"/>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 lastClr="FFFFFF">
                    <a:lumMod val="50000"/>
                  </a:sysClr>
                </a:solidFill>
                <a:effectLst/>
                <a:uLnTx/>
                <a:uFillTx/>
                <a:latin typeface="Calibri" panose="020F0502020204030204"/>
                <a:ea typeface="+mn-ea"/>
                <a:cs typeface="+mn-cs"/>
              </a:rPr>
              <a:t>PPM</a:t>
            </a:r>
          </a:p>
        </p:txBody>
      </p:sp>
      <p:pic>
        <p:nvPicPr>
          <p:cNvPr id="9" name="Picture 8"/>
          <p:cNvPicPr>
            <a:picLocks noChangeAspect="1"/>
          </p:cNvPicPr>
          <p:nvPr/>
        </p:nvPicPr>
        <p:blipFill rotWithShape="1">
          <a:blip r:embed="rId5"/>
          <a:srcRect b="51402"/>
          <a:stretch/>
        </p:blipFill>
        <p:spPr>
          <a:xfrm>
            <a:off x="1979" y="-1"/>
            <a:ext cx="1071910" cy="864989"/>
          </a:xfrm>
          <a:prstGeom prst="rect">
            <a:avLst/>
          </a:prstGeom>
        </p:spPr>
      </p:pic>
      <p:sp>
        <p:nvSpPr>
          <p:cNvPr id="10" name="TextBox 9"/>
          <p:cNvSpPr txBox="1"/>
          <p:nvPr/>
        </p:nvSpPr>
        <p:spPr>
          <a:xfrm>
            <a:off x="8759536" y="4835723"/>
            <a:ext cx="384464" cy="307777"/>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19</a:t>
            </a:r>
            <a:endParaRPr lang="en-US" dirty="0">
              <a:solidFill>
                <a:schemeClr val="bg1"/>
              </a:solidFill>
              <a:effectLst>
                <a:outerShdw blurRad="38100" dist="38100" dir="2700000" algn="tl">
                  <a:srgbClr val="000000">
                    <a:alpha val="43137"/>
                  </a:srgbClr>
                </a:outerShdw>
              </a:effectLst>
            </a:endParaRPr>
          </a:p>
        </p:txBody>
      </p:sp>
      <p:graphicFrame>
        <p:nvGraphicFramePr>
          <p:cNvPr id="14" name="Chart 13"/>
          <p:cNvGraphicFramePr>
            <a:graphicFrameLocks/>
          </p:cNvGraphicFramePr>
          <p:nvPr>
            <p:extLst>
              <p:ext uri="{D42A27DB-BD31-4B8C-83A1-F6EECF244321}">
                <p14:modId xmlns:p14="http://schemas.microsoft.com/office/powerpoint/2010/main" val="567111647"/>
              </p:ext>
            </p:extLst>
          </p:nvPr>
        </p:nvGraphicFramePr>
        <p:xfrm>
          <a:off x="947467" y="871186"/>
          <a:ext cx="7525512" cy="2414016"/>
        </p:xfrm>
        <a:graphic>
          <a:graphicData uri="http://schemas.openxmlformats.org/drawingml/2006/chart">
            <c:chart xmlns:c="http://schemas.openxmlformats.org/drawingml/2006/chart" xmlns:r="http://schemas.openxmlformats.org/officeDocument/2006/relationships" r:id="rId6"/>
          </a:graphicData>
        </a:graphic>
      </p:graphicFrame>
      <p:pic>
        <p:nvPicPr>
          <p:cNvPr id="11" name="Picture 2" descr="https://tsu.ge/assets/themes/tsu/assets/img/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41" y="4231761"/>
            <a:ext cx="952447" cy="9117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15" name="Picture 2" descr="C:\Users\TAKO\Desktop\IMG_959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Users\TAKO\Desktop\fz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213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0816" y="13265"/>
            <a:ext cx="6535882" cy="461665"/>
          </a:xfrm>
          <a:prstGeom prst="rect">
            <a:avLst/>
          </a:prstGeom>
          <a:noFill/>
        </p:spPr>
        <p:txBody>
          <a:bodyPr wrap="square" rtlCol="0">
            <a:spAutoFit/>
          </a:bodyPr>
          <a:lstStyle/>
          <a:p>
            <a:r>
              <a:rPr lang="en-US" sz="2400" b="1" dirty="0" smtClean="0">
                <a:solidFill>
                  <a:schemeClr val="accent5">
                    <a:lumMod val="75000"/>
                  </a:schemeClr>
                </a:solidFill>
                <a:effectLst>
                  <a:outerShdw blurRad="38100" dist="38100" dir="2700000" algn="tl">
                    <a:srgbClr val="000000">
                      <a:alpha val="43137"/>
                    </a:srgbClr>
                  </a:outerShdw>
                </a:effectLst>
              </a:rPr>
              <a:t>HEAVY METALS THAT WE STUDIED </a:t>
            </a:r>
            <a:endParaRPr lang="en-US" sz="2400" b="1" dirty="0">
              <a:solidFill>
                <a:schemeClr val="accent5">
                  <a:lumMod val="75000"/>
                </a:schemeClr>
              </a:solidFill>
              <a:effectLst>
                <a:outerShdw blurRad="38100" dist="38100" dir="2700000" algn="tl">
                  <a:srgbClr val="000000">
                    <a:alpha val="43137"/>
                  </a:srgbClr>
                </a:outerShdw>
              </a:effectLst>
            </a:endParaRPr>
          </a:p>
        </p:txBody>
      </p:sp>
      <p:grpSp>
        <p:nvGrpSpPr>
          <p:cNvPr id="3" name="Google Shape;9332;p78">
            <a:extLst>
              <a:ext uri="{FF2B5EF4-FFF2-40B4-BE49-F238E27FC236}">
                <a16:creationId xmlns:a16="http://schemas.microsoft.com/office/drawing/2014/main" id="{C7ADFAA1-F7B7-E927-CCA2-2A642B6BA783}"/>
              </a:ext>
            </a:extLst>
          </p:cNvPr>
          <p:cNvGrpSpPr/>
          <p:nvPr/>
        </p:nvGrpSpPr>
        <p:grpSpPr>
          <a:xfrm>
            <a:off x="2022669" y="570702"/>
            <a:ext cx="4960022" cy="2037416"/>
            <a:chOff x="634175" y="2986275"/>
            <a:chExt cx="3147949" cy="1458344"/>
          </a:xfrm>
        </p:grpSpPr>
        <p:cxnSp>
          <p:nvCxnSpPr>
            <p:cNvPr id="4" name="Google Shape;9333;p78">
              <a:extLst>
                <a:ext uri="{FF2B5EF4-FFF2-40B4-BE49-F238E27FC236}">
                  <a16:creationId xmlns:a16="http://schemas.microsoft.com/office/drawing/2014/main" id="{2C13B70C-3D89-0673-11E8-B0D4B54CF3AA}"/>
                </a:ext>
              </a:extLst>
            </p:cNvPr>
            <p:cNvCxnSpPr>
              <a:stCxn id="10" idx="4"/>
              <a:endCxn id="12" idx="0"/>
            </p:cNvCxnSpPr>
            <p:nvPr/>
          </p:nvCxnSpPr>
          <p:spPr>
            <a:xfrm>
              <a:off x="929975" y="3577875"/>
              <a:ext cx="591300" cy="275100"/>
            </a:xfrm>
            <a:prstGeom prst="straightConnector1">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 name="Google Shape;9336;p78">
              <a:extLst>
                <a:ext uri="{FF2B5EF4-FFF2-40B4-BE49-F238E27FC236}">
                  <a16:creationId xmlns:a16="http://schemas.microsoft.com/office/drawing/2014/main" id="{049DDD6A-96E0-9EAD-4231-A4E2CFDB1E70}"/>
                </a:ext>
              </a:extLst>
            </p:cNvPr>
            <p:cNvCxnSpPr>
              <a:stCxn id="12" idx="0"/>
              <a:endCxn id="9" idx="4"/>
            </p:cNvCxnSpPr>
            <p:nvPr/>
          </p:nvCxnSpPr>
          <p:spPr>
            <a:xfrm rot="10800000" flipH="1">
              <a:off x="1521366" y="3577919"/>
              <a:ext cx="686700" cy="275100"/>
            </a:xfrm>
            <a:prstGeom prst="straightConnector1">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6" name="Google Shape;9338;p78">
              <a:extLst>
                <a:ext uri="{FF2B5EF4-FFF2-40B4-BE49-F238E27FC236}">
                  <a16:creationId xmlns:a16="http://schemas.microsoft.com/office/drawing/2014/main" id="{561C1EE9-9136-1B07-8A58-C357F4D57446}"/>
                </a:ext>
              </a:extLst>
            </p:cNvPr>
            <p:cNvCxnSpPr>
              <a:stCxn id="9" idx="4"/>
              <a:endCxn id="11" idx="0"/>
            </p:cNvCxnSpPr>
            <p:nvPr/>
          </p:nvCxnSpPr>
          <p:spPr>
            <a:xfrm>
              <a:off x="2208152" y="3577875"/>
              <a:ext cx="686700" cy="275100"/>
            </a:xfrm>
            <a:prstGeom prst="straightConnector1">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7" name="Google Shape;9340;p78">
              <a:extLst>
                <a:ext uri="{FF2B5EF4-FFF2-40B4-BE49-F238E27FC236}">
                  <a16:creationId xmlns:a16="http://schemas.microsoft.com/office/drawing/2014/main" id="{C0CFBB2E-587E-522D-503C-4C204815F8B4}"/>
                </a:ext>
              </a:extLst>
            </p:cNvPr>
            <p:cNvCxnSpPr>
              <a:stCxn id="11" idx="0"/>
              <a:endCxn id="8" idx="4"/>
            </p:cNvCxnSpPr>
            <p:nvPr/>
          </p:nvCxnSpPr>
          <p:spPr>
            <a:xfrm rot="10800000" flipH="1">
              <a:off x="2894933" y="3577918"/>
              <a:ext cx="591300" cy="275100"/>
            </a:xfrm>
            <a:prstGeom prst="straightConnector1">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8" name="Google Shape;9341;p78">
              <a:extLst>
                <a:ext uri="{FF2B5EF4-FFF2-40B4-BE49-F238E27FC236}">
                  <a16:creationId xmlns:a16="http://schemas.microsoft.com/office/drawing/2014/main" id="{7001CA8C-9A48-39BB-112A-045B53BE94F1}"/>
                </a:ext>
              </a:extLst>
            </p:cNvPr>
            <p:cNvSpPr/>
            <p:nvPr/>
          </p:nvSpPr>
          <p:spPr>
            <a:xfrm>
              <a:off x="3190524" y="2986275"/>
              <a:ext cx="591600" cy="591600"/>
            </a:xfrm>
            <a:prstGeom prst="ellipse">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68575" tIns="34275" rIns="68575" bIns="34275" anchor="ctr" anchorCtr="0">
              <a:noAutofit/>
            </a:bodyPr>
            <a:lstStyle/>
            <a:p>
              <a:pPr marL="0" marR="0" lvl="0" indent="0" algn="ctr" rtl="0">
                <a:spcBef>
                  <a:spcPts val="0"/>
                </a:spcBef>
                <a:spcAft>
                  <a:spcPts val="0"/>
                </a:spcAft>
                <a:buNone/>
              </a:pPr>
              <a:r>
                <a:rPr lang="en-US" sz="2000" b="1" i="0" u="none" strike="noStrike" cap="none">
                  <a:solidFill>
                    <a:schemeClr val="accent5">
                      <a:lumMod val="50000"/>
                    </a:schemeClr>
                  </a:solidFill>
                  <a:latin typeface="Calibri"/>
                  <a:ea typeface="Calibri"/>
                  <a:cs typeface="Calibri"/>
                  <a:sym typeface="Calibri"/>
                </a:rPr>
                <a:t>Zn</a:t>
              </a:r>
              <a:endParaRPr sz="2000" b="1" i="0" u="none" strike="noStrike" cap="none">
                <a:solidFill>
                  <a:schemeClr val="accent5">
                    <a:lumMod val="50000"/>
                  </a:schemeClr>
                </a:solidFill>
                <a:latin typeface="Calibri"/>
                <a:ea typeface="Calibri"/>
                <a:cs typeface="Calibri"/>
                <a:sym typeface="Calibri"/>
              </a:endParaRPr>
            </a:p>
          </p:txBody>
        </p:sp>
        <p:sp>
          <p:nvSpPr>
            <p:cNvPr id="9" name="Google Shape;9337;p78">
              <a:extLst>
                <a:ext uri="{FF2B5EF4-FFF2-40B4-BE49-F238E27FC236}">
                  <a16:creationId xmlns:a16="http://schemas.microsoft.com/office/drawing/2014/main" id="{D96C3C50-AAE2-3AFE-FDC9-252072ECD598}"/>
                </a:ext>
              </a:extLst>
            </p:cNvPr>
            <p:cNvSpPr/>
            <p:nvPr/>
          </p:nvSpPr>
          <p:spPr>
            <a:xfrm>
              <a:off x="1912352" y="2986275"/>
              <a:ext cx="591600" cy="591600"/>
            </a:xfrm>
            <a:prstGeom prst="ellipse">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68575" tIns="34275" rIns="68575" bIns="34275" anchor="ctr" anchorCtr="0">
              <a:noAutofit/>
            </a:bodyPr>
            <a:lstStyle/>
            <a:p>
              <a:pPr marL="0" marR="0" lvl="0" indent="0" algn="ctr" rtl="0">
                <a:spcBef>
                  <a:spcPts val="0"/>
                </a:spcBef>
                <a:spcAft>
                  <a:spcPts val="0"/>
                </a:spcAft>
                <a:buNone/>
              </a:pPr>
              <a:r>
                <a:rPr lang="en-US" sz="2000" b="1" i="0" u="none" strike="noStrike" cap="none">
                  <a:solidFill>
                    <a:schemeClr val="accent5">
                      <a:lumMod val="50000"/>
                    </a:schemeClr>
                  </a:solidFill>
                  <a:latin typeface="Calibri"/>
                  <a:ea typeface="Calibri"/>
                  <a:cs typeface="Calibri"/>
                  <a:sym typeface="Calibri"/>
                </a:rPr>
                <a:t>Pb</a:t>
              </a:r>
              <a:endParaRPr sz="2000" b="1" i="0" u="none" strike="noStrike" cap="none">
                <a:solidFill>
                  <a:schemeClr val="accent5">
                    <a:lumMod val="50000"/>
                  </a:schemeClr>
                </a:solidFill>
                <a:latin typeface="Calibri"/>
                <a:ea typeface="Calibri"/>
                <a:cs typeface="Calibri"/>
                <a:sym typeface="Calibri"/>
              </a:endParaRPr>
            </a:p>
          </p:txBody>
        </p:sp>
        <p:sp>
          <p:nvSpPr>
            <p:cNvPr id="10" name="Google Shape;9334;p78">
              <a:extLst>
                <a:ext uri="{FF2B5EF4-FFF2-40B4-BE49-F238E27FC236}">
                  <a16:creationId xmlns:a16="http://schemas.microsoft.com/office/drawing/2014/main" id="{4E686F14-6308-5366-92E5-BD0EDF090A8B}"/>
                </a:ext>
              </a:extLst>
            </p:cNvPr>
            <p:cNvSpPr/>
            <p:nvPr/>
          </p:nvSpPr>
          <p:spPr>
            <a:xfrm>
              <a:off x="634175" y="2986275"/>
              <a:ext cx="591600" cy="591600"/>
            </a:xfrm>
            <a:prstGeom prst="ellipse">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68575" tIns="34275" rIns="68575" bIns="34275" anchor="ctr" anchorCtr="0">
              <a:noAutofit/>
            </a:bodyPr>
            <a:lstStyle/>
            <a:p>
              <a:pPr marL="0" marR="0" lvl="0" indent="0" algn="ctr" rtl="0">
                <a:spcBef>
                  <a:spcPts val="0"/>
                </a:spcBef>
                <a:spcAft>
                  <a:spcPts val="0"/>
                </a:spcAft>
                <a:buNone/>
              </a:pPr>
              <a:r>
                <a:rPr lang="en-US" sz="2000" b="1" i="0" u="none" strike="noStrike" cap="none" dirty="0">
                  <a:solidFill>
                    <a:schemeClr val="accent5">
                      <a:lumMod val="50000"/>
                    </a:schemeClr>
                  </a:solidFill>
                  <a:latin typeface="Calibri"/>
                  <a:ea typeface="Calibri"/>
                  <a:cs typeface="Calibri"/>
                  <a:sym typeface="Calibri"/>
                </a:rPr>
                <a:t>Cd</a:t>
              </a:r>
              <a:endParaRPr sz="2000" b="1" i="0" u="none" strike="noStrike" cap="none" dirty="0">
                <a:solidFill>
                  <a:schemeClr val="accent5">
                    <a:lumMod val="50000"/>
                  </a:schemeClr>
                </a:solidFill>
                <a:latin typeface="Calibri"/>
                <a:ea typeface="Calibri"/>
                <a:cs typeface="Calibri"/>
                <a:sym typeface="Calibri"/>
              </a:endParaRPr>
            </a:p>
          </p:txBody>
        </p:sp>
        <p:sp>
          <p:nvSpPr>
            <p:cNvPr id="11" name="Google Shape;9339;p78">
              <a:extLst>
                <a:ext uri="{FF2B5EF4-FFF2-40B4-BE49-F238E27FC236}">
                  <a16:creationId xmlns:a16="http://schemas.microsoft.com/office/drawing/2014/main" id="{3A1F6433-53D1-7CF7-7C50-80439B6DA6A9}"/>
                </a:ext>
              </a:extLst>
            </p:cNvPr>
            <p:cNvSpPr/>
            <p:nvPr/>
          </p:nvSpPr>
          <p:spPr>
            <a:xfrm>
              <a:off x="2599133" y="3853018"/>
              <a:ext cx="591600" cy="591600"/>
            </a:xfrm>
            <a:prstGeom prst="ellipse">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68575" tIns="34275" rIns="68575" bIns="34275" anchor="ctr" anchorCtr="0">
              <a:noAutofit/>
            </a:bodyPr>
            <a:lstStyle/>
            <a:p>
              <a:pPr marL="0" marR="0" lvl="0" indent="0" algn="ctr" rtl="0">
                <a:spcBef>
                  <a:spcPts val="0"/>
                </a:spcBef>
                <a:spcAft>
                  <a:spcPts val="0"/>
                </a:spcAft>
                <a:buNone/>
              </a:pPr>
              <a:r>
                <a:rPr lang="en-US" sz="1800" b="1" i="0" u="none" strike="noStrike" cap="none">
                  <a:solidFill>
                    <a:schemeClr val="bg1">
                      <a:lumMod val="50000"/>
                    </a:schemeClr>
                  </a:solidFill>
                  <a:latin typeface="Calibri"/>
                  <a:ea typeface="Calibri"/>
                  <a:cs typeface="Calibri"/>
                  <a:sym typeface="Calibri"/>
                </a:rPr>
                <a:t>Ni</a:t>
              </a:r>
              <a:endParaRPr sz="1800" b="1" i="0" u="none" strike="noStrike" cap="none">
                <a:solidFill>
                  <a:schemeClr val="bg1">
                    <a:lumMod val="50000"/>
                  </a:schemeClr>
                </a:solidFill>
                <a:latin typeface="Calibri"/>
                <a:ea typeface="Calibri"/>
                <a:cs typeface="Calibri"/>
                <a:sym typeface="Calibri"/>
              </a:endParaRPr>
            </a:p>
          </p:txBody>
        </p:sp>
        <p:sp>
          <p:nvSpPr>
            <p:cNvPr id="12" name="Google Shape;9335;p78">
              <a:extLst>
                <a:ext uri="{FF2B5EF4-FFF2-40B4-BE49-F238E27FC236}">
                  <a16:creationId xmlns:a16="http://schemas.microsoft.com/office/drawing/2014/main" id="{5ECF0DCB-0FAB-4E92-D4CC-97C74DAA4221}"/>
                </a:ext>
              </a:extLst>
            </p:cNvPr>
            <p:cNvSpPr/>
            <p:nvPr/>
          </p:nvSpPr>
          <p:spPr>
            <a:xfrm>
              <a:off x="1225566" y="3853019"/>
              <a:ext cx="591600" cy="591600"/>
            </a:xfrm>
            <a:prstGeom prst="ellipse">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68575" tIns="34275" rIns="68575" bIns="34275" anchor="ctr" anchorCtr="0">
              <a:noAutofit/>
            </a:bodyPr>
            <a:lstStyle/>
            <a:p>
              <a:pPr marL="0" marR="0" lvl="0" indent="0" algn="ctr" rtl="0">
                <a:spcBef>
                  <a:spcPts val="0"/>
                </a:spcBef>
                <a:spcAft>
                  <a:spcPts val="0"/>
                </a:spcAft>
                <a:buNone/>
              </a:pPr>
              <a:r>
                <a:rPr lang="en-US" sz="1800" b="1" i="0" u="none" strike="noStrike" cap="none">
                  <a:solidFill>
                    <a:schemeClr val="bg1">
                      <a:lumMod val="50000"/>
                    </a:schemeClr>
                  </a:solidFill>
                  <a:latin typeface="Calibri"/>
                  <a:ea typeface="Calibri"/>
                  <a:cs typeface="Calibri"/>
                  <a:sym typeface="Calibri"/>
                </a:rPr>
                <a:t>Cu</a:t>
              </a:r>
              <a:endParaRPr sz="1800" b="1" i="0" u="none" strike="noStrike" cap="none">
                <a:solidFill>
                  <a:schemeClr val="bg1">
                    <a:lumMod val="50000"/>
                  </a:schemeClr>
                </a:solidFill>
                <a:latin typeface="Calibri"/>
                <a:ea typeface="Calibri"/>
                <a:cs typeface="Calibri"/>
                <a:sym typeface="Calibri"/>
              </a:endParaRPr>
            </a:p>
          </p:txBody>
        </p:sp>
      </p:grpSp>
      <p:sp>
        <p:nvSpPr>
          <p:cNvPr id="13" name="Oval 12">
            <a:extLst>
              <a:ext uri="{FF2B5EF4-FFF2-40B4-BE49-F238E27FC236}">
                <a16:creationId xmlns:a16="http://schemas.microsoft.com/office/drawing/2014/main" id="{EE2DDFC1-4CA4-57F8-7295-2394A84B77B7}"/>
              </a:ext>
            </a:extLst>
          </p:cNvPr>
          <p:cNvSpPr/>
          <p:nvPr/>
        </p:nvSpPr>
        <p:spPr>
          <a:xfrm>
            <a:off x="3391826" y="3066158"/>
            <a:ext cx="989612" cy="922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accent1">
                    <a:lumMod val="50000"/>
                  </a:schemeClr>
                </a:solidFill>
              </a:rPr>
              <a:t>Mn</a:t>
            </a:r>
            <a:endParaRPr lang="en-US" sz="1600" b="1" dirty="0">
              <a:solidFill>
                <a:schemeClr val="accent1">
                  <a:lumMod val="50000"/>
                </a:schemeClr>
              </a:solidFill>
            </a:endParaRPr>
          </a:p>
        </p:txBody>
      </p:sp>
      <p:sp>
        <p:nvSpPr>
          <p:cNvPr id="14" name="Oval 13">
            <a:extLst>
              <a:ext uri="{FF2B5EF4-FFF2-40B4-BE49-F238E27FC236}">
                <a16:creationId xmlns:a16="http://schemas.microsoft.com/office/drawing/2014/main" id="{E6DF5A6B-48BD-249C-1C9D-C2E1758AEFA3}"/>
              </a:ext>
            </a:extLst>
          </p:cNvPr>
          <p:cNvSpPr/>
          <p:nvPr/>
        </p:nvSpPr>
        <p:spPr>
          <a:xfrm>
            <a:off x="4623922" y="3066158"/>
            <a:ext cx="989612" cy="922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lumMod val="50000"/>
                  </a:schemeClr>
                </a:solidFill>
              </a:rPr>
              <a:t>Fe</a:t>
            </a:r>
          </a:p>
        </p:txBody>
      </p:sp>
      <p:cxnSp>
        <p:nvCxnSpPr>
          <p:cNvPr id="17" name="Google Shape;9340;p78">
            <a:extLst>
              <a:ext uri="{FF2B5EF4-FFF2-40B4-BE49-F238E27FC236}">
                <a16:creationId xmlns:a16="http://schemas.microsoft.com/office/drawing/2014/main" id="{C0CFBB2E-587E-522D-503C-4C204815F8B4}"/>
              </a:ext>
            </a:extLst>
          </p:cNvPr>
          <p:cNvCxnSpPr>
            <a:stCxn id="14" idx="0"/>
            <a:endCxn id="11" idx="4"/>
          </p:cNvCxnSpPr>
          <p:nvPr/>
        </p:nvCxnSpPr>
        <p:spPr>
          <a:xfrm flipV="1">
            <a:off x="5118728" y="2608117"/>
            <a:ext cx="466073" cy="458041"/>
          </a:xfrm>
          <a:prstGeom prst="straightConnector1">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9" name="Google Shape;9340;p78">
            <a:extLst>
              <a:ext uri="{FF2B5EF4-FFF2-40B4-BE49-F238E27FC236}">
                <a16:creationId xmlns:a16="http://schemas.microsoft.com/office/drawing/2014/main" id="{C0CFBB2E-587E-522D-503C-4C204815F8B4}"/>
              </a:ext>
            </a:extLst>
          </p:cNvPr>
          <p:cNvCxnSpPr>
            <a:stCxn id="13" idx="0"/>
            <a:endCxn id="12" idx="4"/>
          </p:cNvCxnSpPr>
          <p:nvPr/>
        </p:nvCxnSpPr>
        <p:spPr>
          <a:xfrm flipH="1" flipV="1">
            <a:off x="3420559" y="2608118"/>
            <a:ext cx="466073" cy="458040"/>
          </a:xfrm>
          <a:prstGeom prst="straightConnector1">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pic>
        <p:nvPicPr>
          <p:cNvPr id="22" name="Picture 1" descr="C:\Users\IZA\Desktop\tsu-logo.png"/>
          <p:cNvPicPr>
            <a:picLocks noChangeAspect="1" noChangeArrowheads="1"/>
          </p:cNvPicPr>
          <p:nvPr/>
        </p:nvPicPr>
        <p:blipFill>
          <a:blip r:embed="rId2"/>
          <a:srcRect/>
          <a:stretch>
            <a:fillRect/>
          </a:stretch>
        </p:blipFill>
        <p:spPr bwMode="auto">
          <a:xfrm>
            <a:off x="248579" y="4229289"/>
            <a:ext cx="816717" cy="828752"/>
          </a:xfrm>
          <a:prstGeom prst="rect">
            <a:avLst/>
          </a:prstGeom>
          <a:noFill/>
        </p:spPr>
      </p:pic>
      <p:sp>
        <p:nvSpPr>
          <p:cNvPr id="23" name="TextBox 22"/>
          <p:cNvSpPr txBox="1"/>
          <p:nvPr/>
        </p:nvSpPr>
        <p:spPr>
          <a:xfrm>
            <a:off x="1065296" y="4643665"/>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24" name="Picture 2" descr="C:\Users\TAKO\Desktop\IMG_959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97" r="-679" b="10641"/>
          <a:stretch/>
        </p:blipFill>
        <p:spPr bwMode="auto">
          <a:xfrm>
            <a:off x="3922435" y="4302971"/>
            <a:ext cx="1632968" cy="7656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TAKO\Desktop\fz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1353" y="4543938"/>
            <a:ext cx="1802423" cy="52468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8761228" y="4806279"/>
            <a:ext cx="233916" cy="307777"/>
          </a:xfrm>
          <a:prstGeom prst="rect">
            <a:avLst/>
          </a:prstGeom>
          <a:noFill/>
        </p:spPr>
        <p:txBody>
          <a:bodyPr wrap="square" rtlCol="0">
            <a:spAutoFit/>
          </a:bodyPr>
          <a:lstStyle/>
          <a:p>
            <a:r>
              <a:rPr lang="en-US" b="1" dirty="0" smtClean="0">
                <a:solidFill>
                  <a:schemeClr val="bg1">
                    <a:lumMod val="75000"/>
                  </a:schemeClr>
                </a:solidFill>
              </a:rPr>
              <a:t>2</a:t>
            </a:r>
            <a:endParaRPr lang="en-US" b="1" dirty="0">
              <a:solidFill>
                <a:schemeClr val="bg1">
                  <a:lumMod val="75000"/>
                </a:schemeClr>
              </a:solidFill>
            </a:endParaRPr>
          </a:p>
        </p:txBody>
      </p:sp>
    </p:spTree>
    <p:extLst>
      <p:ext uri="{BB962C8B-B14F-4D97-AF65-F5344CB8AC3E}">
        <p14:creationId xmlns:p14="http://schemas.microsoft.com/office/powerpoint/2010/main" val="2013022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3889" y="170120"/>
            <a:ext cx="7272669" cy="584775"/>
          </a:xfrm>
          <a:prstGeom prst="rect">
            <a:avLst/>
          </a:prstGeom>
          <a:noFill/>
        </p:spPr>
        <p:txBody>
          <a:bodyPr wrap="square" rtlCol="0">
            <a:spAutoFit/>
          </a:bodyPr>
          <a:lstStyle/>
          <a:p>
            <a:pPr algn="ctr"/>
            <a:r>
              <a:rPr lang="en-US" sz="1600" b="1" dirty="0">
                <a:effectLst>
                  <a:outerShdw blurRad="38100" dist="38100" dir="2700000" algn="tl">
                    <a:srgbClr val="000000">
                      <a:alpha val="43137"/>
                    </a:srgbClr>
                  </a:outerShdw>
                </a:effectLst>
              </a:rPr>
              <a:t>The results of the quantitative analysis of </a:t>
            </a:r>
            <a:r>
              <a:rPr lang="en-US" sz="1600" b="1" dirty="0" smtClean="0">
                <a:effectLst>
                  <a:outerShdw blurRad="38100" dist="38100" dir="2700000" algn="tl">
                    <a:srgbClr val="000000">
                      <a:alpha val="43137"/>
                    </a:srgbClr>
                  </a:outerShdw>
                </a:effectLst>
              </a:rPr>
              <a:t>Lead</a:t>
            </a:r>
            <a:r>
              <a:rPr lang="ka-GE" sz="1600" b="1" dirty="0" smtClean="0">
                <a:effectLst>
                  <a:outerShdw blurRad="38100" dist="38100" dir="2700000" algn="tl">
                    <a:srgbClr val="000000">
                      <a:alpha val="43137"/>
                    </a:srgbClr>
                  </a:outerShdw>
                </a:effectLst>
              </a:rPr>
              <a:t>(</a:t>
            </a:r>
            <a:r>
              <a:rPr lang="en-US" sz="1600" b="1" dirty="0">
                <a:effectLst>
                  <a:outerShdw blurRad="38100" dist="38100" dir="2700000" algn="tl">
                    <a:srgbClr val="000000">
                      <a:alpha val="43137"/>
                    </a:srgbClr>
                  </a:outerShdw>
                </a:effectLst>
              </a:rPr>
              <a:t>Maximum allowed concentration is </a:t>
            </a:r>
            <a:r>
              <a:rPr lang="ka-GE" sz="1600" b="1" dirty="0">
                <a:effectLst>
                  <a:outerShdw blurRad="38100" dist="38100" dir="2700000" algn="tl">
                    <a:srgbClr val="000000">
                      <a:alpha val="43137"/>
                    </a:srgbClr>
                  </a:outerShdw>
                </a:effectLst>
              </a:rPr>
              <a:t>0.3 </a:t>
            </a:r>
            <a:r>
              <a:rPr lang="en-US" sz="1600" b="1" dirty="0">
                <a:effectLst>
                  <a:outerShdw blurRad="38100" dist="38100" dir="2700000" algn="tl">
                    <a:srgbClr val="000000">
                      <a:alpha val="43137"/>
                    </a:srgbClr>
                  </a:outerShdw>
                </a:effectLst>
              </a:rPr>
              <a:t>mg</a:t>
            </a:r>
            <a:r>
              <a:rPr lang="ka-GE" sz="1600" b="1" dirty="0">
                <a:effectLst>
                  <a:outerShdw blurRad="38100" dist="38100" dir="2700000" algn="tl">
                    <a:srgbClr val="000000">
                      <a:alpha val="43137"/>
                    </a:srgbClr>
                  </a:outerShdw>
                </a:effectLst>
              </a:rPr>
              <a:t>/</a:t>
            </a:r>
            <a:r>
              <a:rPr lang="en-US" sz="1600" b="1" dirty="0">
                <a:effectLst>
                  <a:outerShdw blurRad="38100" dist="38100" dir="2700000" algn="tl">
                    <a:srgbClr val="000000">
                      <a:alpha val="43137"/>
                    </a:srgbClr>
                  </a:outerShdw>
                </a:effectLst>
              </a:rPr>
              <a:t>kg</a:t>
            </a:r>
            <a:r>
              <a:rPr lang="ka-GE" sz="1600" b="1" dirty="0">
                <a:effectLst>
                  <a:outerShdw blurRad="38100" dist="38100" dir="2700000" algn="tl">
                    <a:srgbClr val="000000">
                      <a:alpha val="43137"/>
                    </a:srgbClr>
                  </a:outerShdw>
                </a:effectLst>
              </a:rPr>
              <a:t> </a:t>
            </a:r>
            <a:r>
              <a:rPr lang="en-US" sz="1600" b="1" dirty="0">
                <a:effectLst>
                  <a:outerShdw blurRad="38100" dist="38100" dir="2700000" algn="tl">
                    <a:srgbClr val="000000">
                      <a:alpha val="43137"/>
                    </a:srgbClr>
                  </a:outerShdw>
                </a:effectLst>
              </a:rPr>
              <a:t>According to World Health Organization</a:t>
            </a:r>
            <a:r>
              <a:rPr lang="ka-GE" sz="1600" b="1" dirty="0" smtClean="0">
                <a:effectLst>
                  <a:outerShdw blurRad="38100" dist="38100" dir="2700000" algn="tl">
                    <a:srgbClr val="000000">
                      <a:alpha val="43137"/>
                    </a:srgbClr>
                  </a:outerShdw>
                </a:effectLst>
              </a:rPr>
              <a:t>)</a:t>
            </a:r>
            <a:endParaRPr lang="en-US" sz="16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5505256" y="3356155"/>
            <a:ext cx="2210108" cy="438211"/>
          </a:xfrm>
          <a:prstGeom prst="rect">
            <a:avLst/>
          </a:prstGeom>
        </p:spPr>
      </p:pic>
      <p:pic>
        <p:nvPicPr>
          <p:cNvPr id="6" name="Picture 5"/>
          <p:cNvPicPr>
            <a:picLocks noChangeAspect="1"/>
          </p:cNvPicPr>
          <p:nvPr/>
        </p:nvPicPr>
        <p:blipFill>
          <a:blip r:embed="rId3"/>
          <a:stretch>
            <a:fillRect/>
          </a:stretch>
        </p:blipFill>
        <p:spPr>
          <a:xfrm>
            <a:off x="5505256" y="3794366"/>
            <a:ext cx="2210108" cy="316460"/>
          </a:xfrm>
          <a:prstGeom prst="rect">
            <a:avLst/>
          </a:prstGeom>
        </p:spPr>
      </p:pic>
      <p:sp>
        <p:nvSpPr>
          <p:cNvPr id="7" name="TextBox 6">
            <a:extLst>
              <a:ext uri="{FF2B5EF4-FFF2-40B4-BE49-F238E27FC236}">
                <a16:creationId xmlns:a16="http://schemas.microsoft.com/office/drawing/2014/main" id="{772E2860-5B97-3AD7-D8EE-C9B1A6EC16E9}"/>
              </a:ext>
            </a:extLst>
          </p:cNvPr>
          <p:cNvSpPr txBox="1"/>
          <p:nvPr/>
        </p:nvSpPr>
        <p:spPr>
          <a:xfrm>
            <a:off x="821046" y="3155652"/>
            <a:ext cx="426784" cy="248851"/>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 lastClr="FFFFFF">
                    <a:lumMod val="50000"/>
                  </a:sysClr>
                </a:solidFill>
                <a:effectLst/>
                <a:uLnTx/>
                <a:uFillTx/>
                <a:latin typeface="Calibri" panose="020F0502020204030204"/>
                <a:ea typeface="+mn-ea"/>
                <a:cs typeface="+mn-cs"/>
              </a:rPr>
              <a:t>PPM</a:t>
            </a:r>
          </a:p>
        </p:txBody>
      </p:sp>
      <p:pic>
        <p:nvPicPr>
          <p:cNvPr id="4" name="Picture 3"/>
          <p:cNvPicPr>
            <a:picLocks noChangeAspect="1"/>
          </p:cNvPicPr>
          <p:nvPr/>
        </p:nvPicPr>
        <p:blipFill rotWithShape="1">
          <a:blip r:embed="rId4"/>
          <a:srcRect b="47092"/>
          <a:stretch/>
        </p:blipFill>
        <p:spPr>
          <a:xfrm>
            <a:off x="-38886" y="1328"/>
            <a:ext cx="1023081" cy="892289"/>
          </a:xfrm>
          <a:prstGeom prst="rect">
            <a:avLst/>
          </a:prstGeom>
        </p:spPr>
      </p:pic>
      <p:sp>
        <p:nvSpPr>
          <p:cNvPr id="9" name="TextBox 8"/>
          <p:cNvSpPr txBox="1"/>
          <p:nvPr/>
        </p:nvSpPr>
        <p:spPr>
          <a:xfrm>
            <a:off x="8738755" y="4835723"/>
            <a:ext cx="405245" cy="307777"/>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20</a:t>
            </a:r>
            <a:endParaRPr lang="en-US" dirty="0">
              <a:solidFill>
                <a:schemeClr val="bg1"/>
              </a:solidFill>
              <a:effectLst>
                <a:outerShdw blurRad="38100" dist="38100" dir="2700000" algn="tl">
                  <a:srgbClr val="000000">
                    <a:alpha val="43137"/>
                  </a:srgbClr>
                </a:outerShdw>
              </a:effectLst>
            </a:endParaRPr>
          </a:p>
        </p:txBody>
      </p:sp>
      <p:graphicFrame>
        <p:nvGraphicFramePr>
          <p:cNvPr id="10" name="Chart 9"/>
          <p:cNvGraphicFramePr>
            <a:graphicFrameLocks/>
          </p:cNvGraphicFramePr>
          <p:nvPr>
            <p:extLst>
              <p:ext uri="{D42A27DB-BD31-4B8C-83A1-F6EECF244321}">
                <p14:modId xmlns:p14="http://schemas.microsoft.com/office/powerpoint/2010/main" val="655279251"/>
              </p:ext>
            </p:extLst>
          </p:nvPr>
        </p:nvGraphicFramePr>
        <p:xfrm>
          <a:off x="821046" y="1025795"/>
          <a:ext cx="7525512" cy="2414016"/>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2" descr="https://tsu.ge/assets/themes/tsu/assets/img/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1" y="4231761"/>
            <a:ext cx="952447" cy="9117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13" name="Picture 2" descr="C:\Users\TAKO\Desktop\IMG_959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TAKO\Desktop\fz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644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3889" y="170120"/>
            <a:ext cx="7272669" cy="830997"/>
          </a:xfrm>
          <a:prstGeom prst="rect">
            <a:avLst/>
          </a:prstGeom>
          <a:noFill/>
        </p:spPr>
        <p:txBody>
          <a:bodyPr wrap="square" rtlCol="0">
            <a:spAutoFit/>
          </a:bodyPr>
          <a:lstStyle/>
          <a:p>
            <a:pPr algn="ctr"/>
            <a:r>
              <a:rPr lang="en-US" sz="1600" b="1" dirty="0">
                <a:effectLst>
                  <a:outerShdw blurRad="38100" dist="38100" dir="2700000" algn="tl">
                    <a:srgbClr val="000000">
                      <a:alpha val="43137"/>
                    </a:srgbClr>
                  </a:outerShdw>
                </a:effectLst>
              </a:rPr>
              <a:t>The results of the quantitative analysis of </a:t>
            </a:r>
            <a:r>
              <a:rPr lang="en-US" sz="1600" b="1" dirty="0" smtClean="0">
                <a:effectLst>
                  <a:outerShdw blurRad="38100" dist="38100" dir="2700000" algn="tl">
                    <a:srgbClr val="000000">
                      <a:alpha val="43137"/>
                    </a:srgbClr>
                  </a:outerShdw>
                </a:effectLst>
              </a:rPr>
              <a:t>Zinc</a:t>
            </a:r>
            <a:r>
              <a:rPr lang="ka-GE" sz="1600" b="1" dirty="0" smtClean="0">
                <a:effectLst>
                  <a:outerShdw blurRad="38100" dist="38100" dir="2700000" algn="tl">
                    <a:srgbClr val="000000">
                      <a:alpha val="43137"/>
                    </a:srgbClr>
                  </a:outerShdw>
                </a:effectLst>
              </a:rPr>
              <a:t> </a:t>
            </a:r>
            <a:r>
              <a:rPr lang="ka-GE" sz="1600" b="1" dirty="0">
                <a:effectLst>
                  <a:outerShdw blurRad="38100" dist="38100" dir="2700000" algn="tl">
                    <a:srgbClr val="000000">
                      <a:alpha val="43137"/>
                    </a:srgbClr>
                  </a:outerShdw>
                </a:effectLst>
              </a:rPr>
              <a:t>(</a:t>
            </a:r>
            <a:r>
              <a:rPr lang="en-US" sz="1600" b="1" dirty="0">
                <a:effectLst>
                  <a:outerShdw blurRad="38100" dist="38100" dir="2700000" algn="tl">
                    <a:srgbClr val="000000">
                      <a:alpha val="43137"/>
                    </a:srgbClr>
                  </a:outerShdw>
                </a:effectLst>
              </a:rPr>
              <a:t>Maximum allowed concentration is </a:t>
            </a:r>
            <a:r>
              <a:rPr lang="en-US" sz="1600" b="1" dirty="0" smtClean="0">
                <a:effectLst>
                  <a:outerShdw blurRad="38100" dist="38100" dir="2700000" algn="tl">
                    <a:srgbClr val="000000">
                      <a:alpha val="43137"/>
                    </a:srgbClr>
                  </a:outerShdw>
                </a:effectLst>
              </a:rPr>
              <a:t>50</a:t>
            </a:r>
            <a:r>
              <a:rPr lang="ka-GE" sz="1600" b="1" dirty="0" smtClean="0">
                <a:effectLst>
                  <a:outerShdw blurRad="38100" dist="38100" dir="2700000" algn="tl">
                    <a:srgbClr val="000000">
                      <a:alpha val="43137"/>
                    </a:srgbClr>
                  </a:outerShdw>
                </a:effectLst>
              </a:rPr>
              <a:t> </a:t>
            </a:r>
            <a:r>
              <a:rPr lang="en-US" sz="1600" b="1" dirty="0">
                <a:effectLst>
                  <a:outerShdw blurRad="38100" dist="38100" dir="2700000" algn="tl">
                    <a:srgbClr val="000000">
                      <a:alpha val="43137"/>
                    </a:srgbClr>
                  </a:outerShdw>
                </a:effectLst>
              </a:rPr>
              <a:t>mg</a:t>
            </a:r>
            <a:r>
              <a:rPr lang="ka-GE" sz="1600" b="1" dirty="0">
                <a:effectLst>
                  <a:outerShdw blurRad="38100" dist="38100" dir="2700000" algn="tl">
                    <a:srgbClr val="000000">
                      <a:alpha val="43137"/>
                    </a:srgbClr>
                  </a:outerShdw>
                </a:effectLst>
              </a:rPr>
              <a:t>/</a:t>
            </a:r>
            <a:r>
              <a:rPr lang="en-US" sz="1600" b="1" dirty="0">
                <a:effectLst>
                  <a:outerShdw blurRad="38100" dist="38100" dir="2700000" algn="tl">
                    <a:srgbClr val="000000">
                      <a:alpha val="43137"/>
                    </a:srgbClr>
                  </a:outerShdw>
                </a:effectLst>
              </a:rPr>
              <a:t>kg</a:t>
            </a:r>
            <a:r>
              <a:rPr lang="ka-GE" sz="1600" b="1" dirty="0">
                <a:effectLst>
                  <a:outerShdw blurRad="38100" dist="38100" dir="2700000" algn="tl">
                    <a:srgbClr val="000000">
                      <a:alpha val="43137"/>
                    </a:srgbClr>
                  </a:outerShdw>
                </a:effectLst>
              </a:rPr>
              <a:t> </a:t>
            </a:r>
            <a:r>
              <a:rPr lang="en-US" sz="1600" b="1" dirty="0">
                <a:effectLst>
                  <a:outerShdw blurRad="38100" dist="38100" dir="2700000" algn="tl">
                    <a:srgbClr val="000000">
                      <a:alpha val="43137"/>
                    </a:srgbClr>
                  </a:outerShdw>
                </a:effectLst>
              </a:rPr>
              <a:t>According to World Health Organization</a:t>
            </a:r>
            <a:r>
              <a:rPr lang="ka-GE" sz="1600" b="1" dirty="0">
                <a:effectLst>
                  <a:outerShdw blurRad="38100" dist="38100" dir="2700000" algn="tl">
                    <a:srgbClr val="000000">
                      <a:alpha val="43137"/>
                    </a:srgbClr>
                  </a:outerShdw>
                </a:effectLst>
              </a:rPr>
              <a:t>)</a:t>
            </a:r>
            <a:endParaRPr lang="en-US" sz="1600" b="1" dirty="0">
              <a:effectLst>
                <a:outerShdw blurRad="38100" dist="38100" dir="2700000" algn="tl">
                  <a:srgbClr val="000000">
                    <a:alpha val="43137"/>
                  </a:srgbClr>
                </a:outerShdw>
              </a:effectLst>
            </a:endParaRPr>
          </a:p>
          <a:p>
            <a:pPr algn="ctr"/>
            <a:endParaRPr lang="en-US" sz="1600"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stretch>
            <a:fillRect/>
          </a:stretch>
        </p:blipFill>
        <p:spPr>
          <a:xfrm>
            <a:off x="5556727" y="3230843"/>
            <a:ext cx="2210108" cy="438211"/>
          </a:xfrm>
          <a:prstGeom prst="rect">
            <a:avLst/>
          </a:prstGeom>
        </p:spPr>
      </p:pic>
      <p:pic>
        <p:nvPicPr>
          <p:cNvPr id="8" name="Picture 7"/>
          <p:cNvPicPr>
            <a:picLocks noChangeAspect="1"/>
          </p:cNvPicPr>
          <p:nvPr/>
        </p:nvPicPr>
        <p:blipFill>
          <a:blip r:embed="rId3"/>
          <a:stretch>
            <a:fillRect/>
          </a:stretch>
        </p:blipFill>
        <p:spPr>
          <a:xfrm>
            <a:off x="5556727" y="3625702"/>
            <a:ext cx="2210108" cy="323040"/>
          </a:xfrm>
          <a:prstGeom prst="rect">
            <a:avLst/>
          </a:prstGeom>
        </p:spPr>
      </p:pic>
      <p:sp>
        <p:nvSpPr>
          <p:cNvPr id="9" name="TextBox 8">
            <a:extLst>
              <a:ext uri="{FF2B5EF4-FFF2-40B4-BE49-F238E27FC236}">
                <a16:creationId xmlns:a16="http://schemas.microsoft.com/office/drawing/2014/main" id="{772E2860-5B97-3AD7-D8EE-C9B1A6EC16E9}"/>
              </a:ext>
            </a:extLst>
          </p:cNvPr>
          <p:cNvSpPr txBox="1"/>
          <p:nvPr/>
        </p:nvSpPr>
        <p:spPr>
          <a:xfrm>
            <a:off x="947467" y="3003955"/>
            <a:ext cx="426784" cy="248851"/>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 lastClr="FFFFFF">
                    <a:lumMod val="50000"/>
                  </a:sysClr>
                </a:solidFill>
                <a:effectLst/>
                <a:uLnTx/>
                <a:uFillTx/>
                <a:latin typeface="Calibri" panose="020F0502020204030204"/>
                <a:ea typeface="+mn-ea"/>
                <a:cs typeface="+mn-cs"/>
              </a:rPr>
              <a:t>PPM</a:t>
            </a:r>
          </a:p>
        </p:txBody>
      </p:sp>
      <p:pic>
        <p:nvPicPr>
          <p:cNvPr id="3" name="Picture 2"/>
          <p:cNvPicPr>
            <a:picLocks noChangeAspect="1"/>
          </p:cNvPicPr>
          <p:nvPr/>
        </p:nvPicPr>
        <p:blipFill rotWithShape="1">
          <a:blip r:embed="rId4"/>
          <a:srcRect b="50095"/>
          <a:stretch/>
        </p:blipFill>
        <p:spPr>
          <a:xfrm>
            <a:off x="-1" y="0"/>
            <a:ext cx="1073889" cy="838790"/>
          </a:xfrm>
          <a:prstGeom prst="rect">
            <a:avLst/>
          </a:prstGeom>
        </p:spPr>
      </p:pic>
      <p:sp>
        <p:nvSpPr>
          <p:cNvPr id="11" name="TextBox 10"/>
          <p:cNvSpPr txBox="1"/>
          <p:nvPr/>
        </p:nvSpPr>
        <p:spPr>
          <a:xfrm>
            <a:off x="8728534" y="4835723"/>
            <a:ext cx="415466" cy="307777"/>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21</a:t>
            </a:r>
            <a:endParaRPr lang="en-US" dirty="0">
              <a:solidFill>
                <a:schemeClr val="bg1"/>
              </a:solidFill>
              <a:effectLst>
                <a:outerShdw blurRad="38100" dist="38100" dir="2700000" algn="tl">
                  <a:srgbClr val="000000">
                    <a:alpha val="43137"/>
                  </a:srgbClr>
                </a:outerShdw>
              </a:effectLst>
            </a:endParaRPr>
          </a:p>
        </p:txBody>
      </p:sp>
      <p:graphicFrame>
        <p:nvGraphicFramePr>
          <p:cNvPr id="10" name="Chart 9"/>
          <p:cNvGraphicFramePr>
            <a:graphicFrameLocks/>
          </p:cNvGraphicFramePr>
          <p:nvPr>
            <p:extLst>
              <p:ext uri="{D42A27DB-BD31-4B8C-83A1-F6EECF244321}">
                <p14:modId xmlns:p14="http://schemas.microsoft.com/office/powerpoint/2010/main" val="826017036"/>
              </p:ext>
            </p:extLst>
          </p:nvPr>
        </p:nvGraphicFramePr>
        <p:xfrm>
          <a:off x="947467" y="860180"/>
          <a:ext cx="7525512" cy="2414016"/>
        </p:xfrm>
        <a:graphic>
          <a:graphicData uri="http://schemas.openxmlformats.org/drawingml/2006/chart">
            <c:chart xmlns:c="http://schemas.openxmlformats.org/drawingml/2006/chart" xmlns:r="http://schemas.openxmlformats.org/officeDocument/2006/relationships" r:id="rId5"/>
          </a:graphicData>
        </a:graphic>
      </p:graphicFrame>
      <p:pic>
        <p:nvPicPr>
          <p:cNvPr id="12" name="Picture 2" descr="https://tsu.ge/assets/themes/tsu/assets/img/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1" y="4231761"/>
            <a:ext cx="952447" cy="9117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14" name="Picture 2" descr="C:\Users\TAKO\Desktop\IMG_959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TAKO\Desktop\fz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953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3889" y="170120"/>
            <a:ext cx="7272669" cy="830997"/>
          </a:xfrm>
          <a:prstGeom prst="rect">
            <a:avLst/>
          </a:prstGeom>
          <a:noFill/>
        </p:spPr>
        <p:txBody>
          <a:bodyPr wrap="square" rtlCol="0">
            <a:spAutoFit/>
          </a:bodyPr>
          <a:lstStyle/>
          <a:p>
            <a:pPr algn="ctr"/>
            <a:r>
              <a:rPr lang="en-US" sz="1600" b="1" dirty="0">
                <a:effectLst>
                  <a:outerShdw blurRad="38100" dist="38100" dir="2700000" algn="tl">
                    <a:srgbClr val="000000">
                      <a:alpha val="43137"/>
                    </a:srgbClr>
                  </a:outerShdw>
                </a:effectLst>
              </a:rPr>
              <a:t>The results of the quantitative analysis of </a:t>
            </a:r>
            <a:r>
              <a:rPr lang="en-US" sz="1600" b="1" dirty="0" smtClean="0">
                <a:effectLst>
                  <a:outerShdw blurRad="38100" dist="38100" dir="2700000" algn="tl">
                    <a:srgbClr val="000000">
                      <a:alpha val="43137"/>
                    </a:srgbClr>
                  </a:outerShdw>
                </a:effectLst>
              </a:rPr>
              <a:t>Copper</a:t>
            </a:r>
            <a:r>
              <a:rPr lang="ka-GE" sz="1600" b="1" dirty="0" smtClean="0">
                <a:effectLst>
                  <a:outerShdw blurRad="38100" dist="38100" dir="2700000" algn="tl">
                    <a:srgbClr val="000000">
                      <a:alpha val="43137"/>
                    </a:srgbClr>
                  </a:outerShdw>
                </a:effectLst>
              </a:rPr>
              <a:t> </a:t>
            </a:r>
            <a:r>
              <a:rPr lang="ka-GE" sz="1600" b="1" dirty="0">
                <a:effectLst>
                  <a:outerShdw blurRad="38100" dist="38100" dir="2700000" algn="tl">
                    <a:srgbClr val="000000">
                      <a:alpha val="43137"/>
                    </a:srgbClr>
                  </a:outerShdw>
                </a:effectLst>
              </a:rPr>
              <a:t>(</a:t>
            </a:r>
            <a:r>
              <a:rPr lang="en-US" sz="1600" b="1" dirty="0">
                <a:effectLst>
                  <a:outerShdw blurRad="38100" dist="38100" dir="2700000" algn="tl">
                    <a:srgbClr val="000000">
                      <a:alpha val="43137"/>
                    </a:srgbClr>
                  </a:outerShdw>
                </a:effectLst>
              </a:rPr>
              <a:t>Maximum allowed concentration is </a:t>
            </a:r>
            <a:r>
              <a:rPr lang="en-US" sz="1600" b="1" dirty="0" smtClean="0">
                <a:effectLst>
                  <a:outerShdw blurRad="38100" dist="38100" dir="2700000" algn="tl">
                    <a:srgbClr val="000000">
                      <a:alpha val="43137"/>
                    </a:srgbClr>
                  </a:outerShdw>
                </a:effectLst>
              </a:rPr>
              <a:t>150</a:t>
            </a:r>
            <a:r>
              <a:rPr lang="ka-GE" sz="1600" b="1" dirty="0" smtClean="0">
                <a:effectLst>
                  <a:outerShdw blurRad="38100" dist="38100" dir="2700000" algn="tl">
                    <a:srgbClr val="000000">
                      <a:alpha val="43137"/>
                    </a:srgbClr>
                  </a:outerShdw>
                </a:effectLst>
              </a:rPr>
              <a:t> </a:t>
            </a:r>
            <a:r>
              <a:rPr lang="en-US" sz="1600" b="1" dirty="0">
                <a:effectLst>
                  <a:outerShdw blurRad="38100" dist="38100" dir="2700000" algn="tl">
                    <a:srgbClr val="000000">
                      <a:alpha val="43137"/>
                    </a:srgbClr>
                  </a:outerShdw>
                </a:effectLst>
              </a:rPr>
              <a:t>mg</a:t>
            </a:r>
            <a:r>
              <a:rPr lang="ka-GE" sz="1600" b="1" dirty="0">
                <a:effectLst>
                  <a:outerShdw blurRad="38100" dist="38100" dir="2700000" algn="tl">
                    <a:srgbClr val="000000">
                      <a:alpha val="43137"/>
                    </a:srgbClr>
                  </a:outerShdw>
                </a:effectLst>
              </a:rPr>
              <a:t>/</a:t>
            </a:r>
            <a:r>
              <a:rPr lang="en-US" sz="1600" b="1" dirty="0">
                <a:effectLst>
                  <a:outerShdw blurRad="38100" dist="38100" dir="2700000" algn="tl">
                    <a:srgbClr val="000000">
                      <a:alpha val="43137"/>
                    </a:srgbClr>
                  </a:outerShdw>
                </a:effectLst>
              </a:rPr>
              <a:t>kg</a:t>
            </a:r>
            <a:r>
              <a:rPr lang="ka-GE" sz="1600" b="1" dirty="0">
                <a:effectLst>
                  <a:outerShdw blurRad="38100" dist="38100" dir="2700000" algn="tl">
                    <a:srgbClr val="000000">
                      <a:alpha val="43137"/>
                    </a:srgbClr>
                  </a:outerShdw>
                </a:effectLst>
              </a:rPr>
              <a:t> </a:t>
            </a:r>
            <a:r>
              <a:rPr lang="en-US" sz="1600" b="1" dirty="0">
                <a:effectLst>
                  <a:outerShdw blurRad="38100" dist="38100" dir="2700000" algn="tl">
                    <a:srgbClr val="000000">
                      <a:alpha val="43137"/>
                    </a:srgbClr>
                  </a:outerShdw>
                </a:effectLst>
              </a:rPr>
              <a:t>According to World Health Organization</a:t>
            </a:r>
            <a:r>
              <a:rPr lang="ka-GE" sz="1600" b="1" dirty="0">
                <a:effectLst>
                  <a:outerShdw blurRad="38100" dist="38100" dir="2700000" algn="tl">
                    <a:srgbClr val="000000">
                      <a:alpha val="43137"/>
                    </a:srgbClr>
                  </a:outerShdw>
                </a:effectLst>
              </a:rPr>
              <a:t>)</a:t>
            </a:r>
            <a:endParaRPr lang="en-US" sz="1600" b="1" dirty="0">
              <a:effectLst>
                <a:outerShdw blurRad="38100" dist="38100" dir="2700000" algn="tl">
                  <a:srgbClr val="000000">
                    <a:alpha val="43137"/>
                  </a:srgbClr>
                </a:outerShdw>
              </a:effectLst>
            </a:endParaRPr>
          </a:p>
          <a:p>
            <a:pPr algn="ctr"/>
            <a:endParaRPr lang="en-US" sz="16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5369691" y="3323624"/>
            <a:ext cx="2210108" cy="438211"/>
          </a:xfrm>
          <a:prstGeom prst="rect">
            <a:avLst/>
          </a:prstGeom>
        </p:spPr>
      </p:pic>
      <p:pic>
        <p:nvPicPr>
          <p:cNvPr id="6" name="Picture 5"/>
          <p:cNvPicPr>
            <a:picLocks noChangeAspect="1"/>
          </p:cNvPicPr>
          <p:nvPr/>
        </p:nvPicPr>
        <p:blipFill>
          <a:blip r:embed="rId3"/>
          <a:stretch>
            <a:fillRect/>
          </a:stretch>
        </p:blipFill>
        <p:spPr>
          <a:xfrm>
            <a:off x="5369691" y="3757018"/>
            <a:ext cx="2210108" cy="295437"/>
          </a:xfrm>
          <a:prstGeom prst="rect">
            <a:avLst/>
          </a:prstGeom>
        </p:spPr>
      </p:pic>
      <p:sp>
        <p:nvSpPr>
          <p:cNvPr id="7" name="TextBox 6">
            <a:extLst>
              <a:ext uri="{FF2B5EF4-FFF2-40B4-BE49-F238E27FC236}">
                <a16:creationId xmlns:a16="http://schemas.microsoft.com/office/drawing/2014/main" id="{772E2860-5B97-3AD7-D8EE-C9B1A6EC16E9}"/>
              </a:ext>
            </a:extLst>
          </p:cNvPr>
          <p:cNvSpPr txBox="1"/>
          <p:nvPr/>
        </p:nvSpPr>
        <p:spPr>
          <a:xfrm>
            <a:off x="947467" y="3074773"/>
            <a:ext cx="426784" cy="248851"/>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 lastClr="FFFFFF">
                    <a:lumMod val="50000"/>
                  </a:sysClr>
                </a:solidFill>
                <a:effectLst/>
                <a:uLnTx/>
                <a:uFillTx/>
                <a:latin typeface="Calibri" panose="020F0502020204030204"/>
                <a:ea typeface="+mn-ea"/>
                <a:cs typeface="+mn-cs"/>
              </a:rPr>
              <a:t>PPM</a:t>
            </a:r>
          </a:p>
        </p:txBody>
      </p:sp>
      <p:pic>
        <p:nvPicPr>
          <p:cNvPr id="4" name="Picture 3"/>
          <p:cNvPicPr>
            <a:picLocks noChangeAspect="1"/>
          </p:cNvPicPr>
          <p:nvPr/>
        </p:nvPicPr>
        <p:blipFill rotWithShape="1">
          <a:blip r:embed="rId4"/>
          <a:srcRect b="51345"/>
          <a:stretch/>
        </p:blipFill>
        <p:spPr>
          <a:xfrm>
            <a:off x="-1" y="6651"/>
            <a:ext cx="1073889" cy="902957"/>
          </a:xfrm>
          <a:prstGeom prst="rect">
            <a:avLst/>
          </a:prstGeom>
        </p:spPr>
      </p:pic>
      <p:sp>
        <p:nvSpPr>
          <p:cNvPr id="10" name="TextBox 9"/>
          <p:cNvSpPr txBox="1"/>
          <p:nvPr/>
        </p:nvSpPr>
        <p:spPr>
          <a:xfrm>
            <a:off x="8738755" y="4835723"/>
            <a:ext cx="405245" cy="307777"/>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22</a:t>
            </a:r>
            <a:endParaRPr lang="en-US" dirty="0">
              <a:solidFill>
                <a:schemeClr val="bg1"/>
              </a:solidFill>
              <a:effectLst>
                <a:outerShdw blurRad="38100" dist="38100" dir="2700000" algn="tl">
                  <a:srgbClr val="000000">
                    <a:alpha val="43137"/>
                  </a:srgbClr>
                </a:outerShdw>
              </a:effectLst>
            </a:endParaRPr>
          </a:p>
        </p:txBody>
      </p:sp>
      <p:graphicFrame>
        <p:nvGraphicFramePr>
          <p:cNvPr id="11" name="Chart 10"/>
          <p:cNvGraphicFramePr>
            <a:graphicFrameLocks/>
          </p:cNvGraphicFramePr>
          <p:nvPr>
            <p:extLst>
              <p:ext uri="{D42A27DB-BD31-4B8C-83A1-F6EECF244321}">
                <p14:modId xmlns:p14="http://schemas.microsoft.com/office/powerpoint/2010/main" val="1952136013"/>
              </p:ext>
            </p:extLst>
          </p:nvPr>
        </p:nvGraphicFramePr>
        <p:xfrm>
          <a:off x="888744" y="925838"/>
          <a:ext cx="7525512" cy="2414016"/>
        </p:xfrm>
        <a:graphic>
          <a:graphicData uri="http://schemas.openxmlformats.org/drawingml/2006/chart">
            <c:chart xmlns:c="http://schemas.openxmlformats.org/drawingml/2006/chart" xmlns:r="http://schemas.openxmlformats.org/officeDocument/2006/relationships" r:id="rId5"/>
          </a:graphicData>
        </a:graphic>
      </p:graphicFrame>
      <p:pic>
        <p:nvPicPr>
          <p:cNvPr id="12" name="Picture 2" descr="https://tsu.ge/assets/themes/tsu/assets/img/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1" y="4231761"/>
            <a:ext cx="952447" cy="91173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15" name="Picture 2" descr="C:\Users\TAKO\Desktop\IMG_959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Users\TAKO\Desktop\fz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791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5952" y="173288"/>
            <a:ext cx="7272669" cy="830997"/>
          </a:xfrm>
          <a:prstGeom prst="rect">
            <a:avLst/>
          </a:prstGeom>
          <a:noFill/>
        </p:spPr>
        <p:txBody>
          <a:bodyPr wrap="square" rtlCol="0">
            <a:spAutoFit/>
          </a:bodyPr>
          <a:lstStyle/>
          <a:p>
            <a:pPr algn="ctr"/>
            <a:r>
              <a:rPr lang="en-US" sz="1600" b="1" dirty="0">
                <a:effectLst>
                  <a:outerShdw blurRad="38100" dist="38100" dir="2700000" algn="tl">
                    <a:srgbClr val="000000">
                      <a:alpha val="43137"/>
                    </a:srgbClr>
                  </a:outerShdw>
                </a:effectLst>
              </a:rPr>
              <a:t>The results of the quantitative analysis of </a:t>
            </a:r>
            <a:r>
              <a:rPr lang="en-US" sz="1600" b="1" dirty="0" smtClean="0">
                <a:effectLst>
                  <a:outerShdw blurRad="38100" dist="38100" dir="2700000" algn="tl">
                    <a:srgbClr val="000000">
                      <a:alpha val="43137"/>
                    </a:srgbClr>
                  </a:outerShdw>
                </a:effectLst>
              </a:rPr>
              <a:t>Nickel</a:t>
            </a:r>
            <a:r>
              <a:rPr lang="ka-GE" sz="1600" b="1" dirty="0" smtClean="0">
                <a:effectLst>
                  <a:outerShdw blurRad="38100" dist="38100" dir="2700000" algn="tl">
                    <a:srgbClr val="000000">
                      <a:alpha val="43137"/>
                    </a:srgbClr>
                  </a:outerShdw>
                </a:effectLst>
              </a:rPr>
              <a:t> </a:t>
            </a:r>
            <a:r>
              <a:rPr lang="ka-GE" sz="1600" b="1" dirty="0">
                <a:effectLst>
                  <a:outerShdw blurRad="38100" dist="38100" dir="2700000" algn="tl">
                    <a:srgbClr val="000000">
                      <a:alpha val="43137"/>
                    </a:srgbClr>
                  </a:outerShdw>
                </a:effectLst>
              </a:rPr>
              <a:t>(</a:t>
            </a:r>
            <a:r>
              <a:rPr lang="en-US" sz="1600" b="1" dirty="0">
                <a:effectLst>
                  <a:outerShdw blurRad="38100" dist="38100" dir="2700000" algn="tl">
                    <a:srgbClr val="000000">
                      <a:alpha val="43137"/>
                    </a:srgbClr>
                  </a:outerShdw>
                </a:effectLst>
              </a:rPr>
              <a:t>Maximum allowed concentration is </a:t>
            </a:r>
            <a:r>
              <a:rPr lang="en-US" sz="1600" b="1" dirty="0" smtClean="0">
                <a:effectLst>
                  <a:outerShdw blurRad="38100" dist="38100" dir="2700000" algn="tl">
                    <a:srgbClr val="000000">
                      <a:alpha val="43137"/>
                    </a:srgbClr>
                  </a:outerShdw>
                </a:effectLst>
              </a:rPr>
              <a:t>1.5</a:t>
            </a:r>
            <a:r>
              <a:rPr lang="ka-GE" sz="1600" b="1" dirty="0" smtClean="0">
                <a:effectLst>
                  <a:outerShdw blurRad="38100" dist="38100" dir="2700000" algn="tl">
                    <a:srgbClr val="000000">
                      <a:alpha val="43137"/>
                    </a:srgbClr>
                  </a:outerShdw>
                </a:effectLst>
              </a:rPr>
              <a:t> </a:t>
            </a:r>
            <a:r>
              <a:rPr lang="en-US" sz="1600" b="1" dirty="0">
                <a:effectLst>
                  <a:outerShdw blurRad="38100" dist="38100" dir="2700000" algn="tl">
                    <a:srgbClr val="000000">
                      <a:alpha val="43137"/>
                    </a:srgbClr>
                  </a:outerShdw>
                </a:effectLst>
              </a:rPr>
              <a:t>mg</a:t>
            </a:r>
            <a:r>
              <a:rPr lang="ka-GE" sz="1600" b="1" dirty="0">
                <a:effectLst>
                  <a:outerShdw blurRad="38100" dist="38100" dir="2700000" algn="tl">
                    <a:srgbClr val="000000">
                      <a:alpha val="43137"/>
                    </a:srgbClr>
                  </a:outerShdw>
                </a:effectLst>
              </a:rPr>
              <a:t>/</a:t>
            </a:r>
            <a:r>
              <a:rPr lang="en-US" sz="1600" b="1" dirty="0">
                <a:effectLst>
                  <a:outerShdw blurRad="38100" dist="38100" dir="2700000" algn="tl">
                    <a:srgbClr val="000000">
                      <a:alpha val="43137"/>
                    </a:srgbClr>
                  </a:outerShdw>
                </a:effectLst>
              </a:rPr>
              <a:t>kg</a:t>
            </a:r>
            <a:r>
              <a:rPr lang="ka-GE" sz="1600" b="1" dirty="0">
                <a:effectLst>
                  <a:outerShdw blurRad="38100" dist="38100" dir="2700000" algn="tl">
                    <a:srgbClr val="000000">
                      <a:alpha val="43137"/>
                    </a:srgbClr>
                  </a:outerShdw>
                </a:effectLst>
              </a:rPr>
              <a:t> </a:t>
            </a:r>
            <a:r>
              <a:rPr lang="en-US" sz="1600" b="1" dirty="0">
                <a:effectLst>
                  <a:outerShdw blurRad="38100" dist="38100" dir="2700000" algn="tl">
                    <a:srgbClr val="000000">
                      <a:alpha val="43137"/>
                    </a:srgbClr>
                  </a:outerShdw>
                </a:effectLst>
              </a:rPr>
              <a:t>According to World Health Organization</a:t>
            </a:r>
            <a:r>
              <a:rPr lang="ka-GE" sz="1600" b="1" dirty="0">
                <a:effectLst>
                  <a:outerShdw blurRad="38100" dist="38100" dir="2700000" algn="tl">
                    <a:srgbClr val="000000">
                      <a:alpha val="43137"/>
                    </a:srgbClr>
                  </a:outerShdw>
                </a:effectLst>
              </a:rPr>
              <a:t>)</a:t>
            </a:r>
            <a:endParaRPr lang="en-US" sz="1600" b="1" dirty="0">
              <a:effectLst>
                <a:outerShdw blurRad="38100" dist="38100" dir="2700000" algn="tl">
                  <a:srgbClr val="000000">
                    <a:alpha val="43137"/>
                  </a:srgbClr>
                </a:outerShdw>
              </a:effectLst>
            </a:endParaRPr>
          </a:p>
          <a:p>
            <a:pPr algn="ctr"/>
            <a:endParaRPr lang="en-US" sz="16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5473600" y="3428117"/>
            <a:ext cx="2210108" cy="438211"/>
          </a:xfrm>
          <a:prstGeom prst="rect">
            <a:avLst/>
          </a:prstGeom>
        </p:spPr>
      </p:pic>
      <p:pic>
        <p:nvPicPr>
          <p:cNvPr id="6" name="Picture 5"/>
          <p:cNvPicPr>
            <a:picLocks noChangeAspect="1"/>
          </p:cNvPicPr>
          <p:nvPr/>
        </p:nvPicPr>
        <p:blipFill>
          <a:blip r:embed="rId3"/>
          <a:stretch>
            <a:fillRect/>
          </a:stretch>
        </p:blipFill>
        <p:spPr>
          <a:xfrm>
            <a:off x="5473600" y="3866328"/>
            <a:ext cx="2210108" cy="263481"/>
          </a:xfrm>
          <a:prstGeom prst="rect">
            <a:avLst/>
          </a:prstGeom>
        </p:spPr>
      </p:pic>
      <p:sp>
        <p:nvSpPr>
          <p:cNvPr id="7" name="TextBox 6">
            <a:extLst>
              <a:ext uri="{FF2B5EF4-FFF2-40B4-BE49-F238E27FC236}">
                <a16:creationId xmlns:a16="http://schemas.microsoft.com/office/drawing/2014/main" id="{772E2860-5B97-3AD7-D8EE-C9B1A6EC16E9}"/>
              </a:ext>
            </a:extLst>
          </p:cNvPr>
          <p:cNvSpPr txBox="1"/>
          <p:nvPr/>
        </p:nvSpPr>
        <p:spPr>
          <a:xfrm>
            <a:off x="821046" y="3179266"/>
            <a:ext cx="426784" cy="248851"/>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 lastClr="FFFFFF">
                    <a:lumMod val="50000"/>
                  </a:sysClr>
                </a:solidFill>
                <a:effectLst/>
                <a:uLnTx/>
                <a:uFillTx/>
                <a:latin typeface="Calibri" panose="020F0502020204030204"/>
                <a:ea typeface="+mn-ea"/>
                <a:cs typeface="+mn-cs"/>
              </a:rPr>
              <a:t>PPM</a:t>
            </a:r>
          </a:p>
        </p:txBody>
      </p:sp>
      <p:pic>
        <p:nvPicPr>
          <p:cNvPr id="4" name="Picture 3"/>
          <p:cNvPicPr>
            <a:picLocks noChangeAspect="1"/>
          </p:cNvPicPr>
          <p:nvPr/>
        </p:nvPicPr>
        <p:blipFill rotWithShape="1">
          <a:blip r:embed="rId4"/>
          <a:srcRect b="53672"/>
          <a:stretch/>
        </p:blipFill>
        <p:spPr>
          <a:xfrm>
            <a:off x="0" y="-10982"/>
            <a:ext cx="1055952" cy="883817"/>
          </a:xfrm>
          <a:prstGeom prst="rect">
            <a:avLst/>
          </a:prstGeom>
        </p:spPr>
      </p:pic>
      <p:sp>
        <p:nvSpPr>
          <p:cNvPr id="9" name="TextBox 8"/>
          <p:cNvSpPr txBox="1"/>
          <p:nvPr/>
        </p:nvSpPr>
        <p:spPr>
          <a:xfrm>
            <a:off x="8769926" y="4835723"/>
            <a:ext cx="477983" cy="307777"/>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23</a:t>
            </a:r>
            <a:endParaRPr lang="en-US" dirty="0">
              <a:solidFill>
                <a:schemeClr val="bg1"/>
              </a:solidFill>
              <a:effectLst>
                <a:outerShdw blurRad="38100" dist="38100" dir="2700000" algn="tl">
                  <a:srgbClr val="000000">
                    <a:alpha val="43137"/>
                  </a:srgbClr>
                </a:outerShdw>
              </a:effectLst>
            </a:endParaRPr>
          </a:p>
        </p:txBody>
      </p:sp>
      <p:graphicFrame>
        <p:nvGraphicFramePr>
          <p:cNvPr id="11" name="Chart 10"/>
          <p:cNvGraphicFramePr>
            <a:graphicFrameLocks/>
          </p:cNvGraphicFramePr>
          <p:nvPr>
            <p:extLst>
              <p:ext uri="{D42A27DB-BD31-4B8C-83A1-F6EECF244321}">
                <p14:modId xmlns:p14="http://schemas.microsoft.com/office/powerpoint/2010/main" val="2339484529"/>
              </p:ext>
            </p:extLst>
          </p:nvPr>
        </p:nvGraphicFramePr>
        <p:xfrm>
          <a:off x="803109" y="1074058"/>
          <a:ext cx="7525512" cy="2414016"/>
        </p:xfrm>
        <a:graphic>
          <a:graphicData uri="http://schemas.openxmlformats.org/drawingml/2006/chart">
            <c:chart xmlns:c="http://schemas.openxmlformats.org/drawingml/2006/chart" xmlns:r="http://schemas.openxmlformats.org/officeDocument/2006/relationships" r:id="rId5"/>
          </a:graphicData>
        </a:graphic>
      </p:graphicFrame>
      <p:pic>
        <p:nvPicPr>
          <p:cNvPr id="10" name="Picture 9" descr="C:\Users\TAKO\Desktop\fz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TAKO\Desktop\IMG_959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tsu.ge/assets/themes/tsu/assets/img/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41" y="4231761"/>
            <a:ext cx="952447" cy="91173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spTree>
    <p:extLst>
      <p:ext uri="{BB962C8B-B14F-4D97-AF65-F5344CB8AC3E}">
        <p14:creationId xmlns:p14="http://schemas.microsoft.com/office/powerpoint/2010/main" val="748150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3889" y="170120"/>
            <a:ext cx="7272669" cy="830997"/>
          </a:xfrm>
          <a:prstGeom prst="rect">
            <a:avLst/>
          </a:prstGeom>
          <a:noFill/>
        </p:spPr>
        <p:txBody>
          <a:bodyPr wrap="square" rtlCol="0">
            <a:spAutoFit/>
          </a:bodyPr>
          <a:lstStyle/>
          <a:p>
            <a:pPr algn="ctr"/>
            <a:r>
              <a:rPr lang="en-US" sz="1600" b="1" dirty="0">
                <a:effectLst>
                  <a:outerShdw blurRad="38100" dist="38100" dir="2700000" algn="tl">
                    <a:srgbClr val="000000">
                      <a:alpha val="43137"/>
                    </a:srgbClr>
                  </a:outerShdw>
                </a:effectLst>
              </a:rPr>
              <a:t>The results of the quantitative analysis of </a:t>
            </a:r>
            <a:r>
              <a:rPr lang="en-US" sz="1600" b="1" dirty="0" smtClean="0">
                <a:effectLst>
                  <a:outerShdw blurRad="38100" dist="38100" dir="2700000" algn="tl">
                    <a:srgbClr val="000000">
                      <a:alpha val="43137"/>
                    </a:srgbClr>
                  </a:outerShdw>
                </a:effectLst>
              </a:rPr>
              <a:t>Manganese</a:t>
            </a:r>
            <a:r>
              <a:rPr lang="ka-GE" sz="1600" b="1" dirty="0" smtClean="0">
                <a:effectLst>
                  <a:outerShdw blurRad="38100" dist="38100" dir="2700000" algn="tl">
                    <a:srgbClr val="000000">
                      <a:alpha val="43137"/>
                    </a:srgbClr>
                  </a:outerShdw>
                </a:effectLst>
              </a:rPr>
              <a:t> </a:t>
            </a:r>
            <a:r>
              <a:rPr lang="ka-GE" sz="1600" b="1" dirty="0">
                <a:effectLst>
                  <a:outerShdw blurRad="38100" dist="38100" dir="2700000" algn="tl">
                    <a:srgbClr val="000000">
                      <a:alpha val="43137"/>
                    </a:srgbClr>
                  </a:outerShdw>
                </a:effectLst>
              </a:rPr>
              <a:t>(</a:t>
            </a:r>
            <a:r>
              <a:rPr lang="en-US" sz="1600" b="1" dirty="0">
                <a:effectLst>
                  <a:outerShdw blurRad="38100" dist="38100" dir="2700000" algn="tl">
                    <a:srgbClr val="000000">
                      <a:alpha val="43137"/>
                    </a:srgbClr>
                  </a:outerShdw>
                </a:effectLst>
              </a:rPr>
              <a:t>Maximum allowed concentration is </a:t>
            </a:r>
            <a:r>
              <a:rPr lang="en-US" sz="1600" b="1" dirty="0" smtClean="0">
                <a:effectLst>
                  <a:outerShdw blurRad="38100" dist="38100" dir="2700000" algn="tl">
                    <a:srgbClr val="000000">
                      <a:alpha val="43137"/>
                    </a:srgbClr>
                  </a:outerShdw>
                </a:effectLst>
              </a:rPr>
              <a:t>200</a:t>
            </a:r>
            <a:r>
              <a:rPr lang="ka-GE" sz="1600" b="1" dirty="0" smtClean="0">
                <a:effectLst>
                  <a:outerShdw blurRad="38100" dist="38100" dir="2700000" algn="tl">
                    <a:srgbClr val="000000">
                      <a:alpha val="43137"/>
                    </a:srgbClr>
                  </a:outerShdw>
                </a:effectLst>
              </a:rPr>
              <a:t> </a:t>
            </a:r>
            <a:r>
              <a:rPr lang="en-US" sz="1600" b="1" dirty="0">
                <a:effectLst>
                  <a:outerShdw blurRad="38100" dist="38100" dir="2700000" algn="tl">
                    <a:srgbClr val="000000">
                      <a:alpha val="43137"/>
                    </a:srgbClr>
                  </a:outerShdw>
                </a:effectLst>
              </a:rPr>
              <a:t>mg</a:t>
            </a:r>
            <a:r>
              <a:rPr lang="ka-GE" sz="1600" b="1" dirty="0">
                <a:effectLst>
                  <a:outerShdw blurRad="38100" dist="38100" dir="2700000" algn="tl">
                    <a:srgbClr val="000000">
                      <a:alpha val="43137"/>
                    </a:srgbClr>
                  </a:outerShdw>
                </a:effectLst>
              </a:rPr>
              <a:t>/</a:t>
            </a:r>
            <a:r>
              <a:rPr lang="en-US" sz="1600" b="1" dirty="0">
                <a:effectLst>
                  <a:outerShdw blurRad="38100" dist="38100" dir="2700000" algn="tl">
                    <a:srgbClr val="000000">
                      <a:alpha val="43137"/>
                    </a:srgbClr>
                  </a:outerShdw>
                </a:effectLst>
              </a:rPr>
              <a:t>kg</a:t>
            </a:r>
            <a:r>
              <a:rPr lang="ka-GE" sz="1600" b="1" dirty="0">
                <a:effectLst>
                  <a:outerShdw blurRad="38100" dist="38100" dir="2700000" algn="tl">
                    <a:srgbClr val="000000">
                      <a:alpha val="43137"/>
                    </a:srgbClr>
                  </a:outerShdw>
                </a:effectLst>
              </a:rPr>
              <a:t> </a:t>
            </a:r>
            <a:r>
              <a:rPr lang="en-US" sz="1600" b="1" dirty="0">
                <a:effectLst>
                  <a:outerShdw blurRad="38100" dist="38100" dir="2700000" algn="tl">
                    <a:srgbClr val="000000">
                      <a:alpha val="43137"/>
                    </a:srgbClr>
                  </a:outerShdw>
                </a:effectLst>
              </a:rPr>
              <a:t>According to World Health Organization</a:t>
            </a:r>
            <a:r>
              <a:rPr lang="ka-GE" sz="1600" b="1" dirty="0">
                <a:effectLst>
                  <a:outerShdw blurRad="38100" dist="38100" dir="2700000" algn="tl">
                    <a:srgbClr val="000000">
                      <a:alpha val="43137"/>
                    </a:srgbClr>
                  </a:outerShdw>
                </a:effectLst>
              </a:rPr>
              <a:t>)</a:t>
            </a:r>
            <a:endParaRPr lang="en-US" sz="1600" b="1" dirty="0">
              <a:effectLst>
                <a:outerShdw blurRad="38100" dist="38100" dir="2700000" algn="tl">
                  <a:srgbClr val="000000">
                    <a:alpha val="43137"/>
                  </a:srgbClr>
                </a:outerShdw>
              </a:effectLst>
            </a:endParaRPr>
          </a:p>
          <a:p>
            <a:pPr algn="ctr"/>
            <a:endParaRPr lang="en-US" sz="16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5151482" y="3443559"/>
            <a:ext cx="2210108" cy="438211"/>
          </a:xfrm>
          <a:prstGeom prst="rect">
            <a:avLst/>
          </a:prstGeom>
        </p:spPr>
      </p:pic>
      <p:pic>
        <p:nvPicPr>
          <p:cNvPr id="6" name="Picture 5"/>
          <p:cNvPicPr>
            <a:picLocks noChangeAspect="1"/>
          </p:cNvPicPr>
          <p:nvPr/>
        </p:nvPicPr>
        <p:blipFill>
          <a:blip r:embed="rId3"/>
          <a:stretch>
            <a:fillRect/>
          </a:stretch>
        </p:blipFill>
        <p:spPr>
          <a:xfrm>
            <a:off x="5151482" y="3881770"/>
            <a:ext cx="2210108" cy="287489"/>
          </a:xfrm>
          <a:prstGeom prst="rect">
            <a:avLst/>
          </a:prstGeom>
        </p:spPr>
      </p:pic>
      <p:sp>
        <p:nvSpPr>
          <p:cNvPr id="7" name="TextBox 6">
            <a:extLst>
              <a:ext uri="{FF2B5EF4-FFF2-40B4-BE49-F238E27FC236}">
                <a16:creationId xmlns:a16="http://schemas.microsoft.com/office/drawing/2014/main" id="{772E2860-5B97-3AD7-D8EE-C9B1A6EC16E9}"/>
              </a:ext>
            </a:extLst>
          </p:cNvPr>
          <p:cNvSpPr txBox="1"/>
          <p:nvPr/>
        </p:nvSpPr>
        <p:spPr>
          <a:xfrm>
            <a:off x="808480" y="3131369"/>
            <a:ext cx="426784" cy="248851"/>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 lastClr="FFFFFF">
                    <a:lumMod val="50000"/>
                  </a:sysClr>
                </a:solidFill>
                <a:effectLst/>
                <a:uLnTx/>
                <a:uFillTx/>
                <a:latin typeface="Calibri" panose="020F0502020204030204"/>
                <a:ea typeface="+mn-ea"/>
                <a:cs typeface="+mn-cs"/>
              </a:rPr>
              <a:t>PPM</a:t>
            </a:r>
          </a:p>
        </p:txBody>
      </p:sp>
      <p:pic>
        <p:nvPicPr>
          <p:cNvPr id="4" name="Picture 3"/>
          <p:cNvPicPr>
            <a:picLocks noChangeAspect="1"/>
          </p:cNvPicPr>
          <p:nvPr/>
        </p:nvPicPr>
        <p:blipFill rotWithShape="1">
          <a:blip r:embed="rId4"/>
          <a:srcRect b="52684"/>
          <a:stretch/>
        </p:blipFill>
        <p:spPr>
          <a:xfrm>
            <a:off x="0" y="22154"/>
            <a:ext cx="1073889" cy="923267"/>
          </a:xfrm>
          <a:prstGeom prst="rect">
            <a:avLst/>
          </a:prstGeom>
        </p:spPr>
      </p:pic>
      <p:sp>
        <p:nvSpPr>
          <p:cNvPr id="9" name="TextBox 8"/>
          <p:cNvSpPr txBox="1"/>
          <p:nvPr/>
        </p:nvSpPr>
        <p:spPr>
          <a:xfrm>
            <a:off x="8746900" y="4835723"/>
            <a:ext cx="521791" cy="307777"/>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24</a:t>
            </a:r>
            <a:endParaRPr lang="en-US" dirty="0">
              <a:solidFill>
                <a:schemeClr val="bg1"/>
              </a:solidFill>
              <a:effectLst>
                <a:outerShdw blurRad="38100" dist="38100" dir="2700000" algn="tl">
                  <a:srgbClr val="000000">
                    <a:alpha val="43137"/>
                  </a:srgbClr>
                </a:outerShdw>
              </a:effectLst>
            </a:endParaRPr>
          </a:p>
        </p:txBody>
      </p:sp>
      <p:graphicFrame>
        <p:nvGraphicFramePr>
          <p:cNvPr id="11" name="Chart 10"/>
          <p:cNvGraphicFramePr>
            <a:graphicFrameLocks/>
          </p:cNvGraphicFramePr>
          <p:nvPr>
            <p:extLst>
              <p:ext uri="{D42A27DB-BD31-4B8C-83A1-F6EECF244321}">
                <p14:modId xmlns:p14="http://schemas.microsoft.com/office/powerpoint/2010/main" val="3399225993"/>
              </p:ext>
            </p:extLst>
          </p:nvPr>
        </p:nvGraphicFramePr>
        <p:xfrm>
          <a:off x="803109" y="1029543"/>
          <a:ext cx="7525512" cy="2414016"/>
        </p:xfrm>
        <a:graphic>
          <a:graphicData uri="http://schemas.openxmlformats.org/drawingml/2006/chart">
            <c:chart xmlns:c="http://schemas.openxmlformats.org/drawingml/2006/chart" xmlns:r="http://schemas.openxmlformats.org/officeDocument/2006/relationships" r:id="rId5"/>
          </a:graphicData>
        </a:graphic>
      </p:graphicFrame>
      <p:pic>
        <p:nvPicPr>
          <p:cNvPr id="10" name="Picture 2" descr="https://tsu.ge/assets/themes/tsu/assets/img/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1" y="4231761"/>
            <a:ext cx="952447" cy="9117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13" name="Picture 2" descr="C:\Users\TAKO\Desktop\IMG_959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TAKO\Desktop\fz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768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3889" y="170120"/>
            <a:ext cx="7272669" cy="830997"/>
          </a:xfrm>
          <a:prstGeom prst="rect">
            <a:avLst/>
          </a:prstGeom>
          <a:noFill/>
        </p:spPr>
        <p:txBody>
          <a:bodyPr wrap="square" rtlCol="0">
            <a:spAutoFit/>
          </a:bodyPr>
          <a:lstStyle/>
          <a:p>
            <a:pPr algn="ctr"/>
            <a:r>
              <a:rPr lang="en-US" sz="1600" b="1" dirty="0">
                <a:effectLst>
                  <a:outerShdw blurRad="38100" dist="38100" dir="2700000" algn="tl">
                    <a:srgbClr val="000000">
                      <a:alpha val="43137"/>
                    </a:srgbClr>
                  </a:outerShdw>
                </a:effectLst>
              </a:rPr>
              <a:t>The results of the quantitative analysis </a:t>
            </a:r>
            <a:r>
              <a:rPr lang="en-US" sz="1600" b="1" dirty="0" smtClean="0">
                <a:effectLst>
                  <a:outerShdw blurRad="38100" dist="38100" dir="2700000" algn="tl">
                    <a:srgbClr val="000000">
                      <a:alpha val="43137"/>
                    </a:srgbClr>
                  </a:outerShdw>
                </a:effectLst>
              </a:rPr>
              <a:t>of Iron</a:t>
            </a:r>
            <a:r>
              <a:rPr lang="ka-GE" sz="1600" b="1" dirty="0" smtClean="0">
                <a:effectLst>
                  <a:outerShdw blurRad="38100" dist="38100" dir="2700000" algn="tl">
                    <a:srgbClr val="000000">
                      <a:alpha val="43137"/>
                    </a:srgbClr>
                  </a:outerShdw>
                </a:effectLst>
              </a:rPr>
              <a:t> </a:t>
            </a:r>
            <a:r>
              <a:rPr lang="ka-GE" sz="1600" b="1" dirty="0">
                <a:effectLst>
                  <a:outerShdw blurRad="38100" dist="38100" dir="2700000" algn="tl">
                    <a:srgbClr val="000000">
                      <a:alpha val="43137"/>
                    </a:srgbClr>
                  </a:outerShdw>
                </a:effectLst>
              </a:rPr>
              <a:t>(</a:t>
            </a:r>
            <a:r>
              <a:rPr lang="en-US" sz="1600" b="1" dirty="0">
                <a:effectLst>
                  <a:outerShdw blurRad="38100" dist="38100" dir="2700000" algn="tl">
                    <a:srgbClr val="000000">
                      <a:alpha val="43137"/>
                    </a:srgbClr>
                  </a:outerShdw>
                </a:effectLst>
              </a:rPr>
              <a:t>Maximum allowed concentration is </a:t>
            </a:r>
            <a:r>
              <a:rPr lang="en-US" sz="1600" b="1" dirty="0" smtClean="0">
                <a:effectLst>
                  <a:outerShdw blurRad="38100" dist="38100" dir="2700000" algn="tl">
                    <a:srgbClr val="000000">
                      <a:alpha val="43137"/>
                    </a:srgbClr>
                  </a:outerShdw>
                </a:effectLst>
              </a:rPr>
              <a:t>200</a:t>
            </a:r>
            <a:r>
              <a:rPr lang="ka-GE" sz="1600" b="1" dirty="0" smtClean="0">
                <a:effectLst>
                  <a:outerShdw blurRad="38100" dist="38100" dir="2700000" algn="tl">
                    <a:srgbClr val="000000">
                      <a:alpha val="43137"/>
                    </a:srgbClr>
                  </a:outerShdw>
                </a:effectLst>
              </a:rPr>
              <a:t> </a:t>
            </a:r>
            <a:r>
              <a:rPr lang="en-US" sz="1600" b="1" dirty="0">
                <a:effectLst>
                  <a:outerShdw blurRad="38100" dist="38100" dir="2700000" algn="tl">
                    <a:srgbClr val="000000">
                      <a:alpha val="43137"/>
                    </a:srgbClr>
                  </a:outerShdw>
                </a:effectLst>
              </a:rPr>
              <a:t>mg</a:t>
            </a:r>
            <a:r>
              <a:rPr lang="ka-GE" sz="1600" b="1" dirty="0">
                <a:effectLst>
                  <a:outerShdw blurRad="38100" dist="38100" dir="2700000" algn="tl">
                    <a:srgbClr val="000000">
                      <a:alpha val="43137"/>
                    </a:srgbClr>
                  </a:outerShdw>
                </a:effectLst>
              </a:rPr>
              <a:t>/</a:t>
            </a:r>
            <a:r>
              <a:rPr lang="en-US" sz="1600" b="1" dirty="0">
                <a:effectLst>
                  <a:outerShdw blurRad="38100" dist="38100" dir="2700000" algn="tl">
                    <a:srgbClr val="000000">
                      <a:alpha val="43137"/>
                    </a:srgbClr>
                  </a:outerShdw>
                </a:effectLst>
              </a:rPr>
              <a:t>kg</a:t>
            </a:r>
            <a:r>
              <a:rPr lang="ka-GE" sz="1600" b="1" dirty="0">
                <a:effectLst>
                  <a:outerShdw blurRad="38100" dist="38100" dir="2700000" algn="tl">
                    <a:srgbClr val="000000">
                      <a:alpha val="43137"/>
                    </a:srgbClr>
                  </a:outerShdw>
                </a:effectLst>
              </a:rPr>
              <a:t> </a:t>
            </a:r>
            <a:r>
              <a:rPr lang="en-US" sz="1600" b="1" dirty="0">
                <a:effectLst>
                  <a:outerShdw blurRad="38100" dist="38100" dir="2700000" algn="tl">
                    <a:srgbClr val="000000">
                      <a:alpha val="43137"/>
                    </a:srgbClr>
                  </a:outerShdw>
                </a:effectLst>
              </a:rPr>
              <a:t>According to World Health Organization</a:t>
            </a:r>
            <a:r>
              <a:rPr lang="ka-GE" sz="1600" b="1" dirty="0">
                <a:effectLst>
                  <a:outerShdw blurRad="38100" dist="38100" dir="2700000" algn="tl">
                    <a:srgbClr val="000000">
                      <a:alpha val="43137"/>
                    </a:srgbClr>
                  </a:outerShdw>
                </a:effectLst>
              </a:rPr>
              <a:t>)</a:t>
            </a:r>
            <a:endParaRPr lang="en-US" sz="1600" b="1" dirty="0">
              <a:effectLst>
                <a:outerShdw blurRad="38100" dist="38100" dir="2700000" algn="tl">
                  <a:srgbClr val="000000">
                    <a:alpha val="43137"/>
                  </a:srgbClr>
                </a:outerShdw>
              </a:effectLst>
            </a:endParaRPr>
          </a:p>
          <a:p>
            <a:pPr algn="ctr"/>
            <a:endParaRPr lang="en-US" sz="16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5307345" y="3486010"/>
            <a:ext cx="2210108" cy="438211"/>
          </a:xfrm>
          <a:prstGeom prst="rect">
            <a:avLst/>
          </a:prstGeom>
        </p:spPr>
      </p:pic>
      <p:pic>
        <p:nvPicPr>
          <p:cNvPr id="6" name="Picture 5"/>
          <p:cNvPicPr>
            <a:picLocks noChangeAspect="1"/>
          </p:cNvPicPr>
          <p:nvPr/>
        </p:nvPicPr>
        <p:blipFill>
          <a:blip r:embed="rId3"/>
          <a:stretch>
            <a:fillRect/>
          </a:stretch>
        </p:blipFill>
        <p:spPr>
          <a:xfrm>
            <a:off x="5307345" y="3924221"/>
            <a:ext cx="2210108" cy="254778"/>
          </a:xfrm>
          <a:prstGeom prst="rect">
            <a:avLst/>
          </a:prstGeom>
        </p:spPr>
      </p:pic>
      <p:sp>
        <p:nvSpPr>
          <p:cNvPr id="7" name="TextBox 6">
            <a:extLst>
              <a:ext uri="{FF2B5EF4-FFF2-40B4-BE49-F238E27FC236}">
                <a16:creationId xmlns:a16="http://schemas.microsoft.com/office/drawing/2014/main" id="{772E2860-5B97-3AD7-D8EE-C9B1A6EC16E9}"/>
              </a:ext>
            </a:extLst>
          </p:cNvPr>
          <p:cNvSpPr txBox="1"/>
          <p:nvPr/>
        </p:nvSpPr>
        <p:spPr>
          <a:xfrm>
            <a:off x="803109" y="3186827"/>
            <a:ext cx="426784" cy="248851"/>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 lastClr="FFFFFF">
                    <a:lumMod val="50000"/>
                  </a:sysClr>
                </a:solidFill>
                <a:effectLst/>
                <a:uLnTx/>
                <a:uFillTx/>
                <a:latin typeface="Calibri" panose="020F0502020204030204"/>
                <a:ea typeface="+mn-ea"/>
                <a:cs typeface="+mn-cs"/>
              </a:rPr>
              <a:t>PPM</a:t>
            </a:r>
          </a:p>
        </p:txBody>
      </p:sp>
      <p:pic>
        <p:nvPicPr>
          <p:cNvPr id="4" name="Picture 3"/>
          <p:cNvPicPr>
            <a:picLocks noChangeAspect="1"/>
          </p:cNvPicPr>
          <p:nvPr/>
        </p:nvPicPr>
        <p:blipFill rotWithShape="1">
          <a:blip r:embed="rId4"/>
          <a:srcRect b="51268"/>
          <a:stretch/>
        </p:blipFill>
        <p:spPr>
          <a:xfrm>
            <a:off x="0" y="-18929"/>
            <a:ext cx="1073889" cy="922937"/>
          </a:xfrm>
          <a:prstGeom prst="rect">
            <a:avLst/>
          </a:prstGeom>
        </p:spPr>
      </p:pic>
      <p:sp>
        <p:nvSpPr>
          <p:cNvPr id="10" name="TextBox 9"/>
          <p:cNvSpPr txBox="1"/>
          <p:nvPr/>
        </p:nvSpPr>
        <p:spPr>
          <a:xfrm>
            <a:off x="8722400" y="4846966"/>
            <a:ext cx="421600" cy="307777"/>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25</a:t>
            </a:r>
            <a:endParaRPr lang="en-US" dirty="0">
              <a:solidFill>
                <a:schemeClr val="bg1"/>
              </a:solidFill>
              <a:effectLst>
                <a:outerShdw blurRad="38100" dist="38100" dir="2700000" algn="tl">
                  <a:srgbClr val="000000">
                    <a:alpha val="43137"/>
                  </a:srgbClr>
                </a:outerShdw>
              </a:effectLst>
            </a:endParaRPr>
          </a:p>
        </p:txBody>
      </p:sp>
      <p:graphicFrame>
        <p:nvGraphicFramePr>
          <p:cNvPr id="13" name="Chart 12"/>
          <p:cNvGraphicFramePr>
            <a:graphicFrameLocks/>
          </p:cNvGraphicFramePr>
          <p:nvPr>
            <p:extLst>
              <p:ext uri="{D42A27DB-BD31-4B8C-83A1-F6EECF244321}">
                <p14:modId xmlns:p14="http://schemas.microsoft.com/office/powerpoint/2010/main" val="1208999089"/>
              </p:ext>
            </p:extLst>
          </p:nvPr>
        </p:nvGraphicFramePr>
        <p:xfrm>
          <a:off x="793584" y="1071994"/>
          <a:ext cx="7544562" cy="2414016"/>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2" descr="https://tsu.ge/assets/themes/tsu/assets/img/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1" y="4231761"/>
            <a:ext cx="952447" cy="9117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14" name="Picture 2" descr="C:\Users\TAKO\Desktop\IMG_959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TAKO\Desktop\fz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358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2151;p63">
            <a:extLst>
              <a:ext uri="{FF2B5EF4-FFF2-40B4-BE49-F238E27FC236}">
                <a16:creationId xmlns:a16="http://schemas.microsoft.com/office/drawing/2014/main" id="{0D131D46-759A-21E5-291F-E375DEECFF54}"/>
              </a:ext>
            </a:extLst>
          </p:cNvPr>
          <p:cNvGraphicFramePr/>
          <p:nvPr>
            <p:extLst>
              <p:ext uri="{D42A27DB-BD31-4B8C-83A1-F6EECF244321}">
                <p14:modId xmlns:p14="http://schemas.microsoft.com/office/powerpoint/2010/main" val="584894440"/>
              </p:ext>
            </p:extLst>
          </p:nvPr>
        </p:nvGraphicFramePr>
        <p:xfrm>
          <a:off x="1384934" y="310855"/>
          <a:ext cx="6262579" cy="3875902"/>
        </p:xfrm>
        <a:graphic>
          <a:graphicData uri="http://schemas.openxmlformats.org/drawingml/2006/table">
            <a:tbl>
              <a:tblPr>
                <a:noFill/>
                <a:tableStyleId>{6D86FE51-B831-4AAA-BF81-B16DDB0E4655}</a:tableStyleId>
              </a:tblPr>
              <a:tblGrid>
                <a:gridCol w="312060">
                  <a:extLst>
                    <a:ext uri="{9D8B030D-6E8A-4147-A177-3AD203B41FA5}">
                      <a16:colId xmlns:a16="http://schemas.microsoft.com/office/drawing/2014/main" val="20000"/>
                    </a:ext>
                  </a:extLst>
                </a:gridCol>
                <a:gridCol w="1694285">
                  <a:extLst>
                    <a:ext uri="{9D8B030D-6E8A-4147-A177-3AD203B41FA5}">
                      <a16:colId xmlns:a16="http://schemas.microsoft.com/office/drawing/2014/main" val="20001"/>
                    </a:ext>
                  </a:extLst>
                </a:gridCol>
                <a:gridCol w="605997">
                  <a:extLst>
                    <a:ext uri="{9D8B030D-6E8A-4147-A177-3AD203B41FA5}">
                      <a16:colId xmlns:a16="http://schemas.microsoft.com/office/drawing/2014/main" val="20002"/>
                    </a:ext>
                  </a:extLst>
                </a:gridCol>
                <a:gridCol w="605997">
                  <a:extLst>
                    <a:ext uri="{9D8B030D-6E8A-4147-A177-3AD203B41FA5}">
                      <a16:colId xmlns:a16="http://schemas.microsoft.com/office/drawing/2014/main" val="20003"/>
                    </a:ext>
                  </a:extLst>
                </a:gridCol>
                <a:gridCol w="608848">
                  <a:extLst>
                    <a:ext uri="{9D8B030D-6E8A-4147-A177-3AD203B41FA5}">
                      <a16:colId xmlns:a16="http://schemas.microsoft.com/office/drawing/2014/main" val="1214363085"/>
                    </a:ext>
                  </a:extLst>
                </a:gridCol>
                <a:gridCol w="608848">
                  <a:extLst>
                    <a:ext uri="{9D8B030D-6E8A-4147-A177-3AD203B41FA5}">
                      <a16:colId xmlns:a16="http://schemas.microsoft.com/office/drawing/2014/main" val="2904840165"/>
                    </a:ext>
                  </a:extLst>
                </a:gridCol>
                <a:gridCol w="608848">
                  <a:extLst>
                    <a:ext uri="{9D8B030D-6E8A-4147-A177-3AD203B41FA5}">
                      <a16:colId xmlns:a16="http://schemas.microsoft.com/office/drawing/2014/main" val="4093912978"/>
                    </a:ext>
                  </a:extLst>
                </a:gridCol>
                <a:gridCol w="608848">
                  <a:extLst>
                    <a:ext uri="{9D8B030D-6E8A-4147-A177-3AD203B41FA5}">
                      <a16:colId xmlns:a16="http://schemas.microsoft.com/office/drawing/2014/main" val="3138541055"/>
                    </a:ext>
                  </a:extLst>
                </a:gridCol>
                <a:gridCol w="608848">
                  <a:extLst>
                    <a:ext uri="{9D8B030D-6E8A-4147-A177-3AD203B41FA5}">
                      <a16:colId xmlns:a16="http://schemas.microsoft.com/office/drawing/2014/main" val="3944757046"/>
                    </a:ext>
                  </a:extLst>
                </a:gridCol>
              </a:tblGrid>
              <a:tr h="512293">
                <a:tc>
                  <a:txBody>
                    <a:bodyPr/>
                    <a:lstStyle/>
                    <a:p>
                      <a:pPr algn="ctr">
                        <a:lnSpc>
                          <a:spcPct val="107000"/>
                        </a:lnSpc>
                        <a:spcAft>
                          <a:spcPts val="800"/>
                        </a:spcAft>
                      </a:pPr>
                      <a:r>
                        <a:rPr lang="ka-GE" sz="1100" b="1" dirty="0" smtClean="0">
                          <a:effectLst/>
                          <a:latin typeface="Sylfaen" panose="010A0502050306030303" pitchFamily="18" charset="0"/>
                          <a:ea typeface="Calibri" panose="020F0502020204030204" pitchFamily="34" charset="0"/>
                          <a:cs typeface="Sylfaen" panose="010A0502050306030303"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chemeClr val="accent4"/>
                    </a:solidFill>
                  </a:tcPr>
                </a:tc>
                <a:tc>
                  <a:txBody>
                    <a:bodyPr/>
                    <a:lstStyle/>
                    <a:p>
                      <a:pPr algn="ctr">
                        <a:lnSpc>
                          <a:spcPct val="107000"/>
                        </a:lnSpc>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Sample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chemeClr val="accent4"/>
                    </a:solidFill>
                  </a:tcPr>
                </a:tc>
                <a:tc>
                  <a:txBody>
                    <a:bodyPr/>
                    <a:lstStyle/>
                    <a:p>
                      <a:pPr algn="ctr">
                        <a:lnSpc>
                          <a:spcPct val="107000"/>
                        </a:lnSpc>
                        <a:spcAft>
                          <a:spcPts val="800"/>
                        </a:spcAft>
                      </a:pPr>
                      <a:r>
                        <a:rPr lang="ka-GE" sz="1100" b="1" dirty="0" smtClean="0">
                          <a:effectLst/>
                          <a:latin typeface="Sylfaen" panose="010A0502050306030303" pitchFamily="18" charset="0"/>
                          <a:ea typeface="Calibri" panose="020F0502020204030204" pitchFamily="34" charset="0"/>
                          <a:cs typeface="Times New Roman" panose="02020603050405020304" pitchFamily="18" charset="0"/>
                        </a:rPr>
                        <a:t>Cd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chemeClr val="accent4"/>
                    </a:solidFill>
                  </a:tcPr>
                </a:tc>
                <a:tc>
                  <a:txBody>
                    <a:bodyPr/>
                    <a:lstStyle/>
                    <a:p>
                      <a:pPr algn="ctr">
                        <a:lnSpc>
                          <a:spcPct val="107000"/>
                        </a:lnSpc>
                        <a:spcAft>
                          <a:spcPts val="800"/>
                        </a:spcAft>
                      </a:pPr>
                      <a:r>
                        <a:rPr lang="ka-GE" sz="1100" b="1">
                          <a:effectLst/>
                          <a:latin typeface="Sylfaen" panose="010A0502050306030303" pitchFamily="18" charset="0"/>
                          <a:ea typeface="Calibri" panose="020F0502020204030204" pitchFamily="34" charset="0"/>
                          <a:cs typeface="Times New Roman" panose="02020603050405020304" pitchFamily="18" charset="0"/>
                        </a:rPr>
                        <a:t>Pb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chemeClr val="accent4"/>
                    </a:solidFill>
                  </a:tcPr>
                </a:tc>
                <a:tc>
                  <a:txBody>
                    <a:bodyPr/>
                    <a:lstStyle/>
                    <a:p>
                      <a:pPr algn="ctr">
                        <a:lnSpc>
                          <a:spcPct val="107000"/>
                        </a:lnSpc>
                        <a:spcAft>
                          <a:spcPts val="800"/>
                        </a:spcAft>
                      </a:pPr>
                      <a:r>
                        <a:rPr lang="ka-GE" sz="1100" b="1">
                          <a:effectLst/>
                          <a:latin typeface="Sylfaen" panose="010A0502050306030303" pitchFamily="18" charset="0"/>
                          <a:ea typeface="Calibri" panose="020F0502020204030204" pitchFamily="34" charset="0"/>
                          <a:cs typeface="Times New Roman" panose="02020603050405020304" pitchFamily="18" charset="0"/>
                        </a:rPr>
                        <a:t>Zn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accent4"/>
                    </a:solidFill>
                  </a:tcPr>
                </a:tc>
                <a:tc>
                  <a:txBody>
                    <a:bodyPr/>
                    <a:lstStyle/>
                    <a:p>
                      <a:pPr algn="ctr">
                        <a:lnSpc>
                          <a:spcPct val="107000"/>
                        </a:lnSpc>
                        <a:spcAft>
                          <a:spcPts val="800"/>
                        </a:spcAft>
                      </a:pPr>
                      <a:r>
                        <a:rPr lang="ka-GE" sz="1100" b="1">
                          <a:effectLst/>
                          <a:latin typeface="Sylfaen" panose="010A0502050306030303" pitchFamily="18" charset="0"/>
                          <a:ea typeface="Calibri" panose="020F0502020204030204" pitchFamily="34" charset="0"/>
                          <a:cs typeface="Times New Roman" panose="02020603050405020304" pitchFamily="18" charset="0"/>
                        </a:rPr>
                        <a:t>Cu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accent4"/>
                    </a:solidFill>
                  </a:tcPr>
                </a:tc>
                <a:tc>
                  <a:txBody>
                    <a:bodyPr/>
                    <a:lstStyle/>
                    <a:p>
                      <a:pPr algn="ctr">
                        <a:lnSpc>
                          <a:spcPct val="107000"/>
                        </a:lnSpc>
                        <a:spcAft>
                          <a:spcPts val="800"/>
                        </a:spcAft>
                      </a:pPr>
                      <a:r>
                        <a:rPr lang="ka-GE" sz="1100" b="1">
                          <a:effectLst/>
                          <a:latin typeface="Sylfaen" panose="010A0502050306030303" pitchFamily="18" charset="0"/>
                          <a:ea typeface="Calibri" panose="020F0502020204030204" pitchFamily="34" charset="0"/>
                          <a:cs typeface="Times New Roman" panose="02020603050405020304" pitchFamily="18" charset="0"/>
                        </a:rPr>
                        <a:t>Ni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accent4"/>
                    </a:solidFill>
                  </a:tcPr>
                </a:tc>
                <a:tc>
                  <a:txBody>
                    <a:bodyPr/>
                    <a:lstStyle/>
                    <a:p>
                      <a:pPr algn="ctr">
                        <a:lnSpc>
                          <a:spcPct val="107000"/>
                        </a:lnSpc>
                        <a:spcAft>
                          <a:spcPts val="800"/>
                        </a:spcAft>
                      </a:pPr>
                      <a:r>
                        <a:rPr lang="ka-GE" sz="1100" b="1">
                          <a:effectLst/>
                          <a:latin typeface="Sylfaen" panose="010A0502050306030303" pitchFamily="18" charset="0"/>
                          <a:ea typeface="Calibri" panose="020F0502020204030204" pitchFamily="34" charset="0"/>
                          <a:cs typeface="Times New Roman" panose="02020603050405020304" pitchFamily="18" charset="0"/>
                        </a:rPr>
                        <a:t>Mn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accent4"/>
                    </a:solidFill>
                  </a:tcPr>
                </a:tc>
                <a:tc>
                  <a:txBody>
                    <a:bodyPr/>
                    <a:lstStyle/>
                    <a:p>
                      <a:pPr algn="ctr">
                        <a:lnSpc>
                          <a:spcPct val="107000"/>
                        </a:lnSpc>
                        <a:spcAft>
                          <a:spcPts val="800"/>
                        </a:spcAft>
                      </a:pPr>
                      <a:r>
                        <a:rPr lang="ka-GE" sz="1100" b="1">
                          <a:effectLst/>
                          <a:latin typeface="Sylfaen" panose="010A0502050306030303" pitchFamily="18" charset="0"/>
                          <a:ea typeface="Calibri" panose="020F0502020204030204" pitchFamily="34" charset="0"/>
                          <a:cs typeface="Times New Roman" panose="02020603050405020304" pitchFamily="18" charset="0"/>
                        </a:rPr>
                        <a:t>Fe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605190">
                <a:tc>
                  <a:txBody>
                    <a:bodyPr/>
                    <a:lstStyle/>
                    <a:p>
                      <a:pPr algn="ctr">
                        <a:lnSpc>
                          <a:spcPct val="107000"/>
                        </a:lnSpc>
                        <a:spcAft>
                          <a:spcPts val="800"/>
                        </a:spcAft>
                      </a:pPr>
                      <a:r>
                        <a:rPr lang="ka-GE" sz="1100">
                          <a:effectLst/>
                          <a:latin typeface="Sylfaen" panose="010A0502050306030303" pitchFamily="18"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chemeClr val="accent5"/>
                    </a:solidFill>
                  </a:tcPr>
                </a:tc>
                <a:tc>
                  <a:txBody>
                    <a:bodyPr/>
                    <a:lstStyle/>
                    <a:p>
                      <a:pPr algn="ctr">
                        <a:lnSpc>
                          <a:spcPct val="107000"/>
                        </a:lnSpc>
                        <a:spcAft>
                          <a:spcPts val="800"/>
                        </a:spcAft>
                      </a:pPr>
                      <a:r>
                        <a:rPr lang="en-US" sz="1100" dirty="0" smtClean="0">
                          <a:effectLst/>
                          <a:latin typeface="Sylfaen" panose="010A0502050306030303" pitchFamily="18" charset="0"/>
                          <a:ea typeface="Calibri" panose="020F0502020204030204" pitchFamily="34" charset="0"/>
                          <a:cs typeface="Times New Roman" panose="02020603050405020304" pitchFamily="18" charset="0"/>
                        </a:rPr>
                        <a:t>Licorice</a:t>
                      </a:r>
                      <a:r>
                        <a:rPr lang="en-US" sz="1100" baseline="0" dirty="0" smtClean="0">
                          <a:effectLst/>
                          <a:latin typeface="Sylfaen" panose="010A0502050306030303" pitchFamily="18" charset="0"/>
                          <a:ea typeface="Calibri" panose="020F0502020204030204" pitchFamily="34" charset="0"/>
                          <a:cs typeface="Times New Roman" panose="02020603050405020304" pitchFamily="18" charset="0"/>
                        </a:rPr>
                        <a:t> Roots</a:t>
                      </a:r>
                    </a:p>
                    <a:p>
                      <a:pPr algn="ctr">
                        <a:lnSpc>
                          <a:spcPct val="107000"/>
                        </a:lnSpc>
                        <a:spcAft>
                          <a:spcPts val="800"/>
                        </a:spcAft>
                      </a:pPr>
                      <a:r>
                        <a:rPr lang="ka-GE" sz="1100" dirty="0" smtClean="0">
                          <a:effectLst/>
                          <a:latin typeface="Sylfaen" panose="010A0502050306030303" pitchFamily="18" charset="0"/>
                          <a:ea typeface="Calibri" panose="020F0502020204030204" pitchFamily="34" charset="0"/>
                          <a:cs typeface="Times New Roman" panose="02020603050405020304" pitchFamily="18" charset="0"/>
                        </a:rPr>
                        <a:t>(</a:t>
                      </a:r>
                      <a:r>
                        <a:rPr lang="en-US" sz="1100" dirty="0" err="1" smtClean="0">
                          <a:effectLst/>
                          <a:latin typeface="Sylfaen" panose="010A0502050306030303" pitchFamily="18" charset="0"/>
                          <a:ea typeface="Calibri" panose="020F0502020204030204" pitchFamily="34" charset="0"/>
                          <a:cs typeface="Times New Roman" panose="02020603050405020304" pitchFamily="18" charset="0"/>
                        </a:rPr>
                        <a:t>Kräuter</a:t>
                      </a:r>
                      <a:r>
                        <a:rPr lang="en-US" sz="1100" dirty="0" smtClean="0">
                          <a:effectLst/>
                          <a:latin typeface="Sylfaen" panose="010A0502050306030303" pitchFamily="18" charset="0"/>
                          <a:ea typeface="Calibri" panose="020F0502020204030204" pitchFamily="34" charset="0"/>
                          <a:cs typeface="Times New Roman" panose="02020603050405020304" pitchFamily="18" charset="0"/>
                        </a:rPr>
                        <a:t> </a:t>
                      </a:r>
                      <a:r>
                        <a:rPr lang="en-US" sz="1100" dirty="0">
                          <a:effectLst/>
                          <a:latin typeface="Sylfaen" panose="010A0502050306030303" pitchFamily="18" charset="0"/>
                          <a:ea typeface="Calibri" panose="020F0502020204030204" pitchFamily="34" charset="0"/>
                          <a:cs typeface="Times New Roman" panose="02020603050405020304" pitchFamily="18" charset="0"/>
                        </a:rPr>
                        <a:t>Mix)</a:t>
                      </a:r>
                      <a:r>
                        <a:rPr lang="ka-GE"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a:effectLst/>
                          <a:latin typeface="Sylfaen" panose="010A0502050306030303" pitchFamily="18" charset="0"/>
                          <a:ea typeface="Calibri" panose="020F0502020204030204" pitchFamily="34" charset="0"/>
                          <a:cs typeface="Times New Roman" panose="02020603050405020304" pitchFamily="18" charset="0"/>
                        </a:rPr>
                        <a:t>(</a:t>
                      </a:r>
                      <a:r>
                        <a:rPr lang="ka-GE" sz="1100" dirty="0">
                          <a:effectLst/>
                          <a:latin typeface="Sylfaen" panose="010A0502050306030303" pitchFamily="18" charset="0"/>
                          <a:ea typeface="Calibri" panose="020F0502020204030204" pitchFamily="34" charset="0"/>
                          <a:cs typeface="Times New Roman" panose="02020603050405020304" pitchFamily="18" charset="0"/>
                        </a:rPr>
                        <a:t>02.06.2022)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ka-GE" sz="1100">
                          <a:effectLst/>
                          <a:latin typeface="Sylfaen" panose="010A0502050306030303" pitchFamily="18" charset="0"/>
                          <a:ea typeface="Calibri" panose="020F0502020204030204" pitchFamily="34" charset="0"/>
                          <a:cs typeface="Times New Roman" panose="02020603050405020304" pitchFamily="18" charset="0"/>
                        </a:rPr>
                        <a:t>0.06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ka-GE" sz="1100">
                          <a:effectLst/>
                          <a:latin typeface="Sylfaen" panose="010A0502050306030303" pitchFamily="18" charset="0"/>
                          <a:ea typeface="Calibri" panose="020F0502020204030204" pitchFamily="34" charset="0"/>
                          <a:cs typeface="Times New Roman" panose="02020603050405020304" pitchFamily="18" charset="0"/>
                        </a:rPr>
                        <a:t>0.74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ka-GE" sz="1100">
                          <a:effectLst/>
                          <a:latin typeface="Sylfaen" panose="010A0502050306030303" pitchFamily="18" charset="0"/>
                          <a:ea typeface="Calibri" panose="020F0502020204030204" pitchFamily="34" charset="0"/>
                          <a:cs typeface="Times New Roman" panose="02020603050405020304" pitchFamily="18" charset="0"/>
                        </a:rPr>
                        <a:t>1.96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23.40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ka-GE" sz="1100" dirty="0">
                          <a:effectLst/>
                          <a:latin typeface="Sylfaen" panose="010A0502050306030303" pitchFamily="18" charset="0"/>
                          <a:ea typeface="Calibri" panose="020F0502020204030204" pitchFamily="34" charset="0"/>
                          <a:cs typeface="Times New Roman" panose="02020603050405020304" pitchFamily="18" charset="0"/>
                        </a:rPr>
                        <a:t>0.76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13.92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286.00</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05190">
                <a:tc>
                  <a:txBody>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accent5"/>
                    </a:solidFill>
                  </a:tcPr>
                </a:tc>
                <a:tc>
                  <a:txBody>
                    <a:bodyPr/>
                    <a:lstStyle/>
                    <a:p>
                      <a:pPr algn="ctr">
                        <a:lnSpc>
                          <a:spcPct val="107000"/>
                        </a:lnSpc>
                        <a:spcAft>
                          <a:spcPts val="800"/>
                        </a:spcAft>
                      </a:pPr>
                      <a:r>
                        <a:rPr lang="en-US" sz="1100" dirty="0" err="1" smtClean="0">
                          <a:effectLst/>
                          <a:latin typeface="Sylfaen" panose="010A0502050306030303" pitchFamily="18" charset="0"/>
                          <a:ea typeface="Calibri" panose="020F0502020204030204" pitchFamily="34" charset="0"/>
                          <a:cs typeface="Times New Roman" panose="02020603050405020304" pitchFamily="18" charset="0"/>
                        </a:rPr>
                        <a:t>Valeriana</a:t>
                      </a:r>
                      <a:r>
                        <a:rPr lang="en-US" sz="1100" baseline="0" dirty="0" smtClean="0">
                          <a:effectLst/>
                          <a:latin typeface="Sylfaen" panose="010A0502050306030303" pitchFamily="18" charset="0"/>
                          <a:ea typeface="Calibri" panose="020F0502020204030204" pitchFamily="34" charset="0"/>
                          <a:cs typeface="Times New Roman" panose="02020603050405020304" pitchFamily="18" charset="0"/>
                        </a:rPr>
                        <a:t> Roots</a:t>
                      </a:r>
                      <a:r>
                        <a:rPr lang="ka-GE" sz="1100" dirty="0" smtClean="0">
                          <a:effectLst/>
                          <a:latin typeface="Sylfaen" panose="010A0502050306030303" pitchFamily="18" charset="0"/>
                          <a:ea typeface="Calibri" panose="020F0502020204030204" pitchFamily="34" charset="0"/>
                          <a:cs typeface="Times New Roman" panose="02020603050405020304" pitchFamily="18" charset="0"/>
                        </a:rPr>
                        <a:t> </a:t>
                      </a:r>
                      <a:endParaRPr lang="en-US" sz="1100" dirty="0" smtClean="0">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1100" dirty="0" smtClean="0">
                          <a:effectLst/>
                          <a:latin typeface="Sylfaen" panose="010A0502050306030303" pitchFamily="18" charset="0"/>
                          <a:ea typeface="Calibri" panose="020F0502020204030204" pitchFamily="34" charset="0"/>
                          <a:cs typeface="Times New Roman" panose="02020603050405020304" pitchFamily="18" charset="0"/>
                        </a:rPr>
                        <a:t>(</a:t>
                      </a:r>
                      <a:r>
                        <a:rPr lang="en-US" sz="1100" dirty="0" err="1" smtClean="0">
                          <a:effectLst/>
                          <a:latin typeface="Sylfaen" panose="010A0502050306030303" pitchFamily="18" charset="0"/>
                          <a:ea typeface="Calibri" panose="020F0502020204030204" pitchFamily="34" charset="0"/>
                          <a:cs typeface="Times New Roman" panose="02020603050405020304" pitchFamily="18" charset="0"/>
                        </a:rPr>
                        <a:t>Kräuter</a:t>
                      </a:r>
                      <a:r>
                        <a:rPr lang="en-US" sz="1100" dirty="0" smtClean="0">
                          <a:effectLst/>
                          <a:latin typeface="Sylfaen" panose="010A0502050306030303" pitchFamily="18" charset="0"/>
                          <a:ea typeface="Calibri" panose="020F0502020204030204" pitchFamily="34" charset="0"/>
                          <a:cs typeface="Times New Roman" panose="02020603050405020304" pitchFamily="18" charset="0"/>
                        </a:rPr>
                        <a:t> </a:t>
                      </a:r>
                      <a:r>
                        <a:rPr lang="en-US" sz="1100" dirty="0">
                          <a:effectLst/>
                          <a:latin typeface="Sylfaen" panose="010A0502050306030303" pitchFamily="18" charset="0"/>
                          <a:ea typeface="Calibri" panose="020F0502020204030204" pitchFamily="34" charset="0"/>
                          <a:cs typeface="Times New Roman" panose="02020603050405020304" pitchFamily="18" charset="0"/>
                        </a:rPr>
                        <a:t>Mix)</a:t>
                      </a:r>
                      <a:r>
                        <a:rPr lang="ka-GE"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a:effectLst/>
                          <a:latin typeface="Sylfaen" panose="010A0502050306030303" pitchFamily="18" charset="0"/>
                          <a:ea typeface="Calibri" panose="020F0502020204030204" pitchFamily="34" charset="0"/>
                          <a:cs typeface="Times New Roman" panose="02020603050405020304" pitchFamily="18" charset="0"/>
                        </a:rPr>
                        <a:t>(</a:t>
                      </a:r>
                      <a:r>
                        <a:rPr lang="ka-GE" sz="1100" dirty="0">
                          <a:effectLst/>
                          <a:latin typeface="Sylfaen" panose="010A0502050306030303" pitchFamily="18" charset="0"/>
                          <a:ea typeface="Calibri" panose="020F0502020204030204" pitchFamily="34" charset="0"/>
                          <a:cs typeface="Times New Roman" panose="02020603050405020304" pitchFamily="18" charset="0"/>
                        </a:rPr>
                        <a:t>02.06.2022)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ka-GE" sz="1100">
                          <a:effectLst/>
                          <a:latin typeface="Sylfaen" panose="010A0502050306030303" pitchFamily="18" charset="0"/>
                          <a:ea typeface="Calibri" panose="020F0502020204030204" pitchFamily="34" charset="0"/>
                          <a:cs typeface="Times New Roman" panose="02020603050405020304" pitchFamily="18" charset="0"/>
                        </a:rPr>
                        <a:t>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0.06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dirty="0">
                          <a:effectLst/>
                          <a:latin typeface="Sylfaen" panose="010A0502050306030303" pitchFamily="18" charset="0"/>
                          <a:ea typeface="Calibri" panose="020F0502020204030204" pitchFamily="34" charset="0"/>
                          <a:cs typeface="Times New Roman" panose="02020603050405020304" pitchFamily="18" charset="0"/>
                        </a:rPr>
                        <a:t>17.42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7.22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3.76</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172.78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1028.00</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59142">
                <a:tc>
                  <a:txBody>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28575" cap="flat" cmpd="sng" algn="ctr">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accent5"/>
                    </a:solidFill>
                  </a:tcPr>
                </a:tc>
                <a:tc>
                  <a:txBody>
                    <a:bodyPr/>
                    <a:lstStyle/>
                    <a:p>
                      <a:pPr algn="ctr">
                        <a:lnSpc>
                          <a:spcPct val="107000"/>
                        </a:lnSpc>
                        <a:spcAft>
                          <a:spcPts val="800"/>
                        </a:spcAft>
                      </a:pPr>
                      <a:r>
                        <a:rPr lang="en-US" sz="1100" dirty="0" smtClean="0">
                          <a:effectLst/>
                          <a:latin typeface="Sylfaen" panose="010A0502050306030303" pitchFamily="18" charset="0"/>
                          <a:ea typeface="Calibri" panose="020F0502020204030204" pitchFamily="34" charset="0"/>
                          <a:cs typeface="Times New Roman" panose="02020603050405020304" pitchFamily="18" charset="0"/>
                        </a:rPr>
                        <a:t>Licorice</a:t>
                      </a:r>
                      <a:r>
                        <a:rPr lang="en-US" sz="1100" baseline="0" dirty="0" smtClean="0">
                          <a:effectLst/>
                          <a:latin typeface="Sylfaen" panose="010A0502050306030303" pitchFamily="18" charset="0"/>
                          <a:ea typeface="Calibri" panose="020F0502020204030204" pitchFamily="34" charset="0"/>
                          <a:cs typeface="Times New Roman" panose="02020603050405020304" pitchFamily="18" charset="0"/>
                        </a:rPr>
                        <a:t> Roots</a:t>
                      </a:r>
                    </a:p>
                    <a:p>
                      <a:pPr algn="ctr">
                        <a:lnSpc>
                          <a:spcPct val="107000"/>
                        </a:lnSpc>
                        <a:spcAft>
                          <a:spcPts val="800"/>
                        </a:spcAft>
                      </a:pPr>
                      <a:r>
                        <a:rPr lang="ka-GE" sz="1100" dirty="0" smtClean="0">
                          <a:effectLst/>
                          <a:latin typeface="Sylfaen" panose="010A0502050306030303" pitchFamily="18" charset="0"/>
                          <a:ea typeface="Calibri" panose="020F0502020204030204" pitchFamily="34" charset="0"/>
                          <a:cs typeface="Times New Roman" panose="02020603050405020304" pitchFamily="18" charset="0"/>
                        </a:rPr>
                        <a:t> (</a:t>
                      </a:r>
                      <a:r>
                        <a:rPr lang="en-US" sz="1100" dirty="0" smtClean="0">
                          <a:effectLst/>
                          <a:latin typeface="Sylfaen" panose="010A0502050306030303" pitchFamily="18" charset="0"/>
                          <a:ea typeface="Calibri" panose="020F0502020204030204" pitchFamily="34" charset="0"/>
                          <a:cs typeface="Times New Roman" panose="02020603050405020304" pitchFamily="18" charset="0"/>
                        </a:rPr>
                        <a:t>Bolnisi</a:t>
                      </a:r>
                      <a:r>
                        <a:rPr lang="ka-GE" sz="1100" dirty="0" smtClean="0">
                          <a:effectLst/>
                          <a:latin typeface="Sylfaen" panose="010A0502050306030303" pitchFamily="18" charset="0"/>
                          <a:ea typeface="Calibri" panose="020F0502020204030204" pitchFamily="34" charset="0"/>
                          <a:cs typeface="Times New Roman" panose="02020603050405020304" pitchFamily="18" charset="0"/>
                        </a:rPr>
                        <a:t>, </a:t>
                      </a:r>
                      <a:r>
                        <a:rPr lang="en-US" sz="1100" dirty="0" smtClean="0">
                          <a:effectLst/>
                          <a:latin typeface="Sylfaen" panose="010A0502050306030303" pitchFamily="18" charset="0"/>
                          <a:ea typeface="Calibri" panose="020F0502020204030204" pitchFamily="34" charset="0"/>
                          <a:cs typeface="Times New Roman" panose="02020603050405020304" pitchFamily="18" charset="0"/>
                        </a:rPr>
                        <a:t>Georgia</a:t>
                      </a:r>
                      <a:r>
                        <a:rPr lang="ka-GE" sz="1100" dirty="0" smtClean="0">
                          <a:effectLst/>
                          <a:latin typeface="Sylfaen" panose="010A0502050306030303"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baseline="30000" dirty="0">
                          <a:effectLst/>
                          <a:latin typeface="Sylfaen" panose="010A0502050306030303"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ka-GE" sz="1100">
                          <a:effectLst/>
                          <a:latin typeface="Sylfaen" panose="010A0502050306030303" pitchFamily="18" charset="0"/>
                          <a:ea typeface="Calibri" panose="020F0502020204030204" pitchFamily="34" charset="0"/>
                          <a:cs typeface="Times New Roman" panose="02020603050405020304" pitchFamily="18" charset="0"/>
                        </a:rPr>
                        <a:t>1.18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ka-GE" sz="1100">
                          <a:effectLst/>
                          <a:latin typeface="Sylfaen" panose="010A0502050306030303" pitchFamily="18" charset="0"/>
                          <a:ea typeface="Calibri" panose="020F0502020204030204" pitchFamily="34" charset="0"/>
                          <a:cs typeface="Times New Roman" panose="02020603050405020304" pitchFamily="18" charset="0"/>
                        </a:rPr>
                        <a:t>14.43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dirty="0">
                          <a:effectLst/>
                          <a:latin typeface="Sylfaen" panose="010A0502050306030303" pitchFamily="18" charset="0"/>
                          <a:ea typeface="Calibri" panose="020F0502020204030204" pitchFamily="34" charset="0"/>
                          <a:cs typeface="Times New Roman" panose="02020603050405020304" pitchFamily="18" charset="0"/>
                        </a:rPr>
                        <a:t>17.88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dirty="0">
                          <a:effectLst/>
                          <a:latin typeface="Sylfaen" panose="010A0502050306030303" pitchFamily="18" charset="0"/>
                          <a:ea typeface="Calibri" panose="020F0502020204030204" pitchFamily="34" charset="0"/>
                          <a:cs typeface="Times New Roman" panose="02020603050405020304" pitchFamily="18" charset="0"/>
                        </a:rPr>
                        <a:t>0.43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14.33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390.25</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890353981"/>
                  </a:ext>
                </a:extLst>
              </a:tr>
              <a:tr h="512293">
                <a:tc>
                  <a:txBody>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28575" cap="flat" cmpd="sng" algn="ctr">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accent5"/>
                    </a:solidFill>
                  </a:tcPr>
                </a:tc>
                <a:tc>
                  <a:txBody>
                    <a:bodyPr/>
                    <a:lstStyle/>
                    <a:p>
                      <a:pPr algn="ctr">
                        <a:lnSpc>
                          <a:spcPct val="107000"/>
                        </a:lnSpc>
                        <a:spcAft>
                          <a:spcPts val="800"/>
                        </a:spcAft>
                      </a:pPr>
                      <a:r>
                        <a:rPr lang="en-US" sz="1100" dirty="0" smtClean="0">
                          <a:effectLst/>
                          <a:latin typeface="Sylfaen" panose="010A0502050306030303" pitchFamily="18" charset="0"/>
                          <a:ea typeface="Calibri" panose="020F0502020204030204" pitchFamily="34" charset="0"/>
                          <a:cs typeface="Times New Roman" panose="02020603050405020304" pitchFamily="18" charset="0"/>
                        </a:rPr>
                        <a:t>Licorice</a:t>
                      </a:r>
                      <a:r>
                        <a:rPr lang="en-US" sz="1100" baseline="0" dirty="0" smtClean="0">
                          <a:effectLst/>
                          <a:latin typeface="Sylfaen" panose="010A0502050306030303" pitchFamily="18" charset="0"/>
                          <a:ea typeface="Calibri" panose="020F0502020204030204" pitchFamily="34" charset="0"/>
                          <a:cs typeface="Times New Roman" panose="02020603050405020304" pitchFamily="18" charset="0"/>
                        </a:rPr>
                        <a:t> Roots</a:t>
                      </a:r>
                      <a:r>
                        <a:rPr lang="ka-GE" sz="1100" dirty="0" smtClean="0">
                          <a:effectLst/>
                          <a:latin typeface="Sylfaen" panose="010A0502050306030303" pitchFamily="18" charset="0"/>
                          <a:ea typeface="Calibri" panose="020F0502020204030204" pitchFamily="34" charset="0"/>
                          <a:cs typeface="Times New Roman" panose="02020603050405020304" pitchFamily="18" charset="0"/>
                        </a:rPr>
                        <a:t> </a:t>
                      </a:r>
                      <a:r>
                        <a:rPr lang="en-US" sz="1100" dirty="0" smtClean="0">
                          <a:effectLst/>
                          <a:latin typeface="Sylfaen" panose="010A0502050306030303" pitchFamily="18" charset="0"/>
                          <a:ea typeface="Calibri" panose="020F0502020204030204" pitchFamily="34" charset="0"/>
                          <a:cs typeface="Times New Roman" panose="02020603050405020304" pitchFamily="18" charset="0"/>
                        </a:rPr>
                        <a:t> </a:t>
                      </a:r>
                    </a:p>
                    <a:p>
                      <a:pPr algn="ctr">
                        <a:lnSpc>
                          <a:spcPct val="107000"/>
                        </a:lnSpc>
                        <a:spcAft>
                          <a:spcPts val="800"/>
                        </a:spcAft>
                      </a:pPr>
                      <a:r>
                        <a:rPr lang="ka-GE" sz="1100" dirty="0" smtClean="0">
                          <a:effectLst/>
                          <a:latin typeface="Sylfaen" panose="010A0502050306030303" pitchFamily="18" charset="0"/>
                          <a:ea typeface="Calibri" panose="020F0502020204030204" pitchFamily="34" charset="0"/>
                          <a:cs typeface="Times New Roman" panose="02020603050405020304" pitchFamily="18" charset="0"/>
                        </a:rPr>
                        <a:t>(</a:t>
                      </a:r>
                      <a:r>
                        <a:rPr lang="ka-GE" sz="1100" b="0" i="0" u="none" strike="noStrike" cap="none" dirty="0" smtClean="0">
                          <a:solidFill>
                            <a:srgbClr val="000000"/>
                          </a:solidFill>
                          <a:effectLst/>
                          <a:latin typeface="Sylfaen" panose="010A0502050306030303" pitchFamily="18" charset="0"/>
                          <a:ea typeface="Arial"/>
                          <a:cs typeface="Arial"/>
                          <a:sym typeface="Arial"/>
                        </a:rPr>
                        <a:t>Kazakhstan</a:t>
                      </a:r>
                      <a:r>
                        <a:rPr lang="ka-GE" sz="1100" dirty="0" smtClean="0">
                          <a:effectLst/>
                          <a:latin typeface="Sylfaen" panose="010A0502050306030303" pitchFamily="18" charset="0"/>
                          <a:ea typeface="Calibri" panose="020F0502020204030204" pitchFamily="34" charset="0"/>
                          <a:cs typeface="Times New Roman" panose="02020603050405020304" pitchFamily="18" charset="0"/>
                        </a:rPr>
                        <a:t>)</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baseline="30000" dirty="0">
                          <a:effectLst/>
                          <a:latin typeface="Sylfaen" panose="010A0502050306030303"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ka-GE" sz="1100">
                          <a:effectLst/>
                          <a:latin typeface="Sylfaen" panose="010A0502050306030303" pitchFamily="18" charset="0"/>
                          <a:ea typeface="Calibri" panose="020F0502020204030204" pitchFamily="34" charset="0"/>
                          <a:cs typeface="Times New Roman" panose="02020603050405020304" pitchFamily="18" charset="0"/>
                        </a:rPr>
                        <a:t>1.23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13.03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24.70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29.93</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17.20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281.25</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66682337"/>
                  </a:ext>
                </a:extLst>
              </a:tr>
              <a:tr h="512293">
                <a:tc>
                  <a:txBody>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28575" cap="flat" cmpd="sng" algn="ctr">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accent5"/>
                    </a:solidFill>
                  </a:tcPr>
                </a:tc>
                <a:tc>
                  <a:txBody>
                    <a:bodyPr/>
                    <a:lstStyle/>
                    <a:p>
                      <a:pPr algn="ctr">
                        <a:lnSpc>
                          <a:spcPct val="107000"/>
                        </a:lnSpc>
                        <a:spcAft>
                          <a:spcPts val="800"/>
                        </a:spcAft>
                      </a:pPr>
                      <a:r>
                        <a:rPr lang="en-US" sz="1100" dirty="0" err="1" smtClean="0">
                          <a:effectLst/>
                          <a:latin typeface="Sylfaen" panose="010A0502050306030303" pitchFamily="18" charset="0"/>
                          <a:ea typeface="Calibri" panose="020F0502020204030204" pitchFamily="34" charset="0"/>
                          <a:cs typeface="Times New Roman" panose="02020603050405020304" pitchFamily="18" charset="0"/>
                        </a:rPr>
                        <a:t>Valeriana</a:t>
                      </a:r>
                      <a:r>
                        <a:rPr lang="en-US" sz="1100" baseline="0" dirty="0" smtClean="0">
                          <a:effectLst/>
                          <a:latin typeface="Sylfaen" panose="010A0502050306030303" pitchFamily="18" charset="0"/>
                          <a:ea typeface="Calibri" panose="020F0502020204030204" pitchFamily="34" charset="0"/>
                          <a:cs typeface="Times New Roman" panose="02020603050405020304" pitchFamily="18" charset="0"/>
                        </a:rPr>
                        <a:t> Roots</a:t>
                      </a:r>
                      <a:r>
                        <a:rPr lang="ka-GE" sz="1100" dirty="0" smtClean="0">
                          <a:effectLst/>
                          <a:latin typeface="Sylfaen" panose="010A0502050306030303" pitchFamily="18" charset="0"/>
                          <a:ea typeface="Calibri" panose="020F0502020204030204" pitchFamily="34" charset="0"/>
                          <a:cs typeface="Times New Roman" panose="02020603050405020304" pitchFamily="18" charset="0"/>
                        </a:rPr>
                        <a:t> </a:t>
                      </a:r>
                      <a:endParaRPr lang="en-US" sz="1100" dirty="0" smtClean="0">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1100" dirty="0" smtClean="0">
                          <a:effectLst/>
                          <a:latin typeface="Sylfaen" panose="010A0502050306030303" pitchFamily="18" charset="0"/>
                          <a:ea typeface="Calibri" panose="020F0502020204030204" pitchFamily="34" charset="0"/>
                          <a:cs typeface="Times New Roman" panose="02020603050405020304" pitchFamily="18" charset="0"/>
                        </a:rPr>
                        <a:t>(</a:t>
                      </a:r>
                      <a:r>
                        <a:rPr lang="en-US" sz="1100" dirty="0" smtClean="0">
                          <a:effectLst/>
                          <a:latin typeface="Sylfaen" panose="010A0502050306030303" pitchFamily="18" charset="0"/>
                          <a:ea typeface="Calibri" panose="020F0502020204030204" pitchFamily="34" charset="0"/>
                          <a:cs typeface="Times New Roman" panose="02020603050405020304" pitchFamily="18" charset="0"/>
                        </a:rPr>
                        <a:t>Germany</a:t>
                      </a:r>
                      <a:r>
                        <a:rPr lang="ka-GE" sz="1100" dirty="0" smtClean="0">
                          <a:effectLst/>
                          <a:latin typeface="Sylfaen" panose="010A0502050306030303"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ka-GE" sz="1100">
                          <a:effectLst/>
                          <a:latin typeface="Sylfaen" panose="010A0502050306030303" pitchFamily="18" charset="0"/>
                          <a:ea typeface="Calibri" panose="020F0502020204030204" pitchFamily="34" charset="0"/>
                          <a:cs typeface="Times New Roman" panose="02020603050405020304" pitchFamily="18" charset="0"/>
                        </a:rPr>
                        <a:t>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ka-GE" sz="1100">
                          <a:effectLst/>
                          <a:latin typeface="Sylfaen" panose="010A0502050306030303" pitchFamily="18" charset="0"/>
                          <a:ea typeface="Calibri" panose="020F0502020204030204" pitchFamily="34" charset="0"/>
                          <a:cs typeface="Times New Roman" panose="02020603050405020304" pitchFamily="18" charset="0"/>
                        </a:rPr>
                        <a:t>1.63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dirty="0">
                          <a:effectLst/>
                          <a:latin typeface="Sylfaen" panose="010A0502050306030303" pitchFamily="18" charset="0"/>
                          <a:ea typeface="Calibri" panose="020F0502020204030204" pitchFamily="34" charset="0"/>
                          <a:cs typeface="Times New Roman" panose="02020603050405020304" pitchFamily="18" charset="0"/>
                        </a:rPr>
                        <a:t>43.25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10.83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10.75</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149.98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688.00</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2649049994"/>
                  </a:ext>
                </a:extLst>
              </a:tr>
              <a:tr h="512293">
                <a:tc>
                  <a:txBody>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28575" cap="flat" cmpd="sng" algn="ctr">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chemeClr val="accent5"/>
                    </a:solidFill>
                  </a:tcPr>
                </a:tc>
                <a:tc>
                  <a:txBody>
                    <a:bodyPr/>
                    <a:lstStyle/>
                    <a:p>
                      <a:pPr algn="ctr">
                        <a:lnSpc>
                          <a:spcPct val="107000"/>
                        </a:lnSpc>
                        <a:spcAft>
                          <a:spcPts val="800"/>
                        </a:spcAft>
                      </a:pPr>
                      <a:r>
                        <a:rPr lang="en-US" sz="1100" dirty="0" smtClean="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smtClean="0">
                          <a:effectLst/>
                          <a:latin typeface="Sylfaen" panose="010A0502050306030303" pitchFamily="18" charset="0"/>
                          <a:ea typeface="Calibri" panose="020F0502020204030204" pitchFamily="34" charset="0"/>
                          <a:cs typeface="Times New Roman" panose="02020603050405020304" pitchFamily="18" charset="0"/>
                        </a:rPr>
                        <a:t>Valeriana</a:t>
                      </a:r>
                      <a:r>
                        <a:rPr lang="en-US" sz="1100" baseline="0" dirty="0" smtClean="0">
                          <a:effectLst/>
                          <a:latin typeface="Sylfaen" panose="010A0502050306030303" pitchFamily="18" charset="0"/>
                          <a:ea typeface="Calibri" panose="020F0502020204030204" pitchFamily="34" charset="0"/>
                          <a:cs typeface="Times New Roman" panose="02020603050405020304" pitchFamily="18" charset="0"/>
                        </a:rPr>
                        <a:t> Roots</a:t>
                      </a:r>
                    </a:p>
                    <a:p>
                      <a:pPr algn="ctr">
                        <a:lnSpc>
                          <a:spcPct val="107000"/>
                        </a:lnSpc>
                        <a:spcAft>
                          <a:spcPts val="800"/>
                        </a:spcAft>
                      </a:pPr>
                      <a:r>
                        <a:rPr lang="ka-GE" sz="1100" dirty="0" smtClean="0">
                          <a:effectLst/>
                          <a:latin typeface="Sylfaen" panose="010A0502050306030303" pitchFamily="18" charset="0"/>
                          <a:ea typeface="Calibri" panose="020F0502020204030204" pitchFamily="34" charset="0"/>
                          <a:cs typeface="Times New Roman" panose="02020603050405020304" pitchFamily="18" charset="0"/>
                        </a:rPr>
                        <a:t> </a:t>
                      </a:r>
                      <a:r>
                        <a:rPr lang="en-US" sz="1100" dirty="0" smtClean="0">
                          <a:effectLst/>
                          <a:latin typeface="Sylfaen" panose="010A0502050306030303" pitchFamily="18" charset="0"/>
                          <a:ea typeface="Calibri" panose="020F0502020204030204" pitchFamily="34" charset="0"/>
                          <a:cs typeface="Times New Roman" panose="02020603050405020304" pitchFamily="18" charset="0"/>
                        </a:rPr>
                        <a:t>(Georgia</a:t>
                      </a:r>
                      <a:r>
                        <a:rPr lang="ka-GE" sz="1100" dirty="0" smtClean="0">
                          <a:effectLst/>
                          <a:latin typeface="Sylfaen" panose="010A0502050306030303"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ka-GE" sz="1100"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0.47</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ka-GE" sz="1100">
                          <a:effectLst/>
                          <a:latin typeface="Sylfaen" panose="010A0502050306030303" pitchFamily="18" charset="0"/>
                          <a:ea typeface="Calibri" panose="020F0502020204030204" pitchFamily="34" charset="0"/>
                          <a:cs typeface="Times New Roman" panose="02020603050405020304" pitchFamily="18" charset="0"/>
                        </a:rPr>
                        <a:t>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39.70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41.07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4.50</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185.60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lgn="ctr">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chemeClr val="lt1"/>
                    </a:solidFill>
                  </a:tcPr>
                </a:tc>
                <a:tc>
                  <a:txBody>
                    <a:bodyPr/>
                    <a:lstStyle/>
                    <a:p>
                      <a:pPr algn="ctr">
                        <a:lnSpc>
                          <a:spcPct val="107000"/>
                        </a:lnSpc>
                        <a:spcAft>
                          <a:spcPts val="800"/>
                        </a:spcAft>
                      </a:pPr>
                      <a:r>
                        <a:rPr lang="en-US" sz="1100"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2730.00</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2798761157"/>
                  </a:ext>
                </a:extLst>
              </a:tr>
            </a:tbl>
          </a:graphicData>
        </a:graphic>
      </p:graphicFrame>
      <p:sp>
        <p:nvSpPr>
          <p:cNvPr id="4" name="Rectangle 3"/>
          <p:cNvSpPr/>
          <p:nvPr/>
        </p:nvSpPr>
        <p:spPr>
          <a:xfrm>
            <a:off x="1158949" y="0"/>
            <a:ext cx="6602818" cy="630301"/>
          </a:xfrm>
          <a:prstGeom prst="rect">
            <a:avLst/>
          </a:prstGeom>
        </p:spPr>
        <p:txBody>
          <a:bodyPr wrap="square">
            <a:spAutoFit/>
          </a:bodyPr>
          <a:lstStyle/>
          <a:p>
            <a:pPr indent="457200" algn="ctr">
              <a:lnSpc>
                <a:spcPct val="107000"/>
              </a:lnSpc>
              <a:spcAft>
                <a:spcPts val="600"/>
              </a:spcAft>
            </a:pPr>
            <a:r>
              <a:rPr lang="en-US" b="1" dirty="0" smtClean="0">
                <a:solidFill>
                  <a:schemeClr val="bg2">
                    <a:lumMod val="75000"/>
                  </a:schemeClr>
                </a:solidFill>
              </a:rPr>
              <a:t>Content of heavy metals in </a:t>
            </a:r>
            <a:r>
              <a:rPr lang="en-US" b="1" dirty="0" err="1" smtClean="0">
                <a:solidFill>
                  <a:schemeClr val="bg2">
                    <a:lumMod val="75000"/>
                  </a:schemeClr>
                </a:solidFill>
              </a:rPr>
              <a:t>Valeriana</a:t>
            </a:r>
            <a:r>
              <a:rPr lang="en-US" b="1" dirty="0" smtClean="0">
                <a:solidFill>
                  <a:schemeClr val="bg2">
                    <a:lumMod val="75000"/>
                  </a:schemeClr>
                </a:solidFill>
              </a:rPr>
              <a:t> and Licorice roots: </a:t>
            </a:r>
            <a:r>
              <a:rPr lang="en-US" b="1" dirty="0">
                <a:solidFill>
                  <a:schemeClr val="bg2">
                    <a:lumMod val="75000"/>
                  </a:schemeClr>
                </a:solidFill>
              </a:rPr>
              <a:t>(mg/kg)</a:t>
            </a:r>
          </a:p>
          <a:p>
            <a:pPr indent="457200" algn="ctr">
              <a:lnSpc>
                <a:spcPct val="107000"/>
              </a:lnSpc>
              <a:spcAft>
                <a:spcPts val="6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8707582" y="4877449"/>
            <a:ext cx="436418" cy="307777"/>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26</a:t>
            </a:r>
            <a:endParaRPr lang="en-US" dirty="0">
              <a:solidFill>
                <a:schemeClr val="bg1"/>
              </a:solidFill>
              <a:effectLst>
                <a:outerShdw blurRad="38100" dist="38100" dir="2700000" algn="tl">
                  <a:srgbClr val="000000">
                    <a:alpha val="43137"/>
                  </a:srgbClr>
                </a:outerShdw>
              </a:effectLst>
            </a:endParaRPr>
          </a:p>
        </p:txBody>
      </p:sp>
      <p:pic>
        <p:nvPicPr>
          <p:cNvPr id="6" name="Picture 2" descr="https://tsu.ge/assets/themes/tsu/assets/im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1" y="4231761"/>
            <a:ext cx="952447" cy="9117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8" name="Picture 2" descr="C:\Users\TAKO\Desktop\IMG_959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TAKO\Desktop\fz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5666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2446" y="2223655"/>
            <a:ext cx="7419109" cy="1200329"/>
          </a:xfrm>
          <a:prstGeom prst="rect">
            <a:avLst/>
          </a:prstGeom>
          <a:noFill/>
        </p:spPr>
        <p:txBody>
          <a:bodyPr wrap="square" rtlCol="0">
            <a:spAutoFit/>
          </a:bodyPr>
          <a:lstStyle/>
          <a:p>
            <a:pPr marL="285750" indent="-285750">
              <a:buFont typeface="Arial" panose="020B0604020202020204" pitchFamily="34" charset="0"/>
              <a:buChar char="•"/>
            </a:pPr>
            <a:endParaRPr lang="en-US" sz="2400" dirty="0" smtClean="0">
              <a:solidFill>
                <a:schemeClr val="accent1">
                  <a:lumMod val="75000"/>
                </a:schemeClr>
              </a:solidFill>
            </a:endParaRPr>
          </a:p>
          <a:p>
            <a:pPr marL="285750" indent="-285750">
              <a:buFont typeface="Arial" panose="020B0604020202020204" pitchFamily="34" charset="0"/>
              <a:buChar char="•"/>
            </a:pPr>
            <a:endParaRPr lang="en-US" sz="2400" dirty="0">
              <a:solidFill>
                <a:schemeClr val="accent1">
                  <a:lumMod val="75000"/>
                </a:schemeClr>
              </a:solidFill>
            </a:endParaRPr>
          </a:p>
          <a:p>
            <a:endParaRPr lang="en-US" sz="2400" dirty="0" smtClean="0">
              <a:solidFill>
                <a:schemeClr val="accent1">
                  <a:lumMod val="75000"/>
                </a:schemeClr>
              </a:solidFill>
            </a:endParaRPr>
          </a:p>
        </p:txBody>
      </p:sp>
      <p:sp>
        <p:nvSpPr>
          <p:cNvPr id="4" name="TextBox 3"/>
          <p:cNvSpPr txBox="1"/>
          <p:nvPr/>
        </p:nvSpPr>
        <p:spPr>
          <a:xfrm>
            <a:off x="1600200" y="322118"/>
            <a:ext cx="6276109" cy="523220"/>
          </a:xfrm>
          <a:prstGeom prst="rect">
            <a:avLst/>
          </a:prstGeom>
          <a:noFill/>
        </p:spPr>
        <p:txBody>
          <a:bodyPr wrap="square" rtlCol="0">
            <a:spAutoFit/>
          </a:bodyPr>
          <a:lstStyle/>
          <a:p>
            <a:pPr algn="ctr"/>
            <a:r>
              <a:rPr lang="en-US" sz="2800" dirty="0" smtClean="0">
                <a:solidFill>
                  <a:schemeClr val="accent3">
                    <a:lumMod val="75000"/>
                  </a:schemeClr>
                </a:solidFill>
              </a:rPr>
              <a:t>Future Plans </a:t>
            </a:r>
            <a:endParaRPr lang="en-US" sz="2800" dirty="0">
              <a:solidFill>
                <a:schemeClr val="accent3">
                  <a:lumMod val="75000"/>
                </a:schemeClr>
              </a:solidFill>
            </a:endParaRPr>
          </a:p>
        </p:txBody>
      </p:sp>
      <p:sp>
        <p:nvSpPr>
          <p:cNvPr id="7" name="Rectangle 6" descr="Magnifying glass"/>
          <p:cNvSpPr/>
          <p:nvPr/>
        </p:nvSpPr>
        <p:spPr>
          <a:xfrm>
            <a:off x="1600200" y="1301036"/>
            <a:ext cx="575883" cy="564372"/>
          </a:xfrm>
          <a:prstGeom prst="rect">
            <a:avLst/>
          </a:prstGeom>
          <a:blipFill>
            <a:blip r:embed="rId2">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dgm="http://schemas.openxmlformats.org/drawingml/2006/diagram" xmlns="" r:embed="rId8"/>
                </a:ext>
              </a:extLst>
            </a:blip>
            <a:stretch>
              <a:fillRect/>
            </a:stretch>
          </a:blipFill>
        </p:spPr>
        <p:style>
          <a:lnRef idx="2">
            <a:schemeClr val="lt1">
              <a:alpha val="0"/>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8" name="TextBox 7"/>
          <p:cNvSpPr txBox="1"/>
          <p:nvPr/>
        </p:nvSpPr>
        <p:spPr>
          <a:xfrm>
            <a:off x="1429563" y="1348397"/>
            <a:ext cx="6851992" cy="3477875"/>
          </a:xfrm>
          <a:prstGeom prst="rect">
            <a:avLst/>
          </a:prstGeom>
          <a:noFill/>
        </p:spPr>
        <p:txBody>
          <a:bodyPr wrap="square" rtlCol="0">
            <a:spAutoFit/>
          </a:bodyPr>
          <a:lstStyle/>
          <a:p>
            <a:r>
              <a:rPr lang="en-US" sz="2000" dirty="0" smtClean="0"/>
              <a:t>         Analyze Licorice and </a:t>
            </a:r>
            <a:r>
              <a:rPr lang="en-US" sz="2000" dirty="0" err="1" smtClean="0"/>
              <a:t>Valeriana</a:t>
            </a:r>
            <a:r>
              <a:rPr lang="en-US" sz="2000" dirty="0" smtClean="0"/>
              <a:t> roots from other </a:t>
            </a:r>
          </a:p>
          <a:p>
            <a:endParaRPr lang="en-US" sz="2000" dirty="0"/>
          </a:p>
          <a:p>
            <a:r>
              <a:rPr lang="en-US" sz="2000" dirty="0" smtClean="0"/>
              <a:t>Locations with MP-AES</a:t>
            </a:r>
          </a:p>
          <a:p>
            <a:endParaRPr lang="en-US" sz="2000" dirty="0"/>
          </a:p>
          <a:p>
            <a:r>
              <a:rPr lang="en-US" sz="2000" dirty="0"/>
              <a:t> </a:t>
            </a:r>
            <a:r>
              <a:rPr lang="en-US" sz="2000" dirty="0" smtClean="0"/>
              <a:t>           </a:t>
            </a:r>
          </a:p>
          <a:p>
            <a:r>
              <a:rPr lang="en-US" sz="2000" dirty="0"/>
              <a:t> </a:t>
            </a:r>
            <a:r>
              <a:rPr lang="en-US" sz="2000" dirty="0" smtClean="0"/>
              <a:t>       Use other analytical instruments to cross-check the </a:t>
            </a:r>
          </a:p>
          <a:p>
            <a:endParaRPr lang="en-US" sz="2000" dirty="0"/>
          </a:p>
          <a:p>
            <a:r>
              <a:rPr lang="en-US" sz="2000" dirty="0" smtClean="0"/>
              <a:t>results from this study </a:t>
            </a:r>
          </a:p>
          <a:p>
            <a:endParaRPr lang="en-US" sz="2000" dirty="0"/>
          </a:p>
          <a:p>
            <a:endParaRPr lang="en-US" sz="2000" dirty="0" smtClean="0"/>
          </a:p>
          <a:p>
            <a:endParaRPr lang="en-US" sz="2000" dirty="0"/>
          </a:p>
        </p:txBody>
      </p:sp>
      <p:sp>
        <p:nvSpPr>
          <p:cNvPr id="10" name="Rectangle 9" descr="Magnifying glass"/>
          <p:cNvSpPr/>
          <p:nvPr/>
        </p:nvSpPr>
        <p:spPr>
          <a:xfrm>
            <a:off x="1530468" y="2805149"/>
            <a:ext cx="575883" cy="564372"/>
          </a:xfrm>
          <a:prstGeom prst="rect">
            <a:avLst/>
          </a:prstGeom>
          <a:blipFill>
            <a:blip r:embed="rId2">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dgm="http://schemas.openxmlformats.org/drawingml/2006/diagram" xmlns="" r:embed="rId8"/>
                </a:ext>
              </a:extLst>
            </a:blip>
            <a:stretch>
              <a:fillRect/>
            </a:stretch>
          </a:blipFill>
        </p:spPr>
        <p:style>
          <a:lnRef idx="2">
            <a:schemeClr val="lt1">
              <a:alpha val="0"/>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pic>
        <p:nvPicPr>
          <p:cNvPr id="11" name="Picture 2" descr="https://tsu.ge/assets/themes/tsu/assets/img/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41" y="4231761"/>
            <a:ext cx="952447" cy="9117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13" name="Picture 2" descr="C:\Users\TAKO\Desktop\IMG_9594.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TAKO\Desktop\fz_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722400" y="4846966"/>
            <a:ext cx="421600" cy="307777"/>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27</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7282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972" y="1286540"/>
            <a:ext cx="5879805" cy="1446550"/>
          </a:xfrm>
          <a:prstGeom prst="rect">
            <a:avLst/>
          </a:prstGeom>
          <a:noFill/>
        </p:spPr>
        <p:txBody>
          <a:bodyPr wrap="square" rtlCol="0">
            <a:spAutoFit/>
          </a:bodyPr>
          <a:lstStyle/>
          <a:p>
            <a:pPr algn="ctr"/>
            <a:r>
              <a:rPr lang="en-US" sz="4400" b="1" dirty="0" smtClean="0">
                <a:solidFill>
                  <a:schemeClr val="accent3">
                    <a:lumMod val="60000"/>
                    <a:lumOff val="40000"/>
                  </a:schemeClr>
                </a:solidFill>
                <a:effectLst>
                  <a:outerShdw blurRad="38100" dist="38100" dir="2700000" algn="tl">
                    <a:srgbClr val="000000">
                      <a:alpha val="43137"/>
                    </a:srgbClr>
                  </a:outerShdw>
                </a:effectLst>
              </a:rPr>
              <a:t>Thank You For Your Attention!</a:t>
            </a:r>
            <a:endParaRPr lang="en-US" sz="4400" b="1" dirty="0">
              <a:solidFill>
                <a:schemeClr val="accent3">
                  <a:lumMod val="60000"/>
                  <a:lumOff val="40000"/>
                </a:schemeClr>
              </a:solidFill>
              <a:effectLst>
                <a:outerShdw blurRad="38100" dist="38100" dir="2700000" algn="tl">
                  <a:srgbClr val="000000">
                    <a:alpha val="43137"/>
                  </a:srgbClr>
                </a:outerShdw>
              </a:effectLst>
            </a:endParaRPr>
          </a:p>
        </p:txBody>
      </p:sp>
      <p:pic>
        <p:nvPicPr>
          <p:cNvPr id="5122" name="Picture 2" descr="https://tse1.mm.bing.net/th?id=OIP.HmWQIImnWtOq2u9-IuegoAHaHa&amp;pid=Api&amp;P=0&amp;w=167&amp;h=1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835" y="1286540"/>
            <a:ext cx="2166937" cy="2239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976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9642;p78">
            <a:extLst>
              <a:ext uri="{FF2B5EF4-FFF2-40B4-BE49-F238E27FC236}">
                <a16:creationId xmlns:a16="http://schemas.microsoft.com/office/drawing/2014/main" id="{7CDF91E1-C4AE-8ADE-FE5C-2CC57C061176}"/>
              </a:ext>
            </a:extLst>
          </p:cNvPr>
          <p:cNvGrpSpPr/>
          <p:nvPr/>
        </p:nvGrpSpPr>
        <p:grpSpPr>
          <a:xfrm>
            <a:off x="1425903" y="220829"/>
            <a:ext cx="5582734" cy="2984950"/>
            <a:chOff x="2293431" y="2509864"/>
            <a:chExt cx="908764" cy="887246"/>
          </a:xfrm>
        </p:grpSpPr>
        <p:grpSp>
          <p:nvGrpSpPr>
            <p:cNvPr id="4" name="Google Shape;9643;p78">
              <a:extLst>
                <a:ext uri="{FF2B5EF4-FFF2-40B4-BE49-F238E27FC236}">
                  <a16:creationId xmlns:a16="http://schemas.microsoft.com/office/drawing/2014/main" id="{33263DB3-E1AC-221F-03A6-947970D39472}"/>
                </a:ext>
              </a:extLst>
            </p:cNvPr>
            <p:cNvGrpSpPr/>
            <p:nvPr/>
          </p:nvGrpSpPr>
          <p:grpSpPr>
            <a:xfrm>
              <a:off x="2492145" y="2881565"/>
              <a:ext cx="607300" cy="229751"/>
              <a:chOff x="2492145" y="2881565"/>
              <a:chExt cx="607300" cy="229751"/>
            </a:xfrm>
          </p:grpSpPr>
          <p:sp>
            <p:nvSpPr>
              <p:cNvPr id="55" name="Google Shape;9644;p78">
                <a:extLst>
                  <a:ext uri="{FF2B5EF4-FFF2-40B4-BE49-F238E27FC236}">
                    <a16:creationId xmlns:a16="http://schemas.microsoft.com/office/drawing/2014/main" id="{36B654F3-14F0-740C-245C-1DD1EEB9FA19}"/>
                  </a:ext>
                </a:extLst>
              </p:cNvPr>
              <p:cNvSpPr/>
              <p:nvPr/>
            </p:nvSpPr>
            <p:spPr>
              <a:xfrm>
                <a:off x="2530550" y="2913581"/>
                <a:ext cx="530589" cy="165697"/>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Reactive oxygen species (ROS) Production</a:t>
                </a:r>
                <a:endParaRPr dirty="0"/>
              </a:p>
            </p:txBody>
          </p:sp>
          <p:sp>
            <p:nvSpPr>
              <p:cNvPr id="56" name="Google Shape;9645;p78">
                <a:extLst>
                  <a:ext uri="{FF2B5EF4-FFF2-40B4-BE49-F238E27FC236}">
                    <a16:creationId xmlns:a16="http://schemas.microsoft.com/office/drawing/2014/main" id="{9A7D8225-79EC-1321-723E-4D690341FA54}"/>
                  </a:ext>
                </a:extLst>
              </p:cNvPr>
              <p:cNvSpPr/>
              <p:nvPr/>
            </p:nvSpPr>
            <p:spPr>
              <a:xfrm>
                <a:off x="2886492" y="2881565"/>
                <a:ext cx="212952" cy="229751"/>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646;p78">
                <a:extLst>
                  <a:ext uri="{FF2B5EF4-FFF2-40B4-BE49-F238E27FC236}">
                    <a16:creationId xmlns:a16="http://schemas.microsoft.com/office/drawing/2014/main" id="{7A0BE82D-1C70-2326-3275-585E4E436FCE}"/>
                  </a:ext>
                </a:extLst>
              </p:cNvPr>
              <p:cNvSpPr/>
              <p:nvPr/>
            </p:nvSpPr>
            <p:spPr>
              <a:xfrm>
                <a:off x="2492145" y="2881565"/>
                <a:ext cx="212934" cy="229751"/>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9647;p78">
              <a:extLst>
                <a:ext uri="{FF2B5EF4-FFF2-40B4-BE49-F238E27FC236}">
                  <a16:creationId xmlns:a16="http://schemas.microsoft.com/office/drawing/2014/main" id="{44208E46-58A8-EDAE-4A2D-131BA2285E9F}"/>
                </a:ext>
              </a:extLst>
            </p:cNvPr>
            <p:cNvGrpSpPr/>
            <p:nvPr/>
          </p:nvGrpSpPr>
          <p:grpSpPr>
            <a:xfrm>
              <a:off x="2293431" y="2509864"/>
              <a:ext cx="804229" cy="382701"/>
              <a:chOff x="2293431" y="2509864"/>
              <a:chExt cx="804229" cy="382701"/>
            </a:xfrm>
          </p:grpSpPr>
          <p:grpSp>
            <p:nvGrpSpPr>
              <p:cNvPr id="31" name="Google Shape;9648;p78">
                <a:extLst>
                  <a:ext uri="{FF2B5EF4-FFF2-40B4-BE49-F238E27FC236}">
                    <a16:creationId xmlns:a16="http://schemas.microsoft.com/office/drawing/2014/main" id="{9896CE9A-8A1F-5E6B-AF23-43ED4E6C2AE7}"/>
                  </a:ext>
                </a:extLst>
              </p:cNvPr>
              <p:cNvGrpSpPr/>
              <p:nvPr/>
            </p:nvGrpSpPr>
            <p:grpSpPr>
              <a:xfrm>
                <a:off x="2293431" y="2509864"/>
                <a:ext cx="459606" cy="382701"/>
                <a:chOff x="2293431" y="2509864"/>
                <a:chExt cx="459606" cy="382701"/>
              </a:xfrm>
            </p:grpSpPr>
            <p:grpSp>
              <p:nvGrpSpPr>
                <p:cNvPr id="48" name="Google Shape;9649;p78">
                  <a:extLst>
                    <a:ext uri="{FF2B5EF4-FFF2-40B4-BE49-F238E27FC236}">
                      <a16:creationId xmlns:a16="http://schemas.microsoft.com/office/drawing/2014/main" id="{30C99BBB-2838-C02A-7CEC-523E6DCF458A}"/>
                    </a:ext>
                  </a:extLst>
                </p:cNvPr>
                <p:cNvGrpSpPr/>
                <p:nvPr/>
              </p:nvGrpSpPr>
              <p:grpSpPr>
                <a:xfrm>
                  <a:off x="2493852" y="2794333"/>
                  <a:ext cx="259185" cy="98232"/>
                  <a:chOff x="2493852" y="2794333"/>
                  <a:chExt cx="259185" cy="98232"/>
                </a:xfrm>
              </p:grpSpPr>
              <p:sp>
                <p:nvSpPr>
                  <p:cNvPr id="52" name="Google Shape;9650;p78">
                    <a:extLst>
                      <a:ext uri="{FF2B5EF4-FFF2-40B4-BE49-F238E27FC236}">
                        <a16:creationId xmlns:a16="http://schemas.microsoft.com/office/drawing/2014/main" id="{364AF4C2-B2C8-9939-11A8-598B8B9C2CF3}"/>
                      </a:ext>
                    </a:extLst>
                  </p:cNvPr>
                  <p:cNvSpPr/>
                  <p:nvPr/>
                </p:nvSpPr>
                <p:spPr>
                  <a:xfrm>
                    <a:off x="2500419" y="2800896"/>
                    <a:ext cx="246135" cy="8512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651;p78">
                    <a:extLst>
                      <a:ext uri="{FF2B5EF4-FFF2-40B4-BE49-F238E27FC236}">
                        <a16:creationId xmlns:a16="http://schemas.microsoft.com/office/drawing/2014/main" id="{ADDB40C4-1089-3C98-D212-CF08F9F1DF6C}"/>
                      </a:ext>
                    </a:extLst>
                  </p:cNvPr>
                  <p:cNvSpPr/>
                  <p:nvPr/>
                </p:nvSpPr>
                <p:spPr>
                  <a:xfrm>
                    <a:off x="2493852" y="2794333"/>
                    <a:ext cx="15360" cy="15356"/>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652;p78">
                    <a:extLst>
                      <a:ext uri="{FF2B5EF4-FFF2-40B4-BE49-F238E27FC236}">
                        <a16:creationId xmlns:a16="http://schemas.microsoft.com/office/drawing/2014/main" id="{715E933D-9F94-8ADE-95EB-A3DF177AF4BC}"/>
                      </a:ext>
                    </a:extLst>
                  </p:cNvPr>
                  <p:cNvSpPr/>
                  <p:nvPr/>
                </p:nvSpPr>
                <p:spPr>
                  <a:xfrm>
                    <a:off x="2737686" y="2877210"/>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9654;p78">
                  <a:extLst>
                    <a:ext uri="{FF2B5EF4-FFF2-40B4-BE49-F238E27FC236}">
                      <a16:creationId xmlns:a16="http://schemas.microsoft.com/office/drawing/2014/main" id="{797D790F-0D0E-3135-62F8-8673380B00E6}"/>
                    </a:ext>
                  </a:extLst>
                </p:cNvPr>
                <p:cNvSpPr/>
                <p:nvPr/>
              </p:nvSpPr>
              <p:spPr>
                <a:xfrm>
                  <a:off x="2293431" y="2509864"/>
                  <a:ext cx="277530" cy="257686"/>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Damages antioxidants</a:t>
                  </a:r>
                  <a:endParaRPr dirty="0"/>
                </a:p>
              </p:txBody>
            </p:sp>
          </p:grpSp>
          <p:grpSp>
            <p:nvGrpSpPr>
              <p:cNvPr id="41" name="Google Shape;9657;p78">
                <a:extLst>
                  <a:ext uri="{FF2B5EF4-FFF2-40B4-BE49-F238E27FC236}">
                    <a16:creationId xmlns:a16="http://schemas.microsoft.com/office/drawing/2014/main" id="{8B553B0C-751A-99B0-E054-5FEC36D14853}"/>
                  </a:ext>
                </a:extLst>
              </p:cNvPr>
              <p:cNvGrpSpPr/>
              <p:nvPr/>
            </p:nvGrpSpPr>
            <p:grpSpPr>
              <a:xfrm>
                <a:off x="2788083" y="2794333"/>
                <a:ext cx="15356" cy="98232"/>
                <a:chOff x="2788083" y="2794333"/>
                <a:chExt cx="15356" cy="98232"/>
              </a:xfrm>
            </p:grpSpPr>
            <p:sp>
              <p:nvSpPr>
                <p:cNvPr id="45" name="Google Shape;9658;p78">
                  <a:extLst>
                    <a:ext uri="{FF2B5EF4-FFF2-40B4-BE49-F238E27FC236}">
                      <a16:creationId xmlns:a16="http://schemas.microsoft.com/office/drawing/2014/main" id="{CBBCB1FB-2590-3EF7-5B58-928185B88091}"/>
                    </a:ext>
                  </a:extLst>
                </p:cNvPr>
                <p:cNvSpPr/>
                <p:nvPr/>
              </p:nvSpPr>
              <p:spPr>
                <a:xfrm>
                  <a:off x="2794655" y="2800905"/>
                  <a:ext cx="2213" cy="85114"/>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659;p78">
                  <a:extLst>
                    <a:ext uri="{FF2B5EF4-FFF2-40B4-BE49-F238E27FC236}">
                      <a16:creationId xmlns:a16="http://schemas.microsoft.com/office/drawing/2014/main" id="{8264FADF-1671-B821-FA48-3F1822BBEA5D}"/>
                    </a:ext>
                  </a:extLst>
                </p:cNvPr>
                <p:cNvSpPr/>
                <p:nvPr/>
              </p:nvSpPr>
              <p:spPr>
                <a:xfrm>
                  <a:off x="2788083" y="2794333"/>
                  <a:ext cx="15356" cy="15356"/>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660;p78">
                  <a:extLst>
                    <a:ext uri="{FF2B5EF4-FFF2-40B4-BE49-F238E27FC236}">
                      <a16:creationId xmlns:a16="http://schemas.microsoft.com/office/drawing/2014/main" id="{9A8E6A26-82A7-248D-C124-43198BDD5513}"/>
                    </a:ext>
                  </a:extLst>
                </p:cNvPr>
                <p:cNvSpPr/>
                <p:nvPr/>
              </p:nvSpPr>
              <p:spPr>
                <a:xfrm>
                  <a:off x="2788083" y="2877210"/>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9665;p78">
                <a:extLst>
                  <a:ext uri="{FF2B5EF4-FFF2-40B4-BE49-F238E27FC236}">
                    <a16:creationId xmlns:a16="http://schemas.microsoft.com/office/drawing/2014/main" id="{6F0E137F-7BC3-D372-51BA-0C58B207D6CB}"/>
                  </a:ext>
                </a:extLst>
              </p:cNvPr>
              <p:cNvGrpSpPr/>
              <p:nvPr/>
            </p:nvGrpSpPr>
            <p:grpSpPr>
              <a:xfrm>
                <a:off x="2838475" y="2794333"/>
                <a:ext cx="259185" cy="98232"/>
                <a:chOff x="2838475" y="2794333"/>
                <a:chExt cx="259185" cy="98232"/>
              </a:xfrm>
            </p:grpSpPr>
            <p:sp>
              <p:nvSpPr>
                <p:cNvPr id="38" name="Google Shape;9666;p78">
                  <a:extLst>
                    <a:ext uri="{FF2B5EF4-FFF2-40B4-BE49-F238E27FC236}">
                      <a16:creationId xmlns:a16="http://schemas.microsoft.com/office/drawing/2014/main" id="{4FEAD7C2-AEF6-5001-054E-3322795E4DFA}"/>
                    </a:ext>
                  </a:extLst>
                </p:cNvPr>
                <p:cNvSpPr/>
                <p:nvPr/>
              </p:nvSpPr>
              <p:spPr>
                <a:xfrm>
                  <a:off x="2845042" y="2800896"/>
                  <a:ext cx="246122" cy="8512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667;p78">
                  <a:extLst>
                    <a:ext uri="{FF2B5EF4-FFF2-40B4-BE49-F238E27FC236}">
                      <a16:creationId xmlns:a16="http://schemas.microsoft.com/office/drawing/2014/main" id="{8E621B6B-CD5E-CDF4-A435-2F2583F20D39}"/>
                    </a:ext>
                  </a:extLst>
                </p:cNvPr>
                <p:cNvSpPr/>
                <p:nvPr/>
              </p:nvSpPr>
              <p:spPr>
                <a:xfrm>
                  <a:off x="3082301" y="2794333"/>
                  <a:ext cx="15360" cy="15356"/>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668;p78">
                  <a:extLst>
                    <a:ext uri="{FF2B5EF4-FFF2-40B4-BE49-F238E27FC236}">
                      <a16:creationId xmlns:a16="http://schemas.microsoft.com/office/drawing/2014/main" id="{020187D8-2BFA-8240-3ACF-886A98F77760}"/>
                    </a:ext>
                  </a:extLst>
                </p:cNvPr>
                <p:cNvSpPr/>
                <p:nvPr/>
              </p:nvSpPr>
              <p:spPr>
                <a:xfrm>
                  <a:off x="2838475" y="2877210"/>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9672;p78">
              <a:extLst>
                <a:ext uri="{FF2B5EF4-FFF2-40B4-BE49-F238E27FC236}">
                  <a16:creationId xmlns:a16="http://schemas.microsoft.com/office/drawing/2014/main" id="{3336145D-4B6F-3720-6181-9E2BB602DCDB}"/>
                </a:ext>
              </a:extLst>
            </p:cNvPr>
            <p:cNvGrpSpPr/>
            <p:nvPr/>
          </p:nvGrpSpPr>
          <p:grpSpPr>
            <a:xfrm>
              <a:off x="2389399" y="3100241"/>
              <a:ext cx="812796" cy="296869"/>
              <a:chOff x="2389399" y="3100241"/>
              <a:chExt cx="812796" cy="296869"/>
            </a:xfrm>
          </p:grpSpPr>
          <p:grpSp>
            <p:nvGrpSpPr>
              <p:cNvPr id="7" name="Google Shape;9673;p78">
                <a:extLst>
                  <a:ext uri="{FF2B5EF4-FFF2-40B4-BE49-F238E27FC236}">
                    <a16:creationId xmlns:a16="http://schemas.microsoft.com/office/drawing/2014/main" id="{B571243B-4956-42B7-1D3F-5E82458F9559}"/>
                  </a:ext>
                </a:extLst>
              </p:cNvPr>
              <p:cNvGrpSpPr/>
              <p:nvPr/>
            </p:nvGrpSpPr>
            <p:grpSpPr>
              <a:xfrm>
                <a:off x="2683630" y="3100241"/>
                <a:ext cx="224334" cy="296869"/>
                <a:chOff x="2683630" y="3100241"/>
                <a:chExt cx="224334" cy="296869"/>
              </a:xfrm>
            </p:grpSpPr>
            <p:grpSp>
              <p:nvGrpSpPr>
                <p:cNvPr id="24" name="Google Shape;9674;p78">
                  <a:extLst>
                    <a:ext uri="{FF2B5EF4-FFF2-40B4-BE49-F238E27FC236}">
                      <a16:creationId xmlns:a16="http://schemas.microsoft.com/office/drawing/2014/main" id="{138A6C75-98BE-69A3-8B08-1F887681C7B0}"/>
                    </a:ext>
                  </a:extLst>
                </p:cNvPr>
                <p:cNvGrpSpPr/>
                <p:nvPr/>
              </p:nvGrpSpPr>
              <p:grpSpPr>
                <a:xfrm>
                  <a:off x="2788083" y="3100241"/>
                  <a:ext cx="15356" cy="98237"/>
                  <a:chOff x="2788083" y="3100241"/>
                  <a:chExt cx="15356" cy="98237"/>
                </a:xfrm>
              </p:grpSpPr>
              <p:sp>
                <p:nvSpPr>
                  <p:cNvPr id="28" name="Google Shape;9675;p78">
                    <a:extLst>
                      <a:ext uri="{FF2B5EF4-FFF2-40B4-BE49-F238E27FC236}">
                        <a16:creationId xmlns:a16="http://schemas.microsoft.com/office/drawing/2014/main" id="{BDC09085-968C-4326-D89D-A7EBB1DDF1B3}"/>
                      </a:ext>
                    </a:extLst>
                  </p:cNvPr>
                  <p:cNvSpPr/>
                  <p:nvPr/>
                </p:nvSpPr>
                <p:spPr>
                  <a:xfrm>
                    <a:off x="2794655" y="3106808"/>
                    <a:ext cx="2213" cy="8511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676;p78">
                    <a:extLst>
                      <a:ext uri="{FF2B5EF4-FFF2-40B4-BE49-F238E27FC236}">
                        <a16:creationId xmlns:a16="http://schemas.microsoft.com/office/drawing/2014/main" id="{A0AB283C-9144-ADA0-C1A5-48E146985AAC}"/>
                      </a:ext>
                    </a:extLst>
                  </p:cNvPr>
                  <p:cNvSpPr/>
                  <p:nvPr/>
                </p:nvSpPr>
                <p:spPr>
                  <a:xfrm>
                    <a:off x="2788083" y="3183117"/>
                    <a:ext cx="15356" cy="15360"/>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677;p78">
                    <a:extLst>
                      <a:ext uri="{FF2B5EF4-FFF2-40B4-BE49-F238E27FC236}">
                        <a16:creationId xmlns:a16="http://schemas.microsoft.com/office/drawing/2014/main" id="{CB1623FC-27A5-99EF-549F-13EC90A83693}"/>
                      </a:ext>
                    </a:extLst>
                  </p:cNvPr>
                  <p:cNvSpPr/>
                  <p:nvPr/>
                </p:nvSpPr>
                <p:spPr>
                  <a:xfrm>
                    <a:off x="2788083" y="3100241"/>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9679;p78">
                  <a:extLst>
                    <a:ext uri="{FF2B5EF4-FFF2-40B4-BE49-F238E27FC236}">
                      <a16:creationId xmlns:a16="http://schemas.microsoft.com/office/drawing/2014/main" id="{6E4F02B7-4373-852B-88B7-9356EB0689B4}"/>
                    </a:ext>
                  </a:extLst>
                </p:cNvPr>
                <p:cNvSpPr/>
                <p:nvPr/>
              </p:nvSpPr>
              <p:spPr>
                <a:xfrm>
                  <a:off x="2683630" y="3215065"/>
                  <a:ext cx="224334" cy="182045"/>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DNA</a:t>
                  </a:r>
                  <a:endParaRPr dirty="0"/>
                </a:p>
              </p:txBody>
            </p:sp>
          </p:grpSp>
          <p:grpSp>
            <p:nvGrpSpPr>
              <p:cNvPr id="8" name="Google Shape;9681;p78">
                <a:extLst>
                  <a:ext uri="{FF2B5EF4-FFF2-40B4-BE49-F238E27FC236}">
                    <a16:creationId xmlns:a16="http://schemas.microsoft.com/office/drawing/2014/main" id="{2440CFE2-2945-6852-2629-4996B7E4441A}"/>
                  </a:ext>
                </a:extLst>
              </p:cNvPr>
              <p:cNvGrpSpPr/>
              <p:nvPr/>
            </p:nvGrpSpPr>
            <p:grpSpPr>
              <a:xfrm>
                <a:off x="2389399" y="3100241"/>
                <a:ext cx="363638" cy="296869"/>
                <a:chOff x="2389399" y="3100241"/>
                <a:chExt cx="363638" cy="296869"/>
              </a:xfrm>
            </p:grpSpPr>
            <p:grpSp>
              <p:nvGrpSpPr>
                <p:cNvPr id="17" name="Google Shape;9682;p78">
                  <a:extLst>
                    <a:ext uri="{FF2B5EF4-FFF2-40B4-BE49-F238E27FC236}">
                      <a16:creationId xmlns:a16="http://schemas.microsoft.com/office/drawing/2014/main" id="{A0CD57B0-035C-4907-6C35-90574388B6A6}"/>
                    </a:ext>
                  </a:extLst>
                </p:cNvPr>
                <p:cNvGrpSpPr/>
                <p:nvPr/>
              </p:nvGrpSpPr>
              <p:grpSpPr>
                <a:xfrm>
                  <a:off x="2493852" y="3100241"/>
                  <a:ext cx="259185" cy="98237"/>
                  <a:chOff x="2493852" y="3100241"/>
                  <a:chExt cx="259185" cy="98237"/>
                </a:xfrm>
              </p:grpSpPr>
              <p:sp>
                <p:nvSpPr>
                  <p:cNvPr id="21" name="Google Shape;9683;p78">
                    <a:extLst>
                      <a:ext uri="{FF2B5EF4-FFF2-40B4-BE49-F238E27FC236}">
                        <a16:creationId xmlns:a16="http://schemas.microsoft.com/office/drawing/2014/main" id="{4C6F5A87-477D-EC1B-CAB4-4A972DF8AAF3}"/>
                      </a:ext>
                    </a:extLst>
                  </p:cNvPr>
                  <p:cNvSpPr/>
                  <p:nvPr/>
                </p:nvSpPr>
                <p:spPr>
                  <a:xfrm>
                    <a:off x="2500428" y="3106803"/>
                    <a:ext cx="246126" cy="8512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684;p78">
                    <a:extLst>
                      <a:ext uri="{FF2B5EF4-FFF2-40B4-BE49-F238E27FC236}">
                        <a16:creationId xmlns:a16="http://schemas.microsoft.com/office/drawing/2014/main" id="{D6D2C01A-B27C-8E41-4AE0-B848D0BD8D45}"/>
                      </a:ext>
                    </a:extLst>
                  </p:cNvPr>
                  <p:cNvSpPr/>
                  <p:nvPr/>
                </p:nvSpPr>
                <p:spPr>
                  <a:xfrm>
                    <a:off x="2493852" y="3183117"/>
                    <a:ext cx="15360" cy="15360"/>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685;p78">
                    <a:extLst>
                      <a:ext uri="{FF2B5EF4-FFF2-40B4-BE49-F238E27FC236}">
                        <a16:creationId xmlns:a16="http://schemas.microsoft.com/office/drawing/2014/main" id="{6A125550-35C5-2637-02F6-32B17DB2084D}"/>
                      </a:ext>
                    </a:extLst>
                  </p:cNvPr>
                  <p:cNvSpPr/>
                  <p:nvPr/>
                </p:nvSpPr>
                <p:spPr>
                  <a:xfrm>
                    <a:off x="2737686" y="3100241"/>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9686;p78">
                  <a:extLst>
                    <a:ext uri="{FF2B5EF4-FFF2-40B4-BE49-F238E27FC236}">
                      <a16:creationId xmlns:a16="http://schemas.microsoft.com/office/drawing/2014/main" id="{C894C7A8-E56A-2F13-BFB5-A974F4F25D76}"/>
                    </a:ext>
                  </a:extLst>
                </p:cNvPr>
                <p:cNvGrpSpPr/>
                <p:nvPr/>
              </p:nvGrpSpPr>
              <p:grpSpPr>
                <a:xfrm>
                  <a:off x="2389399" y="3215065"/>
                  <a:ext cx="224343" cy="182045"/>
                  <a:chOff x="2389399" y="3215065"/>
                  <a:chExt cx="224343" cy="182045"/>
                </a:xfrm>
              </p:grpSpPr>
              <p:sp>
                <p:nvSpPr>
                  <p:cNvPr id="20" name="Google Shape;9688;p78">
                    <a:extLst>
                      <a:ext uri="{FF2B5EF4-FFF2-40B4-BE49-F238E27FC236}">
                        <a16:creationId xmlns:a16="http://schemas.microsoft.com/office/drawing/2014/main" id="{C98AA298-FED6-2E6A-00DB-47DDEDF5EFA3}"/>
                      </a:ext>
                    </a:extLst>
                  </p:cNvPr>
                  <p:cNvSpPr/>
                  <p:nvPr/>
                </p:nvSpPr>
                <p:spPr>
                  <a:xfrm>
                    <a:off x="2430630" y="3305500"/>
                    <a:ext cx="140331" cy="1106"/>
                  </a:xfrm>
                  <a:custGeom>
                    <a:avLst/>
                    <a:gdLst/>
                    <a:ahLst/>
                    <a:cxnLst/>
                    <a:rect l="l" t="t" r="r" b="b"/>
                    <a:pathLst>
                      <a:path w="30825" h="243" extrusionOk="0">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687;p78">
                    <a:extLst>
                      <a:ext uri="{FF2B5EF4-FFF2-40B4-BE49-F238E27FC236}">
                        <a16:creationId xmlns:a16="http://schemas.microsoft.com/office/drawing/2014/main" id="{09406050-E33B-9988-A710-3DDCF0890777}"/>
                      </a:ext>
                    </a:extLst>
                  </p:cNvPr>
                  <p:cNvSpPr/>
                  <p:nvPr/>
                </p:nvSpPr>
                <p:spPr>
                  <a:xfrm>
                    <a:off x="2389399" y="3215065"/>
                    <a:ext cx="224343" cy="18204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Lipids</a:t>
                    </a:r>
                    <a:endParaRPr dirty="0"/>
                  </a:p>
                </p:txBody>
              </p:sp>
            </p:grpSp>
          </p:grpSp>
          <p:grpSp>
            <p:nvGrpSpPr>
              <p:cNvPr id="9" name="Google Shape;9689;p78">
                <a:extLst>
                  <a:ext uri="{FF2B5EF4-FFF2-40B4-BE49-F238E27FC236}">
                    <a16:creationId xmlns:a16="http://schemas.microsoft.com/office/drawing/2014/main" id="{90CED134-5AE9-9D27-5423-F739AEEFC6D1}"/>
                  </a:ext>
                </a:extLst>
              </p:cNvPr>
              <p:cNvGrpSpPr/>
              <p:nvPr/>
            </p:nvGrpSpPr>
            <p:grpSpPr>
              <a:xfrm>
                <a:off x="2838475" y="3100241"/>
                <a:ext cx="363720" cy="296869"/>
                <a:chOff x="2838475" y="3100241"/>
                <a:chExt cx="363720" cy="296869"/>
              </a:xfrm>
            </p:grpSpPr>
            <p:grpSp>
              <p:nvGrpSpPr>
                <p:cNvPr id="10" name="Google Shape;9690;p78">
                  <a:extLst>
                    <a:ext uri="{FF2B5EF4-FFF2-40B4-BE49-F238E27FC236}">
                      <a16:creationId xmlns:a16="http://schemas.microsoft.com/office/drawing/2014/main" id="{4C9FE6B7-005E-1BC1-3B6F-3FECB67F4E36}"/>
                    </a:ext>
                  </a:extLst>
                </p:cNvPr>
                <p:cNvGrpSpPr/>
                <p:nvPr/>
              </p:nvGrpSpPr>
              <p:grpSpPr>
                <a:xfrm>
                  <a:off x="2838475" y="3100241"/>
                  <a:ext cx="259185" cy="98237"/>
                  <a:chOff x="2838475" y="3100241"/>
                  <a:chExt cx="259185" cy="98237"/>
                </a:xfrm>
              </p:grpSpPr>
              <p:sp>
                <p:nvSpPr>
                  <p:cNvPr id="14" name="Google Shape;9691;p78">
                    <a:extLst>
                      <a:ext uri="{FF2B5EF4-FFF2-40B4-BE49-F238E27FC236}">
                        <a16:creationId xmlns:a16="http://schemas.microsoft.com/office/drawing/2014/main" id="{D51CBD63-2746-5264-6E34-B324406C8801}"/>
                      </a:ext>
                    </a:extLst>
                  </p:cNvPr>
                  <p:cNvSpPr/>
                  <p:nvPr/>
                </p:nvSpPr>
                <p:spPr>
                  <a:xfrm>
                    <a:off x="2845042" y="3106803"/>
                    <a:ext cx="246131" cy="8512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692;p78">
                    <a:extLst>
                      <a:ext uri="{FF2B5EF4-FFF2-40B4-BE49-F238E27FC236}">
                        <a16:creationId xmlns:a16="http://schemas.microsoft.com/office/drawing/2014/main" id="{1EBCA1E9-7290-3641-756C-1FAE7425FB65}"/>
                      </a:ext>
                    </a:extLst>
                  </p:cNvPr>
                  <p:cNvSpPr/>
                  <p:nvPr/>
                </p:nvSpPr>
                <p:spPr>
                  <a:xfrm>
                    <a:off x="3082301" y="3183117"/>
                    <a:ext cx="15360" cy="15360"/>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693;p78">
                    <a:extLst>
                      <a:ext uri="{FF2B5EF4-FFF2-40B4-BE49-F238E27FC236}">
                        <a16:creationId xmlns:a16="http://schemas.microsoft.com/office/drawing/2014/main" id="{23134761-A0EE-DB1B-6FFF-EC5BC077C264}"/>
                      </a:ext>
                    </a:extLst>
                  </p:cNvPr>
                  <p:cNvSpPr/>
                  <p:nvPr/>
                </p:nvSpPr>
                <p:spPr>
                  <a:xfrm>
                    <a:off x="2838475" y="3100241"/>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9695;p78">
                  <a:extLst>
                    <a:ext uri="{FF2B5EF4-FFF2-40B4-BE49-F238E27FC236}">
                      <a16:creationId xmlns:a16="http://schemas.microsoft.com/office/drawing/2014/main" id="{12F6D7BE-E243-7186-90EA-CE5E17650B38}"/>
                    </a:ext>
                  </a:extLst>
                </p:cNvPr>
                <p:cNvSpPr/>
                <p:nvPr/>
              </p:nvSpPr>
              <p:spPr>
                <a:xfrm>
                  <a:off x="2977852" y="3215065"/>
                  <a:ext cx="224343" cy="182045"/>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Proteins </a:t>
                  </a:r>
                  <a:endParaRPr dirty="0"/>
                </a:p>
              </p:txBody>
            </p:sp>
          </p:grpSp>
        </p:grpSp>
      </p:grpSp>
      <p:sp>
        <p:nvSpPr>
          <p:cNvPr id="59" name="Google Shape;9687;p78">
            <a:extLst>
              <a:ext uri="{FF2B5EF4-FFF2-40B4-BE49-F238E27FC236}">
                <a16:creationId xmlns:a16="http://schemas.microsoft.com/office/drawing/2014/main" id="{94854BB7-1809-7142-E04D-7A10CB6EDF90}"/>
              </a:ext>
            </a:extLst>
          </p:cNvPr>
          <p:cNvSpPr/>
          <p:nvPr/>
        </p:nvSpPr>
        <p:spPr>
          <a:xfrm>
            <a:off x="360625" y="3570668"/>
            <a:ext cx="1445773" cy="74882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t>Membrane damage by lipid peroxidation</a:t>
            </a:r>
            <a:endParaRPr sz="1100" dirty="0"/>
          </a:p>
        </p:txBody>
      </p:sp>
      <p:sp>
        <p:nvSpPr>
          <p:cNvPr id="61" name="Google Shape;9687;p78">
            <a:extLst>
              <a:ext uri="{FF2B5EF4-FFF2-40B4-BE49-F238E27FC236}">
                <a16:creationId xmlns:a16="http://schemas.microsoft.com/office/drawing/2014/main" id="{53F88E0D-4759-4530-77B4-BA8AC1C65ADA}"/>
              </a:ext>
            </a:extLst>
          </p:cNvPr>
          <p:cNvSpPr/>
          <p:nvPr/>
        </p:nvSpPr>
        <p:spPr>
          <a:xfrm>
            <a:off x="7327406" y="3585776"/>
            <a:ext cx="1445773" cy="74882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t>Protein dysfunction </a:t>
            </a:r>
            <a:endParaRPr sz="1100" dirty="0"/>
          </a:p>
        </p:txBody>
      </p:sp>
      <p:sp>
        <p:nvSpPr>
          <p:cNvPr id="63" name="Google Shape;9687;p78">
            <a:extLst>
              <a:ext uri="{FF2B5EF4-FFF2-40B4-BE49-F238E27FC236}">
                <a16:creationId xmlns:a16="http://schemas.microsoft.com/office/drawing/2014/main" id="{0D608E56-1CA6-3725-2B99-0C6647D7CB4C}"/>
              </a:ext>
            </a:extLst>
          </p:cNvPr>
          <p:cNvSpPr/>
          <p:nvPr/>
        </p:nvSpPr>
        <p:spPr>
          <a:xfrm>
            <a:off x="3824932" y="3570668"/>
            <a:ext cx="1445773" cy="74882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t>Loss of DNA repair mechanism</a:t>
            </a:r>
            <a:endParaRPr sz="1100" dirty="0"/>
          </a:p>
        </p:txBody>
      </p:sp>
      <p:sp>
        <p:nvSpPr>
          <p:cNvPr id="69" name="Google Shape;9654;p78">
            <a:extLst>
              <a:ext uri="{FF2B5EF4-FFF2-40B4-BE49-F238E27FC236}">
                <a16:creationId xmlns:a16="http://schemas.microsoft.com/office/drawing/2014/main" id="{F911CB19-B27A-BE83-633D-DB050479BF28}"/>
              </a:ext>
            </a:extLst>
          </p:cNvPr>
          <p:cNvSpPr/>
          <p:nvPr/>
        </p:nvSpPr>
        <p:spPr>
          <a:xfrm>
            <a:off x="116204" y="1572618"/>
            <a:ext cx="1839651" cy="804822"/>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Apoptosis (Programmed cell death)</a:t>
            </a:r>
            <a:endParaRPr dirty="0"/>
          </a:p>
        </p:txBody>
      </p:sp>
      <p:sp>
        <p:nvSpPr>
          <p:cNvPr id="73" name="Google Shape;9654;p78">
            <a:extLst>
              <a:ext uri="{FF2B5EF4-FFF2-40B4-BE49-F238E27FC236}">
                <a16:creationId xmlns:a16="http://schemas.microsoft.com/office/drawing/2014/main" id="{94EABB29-9ED5-C6FE-B0EF-38319896D5BF}"/>
              </a:ext>
            </a:extLst>
          </p:cNvPr>
          <p:cNvSpPr/>
          <p:nvPr/>
        </p:nvSpPr>
        <p:spPr>
          <a:xfrm>
            <a:off x="7116947" y="1572619"/>
            <a:ext cx="1678310" cy="804822"/>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Alter biological pathways</a:t>
            </a:r>
            <a:endParaRPr dirty="0"/>
          </a:p>
        </p:txBody>
      </p:sp>
      <p:sp>
        <p:nvSpPr>
          <p:cNvPr id="157" name="Google Shape;9654;p78">
            <a:extLst>
              <a:ext uri="{FF2B5EF4-FFF2-40B4-BE49-F238E27FC236}">
                <a16:creationId xmlns:a16="http://schemas.microsoft.com/office/drawing/2014/main" id="{DB75883C-19B5-B3E9-8714-1AA08CA5583F}"/>
              </a:ext>
            </a:extLst>
          </p:cNvPr>
          <p:cNvSpPr/>
          <p:nvPr/>
        </p:nvSpPr>
        <p:spPr>
          <a:xfrm>
            <a:off x="3729292" y="250649"/>
            <a:ext cx="1582822" cy="818814"/>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Heavy metals such as </a:t>
            </a:r>
            <a:r>
              <a:rPr dirty="0" smtClean="0"/>
              <a:t> </a:t>
            </a:r>
            <a:r>
              <a:rPr lang="en-US" dirty="0"/>
              <a:t>Cd, </a:t>
            </a:r>
            <a:r>
              <a:rPr lang="en-US" dirty="0" err="1"/>
              <a:t>Pb</a:t>
            </a:r>
            <a:r>
              <a:rPr lang="en-US" dirty="0"/>
              <a:t>, Zn, </a:t>
            </a:r>
          </a:p>
          <a:p>
            <a:pPr marL="0" lvl="0" indent="0" algn="ctr" rtl="0">
              <a:spcBef>
                <a:spcPts val="0"/>
              </a:spcBef>
              <a:spcAft>
                <a:spcPts val="0"/>
              </a:spcAft>
              <a:buNone/>
            </a:pPr>
            <a:r>
              <a:rPr lang="en-US" dirty="0"/>
              <a:t>Cu, </a:t>
            </a:r>
            <a:r>
              <a:rPr lang="en-US" dirty="0" smtClean="0"/>
              <a:t>Ni, </a:t>
            </a:r>
            <a:r>
              <a:rPr lang="en-US" dirty="0" err="1"/>
              <a:t>Mn</a:t>
            </a:r>
            <a:r>
              <a:rPr lang="en-US" dirty="0"/>
              <a:t>, Fe</a:t>
            </a:r>
            <a:endParaRPr dirty="0"/>
          </a:p>
        </p:txBody>
      </p:sp>
      <p:sp>
        <p:nvSpPr>
          <p:cNvPr id="159" name="Google Shape;9654;p78">
            <a:extLst>
              <a:ext uri="{FF2B5EF4-FFF2-40B4-BE49-F238E27FC236}">
                <a16:creationId xmlns:a16="http://schemas.microsoft.com/office/drawing/2014/main" id="{2CABD4F4-F910-14F0-6A83-CB66C6483250}"/>
              </a:ext>
            </a:extLst>
          </p:cNvPr>
          <p:cNvSpPr/>
          <p:nvPr/>
        </p:nvSpPr>
        <p:spPr>
          <a:xfrm>
            <a:off x="6009566" y="253224"/>
            <a:ext cx="1542302" cy="862567"/>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Enzyme inhibition</a:t>
            </a:r>
            <a:endParaRPr dirty="0"/>
          </a:p>
        </p:txBody>
      </p:sp>
      <p:sp>
        <p:nvSpPr>
          <p:cNvPr id="161" name="Google Shape;9683;p78">
            <a:extLst>
              <a:ext uri="{FF2B5EF4-FFF2-40B4-BE49-F238E27FC236}">
                <a16:creationId xmlns:a16="http://schemas.microsoft.com/office/drawing/2014/main" id="{4039203A-1064-13CD-4442-75B69418D251}"/>
              </a:ext>
            </a:extLst>
          </p:cNvPr>
          <p:cNvSpPr/>
          <p:nvPr/>
        </p:nvSpPr>
        <p:spPr>
          <a:xfrm>
            <a:off x="1107078" y="3214578"/>
            <a:ext cx="1586153" cy="350145"/>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675;p78">
            <a:extLst>
              <a:ext uri="{FF2B5EF4-FFF2-40B4-BE49-F238E27FC236}">
                <a16:creationId xmlns:a16="http://schemas.microsoft.com/office/drawing/2014/main" id="{1239D624-98A4-41E9-CC7E-4894676E3E38}"/>
              </a:ext>
            </a:extLst>
          </p:cNvPr>
          <p:cNvSpPr/>
          <p:nvPr/>
        </p:nvSpPr>
        <p:spPr>
          <a:xfrm>
            <a:off x="4539509" y="3210517"/>
            <a:ext cx="14262" cy="350124"/>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691;p78">
            <a:extLst>
              <a:ext uri="{FF2B5EF4-FFF2-40B4-BE49-F238E27FC236}">
                <a16:creationId xmlns:a16="http://schemas.microsoft.com/office/drawing/2014/main" id="{39761090-D715-390D-EED1-7C9CD9D829BC}"/>
              </a:ext>
            </a:extLst>
          </p:cNvPr>
          <p:cNvSpPr/>
          <p:nvPr/>
        </p:nvSpPr>
        <p:spPr>
          <a:xfrm>
            <a:off x="6433415" y="3220705"/>
            <a:ext cx="1586186" cy="350145"/>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8" name="Straight Connector 197">
            <a:extLst>
              <a:ext uri="{FF2B5EF4-FFF2-40B4-BE49-F238E27FC236}">
                <a16:creationId xmlns:a16="http://schemas.microsoft.com/office/drawing/2014/main" id="{12757BA3-F204-E2CA-8DBF-ADD814675503}"/>
              </a:ext>
            </a:extLst>
          </p:cNvPr>
          <p:cNvCxnSpPr/>
          <p:nvPr/>
        </p:nvCxnSpPr>
        <p:spPr>
          <a:xfrm>
            <a:off x="5585791" y="608704"/>
            <a:ext cx="347870" cy="174503"/>
          </a:xfrm>
          <a:prstGeom prst="line">
            <a:avLst/>
          </a:prstGeom>
          <a:ln w="38100">
            <a:solidFill>
              <a:srgbClr val="457C57"/>
            </a:solidFill>
          </a:ln>
        </p:spPr>
        <p:style>
          <a:lnRef idx="1">
            <a:schemeClr val="accent1"/>
          </a:lnRef>
          <a:fillRef idx="0">
            <a:schemeClr val="accent1"/>
          </a:fillRef>
          <a:effectRef idx="0">
            <a:schemeClr val="accent1"/>
          </a:effectRef>
          <a:fontRef idx="minor">
            <a:schemeClr val="tx1"/>
          </a:fontRef>
        </p:style>
      </p:cxnSp>
      <p:sp>
        <p:nvSpPr>
          <p:cNvPr id="200" name="Google Shape;9659;p78">
            <a:extLst>
              <a:ext uri="{FF2B5EF4-FFF2-40B4-BE49-F238E27FC236}">
                <a16:creationId xmlns:a16="http://schemas.microsoft.com/office/drawing/2014/main" id="{4C780FE9-AA41-7E67-8A1B-73AB915CC853}"/>
              </a:ext>
            </a:extLst>
          </p:cNvPr>
          <p:cNvSpPr/>
          <p:nvPr/>
        </p:nvSpPr>
        <p:spPr>
          <a:xfrm>
            <a:off x="5530302" y="577121"/>
            <a:ext cx="98961" cy="63165"/>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9659;p78">
            <a:extLst>
              <a:ext uri="{FF2B5EF4-FFF2-40B4-BE49-F238E27FC236}">
                <a16:creationId xmlns:a16="http://schemas.microsoft.com/office/drawing/2014/main" id="{3CEEA813-AF3C-064A-38DB-A42B0F1AEBE2}"/>
              </a:ext>
            </a:extLst>
          </p:cNvPr>
          <p:cNvSpPr/>
          <p:nvPr/>
        </p:nvSpPr>
        <p:spPr>
          <a:xfrm>
            <a:off x="5872709" y="745070"/>
            <a:ext cx="98961" cy="63165"/>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4" name="Straight Connector 203">
            <a:extLst>
              <a:ext uri="{FF2B5EF4-FFF2-40B4-BE49-F238E27FC236}">
                <a16:creationId xmlns:a16="http://schemas.microsoft.com/office/drawing/2014/main" id="{1C9A2ED8-E4ED-9E35-F946-BB3D8443C533}"/>
              </a:ext>
            </a:extLst>
          </p:cNvPr>
          <p:cNvCxnSpPr>
            <a:cxnSpLocks/>
          </p:cNvCxnSpPr>
          <p:nvPr/>
        </p:nvCxnSpPr>
        <p:spPr>
          <a:xfrm flipV="1">
            <a:off x="3232146" y="640286"/>
            <a:ext cx="347472" cy="173736"/>
          </a:xfrm>
          <a:prstGeom prst="line">
            <a:avLst/>
          </a:prstGeom>
          <a:ln w="38100">
            <a:solidFill>
              <a:srgbClr val="457C57"/>
            </a:solidFill>
          </a:ln>
        </p:spPr>
        <p:style>
          <a:lnRef idx="1">
            <a:schemeClr val="accent1"/>
          </a:lnRef>
          <a:fillRef idx="0">
            <a:schemeClr val="accent1"/>
          </a:fillRef>
          <a:effectRef idx="0">
            <a:schemeClr val="accent1"/>
          </a:effectRef>
          <a:fontRef idx="minor">
            <a:schemeClr val="tx1"/>
          </a:fontRef>
        </p:style>
      </p:cxnSp>
      <p:sp>
        <p:nvSpPr>
          <p:cNvPr id="208" name="Google Shape;9659;p78">
            <a:extLst>
              <a:ext uri="{FF2B5EF4-FFF2-40B4-BE49-F238E27FC236}">
                <a16:creationId xmlns:a16="http://schemas.microsoft.com/office/drawing/2014/main" id="{2F91B04A-C695-F8C4-A025-FE7DA21051D5}"/>
              </a:ext>
            </a:extLst>
          </p:cNvPr>
          <p:cNvSpPr/>
          <p:nvPr/>
        </p:nvSpPr>
        <p:spPr>
          <a:xfrm>
            <a:off x="3529713" y="608703"/>
            <a:ext cx="98961" cy="63165"/>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9659;p78">
            <a:extLst>
              <a:ext uri="{FF2B5EF4-FFF2-40B4-BE49-F238E27FC236}">
                <a16:creationId xmlns:a16="http://schemas.microsoft.com/office/drawing/2014/main" id="{AFB108B0-BA1F-D3AF-3F3F-2CCF752BDCD1}"/>
              </a:ext>
            </a:extLst>
          </p:cNvPr>
          <p:cNvSpPr/>
          <p:nvPr/>
        </p:nvSpPr>
        <p:spPr>
          <a:xfrm>
            <a:off x="3204475" y="783506"/>
            <a:ext cx="98961" cy="63165"/>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2" name="Straight Connector 211">
            <a:extLst>
              <a:ext uri="{FF2B5EF4-FFF2-40B4-BE49-F238E27FC236}">
                <a16:creationId xmlns:a16="http://schemas.microsoft.com/office/drawing/2014/main" id="{9DC803B1-6241-119F-B950-B6003AA5BBA8}"/>
              </a:ext>
            </a:extLst>
          </p:cNvPr>
          <p:cNvCxnSpPr>
            <a:cxnSpLocks/>
          </p:cNvCxnSpPr>
          <p:nvPr/>
        </p:nvCxnSpPr>
        <p:spPr>
          <a:xfrm>
            <a:off x="7360437" y="1177864"/>
            <a:ext cx="566711" cy="367808"/>
          </a:xfrm>
          <a:prstGeom prst="line">
            <a:avLst/>
          </a:prstGeom>
          <a:ln w="38100">
            <a:solidFill>
              <a:srgbClr val="457C57"/>
            </a:solidFill>
          </a:ln>
        </p:spPr>
        <p:style>
          <a:lnRef idx="1">
            <a:schemeClr val="accent1"/>
          </a:lnRef>
          <a:fillRef idx="0">
            <a:schemeClr val="accent1"/>
          </a:fillRef>
          <a:effectRef idx="0">
            <a:schemeClr val="accent1"/>
          </a:effectRef>
          <a:fontRef idx="minor">
            <a:schemeClr val="tx1"/>
          </a:fontRef>
        </p:style>
      </p:cxnSp>
      <p:sp>
        <p:nvSpPr>
          <p:cNvPr id="214" name="Google Shape;9659;p78">
            <a:extLst>
              <a:ext uri="{FF2B5EF4-FFF2-40B4-BE49-F238E27FC236}">
                <a16:creationId xmlns:a16="http://schemas.microsoft.com/office/drawing/2014/main" id="{B9B225F9-09E8-3815-74CE-21B12B0858F9}"/>
              </a:ext>
            </a:extLst>
          </p:cNvPr>
          <p:cNvSpPr/>
          <p:nvPr/>
        </p:nvSpPr>
        <p:spPr>
          <a:xfrm flipH="1">
            <a:off x="7349484" y="1130639"/>
            <a:ext cx="103423" cy="98887"/>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9659;p78">
            <a:extLst>
              <a:ext uri="{FF2B5EF4-FFF2-40B4-BE49-F238E27FC236}">
                <a16:creationId xmlns:a16="http://schemas.microsoft.com/office/drawing/2014/main" id="{4CD5DF58-52F8-11C0-79A3-277BF88FF0ED}"/>
              </a:ext>
            </a:extLst>
          </p:cNvPr>
          <p:cNvSpPr/>
          <p:nvPr/>
        </p:nvSpPr>
        <p:spPr>
          <a:xfrm>
            <a:off x="7877668" y="1502727"/>
            <a:ext cx="98961" cy="63165"/>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8" name="Straight Connector 217">
            <a:extLst>
              <a:ext uri="{FF2B5EF4-FFF2-40B4-BE49-F238E27FC236}">
                <a16:creationId xmlns:a16="http://schemas.microsoft.com/office/drawing/2014/main" id="{E4A947C9-585B-59D2-D161-D3F61506BCFD}"/>
              </a:ext>
            </a:extLst>
          </p:cNvPr>
          <p:cNvCxnSpPr>
            <a:cxnSpLocks/>
          </p:cNvCxnSpPr>
          <p:nvPr/>
        </p:nvCxnSpPr>
        <p:spPr>
          <a:xfrm flipV="1">
            <a:off x="854010" y="1177865"/>
            <a:ext cx="746862" cy="349719"/>
          </a:xfrm>
          <a:prstGeom prst="line">
            <a:avLst/>
          </a:prstGeom>
          <a:ln w="38100">
            <a:solidFill>
              <a:srgbClr val="457C57"/>
            </a:solidFill>
          </a:ln>
        </p:spPr>
        <p:style>
          <a:lnRef idx="1">
            <a:schemeClr val="accent1"/>
          </a:lnRef>
          <a:fillRef idx="0">
            <a:schemeClr val="accent1"/>
          </a:fillRef>
          <a:effectRef idx="0">
            <a:schemeClr val="accent1"/>
          </a:effectRef>
          <a:fontRef idx="minor">
            <a:schemeClr val="tx1"/>
          </a:fontRef>
        </p:style>
      </p:cxnSp>
      <p:sp>
        <p:nvSpPr>
          <p:cNvPr id="220" name="Google Shape;9659;p78">
            <a:extLst>
              <a:ext uri="{FF2B5EF4-FFF2-40B4-BE49-F238E27FC236}">
                <a16:creationId xmlns:a16="http://schemas.microsoft.com/office/drawing/2014/main" id="{6AE22662-F607-DE90-3152-14AE84A26E68}"/>
              </a:ext>
            </a:extLst>
          </p:cNvPr>
          <p:cNvSpPr/>
          <p:nvPr/>
        </p:nvSpPr>
        <p:spPr>
          <a:xfrm>
            <a:off x="1558951" y="1115791"/>
            <a:ext cx="98961" cy="63165"/>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9659;p78">
            <a:extLst>
              <a:ext uri="{FF2B5EF4-FFF2-40B4-BE49-F238E27FC236}">
                <a16:creationId xmlns:a16="http://schemas.microsoft.com/office/drawing/2014/main" id="{39886FA9-F6BA-330B-02DC-26AA4A915BF6}"/>
              </a:ext>
            </a:extLst>
          </p:cNvPr>
          <p:cNvSpPr/>
          <p:nvPr/>
        </p:nvSpPr>
        <p:spPr>
          <a:xfrm>
            <a:off x="804542" y="1496002"/>
            <a:ext cx="98961" cy="63165"/>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4" name="Straight Connector 223">
            <a:extLst>
              <a:ext uri="{FF2B5EF4-FFF2-40B4-BE49-F238E27FC236}">
                <a16:creationId xmlns:a16="http://schemas.microsoft.com/office/drawing/2014/main" id="{CCF9BA94-C6E2-105F-58F2-41F2E98B9A41}"/>
              </a:ext>
            </a:extLst>
          </p:cNvPr>
          <p:cNvCxnSpPr>
            <a:cxnSpLocks/>
          </p:cNvCxnSpPr>
          <p:nvPr/>
        </p:nvCxnSpPr>
        <p:spPr>
          <a:xfrm>
            <a:off x="2156529" y="1857775"/>
            <a:ext cx="347178" cy="0"/>
          </a:xfrm>
          <a:prstGeom prst="line">
            <a:avLst/>
          </a:prstGeom>
          <a:ln w="38100">
            <a:solidFill>
              <a:srgbClr val="457C57"/>
            </a:solidFill>
          </a:ln>
        </p:spPr>
        <p:style>
          <a:lnRef idx="1">
            <a:schemeClr val="accent1"/>
          </a:lnRef>
          <a:fillRef idx="0">
            <a:schemeClr val="accent1"/>
          </a:fillRef>
          <a:effectRef idx="0">
            <a:schemeClr val="accent1"/>
          </a:effectRef>
          <a:fontRef idx="minor">
            <a:schemeClr val="tx1"/>
          </a:fontRef>
        </p:style>
      </p:cxnSp>
      <p:sp>
        <p:nvSpPr>
          <p:cNvPr id="226" name="Google Shape;9659;p78">
            <a:extLst>
              <a:ext uri="{FF2B5EF4-FFF2-40B4-BE49-F238E27FC236}">
                <a16:creationId xmlns:a16="http://schemas.microsoft.com/office/drawing/2014/main" id="{1E763CEA-FA12-BE29-411A-F13C6A918A8B}"/>
              </a:ext>
            </a:extLst>
          </p:cNvPr>
          <p:cNvSpPr/>
          <p:nvPr/>
        </p:nvSpPr>
        <p:spPr>
          <a:xfrm>
            <a:off x="2499031" y="1826192"/>
            <a:ext cx="98961" cy="63165"/>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9659;p78">
            <a:extLst>
              <a:ext uri="{FF2B5EF4-FFF2-40B4-BE49-F238E27FC236}">
                <a16:creationId xmlns:a16="http://schemas.microsoft.com/office/drawing/2014/main" id="{953ABDB4-ACB2-3D07-B25B-3B81AE0B1C38}"/>
              </a:ext>
            </a:extLst>
          </p:cNvPr>
          <p:cNvSpPr/>
          <p:nvPr/>
        </p:nvSpPr>
        <p:spPr>
          <a:xfrm>
            <a:off x="2050467" y="1826192"/>
            <a:ext cx="98961" cy="63165"/>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1" name="Straight Connector 230">
            <a:extLst>
              <a:ext uri="{FF2B5EF4-FFF2-40B4-BE49-F238E27FC236}">
                <a16:creationId xmlns:a16="http://schemas.microsoft.com/office/drawing/2014/main" id="{29A7BF50-45DC-006A-4124-F4F136ABE77F}"/>
              </a:ext>
            </a:extLst>
          </p:cNvPr>
          <p:cNvCxnSpPr>
            <a:cxnSpLocks/>
          </p:cNvCxnSpPr>
          <p:nvPr/>
        </p:nvCxnSpPr>
        <p:spPr>
          <a:xfrm>
            <a:off x="6561755" y="1874045"/>
            <a:ext cx="347178" cy="0"/>
          </a:xfrm>
          <a:prstGeom prst="line">
            <a:avLst/>
          </a:prstGeom>
          <a:ln w="38100">
            <a:solidFill>
              <a:srgbClr val="457C57"/>
            </a:solidFill>
          </a:ln>
        </p:spPr>
        <p:style>
          <a:lnRef idx="1">
            <a:schemeClr val="accent1"/>
          </a:lnRef>
          <a:fillRef idx="0">
            <a:schemeClr val="accent1"/>
          </a:fillRef>
          <a:effectRef idx="0">
            <a:schemeClr val="accent1"/>
          </a:effectRef>
          <a:fontRef idx="minor">
            <a:schemeClr val="tx1"/>
          </a:fontRef>
        </p:style>
      </p:cxnSp>
      <p:sp>
        <p:nvSpPr>
          <p:cNvPr id="233" name="Google Shape;9659;p78">
            <a:extLst>
              <a:ext uri="{FF2B5EF4-FFF2-40B4-BE49-F238E27FC236}">
                <a16:creationId xmlns:a16="http://schemas.microsoft.com/office/drawing/2014/main" id="{8F2D9506-53C3-F661-5F84-99F02FE12BA2}"/>
              </a:ext>
            </a:extLst>
          </p:cNvPr>
          <p:cNvSpPr/>
          <p:nvPr/>
        </p:nvSpPr>
        <p:spPr>
          <a:xfrm flipH="1">
            <a:off x="6908933" y="1842463"/>
            <a:ext cx="106018" cy="75778"/>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9659;p78">
            <a:extLst>
              <a:ext uri="{FF2B5EF4-FFF2-40B4-BE49-F238E27FC236}">
                <a16:creationId xmlns:a16="http://schemas.microsoft.com/office/drawing/2014/main" id="{769EB4FA-47A6-09AF-60DB-70FC03EDCC38}"/>
              </a:ext>
            </a:extLst>
          </p:cNvPr>
          <p:cNvSpPr/>
          <p:nvPr/>
        </p:nvSpPr>
        <p:spPr>
          <a:xfrm>
            <a:off x="6433415" y="1842463"/>
            <a:ext cx="128340" cy="75778"/>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TextBox 76"/>
          <p:cNvSpPr txBox="1"/>
          <p:nvPr/>
        </p:nvSpPr>
        <p:spPr>
          <a:xfrm>
            <a:off x="8847212" y="4835723"/>
            <a:ext cx="311727" cy="307777"/>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3</a:t>
            </a:r>
          </a:p>
        </p:txBody>
      </p:sp>
      <p:pic>
        <p:nvPicPr>
          <p:cNvPr id="85" name="Picture 2" descr="https://tsu.ge/assets/themes/tsu/assets/im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4" y="4312115"/>
            <a:ext cx="952447" cy="949967"/>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87" name="Picture 2" descr="C:\Users\TAKO\Desktop\IMG_959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C:\Users\TAKO\Desktop\fz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017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923984"/>
            <a:ext cx="990977" cy="307777"/>
          </a:xfrm>
          <a:prstGeom prst="rect">
            <a:avLst/>
          </a:prstGeom>
          <a:noFill/>
        </p:spPr>
        <p:txBody>
          <a:bodyPr wrap="none" rtlCol="0">
            <a:spAutoFit/>
          </a:bodyPr>
          <a:lstStyle/>
          <a:p>
            <a:r>
              <a:rPr lang="en-US" dirty="0" err="1" smtClean="0">
                <a:solidFill>
                  <a:schemeClr val="bg1">
                    <a:lumMod val="75000"/>
                  </a:schemeClr>
                </a:solidFill>
              </a:rPr>
              <a:t>Valeriana</a:t>
            </a:r>
            <a:r>
              <a:rPr lang="en-US" dirty="0" smtClean="0"/>
              <a:t> </a:t>
            </a:r>
            <a:endParaRPr lang="en-US" dirty="0"/>
          </a:p>
        </p:txBody>
      </p:sp>
      <p:sp>
        <p:nvSpPr>
          <p:cNvPr id="10" name="TextBox 9"/>
          <p:cNvSpPr txBox="1"/>
          <p:nvPr/>
        </p:nvSpPr>
        <p:spPr>
          <a:xfrm>
            <a:off x="8832273" y="4835723"/>
            <a:ext cx="311727" cy="307777"/>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4</a:t>
            </a:r>
          </a:p>
        </p:txBody>
      </p:sp>
      <p:pic>
        <p:nvPicPr>
          <p:cNvPr id="1026" name="Picture 2" descr="GLYCYRRHIZA-GLABRA.jpg (1280×8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299" y="1165573"/>
            <a:ext cx="2950716" cy="27136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40852" y="204621"/>
            <a:ext cx="3918760" cy="461665"/>
          </a:xfrm>
          <a:prstGeom prst="rect">
            <a:avLst/>
          </a:prstGeom>
          <a:noFill/>
        </p:spPr>
        <p:txBody>
          <a:bodyPr wrap="square" rtlCol="0">
            <a:spAutoFit/>
          </a:bodyPr>
          <a:lstStyle/>
          <a:p>
            <a:r>
              <a:rPr lang="en-US" sz="2400" b="1" dirty="0" smtClean="0">
                <a:solidFill>
                  <a:schemeClr val="bg1">
                    <a:lumMod val="75000"/>
                  </a:schemeClr>
                </a:solidFill>
              </a:rPr>
              <a:t>Some Medicinal Plants </a:t>
            </a:r>
            <a:endParaRPr lang="en-US" sz="2400" b="1" dirty="0">
              <a:solidFill>
                <a:schemeClr val="bg1">
                  <a:lumMod val="75000"/>
                </a:schemeClr>
              </a:solidFill>
            </a:endParaRPr>
          </a:p>
        </p:txBody>
      </p:sp>
      <p:pic>
        <p:nvPicPr>
          <p:cNvPr id="1028" name="Picture 4" descr="roots-licorice-and-stevia-glycyrrhiza-glabra-picture-id1130748160 (509×3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015" y="2683446"/>
            <a:ext cx="1600985" cy="11957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05500" y="3923985"/>
            <a:ext cx="2254698" cy="307777"/>
          </a:xfrm>
          <a:prstGeom prst="rect">
            <a:avLst/>
          </a:prstGeom>
          <a:noFill/>
        </p:spPr>
        <p:txBody>
          <a:bodyPr wrap="square" rtlCol="0">
            <a:spAutoFit/>
          </a:bodyPr>
          <a:lstStyle/>
          <a:p>
            <a:r>
              <a:rPr lang="en-US" dirty="0" smtClean="0">
                <a:solidFill>
                  <a:schemeClr val="bg1">
                    <a:lumMod val="75000"/>
                  </a:schemeClr>
                </a:solidFill>
              </a:rPr>
              <a:t>Licorice</a:t>
            </a:r>
            <a:endParaRPr lang="en-US" dirty="0">
              <a:solidFill>
                <a:schemeClr val="bg1">
                  <a:lumMod val="75000"/>
                </a:schemeClr>
              </a:solidFill>
            </a:endParaRPr>
          </a:p>
        </p:txBody>
      </p:sp>
      <p:sp>
        <p:nvSpPr>
          <p:cNvPr id="11" name="TextBox 10"/>
          <p:cNvSpPr txBox="1"/>
          <p:nvPr/>
        </p:nvSpPr>
        <p:spPr>
          <a:xfrm>
            <a:off x="7543015" y="3862429"/>
            <a:ext cx="998557" cy="738664"/>
          </a:xfrm>
          <a:prstGeom prst="rect">
            <a:avLst/>
          </a:prstGeom>
          <a:noFill/>
        </p:spPr>
        <p:txBody>
          <a:bodyPr wrap="square" rtlCol="0">
            <a:spAutoFit/>
          </a:bodyPr>
          <a:lstStyle/>
          <a:p>
            <a:r>
              <a:rPr lang="en-US" dirty="0" smtClean="0">
                <a:solidFill>
                  <a:schemeClr val="accent5">
                    <a:lumMod val="75000"/>
                  </a:schemeClr>
                </a:solidFill>
              </a:rPr>
              <a:t>Licorice Roots </a:t>
            </a:r>
          </a:p>
          <a:p>
            <a:endParaRPr lang="en-US" dirty="0">
              <a:solidFill>
                <a:schemeClr val="accent5">
                  <a:lumMod val="75000"/>
                </a:schemeClr>
              </a:solidFill>
            </a:endParaRPr>
          </a:p>
        </p:txBody>
      </p:sp>
      <p:pic>
        <p:nvPicPr>
          <p:cNvPr id="1030" name="Picture 6" descr="Valeriana_officinalis2T.jpg (1067×10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 y="1165572"/>
            <a:ext cx="2990737" cy="27136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ettyImages-172897778-b96beb1b993441cdb0a58de26fe8d4c3.jpg (3344×23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1314" y="2683446"/>
            <a:ext cx="1600985" cy="11957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991314" y="3869120"/>
            <a:ext cx="1378667" cy="523220"/>
          </a:xfrm>
          <a:prstGeom prst="rect">
            <a:avLst/>
          </a:prstGeom>
          <a:noFill/>
        </p:spPr>
        <p:txBody>
          <a:bodyPr wrap="square" rtlCol="0">
            <a:spAutoFit/>
          </a:bodyPr>
          <a:lstStyle/>
          <a:p>
            <a:r>
              <a:rPr lang="en-US" dirty="0" err="1" smtClean="0">
                <a:solidFill>
                  <a:schemeClr val="accent4">
                    <a:lumMod val="75000"/>
                  </a:schemeClr>
                </a:solidFill>
              </a:rPr>
              <a:t>Valeriana</a:t>
            </a:r>
            <a:r>
              <a:rPr lang="en-US" dirty="0" smtClean="0">
                <a:solidFill>
                  <a:schemeClr val="accent4">
                    <a:lumMod val="75000"/>
                  </a:schemeClr>
                </a:solidFill>
              </a:rPr>
              <a:t> </a:t>
            </a:r>
          </a:p>
          <a:p>
            <a:r>
              <a:rPr lang="en-US" dirty="0" smtClean="0">
                <a:solidFill>
                  <a:schemeClr val="accent4">
                    <a:lumMod val="75000"/>
                  </a:schemeClr>
                </a:solidFill>
              </a:rPr>
              <a:t>Roots </a:t>
            </a:r>
            <a:endParaRPr lang="en-US" dirty="0">
              <a:solidFill>
                <a:schemeClr val="accent4">
                  <a:lumMod val="75000"/>
                </a:schemeClr>
              </a:solidFill>
            </a:endParaRPr>
          </a:p>
        </p:txBody>
      </p:sp>
      <p:pic>
        <p:nvPicPr>
          <p:cNvPr id="17" name="Picture 2" descr="https://tsu.ge/assets/themes/tsu/assets/img/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64" y="4231761"/>
            <a:ext cx="952447" cy="91173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19" name="Picture 2" descr="C:\Users\TAKO\Desktop\IMG_959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TAKO\Desktop\fz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019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3333" y="550691"/>
            <a:ext cx="1136234" cy="1527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682" y="735564"/>
            <a:ext cx="1785200" cy="1147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6344" y="739184"/>
            <a:ext cx="1693294" cy="1136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s://mining.org.ge/uploads/posts/2019-12/thumbs/1575445677_radwa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08" y="2026126"/>
            <a:ext cx="1588492" cy="1136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https://www.geo-con.com.au/wp-content/uploads/2019/03/2-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6344" y="2026126"/>
            <a:ext cx="1693294" cy="1174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0683" y="2025446"/>
            <a:ext cx="1785200" cy="1137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02803" y="3320308"/>
            <a:ext cx="1744306" cy="1064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t="35988"/>
          <a:stretch/>
        </p:blipFill>
        <p:spPr>
          <a:xfrm>
            <a:off x="3514750" y="3317082"/>
            <a:ext cx="1701767" cy="1068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2508166" y="96709"/>
            <a:ext cx="4001416" cy="523220"/>
          </a:xfrm>
          <a:prstGeom prst="rect">
            <a:avLst/>
          </a:prstGeom>
          <a:noFill/>
        </p:spPr>
        <p:txBody>
          <a:bodyPr wrap="none" rtlCol="0">
            <a:spAutoFit/>
          </a:bodyPr>
          <a:lstStyle/>
          <a:p>
            <a:r>
              <a:rPr lang="en-US" sz="2800" b="1" spc="200" dirty="0" smtClean="0"/>
              <a:t>Sample preparation</a:t>
            </a:r>
            <a:endParaRPr lang="en-US" sz="2800" b="1" spc="200" dirty="0"/>
          </a:p>
        </p:txBody>
      </p:sp>
      <p:sp>
        <p:nvSpPr>
          <p:cNvPr id="11" name="TextBox 10"/>
          <p:cNvSpPr txBox="1"/>
          <p:nvPr/>
        </p:nvSpPr>
        <p:spPr>
          <a:xfrm>
            <a:off x="8832272" y="4868137"/>
            <a:ext cx="311727" cy="307777"/>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5</a:t>
            </a:r>
          </a:p>
        </p:txBody>
      </p:sp>
      <p:pic>
        <p:nvPicPr>
          <p:cNvPr id="12" name="Picture 2" descr="https://tsu.ge/assets/themes/tsu/assets/img/log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64" y="4231761"/>
            <a:ext cx="952447" cy="9117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14" name="Picture 2" descr="C:\Users\TAKO\Desktop\IMG_9594.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TAKO\Desktop\fz_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97024" y="754910"/>
            <a:ext cx="2618376" cy="2677656"/>
          </a:xfrm>
          <a:prstGeom prst="rect">
            <a:avLst/>
          </a:prstGeom>
          <a:noFill/>
        </p:spPr>
        <p:txBody>
          <a:bodyPr wrap="square" rtlCol="0">
            <a:spAutoFit/>
          </a:bodyPr>
          <a:lstStyle/>
          <a:p>
            <a:pPr algn="just"/>
            <a:r>
              <a:rPr lang="en-US" dirty="0">
                <a:solidFill>
                  <a:schemeClr val="tx2">
                    <a:lumMod val="50000"/>
                  </a:schemeClr>
                </a:solidFill>
              </a:rPr>
              <a:t>The roots of </a:t>
            </a:r>
            <a:r>
              <a:rPr lang="ka-GE" dirty="0" smtClean="0">
                <a:solidFill>
                  <a:schemeClr val="tx2">
                    <a:lumMod val="50000"/>
                  </a:schemeClr>
                </a:solidFill>
              </a:rPr>
              <a:t>Valeriana</a:t>
            </a:r>
            <a:r>
              <a:rPr lang="en-US" dirty="0" smtClean="0">
                <a:solidFill>
                  <a:schemeClr val="tx2">
                    <a:lumMod val="50000"/>
                  </a:schemeClr>
                </a:solidFill>
              </a:rPr>
              <a:t> </a:t>
            </a:r>
            <a:r>
              <a:rPr lang="en-US" dirty="0">
                <a:solidFill>
                  <a:schemeClr val="tx2">
                    <a:lumMod val="50000"/>
                  </a:schemeClr>
                </a:solidFill>
              </a:rPr>
              <a:t>and L</a:t>
            </a:r>
            <a:r>
              <a:rPr lang="en-US" dirty="0" smtClean="0">
                <a:solidFill>
                  <a:schemeClr val="tx2">
                    <a:lumMod val="50000"/>
                  </a:schemeClr>
                </a:solidFill>
              </a:rPr>
              <a:t>icorice </a:t>
            </a:r>
            <a:r>
              <a:rPr lang="en-US" dirty="0">
                <a:solidFill>
                  <a:schemeClr val="tx2">
                    <a:lumMod val="50000"/>
                  </a:schemeClr>
                </a:solidFill>
              </a:rPr>
              <a:t>were first ground with a pestle and mortar, then sorted according to quartering, and then sorted further to obtain the particles smaller than 0.1mm. Then they were weighed, dried, and treated with mineral acids. The filtrate was collected, transferred to a volumetric flask, and filled to the mark with DI water. </a:t>
            </a:r>
          </a:p>
        </p:txBody>
      </p:sp>
    </p:spTree>
    <p:extLst>
      <p:ext uri="{BB962C8B-B14F-4D97-AF65-F5344CB8AC3E}">
        <p14:creationId xmlns:p14="http://schemas.microsoft.com/office/powerpoint/2010/main" val="1317319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851" y="16759"/>
            <a:ext cx="8208335" cy="1077218"/>
          </a:xfrm>
          <a:prstGeom prst="rect">
            <a:avLst/>
          </a:prstGeom>
          <a:noFill/>
        </p:spPr>
        <p:txBody>
          <a:bodyPr wrap="square" rtlCol="0">
            <a:spAutoFit/>
          </a:bodyPr>
          <a:lstStyle/>
          <a:p>
            <a:pPr algn="ctr"/>
            <a:r>
              <a:rPr lang="en-US" sz="3200" dirty="0" smtClean="0">
                <a:solidFill>
                  <a:schemeClr val="accent3">
                    <a:lumMod val="75000"/>
                  </a:schemeClr>
                </a:solidFill>
                <a:effectLst>
                  <a:outerShdw blurRad="38100" dist="38100" dir="2700000" algn="tl">
                    <a:srgbClr val="000000">
                      <a:alpha val="43137"/>
                    </a:srgbClr>
                  </a:outerShdw>
                </a:effectLst>
              </a:rPr>
              <a:t>Instrumental methods used for heavy metal determination </a:t>
            </a:r>
            <a:endParaRPr lang="en-US" sz="3200" dirty="0">
              <a:solidFill>
                <a:schemeClr val="accent3">
                  <a:lumMod val="75000"/>
                </a:schemeClr>
              </a:solidFill>
              <a:effectLst>
                <a:outerShdw blurRad="38100" dist="38100" dir="2700000" algn="tl">
                  <a:srgbClr val="000000">
                    <a:alpha val="43137"/>
                  </a:srgbClr>
                </a:outerShdw>
              </a:effectLst>
            </a:endParaRPr>
          </a:p>
        </p:txBody>
      </p:sp>
      <p:pic>
        <p:nvPicPr>
          <p:cNvPr id="2050" name="Picture 2" descr="atomic-absorption-spectrometer-500x500.jpg (500×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4" y="897281"/>
            <a:ext cx="2263574" cy="20985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2" descr="https://tsu.ge/assets/themes/tsu/assets/im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4" y="4231761"/>
            <a:ext cx="952447" cy="9117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6" name="Picture 2" descr="C:\Users\TAKO\Desktop\IMG_959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TAKO\Desktop\fz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832272" y="4868137"/>
            <a:ext cx="311727" cy="307777"/>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6</a:t>
            </a:r>
          </a:p>
        </p:txBody>
      </p:sp>
      <p:sp>
        <p:nvSpPr>
          <p:cNvPr id="3" name="TextBox 2"/>
          <p:cNvSpPr txBox="1"/>
          <p:nvPr/>
        </p:nvSpPr>
        <p:spPr>
          <a:xfrm>
            <a:off x="77986" y="3180723"/>
            <a:ext cx="1875243" cy="461665"/>
          </a:xfrm>
          <a:prstGeom prst="rect">
            <a:avLst/>
          </a:prstGeom>
          <a:noFill/>
        </p:spPr>
        <p:txBody>
          <a:bodyPr wrap="square" rtlCol="0">
            <a:spAutoFit/>
          </a:bodyPr>
          <a:lstStyle/>
          <a:p>
            <a:pPr algn="ctr"/>
            <a:r>
              <a:rPr lang="en-US" sz="1200" dirty="0" smtClean="0">
                <a:solidFill>
                  <a:srgbClr val="00B0F0"/>
                </a:solidFill>
                <a:effectLst>
                  <a:outerShdw blurRad="38100" dist="38100" dir="2700000" algn="tl">
                    <a:srgbClr val="000000">
                      <a:alpha val="43137"/>
                    </a:srgbClr>
                  </a:outerShdw>
                </a:effectLst>
              </a:rPr>
              <a:t>Atomic Absorbance Spectrometry </a:t>
            </a:r>
            <a:endParaRPr lang="en-US" sz="1200" dirty="0">
              <a:solidFill>
                <a:srgbClr val="00B0F0"/>
              </a:solidFill>
              <a:effectLst>
                <a:outerShdw blurRad="38100" dist="38100" dir="2700000" algn="tl">
                  <a:srgbClr val="000000">
                    <a:alpha val="43137"/>
                  </a:srgbClr>
                </a:outerShdw>
              </a:effectLst>
            </a:endParaRPr>
          </a:p>
        </p:txBody>
      </p:sp>
      <p:sp>
        <p:nvSpPr>
          <p:cNvPr id="9" name="TextBox 8"/>
          <p:cNvSpPr txBox="1"/>
          <p:nvPr/>
        </p:nvSpPr>
        <p:spPr>
          <a:xfrm>
            <a:off x="3082503" y="3180722"/>
            <a:ext cx="2399797" cy="461665"/>
          </a:xfrm>
          <a:prstGeom prst="rect">
            <a:avLst/>
          </a:prstGeom>
          <a:noFill/>
        </p:spPr>
        <p:txBody>
          <a:bodyPr wrap="square" rtlCol="0">
            <a:spAutoFit/>
          </a:bodyPr>
          <a:lstStyle/>
          <a:p>
            <a:pPr algn="ctr"/>
            <a:r>
              <a:rPr lang="en-US" sz="1200" dirty="0" smtClean="0">
                <a:solidFill>
                  <a:srgbClr val="0070C0"/>
                </a:solidFill>
                <a:effectLst>
                  <a:outerShdw blurRad="38100" dist="38100" dir="2700000" algn="tl">
                    <a:srgbClr val="000000">
                      <a:alpha val="43137"/>
                    </a:srgbClr>
                  </a:outerShdw>
                </a:effectLst>
              </a:rPr>
              <a:t>Inductively Coupled Plasma Atomic Emission Spectrometry </a:t>
            </a:r>
            <a:endParaRPr lang="en-US" sz="1200" dirty="0">
              <a:solidFill>
                <a:srgbClr val="0070C0"/>
              </a:solidFill>
              <a:effectLst>
                <a:outerShdw blurRad="38100" dist="38100" dir="2700000" algn="tl">
                  <a:srgbClr val="000000">
                    <a:alpha val="43137"/>
                  </a:srgbClr>
                </a:outerShdw>
              </a:effectLst>
            </a:endParaRPr>
          </a:p>
        </p:txBody>
      </p:sp>
      <p:pic>
        <p:nvPicPr>
          <p:cNvPr id="2058" name="Picture 10" descr="12102013_4200_mpaes_product_thmb_226x191.jpg (320×3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2576" y="897280"/>
            <a:ext cx="2371061" cy="20985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611574" y="3180722"/>
            <a:ext cx="2139021" cy="461665"/>
          </a:xfrm>
          <a:prstGeom prst="rect">
            <a:avLst/>
          </a:prstGeom>
          <a:noFill/>
        </p:spPr>
        <p:txBody>
          <a:bodyPr wrap="square" rtlCol="0">
            <a:spAutoFit/>
          </a:bodyPr>
          <a:lstStyle/>
          <a:p>
            <a:pPr algn="ctr"/>
            <a:r>
              <a:rPr lang="en-US" sz="1200" dirty="0" smtClean="0">
                <a:solidFill>
                  <a:schemeClr val="accent5"/>
                </a:solidFill>
                <a:effectLst>
                  <a:outerShdw blurRad="38100" dist="38100" dir="2700000" algn="tl">
                    <a:srgbClr val="000000">
                      <a:alpha val="43137"/>
                    </a:srgbClr>
                  </a:outerShdw>
                </a:effectLst>
              </a:rPr>
              <a:t>Microwave Plasma Atomic Emission Spectrometry</a:t>
            </a:r>
            <a:endParaRPr lang="en-US" sz="1200" dirty="0">
              <a:solidFill>
                <a:schemeClr val="accent5"/>
              </a:solidFill>
              <a:effectLst>
                <a:outerShdw blurRad="38100" dist="38100" dir="2700000" algn="tl">
                  <a:srgbClr val="000000">
                    <a:alpha val="43137"/>
                  </a:srgbClr>
                </a:outerShdw>
              </a:effectLst>
            </a:endParaRPr>
          </a:p>
        </p:txBody>
      </p:sp>
      <p:sp>
        <p:nvSpPr>
          <p:cNvPr id="16" name="Heart 15">
            <a:extLst>
              <a:ext uri="{FF2B5EF4-FFF2-40B4-BE49-F238E27FC236}">
                <a16:creationId xmlns:a16="http://schemas.microsoft.com/office/drawing/2014/main" id="{360BB9A3-5FDB-02C7-1B19-2AAF1699CD31}"/>
              </a:ext>
            </a:extLst>
          </p:cNvPr>
          <p:cNvSpPr/>
          <p:nvPr/>
        </p:nvSpPr>
        <p:spPr>
          <a:xfrm>
            <a:off x="7824677" y="923196"/>
            <a:ext cx="617574" cy="576362"/>
          </a:xfrm>
          <a:prstGeom prst="heart">
            <a:avLst/>
          </a:prstGeom>
          <a:solidFill>
            <a:srgbClr val="7030A0"/>
          </a:solidFill>
          <a:ln w="762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060" name="Picture 12" descr="5110_ICP-OES.png (320×3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596" y="897280"/>
            <a:ext cx="2840222" cy="20985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356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su.ge/assets/themes/tsu/assets/im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4" y="4231761"/>
            <a:ext cx="952447" cy="9117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4" name="Picture 2" descr="C:\Users\TAKO\Desktop\IMG_959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TAKO\Desktop\fz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704262" y="4687630"/>
            <a:ext cx="284052" cy="307777"/>
          </a:xfrm>
          <a:prstGeom prst="rect">
            <a:avLst/>
          </a:prstGeom>
        </p:spPr>
        <p:txBody>
          <a:bodyPr wrap="none">
            <a:spAutoFit/>
          </a:bodyPr>
          <a:lstStyle/>
          <a:p>
            <a:r>
              <a:rPr lang="en-US" dirty="0" smtClean="0">
                <a:solidFill>
                  <a:schemeClr val="bg1"/>
                </a:solidFill>
                <a:effectLst>
                  <a:outerShdw blurRad="38100" dist="38100" dir="2700000" algn="tl">
                    <a:srgbClr val="000000">
                      <a:alpha val="43137"/>
                    </a:srgbClr>
                  </a:outerShdw>
                </a:effectLst>
              </a:rPr>
              <a:t>7</a:t>
            </a:r>
            <a:endParaRPr lang="en-US"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2394820" y="87661"/>
            <a:ext cx="3678865" cy="369332"/>
          </a:xfrm>
          <a:prstGeom prst="rect">
            <a:avLst/>
          </a:prstGeom>
          <a:noFill/>
        </p:spPr>
        <p:txBody>
          <a:bodyPr wrap="square" rtlCol="0">
            <a:spAutoFit/>
          </a:bodyPr>
          <a:lstStyle/>
          <a:p>
            <a:r>
              <a:rPr lang="en-US" dirty="0" smtClean="0">
                <a:solidFill>
                  <a:schemeClr val="accent5"/>
                </a:solidFill>
              </a:rPr>
              <a:t> </a:t>
            </a:r>
            <a:r>
              <a:rPr lang="en-US" sz="1800" b="1" dirty="0" smtClean="0">
                <a:solidFill>
                  <a:schemeClr val="accent5"/>
                </a:solidFill>
                <a:effectLst>
                  <a:outerShdw blurRad="38100" dist="38100" dir="2700000" algn="tl">
                    <a:srgbClr val="000000">
                      <a:alpha val="43137"/>
                    </a:srgbClr>
                  </a:outerShdw>
                </a:effectLst>
              </a:rPr>
              <a:t>MP-AES -  </a:t>
            </a:r>
            <a:r>
              <a:rPr lang="en-US" sz="1800" b="1" dirty="0" smtClean="0">
                <a:solidFill>
                  <a:srgbClr val="FF0000"/>
                </a:solidFill>
                <a:effectLst>
                  <a:outerShdw blurRad="38100" dist="38100" dir="2700000" algn="tl">
                    <a:srgbClr val="000000">
                      <a:alpha val="43137"/>
                    </a:srgbClr>
                  </a:outerShdw>
                </a:effectLst>
              </a:rPr>
              <a:t>HOW IT WORKS</a:t>
            </a:r>
            <a:endParaRPr lang="en-US" sz="1800" b="1"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a:off x="64036" y="732791"/>
            <a:ext cx="4292812" cy="2339102"/>
          </a:xfrm>
          <a:prstGeom prst="rect">
            <a:avLst/>
          </a:prstGeom>
          <a:noFill/>
        </p:spPr>
        <p:txBody>
          <a:bodyPr wrap="square" rtlCol="0">
            <a:spAutoFit/>
          </a:bodyPr>
          <a:lstStyle/>
          <a:p>
            <a:pPr marL="285750" indent="-285750">
              <a:buFont typeface="Arial" panose="020B0604020202020204" pitchFamily="34" charset="0"/>
              <a:buChar char="•"/>
            </a:pPr>
            <a:r>
              <a:rPr lang="en-US" sz="1200" b="1" dirty="0" smtClean="0"/>
              <a:t>The magnetron is used to form a plasma from nitrogen gas.</a:t>
            </a:r>
          </a:p>
          <a:p>
            <a:pPr marL="285750" indent="-285750">
              <a:buFont typeface="Arial" panose="020B0604020202020204" pitchFamily="34" charset="0"/>
              <a:buChar char="•"/>
            </a:pPr>
            <a:endParaRPr lang="en-US" sz="1200" b="1" dirty="0"/>
          </a:p>
          <a:p>
            <a:pPr marL="285750" indent="-285750">
              <a:buFont typeface="Arial" panose="020B0604020202020204" pitchFamily="34" charset="0"/>
              <a:buChar char="•"/>
            </a:pPr>
            <a:r>
              <a:rPr lang="en-US" sz="1200" b="1" dirty="0" smtClean="0"/>
              <a:t>Plasma excites atoms of a specific element.</a:t>
            </a:r>
          </a:p>
          <a:p>
            <a:pPr marL="285750" indent="-285750">
              <a:buFont typeface="Arial" panose="020B0604020202020204" pitchFamily="34" charset="0"/>
              <a:buChar char="•"/>
            </a:pPr>
            <a:endParaRPr lang="en-US" sz="1200" b="1" dirty="0"/>
          </a:p>
          <a:p>
            <a:pPr marL="285750" indent="-285750">
              <a:buFont typeface="Arial" panose="020B0604020202020204" pitchFamily="34" charset="0"/>
              <a:buChar char="•"/>
            </a:pPr>
            <a:r>
              <a:rPr lang="en-US" sz="1200" b="1" dirty="0" smtClean="0"/>
              <a:t>Atom </a:t>
            </a:r>
            <a:r>
              <a:rPr lang="en-US" sz="1200" b="1" dirty="0"/>
              <a:t>returns to the ground state and emits light with a wavelength that is characteristic of that element, this light then reaches a detector. </a:t>
            </a:r>
            <a:endParaRPr lang="en-US" sz="1200" b="1" dirty="0" smtClean="0"/>
          </a:p>
          <a:p>
            <a:pPr marL="285750" indent="-285750">
              <a:buFont typeface="Arial" panose="020B0604020202020204" pitchFamily="34" charset="0"/>
              <a:buChar char="•"/>
            </a:pPr>
            <a:endParaRPr lang="en-US" sz="1200" b="1" dirty="0"/>
          </a:p>
          <a:p>
            <a:pPr marL="285750" indent="-285750">
              <a:buFont typeface="Arial" panose="020B0604020202020204" pitchFamily="34" charset="0"/>
              <a:buChar char="•"/>
            </a:pPr>
            <a:r>
              <a:rPr lang="en-US" sz="1200" b="1" dirty="0" smtClean="0"/>
              <a:t>The rate of emission is directly proportional to the number of atoms in the excited state</a:t>
            </a:r>
          </a:p>
          <a:p>
            <a:pPr marL="285750" indent="-285750">
              <a:buFont typeface="Arial" panose="020B0604020202020204" pitchFamily="34" charset="0"/>
              <a:buChar char="•"/>
            </a:pPr>
            <a:endParaRPr lang="en-US" dirty="0"/>
          </a:p>
        </p:txBody>
      </p:sp>
      <p:pic>
        <p:nvPicPr>
          <p:cNvPr id="10" name="Picture 9"/>
          <p:cNvPicPr>
            <a:picLocks noChangeAspect="1"/>
          </p:cNvPicPr>
          <p:nvPr/>
        </p:nvPicPr>
        <p:blipFill>
          <a:blip r:embed="rId5"/>
          <a:stretch>
            <a:fillRect/>
          </a:stretch>
        </p:blipFill>
        <p:spPr>
          <a:xfrm>
            <a:off x="4278540" y="732790"/>
            <a:ext cx="4787152" cy="30495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3545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1555" y="107373"/>
            <a:ext cx="4102405" cy="400110"/>
          </a:xfrm>
          <a:prstGeom prst="rect">
            <a:avLst/>
          </a:prstGeom>
          <a:noFill/>
        </p:spPr>
        <p:txBody>
          <a:bodyPr wrap="none" rtlCol="0">
            <a:spAutoFit/>
          </a:bodyPr>
          <a:lstStyle/>
          <a:p>
            <a:r>
              <a:rPr lang="en-US" sz="2000" dirty="0" smtClean="0">
                <a:solidFill>
                  <a:srgbClr val="FF0000"/>
                </a:solidFill>
              </a:rPr>
              <a:t>Advantages of MP-AES over AAS </a:t>
            </a:r>
            <a:endParaRPr lang="en-US" sz="2000" dirty="0">
              <a:solidFill>
                <a:srgbClr val="FF0000"/>
              </a:solidFill>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731735850"/>
                  </p:ext>
                </p:extLst>
              </p:nvPr>
            </p:nvGraphicFramePr>
            <p:xfrm>
              <a:off x="4589616" y="507483"/>
              <a:ext cx="4554384" cy="3810247"/>
            </p:xfrm>
            <a:graphic>
              <a:graphicData uri="http://schemas.openxmlformats.org/drawingml/2006/table">
                <a:tbl>
                  <a:tblPr firstRow="1" bandRow="1">
                    <a:tableStyleId>{6D86FE51-B831-4AAA-BF81-B16DDB0E4655}</a:tableStyleId>
                  </a:tblPr>
                  <a:tblGrid>
                    <a:gridCol w="1518128">
                      <a:extLst>
                        <a:ext uri="{9D8B030D-6E8A-4147-A177-3AD203B41FA5}">
                          <a16:colId xmlns:a16="http://schemas.microsoft.com/office/drawing/2014/main" val="468848969"/>
                        </a:ext>
                      </a:extLst>
                    </a:gridCol>
                    <a:gridCol w="1518128">
                      <a:extLst>
                        <a:ext uri="{9D8B030D-6E8A-4147-A177-3AD203B41FA5}">
                          <a16:colId xmlns:a16="http://schemas.microsoft.com/office/drawing/2014/main" val="2651777562"/>
                        </a:ext>
                      </a:extLst>
                    </a:gridCol>
                    <a:gridCol w="1518128">
                      <a:extLst>
                        <a:ext uri="{9D8B030D-6E8A-4147-A177-3AD203B41FA5}">
                          <a16:colId xmlns:a16="http://schemas.microsoft.com/office/drawing/2014/main" val="369384291"/>
                        </a:ext>
                      </a:extLst>
                    </a:gridCol>
                  </a:tblGrid>
                  <a:tr h="426967">
                    <a:tc>
                      <a:txBody>
                        <a:bodyPr/>
                        <a:lstStyle/>
                        <a:p>
                          <a:r>
                            <a:rPr lang="en-US" dirty="0" smtClean="0"/>
                            <a:t>Feature</a:t>
                          </a:r>
                          <a:endParaRPr lang="en-US" dirty="0"/>
                        </a:p>
                      </a:txBody>
                      <a:tcPr>
                        <a:solidFill>
                          <a:schemeClr val="accent6">
                            <a:lumMod val="90000"/>
                          </a:schemeClr>
                        </a:solidFill>
                      </a:tcPr>
                    </a:tc>
                    <a:tc>
                      <a:txBody>
                        <a:bodyPr/>
                        <a:lstStyle/>
                        <a:p>
                          <a:r>
                            <a:rPr lang="en-US" dirty="0" smtClean="0"/>
                            <a:t>MP-AES</a:t>
                          </a:r>
                          <a:endParaRPr lang="en-US" dirty="0"/>
                        </a:p>
                      </a:txBody>
                      <a:tcPr>
                        <a:solidFill>
                          <a:schemeClr val="accent6">
                            <a:lumMod val="90000"/>
                          </a:schemeClr>
                        </a:solidFill>
                      </a:tcPr>
                    </a:tc>
                    <a:tc>
                      <a:txBody>
                        <a:bodyPr/>
                        <a:lstStyle/>
                        <a:p>
                          <a:r>
                            <a:rPr lang="en-US" dirty="0" smtClean="0"/>
                            <a:t>Flame</a:t>
                          </a:r>
                          <a:r>
                            <a:rPr lang="en-US" baseline="0" dirty="0" smtClean="0"/>
                            <a:t> AA</a:t>
                          </a:r>
                          <a:endParaRPr lang="en-US" dirty="0"/>
                        </a:p>
                      </a:txBody>
                      <a:tcPr>
                        <a:solidFill>
                          <a:schemeClr val="accent6">
                            <a:lumMod val="90000"/>
                          </a:schemeClr>
                        </a:solidFill>
                      </a:tcPr>
                    </a:tc>
                    <a:extLst>
                      <a:ext uri="{0D108BD9-81ED-4DB2-BD59-A6C34878D82A}">
                        <a16:rowId xmlns:a16="http://schemas.microsoft.com/office/drawing/2014/main" val="3539284832"/>
                      </a:ext>
                    </a:extLst>
                  </a:tr>
                  <a:tr h="281894">
                    <a:tc>
                      <a:txBody>
                        <a:bodyPr/>
                        <a:lstStyle/>
                        <a:p>
                          <a:r>
                            <a:rPr lang="en-US" dirty="0" smtClean="0"/>
                            <a:t>Detection limits</a:t>
                          </a:r>
                          <a:endParaRPr lang="en-US" dirty="0"/>
                        </a:p>
                      </a:txBody>
                      <a:tcPr/>
                    </a:tc>
                    <a:tc>
                      <a:txBody>
                        <a:bodyPr/>
                        <a:lstStyle/>
                        <a:p>
                          <a:r>
                            <a:rPr lang="en-US" dirty="0" smtClean="0"/>
                            <a:t>Better</a:t>
                          </a:r>
                          <a:endParaRPr lang="en-US" dirty="0"/>
                        </a:p>
                      </a:txBody>
                      <a:tcPr>
                        <a:solidFill>
                          <a:schemeClr val="accent1">
                            <a:lumMod val="60000"/>
                            <a:lumOff val="40000"/>
                          </a:schemeClr>
                        </a:solidFill>
                      </a:tcPr>
                    </a:tc>
                    <a:tc>
                      <a:txBody>
                        <a:bodyPr/>
                        <a:lstStyle/>
                        <a:p>
                          <a:r>
                            <a:rPr lang="en-US" dirty="0" smtClean="0"/>
                            <a:t>Good</a:t>
                          </a:r>
                          <a:endParaRPr lang="en-US" dirty="0"/>
                        </a:p>
                      </a:txBody>
                      <a:tcPr>
                        <a:solidFill>
                          <a:schemeClr val="accent6"/>
                        </a:solidFill>
                      </a:tcPr>
                    </a:tc>
                    <a:extLst>
                      <a:ext uri="{0D108BD9-81ED-4DB2-BD59-A6C34878D82A}">
                        <a16:rowId xmlns:a16="http://schemas.microsoft.com/office/drawing/2014/main" val="809110575"/>
                      </a:ext>
                    </a:extLst>
                  </a:tr>
                  <a:tr h="457524">
                    <a:tc>
                      <a:txBody>
                        <a:bodyPr/>
                        <a:lstStyle/>
                        <a:p>
                          <a:r>
                            <a:rPr lang="en-US" dirty="0" smtClean="0"/>
                            <a:t>Linear Dynamic Range </a:t>
                          </a:r>
                          <a:endParaRPr lang="en-US" dirty="0"/>
                        </a:p>
                      </a:txBody>
                      <a:tcPr/>
                    </a:tc>
                    <a:tc>
                      <a:txBody>
                        <a:bodyPr/>
                        <a:lstStyle/>
                        <a:p>
                          <a:r>
                            <a:rPr lang="en-US" dirty="0" smtClean="0"/>
                            <a:t>Better</a:t>
                          </a:r>
                          <a:endParaRPr lang="en-US" dirty="0"/>
                        </a:p>
                      </a:txBody>
                      <a:tcPr>
                        <a:solidFill>
                          <a:schemeClr val="accent1">
                            <a:lumMod val="60000"/>
                            <a:lumOff val="40000"/>
                          </a:schemeClr>
                        </a:solidFill>
                      </a:tcPr>
                    </a:tc>
                    <a:tc>
                      <a:txBody>
                        <a:bodyPr/>
                        <a:lstStyle/>
                        <a:p>
                          <a:r>
                            <a:rPr lang="en-US" dirty="0" smtClean="0"/>
                            <a:t>Good</a:t>
                          </a:r>
                          <a:endParaRPr lang="en-US" dirty="0"/>
                        </a:p>
                      </a:txBody>
                      <a:tcPr>
                        <a:solidFill>
                          <a:schemeClr val="accent6"/>
                        </a:solidFill>
                      </a:tcPr>
                    </a:tc>
                    <a:extLst>
                      <a:ext uri="{0D108BD9-81ED-4DB2-BD59-A6C34878D82A}">
                        <a16:rowId xmlns:a16="http://schemas.microsoft.com/office/drawing/2014/main" val="2736541419"/>
                      </a:ext>
                    </a:extLst>
                  </a:tr>
                  <a:tr h="281894">
                    <a:tc>
                      <a:txBody>
                        <a:bodyPr/>
                        <a:lstStyle/>
                        <a:p>
                          <a:r>
                            <a:rPr lang="en-US" dirty="0" smtClean="0"/>
                            <a:t>Flammable Gas</a:t>
                          </a:r>
                          <a:endParaRPr lang="en-US" dirty="0"/>
                        </a:p>
                      </a:txBody>
                      <a:tcPr/>
                    </a:tc>
                    <a:tc>
                      <a:txBody>
                        <a:bodyPr/>
                        <a:lstStyle/>
                        <a:p>
                          <a:r>
                            <a:rPr lang="en-US" dirty="0" smtClean="0"/>
                            <a:t>Not Required</a:t>
                          </a:r>
                          <a:endParaRPr lang="en-US" dirty="0"/>
                        </a:p>
                      </a:txBody>
                      <a:tcPr>
                        <a:solidFill>
                          <a:schemeClr val="accent1">
                            <a:lumMod val="60000"/>
                            <a:lumOff val="40000"/>
                          </a:schemeClr>
                        </a:solidFill>
                      </a:tcPr>
                    </a:tc>
                    <a:tc>
                      <a:txBody>
                        <a:bodyPr/>
                        <a:lstStyle/>
                        <a:p>
                          <a:r>
                            <a:rPr lang="en-US" dirty="0" smtClean="0"/>
                            <a:t>Acetylene</a:t>
                          </a:r>
                          <a:endParaRPr lang="en-US" dirty="0"/>
                        </a:p>
                      </a:txBody>
                      <a:tcPr>
                        <a:solidFill>
                          <a:srgbClr val="FF5050"/>
                        </a:solidFill>
                      </a:tcPr>
                    </a:tc>
                    <a:extLst>
                      <a:ext uri="{0D108BD9-81ED-4DB2-BD59-A6C34878D82A}">
                        <a16:rowId xmlns:a16="http://schemas.microsoft.com/office/drawing/2014/main" val="3417851241"/>
                      </a:ext>
                    </a:extLst>
                  </a:tr>
                  <a:tr h="281894">
                    <a:tc>
                      <a:txBody>
                        <a:bodyPr/>
                        <a:lstStyle/>
                        <a:p>
                          <a:r>
                            <a:rPr lang="en-US" dirty="0" smtClean="0"/>
                            <a:t>Oxidizing Gas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Not Required</a:t>
                          </a:r>
                        </a:p>
                      </a:txBody>
                      <a:tcPr>
                        <a:solidFill>
                          <a:schemeClr val="accent1">
                            <a:lumMod val="60000"/>
                            <a:lumOff val="40000"/>
                          </a:schemeClr>
                        </a:solidFill>
                      </a:tcPr>
                    </a:tc>
                    <a:tc>
                      <a:txBody>
                        <a:bodyPr/>
                        <a:lstStyle/>
                        <a:p>
                          <a:r>
                            <a:rPr lang="en-US" dirty="0" smtClean="0"/>
                            <a:t>Nitrous oxide</a:t>
                          </a:r>
                          <a:endParaRPr lang="en-US" dirty="0"/>
                        </a:p>
                      </a:txBody>
                      <a:tcPr>
                        <a:solidFill>
                          <a:srgbClr val="FF5050"/>
                        </a:solidFill>
                      </a:tcPr>
                    </a:tc>
                    <a:extLst>
                      <a:ext uri="{0D108BD9-81ED-4DB2-BD59-A6C34878D82A}">
                        <a16:rowId xmlns:a16="http://schemas.microsoft.com/office/drawing/2014/main" val="119142325"/>
                      </a:ext>
                    </a:extLst>
                  </a:tr>
                  <a:tr h="281894">
                    <a:tc>
                      <a:txBody>
                        <a:bodyPr/>
                        <a:lstStyle/>
                        <a:p>
                          <a:r>
                            <a:rPr lang="en-US" dirty="0" smtClean="0"/>
                            <a:t>Fuel gas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𝐶𝑂</m:t>
                                  </m:r>
                                </m:e>
                                <m:sub>
                                  <m:r>
                                    <a:rPr lang="en-US" b="0" i="1" smtClean="0">
                                      <a:latin typeface="Cambria Math" panose="02040503050406030204" pitchFamily="18" charset="0"/>
                                    </a:rPr>
                                    <m:t>2</m:t>
                                  </m:r>
                                </m:sub>
                              </m:sSub>
                            </m:oMath>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Not Required</a:t>
                          </a:r>
                        </a:p>
                      </a:txBody>
                      <a:tcPr>
                        <a:solidFill>
                          <a:schemeClr val="accent1">
                            <a:lumMod val="60000"/>
                            <a:lumOff val="40000"/>
                          </a:schemeClr>
                        </a:solidFill>
                      </a:tcPr>
                    </a:tc>
                    <a:tc>
                      <a:txBody>
                        <a:bodyPr/>
                        <a:lstStyle/>
                        <a:p>
                          <a:r>
                            <a:rPr lang="en-US" dirty="0" smtClean="0"/>
                            <a:t>1-6 </a:t>
                          </a:r>
                          <a:r>
                            <a:rPr lang="en-US" dirty="0" err="1" smtClean="0"/>
                            <a:t>tonnes</a:t>
                          </a:r>
                          <a:r>
                            <a:rPr lang="en-US" dirty="0" smtClean="0"/>
                            <a:t> p a </a:t>
                          </a:r>
                          <a:endParaRPr lang="en-US" dirty="0"/>
                        </a:p>
                      </a:txBody>
                      <a:tcPr>
                        <a:solidFill>
                          <a:srgbClr val="FF5050"/>
                        </a:solidFill>
                      </a:tcPr>
                    </a:tc>
                    <a:extLst>
                      <a:ext uri="{0D108BD9-81ED-4DB2-BD59-A6C34878D82A}">
                        <a16:rowId xmlns:a16="http://schemas.microsoft.com/office/drawing/2014/main" val="94435357"/>
                      </a:ext>
                    </a:extLst>
                  </a:tr>
                  <a:tr h="281894">
                    <a:tc>
                      <a:txBody>
                        <a:bodyPr/>
                        <a:lstStyle/>
                        <a:p>
                          <a:r>
                            <a:rPr lang="en-US" dirty="0" smtClean="0"/>
                            <a:t>Light sources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Not Required</a:t>
                          </a:r>
                        </a:p>
                      </a:txBody>
                      <a:tcPr>
                        <a:solidFill>
                          <a:schemeClr val="accent1">
                            <a:lumMod val="60000"/>
                            <a:lumOff val="40000"/>
                          </a:schemeClr>
                        </a:solidFill>
                      </a:tcPr>
                    </a:tc>
                    <a:tc>
                      <a:txBody>
                        <a:bodyPr/>
                        <a:lstStyle/>
                        <a:p>
                          <a:r>
                            <a:rPr lang="en-US" dirty="0" smtClean="0"/>
                            <a:t>HC</a:t>
                          </a:r>
                          <a:r>
                            <a:rPr lang="en-US" baseline="0" dirty="0" smtClean="0"/>
                            <a:t> and D2 lamps</a:t>
                          </a:r>
                          <a:endParaRPr lang="en-US" dirty="0"/>
                        </a:p>
                      </a:txBody>
                      <a:tcPr>
                        <a:solidFill>
                          <a:srgbClr val="FF5050"/>
                        </a:solidFill>
                      </a:tcPr>
                    </a:tc>
                    <a:extLst>
                      <a:ext uri="{0D108BD9-81ED-4DB2-BD59-A6C34878D82A}">
                        <a16:rowId xmlns:a16="http://schemas.microsoft.com/office/drawing/2014/main" val="3400235041"/>
                      </a:ext>
                    </a:extLst>
                  </a:tr>
                  <a:tr h="281894">
                    <a:tc>
                      <a:txBody>
                        <a:bodyPr/>
                        <a:lstStyle/>
                        <a:p>
                          <a:r>
                            <a:rPr lang="en-US" dirty="0" smtClean="0"/>
                            <a:t>Drift correction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Not Required</a:t>
                          </a:r>
                        </a:p>
                      </a:txBody>
                      <a:tcPr>
                        <a:solidFill>
                          <a:schemeClr val="accent1">
                            <a:lumMod val="60000"/>
                            <a:lumOff val="40000"/>
                          </a:schemeClr>
                        </a:solidFill>
                      </a:tcPr>
                    </a:tc>
                    <a:tc>
                      <a:txBody>
                        <a:bodyPr/>
                        <a:lstStyle/>
                        <a:p>
                          <a:r>
                            <a:rPr lang="en-US" dirty="0" smtClean="0"/>
                            <a:t>Double beam</a:t>
                          </a:r>
                          <a:endParaRPr lang="en-US" dirty="0"/>
                        </a:p>
                      </a:txBody>
                      <a:tcPr>
                        <a:solidFill>
                          <a:srgbClr val="FF5050"/>
                        </a:solidFill>
                      </a:tcPr>
                    </a:tc>
                    <a:extLst>
                      <a:ext uri="{0D108BD9-81ED-4DB2-BD59-A6C34878D82A}">
                        <a16:rowId xmlns:a16="http://schemas.microsoft.com/office/drawing/2014/main" val="1336848984"/>
                      </a:ext>
                    </a:extLst>
                  </a:tr>
                  <a:tr h="457524">
                    <a:tc>
                      <a:txBody>
                        <a:bodyPr/>
                        <a:lstStyle/>
                        <a:p>
                          <a:r>
                            <a:rPr lang="en-US" dirty="0" smtClean="0"/>
                            <a:t>Overnight unattended</a:t>
                          </a:r>
                          <a:endParaRPr lang="en-US" dirty="0"/>
                        </a:p>
                      </a:txBody>
                      <a:tcPr/>
                    </a:tc>
                    <a:tc>
                      <a:txBody>
                        <a:bodyPr/>
                        <a:lstStyle/>
                        <a:p>
                          <a:r>
                            <a:rPr lang="en-US" dirty="0" smtClean="0"/>
                            <a:t>Yes</a:t>
                          </a:r>
                          <a:endParaRPr lang="en-US" dirty="0"/>
                        </a:p>
                      </a:txBody>
                      <a:tcPr>
                        <a:solidFill>
                          <a:schemeClr val="accent1">
                            <a:lumMod val="60000"/>
                            <a:lumOff val="40000"/>
                          </a:schemeClr>
                        </a:solidFill>
                      </a:tcPr>
                    </a:tc>
                    <a:tc>
                      <a:txBody>
                        <a:bodyPr/>
                        <a:lstStyle/>
                        <a:p>
                          <a:r>
                            <a:rPr lang="en-US" dirty="0" smtClean="0"/>
                            <a:t>No</a:t>
                          </a:r>
                          <a:endParaRPr lang="en-US" dirty="0"/>
                        </a:p>
                      </a:txBody>
                      <a:tcPr>
                        <a:solidFill>
                          <a:srgbClr val="FF5050"/>
                        </a:solidFill>
                      </a:tcPr>
                    </a:tc>
                    <a:extLst>
                      <a:ext uri="{0D108BD9-81ED-4DB2-BD59-A6C34878D82A}">
                        <a16:rowId xmlns:a16="http://schemas.microsoft.com/office/drawing/2014/main" val="2863418969"/>
                      </a:ext>
                    </a:extLst>
                  </a:tr>
                  <a:tr h="281894">
                    <a:tc>
                      <a:txBody>
                        <a:bodyPr/>
                        <a:lstStyle/>
                        <a:p>
                          <a:r>
                            <a:rPr lang="en-US" dirty="0" smtClean="0"/>
                            <a:t>Running cost </a:t>
                          </a:r>
                          <a:endParaRPr lang="en-US" dirty="0"/>
                        </a:p>
                      </a:txBody>
                      <a:tcPr/>
                    </a:tc>
                    <a:tc>
                      <a:txBody>
                        <a:bodyPr/>
                        <a:lstStyle/>
                        <a:p>
                          <a:r>
                            <a:rPr lang="en-US" dirty="0" smtClean="0"/>
                            <a:t>Lowest</a:t>
                          </a:r>
                          <a:endParaRPr lang="en-US" dirty="0"/>
                        </a:p>
                      </a:txBody>
                      <a:tcPr>
                        <a:solidFill>
                          <a:schemeClr val="accent1">
                            <a:lumMod val="60000"/>
                            <a:lumOff val="40000"/>
                          </a:schemeClr>
                        </a:solidFill>
                      </a:tcPr>
                    </a:tc>
                    <a:tc>
                      <a:txBody>
                        <a:bodyPr/>
                        <a:lstStyle/>
                        <a:p>
                          <a:r>
                            <a:rPr lang="en-US" dirty="0" smtClean="0"/>
                            <a:t>High</a:t>
                          </a:r>
                          <a:endParaRPr lang="en-US" dirty="0"/>
                        </a:p>
                      </a:txBody>
                      <a:tcPr>
                        <a:solidFill>
                          <a:srgbClr val="FF5050"/>
                        </a:solidFill>
                      </a:tcPr>
                    </a:tc>
                    <a:extLst>
                      <a:ext uri="{0D108BD9-81ED-4DB2-BD59-A6C34878D82A}">
                        <a16:rowId xmlns:a16="http://schemas.microsoft.com/office/drawing/2014/main" val="2579432185"/>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731735850"/>
                  </p:ext>
                </p:extLst>
              </p:nvPr>
            </p:nvGraphicFramePr>
            <p:xfrm>
              <a:off x="4589616" y="507483"/>
              <a:ext cx="4554384" cy="3810247"/>
            </p:xfrm>
            <a:graphic>
              <a:graphicData uri="http://schemas.openxmlformats.org/drawingml/2006/table">
                <a:tbl>
                  <a:tblPr firstRow="1" bandRow="1">
                    <a:tableStyleId>{6D86FE51-B831-4AAA-BF81-B16DDB0E4655}</a:tableStyleId>
                  </a:tblPr>
                  <a:tblGrid>
                    <a:gridCol w="1518128">
                      <a:extLst>
                        <a:ext uri="{9D8B030D-6E8A-4147-A177-3AD203B41FA5}">
                          <a16:colId xmlns:a16="http://schemas.microsoft.com/office/drawing/2014/main" val="468848969"/>
                        </a:ext>
                      </a:extLst>
                    </a:gridCol>
                    <a:gridCol w="1518128">
                      <a:extLst>
                        <a:ext uri="{9D8B030D-6E8A-4147-A177-3AD203B41FA5}">
                          <a16:colId xmlns:a16="http://schemas.microsoft.com/office/drawing/2014/main" val="2651777562"/>
                        </a:ext>
                      </a:extLst>
                    </a:gridCol>
                    <a:gridCol w="1518128">
                      <a:extLst>
                        <a:ext uri="{9D8B030D-6E8A-4147-A177-3AD203B41FA5}">
                          <a16:colId xmlns:a16="http://schemas.microsoft.com/office/drawing/2014/main" val="369384291"/>
                        </a:ext>
                      </a:extLst>
                    </a:gridCol>
                  </a:tblGrid>
                  <a:tr h="426967">
                    <a:tc>
                      <a:txBody>
                        <a:bodyPr/>
                        <a:lstStyle/>
                        <a:p>
                          <a:r>
                            <a:rPr lang="en-US" dirty="0" smtClean="0"/>
                            <a:t>Feature</a:t>
                          </a:r>
                          <a:endParaRPr lang="en-US" dirty="0"/>
                        </a:p>
                      </a:txBody>
                      <a:tcPr>
                        <a:solidFill>
                          <a:schemeClr val="accent6">
                            <a:lumMod val="90000"/>
                          </a:schemeClr>
                        </a:solidFill>
                      </a:tcPr>
                    </a:tc>
                    <a:tc>
                      <a:txBody>
                        <a:bodyPr/>
                        <a:lstStyle/>
                        <a:p>
                          <a:r>
                            <a:rPr lang="en-US" dirty="0" smtClean="0"/>
                            <a:t>MP-AES</a:t>
                          </a:r>
                          <a:endParaRPr lang="en-US" dirty="0"/>
                        </a:p>
                      </a:txBody>
                      <a:tcPr>
                        <a:solidFill>
                          <a:schemeClr val="accent6">
                            <a:lumMod val="90000"/>
                          </a:schemeClr>
                        </a:solidFill>
                      </a:tcPr>
                    </a:tc>
                    <a:tc>
                      <a:txBody>
                        <a:bodyPr/>
                        <a:lstStyle/>
                        <a:p>
                          <a:r>
                            <a:rPr lang="en-US" dirty="0" smtClean="0"/>
                            <a:t>Flame</a:t>
                          </a:r>
                          <a:r>
                            <a:rPr lang="en-US" baseline="0" dirty="0" smtClean="0"/>
                            <a:t> AA</a:t>
                          </a:r>
                          <a:endParaRPr lang="en-US" dirty="0"/>
                        </a:p>
                      </a:txBody>
                      <a:tcPr>
                        <a:solidFill>
                          <a:schemeClr val="accent6">
                            <a:lumMod val="90000"/>
                          </a:schemeClr>
                        </a:solidFill>
                      </a:tcPr>
                    </a:tc>
                    <a:extLst>
                      <a:ext uri="{0D108BD9-81ED-4DB2-BD59-A6C34878D82A}">
                        <a16:rowId xmlns:a16="http://schemas.microsoft.com/office/drawing/2014/main" val="3539284832"/>
                      </a:ext>
                    </a:extLst>
                  </a:tr>
                  <a:tr h="304800">
                    <a:tc>
                      <a:txBody>
                        <a:bodyPr/>
                        <a:lstStyle/>
                        <a:p>
                          <a:r>
                            <a:rPr lang="en-US" dirty="0" smtClean="0"/>
                            <a:t>Detection limits</a:t>
                          </a:r>
                          <a:endParaRPr lang="en-US" dirty="0"/>
                        </a:p>
                      </a:txBody>
                      <a:tcPr/>
                    </a:tc>
                    <a:tc>
                      <a:txBody>
                        <a:bodyPr/>
                        <a:lstStyle/>
                        <a:p>
                          <a:r>
                            <a:rPr lang="en-US" dirty="0" smtClean="0"/>
                            <a:t>Better</a:t>
                          </a:r>
                          <a:endParaRPr lang="en-US" dirty="0"/>
                        </a:p>
                      </a:txBody>
                      <a:tcPr>
                        <a:solidFill>
                          <a:schemeClr val="accent1">
                            <a:lumMod val="60000"/>
                            <a:lumOff val="40000"/>
                          </a:schemeClr>
                        </a:solidFill>
                      </a:tcPr>
                    </a:tc>
                    <a:tc>
                      <a:txBody>
                        <a:bodyPr/>
                        <a:lstStyle/>
                        <a:p>
                          <a:r>
                            <a:rPr lang="en-US" dirty="0" smtClean="0"/>
                            <a:t>Good</a:t>
                          </a:r>
                          <a:endParaRPr lang="en-US" dirty="0"/>
                        </a:p>
                      </a:txBody>
                      <a:tcPr>
                        <a:solidFill>
                          <a:schemeClr val="accent6"/>
                        </a:solidFill>
                      </a:tcPr>
                    </a:tc>
                    <a:extLst>
                      <a:ext uri="{0D108BD9-81ED-4DB2-BD59-A6C34878D82A}">
                        <a16:rowId xmlns:a16="http://schemas.microsoft.com/office/drawing/2014/main" val="809110575"/>
                      </a:ext>
                    </a:extLst>
                  </a:tr>
                  <a:tr h="518160">
                    <a:tc>
                      <a:txBody>
                        <a:bodyPr/>
                        <a:lstStyle/>
                        <a:p>
                          <a:r>
                            <a:rPr lang="en-US" dirty="0" smtClean="0"/>
                            <a:t>Linear Dynamic Range </a:t>
                          </a:r>
                          <a:endParaRPr lang="en-US" dirty="0"/>
                        </a:p>
                      </a:txBody>
                      <a:tcPr/>
                    </a:tc>
                    <a:tc>
                      <a:txBody>
                        <a:bodyPr/>
                        <a:lstStyle/>
                        <a:p>
                          <a:r>
                            <a:rPr lang="en-US" dirty="0" smtClean="0"/>
                            <a:t>Better</a:t>
                          </a:r>
                          <a:endParaRPr lang="en-US" dirty="0"/>
                        </a:p>
                      </a:txBody>
                      <a:tcPr>
                        <a:solidFill>
                          <a:schemeClr val="accent1">
                            <a:lumMod val="60000"/>
                            <a:lumOff val="40000"/>
                          </a:schemeClr>
                        </a:solidFill>
                      </a:tcPr>
                    </a:tc>
                    <a:tc>
                      <a:txBody>
                        <a:bodyPr/>
                        <a:lstStyle/>
                        <a:p>
                          <a:r>
                            <a:rPr lang="en-US" dirty="0" smtClean="0"/>
                            <a:t>Good</a:t>
                          </a:r>
                          <a:endParaRPr lang="en-US" dirty="0"/>
                        </a:p>
                      </a:txBody>
                      <a:tcPr>
                        <a:solidFill>
                          <a:schemeClr val="accent6"/>
                        </a:solidFill>
                      </a:tcPr>
                    </a:tc>
                    <a:extLst>
                      <a:ext uri="{0D108BD9-81ED-4DB2-BD59-A6C34878D82A}">
                        <a16:rowId xmlns:a16="http://schemas.microsoft.com/office/drawing/2014/main" val="2736541419"/>
                      </a:ext>
                    </a:extLst>
                  </a:tr>
                  <a:tr h="304800">
                    <a:tc>
                      <a:txBody>
                        <a:bodyPr/>
                        <a:lstStyle/>
                        <a:p>
                          <a:r>
                            <a:rPr lang="en-US" dirty="0" smtClean="0"/>
                            <a:t>Flammable Gas</a:t>
                          </a:r>
                          <a:endParaRPr lang="en-US" dirty="0"/>
                        </a:p>
                      </a:txBody>
                      <a:tcPr/>
                    </a:tc>
                    <a:tc>
                      <a:txBody>
                        <a:bodyPr/>
                        <a:lstStyle/>
                        <a:p>
                          <a:r>
                            <a:rPr lang="en-US" dirty="0" smtClean="0"/>
                            <a:t>Not Required</a:t>
                          </a:r>
                          <a:endParaRPr lang="en-US" dirty="0"/>
                        </a:p>
                      </a:txBody>
                      <a:tcPr>
                        <a:solidFill>
                          <a:schemeClr val="accent1">
                            <a:lumMod val="60000"/>
                            <a:lumOff val="40000"/>
                          </a:schemeClr>
                        </a:solidFill>
                      </a:tcPr>
                    </a:tc>
                    <a:tc>
                      <a:txBody>
                        <a:bodyPr/>
                        <a:lstStyle/>
                        <a:p>
                          <a:r>
                            <a:rPr lang="en-US" dirty="0" smtClean="0"/>
                            <a:t>Acetylene</a:t>
                          </a:r>
                          <a:endParaRPr lang="en-US" dirty="0"/>
                        </a:p>
                      </a:txBody>
                      <a:tcPr>
                        <a:solidFill>
                          <a:srgbClr val="FF5050"/>
                        </a:solidFill>
                      </a:tcPr>
                    </a:tc>
                    <a:extLst>
                      <a:ext uri="{0D108BD9-81ED-4DB2-BD59-A6C34878D82A}">
                        <a16:rowId xmlns:a16="http://schemas.microsoft.com/office/drawing/2014/main" val="3417851241"/>
                      </a:ext>
                    </a:extLst>
                  </a:tr>
                  <a:tr h="304800">
                    <a:tc>
                      <a:txBody>
                        <a:bodyPr/>
                        <a:lstStyle/>
                        <a:p>
                          <a:r>
                            <a:rPr lang="en-US" dirty="0" smtClean="0"/>
                            <a:t>Oxidizing Gas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Not Required</a:t>
                          </a:r>
                        </a:p>
                      </a:txBody>
                      <a:tcPr>
                        <a:solidFill>
                          <a:schemeClr val="accent1">
                            <a:lumMod val="60000"/>
                            <a:lumOff val="40000"/>
                          </a:schemeClr>
                        </a:solidFill>
                      </a:tcPr>
                    </a:tc>
                    <a:tc>
                      <a:txBody>
                        <a:bodyPr/>
                        <a:lstStyle/>
                        <a:p>
                          <a:r>
                            <a:rPr lang="en-US" dirty="0" smtClean="0"/>
                            <a:t>Nitrous oxide</a:t>
                          </a:r>
                          <a:endParaRPr lang="en-US" dirty="0"/>
                        </a:p>
                      </a:txBody>
                      <a:tcPr>
                        <a:solidFill>
                          <a:srgbClr val="FF5050"/>
                        </a:solidFill>
                      </a:tcPr>
                    </a:tc>
                    <a:extLst>
                      <a:ext uri="{0D108BD9-81ED-4DB2-BD59-A6C34878D82A}">
                        <a16:rowId xmlns:a16="http://schemas.microsoft.com/office/drawing/2014/main" val="119142325"/>
                      </a:ext>
                    </a:extLst>
                  </a:tr>
                  <a:tr h="304800">
                    <a:tc>
                      <a:txBody>
                        <a:bodyPr/>
                        <a:lstStyle/>
                        <a:p>
                          <a:endParaRPr lang="en-US"/>
                        </a:p>
                      </a:txBody>
                      <a:tcPr>
                        <a:blipFill>
                          <a:blip r:embed="rId2"/>
                          <a:stretch>
                            <a:fillRect t="-616000" r="-201205" b="-560000"/>
                          </a:stretch>
                        </a:blip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Not Required</a:t>
                          </a:r>
                        </a:p>
                      </a:txBody>
                      <a:tcPr>
                        <a:solidFill>
                          <a:schemeClr val="accent1">
                            <a:lumMod val="60000"/>
                            <a:lumOff val="40000"/>
                          </a:schemeClr>
                        </a:solidFill>
                      </a:tcPr>
                    </a:tc>
                    <a:tc>
                      <a:txBody>
                        <a:bodyPr/>
                        <a:lstStyle/>
                        <a:p>
                          <a:r>
                            <a:rPr lang="en-US" dirty="0" smtClean="0"/>
                            <a:t>1-6 </a:t>
                          </a:r>
                          <a:r>
                            <a:rPr lang="en-US" dirty="0" err="1" smtClean="0"/>
                            <a:t>tonnes</a:t>
                          </a:r>
                          <a:r>
                            <a:rPr lang="en-US" dirty="0" smtClean="0"/>
                            <a:t> p a </a:t>
                          </a:r>
                          <a:endParaRPr lang="en-US" dirty="0"/>
                        </a:p>
                      </a:txBody>
                      <a:tcPr>
                        <a:solidFill>
                          <a:srgbClr val="FF5050"/>
                        </a:solidFill>
                      </a:tcPr>
                    </a:tc>
                    <a:extLst>
                      <a:ext uri="{0D108BD9-81ED-4DB2-BD59-A6C34878D82A}">
                        <a16:rowId xmlns:a16="http://schemas.microsoft.com/office/drawing/2014/main" val="94435357"/>
                      </a:ext>
                    </a:extLst>
                  </a:tr>
                  <a:tr h="518160">
                    <a:tc>
                      <a:txBody>
                        <a:bodyPr/>
                        <a:lstStyle/>
                        <a:p>
                          <a:r>
                            <a:rPr lang="en-US" dirty="0" smtClean="0"/>
                            <a:t>Light sources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Not Required</a:t>
                          </a:r>
                        </a:p>
                      </a:txBody>
                      <a:tcPr>
                        <a:solidFill>
                          <a:schemeClr val="accent1">
                            <a:lumMod val="60000"/>
                            <a:lumOff val="40000"/>
                          </a:schemeClr>
                        </a:solidFill>
                      </a:tcPr>
                    </a:tc>
                    <a:tc>
                      <a:txBody>
                        <a:bodyPr/>
                        <a:lstStyle/>
                        <a:p>
                          <a:r>
                            <a:rPr lang="en-US" dirty="0" smtClean="0"/>
                            <a:t>HC</a:t>
                          </a:r>
                          <a:r>
                            <a:rPr lang="en-US" baseline="0" dirty="0" smtClean="0"/>
                            <a:t> and D2 lamps</a:t>
                          </a:r>
                          <a:endParaRPr lang="en-US" dirty="0"/>
                        </a:p>
                      </a:txBody>
                      <a:tcPr>
                        <a:solidFill>
                          <a:srgbClr val="FF5050"/>
                        </a:solidFill>
                      </a:tcPr>
                    </a:tc>
                    <a:extLst>
                      <a:ext uri="{0D108BD9-81ED-4DB2-BD59-A6C34878D82A}">
                        <a16:rowId xmlns:a16="http://schemas.microsoft.com/office/drawing/2014/main" val="3400235041"/>
                      </a:ext>
                    </a:extLst>
                  </a:tr>
                  <a:tr h="304800">
                    <a:tc>
                      <a:txBody>
                        <a:bodyPr/>
                        <a:lstStyle/>
                        <a:p>
                          <a:r>
                            <a:rPr lang="en-US" dirty="0" smtClean="0"/>
                            <a:t>Drift correction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Not Required</a:t>
                          </a:r>
                        </a:p>
                      </a:txBody>
                      <a:tcPr>
                        <a:solidFill>
                          <a:schemeClr val="accent1">
                            <a:lumMod val="60000"/>
                            <a:lumOff val="40000"/>
                          </a:schemeClr>
                        </a:solidFill>
                      </a:tcPr>
                    </a:tc>
                    <a:tc>
                      <a:txBody>
                        <a:bodyPr/>
                        <a:lstStyle/>
                        <a:p>
                          <a:r>
                            <a:rPr lang="en-US" dirty="0" smtClean="0"/>
                            <a:t>Double beam</a:t>
                          </a:r>
                          <a:endParaRPr lang="en-US" dirty="0"/>
                        </a:p>
                      </a:txBody>
                      <a:tcPr>
                        <a:solidFill>
                          <a:srgbClr val="FF5050"/>
                        </a:solidFill>
                      </a:tcPr>
                    </a:tc>
                    <a:extLst>
                      <a:ext uri="{0D108BD9-81ED-4DB2-BD59-A6C34878D82A}">
                        <a16:rowId xmlns:a16="http://schemas.microsoft.com/office/drawing/2014/main" val="1336848984"/>
                      </a:ext>
                    </a:extLst>
                  </a:tr>
                  <a:tr h="518160">
                    <a:tc>
                      <a:txBody>
                        <a:bodyPr/>
                        <a:lstStyle/>
                        <a:p>
                          <a:r>
                            <a:rPr lang="en-US" dirty="0" smtClean="0"/>
                            <a:t>Overnight unattended</a:t>
                          </a:r>
                          <a:endParaRPr lang="en-US" dirty="0"/>
                        </a:p>
                      </a:txBody>
                      <a:tcPr/>
                    </a:tc>
                    <a:tc>
                      <a:txBody>
                        <a:bodyPr/>
                        <a:lstStyle/>
                        <a:p>
                          <a:r>
                            <a:rPr lang="en-US" dirty="0" smtClean="0"/>
                            <a:t>Yes</a:t>
                          </a:r>
                          <a:endParaRPr lang="en-US" dirty="0"/>
                        </a:p>
                      </a:txBody>
                      <a:tcPr>
                        <a:solidFill>
                          <a:schemeClr val="accent1">
                            <a:lumMod val="60000"/>
                            <a:lumOff val="40000"/>
                          </a:schemeClr>
                        </a:solidFill>
                      </a:tcPr>
                    </a:tc>
                    <a:tc>
                      <a:txBody>
                        <a:bodyPr/>
                        <a:lstStyle/>
                        <a:p>
                          <a:r>
                            <a:rPr lang="en-US" dirty="0" smtClean="0"/>
                            <a:t>No</a:t>
                          </a:r>
                          <a:endParaRPr lang="en-US" dirty="0"/>
                        </a:p>
                      </a:txBody>
                      <a:tcPr>
                        <a:solidFill>
                          <a:srgbClr val="FF5050"/>
                        </a:solidFill>
                      </a:tcPr>
                    </a:tc>
                    <a:extLst>
                      <a:ext uri="{0D108BD9-81ED-4DB2-BD59-A6C34878D82A}">
                        <a16:rowId xmlns:a16="http://schemas.microsoft.com/office/drawing/2014/main" val="2863418969"/>
                      </a:ext>
                    </a:extLst>
                  </a:tr>
                  <a:tr h="304800">
                    <a:tc>
                      <a:txBody>
                        <a:bodyPr/>
                        <a:lstStyle/>
                        <a:p>
                          <a:r>
                            <a:rPr lang="en-US" dirty="0" smtClean="0"/>
                            <a:t>Running cost </a:t>
                          </a:r>
                          <a:endParaRPr lang="en-US" dirty="0"/>
                        </a:p>
                      </a:txBody>
                      <a:tcPr/>
                    </a:tc>
                    <a:tc>
                      <a:txBody>
                        <a:bodyPr/>
                        <a:lstStyle/>
                        <a:p>
                          <a:r>
                            <a:rPr lang="en-US" dirty="0" smtClean="0"/>
                            <a:t>Lowest</a:t>
                          </a:r>
                          <a:endParaRPr lang="en-US" dirty="0"/>
                        </a:p>
                      </a:txBody>
                      <a:tcPr>
                        <a:solidFill>
                          <a:schemeClr val="accent1">
                            <a:lumMod val="60000"/>
                            <a:lumOff val="40000"/>
                          </a:schemeClr>
                        </a:solidFill>
                      </a:tcPr>
                    </a:tc>
                    <a:tc>
                      <a:txBody>
                        <a:bodyPr/>
                        <a:lstStyle/>
                        <a:p>
                          <a:r>
                            <a:rPr lang="en-US" dirty="0" smtClean="0"/>
                            <a:t>High</a:t>
                          </a:r>
                          <a:endParaRPr lang="en-US" dirty="0"/>
                        </a:p>
                      </a:txBody>
                      <a:tcPr>
                        <a:solidFill>
                          <a:srgbClr val="FF5050"/>
                        </a:solidFill>
                      </a:tcPr>
                    </a:tc>
                    <a:extLst>
                      <a:ext uri="{0D108BD9-81ED-4DB2-BD59-A6C34878D82A}">
                        <a16:rowId xmlns:a16="http://schemas.microsoft.com/office/drawing/2014/main" val="2579432185"/>
                      </a:ext>
                    </a:extLst>
                  </a:tr>
                </a:tbl>
              </a:graphicData>
            </a:graphic>
          </p:graphicFrame>
        </mc:Fallback>
      </mc:AlternateContent>
      <p:pic>
        <p:nvPicPr>
          <p:cNvPr id="5" name="Picture 2" descr="https://tsu.ge/assets/themes/tsu/assets/im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4" y="4231761"/>
            <a:ext cx="952447" cy="9117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7" name="Picture 2" descr="C:\Users\TAKO\Desktop\IMG_959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TAKO\Desktop\fz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704262" y="4687630"/>
            <a:ext cx="284052" cy="307777"/>
          </a:xfrm>
          <a:prstGeom prst="rect">
            <a:avLst/>
          </a:prstGeom>
        </p:spPr>
        <p:txBody>
          <a:bodyPr wrap="none">
            <a:spAutoFit/>
          </a:bodyPr>
          <a:lstStyle/>
          <a:p>
            <a:r>
              <a:rPr lang="en-US" dirty="0">
                <a:solidFill>
                  <a:schemeClr val="bg1"/>
                </a:solidFill>
                <a:effectLst>
                  <a:outerShdw blurRad="38100" dist="38100" dir="2700000" algn="tl">
                    <a:srgbClr val="000000">
                      <a:alpha val="43137"/>
                    </a:srgbClr>
                  </a:outerShdw>
                </a:effectLst>
              </a:rPr>
              <a:t>8</a:t>
            </a:r>
          </a:p>
        </p:txBody>
      </p:sp>
      <p:sp>
        <p:nvSpPr>
          <p:cNvPr id="10" name="TextBox 9"/>
          <p:cNvSpPr txBox="1"/>
          <p:nvPr/>
        </p:nvSpPr>
        <p:spPr>
          <a:xfrm>
            <a:off x="166255" y="640163"/>
            <a:ext cx="4423361" cy="3754874"/>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smtClean="0"/>
              <a:t>It is More than 2x faster than conventional flame AA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Superior detection limits and improved dynamic range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Cheaper to run and safer since it eliminates the usage of flammable gases </a:t>
            </a:r>
            <a:endParaRPr lang="ka-GE" dirty="0" smtClean="0"/>
          </a:p>
          <a:p>
            <a:pPr marL="285750" indent="-285750">
              <a:buFont typeface="Arial" panose="020B0604020202020204" pitchFamily="34" charset="0"/>
              <a:buChar char="•"/>
            </a:pPr>
            <a:endParaRPr lang="ka-GE" dirty="0"/>
          </a:p>
          <a:p>
            <a:pPr marL="285750" indent="-285750">
              <a:buFont typeface="Arial" panose="020B0604020202020204" pitchFamily="34" charset="0"/>
              <a:buChar char="•"/>
            </a:pPr>
            <a:endParaRPr lang="ka-GE" dirty="0" smtClean="0"/>
          </a:p>
          <a:p>
            <a:pPr marL="285750" indent="-285750">
              <a:buFont typeface="Arial" panose="020B0604020202020204" pitchFamily="34" charset="0"/>
              <a:buChar char="•"/>
            </a:pPr>
            <a:r>
              <a:rPr lang="en-US" dirty="0" smtClean="0"/>
              <a:t>T</a:t>
            </a:r>
            <a:r>
              <a:rPr lang="ka-GE" dirty="0" smtClean="0"/>
              <a:t>he </a:t>
            </a:r>
            <a:r>
              <a:rPr lang="en-US" dirty="0" smtClean="0"/>
              <a:t>multi-elemental </a:t>
            </a:r>
            <a:r>
              <a:rPr lang="en-US" dirty="0"/>
              <a:t>analysis is possible with MP-AES, but not with AAS </a:t>
            </a:r>
          </a:p>
        </p:txBody>
      </p:sp>
    </p:spTree>
    <p:extLst>
      <p:ext uri="{BB962C8B-B14F-4D97-AF65-F5344CB8AC3E}">
        <p14:creationId xmlns:p14="http://schemas.microsoft.com/office/powerpoint/2010/main" val="601832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72" y="1490681"/>
            <a:ext cx="4380614" cy="830997"/>
          </a:xfrm>
          <a:prstGeom prst="rect">
            <a:avLst/>
          </a:prstGeom>
          <a:noFill/>
        </p:spPr>
        <p:txBody>
          <a:bodyPr wrap="square" rtlCol="0">
            <a:spAutoFit/>
          </a:bodyPr>
          <a:lstStyle/>
          <a:p>
            <a:pPr algn="ctr"/>
            <a:r>
              <a:rPr lang="en-US" sz="2400" b="1" dirty="0" smtClean="0">
                <a:solidFill>
                  <a:schemeClr val="bg2">
                    <a:lumMod val="60000"/>
                    <a:lumOff val="40000"/>
                  </a:schemeClr>
                </a:solidFill>
                <a:effectLst>
                  <a:outerShdw blurRad="38100" dist="38100" dir="2700000" algn="tl">
                    <a:srgbClr val="000000">
                      <a:alpha val="43137"/>
                    </a:srgbClr>
                  </a:outerShdw>
                </a:effectLst>
              </a:rPr>
              <a:t>Experimental </a:t>
            </a:r>
          </a:p>
          <a:p>
            <a:pPr algn="ctr"/>
            <a:r>
              <a:rPr lang="en-US" sz="2400" b="1" dirty="0" smtClean="0">
                <a:solidFill>
                  <a:schemeClr val="bg2">
                    <a:lumMod val="60000"/>
                    <a:lumOff val="40000"/>
                  </a:schemeClr>
                </a:solidFill>
                <a:effectLst>
                  <a:outerShdw blurRad="38100" dist="38100" dir="2700000" algn="tl">
                    <a:srgbClr val="000000">
                      <a:alpha val="43137"/>
                    </a:srgbClr>
                  </a:outerShdw>
                </a:effectLst>
              </a:rPr>
              <a:t>procedure </a:t>
            </a:r>
            <a:endParaRPr lang="en-US" sz="2400" b="1" dirty="0">
              <a:solidFill>
                <a:schemeClr val="bg2">
                  <a:lumMod val="60000"/>
                  <a:lumOff val="40000"/>
                </a:schemeClr>
              </a:solidFill>
              <a:effectLst>
                <a:outerShdw blurRad="38100" dist="38100" dir="2700000" algn="tl">
                  <a:srgbClr val="000000">
                    <a:alpha val="43137"/>
                  </a:srgbClr>
                </a:outerShdw>
              </a:effectLst>
            </a:endParaRPr>
          </a:p>
        </p:txBody>
      </p:sp>
      <p:sp>
        <p:nvSpPr>
          <p:cNvPr id="3" name="Rounded Rectangle 2"/>
          <p:cNvSpPr/>
          <p:nvPr/>
        </p:nvSpPr>
        <p:spPr>
          <a:xfrm>
            <a:off x="4082902" y="329491"/>
            <a:ext cx="4986670" cy="742140"/>
          </a:xfrm>
          <a:prstGeom prst="roundRect">
            <a:avLst>
              <a:gd name="adj" fmla="val 10000"/>
            </a:avLst>
          </a:prstGeom>
          <a:solidFill>
            <a:schemeClr val="tx1"/>
          </a:solidFill>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US" dirty="0">
                <a:solidFill>
                  <a:schemeClr val="bg1">
                    <a:lumMod val="75000"/>
                  </a:schemeClr>
                </a:solidFill>
              </a:rPr>
              <a:t> </a:t>
            </a:r>
            <a:r>
              <a:rPr lang="en-US" dirty="0" smtClean="0">
                <a:solidFill>
                  <a:schemeClr val="bg1">
                    <a:lumMod val="75000"/>
                  </a:schemeClr>
                </a:solidFill>
              </a:rPr>
              <a:t>         </a:t>
            </a:r>
            <a:r>
              <a:rPr lang="en-US" sz="2000" dirty="0" smtClean="0">
                <a:solidFill>
                  <a:schemeClr val="accent3"/>
                </a:solidFill>
              </a:rPr>
              <a:t>Preparation of sample </a:t>
            </a:r>
            <a:endParaRPr lang="en-US" dirty="0">
              <a:solidFill>
                <a:schemeClr val="accent3"/>
              </a:solidFill>
            </a:endParaRPr>
          </a:p>
        </p:txBody>
      </p:sp>
      <p:sp>
        <p:nvSpPr>
          <p:cNvPr id="4" name="Rectangle 3" descr="Lightbulb"/>
          <p:cNvSpPr/>
          <p:nvPr/>
        </p:nvSpPr>
        <p:spPr>
          <a:xfrm>
            <a:off x="4082902" y="329491"/>
            <a:ext cx="617551" cy="585024"/>
          </a:xfrm>
          <a:prstGeom prst="rect">
            <a:avLst/>
          </a:prstGeom>
          <a:blipFill>
            <a:blip r:embed="rId2">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dgm="http://schemas.openxmlformats.org/drawingml/2006/diagram" xmlns="" r:embed="rId3"/>
                </a:ext>
              </a:extLst>
            </a:blip>
            <a:stretch>
              <a:fillRect/>
            </a:stretch>
          </a:blipFill>
        </p:spPr>
        <p:style>
          <a:lnRef idx="2">
            <a:schemeClr val="lt1">
              <a:alpha val="0"/>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6" name="Rounded Rectangle 5"/>
          <p:cNvSpPr/>
          <p:nvPr/>
        </p:nvSpPr>
        <p:spPr>
          <a:xfrm>
            <a:off x="4082902" y="1233051"/>
            <a:ext cx="4986670" cy="732364"/>
          </a:xfrm>
          <a:prstGeom prst="roundRect">
            <a:avLst>
              <a:gd name="adj" fmla="val 10000"/>
            </a:avLst>
          </a:prstGeom>
          <a:solidFill>
            <a:schemeClr val="tx1"/>
          </a:solidFill>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US" dirty="0">
                <a:solidFill>
                  <a:schemeClr val="bg1">
                    <a:lumMod val="75000"/>
                  </a:schemeClr>
                </a:solidFill>
              </a:rPr>
              <a:t> </a:t>
            </a:r>
            <a:r>
              <a:rPr lang="en-US" dirty="0" smtClean="0">
                <a:solidFill>
                  <a:schemeClr val="bg1">
                    <a:lumMod val="75000"/>
                  </a:schemeClr>
                </a:solidFill>
              </a:rPr>
              <a:t>         </a:t>
            </a:r>
            <a:r>
              <a:rPr lang="en-US" sz="2000" dirty="0" smtClean="0">
                <a:solidFill>
                  <a:schemeClr val="accent3"/>
                </a:solidFill>
              </a:rPr>
              <a:t>Making standard solutions  </a:t>
            </a:r>
            <a:endParaRPr lang="en-US" dirty="0">
              <a:solidFill>
                <a:schemeClr val="accent3"/>
              </a:solidFill>
            </a:endParaRPr>
          </a:p>
        </p:txBody>
      </p:sp>
      <p:sp>
        <p:nvSpPr>
          <p:cNvPr id="5" name="Rectangle 4" descr="Lightbulb"/>
          <p:cNvSpPr/>
          <p:nvPr/>
        </p:nvSpPr>
        <p:spPr>
          <a:xfrm>
            <a:off x="4054144" y="1276761"/>
            <a:ext cx="616995" cy="585655"/>
          </a:xfrm>
          <a:prstGeom prst="rect">
            <a:avLst/>
          </a:prstGeom>
          <a:blipFill>
            <a:blip r:embed="rId2">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dgm="http://schemas.openxmlformats.org/drawingml/2006/diagram" xmlns="" r:embed="rId4"/>
                </a:ext>
              </a:extLst>
            </a:blip>
            <a:stretch>
              <a:fillRect/>
            </a:stretch>
          </a:blipFill>
        </p:spPr>
        <p:style>
          <a:lnRef idx="2">
            <a:schemeClr val="lt1">
              <a:alpha val="0"/>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 name="Rounded Rectangle 6"/>
          <p:cNvSpPr/>
          <p:nvPr/>
        </p:nvSpPr>
        <p:spPr>
          <a:xfrm>
            <a:off x="4074701" y="2123628"/>
            <a:ext cx="4986670" cy="945729"/>
          </a:xfrm>
          <a:prstGeom prst="roundRect">
            <a:avLst>
              <a:gd name="adj" fmla="val 10000"/>
            </a:avLst>
          </a:prstGeom>
          <a:solidFill>
            <a:schemeClr val="tx1"/>
          </a:solidFill>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US" dirty="0">
                <a:solidFill>
                  <a:schemeClr val="bg1">
                    <a:lumMod val="75000"/>
                  </a:schemeClr>
                </a:solidFill>
              </a:rPr>
              <a:t> </a:t>
            </a:r>
            <a:r>
              <a:rPr lang="en-US" dirty="0" smtClean="0">
                <a:solidFill>
                  <a:schemeClr val="bg1">
                    <a:lumMod val="75000"/>
                  </a:schemeClr>
                </a:solidFill>
              </a:rPr>
              <a:t>         </a:t>
            </a:r>
            <a:r>
              <a:rPr lang="en-US" sz="2000" dirty="0" smtClean="0">
                <a:solidFill>
                  <a:schemeClr val="accent3"/>
                </a:solidFill>
              </a:rPr>
              <a:t>Analyzing standards with Microwave </a:t>
            </a:r>
            <a:r>
              <a:rPr lang="en-US" sz="2000" dirty="0">
                <a:solidFill>
                  <a:schemeClr val="accent3"/>
                </a:solidFill>
              </a:rPr>
              <a:t>P</a:t>
            </a:r>
            <a:r>
              <a:rPr lang="en-US" sz="2000" dirty="0" smtClean="0">
                <a:solidFill>
                  <a:schemeClr val="accent3"/>
                </a:solidFill>
              </a:rPr>
              <a:t>lasma </a:t>
            </a:r>
            <a:r>
              <a:rPr lang="en-US" sz="2000" dirty="0">
                <a:solidFill>
                  <a:schemeClr val="accent3"/>
                </a:solidFill>
              </a:rPr>
              <a:t>A</a:t>
            </a:r>
            <a:r>
              <a:rPr lang="en-US" sz="2000" dirty="0" smtClean="0">
                <a:solidFill>
                  <a:schemeClr val="accent3"/>
                </a:solidFill>
              </a:rPr>
              <a:t>tomic </a:t>
            </a:r>
            <a:r>
              <a:rPr lang="en-US" sz="2000" dirty="0">
                <a:solidFill>
                  <a:schemeClr val="accent3"/>
                </a:solidFill>
              </a:rPr>
              <a:t>E</a:t>
            </a:r>
            <a:r>
              <a:rPr lang="en-US" sz="2000" dirty="0" smtClean="0">
                <a:solidFill>
                  <a:schemeClr val="accent3"/>
                </a:solidFill>
              </a:rPr>
              <a:t>mission </a:t>
            </a:r>
            <a:r>
              <a:rPr lang="en-US" sz="2000" dirty="0">
                <a:solidFill>
                  <a:schemeClr val="accent3"/>
                </a:solidFill>
              </a:rPr>
              <a:t>S</a:t>
            </a:r>
            <a:r>
              <a:rPr lang="en-US" sz="2000" dirty="0" smtClean="0">
                <a:solidFill>
                  <a:schemeClr val="accent3"/>
                </a:solidFill>
              </a:rPr>
              <a:t>pectrometer  </a:t>
            </a:r>
            <a:endParaRPr lang="en-US" dirty="0">
              <a:solidFill>
                <a:schemeClr val="accent3"/>
              </a:solidFill>
            </a:endParaRPr>
          </a:p>
        </p:txBody>
      </p:sp>
      <p:sp>
        <p:nvSpPr>
          <p:cNvPr id="8" name="Rectangle 7" descr="Checkmark"/>
          <p:cNvSpPr/>
          <p:nvPr/>
        </p:nvSpPr>
        <p:spPr>
          <a:xfrm>
            <a:off x="4103735" y="2054924"/>
            <a:ext cx="575883" cy="603584"/>
          </a:xfrm>
          <a:prstGeom prst="rect">
            <a:avLst/>
          </a:prstGeom>
          <a:blipFill>
            <a:blip r:embed="rId5">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dgm="http://schemas.openxmlformats.org/drawingml/2006/diagram" xmlns="" r:embed="rId6"/>
                </a:ext>
              </a:extLst>
            </a:blip>
            <a:stretch>
              <a:fillRect/>
            </a:stretch>
          </a:blipFill>
        </p:spPr>
        <p:style>
          <a:lnRef idx="2">
            <a:schemeClr val="lt1">
              <a:alpha val="0"/>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0" name="Rounded Rectangle 9"/>
          <p:cNvSpPr/>
          <p:nvPr/>
        </p:nvSpPr>
        <p:spPr>
          <a:xfrm>
            <a:off x="4054144" y="3227570"/>
            <a:ext cx="4986670" cy="973341"/>
          </a:xfrm>
          <a:prstGeom prst="roundRect">
            <a:avLst>
              <a:gd name="adj" fmla="val 10000"/>
            </a:avLst>
          </a:prstGeom>
          <a:solidFill>
            <a:schemeClr val="tx1"/>
          </a:solidFill>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US" dirty="0">
                <a:solidFill>
                  <a:schemeClr val="bg1">
                    <a:lumMod val="75000"/>
                  </a:schemeClr>
                </a:solidFill>
              </a:rPr>
              <a:t> </a:t>
            </a:r>
            <a:r>
              <a:rPr lang="en-US" dirty="0" smtClean="0">
                <a:solidFill>
                  <a:schemeClr val="bg1">
                    <a:lumMod val="75000"/>
                  </a:schemeClr>
                </a:solidFill>
              </a:rPr>
              <a:t>        </a:t>
            </a:r>
            <a:r>
              <a:rPr lang="en-US" dirty="0" smtClean="0">
                <a:solidFill>
                  <a:schemeClr val="accent6">
                    <a:lumMod val="50000"/>
                  </a:schemeClr>
                </a:solidFill>
              </a:rPr>
              <a:t> </a:t>
            </a:r>
            <a:r>
              <a:rPr lang="en-US" sz="2000" dirty="0" smtClean="0">
                <a:solidFill>
                  <a:schemeClr val="accent3"/>
                </a:solidFill>
              </a:rPr>
              <a:t>Analyzing unknowns with Microwave </a:t>
            </a:r>
            <a:r>
              <a:rPr lang="en-US" sz="2000" dirty="0">
                <a:solidFill>
                  <a:schemeClr val="accent3"/>
                </a:solidFill>
              </a:rPr>
              <a:t>P</a:t>
            </a:r>
            <a:r>
              <a:rPr lang="en-US" sz="2000" dirty="0" smtClean="0">
                <a:solidFill>
                  <a:schemeClr val="accent3"/>
                </a:solidFill>
              </a:rPr>
              <a:t>lasma </a:t>
            </a:r>
            <a:r>
              <a:rPr lang="en-US" sz="2000" dirty="0">
                <a:solidFill>
                  <a:schemeClr val="accent3"/>
                </a:solidFill>
              </a:rPr>
              <a:t>A</a:t>
            </a:r>
            <a:r>
              <a:rPr lang="en-US" sz="2000" dirty="0" smtClean="0">
                <a:solidFill>
                  <a:schemeClr val="accent3"/>
                </a:solidFill>
              </a:rPr>
              <a:t>tomic </a:t>
            </a:r>
            <a:r>
              <a:rPr lang="en-US" sz="2000" dirty="0">
                <a:solidFill>
                  <a:schemeClr val="accent3"/>
                </a:solidFill>
              </a:rPr>
              <a:t>E</a:t>
            </a:r>
            <a:r>
              <a:rPr lang="en-US" sz="2000" dirty="0" smtClean="0">
                <a:solidFill>
                  <a:schemeClr val="accent3"/>
                </a:solidFill>
              </a:rPr>
              <a:t>mission </a:t>
            </a:r>
            <a:r>
              <a:rPr lang="en-US" sz="2000" dirty="0">
                <a:solidFill>
                  <a:schemeClr val="accent3"/>
                </a:solidFill>
              </a:rPr>
              <a:t>S</a:t>
            </a:r>
            <a:r>
              <a:rPr lang="en-US" sz="2000" dirty="0" smtClean="0">
                <a:solidFill>
                  <a:schemeClr val="accent3"/>
                </a:solidFill>
              </a:rPr>
              <a:t>pectrometer  </a:t>
            </a:r>
            <a:endParaRPr lang="en-US" dirty="0">
              <a:solidFill>
                <a:schemeClr val="accent3"/>
              </a:solidFill>
            </a:endParaRPr>
          </a:p>
        </p:txBody>
      </p:sp>
      <p:sp>
        <p:nvSpPr>
          <p:cNvPr id="11" name="Rectangle 10" descr="Magnifying glass"/>
          <p:cNvSpPr/>
          <p:nvPr/>
        </p:nvSpPr>
        <p:spPr>
          <a:xfrm>
            <a:off x="4095256" y="3187673"/>
            <a:ext cx="575883" cy="564372"/>
          </a:xfrm>
          <a:prstGeom prst="rect">
            <a:avLst/>
          </a:prstGeom>
          <a:blipFill>
            <a:blip r:embed="rId7">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dgm="http://schemas.openxmlformats.org/drawingml/2006/diagram" xmlns="" r:embed="rId8"/>
                </a:ext>
              </a:extLst>
            </a:blip>
            <a:stretch>
              <a:fillRect/>
            </a:stretch>
          </a:blipFill>
        </p:spPr>
        <p:style>
          <a:lnRef idx="2">
            <a:schemeClr val="lt1">
              <a:alpha val="0"/>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pic>
        <p:nvPicPr>
          <p:cNvPr id="12" name="Picture 2" descr="https://tsu.ge/assets/themes/tsu/assets/img/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64" y="4291445"/>
            <a:ext cx="952447" cy="85205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84195" y="4787098"/>
            <a:ext cx="1672937" cy="307777"/>
          </a:xfrm>
          <a:prstGeom prst="rect">
            <a:avLst/>
          </a:prstGeom>
          <a:noFill/>
        </p:spPr>
        <p:txBody>
          <a:bodyPr wrap="square" rtlCol="0">
            <a:spAutoFit/>
          </a:bodyPr>
          <a:lstStyle/>
          <a:p>
            <a:r>
              <a:rPr lang="en-US" dirty="0" smtClean="0">
                <a:solidFill>
                  <a:schemeClr val="accent1">
                    <a:lumMod val="75000"/>
                  </a:schemeClr>
                </a:solidFill>
              </a:rPr>
              <a:t>16/09/2022</a:t>
            </a:r>
            <a:endParaRPr lang="en-US" dirty="0">
              <a:solidFill>
                <a:schemeClr val="accent1">
                  <a:lumMod val="75000"/>
                </a:schemeClr>
              </a:solidFill>
            </a:endParaRPr>
          </a:p>
        </p:txBody>
      </p:sp>
      <p:pic>
        <p:nvPicPr>
          <p:cNvPr id="14" name="Picture 2" descr="C:\Users\TAKO\Desktop\IMG_9594.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5397" r="-679" b="10641"/>
          <a:stretch/>
        </p:blipFill>
        <p:spPr bwMode="auto">
          <a:xfrm>
            <a:off x="3839638" y="4388844"/>
            <a:ext cx="1632968" cy="7391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TAKO\Desktop\fz_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46302" y="4570192"/>
            <a:ext cx="1802423" cy="52468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8767482" y="4758394"/>
            <a:ext cx="1605066" cy="307777"/>
          </a:xfrm>
          <a:prstGeom prst="rect">
            <a:avLst/>
          </a:prstGeom>
        </p:spPr>
        <p:txBody>
          <a:bodyPr wrap="square">
            <a:spAutoFit/>
          </a:bodyPr>
          <a:lstStyle/>
          <a:p>
            <a:r>
              <a:rPr lang="en-US" dirty="0">
                <a:solidFill>
                  <a:schemeClr val="bg1"/>
                </a:solidFill>
                <a:effectLst>
                  <a:outerShdw blurRad="38100" dist="38100" dir="2700000" algn="tl">
                    <a:srgbClr val="000000">
                      <a:alpha val="43137"/>
                    </a:srgbClr>
                  </a:outerShdw>
                </a:effectLst>
              </a:rPr>
              <a:t>9</a:t>
            </a:r>
          </a:p>
        </p:txBody>
      </p:sp>
    </p:spTree>
    <p:extLst>
      <p:ext uri="{BB962C8B-B14F-4D97-AF65-F5344CB8AC3E}">
        <p14:creationId xmlns:p14="http://schemas.microsoft.com/office/powerpoint/2010/main" val="3633014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Natural Science Lesson XL by Slidesgo">
  <a:themeElements>
    <a:clrScheme name="Simple Light">
      <a:dk1>
        <a:srgbClr val="FFFFFF"/>
      </a:dk1>
      <a:lt1>
        <a:srgbClr val="81C241"/>
      </a:lt1>
      <a:dk2>
        <a:srgbClr val="316943"/>
      </a:dk2>
      <a:lt2>
        <a:srgbClr val="FFFFFF"/>
      </a:lt2>
      <a:accent1>
        <a:srgbClr val="C0D852"/>
      </a:accent1>
      <a:accent2>
        <a:srgbClr val="C0D852"/>
      </a:accent2>
      <a:accent3>
        <a:srgbClr val="316943"/>
      </a:accent3>
      <a:accent4>
        <a:srgbClr val="457C57"/>
      </a:accent4>
      <a:accent5>
        <a:srgbClr val="479A4C"/>
      </a:accent5>
      <a:accent6>
        <a:srgbClr val="FCF4DD"/>
      </a:accent6>
      <a:hlink>
        <a:srgbClr val="3169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12113</TotalTime>
  <Words>909</Words>
  <Application>Microsoft Office PowerPoint</Application>
  <PresentationFormat>On-screen Show (16:9)</PresentationFormat>
  <Paragraphs>280</Paragraphs>
  <Slides>28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Calibri</vt:lpstr>
      <vt:lpstr>Times New Roman</vt:lpstr>
      <vt:lpstr>Exo ExtraBold</vt:lpstr>
      <vt:lpstr>Roboto Condensed Light</vt:lpstr>
      <vt:lpstr>Sylfaen</vt:lpstr>
      <vt:lpstr>Exo</vt:lpstr>
      <vt:lpstr>Arial</vt:lpstr>
      <vt:lpstr>Exo SemiBold</vt:lpstr>
      <vt:lpstr>Poppins</vt:lpstr>
      <vt:lpstr>Cambria Math</vt:lpstr>
      <vt:lpstr>Natural Science Lesson XL by Slidesgo</vt:lpstr>
      <vt:lpstr> DETERMINATION OF HEAVY METALS CONTENT IN THE ROOTS OF LICORICE AND VALERIANA BY MICROWAVE PLASMA ATOMIC EMISSION SPECTROMETRY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Parameters of the MP-AES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SCIENCE LESSON</dc:title>
  <dc:creator>natia</dc:creator>
  <cp:lastModifiedBy>Microsoft</cp:lastModifiedBy>
  <cp:revision>154</cp:revision>
  <dcterms:modified xsi:type="dcterms:W3CDTF">2022-09-16T04:20:58Z</dcterms:modified>
</cp:coreProperties>
</file>