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4"/>
  </p:notesMasterIdLst>
  <p:sldIdLst>
    <p:sldId id="256" r:id="rId2"/>
    <p:sldId id="257" r:id="rId3"/>
    <p:sldId id="258" r:id="rId4"/>
    <p:sldId id="311" r:id="rId5"/>
    <p:sldId id="260" r:id="rId6"/>
    <p:sldId id="262" r:id="rId7"/>
    <p:sldId id="306" r:id="rId8"/>
    <p:sldId id="307" r:id="rId9"/>
    <p:sldId id="263" r:id="rId10"/>
    <p:sldId id="308" r:id="rId11"/>
    <p:sldId id="319" r:id="rId12"/>
    <p:sldId id="309" r:id="rId13"/>
    <p:sldId id="310" r:id="rId14"/>
    <p:sldId id="312" r:id="rId15"/>
    <p:sldId id="313" r:id="rId16"/>
    <p:sldId id="314" r:id="rId17"/>
    <p:sldId id="315" r:id="rId18"/>
    <p:sldId id="316" r:id="rId19"/>
    <p:sldId id="318" r:id="rId20"/>
    <p:sldId id="317" r:id="rId21"/>
    <p:sldId id="320" r:id="rId22"/>
    <p:sldId id="286" r:id="rId23"/>
  </p:sldIdLst>
  <p:sldSz cx="9144000" cy="5143500" type="screen16x9"/>
  <p:notesSz cx="6858000" cy="9144000"/>
  <p:embeddedFontLs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Montserrat ExtraBold" panose="020B0604020202020204" charset="0"/>
      <p:bold r:id="rId29"/>
      <p:boldItalic r:id="rId30"/>
    </p:embeddedFont>
    <p:embeddedFont>
      <p:font typeface="Montserrat Medium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087249-A897-4DFB-9630-D82D2B58C57E}">
  <a:tblStyle styleId="{E2087249-A897-4DFB-9630-D82D2B58C5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 Zaalishvili" userId="125b8a68e6374817" providerId="LiveId" clId="{62DFC21B-81F8-4725-B4E8-73906A02F0C3}"/>
    <pc:docChg chg="custSel delSld modSld">
      <pc:chgData name="Luka Zaalishvili" userId="125b8a68e6374817" providerId="LiveId" clId="{62DFC21B-81F8-4725-B4E8-73906A02F0C3}" dt="2022-09-15T07:22:48.413" v="65" actId="478"/>
      <pc:docMkLst>
        <pc:docMk/>
      </pc:docMkLst>
      <pc:sldChg chg="addSp modSp mod">
        <pc:chgData name="Luka Zaalishvili" userId="125b8a68e6374817" providerId="LiveId" clId="{62DFC21B-81F8-4725-B4E8-73906A02F0C3}" dt="2022-09-15T07:12:54.516" v="13" actId="1076"/>
        <pc:sldMkLst>
          <pc:docMk/>
          <pc:sldMk cId="0" sldId="256"/>
        </pc:sldMkLst>
        <pc:spChg chg="add mod">
          <ac:chgData name="Luka Zaalishvili" userId="125b8a68e6374817" providerId="LiveId" clId="{62DFC21B-81F8-4725-B4E8-73906A02F0C3}" dt="2022-09-15T07:12:54.516" v="13" actId="1076"/>
          <ac:spMkLst>
            <pc:docMk/>
            <pc:sldMk cId="0" sldId="256"/>
            <ac:spMk id="4" creationId="{1FB4FEDA-39BE-41D7-A835-2AE3FC345CE8}"/>
          </ac:spMkLst>
        </pc:spChg>
      </pc:sldChg>
      <pc:sldChg chg="modSp del mod">
        <pc:chgData name="Luka Zaalishvili" userId="125b8a68e6374817" providerId="LiveId" clId="{62DFC21B-81F8-4725-B4E8-73906A02F0C3}" dt="2022-09-15T07:12:59.197" v="14" actId="2696"/>
        <pc:sldMkLst>
          <pc:docMk/>
          <pc:sldMk cId="0" sldId="259"/>
        </pc:sldMkLst>
        <pc:spChg chg="mod">
          <ac:chgData name="Luka Zaalishvili" userId="125b8a68e6374817" providerId="LiveId" clId="{62DFC21B-81F8-4725-B4E8-73906A02F0C3}" dt="2022-09-15T07:12:43.002" v="11" actId="20577"/>
          <ac:spMkLst>
            <pc:docMk/>
            <pc:sldMk cId="0" sldId="259"/>
            <ac:spMk id="195" creationId="{00000000-0000-0000-0000-000000000000}"/>
          </ac:spMkLst>
        </pc:spChg>
      </pc:sldChg>
      <pc:sldChg chg="addSp delSp modSp mod">
        <pc:chgData name="Luka Zaalishvili" userId="125b8a68e6374817" providerId="LiveId" clId="{62DFC21B-81F8-4725-B4E8-73906A02F0C3}" dt="2022-09-15T07:19:08.002" v="29" actId="255"/>
        <pc:sldMkLst>
          <pc:docMk/>
          <pc:sldMk cId="0" sldId="260"/>
        </pc:sldMkLst>
        <pc:spChg chg="mod">
          <ac:chgData name="Luka Zaalishvili" userId="125b8a68e6374817" providerId="LiveId" clId="{62DFC21B-81F8-4725-B4E8-73906A02F0C3}" dt="2022-09-15T07:19:08.002" v="29" actId="255"/>
          <ac:spMkLst>
            <pc:docMk/>
            <pc:sldMk cId="0" sldId="260"/>
            <ac:spMk id="201" creationId="{00000000-0000-0000-0000-000000000000}"/>
          </ac:spMkLst>
        </pc:spChg>
        <pc:picChg chg="del">
          <ac:chgData name="Luka Zaalishvili" userId="125b8a68e6374817" providerId="LiveId" clId="{62DFC21B-81F8-4725-B4E8-73906A02F0C3}" dt="2022-09-15T07:18:20.904" v="15" actId="478"/>
          <ac:picMkLst>
            <pc:docMk/>
            <pc:sldMk cId="0" sldId="260"/>
            <ac:picMk id="3" creationId="{0168F6A9-815A-4A41-8ED2-B9A0FF0B774B}"/>
          </ac:picMkLst>
        </pc:picChg>
        <pc:picChg chg="add mod">
          <ac:chgData name="Luka Zaalishvili" userId="125b8a68e6374817" providerId="LiveId" clId="{62DFC21B-81F8-4725-B4E8-73906A02F0C3}" dt="2022-09-15T07:18:35.185" v="18" actId="1076"/>
          <ac:picMkLst>
            <pc:docMk/>
            <pc:sldMk cId="0" sldId="260"/>
            <ac:picMk id="4" creationId="{C0758962-9EA6-49E5-9658-AE198E44C100}"/>
          </ac:picMkLst>
        </pc:picChg>
      </pc:sldChg>
      <pc:sldChg chg="addSp delSp modSp mod">
        <pc:chgData name="Luka Zaalishvili" userId="125b8a68e6374817" providerId="LiveId" clId="{62DFC21B-81F8-4725-B4E8-73906A02F0C3}" dt="2022-09-15T07:22:30.216" v="42" actId="1440"/>
        <pc:sldMkLst>
          <pc:docMk/>
          <pc:sldMk cId="2528535923" sldId="308"/>
        </pc:sldMkLst>
        <pc:picChg chg="add mod">
          <ac:chgData name="Luka Zaalishvili" userId="125b8a68e6374817" providerId="LiveId" clId="{62DFC21B-81F8-4725-B4E8-73906A02F0C3}" dt="2022-09-15T07:22:27.701" v="41" actId="1440"/>
          <ac:picMkLst>
            <pc:docMk/>
            <pc:sldMk cId="2528535923" sldId="308"/>
            <ac:picMk id="3" creationId="{E2AF3F40-46F5-4983-BAD6-7CA4910C4D50}"/>
          </ac:picMkLst>
        </pc:picChg>
        <pc:picChg chg="add mod">
          <ac:chgData name="Luka Zaalishvili" userId="125b8a68e6374817" providerId="LiveId" clId="{62DFC21B-81F8-4725-B4E8-73906A02F0C3}" dt="2022-09-15T07:22:30.216" v="42" actId="1440"/>
          <ac:picMkLst>
            <pc:docMk/>
            <pc:sldMk cId="2528535923" sldId="308"/>
            <ac:picMk id="5" creationId="{D302E81C-2193-4983-8BBA-22FCEB7F8DBA}"/>
          </ac:picMkLst>
        </pc:picChg>
        <pc:picChg chg="del">
          <ac:chgData name="Luka Zaalishvili" userId="125b8a68e6374817" providerId="LiveId" clId="{62DFC21B-81F8-4725-B4E8-73906A02F0C3}" dt="2022-09-15T07:19:37.770" v="30" actId="478"/>
          <ac:picMkLst>
            <pc:docMk/>
            <pc:sldMk cId="2528535923" sldId="308"/>
            <ac:picMk id="10" creationId="{FDD1431B-2CE2-4F43-B3D5-86E31098C221}"/>
          </ac:picMkLst>
        </pc:picChg>
        <pc:picChg chg="del">
          <ac:chgData name="Luka Zaalishvili" userId="125b8a68e6374817" providerId="LiveId" clId="{62DFC21B-81F8-4725-B4E8-73906A02F0C3}" dt="2022-09-15T07:20:35.442" v="34" actId="478"/>
          <ac:picMkLst>
            <pc:docMk/>
            <pc:sldMk cId="2528535923" sldId="308"/>
            <ac:picMk id="16" creationId="{C8CBEBCD-B332-457B-AD3B-8B1A443B6578}"/>
          </ac:picMkLst>
        </pc:picChg>
      </pc:sldChg>
      <pc:sldChg chg="delSp modSp mod">
        <pc:chgData name="Luka Zaalishvili" userId="125b8a68e6374817" providerId="LiveId" clId="{62DFC21B-81F8-4725-B4E8-73906A02F0C3}" dt="2022-09-15T07:22:48.413" v="65" actId="478"/>
        <pc:sldMkLst>
          <pc:docMk/>
          <pc:sldMk cId="3665526685" sldId="309"/>
        </pc:sldMkLst>
        <pc:spChg chg="mod">
          <ac:chgData name="Luka Zaalishvili" userId="125b8a68e6374817" providerId="LiveId" clId="{62DFC21B-81F8-4725-B4E8-73906A02F0C3}" dt="2022-09-15T07:22:46.207" v="64" actId="20577"/>
          <ac:spMkLst>
            <pc:docMk/>
            <pc:sldMk cId="3665526685" sldId="309"/>
            <ac:spMk id="6" creationId="{8F30AA95-C521-42CE-BE96-8687D0E22FCB}"/>
          </ac:spMkLst>
        </pc:spChg>
        <pc:picChg chg="del">
          <ac:chgData name="Luka Zaalishvili" userId="125b8a68e6374817" providerId="LiveId" clId="{62DFC21B-81F8-4725-B4E8-73906A02F0C3}" dt="2022-09-15T07:22:48.413" v="65" actId="478"/>
          <ac:picMkLst>
            <pc:docMk/>
            <pc:sldMk cId="3665526685" sldId="309"/>
            <ac:picMk id="8" creationId="{9C8ABAC0-20B1-49EB-B4CC-3510FAD67A31}"/>
          </ac:picMkLst>
        </pc:picChg>
      </pc:sldChg>
      <pc:sldChg chg="delSp mod">
        <pc:chgData name="Luka Zaalishvili" userId="125b8a68e6374817" providerId="LiveId" clId="{62DFC21B-81F8-4725-B4E8-73906A02F0C3}" dt="2022-08-22T16:29:56.586" v="0" actId="478"/>
        <pc:sldMkLst>
          <pc:docMk/>
          <pc:sldMk cId="456679709" sldId="310"/>
        </pc:sldMkLst>
        <pc:spChg chg="del">
          <ac:chgData name="Luka Zaalishvili" userId="125b8a68e6374817" providerId="LiveId" clId="{62DFC21B-81F8-4725-B4E8-73906A02F0C3}" dt="2022-08-22T16:29:56.586" v="0" actId="478"/>
          <ac:spMkLst>
            <pc:docMk/>
            <pc:sldMk cId="456679709" sldId="310"/>
            <ac:spMk id="4" creationId="{7E6667E2-91D1-4EA9-B7AF-C4FFEC5AEA25}"/>
          </ac:spMkLst>
        </pc:spChg>
      </pc:sldChg>
      <pc:sldMasterChg chg="delSldLayout">
        <pc:chgData name="Luka Zaalishvili" userId="125b8a68e6374817" providerId="LiveId" clId="{62DFC21B-81F8-4725-B4E8-73906A02F0C3}" dt="2022-09-15T07:12:59.197" v="14" actId="2696"/>
        <pc:sldMasterMkLst>
          <pc:docMk/>
          <pc:sldMasterMk cId="0" sldId="2147483683"/>
        </pc:sldMasterMkLst>
        <pc:sldLayoutChg chg="del">
          <pc:chgData name="Luka Zaalishvili" userId="125b8a68e6374817" providerId="LiveId" clId="{62DFC21B-81F8-4725-B4E8-73906A02F0C3}" dt="2022-09-15T07:12:59.197" v="14" actId="2696"/>
          <pc:sldLayoutMkLst>
            <pc:docMk/>
            <pc:sldMasterMk cId="0" sldId="2147483683"/>
            <pc:sldLayoutMk cId="0" sldId="2147483661"/>
          </pc:sldLayoutMkLst>
        </pc:sldLayoutChg>
      </pc:sldMasterChg>
    </pc:docChg>
  </pc:docChgLst>
  <pc:docChgLst>
    <pc:chgData name="Luka Zaalishvili" userId="125b8a68e6374817" providerId="LiveId" clId="{F3D5A7F5-40D1-4007-81E9-57922FE18EFE}"/>
    <pc:docChg chg="undo custSel addSld delSld modSld sldOrd delMainMaster">
      <pc:chgData name="Luka Zaalishvili" userId="125b8a68e6374817" providerId="LiveId" clId="{F3D5A7F5-40D1-4007-81E9-57922FE18EFE}" dt="2022-08-22T12:13:06.665" v="2379" actId="313"/>
      <pc:docMkLst>
        <pc:docMk/>
      </pc:docMkLst>
      <pc:sldChg chg="addSp delSp modSp mod">
        <pc:chgData name="Luka Zaalishvili" userId="125b8a68e6374817" providerId="LiveId" clId="{F3D5A7F5-40D1-4007-81E9-57922FE18EFE}" dt="2022-08-22T11:37:34.976" v="2378" actId="478"/>
        <pc:sldMkLst>
          <pc:docMk/>
          <pc:sldMk cId="0" sldId="256"/>
        </pc:sldMkLst>
        <pc:spChg chg="add del mod">
          <ac:chgData name="Luka Zaalishvili" userId="125b8a68e6374817" providerId="LiveId" clId="{F3D5A7F5-40D1-4007-81E9-57922FE18EFE}" dt="2022-08-22T11:37:32.777" v="2375" actId="478"/>
          <ac:spMkLst>
            <pc:docMk/>
            <pc:sldMk cId="0" sldId="256"/>
            <ac:spMk id="3" creationId="{51D6318E-8776-4CD6-803E-4A23934A94C1}"/>
          </ac:spMkLst>
        </pc:spChg>
        <pc:spChg chg="add del mod">
          <ac:chgData name="Luka Zaalishvili" userId="125b8a68e6374817" providerId="LiveId" clId="{F3D5A7F5-40D1-4007-81E9-57922FE18EFE}" dt="2022-08-22T11:37:34.976" v="2378" actId="478"/>
          <ac:spMkLst>
            <pc:docMk/>
            <pc:sldMk cId="0" sldId="256"/>
            <ac:spMk id="5" creationId="{2AFC1A00-C0B7-4687-9A7A-B875E438D024}"/>
          </ac:spMkLst>
        </pc:spChg>
        <pc:spChg chg="mod">
          <ac:chgData name="Luka Zaalishvili" userId="125b8a68e6374817" providerId="LiveId" clId="{F3D5A7F5-40D1-4007-81E9-57922FE18EFE}" dt="2022-08-22T07:32:12.542" v="37" actId="20577"/>
          <ac:spMkLst>
            <pc:docMk/>
            <pc:sldMk cId="0" sldId="256"/>
            <ac:spMk id="162" creationId="{00000000-0000-0000-0000-000000000000}"/>
          </ac:spMkLst>
        </pc:spChg>
        <pc:spChg chg="del mod">
          <ac:chgData name="Luka Zaalishvili" userId="125b8a68e6374817" providerId="LiveId" clId="{F3D5A7F5-40D1-4007-81E9-57922FE18EFE}" dt="2022-08-22T11:37:34.092" v="2377" actId="478"/>
          <ac:spMkLst>
            <pc:docMk/>
            <pc:sldMk cId="0" sldId="256"/>
            <ac:spMk id="163" creationId="{00000000-0000-0000-0000-000000000000}"/>
          </ac:spMkLst>
        </pc:spChg>
        <pc:spChg chg="del">
          <ac:chgData name="Luka Zaalishvili" userId="125b8a68e6374817" providerId="LiveId" clId="{F3D5A7F5-40D1-4007-81E9-57922FE18EFE}" dt="2022-08-22T11:37:27.874" v="2374" actId="478"/>
          <ac:spMkLst>
            <pc:docMk/>
            <pc:sldMk cId="0" sldId="256"/>
            <ac:spMk id="164" creationId="{00000000-0000-0000-0000-000000000000}"/>
          </ac:spMkLst>
        </pc:spChg>
      </pc:sldChg>
      <pc:sldChg chg="delSp modSp mod ord">
        <pc:chgData name="Luka Zaalishvili" userId="125b8a68e6374817" providerId="LiveId" clId="{F3D5A7F5-40D1-4007-81E9-57922FE18EFE}" dt="2022-08-22T08:06:32.735" v="725" actId="1076"/>
        <pc:sldMkLst>
          <pc:docMk/>
          <pc:sldMk cId="0" sldId="257"/>
        </pc:sldMkLst>
        <pc:spChg chg="mod">
          <ac:chgData name="Luka Zaalishvili" userId="125b8a68e6374817" providerId="LiveId" clId="{F3D5A7F5-40D1-4007-81E9-57922FE18EFE}" dt="2022-08-22T07:52:17.218" v="352" actId="20577"/>
          <ac:spMkLst>
            <pc:docMk/>
            <pc:sldMk cId="0" sldId="257"/>
            <ac:spMk id="170" creationId="{00000000-0000-0000-0000-000000000000}"/>
          </ac:spMkLst>
        </pc:spChg>
        <pc:spChg chg="mod">
          <ac:chgData name="Luka Zaalishvili" userId="125b8a68e6374817" providerId="LiveId" clId="{F3D5A7F5-40D1-4007-81E9-57922FE18EFE}" dt="2022-08-22T08:06:32.735" v="725" actId="1076"/>
          <ac:spMkLst>
            <pc:docMk/>
            <pc:sldMk cId="0" sldId="257"/>
            <ac:spMk id="171" creationId="{00000000-0000-0000-0000-000000000000}"/>
          </ac:spMkLst>
        </pc:spChg>
        <pc:spChg chg="del mod">
          <ac:chgData name="Luka Zaalishvili" userId="125b8a68e6374817" providerId="LiveId" clId="{F3D5A7F5-40D1-4007-81E9-57922FE18EFE}" dt="2022-08-22T08:06:28.274" v="724" actId="478"/>
          <ac:spMkLst>
            <pc:docMk/>
            <pc:sldMk cId="0" sldId="257"/>
            <ac:spMk id="173" creationId="{00000000-0000-0000-0000-000000000000}"/>
          </ac:spMkLst>
        </pc:spChg>
      </pc:sldChg>
      <pc:sldChg chg="addSp delSp modSp mod ord">
        <pc:chgData name="Luka Zaalishvili" userId="125b8a68e6374817" providerId="LiveId" clId="{F3D5A7F5-40D1-4007-81E9-57922FE18EFE}" dt="2022-08-22T08:08:35.843" v="776"/>
        <pc:sldMkLst>
          <pc:docMk/>
          <pc:sldMk cId="0" sldId="258"/>
        </pc:sldMkLst>
        <pc:spChg chg="add del mod">
          <ac:chgData name="Luka Zaalishvili" userId="125b8a68e6374817" providerId="LiveId" clId="{F3D5A7F5-40D1-4007-81E9-57922FE18EFE}" dt="2022-08-22T08:07:28.720" v="737" actId="478"/>
          <ac:spMkLst>
            <pc:docMk/>
            <pc:sldMk cId="0" sldId="258"/>
            <ac:spMk id="3" creationId="{627E33C4-5284-4EC2-9214-E16A7348DE6E}"/>
          </ac:spMkLst>
        </pc:spChg>
        <pc:spChg chg="add del mod">
          <ac:chgData name="Luka Zaalishvili" userId="125b8a68e6374817" providerId="LiveId" clId="{F3D5A7F5-40D1-4007-81E9-57922FE18EFE}" dt="2022-08-22T08:08:08.386" v="762" actId="478"/>
          <ac:spMkLst>
            <pc:docMk/>
            <pc:sldMk cId="0" sldId="258"/>
            <ac:spMk id="5" creationId="{FA5D9735-A55E-4C43-A2F0-D3F9DBD03AE6}"/>
          </ac:spMkLst>
        </pc:spChg>
        <pc:spChg chg="mod">
          <ac:chgData name="Luka Zaalishvili" userId="125b8a68e6374817" providerId="LiveId" clId="{F3D5A7F5-40D1-4007-81E9-57922FE18EFE}" dt="2022-08-22T08:07:35.364" v="746" actId="20577"/>
          <ac:spMkLst>
            <pc:docMk/>
            <pc:sldMk cId="0" sldId="258"/>
            <ac:spMk id="179" creationId="{00000000-0000-0000-0000-000000000000}"/>
          </ac:spMkLst>
        </pc:spChg>
        <pc:spChg chg="del mod">
          <ac:chgData name="Luka Zaalishvili" userId="125b8a68e6374817" providerId="LiveId" clId="{F3D5A7F5-40D1-4007-81E9-57922FE18EFE}" dt="2022-08-22T08:07:38.678" v="747" actId="478"/>
          <ac:spMkLst>
            <pc:docMk/>
            <pc:sldMk cId="0" sldId="258"/>
            <ac:spMk id="180" creationId="{00000000-0000-0000-0000-000000000000}"/>
          </ac:spMkLst>
        </pc:spChg>
        <pc:spChg chg="mod">
          <ac:chgData name="Luka Zaalishvili" userId="125b8a68e6374817" providerId="LiveId" clId="{F3D5A7F5-40D1-4007-81E9-57922FE18EFE}" dt="2022-08-22T08:08:01.966" v="760" actId="20577"/>
          <ac:spMkLst>
            <pc:docMk/>
            <pc:sldMk cId="0" sldId="258"/>
            <ac:spMk id="181" creationId="{00000000-0000-0000-0000-000000000000}"/>
          </ac:spMkLst>
        </pc:spChg>
        <pc:spChg chg="del">
          <ac:chgData name="Luka Zaalishvili" userId="125b8a68e6374817" providerId="LiveId" clId="{F3D5A7F5-40D1-4007-81E9-57922FE18EFE}" dt="2022-08-22T08:08:06.405" v="761" actId="478"/>
          <ac:spMkLst>
            <pc:docMk/>
            <pc:sldMk cId="0" sldId="258"/>
            <ac:spMk id="182" creationId="{00000000-0000-0000-0000-000000000000}"/>
          </ac:spMkLst>
        </pc:spChg>
        <pc:spChg chg="mod">
          <ac:chgData name="Luka Zaalishvili" userId="125b8a68e6374817" providerId="LiveId" clId="{F3D5A7F5-40D1-4007-81E9-57922FE18EFE}" dt="2022-08-22T08:06:48.766" v="735" actId="20577"/>
          <ac:spMkLst>
            <pc:docMk/>
            <pc:sldMk cId="0" sldId="258"/>
            <ac:spMk id="183" creationId="{00000000-0000-0000-0000-000000000000}"/>
          </ac:spMkLst>
        </pc:spChg>
        <pc:spChg chg="del">
          <ac:chgData name="Luka Zaalishvili" userId="125b8a68e6374817" providerId="LiveId" clId="{F3D5A7F5-40D1-4007-81E9-57922FE18EFE}" dt="2022-08-22T08:07:24.838" v="736" actId="478"/>
          <ac:spMkLst>
            <pc:docMk/>
            <pc:sldMk cId="0" sldId="258"/>
            <ac:spMk id="184" creationId="{00000000-0000-0000-0000-000000000000}"/>
          </ac:spMkLst>
        </pc:spChg>
      </pc:sldChg>
      <pc:sldChg chg="modSp mod ord">
        <pc:chgData name="Luka Zaalishvili" userId="125b8a68e6374817" providerId="LiveId" clId="{F3D5A7F5-40D1-4007-81E9-57922FE18EFE}" dt="2022-08-22T07:34:03.284" v="162" actId="20577"/>
        <pc:sldMkLst>
          <pc:docMk/>
          <pc:sldMk cId="0" sldId="259"/>
        </pc:sldMkLst>
        <pc:spChg chg="mod">
          <ac:chgData name="Luka Zaalishvili" userId="125b8a68e6374817" providerId="LiveId" clId="{F3D5A7F5-40D1-4007-81E9-57922FE18EFE}" dt="2022-08-22T07:32:36.774" v="45" actId="20577"/>
          <ac:spMkLst>
            <pc:docMk/>
            <pc:sldMk cId="0" sldId="259"/>
            <ac:spMk id="194" creationId="{00000000-0000-0000-0000-000000000000}"/>
          </ac:spMkLst>
        </pc:spChg>
        <pc:spChg chg="mod">
          <ac:chgData name="Luka Zaalishvili" userId="125b8a68e6374817" providerId="LiveId" clId="{F3D5A7F5-40D1-4007-81E9-57922FE18EFE}" dt="2022-08-22T07:34:03.284" v="162" actId="20577"/>
          <ac:spMkLst>
            <pc:docMk/>
            <pc:sldMk cId="0" sldId="259"/>
            <ac:spMk id="195" creationId="{00000000-0000-0000-0000-000000000000}"/>
          </ac:spMkLst>
        </pc:spChg>
      </pc:sldChg>
      <pc:sldChg chg="addSp delSp modSp mod ord">
        <pc:chgData name="Luka Zaalishvili" userId="125b8a68e6374817" providerId="LiveId" clId="{F3D5A7F5-40D1-4007-81E9-57922FE18EFE}" dt="2022-08-22T08:18:51.983" v="962" actId="1076"/>
        <pc:sldMkLst>
          <pc:docMk/>
          <pc:sldMk cId="0" sldId="260"/>
        </pc:sldMkLst>
        <pc:spChg chg="add del mod">
          <ac:chgData name="Luka Zaalishvili" userId="125b8a68e6374817" providerId="LiveId" clId="{F3D5A7F5-40D1-4007-81E9-57922FE18EFE}" dt="2022-08-22T08:18:30.426" v="957" actId="478"/>
          <ac:spMkLst>
            <pc:docMk/>
            <pc:sldMk cId="0" sldId="260"/>
            <ac:spMk id="5" creationId="{F362F795-5BA9-48CA-BD20-BD61DFB4E25B}"/>
          </ac:spMkLst>
        </pc:spChg>
        <pc:spChg chg="del mod">
          <ac:chgData name="Luka Zaalishvili" userId="125b8a68e6374817" providerId="LiveId" clId="{F3D5A7F5-40D1-4007-81E9-57922FE18EFE}" dt="2022-08-22T08:18:29.411" v="956" actId="478"/>
          <ac:spMkLst>
            <pc:docMk/>
            <pc:sldMk cId="0" sldId="260"/>
            <ac:spMk id="200" creationId="{00000000-0000-0000-0000-000000000000}"/>
          </ac:spMkLst>
        </pc:spChg>
        <pc:spChg chg="mod">
          <ac:chgData name="Luka Zaalishvili" userId="125b8a68e6374817" providerId="LiveId" clId="{F3D5A7F5-40D1-4007-81E9-57922FE18EFE}" dt="2022-08-22T08:18:42.815" v="959" actId="1076"/>
          <ac:spMkLst>
            <pc:docMk/>
            <pc:sldMk cId="0" sldId="260"/>
            <ac:spMk id="201" creationId="{00000000-0000-0000-0000-000000000000}"/>
          </ac:spMkLst>
        </pc:spChg>
        <pc:picChg chg="add mod">
          <ac:chgData name="Luka Zaalishvili" userId="125b8a68e6374817" providerId="LiveId" clId="{F3D5A7F5-40D1-4007-81E9-57922FE18EFE}" dt="2022-08-22T08:18:51.983" v="962" actId="1076"/>
          <ac:picMkLst>
            <pc:docMk/>
            <pc:sldMk cId="0" sldId="260"/>
            <ac:picMk id="3" creationId="{0168F6A9-815A-4A41-8ED2-B9A0FF0B774B}"/>
          </ac:picMkLst>
        </pc:picChg>
      </pc:sldChg>
      <pc:sldChg chg="modSp del mod ord">
        <pc:chgData name="Luka Zaalishvili" userId="125b8a68e6374817" providerId="LiveId" clId="{F3D5A7F5-40D1-4007-81E9-57922FE18EFE}" dt="2022-08-22T08:11:47.436" v="825" actId="47"/>
        <pc:sldMkLst>
          <pc:docMk/>
          <pc:sldMk cId="0" sldId="261"/>
        </pc:sldMkLst>
        <pc:spChg chg="mod">
          <ac:chgData name="Luka Zaalishvili" userId="125b8a68e6374817" providerId="LiveId" clId="{F3D5A7F5-40D1-4007-81E9-57922FE18EFE}" dt="2022-08-22T08:08:28.118" v="774" actId="20577"/>
          <ac:spMkLst>
            <pc:docMk/>
            <pc:sldMk cId="0" sldId="261"/>
            <ac:spMk id="206" creationId="{00000000-0000-0000-0000-000000000000}"/>
          </ac:spMkLst>
        </pc:spChg>
        <pc:spChg chg="mod">
          <ac:chgData name="Luka Zaalishvili" userId="125b8a68e6374817" providerId="LiveId" clId="{F3D5A7F5-40D1-4007-81E9-57922FE18EFE}" dt="2022-08-22T08:08:58.574" v="809" actId="20577"/>
          <ac:spMkLst>
            <pc:docMk/>
            <pc:sldMk cId="0" sldId="261"/>
            <ac:spMk id="208" creationId="{00000000-0000-0000-0000-000000000000}"/>
          </ac:spMkLst>
        </pc:spChg>
      </pc:sldChg>
      <pc:sldChg chg="modSp mod ord">
        <pc:chgData name="Luka Zaalishvili" userId="125b8a68e6374817" providerId="LiveId" clId="{F3D5A7F5-40D1-4007-81E9-57922FE18EFE}" dt="2022-08-22T08:27:02.435" v="1333" actId="20577"/>
        <pc:sldMkLst>
          <pc:docMk/>
          <pc:sldMk cId="0" sldId="262"/>
        </pc:sldMkLst>
        <pc:spChg chg="mod">
          <ac:chgData name="Luka Zaalishvili" userId="125b8a68e6374817" providerId="LiveId" clId="{F3D5A7F5-40D1-4007-81E9-57922FE18EFE}" dt="2022-08-22T08:21:40.924" v="997" actId="20577"/>
          <ac:spMkLst>
            <pc:docMk/>
            <pc:sldMk cId="0" sldId="262"/>
            <ac:spMk id="214" creationId="{00000000-0000-0000-0000-000000000000}"/>
          </ac:spMkLst>
        </pc:spChg>
        <pc:spChg chg="mod">
          <ac:chgData name="Luka Zaalishvili" userId="125b8a68e6374817" providerId="LiveId" clId="{F3D5A7F5-40D1-4007-81E9-57922FE18EFE}" dt="2022-08-22T08:27:02.435" v="1333" actId="20577"/>
          <ac:spMkLst>
            <pc:docMk/>
            <pc:sldMk cId="0" sldId="262"/>
            <ac:spMk id="215" creationId="{00000000-0000-0000-0000-000000000000}"/>
          </ac:spMkLst>
        </pc:spChg>
      </pc:sldChg>
      <pc:sldChg chg="addSp delSp modSp mod">
        <pc:chgData name="Luka Zaalishvili" userId="125b8a68e6374817" providerId="LiveId" clId="{F3D5A7F5-40D1-4007-81E9-57922FE18EFE}" dt="2022-08-22T08:31:59.446" v="1484" actId="1440"/>
        <pc:sldMkLst>
          <pc:docMk/>
          <pc:sldMk cId="0" sldId="263"/>
        </pc:sldMkLst>
        <pc:spChg chg="add del mod">
          <ac:chgData name="Luka Zaalishvili" userId="125b8a68e6374817" providerId="LiveId" clId="{F3D5A7F5-40D1-4007-81E9-57922FE18EFE}" dt="2022-08-22T08:31:35.106" v="1476" actId="478"/>
          <ac:spMkLst>
            <pc:docMk/>
            <pc:sldMk cId="0" sldId="263"/>
            <ac:spMk id="5" creationId="{40B67735-B130-4528-BBDE-524F2AFCE9E5}"/>
          </ac:spMkLst>
        </pc:spChg>
        <pc:spChg chg="add del mod">
          <ac:chgData name="Luka Zaalishvili" userId="125b8a68e6374817" providerId="LiveId" clId="{F3D5A7F5-40D1-4007-81E9-57922FE18EFE}" dt="2022-08-22T08:31:38.516" v="1479" actId="478"/>
          <ac:spMkLst>
            <pc:docMk/>
            <pc:sldMk cId="0" sldId="263"/>
            <ac:spMk id="7" creationId="{48521989-F458-465F-A2D1-4FD43D53E1B7}"/>
          </ac:spMkLst>
        </pc:spChg>
        <pc:spChg chg="add del mod">
          <ac:chgData name="Luka Zaalishvili" userId="125b8a68e6374817" providerId="LiveId" clId="{F3D5A7F5-40D1-4007-81E9-57922FE18EFE}" dt="2022-08-22T08:31:39.606" v="1480" actId="478"/>
          <ac:spMkLst>
            <pc:docMk/>
            <pc:sldMk cId="0" sldId="263"/>
            <ac:spMk id="9" creationId="{EBC65021-91E5-4A41-AFB0-3C415B6897E9}"/>
          </ac:spMkLst>
        </pc:spChg>
        <pc:spChg chg="add del mod">
          <ac:chgData name="Luka Zaalishvili" userId="125b8a68e6374817" providerId="LiveId" clId="{F3D5A7F5-40D1-4007-81E9-57922FE18EFE}" dt="2022-08-22T08:31:36.893" v="1478" actId="478"/>
          <ac:spMkLst>
            <pc:docMk/>
            <pc:sldMk cId="0" sldId="263"/>
            <ac:spMk id="11" creationId="{20B09BB1-CECC-4D5A-93C8-268C02D6E57C}"/>
          </ac:spMkLst>
        </pc:spChg>
        <pc:spChg chg="mod">
          <ac:chgData name="Luka Zaalishvili" userId="125b8a68e6374817" providerId="LiveId" clId="{F3D5A7F5-40D1-4007-81E9-57922FE18EFE}" dt="2022-08-22T08:30:48.216" v="1470" actId="20577"/>
          <ac:spMkLst>
            <pc:docMk/>
            <pc:sldMk cId="0" sldId="263"/>
            <ac:spMk id="221" creationId="{00000000-0000-0000-0000-000000000000}"/>
          </ac:spMkLst>
        </pc:spChg>
        <pc:spChg chg="del">
          <ac:chgData name="Luka Zaalishvili" userId="125b8a68e6374817" providerId="LiveId" clId="{F3D5A7F5-40D1-4007-81E9-57922FE18EFE}" dt="2022-08-22T08:31:36.246" v="1477" actId="478"/>
          <ac:spMkLst>
            <pc:docMk/>
            <pc:sldMk cId="0" sldId="263"/>
            <ac:spMk id="223" creationId="{00000000-0000-0000-0000-000000000000}"/>
          </ac:spMkLst>
        </pc:spChg>
        <pc:spChg chg="del">
          <ac:chgData name="Luka Zaalishvili" userId="125b8a68e6374817" providerId="LiveId" clId="{F3D5A7F5-40D1-4007-81E9-57922FE18EFE}" dt="2022-08-22T08:31:28.476" v="1473" actId="478"/>
          <ac:spMkLst>
            <pc:docMk/>
            <pc:sldMk cId="0" sldId="263"/>
            <ac:spMk id="224" creationId="{00000000-0000-0000-0000-000000000000}"/>
          </ac:spMkLst>
        </pc:spChg>
        <pc:spChg chg="del">
          <ac:chgData name="Luka Zaalishvili" userId="125b8a68e6374817" providerId="LiveId" clId="{F3D5A7F5-40D1-4007-81E9-57922FE18EFE}" dt="2022-08-22T08:31:30.693" v="1474" actId="478"/>
          <ac:spMkLst>
            <pc:docMk/>
            <pc:sldMk cId="0" sldId="263"/>
            <ac:spMk id="225" creationId="{00000000-0000-0000-0000-000000000000}"/>
          </ac:spMkLst>
        </pc:spChg>
        <pc:spChg chg="del">
          <ac:chgData name="Luka Zaalishvili" userId="125b8a68e6374817" providerId="LiveId" clId="{F3D5A7F5-40D1-4007-81E9-57922FE18EFE}" dt="2022-08-22T08:31:32.564" v="1475" actId="478"/>
          <ac:spMkLst>
            <pc:docMk/>
            <pc:sldMk cId="0" sldId="263"/>
            <ac:spMk id="226" creationId="{00000000-0000-0000-0000-000000000000}"/>
          </ac:spMkLst>
        </pc:spChg>
        <pc:picChg chg="add mod">
          <ac:chgData name="Luka Zaalishvili" userId="125b8a68e6374817" providerId="LiveId" clId="{F3D5A7F5-40D1-4007-81E9-57922FE18EFE}" dt="2022-08-22T08:31:59.446" v="1484" actId="1440"/>
          <ac:picMkLst>
            <pc:docMk/>
            <pc:sldMk cId="0" sldId="263"/>
            <ac:picMk id="3" creationId="{A4675B64-EBE0-4150-B48E-62D1360FFA7E}"/>
          </ac:picMkLst>
        </pc:picChg>
      </pc:sldChg>
      <pc:sldChg chg="del">
        <pc:chgData name="Luka Zaalishvili" userId="125b8a68e6374817" providerId="LiveId" clId="{F3D5A7F5-40D1-4007-81E9-57922FE18EFE}" dt="2022-08-22T08:49:01.295" v="1685" actId="47"/>
        <pc:sldMkLst>
          <pc:docMk/>
          <pc:sldMk cId="0" sldId="264"/>
        </pc:sldMkLst>
      </pc:sldChg>
      <pc:sldChg chg="del">
        <pc:chgData name="Luka Zaalishvili" userId="125b8a68e6374817" providerId="LiveId" clId="{F3D5A7F5-40D1-4007-81E9-57922FE18EFE}" dt="2022-08-22T11:36:42.428" v="2332" actId="47"/>
        <pc:sldMkLst>
          <pc:docMk/>
          <pc:sldMk cId="0" sldId="265"/>
        </pc:sldMkLst>
      </pc:sldChg>
      <pc:sldChg chg="del">
        <pc:chgData name="Luka Zaalishvili" userId="125b8a68e6374817" providerId="LiveId" clId="{F3D5A7F5-40D1-4007-81E9-57922FE18EFE}" dt="2022-08-22T11:36:43.138" v="2333" actId="47"/>
        <pc:sldMkLst>
          <pc:docMk/>
          <pc:sldMk cId="0" sldId="266"/>
        </pc:sldMkLst>
      </pc:sldChg>
      <pc:sldChg chg="del">
        <pc:chgData name="Luka Zaalishvili" userId="125b8a68e6374817" providerId="LiveId" clId="{F3D5A7F5-40D1-4007-81E9-57922FE18EFE}" dt="2022-08-22T11:36:43.594" v="2334" actId="47"/>
        <pc:sldMkLst>
          <pc:docMk/>
          <pc:sldMk cId="0" sldId="267"/>
        </pc:sldMkLst>
      </pc:sldChg>
      <pc:sldChg chg="del">
        <pc:chgData name="Luka Zaalishvili" userId="125b8a68e6374817" providerId="LiveId" clId="{F3D5A7F5-40D1-4007-81E9-57922FE18EFE}" dt="2022-08-22T11:36:43.961" v="2335" actId="47"/>
        <pc:sldMkLst>
          <pc:docMk/>
          <pc:sldMk cId="0" sldId="268"/>
        </pc:sldMkLst>
      </pc:sldChg>
      <pc:sldChg chg="del">
        <pc:chgData name="Luka Zaalishvili" userId="125b8a68e6374817" providerId="LiveId" clId="{F3D5A7F5-40D1-4007-81E9-57922FE18EFE}" dt="2022-08-22T11:36:44.876" v="2336" actId="47"/>
        <pc:sldMkLst>
          <pc:docMk/>
          <pc:sldMk cId="0" sldId="269"/>
        </pc:sldMkLst>
      </pc:sldChg>
      <pc:sldChg chg="del">
        <pc:chgData name="Luka Zaalishvili" userId="125b8a68e6374817" providerId="LiveId" clId="{F3D5A7F5-40D1-4007-81E9-57922FE18EFE}" dt="2022-08-22T11:36:45.445" v="2337" actId="47"/>
        <pc:sldMkLst>
          <pc:docMk/>
          <pc:sldMk cId="0" sldId="270"/>
        </pc:sldMkLst>
      </pc:sldChg>
      <pc:sldChg chg="del">
        <pc:chgData name="Luka Zaalishvili" userId="125b8a68e6374817" providerId="LiveId" clId="{F3D5A7F5-40D1-4007-81E9-57922FE18EFE}" dt="2022-08-22T11:36:45.958" v="2338" actId="47"/>
        <pc:sldMkLst>
          <pc:docMk/>
          <pc:sldMk cId="0" sldId="271"/>
        </pc:sldMkLst>
      </pc:sldChg>
      <pc:sldChg chg="del">
        <pc:chgData name="Luka Zaalishvili" userId="125b8a68e6374817" providerId="LiveId" clId="{F3D5A7F5-40D1-4007-81E9-57922FE18EFE}" dt="2022-08-22T11:36:46.230" v="2339" actId="47"/>
        <pc:sldMkLst>
          <pc:docMk/>
          <pc:sldMk cId="0" sldId="272"/>
        </pc:sldMkLst>
      </pc:sldChg>
      <pc:sldChg chg="del">
        <pc:chgData name="Luka Zaalishvili" userId="125b8a68e6374817" providerId="LiveId" clId="{F3D5A7F5-40D1-4007-81E9-57922FE18EFE}" dt="2022-08-22T11:36:46.612" v="2340" actId="47"/>
        <pc:sldMkLst>
          <pc:docMk/>
          <pc:sldMk cId="0" sldId="273"/>
        </pc:sldMkLst>
      </pc:sldChg>
      <pc:sldChg chg="del">
        <pc:chgData name="Luka Zaalishvili" userId="125b8a68e6374817" providerId="LiveId" clId="{F3D5A7F5-40D1-4007-81E9-57922FE18EFE}" dt="2022-08-22T11:36:47.027" v="2341" actId="47"/>
        <pc:sldMkLst>
          <pc:docMk/>
          <pc:sldMk cId="0" sldId="274"/>
        </pc:sldMkLst>
      </pc:sldChg>
      <pc:sldChg chg="del">
        <pc:chgData name="Luka Zaalishvili" userId="125b8a68e6374817" providerId="LiveId" clId="{F3D5A7F5-40D1-4007-81E9-57922FE18EFE}" dt="2022-08-22T11:36:47.393" v="2342" actId="47"/>
        <pc:sldMkLst>
          <pc:docMk/>
          <pc:sldMk cId="0" sldId="275"/>
        </pc:sldMkLst>
      </pc:sldChg>
      <pc:sldChg chg="del">
        <pc:chgData name="Luka Zaalishvili" userId="125b8a68e6374817" providerId="LiveId" clId="{F3D5A7F5-40D1-4007-81E9-57922FE18EFE}" dt="2022-08-22T11:36:47.718" v="2343" actId="47"/>
        <pc:sldMkLst>
          <pc:docMk/>
          <pc:sldMk cId="0" sldId="276"/>
        </pc:sldMkLst>
      </pc:sldChg>
      <pc:sldChg chg="del">
        <pc:chgData name="Luka Zaalishvili" userId="125b8a68e6374817" providerId="LiveId" clId="{F3D5A7F5-40D1-4007-81E9-57922FE18EFE}" dt="2022-08-22T11:36:48.142" v="2344" actId="47"/>
        <pc:sldMkLst>
          <pc:docMk/>
          <pc:sldMk cId="0" sldId="277"/>
        </pc:sldMkLst>
      </pc:sldChg>
      <pc:sldChg chg="del">
        <pc:chgData name="Luka Zaalishvili" userId="125b8a68e6374817" providerId="LiveId" clId="{F3D5A7F5-40D1-4007-81E9-57922FE18EFE}" dt="2022-08-22T11:36:48.534" v="2345" actId="47"/>
        <pc:sldMkLst>
          <pc:docMk/>
          <pc:sldMk cId="0" sldId="278"/>
        </pc:sldMkLst>
      </pc:sldChg>
      <pc:sldChg chg="del">
        <pc:chgData name="Luka Zaalishvili" userId="125b8a68e6374817" providerId="LiveId" clId="{F3D5A7F5-40D1-4007-81E9-57922FE18EFE}" dt="2022-08-22T11:36:48.950" v="2346" actId="47"/>
        <pc:sldMkLst>
          <pc:docMk/>
          <pc:sldMk cId="0" sldId="279"/>
        </pc:sldMkLst>
      </pc:sldChg>
      <pc:sldChg chg="del">
        <pc:chgData name="Luka Zaalishvili" userId="125b8a68e6374817" providerId="LiveId" clId="{F3D5A7F5-40D1-4007-81E9-57922FE18EFE}" dt="2022-08-22T11:36:49.458" v="2347" actId="47"/>
        <pc:sldMkLst>
          <pc:docMk/>
          <pc:sldMk cId="0" sldId="280"/>
        </pc:sldMkLst>
      </pc:sldChg>
      <pc:sldChg chg="del">
        <pc:chgData name="Luka Zaalishvili" userId="125b8a68e6374817" providerId="LiveId" clId="{F3D5A7F5-40D1-4007-81E9-57922FE18EFE}" dt="2022-08-22T11:36:49.871" v="2348" actId="47"/>
        <pc:sldMkLst>
          <pc:docMk/>
          <pc:sldMk cId="0" sldId="281"/>
        </pc:sldMkLst>
      </pc:sldChg>
      <pc:sldChg chg="del">
        <pc:chgData name="Luka Zaalishvili" userId="125b8a68e6374817" providerId="LiveId" clId="{F3D5A7F5-40D1-4007-81E9-57922FE18EFE}" dt="2022-08-22T11:36:50.240" v="2349" actId="47"/>
        <pc:sldMkLst>
          <pc:docMk/>
          <pc:sldMk cId="0" sldId="282"/>
        </pc:sldMkLst>
      </pc:sldChg>
      <pc:sldChg chg="del">
        <pc:chgData name="Luka Zaalishvili" userId="125b8a68e6374817" providerId="LiveId" clId="{F3D5A7F5-40D1-4007-81E9-57922FE18EFE}" dt="2022-08-22T11:36:50.570" v="2350" actId="47"/>
        <pc:sldMkLst>
          <pc:docMk/>
          <pc:sldMk cId="0" sldId="283"/>
        </pc:sldMkLst>
      </pc:sldChg>
      <pc:sldChg chg="del">
        <pc:chgData name="Luka Zaalishvili" userId="125b8a68e6374817" providerId="LiveId" clId="{F3D5A7F5-40D1-4007-81E9-57922FE18EFE}" dt="2022-08-22T11:36:50.942" v="2351" actId="47"/>
        <pc:sldMkLst>
          <pc:docMk/>
          <pc:sldMk cId="0" sldId="284"/>
        </pc:sldMkLst>
      </pc:sldChg>
      <pc:sldChg chg="del">
        <pc:chgData name="Luka Zaalishvili" userId="125b8a68e6374817" providerId="LiveId" clId="{F3D5A7F5-40D1-4007-81E9-57922FE18EFE}" dt="2022-08-22T11:36:51.332" v="2352" actId="47"/>
        <pc:sldMkLst>
          <pc:docMk/>
          <pc:sldMk cId="0" sldId="285"/>
        </pc:sldMkLst>
      </pc:sldChg>
      <pc:sldChg chg="delSp modSp mod">
        <pc:chgData name="Luka Zaalishvili" userId="125b8a68e6374817" providerId="LiveId" clId="{F3D5A7F5-40D1-4007-81E9-57922FE18EFE}" dt="2022-08-22T11:37:15.126" v="2373" actId="478"/>
        <pc:sldMkLst>
          <pc:docMk/>
          <pc:sldMk cId="0" sldId="286"/>
        </pc:sldMkLst>
        <pc:spChg chg="mod">
          <ac:chgData name="Luka Zaalishvili" userId="125b8a68e6374817" providerId="LiveId" clId="{F3D5A7F5-40D1-4007-81E9-57922FE18EFE}" dt="2022-08-22T11:37:09.720" v="2371" actId="20577"/>
          <ac:spMkLst>
            <pc:docMk/>
            <pc:sldMk cId="0" sldId="286"/>
            <ac:spMk id="2160" creationId="{00000000-0000-0000-0000-000000000000}"/>
          </ac:spMkLst>
        </pc:spChg>
        <pc:spChg chg="del">
          <ac:chgData name="Luka Zaalishvili" userId="125b8a68e6374817" providerId="LiveId" clId="{F3D5A7F5-40D1-4007-81E9-57922FE18EFE}" dt="2022-08-22T11:37:15.126" v="2373" actId="478"/>
          <ac:spMkLst>
            <pc:docMk/>
            <pc:sldMk cId="0" sldId="286"/>
            <ac:spMk id="2162" creationId="{00000000-0000-0000-0000-000000000000}"/>
          </ac:spMkLst>
        </pc:spChg>
        <pc:spChg chg="del">
          <ac:chgData name="Luka Zaalishvili" userId="125b8a68e6374817" providerId="LiveId" clId="{F3D5A7F5-40D1-4007-81E9-57922FE18EFE}" dt="2022-08-22T11:37:12.425" v="2372" actId="478"/>
          <ac:spMkLst>
            <pc:docMk/>
            <pc:sldMk cId="0" sldId="286"/>
            <ac:spMk id="2164" creationId="{00000000-0000-0000-0000-000000000000}"/>
          </ac:spMkLst>
        </pc:spChg>
        <pc:grpChg chg="del">
          <ac:chgData name="Luka Zaalishvili" userId="125b8a68e6374817" providerId="LiveId" clId="{F3D5A7F5-40D1-4007-81E9-57922FE18EFE}" dt="2022-08-22T11:37:12.425" v="2372" actId="478"/>
          <ac:grpSpMkLst>
            <pc:docMk/>
            <pc:sldMk cId="0" sldId="286"/>
            <ac:grpSpMk id="2165" creationId="{00000000-0000-0000-0000-000000000000}"/>
          </ac:grpSpMkLst>
        </pc:grpChg>
        <pc:grpChg chg="del">
          <ac:chgData name="Luka Zaalishvili" userId="125b8a68e6374817" providerId="LiveId" clId="{F3D5A7F5-40D1-4007-81E9-57922FE18EFE}" dt="2022-08-22T11:37:12.425" v="2372" actId="478"/>
          <ac:grpSpMkLst>
            <pc:docMk/>
            <pc:sldMk cId="0" sldId="286"/>
            <ac:grpSpMk id="2170" creationId="{00000000-0000-0000-0000-000000000000}"/>
          </ac:grpSpMkLst>
        </pc:grpChg>
        <pc:cxnChg chg="del">
          <ac:chgData name="Luka Zaalishvili" userId="125b8a68e6374817" providerId="LiveId" clId="{F3D5A7F5-40D1-4007-81E9-57922FE18EFE}" dt="2022-08-22T11:37:15.126" v="2373" actId="478"/>
          <ac:cxnSpMkLst>
            <pc:docMk/>
            <pc:sldMk cId="0" sldId="286"/>
            <ac:cxnSpMk id="2163" creationId="{00000000-0000-0000-0000-000000000000}"/>
          </ac:cxnSpMkLst>
        </pc:cxnChg>
      </pc:sldChg>
      <pc:sldChg chg="del">
        <pc:chgData name="Luka Zaalishvili" userId="125b8a68e6374817" providerId="LiveId" clId="{F3D5A7F5-40D1-4007-81E9-57922FE18EFE}" dt="2022-08-22T11:36:53.758" v="2353" actId="47"/>
        <pc:sldMkLst>
          <pc:docMk/>
          <pc:sldMk cId="0" sldId="287"/>
        </pc:sldMkLst>
      </pc:sldChg>
      <pc:sldChg chg="del">
        <pc:chgData name="Luka Zaalishvili" userId="125b8a68e6374817" providerId="LiveId" clId="{F3D5A7F5-40D1-4007-81E9-57922FE18EFE}" dt="2022-08-22T11:36:54.431" v="2354" actId="47"/>
        <pc:sldMkLst>
          <pc:docMk/>
          <pc:sldMk cId="0" sldId="288"/>
        </pc:sldMkLst>
      </pc:sldChg>
      <pc:sldChg chg="del">
        <pc:chgData name="Luka Zaalishvili" userId="125b8a68e6374817" providerId="LiveId" clId="{F3D5A7F5-40D1-4007-81E9-57922FE18EFE}" dt="2022-08-22T11:36:54.758" v="2355" actId="47"/>
        <pc:sldMkLst>
          <pc:docMk/>
          <pc:sldMk cId="0" sldId="289"/>
        </pc:sldMkLst>
      </pc:sldChg>
      <pc:sldChg chg="del">
        <pc:chgData name="Luka Zaalishvili" userId="125b8a68e6374817" providerId="LiveId" clId="{F3D5A7F5-40D1-4007-81E9-57922FE18EFE}" dt="2022-08-22T11:36:55.640" v="2356" actId="47"/>
        <pc:sldMkLst>
          <pc:docMk/>
          <pc:sldMk cId="0" sldId="290"/>
        </pc:sldMkLst>
      </pc:sldChg>
      <pc:sldChg chg="del">
        <pc:chgData name="Luka Zaalishvili" userId="125b8a68e6374817" providerId="LiveId" clId="{F3D5A7F5-40D1-4007-81E9-57922FE18EFE}" dt="2022-08-22T11:36:57.013" v="2357" actId="47"/>
        <pc:sldMkLst>
          <pc:docMk/>
          <pc:sldMk cId="0" sldId="291"/>
        </pc:sldMkLst>
      </pc:sldChg>
      <pc:sldChg chg="del">
        <pc:chgData name="Luka Zaalishvili" userId="125b8a68e6374817" providerId="LiveId" clId="{F3D5A7F5-40D1-4007-81E9-57922FE18EFE}" dt="2022-08-22T11:36:57.626" v="2358" actId="47"/>
        <pc:sldMkLst>
          <pc:docMk/>
          <pc:sldMk cId="0" sldId="292"/>
        </pc:sldMkLst>
      </pc:sldChg>
      <pc:sldChg chg="del">
        <pc:chgData name="Luka Zaalishvili" userId="125b8a68e6374817" providerId="LiveId" clId="{F3D5A7F5-40D1-4007-81E9-57922FE18EFE}" dt="2022-08-22T11:36:57.869" v="2359" actId="47"/>
        <pc:sldMkLst>
          <pc:docMk/>
          <pc:sldMk cId="0" sldId="293"/>
        </pc:sldMkLst>
      </pc:sldChg>
      <pc:sldChg chg="del">
        <pc:chgData name="Luka Zaalishvili" userId="125b8a68e6374817" providerId="LiveId" clId="{F3D5A7F5-40D1-4007-81E9-57922FE18EFE}" dt="2022-08-22T11:36:58.482" v="2360" actId="47"/>
        <pc:sldMkLst>
          <pc:docMk/>
          <pc:sldMk cId="0" sldId="294"/>
        </pc:sldMkLst>
      </pc:sldChg>
      <pc:sldChg chg="del">
        <pc:chgData name="Luka Zaalishvili" userId="125b8a68e6374817" providerId="LiveId" clId="{F3D5A7F5-40D1-4007-81E9-57922FE18EFE}" dt="2022-08-22T11:36:59.247" v="2361" actId="47"/>
        <pc:sldMkLst>
          <pc:docMk/>
          <pc:sldMk cId="0" sldId="295"/>
        </pc:sldMkLst>
      </pc:sldChg>
      <pc:sldChg chg="del">
        <pc:chgData name="Luka Zaalishvili" userId="125b8a68e6374817" providerId="LiveId" clId="{F3D5A7F5-40D1-4007-81E9-57922FE18EFE}" dt="2022-08-22T11:36:59.858" v="2362" actId="47"/>
        <pc:sldMkLst>
          <pc:docMk/>
          <pc:sldMk cId="0" sldId="296"/>
        </pc:sldMkLst>
      </pc:sldChg>
      <pc:sldChg chg="del">
        <pc:chgData name="Luka Zaalishvili" userId="125b8a68e6374817" providerId="LiveId" clId="{F3D5A7F5-40D1-4007-81E9-57922FE18EFE}" dt="2022-08-22T11:37:00.393" v="2363" actId="47"/>
        <pc:sldMkLst>
          <pc:docMk/>
          <pc:sldMk cId="0" sldId="297"/>
        </pc:sldMkLst>
      </pc:sldChg>
      <pc:sldChg chg="del">
        <pc:chgData name="Luka Zaalishvili" userId="125b8a68e6374817" providerId="LiveId" clId="{F3D5A7F5-40D1-4007-81E9-57922FE18EFE}" dt="2022-08-22T11:37:00.987" v="2364" actId="47"/>
        <pc:sldMkLst>
          <pc:docMk/>
          <pc:sldMk cId="0" sldId="298"/>
        </pc:sldMkLst>
      </pc:sldChg>
      <pc:sldChg chg="del">
        <pc:chgData name="Luka Zaalishvili" userId="125b8a68e6374817" providerId="LiveId" clId="{F3D5A7F5-40D1-4007-81E9-57922FE18EFE}" dt="2022-08-22T11:37:01.567" v="2365" actId="47"/>
        <pc:sldMkLst>
          <pc:docMk/>
          <pc:sldMk cId="0" sldId="299"/>
        </pc:sldMkLst>
      </pc:sldChg>
      <pc:sldChg chg="del">
        <pc:chgData name="Luka Zaalishvili" userId="125b8a68e6374817" providerId="LiveId" clId="{F3D5A7F5-40D1-4007-81E9-57922FE18EFE}" dt="2022-08-22T11:37:02.159" v="2366" actId="47"/>
        <pc:sldMkLst>
          <pc:docMk/>
          <pc:sldMk cId="0" sldId="300"/>
        </pc:sldMkLst>
      </pc:sldChg>
      <pc:sldChg chg="del">
        <pc:chgData name="Luka Zaalishvili" userId="125b8a68e6374817" providerId="LiveId" clId="{F3D5A7F5-40D1-4007-81E9-57922FE18EFE}" dt="2022-08-22T11:37:02.658" v="2367" actId="47"/>
        <pc:sldMkLst>
          <pc:docMk/>
          <pc:sldMk cId="0" sldId="301"/>
        </pc:sldMkLst>
      </pc:sldChg>
      <pc:sldChg chg="del">
        <pc:chgData name="Luka Zaalishvili" userId="125b8a68e6374817" providerId="LiveId" clId="{F3D5A7F5-40D1-4007-81E9-57922FE18EFE}" dt="2022-08-22T11:37:03.250" v="2368" actId="47"/>
        <pc:sldMkLst>
          <pc:docMk/>
          <pc:sldMk cId="0" sldId="302"/>
        </pc:sldMkLst>
      </pc:sldChg>
      <pc:sldChg chg="del">
        <pc:chgData name="Luka Zaalishvili" userId="125b8a68e6374817" providerId="LiveId" clId="{F3D5A7F5-40D1-4007-81E9-57922FE18EFE}" dt="2022-08-22T11:37:03.948" v="2369" actId="47"/>
        <pc:sldMkLst>
          <pc:docMk/>
          <pc:sldMk cId="0" sldId="303"/>
        </pc:sldMkLst>
      </pc:sldChg>
      <pc:sldChg chg="del">
        <pc:chgData name="Luka Zaalishvili" userId="125b8a68e6374817" providerId="LiveId" clId="{F3D5A7F5-40D1-4007-81E9-57922FE18EFE}" dt="2022-08-22T11:37:04.483" v="2370" actId="47"/>
        <pc:sldMkLst>
          <pc:docMk/>
          <pc:sldMk cId="0" sldId="304"/>
        </pc:sldMkLst>
      </pc:sldChg>
      <pc:sldChg chg="add del ord">
        <pc:chgData name="Luka Zaalishvili" userId="125b8a68e6374817" providerId="LiveId" clId="{F3D5A7F5-40D1-4007-81E9-57922FE18EFE}" dt="2022-08-22T08:11:51.062" v="827" actId="47"/>
        <pc:sldMkLst>
          <pc:docMk/>
          <pc:sldMk cId="1966392847" sldId="305"/>
        </pc:sldMkLst>
      </pc:sldChg>
      <pc:sldChg chg="modSp add mod">
        <pc:chgData name="Luka Zaalishvili" userId="125b8a68e6374817" providerId="LiveId" clId="{F3D5A7F5-40D1-4007-81E9-57922FE18EFE}" dt="2022-08-22T08:28:34.953" v="1409" actId="20577"/>
        <pc:sldMkLst>
          <pc:docMk/>
          <pc:sldMk cId="41741439" sldId="306"/>
        </pc:sldMkLst>
        <pc:spChg chg="mod">
          <ac:chgData name="Luka Zaalishvili" userId="125b8a68e6374817" providerId="LiveId" clId="{F3D5A7F5-40D1-4007-81E9-57922FE18EFE}" dt="2022-08-22T08:28:08.864" v="1347" actId="20577"/>
          <ac:spMkLst>
            <pc:docMk/>
            <pc:sldMk cId="41741439" sldId="306"/>
            <ac:spMk id="206" creationId="{00000000-0000-0000-0000-000000000000}"/>
          </ac:spMkLst>
        </pc:spChg>
        <pc:spChg chg="mod">
          <ac:chgData name="Luka Zaalishvili" userId="125b8a68e6374817" providerId="LiveId" clId="{F3D5A7F5-40D1-4007-81E9-57922FE18EFE}" dt="2022-08-22T08:27:49.838" v="1335" actId="20577"/>
          <ac:spMkLst>
            <pc:docMk/>
            <pc:sldMk cId="41741439" sldId="306"/>
            <ac:spMk id="207" creationId="{00000000-0000-0000-0000-000000000000}"/>
          </ac:spMkLst>
        </pc:spChg>
        <pc:spChg chg="mod">
          <ac:chgData name="Luka Zaalishvili" userId="125b8a68e6374817" providerId="LiveId" clId="{F3D5A7F5-40D1-4007-81E9-57922FE18EFE}" dt="2022-08-22T08:28:34.953" v="1409" actId="20577"/>
          <ac:spMkLst>
            <pc:docMk/>
            <pc:sldMk cId="41741439" sldId="306"/>
            <ac:spMk id="208" creationId="{00000000-0000-0000-0000-000000000000}"/>
          </ac:spMkLst>
        </pc:spChg>
      </pc:sldChg>
      <pc:sldChg chg="new del">
        <pc:chgData name="Luka Zaalishvili" userId="125b8a68e6374817" providerId="LiveId" clId="{F3D5A7F5-40D1-4007-81E9-57922FE18EFE}" dt="2022-08-22T08:41:43.534" v="1486" actId="47"/>
        <pc:sldMkLst>
          <pc:docMk/>
          <pc:sldMk cId="196071639" sldId="307"/>
        </pc:sldMkLst>
      </pc:sldChg>
      <pc:sldChg chg="add del">
        <pc:chgData name="Luka Zaalishvili" userId="125b8a68e6374817" providerId="LiveId" clId="{F3D5A7F5-40D1-4007-81E9-57922FE18EFE}" dt="2022-08-22T08:11:49.435" v="826" actId="47"/>
        <pc:sldMkLst>
          <pc:docMk/>
          <pc:sldMk cId="259711265" sldId="307"/>
        </pc:sldMkLst>
      </pc:sldChg>
      <pc:sldChg chg="addSp delSp modSp new mod ord">
        <pc:chgData name="Luka Zaalishvili" userId="125b8a68e6374817" providerId="LiveId" clId="{F3D5A7F5-40D1-4007-81E9-57922FE18EFE}" dt="2022-08-22T08:44:15.897" v="1571" actId="1076"/>
        <pc:sldMkLst>
          <pc:docMk/>
          <pc:sldMk cId="3445915838" sldId="307"/>
        </pc:sldMkLst>
        <pc:spChg chg="del">
          <ac:chgData name="Luka Zaalishvili" userId="125b8a68e6374817" providerId="LiveId" clId="{F3D5A7F5-40D1-4007-81E9-57922FE18EFE}" dt="2022-08-22T08:43:10.194" v="1568" actId="478"/>
          <ac:spMkLst>
            <pc:docMk/>
            <pc:sldMk cId="3445915838" sldId="307"/>
            <ac:spMk id="2" creationId="{5C145013-AAA0-4C47-848C-D2F879E138F8}"/>
          </ac:spMkLst>
        </pc:spChg>
        <pc:spChg chg="del">
          <ac:chgData name="Luka Zaalishvili" userId="125b8a68e6374817" providerId="LiveId" clId="{F3D5A7F5-40D1-4007-81E9-57922FE18EFE}" dt="2022-08-22T08:43:10.194" v="1568" actId="478"/>
          <ac:spMkLst>
            <pc:docMk/>
            <pc:sldMk cId="3445915838" sldId="307"/>
            <ac:spMk id="3" creationId="{5BBE628A-E4E7-4EDC-A7D4-CCCE9E2B494F}"/>
          </ac:spMkLst>
        </pc:spChg>
        <pc:spChg chg="del">
          <ac:chgData name="Luka Zaalishvili" userId="125b8a68e6374817" providerId="LiveId" clId="{F3D5A7F5-40D1-4007-81E9-57922FE18EFE}" dt="2022-08-22T08:43:10.194" v="1568" actId="478"/>
          <ac:spMkLst>
            <pc:docMk/>
            <pc:sldMk cId="3445915838" sldId="307"/>
            <ac:spMk id="4" creationId="{65C8BF3E-C735-4570-B967-469F1F1BEE6E}"/>
          </ac:spMkLst>
        </pc:spChg>
        <pc:spChg chg="del">
          <ac:chgData name="Luka Zaalishvili" userId="125b8a68e6374817" providerId="LiveId" clId="{F3D5A7F5-40D1-4007-81E9-57922FE18EFE}" dt="2022-08-22T08:43:10.194" v="1568" actId="478"/>
          <ac:spMkLst>
            <pc:docMk/>
            <pc:sldMk cId="3445915838" sldId="307"/>
            <ac:spMk id="5" creationId="{5149EFA6-1337-4A9D-A704-50C4EA6EE901}"/>
          </ac:spMkLst>
        </pc:spChg>
        <pc:spChg chg="mod">
          <ac:chgData name="Luka Zaalishvili" userId="125b8a68e6374817" providerId="LiveId" clId="{F3D5A7F5-40D1-4007-81E9-57922FE18EFE}" dt="2022-08-22T08:43:07.159" v="1567" actId="20577"/>
          <ac:spMkLst>
            <pc:docMk/>
            <pc:sldMk cId="3445915838" sldId="307"/>
            <ac:spMk id="6" creationId="{76E9C50C-CB3A-4488-9200-57523AC426F8}"/>
          </ac:spMkLst>
        </pc:spChg>
        <pc:picChg chg="add mod">
          <ac:chgData name="Luka Zaalishvili" userId="125b8a68e6374817" providerId="LiveId" clId="{F3D5A7F5-40D1-4007-81E9-57922FE18EFE}" dt="2022-08-22T08:44:15.897" v="1571" actId="1076"/>
          <ac:picMkLst>
            <pc:docMk/>
            <pc:sldMk cId="3445915838" sldId="307"/>
            <ac:picMk id="8" creationId="{8EC425D3-99AD-4D7E-99E8-0CFDF478DCC5}"/>
          </ac:picMkLst>
        </pc:picChg>
      </pc:sldChg>
      <pc:sldChg chg="addSp delSp modSp new mod">
        <pc:chgData name="Luka Zaalishvili" userId="125b8a68e6374817" providerId="LiveId" clId="{F3D5A7F5-40D1-4007-81E9-57922FE18EFE}" dt="2022-08-22T08:48:29.737" v="1683" actId="1076"/>
        <pc:sldMkLst>
          <pc:docMk/>
          <pc:sldMk cId="2528535923" sldId="308"/>
        </pc:sldMkLst>
        <pc:spChg chg="del">
          <ac:chgData name="Luka Zaalishvili" userId="125b8a68e6374817" providerId="LiveId" clId="{F3D5A7F5-40D1-4007-81E9-57922FE18EFE}" dt="2022-08-22T08:46:19.106" v="1578" actId="478"/>
          <ac:spMkLst>
            <pc:docMk/>
            <pc:sldMk cId="2528535923" sldId="308"/>
            <ac:spMk id="2" creationId="{7FC8BFA7-8192-4B3B-B85A-F9AD501050CC}"/>
          </ac:spMkLst>
        </pc:spChg>
        <pc:spChg chg="del">
          <ac:chgData name="Luka Zaalishvili" userId="125b8a68e6374817" providerId="LiveId" clId="{F3D5A7F5-40D1-4007-81E9-57922FE18EFE}" dt="2022-08-22T08:46:19.903" v="1579" actId="478"/>
          <ac:spMkLst>
            <pc:docMk/>
            <pc:sldMk cId="2528535923" sldId="308"/>
            <ac:spMk id="3" creationId="{9E04965D-AFC8-4FF0-BD81-FD03C06D28AB}"/>
          </ac:spMkLst>
        </pc:spChg>
        <pc:spChg chg="del">
          <ac:chgData name="Luka Zaalishvili" userId="125b8a68e6374817" providerId="LiveId" clId="{F3D5A7F5-40D1-4007-81E9-57922FE18EFE}" dt="2022-08-22T08:46:21.271" v="1580" actId="478"/>
          <ac:spMkLst>
            <pc:docMk/>
            <pc:sldMk cId="2528535923" sldId="308"/>
            <ac:spMk id="4" creationId="{EFCDA988-99E5-406E-9B6B-3041A325377E}"/>
          </ac:spMkLst>
        </pc:spChg>
        <pc:spChg chg="del">
          <ac:chgData name="Luka Zaalishvili" userId="125b8a68e6374817" providerId="LiveId" clId="{F3D5A7F5-40D1-4007-81E9-57922FE18EFE}" dt="2022-08-22T08:46:22.429" v="1581" actId="478"/>
          <ac:spMkLst>
            <pc:docMk/>
            <pc:sldMk cId="2528535923" sldId="308"/>
            <ac:spMk id="5" creationId="{C23ECB83-A060-486C-9991-995C3C6564CC}"/>
          </ac:spMkLst>
        </pc:spChg>
        <pc:spChg chg="mod">
          <ac:chgData name="Luka Zaalishvili" userId="125b8a68e6374817" providerId="LiveId" clId="{F3D5A7F5-40D1-4007-81E9-57922FE18EFE}" dt="2022-08-22T08:47:06.478" v="1675" actId="20577"/>
          <ac:spMkLst>
            <pc:docMk/>
            <pc:sldMk cId="2528535923" sldId="308"/>
            <ac:spMk id="6" creationId="{B02D95E1-3DF6-4983-B82D-1F5123F753C0}"/>
          </ac:spMkLst>
        </pc:spChg>
        <pc:picChg chg="add del mod">
          <ac:chgData name="Luka Zaalishvili" userId="125b8a68e6374817" providerId="LiveId" clId="{F3D5A7F5-40D1-4007-81E9-57922FE18EFE}" dt="2022-08-22T08:45:19.625" v="1574" actId="478"/>
          <ac:picMkLst>
            <pc:docMk/>
            <pc:sldMk cId="2528535923" sldId="308"/>
            <ac:picMk id="8" creationId="{214F5322-D72F-4B74-ADC2-67E135E73CBB}"/>
          </ac:picMkLst>
        </pc:picChg>
        <pc:picChg chg="add mod">
          <ac:chgData name="Luka Zaalishvili" userId="125b8a68e6374817" providerId="LiveId" clId="{F3D5A7F5-40D1-4007-81E9-57922FE18EFE}" dt="2022-08-22T08:47:43.440" v="1676" actId="1076"/>
          <ac:picMkLst>
            <pc:docMk/>
            <pc:sldMk cId="2528535923" sldId="308"/>
            <ac:picMk id="10" creationId="{FDD1431B-2CE2-4F43-B3D5-86E31098C221}"/>
          </ac:picMkLst>
        </pc:picChg>
        <pc:picChg chg="add del mod">
          <ac:chgData name="Luka Zaalishvili" userId="125b8a68e6374817" providerId="LiveId" clId="{F3D5A7F5-40D1-4007-81E9-57922FE18EFE}" dt="2022-08-22T08:47:47.772" v="1678" actId="478"/>
          <ac:picMkLst>
            <pc:docMk/>
            <pc:sldMk cId="2528535923" sldId="308"/>
            <ac:picMk id="12" creationId="{76FD00C5-23EE-470D-A2F6-F740C387E0EB}"/>
          </ac:picMkLst>
        </pc:picChg>
        <pc:picChg chg="add del mod">
          <ac:chgData name="Luka Zaalishvili" userId="125b8a68e6374817" providerId="LiveId" clId="{F3D5A7F5-40D1-4007-81E9-57922FE18EFE}" dt="2022-08-22T08:47:59.135" v="1680" actId="478"/>
          <ac:picMkLst>
            <pc:docMk/>
            <pc:sldMk cId="2528535923" sldId="308"/>
            <ac:picMk id="14" creationId="{82395EBA-FD50-46BE-BBCC-57B0162325E1}"/>
          </ac:picMkLst>
        </pc:picChg>
        <pc:picChg chg="add mod">
          <ac:chgData name="Luka Zaalishvili" userId="125b8a68e6374817" providerId="LiveId" clId="{F3D5A7F5-40D1-4007-81E9-57922FE18EFE}" dt="2022-08-22T08:48:29.737" v="1683" actId="1076"/>
          <ac:picMkLst>
            <pc:docMk/>
            <pc:sldMk cId="2528535923" sldId="308"/>
            <ac:picMk id="16" creationId="{C8CBEBCD-B332-457B-AD3B-8B1A443B6578}"/>
          </ac:picMkLst>
        </pc:picChg>
      </pc:sldChg>
      <pc:sldChg chg="add del">
        <pc:chgData name="Luka Zaalishvili" userId="125b8a68e6374817" providerId="LiveId" clId="{F3D5A7F5-40D1-4007-81E9-57922FE18EFE}" dt="2022-08-22T08:11:46.078" v="824" actId="47"/>
        <pc:sldMkLst>
          <pc:docMk/>
          <pc:sldMk cId="2715370018" sldId="308"/>
        </pc:sldMkLst>
      </pc:sldChg>
      <pc:sldChg chg="addSp delSp modSp new mod">
        <pc:chgData name="Luka Zaalishvili" userId="125b8a68e6374817" providerId="LiveId" clId="{F3D5A7F5-40D1-4007-81E9-57922FE18EFE}" dt="2022-08-22T09:05:43.426" v="1705" actId="14100"/>
        <pc:sldMkLst>
          <pc:docMk/>
          <pc:sldMk cId="3665526685" sldId="309"/>
        </pc:sldMkLst>
        <pc:spChg chg="del">
          <ac:chgData name="Luka Zaalishvili" userId="125b8a68e6374817" providerId="LiveId" clId="{F3D5A7F5-40D1-4007-81E9-57922FE18EFE}" dt="2022-08-22T08:49:09.887" v="1698" actId="478"/>
          <ac:spMkLst>
            <pc:docMk/>
            <pc:sldMk cId="3665526685" sldId="309"/>
            <ac:spMk id="2" creationId="{F6DA4BA0-1220-491A-8331-CDED8D913198}"/>
          </ac:spMkLst>
        </pc:spChg>
        <pc:spChg chg="del">
          <ac:chgData name="Luka Zaalishvili" userId="125b8a68e6374817" providerId="LiveId" clId="{F3D5A7F5-40D1-4007-81E9-57922FE18EFE}" dt="2022-08-22T08:49:11.031" v="1699" actId="478"/>
          <ac:spMkLst>
            <pc:docMk/>
            <pc:sldMk cId="3665526685" sldId="309"/>
            <ac:spMk id="3" creationId="{815ECC6B-FB35-4CAB-A5BB-667A42DA2EDE}"/>
          </ac:spMkLst>
        </pc:spChg>
        <pc:spChg chg="del">
          <ac:chgData name="Luka Zaalishvili" userId="125b8a68e6374817" providerId="LiveId" clId="{F3D5A7F5-40D1-4007-81E9-57922FE18EFE}" dt="2022-08-22T08:49:13.522" v="1700" actId="478"/>
          <ac:spMkLst>
            <pc:docMk/>
            <pc:sldMk cId="3665526685" sldId="309"/>
            <ac:spMk id="4" creationId="{BC785E8B-13AB-44D9-B468-F5A987C5879E}"/>
          </ac:spMkLst>
        </pc:spChg>
        <pc:spChg chg="del">
          <ac:chgData name="Luka Zaalishvili" userId="125b8a68e6374817" providerId="LiveId" clId="{F3D5A7F5-40D1-4007-81E9-57922FE18EFE}" dt="2022-08-22T08:49:14.331" v="1701" actId="478"/>
          <ac:spMkLst>
            <pc:docMk/>
            <pc:sldMk cId="3665526685" sldId="309"/>
            <ac:spMk id="5" creationId="{FD6A9E3E-1E07-44FB-BB0A-7DE70A78CEE1}"/>
          </ac:spMkLst>
        </pc:spChg>
        <pc:spChg chg="mod">
          <ac:chgData name="Luka Zaalishvili" userId="125b8a68e6374817" providerId="LiveId" clId="{F3D5A7F5-40D1-4007-81E9-57922FE18EFE}" dt="2022-08-22T08:49:07.368" v="1697" actId="20577"/>
          <ac:spMkLst>
            <pc:docMk/>
            <pc:sldMk cId="3665526685" sldId="309"/>
            <ac:spMk id="6" creationId="{8F30AA95-C521-42CE-BE96-8687D0E22FCB}"/>
          </ac:spMkLst>
        </pc:spChg>
        <pc:picChg chg="add mod">
          <ac:chgData name="Luka Zaalishvili" userId="125b8a68e6374817" providerId="LiveId" clId="{F3D5A7F5-40D1-4007-81E9-57922FE18EFE}" dt="2022-08-22T09:05:43.426" v="1705" actId="14100"/>
          <ac:picMkLst>
            <pc:docMk/>
            <pc:sldMk cId="3665526685" sldId="309"/>
            <ac:picMk id="8" creationId="{9C8ABAC0-20B1-49EB-B4CC-3510FAD67A31}"/>
          </ac:picMkLst>
        </pc:picChg>
      </pc:sldChg>
      <pc:sldChg chg="modSp new mod ord">
        <pc:chgData name="Luka Zaalishvili" userId="125b8a68e6374817" providerId="LiveId" clId="{F3D5A7F5-40D1-4007-81E9-57922FE18EFE}" dt="2022-08-22T11:08:15.242" v="1719" actId="20577"/>
        <pc:sldMkLst>
          <pc:docMk/>
          <pc:sldMk cId="456679709" sldId="310"/>
        </pc:sldMkLst>
        <pc:spChg chg="mod">
          <ac:chgData name="Luka Zaalishvili" userId="125b8a68e6374817" providerId="LiveId" clId="{F3D5A7F5-40D1-4007-81E9-57922FE18EFE}" dt="2022-08-22T11:08:15.242" v="1719" actId="20577"/>
          <ac:spMkLst>
            <pc:docMk/>
            <pc:sldMk cId="456679709" sldId="310"/>
            <ac:spMk id="2" creationId="{84A0A845-7EA0-4298-A7DA-4BAF3291AEF7}"/>
          </ac:spMkLst>
        </pc:spChg>
        <pc:spChg chg="mod">
          <ac:chgData name="Luka Zaalishvili" userId="125b8a68e6374817" providerId="LiveId" clId="{F3D5A7F5-40D1-4007-81E9-57922FE18EFE}" dt="2022-08-22T11:08:09.866" v="1710" actId="20577"/>
          <ac:spMkLst>
            <pc:docMk/>
            <pc:sldMk cId="456679709" sldId="310"/>
            <ac:spMk id="3" creationId="{87D3E791-DF3A-4073-A572-BD769FDCD653}"/>
          </ac:spMkLst>
        </pc:spChg>
      </pc:sldChg>
      <pc:sldChg chg="modSp new mod ord">
        <pc:chgData name="Luka Zaalishvili" userId="125b8a68e6374817" providerId="LiveId" clId="{F3D5A7F5-40D1-4007-81E9-57922FE18EFE}" dt="2022-08-22T11:09:13.861" v="1779" actId="20577"/>
        <pc:sldMkLst>
          <pc:docMk/>
          <pc:sldMk cId="2395438683" sldId="311"/>
        </pc:sldMkLst>
        <pc:spChg chg="mod">
          <ac:chgData name="Luka Zaalishvili" userId="125b8a68e6374817" providerId="LiveId" clId="{F3D5A7F5-40D1-4007-81E9-57922FE18EFE}" dt="2022-08-22T11:08:54.045" v="1732" actId="20577"/>
          <ac:spMkLst>
            <pc:docMk/>
            <pc:sldMk cId="2395438683" sldId="311"/>
            <ac:spMk id="2" creationId="{9AAC5079-B115-4EBC-ACFB-CA1FBD88A9D3}"/>
          </ac:spMkLst>
        </pc:spChg>
        <pc:spChg chg="mod">
          <ac:chgData name="Luka Zaalishvili" userId="125b8a68e6374817" providerId="LiveId" clId="{F3D5A7F5-40D1-4007-81E9-57922FE18EFE}" dt="2022-08-22T11:08:48.889" v="1724" actId="20577"/>
          <ac:spMkLst>
            <pc:docMk/>
            <pc:sldMk cId="2395438683" sldId="311"/>
            <ac:spMk id="3" creationId="{F2FA9E03-AAC5-4BF9-8B52-A2BF8A89A80A}"/>
          </ac:spMkLst>
        </pc:spChg>
        <pc:spChg chg="mod">
          <ac:chgData name="Luka Zaalishvili" userId="125b8a68e6374817" providerId="LiveId" clId="{F3D5A7F5-40D1-4007-81E9-57922FE18EFE}" dt="2022-08-22T11:09:13.861" v="1779" actId="20577"/>
          <ac:spMkLst>
            <pc:docMk/>
            <pc:sldMk cId="2395438683" sldId="311"/>
            <ac:spMk id="4" creationId="{328C8A27-39DE-4552-BCC3-D5053E6E8301}"/>
          </ac:spMkLst>
        </pc:spChg>
      </pc:sldChg>
      <pc:sldChg chg="addSp delSp modSp new mod ord">
        <pc:chgData name="Luka Zaalishvili" userId="125b8a68e6374817" providerId="LiveId" clId="{F3D5A7F5-40D1-4007-81E9-57922FE18EFE}" dt="2022-08-22T11:13:48.543" v="1838" actId="1076"/>
        <pc:sldMkLst>
          <pc:docMk/>
          <pc:sldMk cId="849478043" sldId="312"/>
        </pc:sldMkLst>
        <pc:spChg chg="del mod">
          <ac:chgData name="Luka Zaalishvili" userId="125b8a68e6374817" providerId="LiveId" clId="{F3D5A7F5-40D1-4007-81E9-57922FE18EFE}" dt="2022-08-22T11:10:52.717" v="1831" actId="478"/>
          <ac:spMkLst>
            <pc:docMk/>
            <pc:sldMk cId="849478043" sldId="312"/>
            <ac:spMk id="2" creationId="{838752E2-6BFC-46A8-8038-F332328FDA46}"/>
          </ac:spMkLst>
        </pc:spChg>
        <pc:spChg chg="del">
          <ac:chgData name="Luka Zaalishvili" userId="125b8a68e6374817" providerId="LiveId" clId="{F3D5A7F5-40D1-4007-81E9-57922FE18EFE}" dt="2022-08-22T11:10:54.697" v="1832" actId="478"/>
          <ac:spMkLst>
            <pc:docMk/>
            <pc:sldMk cId="849478043" sldId="312"/>
            <ac:spMk id="3" creationId="{C754D683-6B36-4CDD-B52A-AB72E276D9FF}"/>
          </ac:spMkLst>
        </pc:spChg>
        <pc:spChg chg="del">
          <ac:chgData name="Luka Zaalishvili" userId="125b8a68e6374817" providerId="LiveId" clId="{F3D5A7F5-40D1-4007-81E9-57922FE18EFE}" dt="2022-08-22T11:10:56.125" v="1833" actId="478"/>
          <ac:spMkLst>
            <pc:docMk/>
            <pc:sldMk cId="849478043" sldId="312"/>
            <ac:spMk id="4" creationId="{99D06504-B49B-4076-92F5-079386E88115}"/>
          </ac:spMkLst>
        </pc:spChg>
        <pc:spChg chg="del">
          <ac:chgData name="Luka Zaalishvili" userId="125b8a68e6374817" providerId="LiveId" clId="{F3D5A7F5-40D1-4007-81E9-57922FE18EFE}" dt="2022-08-22T11:10:57.097" v="1834" actId="478"/>
          <ac:spMkLst>
            <pc:docMk/>
            <pc:sldMk cId="849478043" sldId="312"/>
            <ac:spMk id="5" creationId="{7D97CA3B-98AD-4F8C-B373-7FC44E2560E2}"/>
          </ac:spMkLst>
        </pc:spChg>
        <pc:spChg chg="mod">
          <ac:chgData name="Luka Zaalishvili" userId="125b8a68e6374817" providerId="LiveId" clId="{F3D5A7F5-40D1-4007-81E9-57922FE18EFE}" dt="2022-08-22T11:10:44.204" v="1828" actId="20577"/>
          <ac:spMkLst>
            <pc:docMk/>
            <pc:sldMk cId="849478043" sldId="312"/>
            <ac:spMk id="6" creationId="{1F65936F-B66D-4239-9C66-7D55324A7B40}"/>
          </ac:spMkLst>
        </pc:spChg>
        <pc:picChg chg="add mod">
          <ac:chgData name="Luka Zaalishvili" userId="125b8a68e6374817" providerId="LiveId" clId="{F3D5A7F5-40D1-4007-81E9-57922FE18EFE}" dt="2022-08-22T11:13:48.543" v="1838" actId="1076"/>
          <ac:picMkLst>
            <pc:docMk/>
            <pc:sldMk cId="849478043" sldId="312"/>
            <ac:picMk id="8" creationId="{F5E25559-E17C-415A-9785-CBF95C9F305E}"/>
          </ac:picMkLst>
        </pc:picChg>
      </pc:sldChg>
      <pc:sldChg chg="addSp delSp modSp new mod">
        <pc:chgData name="Luka Zaalishvili" userId="125b8a68e6374817" providerId="LiveId" clId="{F3D5A7F5-40D1-4007-81E9-57922FE18EFE}" dt="2022-08-22T11:16:09.104" v="1867" actId="20577"/>
        <pc:sldMkLst>
          <pc:docMk/>
          <pc:sldMk cId="2363461775" sldId="313"/>
        </pc:sldMkLst>
        <pc:spChg chg="del">
          <ac:chgData name="Luka Zaalishvili" userId="125b8a68e6374817" providerId="LiveId" clId="{F3D5A7F5-40D1-4007-81E9-57922FE18EFE}" dt="2022-08-22T11:15:19.944" v="1850" actId="478"/>
          <ac:spMkLst>
            <pc:docMk/>
            <pc:sldMk cId="2363461775" sldId="313"/>
            <ac:spMk id="2" creationId="{5F5DF14E-78CC-40DD-86CF-41F9BE243E5A}"/>
          </ac:spMkLst>
        </pc:spChg>
        <pc:spChg chg="del">
          <ac:chgData name="Luka Zaalishvili" userId="125b8a68e6374817" providerId="LiveId" clId="{F3D5A7F5-40D1-4007-81E9-57922FE18EFE}" dt="2022-08-22T11:15:19.944" v="1850" actId="478"/>
          <ac:spMkLst>
            <pc:docMk/>
            <pc:sldMk cId="2363461775" sldId="313"/>
            <ac:spMk id="3" creationId="{2D57C4AF-F37A-4E00-96EC-236AE7187638}"/>
          </ac:spMkLst>
        </pc:spChg>
        <pc:spChg chg="del">
          <ac:chgData name="Luka Zaalishvili" userId="125b8a68e6374817" providerId="LiveId" clId="{F3D5A7F5-40D1-4007-81E9-57922FE18EFE}" dt="2022-08-22T11:15:19.944" v="1850" actId="478"/>
          <ac:spMkLst>
            <pc:docMk/>
            <pc:sldMk cId="2363461775" sldId="313"/>
            <ac:spMk id="4" creationId="{067BEBF2-1364-4F4A-9F32-1E15B67ABE20}"/>
          </ac:spMkLst>
        </pc:spChg>
        <pc:spChg chg="del">
          <ac:chgData name="Luka Zaalishvili" userId="125b8a68e6374817" providerId="LiveId" clId="{F3D5A7F5-40D1-4007-81E9-57922FE18EFE}" dt="2022-08-22T11:15:19.944" v="1850" actId="478"/>
          <ac:spMkLst>
            <pc:docMk/>
            <pc:sldMk cId="2363461775" sldId="313"/>
            <ac:spMk id="5" creationId="{64D398EA-39CA-40B2-AFAC-2E2EC2F82AC7}"/>
          </ac:spMkLst>
        </pc:spChg>
        <pc:spChg chg="mod">
          <ac:chgData name="Luka Zaalishvili" userId="125b8a68e6374817" providerId="LiveId" clId="{F3D5A7F5-40D1-4007-81E9-57922FE18EFE}" dt="2022-08-22T11:16:09.104" v="1867" actId="20577"/>
          <ac:spMkLst>
            <pc:docMk/>
            <pc:sldMk cId="2363461775" sldId="313"/>
            <ac:spMk id="6" creationId="{B9C52BCC-EDE1-4365-8BBD-EF515DFC4FAD}"/>
          </ac:spMkLst>
        </pc:spChg>
        <pc:picChg chg="add mod">
          <ac:chgData name="Luka Zaalishvili" userId="125b8a68e6374817" providerId="LiveId" clId="{F3D5A7F5-40D1-4007-81E9-57922FE18EFE}" dt="2022-08-22T11:15:22.414" v="1851" actId="1076"/>
          <ac:picMkLst>
            <pc:docMk/>
            <pc:sldMk cId="2363461775" sldId="313"/>
            <ac:picMk id="8" creationId="{D227792F-F261-4B30-B2E0-98F42AB914F5}"/>
          </ac:picMkLst>
        </pc:picChg>
      </pc:sldChg>
      <pc:sldChg chg="addSp delSp modSp new mod">
        <pc:chgData name="Luka Zaalishvili" userId="125b8a68e6374817" providerId="LiveId" clId="{F3D5A7F5-40D1-4007-81E9-57922FE18EFE}" dt="2022-08-22T12:13:06.665" v="2379" actId="313"/>
        <pc:sldMkLst>
          <pc:docMk/>
          <pc:sldMk cId="3767686964" sldId="314"/>
        </pc:sldMkLst>
        <pc:spChg chg="del">
          <ac:chgData name="Luka Zaalishvili" userId="125b8a68e6374817" providerId="LiveId" clId="{F3D5A7F5-40D1-4007-81E9-57922FE18EFE}" dt="2022-08-22T11:17:29.457" v="1890" actId="478"/>
          <ac:spMkLst>
            <pc:docMk/>
            <pc:sldMk cId="3767686964" sldId="314"/>
            <ac:spMk id="2" creationId="{0E1E3877-11DF-44AF-8FA6-4D6BB21755CD}"/>
          </ac:spMkLst>
        </pc:spChg>
        <pc:spChg chg="del">
          <ac:chgData name="Luka Zaalishvili" userId="125b8a68e6374817" providerId="LiveId" clId="{F3D5A7F5-40D1-4007-81E9-57922FE18EFE}" dt="2022-08-22T11:17:29.457" v="1890" actId="478"/>
          <ac:spMkLst>
            <pc:docMk/>
            <pc:sldMk cId="3767686964" sldId="314"/>
            <ac:spMk id="3" creationId="{9351DB4D-F00A-4D60-A8A3-C21D6BBDC3D8}"/>
          </ac:spMkLst>
        </pc:spChg>
        <pc:spChg chg="del">
          <ac:chgData name="Luka Zaalishvili" userId="125b8a68e6374817" providerId="LiveId" clId="{F3D5A7F5-40D1-4007-81E9-57922FE18EFE}" dt="2022-08-22T11:17:29.457" v="1890" actId="478"/>
          <ac:spMkLst>
            <pc:docMk/>
            <pc:sldMk cId="3767686964" sldId="314"/>
            <ac:spMk id="4" creationId="{D2C2F548-C5AA-4A02-8AC0-2887C6A4EED4}"/>
          </ac:spMkLst>
        </pc:spChg>
        <pc:spChg chg="del">
          <ac:chgData name="Luka Zaalishvili" userId="125b8a68e6374817" providerId="LiveId" clId="{F3D5A7F5-40D1-4007-81E9-57922FE18EFE}" dt="2022-08-22T11:17:29.457" v="1890" actId="478"/>
          <ac:spMkLst>
            <pc:docMk/>
            <pc:sldMk cId="3767686964" sldId="314"/>
            <ac:spMk id="5" creationId="{53AC05CD-74C2-4A1C-9DB1-2C1D7D1ACF2E}"/>
          </ac:spMkLst>
        </pc:spChg>
        <pc:spChg chg="mod">
          <ac:chgData name="Luka Zaalishvili" userId="125b8a68e6374817" providerId="LiveId" clId="{F3D5A7F5-40D1-4007-81E9-57922FE18EFE}" dt="2022-08-22T12:13:06.665" v="2379" actId="313"/>
          <ac:spMkLst>
            <pc:docMk/>
            <pc:sldMk cId="3767686964" sldId="314"/>
            <ac:spMk id="6" creationId="{28672964-526B-41F1-8C1B-87D909968467}"/>
          </ac:spMkLst>
        </pc:spChg>
        <pc:picChg chg="add mod">
          <ac:chgData name="Luka Zaalishvili" userId="125b8a68e6374817" providerId="LiveId" clId="{F3D5A7F5-40D1-4007-81E9-57922FE18EFE}" dt="2022-08-22T11:17:37.320" v="1893" actId="1076"/>
          <ac:picMkLst>
            <pc:docMk/>
            <pc:sldMk cId="3767686964" sldId="314"/>
            <ac:picMk id="8" creationId="{C1F0ED5A-BB87-45A9-8C34-C5C6066FA31D}"/>
          </ac:picMkLst>
        </pc:picChg>
      </pc:sldChg>
      <pc:sldChg chg="addSp delSp modSp new mod">
        <pc:chgData name="Luka Zaalishvili" userId="125b8a68e6374817" providerId="LiveId" clId="{F3D5A7F5-40D1-4007-81E9-57922FE18EFE}" dt="2022-08-22T11:19:49.103" v="1924" actId="1076"/>
        <pc:sldMkLst>
          <pc:docMk/>
          <pc:sldMk cId="2293821639" sldId="315"/>
        </pc:sldMkLst>
        <pc:spChg chg="del">
          <ac:chgData name="Luka Zaalishvili" userId="125b8a68e6374817" providerId="LiveId" clId="{F3D5A7F5-40D1-4007-81E9-57922FE18EFE}" dt="2022-08-22T11:19:43.932" v="1921" actId="478"/>
          <ac:spMkLst>
            <pc:docMk/>
            <pc:sldMk cId="2293821639" sldId="315"/>
            <ac:spMk id="2" creationId="{1D8F45FC-C546-4EC4-943C-BF1AF4127E7A}"/>
          </ac:spMkLst>
        </pc:spChg>
        <pc:spChg chg="del">
          <ac:chgData name="Luka Zaalishvili" userId="125b8a68e6374817" providerId="LiveId" clId="{F3D5A7F5-40D1-4007-81E9-57922FE18EFE}" dt="2022-08-22T11:19:43.932" v="1921" actId="478"/>
          <ac:spMkLst>
            <pc:docMk/>
            <pc:sldMk cId="2293821639" sldId="315"/>
            <ac:spMk id="3" creationId="{B3A88D28-B0B2-4E99-B6A2-4AB182B9F513}"/>
          </ac:spMkLst>
        </pc:spChg>
        <pc:spChg chg="del">
          <ac:chgData name="Luka Zaalishvili" userId="125b8a68e6374817" providerId="LiveId" clId="{F3D5A7F5-40D1-4007-81E9-57922FE18EFE}" dt="2022-08-22T11:19:43.932" v="1921" actId="478"/>
          <ac:spMkLst>
            <pc:docMk/>
            <pc:sldMk cId="2293821639" sldId="315"/>
            <ac:spMk id="4" creationId="{00F7EA6B-4A7D-47F6-AB6D-9C4868355277}"/>
          </ac:spMkLst>
        </pc:spChg>
        <pc:spChg chg="del">
          <ac:chgData name="Luka Zaalishvili" userId="125b8a68e6374817" providerId="LiveId" clId="{F3D5A7F5-40D1-4007-81E9-57922FE18EFE}" dt="2022-08-22T11:19:43.932" v="1921" actId="478"/>
          <ac:spMkLst>
            <pc:docMk/>
            <pc:sldMk cId="2293821639" sldId="315"/>
            <ac:spMk id="5" creationId="{1EF3F276-6EF4-4ECA-AD05-6FDC54C7EEAB}"/>
          </ac:spMkLst>
        </pc:spChg>
        <pc:spChg chg="mod">
          <ac:chgData name="Luka Zaalishvili" userId="125b8a68e6374817" providerId="LiveId" clId="{F3D5A7F5-40D1-4007-81E9-57922FE18EFE}" dt="2022-08-22T11:17:56.820" v="1920" actId="20577"/>
          <ac:spMkLst>
            <pc:docMk/>
            <pc:sldMk cId="2293821639" sldId="315"/>
            <ac:spMk id="6" creationId="{87A52C29-5C8A-4867-BC5B-F64CB6B12502}"/>
          </ac:spMkLst>
        </pc:spChg>
        <pc:picChg chg="add mod">
          <ac:chgData name="Luka Zaalishvili" userId="125b8a68e6374817" providerId="LiveId" clId="{F3D5A7F5-40D1-4007-81E9-57922FE18EFE}" dt="2022-08-22T11:19:49.103" v="1924" actId="1076"/>
          <ac:picMkLst>
            <pc:docMk/>
            <pc:sldMk cId="2293821639" sldId="315"/>
            <ac:picMk id="8" creationId="{8C1450BE-2D0F-453B-8B57-E93D7F0497DA}"/>
          </ac:picMkLst>
        </pc:picChg>
      </pc:sldChg>
      <pc:sldChg chg="addSp delSp modSp new mod">
        <pc:chgData name="Luka Zaalishvili" userId="125b8a68e6374817" providerId="LiveId" clId="{F3D5A7F5-40D1-4007-81E9-57922FE18EFE}" dt="2022-08-22T11:31:49.694" v="2144" actId="20577"/>
        <pc:sldMkLst>
          <pc:docMk/>
          <pc:sldMk cId="3784064202" sldId="316"/>
        </pc:sldMkLst>
        <pc:spChg chg="del mod">
          <ac:chgData name="Luka Zaalishvili" userId="125b8a68e6374817" providerId="LiveId" clId="{F3D5A7F5-40D1-4007-81E9-57922FE18EFE}" dt="2022-08-22T11:22:56.160" v="1944" actId="478"/>
          <ac:spMkLst>
            <pc:docMk/>
            <pc:sldMk cId="3784064202" sldId="316"/>
            <ac:spMk id="2" creationId="{9C04A9F7-FE8F-4054-99CC-CDAF3834BCA3}"/>
          </ac:spMkLst>
        </pc:spChg>
        <pc:spChg chg="add del mod">
          <ac:chgData name="Luka Zaalishvili" userId="125b8a68e6374817" providerId="LiveId" clId="{F3D5A7F5-40D1-4007-81E9-57922FE18EFE}" dt="2022-08-22T11:31:49.694" v="2144" actId="20577"/>
          <ac:spMkLst>
            <pc:docMk/>
            <pc:sldMk cId="3784064202" sldId="316"/>
            <ac:spMk id="3" creationId="{8412DAC6-0C2A-4BD0-85D3-45EC3923095D}"/>
          </ac:spMkLst>
        </pc:spChg>
        <pc:spChg chg="add del">
          <ac:chgData name="Luka Zaalishvili" userId="125b8a68e6374817" providerId="LiveId" clId="{F3D5A7F5-40D1-4007-81E9-57922FE18EFE}" dt="2022-08-22T11:22:44.398" v="1941" actId="478"/>
          <ac:spMkLst>
            <pc:docMk/>
            <pc:sldMk cId="3784064202" sldId="316"/>
            <ac:spMk id="4" creationId="{6F6BBC32-8CD6-415F-B1C7-14D393C06ADA}"/>
          </ac:spMkLst>
        </pc:spChg>
        <pc:spChg chg="add del">
          <ac:chgData name="Luka Zaalishvili" userId="125b8a68e6374817" providerId="LiveId" clId="{F3D5A7F5-40D1-4007-81E9-57922FE18EFE}" dt="2022-08-22T11:22:44.398" v="1941" actId="478"/>
          <ac:spMkLst>
            <pc:docMk/>
            <pc:sldMk cId="3784064202" sldId="316"/>
            <ac:spMk id="5" creationId="{4619BE25-9C35-4B9A-8820-D4776D19346D}"/>
          </ac:spMkLst>
        </pc:spChg>
        <pc:spChg chg="mod">
          <ac:chgData name="Luka Zaalishvili" userId="125b8a68e6374817" providerId="LiveId" clId="{F3D5A7F5-40D1-4007-81E9-57922FE18EFE}" dt="2022-08-22T11:22:30.676" v="1935" actId="20577"/>
          <ac:spMkLst>
            <pc:docMk/>
            <pc:sldMk cId="3784064202" sldId="316"/>
            <ac:spMk id="6" creationId="{97FD94FD-38E7-4A8F-9C4A-859ADF9011B8}"/>
          </ac:spMkLst>
        </pc:spChg>
      </pc:sldChg>
      <pc:sldChg chg="addSp delSp modSp new mod">
        <pc:chgData name="Luka Zaalishvili" userId="125b8a68e6374817" providerId="LiveId" clId="{F3D5A7F5-40D1-4007-81E9-57922FE18EFE}" dt="2022-08-22T11:36:29.512" v="2331" actId="1076"/>
        <pc:sldMkLst>
          <pc:docMk/>
          <pc:sldMk cId="4137425124" sldId="317"/>
        </pc:sldMkLst>
        <pc:spChg chg="del">
          <ac:chgData name="Luka Zaalishvili" userId="125b8a68e6374817" providerId="LiveId" clId="{F3D5A7F5-40D1-4007-81E9-57922FE18EFE}" dt="2022-08-22T11:32:07.112" v="2183" actId="478"/>
          <ac:spMkLst>
            <pc:docMk/>
            <pc:sldMk cId="4137425124" sldId="317"/>
            <ac:spMk id="2" creationId="{63C87EE0-BA9D-4BF7-BF70-569C62E81FDF}"/>
          </ac:spMkLst>
        </pc:spChg>
        <pc:spChg chg="mod">
          <ac:chgData name="Luka Zaalishvili" userId="125b8a68e6374817" providerId="LiveId" clId="{F3D5A7F5-40D1-4007-81E9-57922FE18EFE}" dt="2022-08-22T11:36:29.512" v="2331" actId="1076"/>
          <ac:spMkLst>
            <pc:docMk/>
            <pc:sldMk cId="4137425124" sldId="317"/>
            <ac:spMk id="3" creationId="{B18FB136-3905-4801-904F-9C24F62F93D4}"/>
          </ac:spMkLst>
        </pc:spChg>
        <pc:spChg chg="add del mod">
          <ac:chgData name="Luka Zaalishvili" userId="125b8a68e6374817" providerId="LiveId" clId="{F3D5A7F5-40D1-4007-81E9-57922FE18EFE}" dt="2022-08-22T11:32:49.100" v="2244" actId="20577"/>
          <ac:spMkLst>
            <pc:docMk/>
            <pc:sldMk cId="4137425124" sldId="317"/>
            <ac:spMk id="4" creationId="{4A875E6D-EAF4-4C88-A463-BF399131F7B7}"/>
          </ac:spMkLst>
        </pc:spChg>
        <pc:spChg chg="add del">
          <ac:chgData name="Luka Zaalishvili" userId="125b8a68e6374817" providerId="LiveId" clId="{F3D5A7F5-40D1-4007-81E9-57922FE18EFE}" dt="2022-08-22T11:32:17.519" v="2188" actId="478"/>
          <ac:spMkLst>
            <pc:docMk/>
            <pc:sldMk cId="4137425124" sldId="317"/>
            <ac:spMk id="5" creationId="{5C5B1730-4241-4E19-B184-216273121063}"/>
          </ac:spMkLst>
        </pc:spChg>
        <pc:spChg chg="mod">
          <ac:chgData name="Luka Zaalishvili" userId="125b8a68e6374817" providerId="LiveId" clId="{F3D5A7F5-40D1-4007-81E9-57922FE18EFE}" dt="2022-08-22T11:32:04.574" v="2182" actId="20577"/>
          <ac:spMkLst>
            <pc:docMk/>
            <pc:sldMk cId="4137425124" sldId="317"/>
            <ac:spMk id="6" creationId="{A0139191-5BF3-407A-8EC8-6AFE9529F119}"/>
          </ac:spMkLst>
        </pc:spChg>
        <pc:picChg chg="add del mod">
          <ac:chgData name="Luka Zaalishvili" userId="125b8a68e6374817" providerId="LiveId" clId="{F3D5A7F5-40D1-4007-81E9-57922FE18EFE}" dt="2022-08-22T11:35:49.257" v="2326" actId="478"/>
          <ac:picMkLst>
            <pc:docMk/>
            <pc:sldMk cId="4137425124" sldId="317"/>
            <ac:picMk id="8" creationId="{74375B63-8C25-40AA-89C4-684CA3271DE1}"/>
          </ac:picMkLst>
        </pc:picChg>
        <pc:picChg chg="add mod">
          <ac:chgData name="Luka Zaalishvili" userId="125b8a68e6374817" providerId="LiveId" clId="{F3D5A7F5-40D1-4007-81E9-57922FE18EFE}" dt="2022-08-22T11:36:25.048" v="2330" actId="1076"/>
          <ac:picMkLst>
            <pc:docMk/>
            <pc:sldMk cId="4137425124" sldId="317"/>
            <ac:picMk id="10" creationId="{83EB3A35-1E78-4B96-B41B-D36EAF15B5C4}"/>
          </ac:picMkLst>
        </pc:picChg>
      </pc:sldChg>
      <pc:sldMasterChg chg="delSldLayout">
        <pc:chgData name="Luka Zaalishvili" userId="125b8a68e6374817" providerId="LiveId" clId="{F3D5A7F5-40D1-4007-81E9-57922FE18EFE}" dt="2022-08-22T11:36:54.431" v="2354" actId="47"/>
        <pc:sldMasterMkLst>
          <pc:docMk/>
          <pc:sldMasterMk cId="0" sldId="2147483683"/>
        </pc:sldMasterMkLst>
        <pc:sldLayoutChg chg="del">
          <pc:chgData name="Luka Zaalishvili" userId="125b8a68e6374817" providerId="LiveId" clId="{F3D5A7F5-40D1-4007-81E9-57922FE18EFE}" dt="2022-08-22T11:36:48.534" v="2345" actId="47"/>
          <pc:sldLayoutMkLst>
            <pc:docMk/>
            <pc:sldMasterMk cId="0" sldId="2147483683"/>
            <pc:sldLayoutMk cId="0" sldId="2147483652"/>
          </pc:sldLayoutMkLst>
        </pc:sldLayoutChg>
        <pc:sldLayoutChg chg="del">
          <pc:chgData name="Luka Zaalishvili" userId="125b8a68e6374817" providerId="LiveId" clId="{F3D5A7F5-40D1-4007-81E9-57922FE18EFE}" dt="2022-08-22T11:36:43.138" v="2333" actId="47"/>
          <pc:sldLayoutMkLst>
            <pc:docMk/>
            <pc:sldMasterMk cId="0" sldId="2147483683"/>
            <pc:sldLayoutMk cId="0" sldId="2147483653"/>
          </pc:sldLayoutMkLst>
        </pc:sldLayoutChg>
        <pc:sldLayoutChg chg="del">
          <pc:chgData name="Luka Zaalishvili" userId="125b8a68e6374817" providerId="LiveId" clId="{F3D5A7F5-40D1-4007-81E9-57922FE18EFE}" dt="2022-08-22T11:36:42.428" v="2332" actId="47"/>
          <pc:sldLayoutMkLst>
            <pc:docMk/>
            <pc:sldMasterMk cId="0" sldId="2147483683"/>
            <pc:sldLayoutMk cId="0" sldId="2147483654"/>
          </pc:sldLayoutMkLst>
        </pc:sldLayoutChg>
        <pc:sldLayoutChg chg="del">
          <pc:chgData name="Luka Zaalishvili" userId="125b8a68e6374817" providerId="LiveId" clId="{F3D5A7F5-40D1-4007-81E9-57922FE18EFE}" dt="2022-08-22T11:36:49.458" v="2347" actId="47"/>
          <pc:sldLayoutMkLst>
            <pc:docMk/>
            <pc:sldMasterMk cId="0" sldId="2147483683"/>
            <pc:sldLayoutMk cId="0" sldId="2147483655"/>
          </pc:sldLayoutMkLst>
        </pc:sldLayoutChg>
        <pc:sldLayoutChg chg="del">
          <pc:chgData name="Luka Zaalishvili" userId="125b8a68e6374817" providerId="LiveId" clId="{F3D5A7F5-40D1-4007-81E9-57922FE18EFE}" dt="2022-08-22T11:36:44.876" v="2336" actId="47"/>
          <pc:sldLayoutMkLst>
            <pc:docMk/>
            <pc:sldMasterMk cId="0" sldId="2147483683"/>
            <pc:sldLayoutMk cId="0" sldId="2147483656"/>
          </pc:sldLayoutMkLst>
        </pc:sldLayoutChg>
        <pc:sldLayoutChg chg="del">
          <pc:chgData name="Luka Zaalishvili" userId="125b8a68e6374817" providerId="LiveId" clId="{F3D5A7F5-40D1-4007-81E9-57922FE18EFE}" dt="2022-08-22T11:36:47.027" v="2341" actId="47"/>
          <pc:sldLayoutMkLst>
            <pc:docMk/>
            <pc:sldMasterMk cId="0" sldId="2147483683"/>
            <pc:sldLayoutMk cId="0" sldId="2147483657"/>
          </pc:sldLayoutMkLst>
        </pc:sldLayoutChg>
        <pc:sldLayoutChg chg="del">
          <pc:chgData name="Luka Zaalishvili" userId="125b8a68e6374817" providerId="LiveId" clId="{F3D5A7F5-40D1-4007-81E9-57922FE18EFE}" dt="2022-08-22T08:49:01.295" v="1685" actId="47"/>
          <pc:sldLayoutMkLst>
            <pc:docMk/>
            <pc:sldMasterMk cId="0" sldId="2147483683"/>
            <pc:sldLayoutMk cId="0" sldId="2147483664"/>
          </pc:sldLayoutMkLst>
        </pc:sldLayoutChg>
        <pc:sldLayoutChg chg="del">
          <pc:chgData name="Luka Zaalishvili" userId="125b8a68e6374817" providerId="LiveId" clId="{F3D5A7F5-40D1-4007-81E9-57922FE18EFE}" dt="2022-08-22T11:36:43.594" v="2334" actId="47"/>
          <pc:sldLayoutMkLst>
            <pc:docMk/>
            <pc:sldMasterMk cId="0" sldId="2147483683"/>
            <pc:sldLayoutMk cId="0" sldId="2147483665"/>
          </pc:sldLayoutMkLst>
        </pc:sldLayoutChg>
        <pc:sldLayoutChg chg="del">
          <pc:chgData name="Luka Zaalishvili" userId="125b8a68e6374817" providerId="LiveId" clId="{F3D5A7F5-40D1-4007-81E9-57922FE18EFE}" dt="2022-08-22T11:36:45.445" v="2337" actId="47"/>
          <pc:sldLayoutMkLst>
            <pc:docMk/>
            <pc:sldMasterMk cId="0" sldId="2147483683"/>
            <pc:sldLayoutMk cId="0" sldId="2147483666"/>
          </pc:sldLayoutMkLst>
        </pc:sldLayoutChg>
        <pc:sldLayoutChg chg="del">
          <pc:chgData name="Luka Zaalishvili" userId="125b8a68e6374817" providerId="LiveId" clId="{F3D5A7F5-40D1-4007-81E9-57922FE18EFE}" dt="2022-08-22T11:36:45.958" v="2338" actId="47"/>
          <pc:sldLayoutMkLst>
            <pc:docMk/>
            <pc:sldMasterMk cId="0" sldId="2147483683"/>
            <pc:sldLayoutMk cId="0" sldId="2147483667"/>
          </pc:sldLayoutMkLst>
        </pc:sldLayoutChg>
        <pc:sldLayoutChg chg="del">
          <pc:chgData name="Luka Zaalishvili" userId="125b8a68e6374817" providerId="LiveId" clId="{F3D5A7F5-40D1-4007-81E9-57922FE18EFE}" dt="2022-08-22T11:36:46.230" v="2339" actId="47"/>
          <pc:sldLayoutMkLst>
            <pc:docMk/>
            <pc:sldMasterMk cId="0" sldId="2147483683"/>
            <pc:sldLayoutMk cId="0" sldId="2147483668"/>
          </pc:sldLayoutMkLst>
        </pc:sldLayoutChg>
        <pc:sldLayoutChg chg="del">
          <pc:chgData name="Luka Zaalishvili" userId="125b8a68e6374817" providerId="LiveId" clId="{F3D5A7F5-40D1-4007-81E9-57922FE18EFE}" dt="2022-08-22T11:36:46.612" v="2340" actId="47"/>
          <pc:sldLayoutMkLst>
            <pc:docMk/>
            <pc:sldMasterMk cId="0" sldId="2147483683"/>
            <pc:sldLayoutMk cId="0" sldId="2147483669"/>
          </pc:sldLayoutMkLst>
        </pc:sldLayoutChg>
        <pc:sldLayoutChg chg="del">
          <pc:chgData name="Luka Zaalishvili" userId="125b8a68e6374817" providerId="LiveId" clId="{F3D5A7F5-40D1-4007-81E9-57922FE18EFE}" dt="2022-08-22T11:36:47.393" v="2342" actId="47"/>
          <pc:sldLayoutMkLst>
            <pc:docMk/>
            <pc:sldMasterMk cId="0" sldId="2147483683"/>
            <pc:sldLayoutMk cId="0" sldId="2147483670"/>
          </pc:sldLayoutMkLst>
        </pc:sldLayoutChg>
        <pc:sldLayoutChg chg="del">
          <pc:chgData name="Luka Zaalishvili" userId="125b8a68e6374817" providerId="LiveId" clId="{F3D5A7F5-40D1-4007-81E9-57922FE18EFE}" dt="2022-08-22T11:36:47.718" v="2343" actId="47"/>
          <pc:sldLayoutMkLst>
            <pc:docMk/>
            <pc:sldMasterMk cId="0" sldId="2147483683"/>
            <pc:sldLayoutMk cId="0" sldId="2147483671"/>
          </pc:sldLayoutMkLst>
        </pc:sldLayoutChg>
        <pc:sldLayoutChg chg="del">
          <pc:chgData name="Luka Zaalishvili" userId="125b8a68e6374817" providerId="LiveId" clId="{F3D5A7F5-40D1-4007-81E9-57922FE18EFE}" dt="2022-08-22T11:36:48.142" v="2344" actId="47"/>
          <pc:sldLayoutMkLst>
            <pc:docMk/>
            <pc:sldMasterMk cId="0" sldId="2147483683"/>
            <pc:sldLayoutMk cId="0" sldId="2147483672"/>
          </pc:sldLayoutMkLst>
        </pc:sldLayoutChg>
        <pc:sldLayoutChg chg="del">
          <pc:chgData name="Luka Zaalishvili" userId="125b8a68e6374817" providerId="LiveId" clId="{F3D5A7F5-40D1-4007-81E9-57922FE18EFE}" dt="2022-08-22T11:36:48.950" v="2346" actId="47"/>
          <pc:sldLayoutMkLst>
            <pc:docMk/>
            <pc:sldMasterMk cId="0" sldId="2147483683"/>
            <pc:sldLayoutMk cId="0" sldId="2147483673"/>
          </pc:sldLayoutMkLst>
        </pc:sldLayoutChg>
        <pc:sldLayoutChg chg="del">
          <pc:chgData name="Luka Zaalishvili" userId="125b8a68e6374817" providerId="LiveId" clId="{F3D5A7F5-40D1-4007-81E9-57922FE18EFE}" dt="2022-08-22T11:36:49.871" v="2348" actId="47"/>
          <pc:sldLayoutMkLst>
            <pc:docMk/>
            <pc:sldMasterMk cId="0" sldId="2147483683"/>
            <pc:sldLayoutMk cId="0" sldId="2147483674"/>
          </pc:sldLayoutMkLst>
        </pc:sldLayoutChg>
        <pc:sldLayoutChg chg="del">
          <pc:chgData name="Luka Zaalishvili" userId="125b8a68e6374817" providerId="LiveId" clId="{F3D5A7F5-40D1-4007-81E9-57922FE18EFE}" dt="2022-08-22T11:36:50.240" v="2349" actId="47"/>
          <pc:sldLayoutMkLst>
            <pc:docMk/>
            <pc:sldMasterMk cId="0" sldId="2147483683"/>
            <pc:sldLayoutMk cId="0" sldId="2147483675"/>
          </pc:sldLayoutMkLst>
        </pc:sldLayoutChg>
        <pc:sldLayoutChg chg="del">
          <pc:chgData name="Luka Zaalishvili" userId="125b8a68e6374817" providerId="LiveId" clId="{F3D5A7F5-40D1-4007-81E9-57922FE18EFE}" dt="2022-08-22T11:36:50.570" v="2350" actId="47"/>
          <pc:sldLayoutMkLst>
            <pc:docMk/>
            <pc:sldMasterMk cId="0" sldId="2147483683"/>
            <pc:sldLayoutMk cId="0" sldId="2147483676"/>
          </pc:sldLayoutMkLst>
        </pc:sldLayoutChg>
        <pc:sldLayoutChg chg="del">
          <pc:chgData name="Luka Zaalishvili" userId="125b8a68e6374817" providerId="LiveId" clId="{F3D5A7F5-40D1-4007-81E9-57922FE18EFE}" dt="2022-08-22T11:36:50.942" v="2351" actId="47"/>
          <pc:sldLayoutMkLst>
            <pc:docMk/>
            <pc:sldMasterMk cId="0" sldId="2147483683"/>
            <pc:sldLayoutMk cId="0" sldId="2147483677"/>
          </pc:sldLayoutMkLst>
        </pc:sldLayoutChg>
        <pc:sldLayoutChg chg="del">
          <pc:chgData name="Luka Zaalishvili" userId="125b8a68e6374817" providerId="LiveId" clId="{F3D5A7F5-40D1-4007-81E9-57922FE18EFE}" dt="2022-08-22T11:36:51.332" v="2352" actId="47"/>
          <pc:sldLayoutMkLst>
            <pc:docMk/>
            <pc:sldMasterMk cId="0" sldId="2147483683"/>
            <pc:sldLayoutMk cId="0" sldId="2147483678"/>
          </pc:sldLayoutMkLst>
        </pc:sldLayoutChg>
        <pc:sldLayoutChg chg="del">
          <pc:chgData name="Luka Zaalishvili" userId="125b8a68e6374817" providerId="LiveId" clId="{F3D5A7F5-40D1-4007-81E9-57922FE18EFE}" dt="2022-08-22T11:36:54.431" v="2354" actId="47"/>
          <pc:sldLayoutMkLst>
            <pc:docMk/>
            <pc:sldMasterMk cId="0" sldId="2147483683"/>
            <pc:sldLayoutMk cId="0" sldId="2147483680"/>
          </pc:sldLayoutMkLst>
        </pc:sldLayoutChg>
        <pc:sldLayoutChg chg="del">
          <pc:chgData name="Luka Zaalishvili" userId="125b8a68e6374817" providerId="LiveId" clId="{F3D5A7F5-40D1-4007-81E9-57922FE18EFE}" dt="2022-08-22T11:36:53.758" v="2353" actId="47"/>
          <pc:sldLayoutMkLst>
            <pc:docMk/>
            <pc:sldMasterMk cId="0" sldId="2147483683"/>
            <pc:sldLayoutMk cId="0" sldId="2147483681"/>
          </pc:sldLayoutMkLst>
        </pc:sldLayoutChg>
      </pc:sldMasterChg>
      <pc:sldMasterChg chg="del delSldLayout">
        <pc:chgData name="Luka Zaalishvili" userId="125b8a68e6374817" providerId="LiveId" clId="{F3D5A7F5-40D1-4007-81E9-57922FE18EFE}" dt="2022-08-22T11:37:04.483" v="2370" actId="47"/>
        <pc:sldMasterMkLst>
          <pc:docMk/>
          <pc:sldMasterMk cId="0" sldId="2147483684"/>
        </pc:sldMasterMkLst>
        <pc:sldLayoutChg chg="del">
          <pc:chgData name="Luka Zaalishvili" userId="125b8a68e6374817" providerId="LiveId" clId="{F3D5A7F5-40D1-4007-81E9-57922FE18EFE}" dt="2022-08-22T11:37:04.483" v="2370" actId="47"/>
          <pc:sldLayoutMkLst>
            <pc:docMk/>
            <pc:sldMasterMk cId="0" sldId="2147483684"/>
            <pc:sldLayoutMk cId="0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9262ee2f_0_26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9262ee2f_0_26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f9262ee2f_0_26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f9262ee2f_0_26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29023341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29023341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f9262ee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f9262ee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251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f9262ee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f9262ee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7f9262ee2f_0_26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7f9262ee2f_0_26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>
            <a:spLocks noGrp="1"/>
          </p:cNvSpPr>
          <p:nvPr>
            <p:ph type="title"/>
          </p:nvPr>
        </p:nvSpPr>
        <p:spPr>
          <a:xfrm>
            <a:off x="924870" y="760375"/>
            <a:ext cx="30687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subTitle" idx="1"/>
          </p:nvPr>
        </p:nvSpPr>
        <p:spPr>
          <a:xfrm>
            <a:off x="924875" y="1684275"/>
            <a:ext cx="3305400" cy="10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33"/>
          <p:cNvSpPr txBox="1"/>
          <p:nvPr/>
        </p:nvSpPr>
        <p:spPr>
          <a:xfrm>
            <a:off x="924875" y="3570000"/>
            <a:ext cx="33054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sz="10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762670" y="3177750"/>
            <a:ext cx="30687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048270" y="3287500"/>
            <a:ext cx="2412900" cy="931500"/>
          </a:xfrm>
          <a:prstGeom prst="rect">
            <a:avLst/>
          </a:prstGeom>
          <a:effectLst>
            <a:outerShdw blurRad="114300" dist="28575" dir="636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762670" y="3720650"/>
            <a:ext cx="3068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CAPTION_ONL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938500" y="1246025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1pPr>
            <a:lvl2pPr marL="914400" lvl="1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2pPr>
            <a:lvl3pPr marL="1371600" lvl="2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3pPr>
            <a:lvl4pPr marL="1828800" lvl="3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4pPr>
            <a:lvl5pPr marL="2286000" lvl="4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5pPr>
            <a:lvl6pPr marL="2743200" lvl="5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6pPr>
            <a:lvl7pPr marL="3200400" lvl="6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7pPr>
            <a:lvl8pPr marL="3657600" lvl="7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8pPr>
            <a:lvl9pPr marL="4114800" lvl="8" indent="-301625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353849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353849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idx="2"/>
          </p:nvPr>
        </p:nvSpPr>
        <p:spPr>
          <a:xfrm>
            <a:off x="6028553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6028553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 idx="4"/>
          </p:nvPr>
        </p:nvSpPr>
        <p:spPr>
          <a:xfrm>
            <a:off x="104844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5"/>
          </p:nvPr>
        </p:nvSpPr>
        <p:spPr>
          <a:xfrm>
            <a:off x="104844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6" hasCustomPrompt="1"/>
          </p:nvPr>
        </p:nvSpPr>
        <p:spPr>
          <a:xfrm>
            <a:off x="10484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7" hasCustomPrompt="1"/>
          </p:nvPr>
        </p:nvSpPr>
        <p:spPr>
          <a:xfrm>
            <a:off x="353850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 hasCustomPrompt="1"/>
          </p:nvPr>
        </p:nvSpPr>
        <p:spPr>
          <a:xfrm>
            <a:off x="60285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ctrTitle"/>
          </p:nvPr>
        </p:nvSpPr>
        <p:spPr>
          <a:xfrm>
            <a:off x="1850525" y="1157925"/>
            <a:ext cx="5442900" cy="26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ubTitle" idx="1"/>
          </p:nvPr>
        </p:nvSpPr>
        <p:spPr>
          <a:xfrm>
            <a:off x="2481900" y="3945600"/>
            <a:ext cx="418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1937338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1937338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title" idx="2"/>
          </p:nvPr>
        </p:nvSpPr>
        <p:spPr>
          <a:xfrm>
            <a:off x="4816563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ubTitle" idx="3"/>
          </p:nvPr>
        </p:nvSpPr>
        <p:spPr>
          <a:xfrm>
            <a:off x="4816563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title" idx="4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59" r:id="rId6"/>
    <p:sldLayoutId id="2147483660" r:id="rId7"/>
    <p:sldLayoutId id="2147483662" r:id="rId8"/>
    <p:sldLayoutId id="2147483663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ngineeringtoolbox.com/conductive-heat-transfer-d_428.html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Virus Spread prevention using UV light</a:t>
            </a:r>
            <a:endParaRPr dirty="0"/>
          </a:p>
        </p:txBody>
      </p:sp>
      <p:cxnSp>
        <p:nvCxnSpPr>
          <p:cNvPr id="165" name="Google Shape;165;p38"/>
          <p:cNvCxnSpPr/>
          <p:nvPr/>
        </p:nvCxnSpPr>
        <p:spPr>
          <a:xfrm>
            <a:off x="3190500" y="256517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4" name="Google Shape;195;p41">
            <a:extLst>
              <a:ext uri="{FF2B5EF4-FFF2-40B4-BE49-F238E27FC236}">
                <a16:creationId xmlns:a16="http://schemas.microsoft.com/office/drawing/2014/main" id="{1FB4FEDA-39BE-41D7-A835-2AE3FC345C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1900" y="2897719"/>
            <a:ext cx="394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Luka Zaalishvili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Mechanical Engineering Student at Agricultural University of Georgia 4</a:t>
            </a:r>
            <a:r>
              <a:rPr lang="en-US" baseline="30000" dirty="0"/>
              <a:t>th</a:t>
            </a:r>
            <a:r>
              <a:rPr lang="en-US" dirty="0"/>
              <a:t> Year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2D95E1-3DF6-4983-B82D-1F5123F753C0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/>
              <a:t>CAD model designed by me in Autodesk Inventor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F3F40-46F5-4983-BAD6-7CA4910C4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5" y="1386425"/>
            <a:ext cx="3384188" cy="3401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2E81C-2193-4983-8BBA-22FCEB7F8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131" y="1386424"/>
            <a:ext cx="4288734" cy="3401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2853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F8F424DB-6504-4A78-BBB9-0888955FCD89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938213" y="444500"/>
            <a:ext cx="4629150" cy="941388"/>
          </a:xfrm>
        </p:spPr>
        <p:txBody>
          <a:bodyPr/>
          <a:lstStyle/>
          <a:p>
            <a:r>
              <a:rPr lang="en-US" dirty="0"/>
              <a:t>The design process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2ED0A7-6AA5-4684-A4AA-ED9073A78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4" y="1385888"/>
            <a:ext cx="4125304" cy="3296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1CFAF6-53EC-4B6C-9E21-9982E481A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278" y="1385888"/>
            <a:ext cx="4495336" cy="32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30AA95-C521-42CE-BE96-8687D0E22FCB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/>
              <a:t>The design process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58A65-0FAE-405B-97C9-66F00067B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86" y="1378008"/>
            <a:ext cx="3802414" cy="3033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75D7EA-0D9B-48EF-BDFE-046EE8AD7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828" y="1411733"/>
            <a:ext cx="3464586" cy="29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2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A845-7EA0-4298-A7DA-4BAF3291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D3E791-DF3A-4073-A572-BD769FDCD65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5667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65936F-B66D-4239-9C66-7D55324A7B40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/>
              <a:t>220v AC to 12v DC conversion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E25559-E17C-415A-9785-CBF95C9F3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00" y="1592791"/>
            <a:ext cx="6507126" cy="18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7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C52BCC-EDE1-4365-8BBD-EF515DFC4FAD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/>
              <a:t>Step 1: Diode bridge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27792F-F261-4B30-B2E0-98F42AB9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00" y="1051794"/>
            <a:ext cx="4083776" cy="37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6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672964-526B-41F1-8C1B-87D909968467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/>
              <a:t>Step 2: Capacitor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F0ED5A-BB87-45A9-8C34-C5C6066FA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00" y="2136420"/>
            <a:ext cx="6875721" cy="181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86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A52C29-5C8A-4867-BC5B-F64CB6B12502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/>
              <a:t>Step 3: Voltage Regulator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450BE-2D0F-453B-8B57-E93D7F049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00" y="1249096"/>
            <a:ext cx="4006749" cy="34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21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12DAC6-0C2A-4BD0-85D3-45EC39230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500" y="1356895"/>
            <a:ext cx="6376700" cy="3341579"/>
          </a:xfrm>
        </p:spPr>
        <p:txBody>
          <a:bodyPr/>
          <a:lstStyle/>
          <a:p>
            <a:pPr algn="l">
              <a:buAutoNum type="arabicPeriod"/>
            </a:pPr>
            <a:r>
              <a:rPr lang="en-US" sz="1800" b="1" dirty="0"/>
              <a:t>How much air heats up in the UV chamber</a:t>
            </a:r>
          </a:p>
          <a:p>
            <a:pPr marL="114300" indent="0" algn="l"/>
            <a:r>
              <a:rPr lang="en-US" sz="1600" dirty="0"/>
              <a:t>Starting Temperature of air t</a:t>
            </a:r>
            <a:r>
              <a:rPr lang="en-US" sz="800" dirty="0"/>
              <a:t>1</a:t>
            </a:r>
            <a:r>
              <a:rPr lang="en-US" sz="1600" dirty="0"/>
              <a:t>=27</a:t>
            </a:r>
            <a:r>
              <a:rPr lang="en-US" b="1" dirty="0"/>
              <a:t> </a:t>
            </a:r>
            <a:r>
              <a:rPr lang="en-US" dirty="0"/>
              <a:t>°C</a:t>
            </a:r>
          </a:p>
          <a:p>
            <a:pPr marL="114300" indent="0" algn="l"/>
            <a:r>
              <a:rPr lang="en-US" sz="1600" dirty="0"/>
              <a:t>UV light intensity = 500 </a:t>
            </a:r>
            <a:r>
              <a:rPr lang="el-GR" sz="1600" dirty="0"/>
              <a:t>μ</a:t>
            </a:r>
            <a:r>
              <a:rPr lang="en-US" sz="1600" dirty="0"/>
              <a:t>W/cm² </a:t>
            </a:r>
          </a:p>
          <a:p>
            <a:pPr marL="114300" indent="0" algn="l"/>
            <a:r>
              <a:rPr lang="en-US" sz="1600" dirty="0"/>
              <a:t>Heat capacity of air at 27</a:t>
            </a:r>
            <a:r>
              <a:rPr lang="en-US" sz="1600" b="1" dirty="0"/>
              <a:t> </a:t>
            </a:r>
            <a:r>
              <a:rPr lang="en-US" sz="1600" dirty="0"/>
              <a:t>°C </a:t>
            </a:r>
            <a:r>
              <a:rPr lang="en-US" sz="1600" dirty="0" err="1"/>
              <a:t>c</a:t>
            </a:r>
            <a:r>
              <a:rPr lang="en-US" sz="800" dirty="0" err="1"/>
              <a:t>air</a:t>
            </a:r>
            <a:r>
              <a:rPr lang="en-US" sz="1600" dirty="0"/>
              <a:t>=718 J/kg*K</a:t>
            </a:r>
          </a:p>
          <a:p>
            <a:pPr marL="114300" indent="0" algn="l"/>
            <a:r>
              <a:rPr lang="en-US" sz="1600" dirty="0"/>
              <a:t>Density of air at 27</a:t>
            </a:r>
            <a:r>
              <a:rPr lang="en-US" sz="1600" b="1" dirty="0"/>
              <a:t> </a:t>
            </a:r>
            <a:r>
              <a:rPr lang="en-US" sz="1600" dirty="0"/>
              <a:t>°C </a:t>
            </a:r>
            <a:r>
              <a:rPr lang="el-GR" dirty="0"/>
              <a:t> </a:t>
            </a:r>
            <a:r>
              <a:rPr lang="el-GR" sz="1600" dirty="0"/>
              <a:t>ρ</a:t>
            </a:r>
            <a:r>
              <a:rPr lang="en-US" sz="1600" dirty="0"/>
              <a:t>=1.18 kg/m^3</a:t>
            </a:r>
          </a:p>
          <a:p>
            <a:pPr marL="114300" indent="0" algn="l"/>
            <a:r>
              <a:rPr lang="en-US" sz="1600" dirty="0"/>
              <a:t>Using this formula Q=c*m*</a:t>
            </a:r>
            <a:r>
              <a:rPr lang="el-GR" dirty="0"/>
              <a:t>Δ</a:t>
            </a:r>
            <a:r>
              <a:rPr lang="en-US" dirty="0"/>
              <a:t>t</a:t>
            </a:r>
          </a:p>
          <a:p>
            <a:pPr marL="114300" indent="0" algn="l"/>
            <a:r>
              <a:rPr lang="el-GR" sz="2400" b="1" dirty="0"/>
              <a:t>Δ</a:t>
            </a:r>
            <a:r>
              <a:rPr lang="en-US" sz="2400" b="1" dirty="0"/>
              <a:t>t=1,5 </a:t>
            </a:r>
            <a:r>
              <a:rPr lang="en-US" sz="2400" dirty="0"/>
              <a:t>°C</a:t>
            </a:r>
          </a:p>
          <a:p>
            <a:pPr marL="114300" indent="0" algn="l"/>
            <a:endParaRPr lang="en-US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FD94FD-38E7-4A8F-9C4A-859ADF9011B8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/>
              <a:t>Calculations:</a:t>
            </a:r>
          </a:p>
        </p:txBody>
      </p:sp>
    </p:spTree>
    <p:extLst>
      <p:ext uri="{BB962C8B-B14F-4D97-AF65-F5344CB8AC3E}">
        <p14:creationId xmlns:p14="http://schemas.microsoft.com/office/powerpoint/2010/main" val="3784064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13BCE-F0C5-46AA-8733-B61ED9B4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99" y="939182"/>
            <a:ext cx="6268163" cy="548400"/>
          </a:xfrm>
        </p:spPr>
        <p:txBody>
          <a:bodyPr/>
          <a:lstStyle/>
          <a:p>
            <a:pPr algn="l"/>
            <a:r>
              <a:rPr lang="en-US" dirty="0"/>
              <a:t>2. How much it cools down in Peltier Chamber: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DD561-49F8-4536-8A47-165753738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498" y="1397597"/>
            <a:ext cx="6171138" cy="2830451"/>
          </a:xfrm>
        </p:spPr>
        <p:txBody>
          <a:bodyPr/>
          <a:lstStyle/>
          <a:p>
            <a:pPr algn="l"/>
            <a:r>
              <a:rPr lang="en-US" sz="1000" dirty="0"/>
              <a:t>Convection and Conduction heat transfer:</a:t>
            </a:r>
          </a:p>
          <a:p>
            <a:pPr algn="l"/>
            <a:r>
              <a:rPr lang="en-US" sz="1000" dirty="0"/>
              <a:t>Peltier module cold side at 12v t = -17</a:t>
            </a:r>
            <a:r>
              <a:rPr lang="en-US" sz="1000" b="1" dirty="0"/>
              <a:t> </a:t>
            </a:r>
            <a:r>
              <a:rPr lang="en-US" sz="1000" dirty="0"/>
              <a:t>°C</a:t>
            </a:r>
          </a:p>
          <a:p>
            <a:pPr algn="l"/>
            <a:r>
              <a:rPr lang="en-US" sz="1000" dirty="0"/>
              <a:t>q = U A </a:t>
            </a:r>
            <a:r>
              <a:rPr lang="el-GR" sz="1000" dirty="0"/>
              <a:t>Δ</a:t>
            </a:r>
            <a:r>
              <a:rPr lang="en-US" sz="1000" dirty="0"/>
              <a:t>t                       </a:t>
            </a:r>
          </a:p>
          <a:p>
            <a:pPr algn="l"/>
            <a:r>
              <a:rPr lang="en-US" sz="1000" dirty="0"/>
              <a:t>where</a:t>
            </a:r>
          </a:p>
          <a:p>
            <a:pPr algn="l"/>
            <a:r>
              <a:rPr lang="en-US" sz="1000" dirty="0"/>
              <a:t>q = heat transfer W</a:t>
            </a:r>
          </a:p>
          <a:p>
            <a:pPr algn="l"/>
            <a:r>
              <a:rPr lang="en-US" sz="1000" dirty="0"/>
              <a:t>U = overall heat transfer coefficient W/(m</a:t>
            </a:r>
            <a:r>
              <a:rPr lang="en-US" sz="1000" baseline="30000" dirty="0"/>
              <a:t>2</a:t>
            </a:r>
            <a:r>
              <a:rPr lang="en-US" sz="1000" dirty="0"/>
              <a:t>K)</a:t>
            </a:r>
          </a:p>
          <a:p>
            <a:pPr algn="l"/>
            <a:r>
              <a:rPr lang="en-US" sz="1000" dirty="0"/>
              <a:t>A = wall area m</a:t>
            </a:r>
            <a:r>
              <a:rPr lang="en-US" sz="1000" baseline="30000" dirty="0"/>
              <a:t>2</a:t>
            </a:r>
            <a:endParaRPr lang="en-US" sz="1000" dirty="0"/>
          </a:p>
          <a:p>
            <a:pPr algn="l"/>
            <a:r>
              <a:rPr lang="el-GR" sz="1000" dirty="0"/>
              <a:t>Δ</a:t>
            </a:r>
            <a:r>
              <a:rPr lang="en-US" sz="1000" dirty="0"/>
              <a:t>t = t</a:t>
            </a:r>
            <a:r>
              <a:rPr lang="en-US" sz="1000" baseline="-25000" dirty="0"/>
              <a:t>1</a:t>
            </a:r>
            <a:r>
              <a:rPr lang="en-US" sz="1000" dirty="0"/>
              <a:t> - t</a:t>
            </a:r>
            <a:r>
              <a:rPr lang="en-US" sz="1000" baseline="-25000" dirty="0"/>
              <a:t>2</a:t>
            </a:r>
          </a:p>
          <a:p>
            <a:pPr algn="l"/>
            <a:r>
              <a:rPr lang="en-US" sz="1600" b="1" baseline="-25000" dirty="0"/>
              <a:t>Finding the overall heat transfer coefficient of this heat sink:</a:t>
            </a:r>
          </a:p>
          <a:p>
            <a:pPr algn="l"/>
            <a:endParaRPr lang="en-US" sz="1600" b="1" baseline="-25000" dirty="0"/>
          </a:p>
          <a:p>
            <a:pPr algn="l"/>
            <a:r>
              <a:rPr lang="en-US" dirty="0"/>
              <a:t>1 / U A = 1 / </a:t>
            </a:r>
            <a:r>
              <a:rPr lang="en-US" dirty="0" err="1"/>
              <a:t>h</a:t>
            </a:r>
            <a:r>
              <a:rPr lang="en-US" baseline="-25000" dirty="0" err="1"/>
              <a:t>c</a:t>
            </a:r>
            <a:r>
              <a:rPr lang="en-US" dirty="0"/>
              <a:t> A</a:t>
            </a:r>
            <a:r>
              <a:rPr lang="en-US" baseline="-25000" dirty="0"/>
              <a:t>i</a:t>
            </a:r>
            <a:r>
              <a:rPr lang="en-US" dirty="0"/>
              <a:t> + </a:t>
            </a:r>
            <a:r>
              <a:rPr lang="el-GR" dirty="0"/>
              <a:t>Σ (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/>
              <a:t> / </a:t>
            </a:r>
            <a:r>
              <a:rPr lang="en-US" dirty="0" err="1"/>
              <a:t>k</a:t>
            </a:r>
            <a:r>
              <a:rPr lang="en-US" baseline="-25000" dirty="0" err="1"/>
              <a:t>n</a:t>
            </a:r>
            <a:r>
              <a:rPr lang="en-US" dirty="0"/>
              <a:t> A</a:t>
            </a:r>
            <a:r>
              <a:rPr lang="en-US" baseline="-25000" dirty="0"/>
              <a:t>n</a:t>
            </a:r>
            <a:r>
              <a:rPr lang="en-US" dirty="0"/>
              <a:t>) + 1 / </a:t>
            </a:r>
            <a:r>
              <a:rPr lang="en-US" dirty="0" err="1"/>
              <a:t>h</a:t>
            </a:r>
            <a:r>
              <a:rPr lang="en-US" baseline="-25000" dirty="0" err="1"/>
              <a:t>c</a:t>
            </a:r>
            <a:r>
              <a:rPr lang="en-US" dirty="0"/>
              <a:t> </a:t>
            </a:r>
            <a:r>
              <a:rPr lang="en-US" dirty="0" err="1"/>
              <a:t>A</a:t>
            </a:r>
            <a:r>
              <a:rPr lang="en-US" baseline="-25000" dirty="0" err="1"/>
              <a:t>o</a:t>
            </a:r>
            <a:endParaRPr lang="en-US" baseline="-25000" dirty="0"/>
          </a:p>
          <a:p>
            <a:pPr algn="l"/>
            <a:r>
              <a:rPr lang="en-US" sz="1000" dirty="0"/>
              <a:t>U = the overall heat transfer coefficient W/(m</a:t>
            </a:r>
            <a:r>
              <a:rPr lang="en-US" sz="1000" baseline="30000" dirty="0"/>
              <a:t>2 </a:t>
            </a:r>
            <a:r>
              <a:rPr lang="en-US" sz="1000" dirty="0"/>
              <a:t>K)</a:t>
            </a:r>
          </a:p>
          <a:p>
            <a:pPr algn="l"/>
            <a:r>
              <a:rPr lang="en-US" sz="1000" dirty="0" err="1"/>
              <a:t>k</a:t>
            </a:r>
            <a:r>
              <a:rPr lang="en-US" sz="1000" baseline="-25000" dirty="0" err="1"/>
              <a:t>n</a:t>
            </a:r>
            <a:r>
              <a:rPr lang="en-US" sz="1000" dirty="0"/>
              <a:t> = thermal </a:t>
            </a:r>
            <a:r>
              <a:rPr lang="en-US" sz="1000" dirty="0">
                <a:hlinkClick r:id="rId2" tooltip="Conductive heat transfer"/>
              </a:rPr>
              <a:t>conductivity</a:t>
            </a:r>
            <a:r>
              <a:rPr lang="en-US" sz="1000" dirty="0"/>
              <a:t> of material W/(m K)</a:t>
            </a:r>
          </a:p>
          <a:p>
            <a:pPr algn="l"/>
            <a:r>
              <a:rPr lang="en-US" sz="1000" dirty="0" err="1"/>
              <a:t>h</a:t>
            </a:r>
            <a:r>
              <a:rPr lang="en-US" sz="1000" baseline="-25000" dirty="0" err="1"/>
              <a:t>c</a:t>
            </a:r>
            <a:r>
              <a:rPr lang="en-US" sz="1000" baseline="-25000" dirty="0"/>
              <a:t> </a:t>
            </a:r>
            <a:r>
              <a:rPr lang="en-US" sz="1000" dirty="0"/>
              <a:t> = convection heat transfer coefficient W/(m</a:t>
            </a:r>
            <a:r>
              <a:rPr lang="en-US" sz="1000" baseline="30000" dirty="0"/>
              <a:t>2 </a:t>
            </a:r>
            <a:r>
              <a:rPr lang="en-US" sz="1000" dirty="0"/>
              <a:t>K)</a:t>
            </a:r>
            <a:endParaRPr lang="en-US" sz="1000" u="sng" dirty="0"/>
          </a:p>
          <a:p>
            <a:pPr algn="l"/>
            <a:r>
              <a:rPr lang="en-US" sz="1000" dirty="0" err="1"/>
              <a:t>s</a:t>
            </a:r>
            <a:r>
              <a:rPr lang="en-US" sz="1000" baseline="-25000" dirty="0" err="1"/>
              <a:t>n</a:t>
            </a:r>
            <a:r>
              <a:rPr lang="en-US" sz="1000" baseline="-25000" dirty="0"/>
              <a:t> </a:t>
            </a:r>
            <a:r>
              <a:rPr lang="en-US" sz="1000" dirty="0"/>
              <a:t>= thickness of layer</a:t>
            </a:r>
            <a:endParaRPr lang="en-US" sz="1200" b="1" baseline="-25000" dirty="0"/>
          </a:p>
          <a:p>
            <a:pPr algn="l"/>
            <a:endParaRPr lang="en-US" sz="1000" b="1" i="1" baseline="-25000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F1750F-24FA-4C7E-9039-3B8E3FCE76B4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/>
              <a:t>Calculations: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44D623-CF52-483C-84D8-B9545D6C0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423" y="1506956"/>
            <a:ext cx="2920426" cy="27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6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171" name="Google Shape;171;p39"/>
          <p:cNvSpPr txBox="1">
            <a:spLocks noGrp="1"/>
          </p:cNvSpPr>
          <p:nvPr>
            <p:ph type="body" idx="1"/>
          </p:nvPr>
        </p:nvSpPr>
        <p:spPr>
          <a:xfrm>
            <a:off x="938500" y="1607532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For the past 2.5 years we’ve been amidst a Global Pandemic</a:t>
            </a: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Montserrat ExtraBold"/>
              <a:buAutoNum type="arabicPeriod"/>
            </a:pPr>
            <a:r>
              <a:rPr lang="en-US" sz="1800" b="1" dirty="0"/>
              <a:t>Covid-19</a:t>
            </a:r>
            <a:r>
              <a:rPr lang="en-US" sz="1800" dirty="0"/>
              <a:t> is still active and isn’t going anywhere</a:t>
            </a: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Montserrat ExtraBold"/>
              <a:buAutoNum type="arabicPeriod"/>
            </a:pPr>
            <a:r>
              <a:rPr lang="en-US" sz="1800" dirty="0"/>
              <a:t>The only protection we have is </a:t>
            </a:r>
            <a:r>
              <a:rPr lang="en-US" sz="1800" b="1" dirty="0"/>
              <a:t>vaccines, face masks and social distancing</a:t>
            </a: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Montserrat ExtraBold"/>
              <a:buAutoNum type="arabicPeriod"/>
            </a:pPr>
            <a:r>
              <a:rPr lang="en-US" sz="1800" dirty="0"/>
              <a:t>We are still susceptible to new, potentially even more harmful pandemics</a:t>
            </a: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Montserrat ExtraBold"/>
              <a:buAutoNum type="arabicPeriod"/>
            </a:pPr>
            <a:r>
              <a:rPr lang="en-US" sz="1800" b="1" dirty="0">
                <a:uFill>
                  <a:noFill/>
                </a:uFill>
              </a:rPr>
              <a:t>We need to implement new virus spread prevention methods</a:t>
            </a:r>
            <a:r>
              <a:rPr lang="en-US" sz="180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</p:txBody>
      </p:sp>
      <p:cxnSp>
        <p:nvCxnSpPr>
          <p:cNvPr id="172" name="Google Shape;172;p39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8FB136-3905-4801-904F-9C24F62F9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499" y="1857991"/>
            <a:ext cx="5483566" cy="2473004"/>
          </a:xfrm>
        </p:spPr>
        <p:txBody>
          <a:bodyPr/>
          <a:lstStyle/>
          <a:p>
            <a:pPr algn="l"/>
            <a:r>
              <a:rPr lang="en-US" dirty="0"/>
              <a:t>Q=q*T</a:t>
            </a:r>
          </a:p>
          <a:p>
            <a:pPr algn="l"/>
            <a:r>
              <a:rPr lang="en-US" dirty="0"/>
              <a:t>Where T=time=300s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Using this formula Q=c*m*</a:t>
            </a:r>
            <a:r>
              <a:rPr lang="el-GR" dirty="0"/>
              <a:t>Δ</a:t>
            </a:r>
            <a:r>
              <a:rPr lang="en-US" dirty="0"/>
              <a:t>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Room Temperature after 5 minutes t</a:t>
            </a:r>
            <a:r>
              <a:rPr lang="en-US" sz="800" dirty="0"/>
              <a:t>2</a:t>
            </a:r>
            <a:r>
              <a:rPr lang="en-US" dirty="0"/>
              <a:t>=18 °C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875E6D-EAF4-4C88-A463-BF399131F7B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938499" y="1112225"/>
            <a:ext cx="6894151" cy="548400"/>
          </a:xfrm>
        </p:spPr>
        <p:txBody>
          <a:bodyPr/>
          <a:lstStyle/>
          <a:p>
            <a:pPr algn="l"/>
            <a:r>
              <a:rPr lang="en-US" dirty="0"/>
              <a:t>Calculations done by code written in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139191-5BF3-407A-8EC8-6AFE9529F119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/>
              <a:t>Output Parameters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EB3A35-1E78-4B96-B41B-D36EAF15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800" y="2436398"/>
            <a:ext cx="3021419" cy="24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25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C58D-DAD8-4800-A55A-5AD5E0B68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50" y="1503991"/>
            <a:ext cx="2390100" cy="548400"/>
          </a:xfrm>
        </p:spPr>
        <p:txBody>
          <a:bodyPr/>
          <a:lstStyle/>
          <a:p>
            <a:pPr algn="l"/>
            <a:r>
              <a:rPr lang="en-US" dirty="0"/>
              <a:t>Tasks done:</a:t>
            </a:r>
            <a:br>
              <a:rPr lang="en-US" sz="1000" dirty="0"/>
            </a:b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DD8BAA-C861-4395-951B-C6964A83F436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/>
              <a:t>Conclusion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3CE1752-0945-4AC3-A513-7EDAA00FE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050" y="1857991"/>
            <a:ext cx="2754543" cy="123311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Design created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Prototype built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Calculations made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580C1F-2382-4CE1-AC65-E23B0C3C2315}"/>
              </a:ext>
            </a:extLst>
          </p:cNvPr>
          <p:cNvSpPr txBox="1">
            <a:spLocks/>
          </p:cNvSpPr>
          <p:nvPr/>
        </p:nvSpPr>
        <p:spPr>
          <a:xfrm>
            <a:off x="3992565" y="1503991"/>
            <a:ext cx="3301369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dirty="0"/>
              <a:t>Tasks in development:</a:t>
            </a:r>
            <a:br>
              <a:rPr lang="en-US" sz="1000" dirty="0"/>
            </a:b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9B27F0-AB89-4CF6-B313-55B6885D6D9C}"/>
              </a:ext>
            </a:extLst>
          </p:cNvPr>
          <p:cNvSpPr txBox="1">
            <a:spLocks/>
          </p:cNvSpPr>
          <p:nvPr/>
        </p:nvSpPr>
        <p:spPr>
          <a:xfrm>
            <a:off x="3992565" y="1778191"/>
            <a:ext cx="3166691" cy="123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Kill switch for emergencies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Temperature regulation</a:t>
            </a:r>
          </a:p>
          <a:p>
            <a:pPr marL="114300" indent="0" algn="l"/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80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8"/>
          <p:cNvSpPr txBox="1">
            <a:spLocks noGrp="1"/>
          </p:cNvSpPr>
          <p:nvPr>
            <p:ph type="title"/>
          </p:nvPr>
        </p:nvSpPr>
        <p:spPr>
          <a:xfrm>
            <a:off x="924870" y="760375"/>
            <a:ext cx="30687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2160" name="Google Shape;2160;p68"/>
          <p:cNvSpPr txBox="1">
            <a:spLocks noGrp="1"/>
          </p:cNvSpPr>
          <p:nvPr>
            <p:ph type="subTitle" idx="1"/>
          </p:nvPr>
        </p:nvSpPr>
        <p:spPr>
          <a:xfrm>
            <a:off x="924875" y="1684275"/>
            <a:ext cx="3305400" cy="10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161" name="Google Shape;2161;p68"/>
          <p:cNvCxnSpPr/>
          <p:nvPr/>
        </p:nvCxnSpPr>
        <p:spPr>
          <a:xfrm>
            <a:off x="1013400" y="1488797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>
            <a:spLocks noGrp="1"/>
          </p:cNvSpPr>
          <p:nvPr>
            <p:ph type="title" idx="6"/>
          </p:nvPr>
        </p:nvSpPr>
        <p:spPr>
          <a:xfrm>
            <a:off x="10484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9" name="Google Shape;179;p40"/>
          <p:cNvSpPr txBox="1">
            <a:spLocks noGrp="1"/>
          </p:cNvSpPr>
          <p:nvPr>
            <p:ph type="title"/>
          </p:nvPr>
        </p:nvSpPr>
        <p:spPr>
          <a:xfrm>
            <a:off x="353849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Design</a:t>
            </a:r>
            <a:endParaRPr dirty="0"/>
          </a:p>
        </p:txBody>
      </p:sp>
      <p:sp>
        <p:nvSpPr>
          <p:cNvPr id="181" name="Google Shape;181;p40"/>
          <p:cNvSpPr txBox="1">
            <a:spLocks noGrp="1"/>
          </p:cNvSpPr>
          <p:nvPr>
            <p:ph type="title" idx="2"/>
          </p:nvPr>
        </p:nvSpPr>
        <p:spPr>
          <a:xfrm>
            <a:off x="6028553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Execution</a:t>
            </a:r>
            <a:endParaRPr dirty="0"/>
          </a:p>
        </p:txBody>
      </p:sp>
      <p:sp>
        <p:nvSpPr>
          <p:cNvPr id="183" name="Google Shape;183;p40"/>
          <p:cNvSpPr txBox="1">
            <a:spLocks noGrp="1"/>
          </p:cNvSpPr>
          <p:nvPr>
            <p:ph type="title" idx="4"/>
          </p:nvPr>
        </p:nvSpPr>
        <p:spPr>
          <a:xfrm>
            <a:off x="104844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Idea</a:t>
            </a:r>
            <a:endParaRPr dirty="0"/>
          </a:p>
        </p:txBody>
      </p:sp>
      <p:sp>
        <p:nvSpPr>
          <p:cNvPr id="185" name="Google Shape;185;p40"/>
          <p:cNvSpPr txBox="1">
            <a:spLocks noGrp="1"/>
          </p:cNvSpPr>
          <p:nvPr>
            <p:ph type="title" idx="7"/>
          </p:nvPr>
        </p:nvSpPr>
        <p:spPr>
          <a:xfrm>
            <a:off x="353850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86" name="Google Shape;186;p40"/>
          <p:cNvSpPr txBox="1">
            <a:spLocks noGrp="1"/>
          </p:cNvSpPr>
          <p:nvPr>
            <p:ph type="title" idx="8"/>
          </p:nvPr>
        </p:nvSpPr>
        <p:spPr>
          <a:xfrm>
            <a:off x="60285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187" name="Google Shape;187;p40"/>
          <p:cNvCxnSpPr/>
          <p:nvPr/>
        </p:nvCxnSpPr>
        <p:spPr>
          <a:xfrm>
            <a:off x="1883350" y="2546160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188" name="Google Shape;188;p40"/>
          <p:cNvCxnSpPr/>
          <p:nvPr/>
        </p:nvCxnSpPr>
        <p:spPr>
          <a:xfrm>
            <a:off x="4373400" y="2546160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189" name="Google Shape;189;p40"/>
          <p:cNvCxnSpPr/>
          <p:nvPr/>
        </p:nvCxnSpPr>
        <p:spPr>
          <a:xfrm>
            <a:off x="6863450" y="2546160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5079-B115-4EBC-ACFB-CA1FBD88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FA9E03-AAC5-4BF9-8B52-A2BF8A89A80A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28C8A27-39DE-4552-BCC3-D5053E6E8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UV light in Ventilation systems</a:t>
            </a:r>
          </a:p>
        </p:txBody>
      </p:sp>
    </p:spTree>
    <p:extLst>
      <p:ext uri="{BB962C8B-B14F-4D97-AF65-F5344CB8AC3E}">
        <p14:creationId xmlns:p14="http://schemas.microsoft.com/office/powerpoint/2010/main" val="239543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2"/>
          <p:cNvSpPr txBox="1">
            <a:spLocks noGrp="1"/>
          </p:cNvSpPr>
          <p:nvPr>
            <p:ph type="ctrTitle"/>
          </p:nvPr>
        </p:nvSpPr>
        <p:spPr>
          <a:xfrm>
            <a:off x="1850549" y="779721"/>
            <a:ext cx="5442900" cy="26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Ultraviolet </a:t>
            </a:r>
            <a:r>
              <a:rPr lang="en-US" sz="2400" b="0" dirty="0"/>
              <a:t>light</a:t>
            </a:r>
            <a:br>
              <a:rPr lang="en-US" sz="2400" b="0" dirty="0"/>
            </a:br>
            <a:endParaRPr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58962-9EA6-49E5-9658-AE198E44C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51" y="2008074"/>
            <a:ext cx="7372297" cy="17629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UV-C light kills COVID-19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/>
              <a:t>Pros:</a:t>
            </a:r>
          </a:p>
          <a:p>
            <a:pPr marL="285750" indent="-285750"/>
            <a:r>
              <a:rPr lang="en-US" dirty="0"/>
              <a:t>With high intensity(500 </a:t>
            </a:r>
            <a:r>
              <a:rPr lang="el-GR" dirty="0"/>
              <a:t>μ</a:t>
            </a:r>
            <a:r>
              <a:rPr lang="en-US" dirty="0"/>
              <a:t>W/cm²) it can kill the Virus in less than 10 seconds.</a:t>
            </a:r>
          </a:p>
          <a:p>
            <a:pPr marL="285750" indent="-285750"/>
            <a:r>
              <a:rPr lang="en-US" dirty="0"/>
              <a:t>It works on surfaces, in liquids and in air.</a:t>
            </a:r>
          </a:p>
          <a:p>
            <a:pPr marL="285750" indent="-285750"/>
            <a:r>
              <a:rPr lang="en-US" dirty="0"/>
              <a:t>Safer than chemical disinfection</a:t>
            </a:r>
          </a:p>
          <a:p>
            <a:pPr marL="0" indent="0">
              <a:buNone/>
            </a:pPr>
            <a:r>
              <a:rPr lang="en-US" b="1" dirty="0"/>
              <a:t>Cons:</a:t>
            </a:r>
          </a:p>
          <a:p>
            <a:pPr marL="285750" indent="-285750"/>
            <a:r>
              <a:rPr lang="en-US" dirty="0"/>
              <a:t>Is harmful for humans.</a:t>
            </a:r>
          </a:p>
          <a:p>
            <a:pPr marL="285750" indent="-285750"/>
            <a:r>
              <a:rPr lang="en-US" dirty="0"/>
              <a:t>UV-C lamps contain mercury which is also toxic for humans.</a:t>
            </a:r>
          </a:p>
          <a:p>
            <a:pPr marL="285750" indent="-285750"/>
            <a:endParaRPr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>
            <a:spLocks noGrp="1"/>
          </p:cNvSpPr>
          <p:nvPr>
            <p:ph type="title"/>
          </p:nvPr>
        </p:nvSpPr>
        <p:spPr>
          <a:xfrm>
            <a:off x="3762670" y="3177750"/>
            <a:ext cx="30687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Design</a:t>
            </a:r>
            <a:endParaRPr dirty="0"/>
          </a:p>
        </p:txBody>
      </p:sp>
      <p:sp>
        <p:nvSpPr>
          <p:cNvPr id="207" name="Google Shape;207;p43"/>
          <p:cNvSpPr txBox="1">
            <a:spLocks noGrp="1"/>
          </p:cNvSpPr>
          <p:nvPr>
            <p:ph type="title" idx="2"/>
          </p:nvPr>
        </p:nvSpPr>
        <p:spPr>
          <a:xfrm>
            <a:off x="1048270" y="3287500"/>
            <a:ext cx="2412900" cy="9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08" name="Google Shape;208;p43"/>
          <p:cNvSpPr txBox="1">
            <a:spLocks noGrp="1"/>
          </p:cNvSpPr>
          <p:nvPr>
            <p:ph type="subTitle" idx="1"/>
          </p:nvPr>
        </p:nvSpPr>
        <p:spPr>
          <a:xfrm>
            <a:off x="3762670" y="3720650"/>
            <a:ext cx="3068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Miniature model of a room with HVAC System</a:t>
            </a:r>
            <a:endParaRPr dirty="0"/>
          </a:p>
        </p:txBody>
      </p:sp>
      <p:cxnSp>
        <p:nvCxnSpPr>
          <p:cNvPr id="209" name="Google Shape;209;p43"/>
          <p:cNvCxnSpPr/>
          <p:nvPr/>
        </p:nvCxnSpPr>
        <p:spPr>
          <a:xfrm>
            <a:off x="3610750" y="3253297"/>
            <a:ext cx="0" cy="999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174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9C50C-CB3A-4488-9200-57523AC426F8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/>
              <a:t>Basic work principle of Air Conditioning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425D3-99AD-4D7E-99E8-0CFDF478D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00" y="1656465"/>
            <a:ext cx="5316279" cy="279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1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 txBox="1">
            <a:spLocks noGrp="1"/>
          </p:cNvSpPr>
          <p:nvPr>
            <p:ph type="title" idx="4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Thermo Electric cooling based on the Peltier Effect</a:t>
            </a:r>
            <a:endParaRPr dirty="0"/>
          </a:p>
        </p:txBody>
      </p:sp>
      <p:cxnSp>
        <p:nvCxnSpPr>
          <p:cNvPr id="222" name="Google Shape;222;p45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227" name="Google Shape;227;p45"/>
          <p:cNvCxnSpPr/>
          <p:nvPr/>
        </p:nvCxnSpPr>
        <p:spPr>
          <a:xfrm>
            <a:off x="2996488" y="3084098"/>
            <a:ext cx="271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228" name="Google Shape;228;p45"/>
          <p:cNvCxnSpPr/>
          <p:nvPr/>
        </p:nvCxnSpPr>
        <p:spPr>
          <a:xfrm>
            <a:off x="5875713" y="3084098"/>
            <a:ext cx="271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4675B64-EBE0-4150-B48E-62D1360FF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78" y="1593967"/>
            <a:ext cx="5412681" cy="2980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323</Words>
  <Application>Microsoft Office PowerPoint</Application>
  <PresentationFormat>On-screen Show (16:9)</PresentationFormat>
  <Paragraphs>86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Montserrat ExtraBold</vt:lpstr>
      <vt:lpstr>Arial</vt:lpstr>
      <vt:lpstr>Montserrat</vt:lpstr>
      <vt:lpstr>Montserrat Medium</vt:lpstr>
      <vt:lpstr>Futuristic Background by Slidesgo</vt:lpstr>
      <vt:lpstr>Virus Spread prevention using UV light</vt:lpstr>
      <vt:lpstr>Introduction</vt:lpstr>
      <vt:lpstr>01</vt:lpstr>
      <vt:lpstr>The Idea</vt:lpstr>
      <vt:lpstr>Ultraviolet light </vt:lpstr>
      <vt:lpstr>UV-C light kills COVID-19</vt:lpstr>
      <vt:lpstr>Design</vt:lpstr>
      <vt:lpstr>Basic work principle of Air Conditioning</vt:lpstr>
      <vt:lpstr>Thermo Electric cooling based on the Peltier Effect</vt:lpstr>
      <vt:lpstr>CAD model designed by me in Autodesk Inventor</vt:lpstr>
      <vt:lpstr>The design process </vt:lpstr>
      <vt:lpstr>The design process </vt:lpstr>
      <vt:lpstr>Execution</vt:lpstr>
      <vt:lpstr>220v AC to 12v DC conversion</vt:lpstr>
      <vt:lpstr>Step 1: Diode bridge</vt:lpstr>
      <vt:lpstr>Step 2: Capacitor</vt:lpstr>
      <vt:lpstr>Step 3: Voltage Regulator </vt:lpstr>
      <vt:lpstr>Calculations:</vt:lpstr>
      <vt:lpstr>2. How much it cools down in Peltier Chamber:</vt:lpstr>
      <vt:lpstr>Calculations done by code written in Matlab</vt:lpstr>
      <vt:lpstr>Tasks done: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FUTURISTIC</dc:title>
  <dc:creator>TechnoMix</dc:creator>
  <cp:lastModifiedBy>Luka Zaalishvili</cp:lastModifiedBy>
  <cp:revision>25</cp:revision>
  <dcterms:modified xsi:type="dcterms:W3CDTF">2022-09-15T20:55:12Z</dcterms:modified>
</cp:coreProperties>
</file>