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22" r:id="rId2"/>
    <p:sldId id="319" r:id="rId3"/>
    <p:sldId id="336" r:id="rId4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881">
          <p15:clr>
            <a:srgbClr val="A4A3A4"/>
          </p15:clr>
        </p15:guide>
        <p15:guide id="6" orient="horz" pos="3129">
          <p15:clr>
            <a:srgbClr val="A4A3A4"/>
          </p15:clr>
        </p15:guide>
        <p15:guide id="7" pos="2159">
          <p15:clr>
            <a:srgbClr val="A4A3A4"/>
          </p15:clr>
        </p15:guide>
        <p15:guide id="8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D6B"/>
    <a:srgbClr val="161717"/>
    <a:srgbClr val="5E9448"/>
    <a:srgbClr val="A5CF94"/>
    <a:srgbClr val="EC5F72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howGuides="1">
      <p:cViewPr varScale="1">
        <p:scale>
          <a:sx n="84" d="100"/>
          <a:sy n="84" d="100"/>
        </p:scale>
        <p:origin x="1243" y="82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  <p:guide orient="horz" pos="3127"/>
        <p:guide pos="2141"/>
        <p:guide orient="horz" pos="2881"/>
        <p:guide orient="horz" pos="3129"/>
        <p:guide pos="215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9C05EC-278F-48BF-80BE-EDD0FE4E358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Georgian-german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bridge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t="1" r="15681" b="24301"/>
          <a:stretch/>
        </p:blipFill>
        <p:spPr bwMode="auto">
          <a:xfrm>
            <a:off x="755576" y="3356992"/>
            <a:ext cx="7560840" cy="331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436277" y="3645024"/>
            <a:ext cx="2281394" cy="4431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95000"/>
              </a:lnSpc>
            </a:pPr>
            <a:r>
              <a:rPr lang="de-DE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Three</a:t>
            </a:r>
            <a:r>
              <a:rPr lang="de-DE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Pillars</a:t>
            </a:r>
            <a:endParaRPr lang="de-DE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07904" y="5186633"/>
            <a:ext cx="1704313" cy="618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95000"/>
              </a:lnSpc>
            </a:pPr>
            <a:r>
              <a:rPr lang="de-DE" b="1" spc="150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Educational</a:t>
            </a:r>
          </a:p>
          <a:p>
            <a:pPr algn="ctr">
              <a:lnSpc>
                <a:spcPct val="95000"/>
              </a:lnSpc>
            </a:pPr>
            <a:r>
              <a:rPr lang="de-DE" b="1" spc="150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27584" y="5186633"/>
            <a:ext cx="1377300" cy="618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95000"/>
              </a:lnSpc>
            </a:pPr>
            <a:r>
              <a:rPr lang="de-DE" b="1" spc="150" dirty="0" smtClean="0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Joint</a:t>
            </a:r>
          </a:p>
          <a:p>
            <a:pPr algn="ctr">
              <a:lnSpc>
                <a:spcPct val="95000"/>
              </a:lnSpc>
            </a:pPr>
            <a:r>
              <a:rPr lang="de-DE" b="1" spc="150" dirty="0" smtClean="0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Research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04248" y="5186633"/>
            <a:ext cx="1588897" cy="6186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95000"/>
              </a:lnSpc>
            </a:pPr>
            <a:r>
              <a:rPr lang="de-DE" b="1" spc="150" dirty="0" smtClean="0">
                <a:ln w="1143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Knowledge</a:t>
            </a:r>
          </a:p>
          <a:p>
            <a:pPr algn="ctr">
              <a:lnSpc>
                <a:spcPct val="95000"/>
              </a:lnSpc>
            </a:pPr>
            <a:r>
              <a:rPr lang="de-DE" b="1" spc="150" dirty="0" smtClean="0">
                <a:ln w="1143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Transfer</a:t>
            </a:r>
          </a:p>
        </p:txBody>
      </p:sp>
      <p:sp>
        <p:nvSpPr>
          <p:cNvPr id="21" name="Rechteck 20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smtClean="0">
              <a:solidFill>
                <a:srgbClr val="FF0000"/>
              </a:solidFill>
            </a:endParaRPr>
          </a:p>
        </p:txBody>
      </p:sp>
      <p:pic>
        <p:nvPicPr>
          <p:cNvPr id="25" name="Picture 2" descr="C:\Users\STRHER~1\AppData\Local\Temp\GGSBFlagg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6" r="3695" b="20260"/>
          <a:stretch/>
        </p:blipFill>
        <p:spPr bwMode="auto">
          <a:xfrm>
            <a:off x="760104" y="1052736"/>
            <a:ext cx="7560000" cy="25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 </a:t>
            </a:r>
            <a:r>
              <a:rPr lang="de-DE" dirty="0" err="1" smtClean="0"/>
              <a:t>SMArt|labs</a:t>
            </a:r>
            <a:r>
              <a:rPr lang="de-DE" dirty="0" smtClean="0"/>
              <a:t> (I)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1" name="Textfeld 20"/>
          <p:cNvSpPr txBox="1"/>
          <p:nvPr/>
        </p:nvSpPr>
        <p:spPr>
          <a:xfrm>
            <a:off x="755576" y="1340768"/>
            <a:ext cx="7658058" cy="4127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b="1" dirty="0" err="1" smtClean="0">
                <a:solidFill>
                  <a:srgbClr val="C00000"/>
                </a:solidFill>
              </a:rPr>
              <a:t>SMART|Labs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implemented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into</a:t>
            </a:r>
            <a:r>
              <a:rPr lang="de-DE" sz="2400" dirty="0" smtClean="0">
                <a:solidFill>
                  <a:srgbClr val="002060"/>
                </a:solidFill>
              </a:rPr>
              <a:t> GGSB </a:t>
            </a:r>
            <a:r>
              <a:rPr lang="de-DE" sz="2400" dirty="0" err="1" smtClean="0">
                <a:solidFill>
                  <a:srgbClr val="002060"/>
                </a:solidFill>
              </a:rPr>
              <a:t>as</a:t>
            </a:r>
            <a:r>
              <a:rPr lang="de-DE" sz="2400" dirty="0" smtClean="0">
                <a:solidFill>
                  <a:srgbClr val="002060"/>
                </a:solidFill>
              </a:rPr>
              <a:t> a </a:t>
            </a:r>
            <a:r>
              <a:rPr lang="de-DE" sz="2400" b="1" dirty="0" err="1" smtClean="0">
                <a:solidFill>
                  <a:srgbClr val="002060"/>
                </a:solidFill>
              </a:rPr>
              <a:t>returners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400" b="1" dirty="0" err="1">
                <a:solidFill>
                  <a:srgbClr val="002060"/>
                </a:solidFill>
              </a:rPr>
              <a:t>p</a:t>
            </a:r>
            <a:r>
              <a:rPr lang="de-DE" sz="2400" b="1" dirty="0" err="1" smtClean="0">
                <a:solidFill>
                  <a:srgbClr val="002060"/>
                </a:solidFill>
              </a:rPr>
              <a:t>rogram</a:t>
            </a:r>
            <a:r>
              <a:rPr lang="de-DE" sz="2400" dirty="0" smtClean="0">
                <a:solidFill>
                  <a:srgbClr val="002060"/>
                </a:solidFill>
              </a:rPr>
              <a:t> (</a:t>
            </a:r>
            <a:r>
              <a:rPr lang="de-DE" sz="2400" dirty="0" err="1" smtClean="0">
                <a:solidFill>
                  <a:srgbClr val="002060"/>
                </a:solidFill>
              </a:rPr>
              <a:t>knowledge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transfer</a:t>
            </a:r>
            <a:r>
              <a:rPr lang="de-DE" sz="2400" dirty="0" smtClean="0">
                <a:solidFill>
                  <a:srgbClr val="002060"/>
                </a:solidFill>
              </a:rPr>
              <a:t>):</a:t>
            </a:r>
          </a:p>
          <a:p>
            <a:pPr algn="l">
              <a:lnSpc>
                <a:spcPct val="95000"/>
              </a:lnSpc>
            </a:pPr>
            <a:endParaRPr lang="de-DE" sz="24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200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Well-</a:t>
            </a:r>
            <a:r>
              <a:rPr lang="de-DE" sz="2000" dirty="0" err="1" smtClean="0">
                <a:solidFill>
                  <a:srgbClr val="002060"/>
                </a:solidFill>
              </a:rPr>
              <a:t>quipped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and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maintained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</a:rPr>
              <a:t>modern </a:t>
            </a:r>
            <a:r>
              <a:rPr lang="de-DE" sz="2000" b="1" dirty="0" err="1" smtClean="0">
                <a:solidFill>
                  <a:srgbClr val="002060"/>
                </a:solidFill>
              </a:rPr>
              <a:t>laboratories</a:t>
            </a:r>
            <a:r>
              <a:rPr lang="de-DE" sz="2000" dirty="0" smtClean="0">
                <a:solidFill>
                  <a:srgbClr val="002060"/>
                </a:solidFill>
              </a:rPr>
              <a:t> – </a:t>
            </a:r>
            <a:r>
              <a:rPr lang="de-DE" sz="2000" dirty="0" err="1" smtClean="0">
                <a:solidFill>
                  <a:srgbClr val="002060"/>
                </a:solidFill>
              </a:rPr>
              <a:t>funded</a:t>
            </a:r>
            <a:endParaRPr lang="de-DE" sz="20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	</a:t>
            </a:r>
            <a:r>
              <a:rPr lang="de-DE" sz="2000" dirty="0" err="1" smtClean="0">
                <a:solidFill>
                  <a:srgbClr val="002060"/>
                </a:solidFill>
              </a:rPr>
              <a:t>by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Georgian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government</a:t>
            </a:r>
            <a:r>
              <a:rPr lang="de-DE" sz="2000" dirty="0" smtClean="0">
                <a:solidFill>
                  <a:srgbClr val="002060"/>
                </a:solidFill>
              </a:rPr>
              <a:t> (via SRNSFG); FZJ </a:t>
            </a:r>
            <a:r>
              <a:rPr lang="de-DE" sz="2000" dirty="0" err="1" smtClean="0">
                <a:solidFill>
                  <a:srgbClr val="002060"/>
                </a:solidFill>
              </a:rPr>
              <a:t>support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smtClean="0">
                <a:solidFill>
                  <a:srgbClr val="002060"/>
                </a:solidFill>
              </a:rPr>
              <a:t>(</a:t>
            </a:r>
            <a:r>
              <a:rPr lang="de-DE" sz="2000" dirty="0" err="1" smtClean="0">
                <a:solidFill>
                  <a:srgbClr val="002060"/>
                </a:solidFill>
              </a:rPr>
              <a:t>equip</a:t>
            </a:r>
            <a:r>
              <a:rPr lang="de-DE" sz="2000" dirty="0" smtClean="0">
                <a:solidFill>
                  <a:srgbClr val="002060"/>
                </a:solidFill>
              </a:rPr>
              <a:t>.)</a:t>
            </a: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rgbClr val="002060"/>
                </a:solidFill>
              </a:rPr>
              <a:t>Affiliated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a </a:t>
            </a:r>
            <a:r>
              <a:rPr lang="de-DE" sz="2000" b="1" dirty="0" err="1" smtClean="0">
                <a:solidFill>
                  <a:srgbClr val="002060"/>
                </a:solidFill>
              </a:rPr>
              <a:t>Georgian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university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connected</a:t>
            </a:r>
            <a:r>
              <a:rPr lang="de-DE" sz="2000" dirty="0" smtClean="0">
                <a:solidFill>
                  <a:srgbClr val="002060"/>
                </a:solidFill>
              </a:rPr>
              <a:t> w/ </a:t>
            </a:r>
            <a:r>
              <a:rPr lang="de-DE" sz="2000" b="1" dirty="0" smtClean="0">
                <a:solidFill>
                  <a:srgbClr val="002060"/>
                </a:solidFill>
              </a:rPr>
              <a:t>FZJ </a:t>
            </a:r>
            <a:r>
              <a:rPr lang="de-DE" sz="2000" b="1" dirty="0" err="1" smtClean="0">
                <a:solidFill>
                  <a:srgbClr val="002060"/>
                </a:solidFill>
              </a:rPr>
              <a:t>institute</a:t>
            </a:r>
            <a:endParaRPr lang="de-DE" sz="2000" b="1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rgbClr val="002060"/>
                </a:solidFill>
              </a:rPr>
              <a:t>Dediated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common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project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dirty="0" smtClean="0">
                <a:solidFill>
                  <a:srgbClr val="002060"/>
                </a:solidFill>
              </a:rPr>
              <a:t>in fundamental/</a:t>
            </a:r>
            <a:r>
              <a:rPr lang="de-DE" sz="2000" dirty="0" err="1" smtClean="0">
                <a:solidFill>
                  <a:srgbClr val="002060"/>
                </a:solidFill>
              </a:rPr>
              <a:t>applied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sciences</a:t>
            </a:r>
            <a:endParaRPr lang="de-DE" sz="20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Small expert </a:t>
            </a:r>
            <a:r>
              <a:rPr lang="de-DE" sz="2000" dirty="0" err="1" smtClean="0">
                <a:solidFill>
                  <a:srgbClr val="002060"/>
                </a:solidFill>
              </a:rPr>
              <a:t>team</a:t>
            </a:r>
            <a:r>
              <a:rPr lang="de-DE" sz="2000" dirty="0" smtClean="0">
                <a:solidFill>
                  <a:srgbClr val="002060"/>
                </a:solidFill>
              </a:rPr>
              <a:t> (3-5) </a:t>
            </a:r>
            <a:r>
              <a:rPr lang="de-DE" sz="2000" dirty="0" err="1" smtClean="0">
                <a:solidFill>
                  <a:srgbClr val="002060"/>
                </a:solidFill>
              </a:rPr>
              <a:t>headed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by</a:t>
            </a:r>
            <a:r>
              <a:rPr lang="de-DE" sz="2000" dirty="0" smtClean="0">
                <a:solidFill>
                  <a:srgbClr val="002060"/>
                </a:solidFill>
              </a:rPr>
              <a:t> an </a:t>
            </a:r>
            <a:r>
              <a:rPr lang="de-DE" sz="2000" b="1" dirty="0" err="1" smtClean="0">
                <a:solidFill>
                  <a:srgbClr val="002060"/>
                </a:solidFill>
              </a:rPr>
              <a:t>outstanding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young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</a:p>
          <a:p>
            <a:pPr algn="l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</a:rPr>
              <a:t>    </a:t>
            </a:r>
            <a:r>
              <a:rPr lang="de-DE" sz="2000" b="1" dirty="0" err="1" smtClean="0">
                <a:solidFill>
                  <a:srgbClr val="002060"/>
                </a:solidFill>
              </a:rPr>
              <a:t>Georgian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scientist</a:t>
            </a:r>
            <a:endParaRPr lang="de-DE" sz="2000" b="1" dirty="0" smtClean="0">
              <a:solidFill>
                <a:srgbClr val="002060"/>
              </a:solidFill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16399" r="17758" b="63286"/>
          <a:stretch/>
        </p:blipFill>
        <p:spPr bwMode="auto">
          <a:xfrm>
            <a:off x="1907704" y="2276872"/>
            <a:ext cx="5320147" cy="7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3284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Ggsb</a:t>
            </a:r>
            <a:r>
              <a:rPr lang="de-DE" dirty="0" smtClean="0"/>
              <a:t> </a:t>
            </a:r>
            <a:r>
              <a:rPr lang="de-DE" dirty="0" err="1" smtClean="0"/>
              <a:t>SMART|Labs</a:t>
            </a:r>
            <a:r>
              <a:rPr lang="de-DE" dirty="0" smtClean="0"/>
              <a:t> (</a:t>
            </a:r>
            <a:r>
              <a:rPr lang="de-DE" dirty="0" smtClean="0"/>
              <a:t>II)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47" y="1319986"/>
            <a:ext cx="4880843" cy="42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80628" y="3102757"/>
            <a:ext cx="1688283" cy="2970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err="1" smtClean="0">
                <a:solidFill>
                  <a:schemeClr val="bg1"/>
                </a:solidFill>
              </a:rPr>
              <a:t>SMART|EDM_Lab</a:t>
            </a:r>
            <a:endParaRPr lang="de-DE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0628" y="4725144"/>
            <a:ext cx="2077813" cy="2970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err="1" smtClean="0">
                <a:solidFill>
                  <a:schemeClr val="bg1"/>
                </a:solidFill>
              </a:rPr>
              <a:t>SMART|AtmoSim_Lab</a:t>
            </a:r>
            <a:endParaRPr lang="de-DE" sz="1400" b="1" dirty="0" smtClean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4131757" y="2194473"/>
            <a:ext cx="1584000" cy="255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3275181" y="2852936"/>
            <a:ext cx="482866" cy="1901812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 rot="2184206">
            <a:off x="2873343" y="4304219"/>
            <a:ext cx="1238731" cy="2635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5" name="Gerade Verbindung 4"/>
          <p:cNvCxnSpPr>
            <a:stCxn id="3" idx="2"/>
          </p:cNvCxnSpPr>
          <p:nvPr/>
        </p:nvCxnSpPr>
        <p:spPr>
          <a:xfrm flipH="1" flipV="1">
            <a:off x="2118647" y="3399761"/>
            <a:ext cx="875560" cy="66865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 rot="4246767">
            <a:off x="2745672" y="4314799"/>
            <a:ext cx="828000" cy="24206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11" name="Gerade Verbindung 10"/>
          <p:cNvCxnSpPr>
            <a:endCxn id="13" idx="4"/>
          </p:cNvCxnSpPr>
          <p:nvPr/>
        </p:nvCxnSpPr>
        <p:spPr>
          <a:xfrm flipV="1">
            <a:off x="2106121" y="4475677"/>
            <a:ext cx="939264" cy="31250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 rot="2194568">
            <a:off x="3212107" y="4288632"/>
            <a:ext cx="498855" cy="253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 smtClean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9" name="Textfeld 18"/>
          <p:cNvSpPr txBox="1"/>
          <p:nvPr/>
        </p:nvSpPr>
        <p:spPr>
          <a:xfrm rot="4234568">
            <a:off x="2931728" y="4322172"/>
            <a:ext cx="498855" cy="253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 smtClean="0">
                <a:solidFill>
                  <a:schemeClr val="bg1"/>
                </a:solidFill>
              </a:rPr>
              <a:t>2017</a:t>
            </a:r>
          </a:p>
        </p:txBody>
      </p:sp>
      <p:cxnSp>
        <p:nvCxnSpPr>
          <p:cNvPr id="21" name="Gerade Verbindung 20"/>
          <p:cNvCxnSpPr/>
          <p:nvPr/>
        </p:nvCxnSpPr>
        <p:spPr>
          <a:xfrm rot="21540000" flipH="1">
            <a:off x="3033772" y="2431279"/>
            <a:ext cx="1921158" cy="163441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F8FEEA22-3E2F-3649-8AEE-F9A2B452A1F3}"/>
              </a:ext>
            </a:extLst>
          </p:cNvPr>
          <p:cNvSpPr/>
          <p:nvPr/>
        </p:nvSpPr>
        <p:spPr>
          <a:xfrm>
            <a:off x="4184896" y="5003277"/>
            <a:ext cx="581186" cy="19278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/>
          <a:srcRect l="9733" t="13217" r="27711"/>
          <a:stretch/>
        </p:blipFill>
        <p:spPr>
          <a:xfrm>
            <a:off x="781864" y="3752595"/>
            <a:ext cx="1071322" cy="976177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 b="15999"/>
          <a:stretch/>
        </p:blipFill>
        <p:spPr bwMode="auto">
          <a:xfrm>
            <a:off x="783008" y="2132856"/>
            <a:ext cx="1044688" cy="9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704326" y="5677398"/>
            <a:ext cx="7499169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023D6B"/>
                </a:solidFill>
              </a:rPr>
              <a:t>2 </a:t>
            </a:r>
            <a:r>
              <a:rPr lang="de-DE" sz="1600" dirty="0" err="1" smtClean="0">
                <a:solidFill>
                  <a:srgbClr val="023D6B"/>
                </a:solidFill>
              </a:rPr>
              <a:t>existing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SMART|Labs</a:t>
            </a:r>
            <a:r>
              <a:rPr lang="de-DE" sz="1600" dirty="0" smtClean="0">
                <a:solidFill>
                  <a:srgbClr val="023D6B"/>
                </a:solidFill>
              </a:rPr>
              <a:t>: diverse </a:t>
            </a:r>
            <a:r>
              <a:rPr lang="de-DE" sz="1600" dirty="0" err="1" smtClean="0">
                <a:solidFill>
                  <a:srgbClr val="023D6B"/>
                </a:solidFill>
              </a:rPr>
              <a:t>topics</a:t>
            </a:r>
            <a:r>
              <a:rPr lang="de-DE" sz="1600" dirty="0" smtClean="0">
                <a:solidFill>
                  <a:srgbClr val="023D6B"/>
                </a:solidFill>
              </a:rPr>
              <a:t> – but </a:t>
            </a:r>
            <a:r>
              <a:rPr lang="de-DE" sz="1600" dirty="0" err="1" smtClean="0">
                <a:solidFill>
                  <a:srgbClr val="023D6B"/>
                </a:solidFill>
              </a:rPr>
              <a:t>fruitful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cooperation</a:t>
            </a:r>
            <a:r>
              <a:rPr lang="de-DE" sz="1600" dirty="0" smtClean="0">
                <a:solidFill>
                  <a:srgbClr val="023D6B"/>
                </a:solidFill>
              </a:rPr>
              <a:t> (</a:t>
            </a:r>
            <a:r>
              <a:rPr lang="de-DE" sz="1600" dirty="0" err="1" smtClean="0">
                <a:solidFill>
                  <a:srgbClr val="023D6B"/>
                </a:solidFill>
              </a:rPr>
              <a:t>electronics</a:t>
            </a:r>
            <a:r>
              <a:rPr lang="de-DE" sz="1600" dirty="0" smtClean="0">
                <a:solidFill>
                  <a:srgbClr val="023D6B"/>
                </a:solidFill>
              </a:rPr>
              <a:t>)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1600" dirty="0" err="1" smtClean="0">
                <a:solidFill>
                  <a:srgbClr val="023D6B"/>
                </a:solidFill>
              </a:rPr>
              <a:t>Both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should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be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continued</a:t>
            </a:r>
            <a:r>
              <a:rPr lang="de-DE" sz="1600" dirty="0" smtClean="0">
                <a:solidFill>
                  <a:srgbClr val="023D6B"/>
                </a:solidFill>
              </a:rPr>
              <a:t> (</a:t>
            </a:r>
            <a:r>
              <a:rPr lang="de-DE" sz="1600" dirty="0" err="1" smtClean="0">
                <a:solidFill>
                  <a:srgbClr val="023D6B"/>
                </a:solidFill>
              </a:rPr>
              <a:t>based</a:t>
            </a:r>
            <a:r>
              <a:rPr lang="de-DE" sz="1600" dirty="0" smtClean="0">
                <a:solidFill>
                  <a:srgbClr val="023D6B"/>
                </a:solidFill>
              </a:rPr>
              <a:t> on </a:t>
            </a:r>
            <a:r>
              <a:rPr lang="de-DE" sz="1600" dirty="0" err="1" smtClean="0">
                <a:solidFill>
                  <a:srgbClr val="023D6B"/>
                </a:solidFill>
              </a:rPr>
              <a:t>external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reviews</a:t>
            </a:r>
            <a:r>
              <a:rPr lang="de-DE" sz="1600" dirty="0" smtClean="0">
                <a:solidFill>
                  <a:srgbClr val="023D6B"/>
                </a:solidFill>
              </a:rPr>
              <a:t>; w/ </a:t>
            </a:r>
            <a:r>
              <a:rPr lang="de-DE" sz="1600" dirty="0" err="1" smtClean="0">
                <a:solidFill>
                  <a:srgbClr val="023D6B"/>
                </a:solidFill>
              </a:rPr>
              <a:t>possible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new</a:t>
            </a:r>
            <a:r>
              <a:rPr lang="de-DE" sz="1600" dirty="0" smtClean="0">
                <a:solidFill>
                  <a:srgbClr val="023D6B"/>
                </a:solidFill>
              </a:rPr>
              <a:t> </a:t>
            </a:r>
            <a:r>
              <a:rPr lang="de-DE" sz="1600" dirty="0" err="1" smtClean="0">
                <a:solidFill>
                  <a:srgbClr val="023D6B"/>
                </a:solidFill>
              </a:rPr>
              <a:t>focus</a:t>
            </a:r>
            <a:r>
              <a:rPr lang="de-DE" sz="1600" dirty="0" smtClean="0">
                <a:solidFill>
                  <a:srgbClr val="023D6B"/>
                </a:solidFill>
              </a:rPr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611560" y="5656014"/>
            <a:ext cx="7920880" cy="72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775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  <p:bldP spid="13" grpId="0" animBg="1"/>
      <p:bldP spid="16" grpId="0"/>
      <p:bldP spid="19" grpId="0"/>
      <p:bldP spid="4" grpId="0" animBg="1"/>
    </p:bldLst>
  </p:timing>
</p:sld>
</file>

<file path=ppt/theme/theme1.xml><?xml version="1.0" encoding="utf-8"?>
<a:theme xmlns:a="http://schemas.openxmlformats.org/drawingml/2006/main" name="Juelich_PowerPoin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132</Words>
  <Application>Microsoft Office PowerPoint</Application>
  <PresentationFormat>Bildschirmpräsentation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Juelich_PowerPoint_4x3</vt:lpstr>
      <vt:lpstr>Georgian-german science bridge  </vt:lpstr>
      <vt:lpstr>GGSB SMArt|labs (I)  </vt:lpstr>
      <vt:lpstr>Ggsb SMART|Labs (II)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Ströher</dc:creator>
  <cp:lastModifiedBy>Stroeher</cp:lastModifiedBy>
  <cp:revision>263</cp:revision>
  <cp:lastPrinted>2020-02-25T10:18:42Z</cp:lastPrinted>
  <dcterms:created xsi:type="dcterms:W3CDTF">2018-01-02T14:27:08Z</dcterms:created>
  <dcterms:modified xsi:type="dcterms:W3CDTF">2022-09-15T04:42:00Z</dcterms:modified>
</cp:coreProperties>
</file>